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68">
          <p15:clr>
            <a:srgbClr val="747775"/>
          </p15:clr>
        </p15:guide>
        <p15:guide id="2" pos="151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68" orient="horz"/>
        <p:guide pos="151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fdc534f778_0_18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fdc534f778_0_1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ffa0851a8e_2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ffa0851a8e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fdc534f778_0_20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fdc534f778_0_2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fdc534f778_0_20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fdc534f778_0_2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fdc534f778_0_20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fdc534f778_0_2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ffa0851a8e_3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ffa0851a8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fdc534f778_0_20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fdc534f778_0_2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fdc534f778_0_20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fdc534f778_0_2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fdc534f778_0_20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fdc534f778_0_2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ff4f87d8c9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ff4f87d8c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fe54d85771_0_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fe54d8577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fdc534f778_0_19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fdc534f778_0_1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ff4f87d8c9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ff4f87d8c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fde8dd0a6d_0_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2fde8dd0a6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fdc534f778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fdc534f778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fdc534f778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fdc534f778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fdc534f778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fdc534f778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fdc534f778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fdc534f778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ff4f87d8c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ff4f87d8c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fdc534f778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fdc534f778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fe54d85771_0_1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fe54d85771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fdc534f778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fdc534f778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fdc534f778_0_19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fdc534f778_0_1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fdc534f778_0_20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fdc534f778_0_2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fe54d85771_0_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2fe54d85771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fdc534f778_0_20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fdc534f778_0_2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fe54d85771_0_1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2fe54d85771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fdd4a83d52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fdd4a83d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fdc534f778_0_251:notes"/>
          <p:cNvSpPr/>
          <p:nvPr>
            <p:ph idx="2" type="sldImg"/>
          </p:nvPr>
        </p:nvSpPr>
        <p:spPr>
          <a:xfrm>
            <a:off x="381163"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fdc534f778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fdc534f778_0_19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fdc534f778_0_1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fdc534f778_0_19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fdc534f778_0_1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fdc534f778_0_19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fdc534f778_0_1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fe54d85771_0_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fe54d8577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fdc534f778_0_19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fdc534f778_0_1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fe54d85771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fe54d8577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15"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7" name="Google Shape;17;p2"/>
          <p:cNvPicPr preferRelativeResize="0"/>
          <p:nvPr/>
        </p:nvPicPr>
        <p:blipFill rotWithShape="1">
          <a:blip r:embed="rId3">
            <a:alphaModFix/>
          </a:blip>
          <a:srcRect b="0" l="0" r="57886" t="0"/>
          <a:stretch/>
        </p:blipFill>
        <p:spPr>
          <a:xfrm>
            <a:off x="576952" y="4606756"/>
            <a:ext cx="1028702" cy="271463"/>
          </a:xfrm>
          <a:prstGeom prst="rect">
            <a:avLst/>
          </a:prstGeom>
          <a:noFill/>
          <a:ln>
            <a:noFill/>
          </a:ln>
        </p:spPr>
      </p:pic>
      <p:sp>
        <p:nvSpPr>
          <p:cNvPr id="18" name="Google Shape;18;p2"/>
          <p:cNvSpPr txBox="1"/>
          <p:nvPr>
            <p:ph type="title"/>
          </p:nvPr>
        </p:nvSpPr>
        <p:spPr>
          <a:xfrm>
            <a:off x="6389192" y="550924"/>
            <a:ext cx="2238600" cy="19341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2"/>
          <p:cNvSpPr txBox="1"/>
          <p:nvPr>
            <p:ph idx="1" type="body"/>
          </p:nvPr>
        </p:nvSpPr>
        <p:spPr>
          <a:xfrm>
            <a:off x="6392592" y="3929308"/>
            <a:ext cx="2218800" cy="1027500"/>
          </a:xfrm>
          <a:prstGeom prst="rect">
            <a:avLst/>
          </a:prstGeom>
          <a:noFill/>
          <a:ln>
            <a:noFill/>
          </a:ln>
        </p:spPr>
        <p:txBody>
          <a:bodyPr anchorCtr="0" anchor="b" bIns="34275" lIns="68575" spcFirstLastPara="1" rIns="68575" wrap="square" tIns="34275">
            <a:noAutofit/>
          </a:bodyPr>
          <a:lstStyle>
            <a:lvl1pPr indent="-228600" lvl="0" marL="457200" algn="r">
              <a:lnSpc>
                <a:spcPct val="100000"/>
              </a:lnSpc>
              <a:spcBef>
                <a:spcPts val="400"/>
              </a:spcBef>
              <a:spcAft>
                <a:spcPts val="0"/>
              </a:spcAft>
              <a:buClr>
                <a:schemeClr val="lt1"/>
              </a:buClr>
              <a:buSzPts val="1800"/>
              <a:buFont typeface="Arial"/>
              <a:buNone/>
              <a:defRPr b="1" i="0">
                <a:solidFill>
                  <a:schemeClr val="lt1"/>
                </a:solidFill>
              </a:defRPr>
            </a:lvl1pPr>
            <a:lvl2pPr indent="-228600" lvl="1" marL="914400" algn="l">
              <a:lnSpc>
                <a:spcPct val="100000"/>
              </a:lnSpc>
              <a:spcBef>
                <a:spcPts val="400"/>
              </a:spcBef>
              <a:spcAft>
                <a:spcPts val="0"/>
              </a:spcAft>
              <a:buClr>
                <a:schemeClr val="accent3"/>
              </a:buClr>
              <a:buSzPts val="1800"/>
              <a:buFont typeface="Arial"/>
              <a:buNone/>
              <a:defRPr b="1" i="0">
                <a:solidFill>
                  <a:schemeClr val="accent3"/>
                </a:solidFill>
              </a:defRPr>
            </a:lvl2pPr>
            <a:lvl3pPr indent="-228600" lvl="2" marL="1371600" algn="l">
              <a:lnSpc>
                <a:spcPct val="100000"/>
              </a:lnSpc>
              <a:spcBef>
                <a:spcPts val="400"/>
              </a:spcBef>
              <a:spcAft>
                <a:spcPts val="0"/>
              </a:spcAft>
              <a:buClr>
                <a:schemeClr val="accent3"/>
              </a:buClr>
              <a:buSzPts val="1800"/>
              <a:buFont typeface="Arial"/>
              <a:buNone/>
              <a:defRPr b="1" i="0">
                <a:solidFill>
                  <a:schemeClr val="accent3"/>
                </a:solidFill>
              </a:defRPr>
            </a:lvl3pPr>
            <a:lvl4pPr indent="-228600" lvl="3" marL="1828800" algn="l">
              <a:lnSpc>
                <a:spcPct val="100000"/>
              </a:lnSpc>
              <a:spcBef>
                <a:spcPts val="400"/>
              </a:spcBef>
              <a:spcAft>
                <a:spcPts val="0"/>
              </a:spcAft>
              <a:buClr>
                <a:schemeClr val="accent3"/>
              </a:buClr>
              <a:buSzPts val="1800"/>
              <a:buFont typeface="Arial"/>
              <a:buNone/>
              <a:defRPr b="1" i="0">
                <a:solidFill>
                  <a:schemeClr val="accent3"/>
                </a:solidFill>
              </a:defRPr>
            </a:lvl4pPr>
            <a:lvl5pPr indent="-228600" lvl="4" marL="2286000" algn="l">
              <a:lnSpc>
                <a:spcPct val="100000"/>
              </a:lnSpc>
              <a:spcBef>
                <a:spcPts val="400"/>
              </a:spcBef>
              <a:spcAft>
                <a:spcPts val="0"/>
              </a:spcAft>
              <a:buClr>
                <a:schemeClr val="accent3"/>
              </a:buClr>
              <a:buSzPts val="1800"/>
              <a:buFont typeface="Arial"/>
              <a:buNone/>
              <a:defRPr b="1" i="0">
                <a:solidFill>
                  <a:schemeClr val="accent3"/>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id="20" name="Google Shape;20;p2"/>
          <p:cNvPicPr preferRelativeResize="0"/>
          <p:nvPr/>
        </p:nvPicPr>
        <p:blipFill rotWithShape="1">
          <a:blip r:embed="rId4">
            <a:alphaModFix/>
          </a:blip>
          <a:srcRect b="0" l="0" r="0" t="0"/>
          <a:stretch/>
        </p:blipFill>
        <p:spPr>
          <a:xfrm>
            <a:off x="1987862" y="4503208"/>
            <a:ext cx="1598225" cy="434876"/>
          </a:xfrm>
          <a:prstGeom prst="rect">
            <a:avLst/>
          </a:prstGeom>
          <a:noFill/>
          <a:ln>
            <a:noFill/>
          </a:ln>
        </p:spPr>
      </p:pic>
      <p:pic>
        <p:nvPicPr>
          <p:cNvPr id="21" name="Google Shape;21;p2"/>
          <p:cNvPicPr preferRelativeResize="0"/>
          <p:nvPr/>
        </p:nvPicPr>
        <p:blipFill rotWithShape="1">
          <a:blip r:embed="rId5">
            <a:alphaModFix/>
          </a:blip>
          <a:srcRect b="0" l="0" r="0" t="0"/>
          <a:stretch/>
        </p:blipFill>
        <p:spPr>
          <a:xfrm>
            <a:off x="625306" y="1331833"/>
            <a:ext cx="2161671" cy="971271"/>
          </a:xfrm>
          <a:prstGeom prst="rect">
            <a:avLst/>
          </a:prstGeom>
          <a:noFill/>
          <a:ln>
            <a:noFill/>
          </a:ln>
        </p:spPr>
      </p:pic>
      <p:sp>
        <p:nvSpPr>
          <p:cNvPr id="22" name="Google Shape;22;p2"/>
          <p:cNvSpPr txBox="1"/>
          <p:nvPr>
            <p:ph idx="2" type="body"/>
          </p:nvPr>
        </p:nvSpPr>
        <p:spPr>
          <a:xfrm>
            <a:off x="516215" y="2609774"/>
            <a:ext cx="8111700" cy="623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700"/>
              </a:spcBef>
              <a:spcAft>
                <a:spcPts val="0"/>
              </a:spcAft>
              <a:buClr>
                <a:schemeClr val="lt1"/>
              </a:buClr>
              <a:buSzPts val="3600"/>
              <a:buFont typeface="Arial"/>
              <a:buNone/>
              <a:defRPr b="1" i="0" sz="3600">
                <a:solidFill>
                  <a:schemeClr val="lt1"/>
                </a:solidFill>
                <a:latin typeface="Arial"/>
                <a:ea typeface="Arial"/>
                <a:cs typeface="Arial"/>
                <a:sym typeface="Aria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354" name="Shape 354"/>
        <p:cNvGrpSpPr/>
        <p:nvPr/>
      </p:nvGrpSpPr>
      <p:grpSpPr>
        <a:xfrm>
          <a:off x="0" y="0"/>
          <a:ext cx="0" cy="0"/>
          <a:chOff x="0" y="0"/>
          <a:chExt cx="0" cy="0"/>
        </a:xfrm>
      </p:grpSpPr>
      <p:sp>
        <p:nvSpPr>
          <p:cNvPr id="355" name="Google Shape;355;p11"/>
          <p:cNvSpPr txBox="1"/>
          <p:nvPr>
            <p:ph type="title"/>
          </p:nvPr>
        </p:nvSpPr>
        <p:spPr>
          <a:xfrm>
            <a:off x="459486" y="342900"/>
            <a:ext cx="8229600" cy="4116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rgbClr val="313C5A"/>
              </a:buClr>
              <a:buSzPts val="2400"/>
              <a:buFont typeface="Arial"/>
              <a:buNone/>
              <a:defRPr b="1" i="0" sz="2400" cap="none">
                <a:solidFill>
                  <a:srgbClr val="313C5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6" name="Google Shape;356;p11"/>
          <p:cNvSpPr txBox="1"/>
          <p:nvPr>
            <p:ph idx="1" type="body"/>
          </p:nvPr>
        </p:nvSpPr>
        <p:spPr>
          <a:xfrm>
            <a:off x="459486" y="1371600"/>
            <a:ext cx="8229600" cy="3257700"/>
          </a:xfrm>
          <a:prstGeom prst="rect">
            <a:avLst/>
          </a:prstGeom>
          <a:noFill/>
          <a:ln>
            <a:noFill/>
          </a:ln>
        </p:spPr>
        <p:txBody>
          <a:bodyPr anchorCtr="0" anchor="t" bIns="34275" lIns="68575" spcFirstLastPara="1" rIns="68575" wrap="square" tIns="34275">
            <a:noAutofit/>
          </a:bodyPr>
          <a:lstStyle>
            <a:lvl1pPr indent="-228600" lvl="0" marL="457200" rtl="0" algn="l">
              <a:lnSpc>
                <a:spcPct val="110000"/>
              </a:lnSpc>
              <a:spcBef>
                <a:spcPts val="600"/>
              </a:spcBef>
              <a:spcAft>
                <a:spcPts val="0"/>
              </a:spcAft>
              <a:buClr>
                <a:schemeClr val="accent2"/>
              </a:buClr>
              <a:buSzPts val="1500"/>
              <a:buNone/>
              <a:defRPr/>
            </a:lvl1pPr>
            <a:lvl2pPr indent="-323850" lvl="1" marL="914400" rtl="0" algn="l">
              <a:lnSpc>
                <a:spcPct val="110000"/>
              </a:lnSpc>
              <a:spcBef>
                <a:spcPts val="300"/>
              </a:spcBef>
              <a:spcAft>
                <a:spcPts val="0"/>
              </a:spcAft>
              <a:buClr>
                <a:schemeClr val="accent2"/>
              </a:buClr>
              <a:buSzPts val="1500"/>
              <a:buChar char="–"/>
              <a:defRPr/>
            </a:lvl2pPr>
            <a:lvl3pPr indent="-311150" lvl="2" marL="1371600" rtl="0" algn="l">
              <a:spcBef>
                <a:spcPts val="300"/>
              </a:spcBef>
              <a:spcAft>
                <a:spcPts val="0"/>
              </a:spcAft>
              <a:buClr>
                <a:schemeClr val="accent2"/>
              </a:buClr>
              <a:buSzPts val="1300"/>
              <a:buChar char="•"/>
              <a:defRPr/>
            </a:lvl3pPr>
            <a:lvl4pPr indent="-311150" lvl="3" marL="1828800" rtl="0" algn="l">
              <a:lnSpc>
                <a:spcPct val="110000"/>
              </a:lnSpc>
              <a:spcBef>
                <a:spcPts val="300"/>
              </a:spcBef>
              <a:spcAft>
                <a:spcPts val="0"/>
              </a:spcAft>
              <a:buClr>
                <a:schemeClr val="accent2"/>
              </a:buClr>
              <a:buSzPts val="1300"/>
              <a:buChar char="–"/>
              <a:defRPr/>
            </a:lvl4pPr>
            <a:lvl5pPr indent="-323850" lvl="4" marL="2286000" rtl="0" algn="l">
              <a:spcBef>
                <a:spcPts val="300"/>
              </a:spcBef>
              <a:spcAft>
                <a:spcPts val="0"/>
              </a:spcAft>
              <a:buClr>
                <a:schemeClr val="accent2"/>
              </a:buClr>
              <a:buSzPts val="15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357" name="Google Shape;357;p11"/>
          <p:cNvSpPr txBox="1"/>
          <p:nvPr>
            <p:ph idx="12" type="sldNum"/>
          </p:nvPr>
        </p:nvSpPr>
        <p:spPr>
          <a:xfrm>
            <a:off x="8138558" y="4767262"/>
            <a:ext cx="531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58" name="Google Shape;358;p11"/>
          <p:cNvSpPr txBox="1"/>
          <p:nvPr/>
        </p:nvSpPr>
        <p:spPr>
          <a:xfrm>
            <a:off x="374906" y="4767272"/>
            <a:ext cx="5971500" cy="273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n" sz="800">
                <a:solidFill>
                  <a:srgbClr val="888C8F"/>
                </a:solidFill>
              </a:rPr>
              <a:t>Presentation Title | BERKELEY LAB</a:t>
            </a:r>
            <a:endParaRPr sz="800">
              <a:solidFill>
                <a:srgbClr val="888C8F"/>
              </a:solidFill>
            </a:endParaRPr>
          </a:p>
        </p:txBody>
      </p:sp>
      <p:sp>
        <p:nvSpPr>
          <p:cNvPr id="359" name="Google Shape;359;p11"/>
          <p:cNvSpPr txBox="1"/>
          <p:nvPr>
            <p:ph idx="2" type="subTitle"/>
          </p:nvPr>
        </p:nvSpPr>
        <p:spPr>
          <a:xfrm>
            <a:off x="459486" y="857250"/>
            <a:ext cx="8229600" cy="411600"/>
          </a:xfrm>
          <a:prstGeom prst="rect">
            <a:avLst/>
          </a:prstGeom>
        </p:spPr>
        <p:txBody>
          <a:bodyPr anchorCtr="0" anchor="b" bIns="34275" lIns="68575" spcFirstLastPara="1" rIns="68575" wrap="square" tIns="34275">
            <a:noAutofit/>
          </a:bodyPr>
          <a:lstStyle>
            <a:lvl1pPr lvl="0" rtl="0">
              <a:spcBef>
                <a:spcPts val="400"/>
              </a:spcBef>
              <a:spcAft>
                <a:spcPts val="0"/>
              </a:spcAft>
              <a:buSzPts val="1800"/>
              <a:buNone/>
              <a:defRPr>
                <a:solidFill>
                  <a:schemeClr val="accent2"/>
                </a:solidFill>
              </a:defRPr>
            </a:lvl1pPr>
            <a:lvl2pPr lvl="1" rtl="0">
              <a:spcBef>
                <a:spcPts val="400"/>
              </a:spcBef>
              <a:spcAft>
                <a:spcPts val="0"/>
              </a:spcAft>
              <a:buSzPts val="1800"/>
              <a:buNone/>
              <a:defRPr/>
            </a:lvl2pPr>
            <a:lvl3pPr lvl="2" rtl="0">
              <a:spcBef>
                <a:spcPts val="400"/>
              </a:spcBef>
              <a:spcAft>
                <a:spcPts val="0"/>
              </a:spcAft>
              <a:buSzPts val="1800"/>
              <a:buNone/>
              <a:defRPr/>
            </a:lvl3pPr>
            <a:lvl4pPr lvl="3" rtl="0">
              <a:spcBef>
                <a:spcPts val="400"/>
              </a:spcBef>
              <a:spcAft>
                <a:spcPts val="0"/>
              </a:spcAft>
              <a:buSzPts val="1800"/>
              <a:buNone/>
              <a:defRPr/>
            </a:lvl4pPr>
            <a:lvl5pPr lvl="4" rtl="0">
              <a:spcBef>
                <a:spcPts val="400"/>
              </a:spcBef>
              <a:spcAft>
                <a:spcPts val="0"/>
              </a:spcAft>
              <a:buSzPts val="1800"/>
              <a:buNone/>
              <a:defRPr/>
            </a:lvl5pPr>
            <a:lvl6pPr lvl="5" rtl="0">
              <a:spcBef>
                <a:spcPts val="300"/>
              </a:spcBef>
              <a:spcAft>
                <a:spcPts val="0"/>
              </a:spcAft>
              <a:buSzPts val="1500"/>
              <a:buNone/>
              <a:defRPr/>
            </a:lvl6pPr>
            <a:lvl7pPr lvl="6" rtl="0">
              <a:spcBef>
                <a:spcPts val="300"/>
              </a:spcBef>
              <a:spcAft>
                <a:spcPts val="0"/>
              </a:spcAft>
              <a:buSzPts val="1500"/>
              <a:buNone/>
              <a:defRPr/>
            </a:lvl7pPr>
            <a:lvl8pPr lvl="7" rtl="0">
              <a:spcBef>
                <a:spcPts val="300"/>
              </a:spcBef>
              <a:spcAft>
                <a:spcPts val="0"/>
              </a:spcAft>
              <a:buSzPts val="1500"/>
              <a:buNone/>
              <a:defRPr/>
            </a:lvl8pPr>
            <a:lvl9pPr lvl="8" rtl="0">
              <a:spcBef>
                <a:spcPts val="300"/>
              </a:spcBef>
              <a:spcAft>
                <a:spcPts val="0"/>
              </a:spcAft>
              <a:buSzPts val="15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hite">
  <p:cSld name="Section Header White">
    <p:spTree>
      <p:nvGrpSpPr>
        <p:cNvPr id="360" name="Shape 360"/>
        <p:cNvGrpSpPr/>
        <p:nvPr/>
      </p:nvGrpSpPr>
      <p:grpSpPr>
        <a:xfrm>
          <a:off x="0" y="0"/>
          <a:ext cx="0" cy="0"/>
          <a:chOff x="0" y="0"/>
          <a:chExt cx="0" cy="0"/>
        </a:xfrm>
      </p:grpSpPr>
      <p:cxnSp>
        <p:nvCxnSpPr>
          <p:cNvPr id="361" name="Google Shape;361;p12"/>
          <p:cNvCxnSpPr/>
          <p:nvPr/>
        </p:nvCxnSpPr>
        <p:spPr>
          <a:xfrm>
            <a:off x="460845" y="3698621"/>
            <a:ext cx="8222400" cy="0"/>
          </a:xfrm>
          <a:prstGeom prst="straightConnector1">
            <a:avLst/>
          </a:prstGeom>
          <a:noFill/>
          <a:ln cap="flat" cmpd="sng" w="9525">
            <a:solidFill>
              <a:schemeClr val="lt1"/>
            </a:solidFill>
            <a:prstDash val="solid"/>
            <a:round/>
            <a:headEnd len="sm" w="sm" type="none"/>
            <a:tailEnd len="sm" w="sm" type="none"/>
          </a:ln>
        </p:spPr>
      </p:cxnSp>
      <p:sp>
        <p:nvSpPr>
          <p:cNvPr id="362" name="Google Shape;362;p12"/>
          <p:cNvSpPr txBox="1"/>
          <p:nvPr>
            <p:ph idx="12" type="sldNum"/>
          </p:nvPr>
        </p:nvSpPr>
        <p:spPr>
          <a:xfrm>
            <a:off x="8138558" y="4767262"/>
            <a:ext cx="531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63" name="Google Shape;363;p12"/>
          <p:cNvSpPr txBox="1"/>
          <p:nvPr/>
        </p:nvSpPr>
        <p:spPr>
          <a:xfrm>
            <a:off x="374906" y="4767272"/>
            <a:ext cx="5971500" cy="273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n" sz="800">
                <a:solidFill>
                  <a:srgbClr val="888C8F"/>
                </a:solidFill>
              </a:rPr>
              <a:t>Presentation Title | BERKELEY LAB</a:t>
            </a:r>
            <a:endParaRPr sz="800">
              <a:solidFill>
                <a:srgbClr val="888C8F"/>
              </a:solidFill>
            </a:endParaRPr>
          </a:p>
        </p:txBody>
      </p:sp>
      <p:sp>
        <p:nvSpPr>
          <p:cNvPr id="364" name="Google Shape;364;p12"/>
          <p:cNvSpPr txBox="1"/>
          <p:nvPr>
            <p:ph type="ctrTitle"/>
          </p:nvPr>
        </p:nvSpPr>
        <p:spPr>
          <a:xfrm>
            <a:off x="459486" y="1200150"/>
            <a:ext cx="8226600" cy="1200300"/>
          </a:xfrm>
          <a:prstGeom prst="rect">
            <a:avLst/>
          </a:prstGeom>
          <a:noFill/>
          <a:ln>
            <a:noFill/>
          </a:ln>
        </p:spPr>
        <p:txBody>
          <a:bodyPr anchorCtr="0" anchor="b" bIns="34275" lIns="68575" spcFirstLastPara="1" rIns="68575" wrap="square" tIns="34275">
            <a:noAutofit/>
          </a:bodyPr>
          <a:lstStyle>
            <a:lvl1pPr lvl="0" rtl="0" algn="ctr">
              <a:spcBef>
                <a:spcPts val="0"/>
              </a:spcBef>
              <a:spcAft>
                <a:spcPts val="0"/>
              </a:spcAft>
              <a:buClr>
                <a:schemeClr val="accent2"/>
              </a:buClr>
              <a:buSzPts val="4100"/>
              <a:buFont typeface="Arial"/>
              <a:buNone/>
              <a:defRPr sz="41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5" name="Google Shape;365;p12"/>
          <p:cNvSpPr txBox="1"/>
          <p:nvPr>
            <p:ph idx="1" type="subTitle"/>
          </p:nvPr>
        </p:nvSpPr>
        <p:spPr>
          <a:xfrm>
            <a:off x="459486" y="2726082"/>
            <a:ext cx="8226600" cy="774900"/>
          </a:xfrm>
          <a:prstGeom prst="rect">
            <a:avLst/>
          </a:prstGeom>
          <a:noFill/>
          <a:ln>
            <a:noFill/>
          </a:ln>
        </p:spPr>
        <p:txBody>
          <a:bodyPr anchorCtr="0" anchor="t" bIns="34275" lIns="68575" spcFirstLastPara="1" rIns="68575" wrap="square" tIns="34275">
            <a:noAutofit/>
          </a:bodyPr>
          <a:lstStyle>
            <a:lvl1pPr lvl="0" rtl="0" algn="ctr">
              <a:lnSpc>
                <a:spcPct val="110000"/>
              </a:lnSpc>
              <a:spcBef>
                <a:spcPts val="600"/>
              </a:spcBef>
              <a:spcAft>
                <a:spcPts val="0"/>
              </a:spcAft>
              <a:buSzPts val="1500"/>
              <a:buNone/>
              <a:defRPr b="0" i="0">
                <a:solidFill>
                  <a:schemeClr val="dk2"/>
                </a:solidFill>
                <a:latin typeface="Arial"/>
                <a:ea typeface="Arial"/>
                <a:cs typeface="Arial"/>
                <a:sym typeface="Arial"/>
              </a:defRPr>
            </a:lvl1pPr>
            <a:lvl2pPr lvl="1" rtl="0" algn="ctr">
              <a:lnSpc>
                <a:spcPct val="110000"/>
              </a:lnSpc>
              <a:spcBef>
                <a:spcPts val="300"/>
              </a:spcBef>
              <a:spcAft>
                <a:spcPts val="0"/>
              </a:spcAft>
              <a:buSzPts val="1500"/>
              <a:buNone/>
              <a:defRPr>
                <a:solidFill>
                  <a:srgbClr val="888C8F"/>
                </a:solidFill>
              </a:defRPr>
            </a:lvl2pPr>
            <a:lvl3pPr lvl="2" rtl="0" algn="ctr">
              <a:spcBef>
                <a:spcPts val="300"/>
              </a:spcBef>
              <a:spcAft>
                <a:spcPts val="0"/>
              </a:spcAft>
              <a:buSzPts val="1300"/>
              <a:buNone/>
              <a:defRPr>
                <a:solidFill>
                  <a:srgbClr val="888C8F"/>
                </a:solidFill>
              </a:defRPr>
            </a:lvl3pPr>
            <a:lvl4pPr lvl="3" rtl="0" algn="ctr">
              <a:spcBef>
                <a:spcPts val="300"/>
              </a:spcBef>
              <a:spcAft>
                <a:spcPts val="0"/>
              </a:spcAft>
              <a:buSzPts val="1300"/>
              <a:buNone/>
              <a:defRPr>
                <a:solidFill>
                  <a:srgbClr val="888C8F"/>
                </a:solidFill>
              </a:defRPr>
            </a:lvl4pPr>
            <a:lvl5pPr lvl="4" rtl="0" algn="ctr">
              <a:spcBef>
                <a:spcPts val="300"/>
              </a:spcBef>
              <a:spcAft>
                <a:spcPts val="0"/>
              </a:spcAft>
              <a:buSzPts val="1500"/>
              <a:buNone/>
              <a:defRPr>
                <a:solidFill>
                  <a:srgbClr val="888C8F"/>
                </a:solidFill>
              </a:defRPr>
            </a:lvl5pPr>
            <a:lvl6pPr lvl="5" rtl="0" algn="ctr">
              <a:spcBef>
                <a:spcPts val="300"/>
              </a:spcBef>
              <a:spcAft>
                <a:spcPts val="0"/>
              </a:spcAft>
              <a:buClr>
                <a:srgbClr val="888C8F"/>
              </a:buClr>
              <a:buSzPts val="1500"/>
              <a:buNone/>
              <a:defRPr>
                <a:solidFill>
                  <a:srgbClr val="888C8F"/>
                </a:solidFill>
              </a:defRPr>
            </a:lvl6pPr>
            <a:lvl7pPr lvl="6" rtl="0" algn="ctr">
              <a:spcBef>
                <a:spcPts val="300"/>
              </a:spcBef>
              <a:spcAft>
                <a:spcPts val="0"/>
              </a:spcAft>
              <a:buClr>
                <a:srgbClr val="888C8F"/>
              </a:buClr>
              <a:buSzPts val="1500"/>
              <a:buNone/>
              <a:defRPr>
                <a:solidFill>
                  <a:srgbClr val="888C8F"/>
                </a:solidFill>
              </a:defRPr>
            </a:lvl7pPr>
            <a:lvl8pPr lvl="7" rtl="0" algn="ctr">
              <a:spcBef>
                <a:spcPts val="300"/>
              </a:spcBef>
              <a:spcAft>
                <a:spcPts val="0"/>
              </a:spcAft>
              <a:buClr>
                <a:srgbClr val="888C8F"/>
              </a:buClr>
              <a:buSzPts val="1500"/>
              <a:buNone/>
              <a:defRPr>
                <a:solidFill>
                  <a:srgbClr val="888C8F"/>
                </a:solidFill>
              </a:defRPr>
            </a:lvl8pPr>
            <a:lvl9pPr lvl="8" rtl="0" algn="ctr">
              <a:spcBef>
                <a:spcPts val="300"/>
              </a:spcBef>
              <a:spcAft>
                <a:spcPts val="0"/>
              </a:spcAft>
              <a:buClr>
                <a:srgbClr val="888C8F"/>
              </a:buClr>
              <a:buSzPts val="1500"/>
              <a:buNone/>
              <a:defRPr>
                <a:solidFill>
                  <a:srgbClr val="888C8F"/>
                </a:solidFill>
              </a:defRPr>
            </a:lvl9pPr>
          </a:lstStyle>
          <a:p/>
        </p:txBody>
      </p:sp>
      <p:sp>
        <p:nvSpPr>
          <p:cNvPr id="366" name="Google Shape;366;p12"/>
          <p:cNvSpPr txBox="1"/>
          <p:nvPr/>
        </p:nvSpPr>
        <p:spPr>
          <a:xfrm>
            <a:off x="459486" y="3771900"/>
            <a:ext cx="8229600" cy="342900"/>
          </a:xfrm>
          <a:prstGeom prst="rect">
            <a:avLst/>
          </a:prstGeom>
          <a:noFill/>
          <a:ln>
            <a:noFill/>
          </a:ln>
        </p:spPr>
        <p:txBody>
          <a:bodyPr anchorCtr="0" anchor="t" bIns="68575" lIns="68575" spcFirstLastPara="1" rIns="68575" wrap="square" tIns="68575">
            <a:noAutofit/>
          </a:bodyPr>
          <a:lstStyle/>
          <a:p>
            <a:pPr indent="0" lvl="0" marL="0" rtl="0" algn="ctr">
              <a:lnSpc>
                <a:spcPct val="110000"/>
              </a:lnSpc>
              <a:spcBef>
                <a:spcPts val="0"/>
              </a:spcBef>
              <a:spcAft>
                <a:spcPts val="0"/>
              </a:spcAft>
              <a:buNone/>
            </a:pPr>
            <a:r>
              <a:t/>
            </a:r>
            <a:endParaRPr b="1" sz="900">
              <a:solidFill>
                <a:schemeClr val="dk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7" name="Shape 367"/>
        <p:cNvGrpSpPr/>
        <p:nvPr/>
      </p:nvGrpSpPr>
      <p:grpSpPr>
        <a:xfrm>
          <a:off x="0" y="0"/>
          <a:ext cx="0" cy="0"/>
          <a:chOff x="0" y="0"/>
          <a:chExt cx="0" cy="0"/>
        </a:xfrm>
      </p:grpSpPr>
      <p:sp>
        <p:nvSpPr>
          <p:cNvPr id="368" name="Google Shape;368;p13"/>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9" name="Google Shape;369;p13"/>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228600" lvl="0" marL="457200" rtl="0">
              <a:spcBef>
                <a:spcPts val="400"/>
              </a:spcBef>
              <a:spcAft>
                <a:spcPts val="0"/>
              </a:spcAft>
              <a:buSzPts val="1800"/>
              <a:buNone/>
              <a:defRPr/>
            </a:lvl1pPr>
            <a:lvl2pPr indent="-342900" lvl="1" marL="914400" rtl="0">
              <a:spcBef>
                <a:spcPts val="400"/>
              </a:spcBef>
              <a:spcAft>
                <a:spcPts val="0"/>
              </a:spcAft>
              <a:buSzPts val="1800"/>
              <a:buChar char="–"/>
              <a:defRPr/>
            </a:lvl2pPr>
            <a:lvl3pPr indent="-342900" lvl="2" marL="1371600" rtl="0">
              <a:spcBef>
                <a:spcPts val="40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23850" lvl="5" marL="2743200" rtl="0">
              <a:spcBef>
                <a:spcPts val="300"/>
              </a:spcBef>
              <a:spcAft>
                <a:spcPts val="0"/>
              </a:spcAft>
              <a:buSzPts val="1500"/>
              <a:buChar char="•"/>
              <a:defRPr/>
            </a:lvl6pPr>
            <a:lvl7pPr indent="-323850" lvl="6" marL="3200400" rtl="0">
              <a:spcBef>
                <a:spcPts val="300"/>
              </a:spcBef>
              <a:spcAft>
                <a:spcPts val="0"/>
              </a:spcAft>
              <a:buSzPts val="1500"/>
              <a:buChar char="•"/>
              <a:defRPr/>
            </a:lvl7pPr>
            <a:lvl8pPr indent="-323850" lvl="7" marL="3657600" rtl="0">
              <a:spcBef>
                <a:spcPts val="300"/>
              </a:spcBef>
              <a:spcAft>
                <a:spcPts val="0"/>
              </a:spcAft>
              <a:buSzPts val="1500"/>
              <a:buChar char="•"/>
              <a:defRPr/>
            </a:lvl8pPr>
            <a:lvl9pPr indent="-323850" lvl="8" marL="4114800" rtl="0">
              <a:spcBef>
                <a:spcPts val="300"/>
              </a:spcBef>
              <a:spcAft>
                <a:spcPts val="0"/>
              </a:spcAft>
              <a:buSzPts val="1500"/>
              <a:buChar char="•"/>
              <a:defRPr/>
            </a:lvl9pPr>
          </a:lstStyle>
          <a:p/>
        </p:txBody>
      </p:sp>
      <p:sp>
        <p:nvSpPr>
          <p:cNvPr id="370" name="Google Shape;370;p1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371" name="Shape 371"/>
        <p:cNvGrpSpPr/>
        <p:nvPr/>
      </p:nvGrpSpPr>
      <p:grpSpPr>
        <a:xfrm>
          <a:off x="0" y="0"/>
          <a:ext cx="0" cy="0"/>
          <a:chOff x="0" y="0"/>
          <a:chExt cx="0" cy="0"/>
        </a:xfrm>
      </p:grpSpPr>
      <p:sp>
        <p:nvSpPr>
          <p:cNvPr id="372" name="Google Shape;372;p14"/>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73" name="Google Shape;373;p14"/>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4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300"/>
              </a:spcBef>
              <a:spcAft>
                <a:spcPts val="0"/>
              </a:spcAft>
              <a:buSzPts val="2800"/>
              <a:buNone/>
              <a:defRPr sz="2800"/>
            </a:lvl7pPr>
            <a:lvl8pPr lvl="7" rtl="0" algn="ctr">
              <a:lnSpc>
                <a:spcPct val="100000"/>
              </a:lnSpc>
              <a:spcBef>
                <a:spcPts val="300"/>
              </a:spcBef>
              <a:spcAft>
                <a:spcPts val="0"/>
              </a:spcAft>
              <a:buSzPts val="2800"/>
              <a:buNone/>
              <a:defRPr sz="2800"/>
            </a:lvl8pPr>
            <a:lvl9pPr lvl="8" rtl="0" algn="ctr">
              <a:lnSpc>
                <a:spcPct val="100000"/>
              </a:lnSpc>
              <a:spcBef>
                <a:spcPts val="300"/>
              </a:spcBef>
              <a:spcAft>
                <a:spcPts val="0"/>
              </a:spcAft>
              <a:buSzPts val="2800"/>
              <a:buNone/>
              <a:defRPr sz="2800"/>
            </a:lvl9pPr>
          </a:lstStyle>
          <a:p/>
        </p:txBody>
      </p:sp>
      <p:sp>
        <p:nvSpPr>
          <p:cNvPr id="374" name="Google Shape;374;p1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spTree>
      <p:nvGrpSpPr>
        <p:cNvPr id="375" name="Shape 375"/>
        <p:cNvGrpSpPr/>
        <p:nvPr/>
      </p:nvGrpSpPr>
      <p:grpSpPr>
        <a:xfrm>
          <a:off x="0" y="0"/>
          <a:ext cx="0" cy="0"/>
          <a:chOff x="0" y="0"/>
          <a:chExt cx="0" cy="0"/>
        </a:xfrm>
      </p:grpSpPr>
      <p:sp>
        <p:nvSpPr>
          <p:cNvPr id="376" name="Google Shape;376;p15"/>
          <p:cNvSpPr txBox="1"/>
          <p:nvPr>
            <p:ph type="ctrTitle"/>
          </p:nvPr>
        </p:nvSpPr>
        <p:spPr>
          <a:xfrm>
            <a:off x="685800" y="1583342"/>
            <a:ext cx="7772400" cy="1159800"/>
          </a:xfrm>
          <a:prstGeom prst="rect">
            <a:avLst/>
          </a:prstGeom>
          <a:noFill/>
          <a:ln>
            <a:noFill/>
          </a:ln>
        </p:spPr>
        <p:txBody>
          <a:bodyPr anchorCtr="0" anchor="b" bIns="34275" lIns="68575" spcFirstLastPara="1" rIns="68575" wrap="square" tIns="34275">
            <a:noAutofit/>
          </a:bodyPr>
          <a:lstStyle>
            <a:lvl1pPr lvl="0" rtl="0" algn="ctr">
              <a:spcBef>
                <a:spcPts val="0"/>
              </a:spcBef>
              <a:spcAft>
                <a:spcPts val="0"/>
              </a:spcAft>
              <a:buClr>
                <a:schemeClr val="dk1"/>
              </a:buClr>
              <a:buSzPts val="1100"/>
              <a:buFont typeface="Droid Serif"/>
              <a:buNone/>
              <a:defRPr b="1" i="0" u="none" cap="none" strike="noStrike">
                <a:solidFill>
                  <a:schemeClr val="dk1"/>
                </a:solidFill>
                <a:latin typeface="Droid Serif"/>
                <a:ea typeface="Droid Serif"/>
                <a:cs typeface="Droid Serif"/>
                <a:sym typeface="Droid Serif"/>
              </a:defRPr>
            </a:lvl1pPr>
            <a:lvl2pPr lvl="1"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377" name="Shape 377"/>
        <p:cNvGrpSpPr/>
        <p:nvPr/>
      </p:nvGrpSpPr>
      <p:grpSpPr>
        <a:xfrm>
          <a:off x="0" y="0"/>
          <a:ext cx="0" cy="0"/>
          <a:chOff x="0" y="0"/>
          <a:chExt cx="0" cy="0"/>
        </a:xfrm>
      </p:grpSpPr>
      <p:sp>
        <p:nvSpPr>
          <p:cNvPr id="378" name="Google Shape;378;p16"/>
          <p:cNvSpPr txBox="1"/>
          <p:nvPr>
            <p:ph type="title"/>
          </p:nvPr>
        </p:nvSpPr>
        <p:spPr>
          <a:xfrm>
            <a:off x="457351" y="205879"/>
            <a:ext cx="8229300" cy="857400"/>
          </a:xfrm>
          <a:prstGeom prst="rect">
            <a:avLst/>
          </a:prstGeom>
          <a:noFill/>
          <a:ln>
            <a:noFill/>
          </a:ln>
        </p:spPr>
        <p:txBody>
          <a:bodyPr anchorCtr="0" anchor="ctr" bIns="38925" lIns="77825" spcFirstLastPara="1" rIns="77825" wrap="square" tIns="38925">
            <a:noAutofit/>
          </a:bodyPr>
          <a:lstStyle>
            <a:lvl1pPr lvl="0" rtl="0" algn="ctr">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379" name="Google Shape;379;p16"/>
          <p:cNvSpPr txBox="1"/>
          <p:nvPr>
            <p:ph idx="10" type="dt"/>
          </p:nvPr>
        </p:nvSpPr>
        <p:spPr>
          <a:xfrm>
            <a:off x="457351" y="4683869"/>
            <a:ext cx="2133300" cy="357300"/>
          </a:xfrm>
          <a:prstGeom prst="rect">
            <a:avLst/>
          </a:prstGeom>
          <a:noFill/>
          <a:ln>
            <a:noFill/>
          </a:ln>
        </p:spPr>
        <p:txBody>
          <a:bodyPr anchorCtr="0" anchor="t" bIns="38925" lIns="77825" spcFirstLastPara="1" rIns="77825" wrap="square" tIns="38925">
            <a:noAutofit/>
          </a:bodyPr>
          <a:lstStyle>
            <a:lvl1pPr lvl="0" rtl="0" algn="l">
              <a:lnSpc>
                <a:spcPct val="100000"/>
              </a:lnSpc>
              <a:spcBef>
                <a:spcPts val="0"/>
              </a:spcBef>
              <a:spcAft>
                <a:spcPts val="0"/>
              </a:spcAft>
              <a:buSzPts val="300"/>
              <a:buNone/>
              <a:defRPr sz="300"/>
            </a:lvl1pPr>
            <a:lvl2pPr lvl="1" rtl="0" algn="l">
              <a:lnSpc>
                <a:spcPct val="100000"/>
              </a:lnSpc>
              <a:spcBef>
                <a:spcPts val="0"/>
              </a:spcBef>
              <a:spcAft>
                <a:spcPts val="0"/>
              </a:spcAft>
              <a:buSzPts val="300"/>
              <a:buNone/>
              <a:defRPr sz="300"/>
            </a:lvl2pPr>
            <a:lvl3pPr lvl="2" rtl="0" algn="l">
              <a:lnSpc>
                <a:spcPct val="100000"/>
              </a:lnSpc>
              <a:spcBef>
                <a:spcPts val="0"/>
              </a:spcBef>
              <a:spcAft>
                <a:spcPts val="0"/>
              </a:spcAft>
              <a:buSzPts val="300"/>
              <a:buNone/>
              <a:defRPr sz="300"/>
            </a:lvl3pPr>
            <a:lvl4pPr lvl="3" rtl="0" algn="l">
              <a:lnSpc>
                <a:spcPct val="100000"/>
              </a:lnSpc>
              <a:spcBef>
                <a:spcPts val="0"/>
              </a:spcBef>
              <a:spcAft>
                <a:spcPts val="0"/>
              </a:spcAft>
              <a:buSzPts val="300"/>
              <a:buNone/>
              <a:defRPr sz="300"/>
            </a:lvl4pPr>
            <a:lvl5pPr lvl="4" rtl="0" algn="l">
              <a:lnSpc>
                <a:spcPct val="100000"/>
              </a:lnSpc>
              <a:spcBef>
                <a:spcPts val="0"/>
              </a:spcBef>
              <a:spcAft>
                <a:spcPts val="0"/>
              </a:spcAft>
              <a:buSzPts val="300"/>
              <a:buNone/>
              <a:defRPr sz="300"/>
            </a:lvl5pPr>
            <a:lvl6pPr lvl="5" rtl="0" algn="l">
              <a:lnSpc>
                <a:spcPct val="100000"/>
              </a:lnSpc>
              <a:spcBef>
                <a:spcPts val="0"/>
              </a:spcBef>
              <a:spcAft>
                <a:spcPts val="0"/>
              </a:spcAft>
              <a:buSzPts val="300"/>
              <a:buNone/>
              <a:defRPr sz="300"/>
            </a:lvl6pPr>
            <a:lvl7pPr lvl="6" rtl="0" algn="l">
              <a:lnSpc>
                <a:spcPct val="100000"/>
              </a:lnSpc>
              <a:spcBef>
                <a:spcPts val="0"/>
              </a:spcBef>
              <a:spcAft>
                <a:spcPts val="0"/>
              </a:spcAft>
              <a:buSzPts val="300"/>
              <a:buNone/>
              <a:defRPr sz="300"/>
            </a:lvl7pPr>
            <a:lvl8pPr lvl="7" rtl="0" algn="l">
              <a:lnSpc>
                <a:spcPct val="100000"/>
              </a:lnSpc>
              <a:spcBef>
                <a:spcPts val="0"/>
              </a:spcBef>
              <a:spcAft>
                <a:spcPts val="0"/>
              </a:spcAft>
              <a:buSzPts val="300"/>
              <a:buNone/>
              <a:defRPr sz="300"/>
            </a:lvl8pPr>
            <a:lvl9pPr lvl="8" rtl="0" algn="l">
              <a:lnSpc>
                <a:spcPct val="100000"/>
              </a:lnSpc>
              <a:spcBef>
                <a:spcPts val="0"/>
              </a:spcBef>
              <a:spcAft>
                <a:spcPts val="0"/>
              </a:spcAft>
              <a:buSzPts val="300"/>
              <a:buNone/>
              <a:defRPr sz="300"/>
            </a:lvl9pPr>
          </a:lstStyle>
          <a:p/>
        </p:txBody>
      </p:sp>
      <p:sp>
        <p:nvSpPr>
          <p:cNvPr id="380" name="Google Shape;380;p16"/>
          <p:cNvSpPr txBox="1"/>
          <p:nvPr>
            <p:ph idx="11" type="ftr"/>
          </p:nvPr>
        </p:nvSpPr>
        <p:spPr>
          <a:xfrm>
            <a:off x="3124351" y="4683869"/>
            <a:ext cx="2895300" cy="357300"/>
          </a:xfrm>
          <a:prstGeom prst="rect">
            <a:avLst/>
          </a:prstGeom>
          <a:noFill/>
          <a:ln>
            <a:noFill/>
          </a:ln>
        </p:spPr>
        <p:txBody>
          <a:bodyPr anchorCtr="0" anchor="t" bIns="38925" lIns="77825" spcFirstLastPara="1" rIns="77825" wrap="square" tIns="38925">
            <a:noAutofit/>
          </a:bodyPr>
          <a:lstStyle>
            <a:lvl1pPr lvl="0" rtl="0" algn="l">
              <a:lnSpc>
                <a:spcPct val="100000"/>
              </a:lnSpc>
              <a:spcBef>
                <a:spcPts val="0"/>
              </a:spcBef>
              <a:spcAft>
                <a:spcPts val="0"/>
              </a:spcAft>
              <a:buSzPts val="300"/>
              <a:buNone/>
              <a:defRPr sz="300"/>
            </a:lvl1pPr>
            <a:lvl2pPr lvl="1" rtl="0" algn="l">
              <a:lnSpc>
                <a:spcPct val="100000"/>
              </a:lnSpc>
              <a:spcBef>
                <a:spcPts val="0"/>
              </a:spcBef>
              <a:spcAft>
                <a:spcPts val="0"/>
              </a:spcAft>
              <a:buSzPts val="300"/>
              <a:buNone/>
              <a:defRPr sz="300"/>
            </a:lvl2pPr>
            <a:lvl3pPr lvl="2" rtl="0" algn="l">
              <a:lnSpc>
                <a:spcPct val="100000"/>
              </a:lnSpc>
              <a:spcBef>
                <a:spcPts val="0"/>
              </a:spcBef>
              <a:spcAft>
                <a:spcPts val="0"/>
              </a:spcAft>
              <a:buSzPts val="300"/>
              <a:buNone/>
              <a:defRPr sz="300"/>
            </a:lvl3pPr>
            <a:lvl4pPr lvl="3" rtl="0" algn="l">
              <a:lnSpc>
                <a:spcPct val="100000"/>
              </a:lnSpc>
              <a:spcBef>
                <a:spcPts val="0"/>
              </a:spcBef>
              <a:spcAft>
                <a:spcPts val="0"/>
              </a:spcAft>
              <a:buSzPts val="300"/>
              <a:buNone/>
              <a:defRPr sz="300"/>
            </a:lvl4pPr>
            <a:lvl5pPr lvl="4" rtl="0" algn="l">
              <a:lnSpc>
                <a:spcPct val="100000"/>
              </a:lnSpc>
              <a:spcBef>
                <a:spcPts val="0"/>
              </a:spcBef>
              <a:spcAft>
                <a:spcPts val="0"/>
              </a:spcAft>
              <a:buSzPts val="300"/>
              <a:buNone/>
              <a:defRPr sz="300"/>
            </a:lvl5pPr>
            <a:lvl6pPr lvl="5" rtl="0" algn="l">
              <a:lnSpc>
                <a:spcPct val="100000"/>
              </a:lnSpc>
              <a:spcBef>
                <a:spcPts val="0"/>
              </a:spcBef>
              <a:spcAft>
                <a:spcPts val="0"/>
              </a:spcAft>
              <a:buSzPts val="300"/>
              <a:buNone/>
              <a:defRPr sz="300"/>
            </a:lvl6pPr>
            <a:lvl7pPr lvl="6" rtl="0" algn="l">
              <a:lnSpc>
                <a:spcPct val="100000"/>
              </a:lnSpc>
              <a:spcBef>
                <a:spcPts val="0"/>
              </a:spcBef>
              <a:spcAft>
                <a:spcPts val="0"/>
              </a:spcAft>
              <a:buSzPts val="300"/>
              <a:buNone/>
              <a:defRPr sz="300"/>
            </a:lvl7pPr>
            <a:lvl8pPr lvl="7" rtl="0" algn="l">
              <a:lnSpc>
                <a:spcPct val="100000"/>
              </a:lnSpc>
              <a:spcBef>
                <a:spcPts val="0"/>
              </a:spcBef>
              <a:spcAft>
                <a:spcPts val="0"/>
              </a:spcAft>
              <a:buSzPts val="300"/>
              <a:buNone/>
              <a:defRPr sz="300"/>
            </a:lvl8pPr>
            <a:lvl9pPr lvl="8" rtl="0" algn="l">
              <a:lnSpc>
                <a:spcPct val="100000"/>
              </a:lnSpc>
              <a:spcBef>
                <a:spcPts val="0"/>
              </a:spcBef>
              <a:spcAft>
                <a:spcPts val="0"/>
              </a:spcAft>
              <a:buSzPts val="300"/>
              <a:buNone/>
              <a:defRPr sz="300"/>
            </a:lvl9pPr>
          </a:lstStyle>
          <a:p/>
        </p:txBody>
      </p:sp>
      <p:sp>
        <p:nvSpPr>
          <p:cNvPr id="381" name="Google Shape;381;p16"/>
          <p:cNvSpPr txBox="1"/>
          <p:nvPr>
            <p:ph idx="12" type="sldNum"/>
          </p:nvPr>
        </p:nvSpPr>
        <p:spPr>
          <a:xfrm>
            <a:off x="6553351" y="4683869"/>
            <a:ext cx="2133300" cy="357300"/>
          </a:xfrm>
          <a:prstGeom prst="rect">
            <a:avLst/>
          </a:prstGeom>
          <a:noFill/>
          <a:ln>
            <a:noFill/>
          </a:ln>
        </p:spPr>
        <p:txBody>
          <a:bodyPr anchorCtr="0" anchor="t" bIns="38925" lIns="77825" spcFirstLastPara="1" rIns="77825" wrap="square" tIns="38925">
            <a:noAutofit/>
          </a:bodyPr>
          <a:lstStyle>
            <a:lvl1pPr indent="0" lvl="0"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800">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 name="Shape 23"/>
        <p:cNvGrpSpPr/>
        <p:nvPr/>
      </p:nvGrpSpPr>
      <p:grpSpPr>
        <a:xfrm>
          <a:off x="0" y="0"/>
          <a:ext cx="0" cy="0"/>
          <a:chOff x="0" y="0"/>
          <a:chExt cx="0" cy="0"/>
        </a:xfrm>
      </p:grpSpPr>
      <p:cxnSp>
        <p:nvCxnSpPr>
          <p:cNvPr id="24" name="Google Shape;24;p3"/>
          <p:cNvCxnSpPr/>
          <p:nvPr/>
        </p:nvCxnSpPr>
        <p:spPr>
          <a:xfrm>
            <a:off x="87314" y="710839"/>
            <a:ext cx="8994900" cy="0"/>
          </a:xfrm>
          <a:prstGeom prst="straightConnector1">
            <a:avLst/>
          </a:prstGeom>
          <a:noFill/>
          <a:ln cap="flat" cmpd="sng" w="25400">
            <a:solidFill>
              <a:srgbClr val="9FB73B"/>
            </a:solidFill>
            <a:prstDash val="solid"/>
            <a:round/>
            <a:headEnd len="sm" w="sm" type="none"/>
            <a:tailEnd len="sm" w="sm" type="none"/>
          </a:ln>
        </p:spPr>
      </p:cxnSp>
      <p:sp>
        <p:nvSpPr>
          <p:cNvPr id="25" name="Google Shape;25;p3"/>
          <p:cNvSpPr txBox="1"/>
          <p:nvPr>
            <p:ph type="title"/>
          </p:nvPr>
        </p:nvSpPr>
        <p:spPr>
          <a:xfrm>
            <a:off x="144464" y="113110"/>
            <a:ext cx="7227900" cy="5514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15506C"/>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3"/>
          <p:cNvSpPr txBox="1"/>
          <p:nvPr>
            <p:ph idx="1" type="body"/>
          </p:nvPr>
        </p:nvSpPr>
        <p:spPr>
          <a:xfrm>
            <a:off x="215669" y="1087980"/>
            <a:ext cx="8730600" cy="35067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300"/>
              </a:spcBef>
              <a:spcAft>
                <a:spcPts val="0"/>
              </a:spcAft>
              <a:buClr>
                <a:schemeClr val="dk1"/>
              </a:buClr>
              <a:buSzPts val="1400"/>
              <a:buNone/>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7" name="Google Shape;27;p3"/>
          <p:cNvSpPr txBox="1"/>
          <p:nvPr>
            <p:ph idx="2" type="body"/>
          </p:nvPr>
        </p:nvSpPr>
        <p:spPr>
          <a:xfrm>
            <a:off x="144472" y="758869"/>
            <a:ext cx="8856600" cy="281100"/>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200"/>
              <a:buNone/>
              <a:defRPr b="1" sz="1200">
                <a:solidFill>
                  <a:schemeClr val="lt1"/>
                </a:solidFill>
              </a:defRPr>
            </a:lvl1pPr>
            <a:lvl2pPr indent="-317500" lvl="1" marL="914400" algn="l">
              <a:lnSpc>
                <a:spcPct val="100000"/>
              </a:lnSpc>
              <a:spcBef>
                <a:spcPts val="300"/>
              </a:spcBef>
              <a:spcAft>
                <a:spcPts val="0"/>
              </a:spcAft>
              <a:buClr>
                <a:schemeClr val="lt1"/>
              </a:buClr>
              <a:buSzPts val="1400"/>
              <a:buChar char="–"/>
              <a:defRPr b="1">
                <a:solidFill>
                  <a:schemeClr val="lt1"/>
                </a:solidFill>
              </a:defRPr>
            </a:lvl2pPr>
            <a:lvl3pPr indent="-317500" lvl="2" marL="1371600" algn="l">
              <a:lnSpc>
                <a:spcPct val="100000"/>
              </a:lnSpc>
              <a:spcBef>
                <a:spcPts val="300"/>
              </a:spcBef>
              <a:spcAft>
                <a:spcPts val="0"/>
              </a:spcAft>
              <a:buClr>
                <a:schemeClr val="lt1"/>
              </a:buClr>
              <a:buSzPts val="1400"/>
              <a:buChar char="•"/>
              <a:defRPr b="1">
                <a:solidFill>
                  <a:schemeClr val="lt1"/>
                </a:solidFill>
              </a:defRPr>
            </a:lvl3pPr>
            <a:lvl4pPr indent="-317500" lvl="3" marL="1828800" algn="l">
              <a:lnSpc>
                <a:spcPct val="100000"/>
              </a:lnSpc>
              <a:spcBef>
                <a:spcPts val="300"/>
              </a:spcBef>
              <a:spcAft>
                <a:spcPts val="0"/>
              </a:spcAft>
              <a:buClr>
                <a:schemeClr val="lt1"/>
              </a:buClr>
              <a:buSzPts val="1400"/>
              <a:buChar char="–"/>
              <a:defRPr b="1">
                <a:solidFill>
                  <a:schemeClr val="lt1"/>
                </a:solidFill>
              </a:defRPr>
            </a:lvl4pPr>
            <a:lvl5pPr indent="-317500" lvl="4" marL="2286000" algn="l">
              <a:lnSpc>
                <a:spcPct val="100000"/>
              </a:lnSpc>
              <a:spcBef>
                <a:spcPts val="300"/>
              </a:spcBef>
              <a:spcAft>
                <a:spcPts val="0"/>
              </a:spcAft>
              <a:buClr>
                <a:schemeClr val="lt1"/>
              </a:buClr>
              <a:buSzPts val="1400"/>
              <a:buChar char="»"/>
              <a:defRPr b="1">
                <a:solidFill>
                  <a:schemeClr val="lt1"/>
                </a:solidFill>
              </a:defRPr>
            </a:lvl5pPr>
            <a:lvl6pPr indent="-317500" lvl="5" marL="2743200" algn="l">
              <a:lnSpc>
                <a:spcPct val="100000"/>
              </a:lnSpc>
              <a:spcBef>
                <a:spcPts val="300"/>
              </a:spcBef>
              <a:spcAft>
                <a:spcPts val="0"/>
              </a:spcAft>
              <a:buClr>
                <a:schemeClr val="lt1"/>
              </a:buClr>
              <a:buSzPts val="1400"/>
              <a:buChar char="•"/>
              <a:defRPr b="1">
                <a:solidFill>
                  <a:schemeClr val="lt1"/>
                </a:solidFill>
              </a:defRPr>
            </a:lvl6pPr>
            <a:lvl7pPr indent="-317500" lvl="6" marL="3200400" algn="l">
              <a:lnSpc>
                <a:spcPct val="100000"/>
              </a:lnSpc>
              <a:spcBef>
                <a:spcPts val="300"/>
              </a:spcBef>
              <a:spcAft>
                <a:spcPts val="0"/>
              </a:spcAft>
              <a:buClr>
                <a:schemeClr val="lt1"/>
              </a:buClr>
              <a:buSzPts val="1400"/>
              <a:buChar char="•"/>
              <a:defRPr b="1">
                <a:solidFill>
                  <a:schemeClr val="lt1"/>
                </a:solidFill>
              </a:defRPr>
            </a:lvl7pPr>
            <a:lvl8pPr indent="-317500" lvl="7" marL="3657600" algn="l">
              <a:lnSpc>
                <a:spcPct val="100000"/>
              </a:lnSpc>
              <a:spcBef>
                <a:spcPts val="300"/>
              </a:spcBef>
              <a:spcAft>
                <a:spcPts val="0"/>
              </a:spcAft>
              <a:buClr>
                <a:schemeClr val="lt1"/>
              </a:buClr>
              <a:buSzPts val="1400"/>
              <a:buChar char="•"/>
              <a:defRPr b="1">
                <a:solidFill>
                  <a:schemeClr val="lt1"/>
                </a:solidFill>
              </a:defRPr>
            </a:lvl8pPr>
            <a:lvl9pPr indent="-317500" lvl="8" marL="4114800" algn="l">
              <a:lnSpc>
                <a:spcPct val="100000"/>
              </a:lnSpc>
              <a:spcBef>
                <a:spcPts val="300"/>
              </a:spcBef>
              <a:spcAft>
                <a:spcPts val="0"/>
              </a:spcAft>
              <a:buClr>
                <a:schemeClr val="lt1"/>
              </a:buClr>
              <a:buSzPts val="1400"/>
              <a:buChar char="•"/>
              <a:defRPr b="1">
                <a:solidFill>
                  <a:schemeClr val="lt1"/>
                </a:solidFill>
              </a:defRPr>
            </a:lvl9pPr>
          </a:lstStyle>
          <a:p/>
        </p:txBody>
      </p:sp>
      <p:sp>
        <p:nvSpPr>
          <p:cNvPr id="28" name="Google Shape;28;p3"/>
          <p:cNvSpPr txBox="1"/>
          <p:nvPr>
            <p:ph idx="12" type="sldNum"/>
          </p:nvPr>
        </p:nvSpPr>
        <p:spPr>
          <a:xfrm>
            <a:off x="8395137" y="4773173"/>
            <a:ext cx="4713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3"/>
          <p:cNvSpPr txBox="1"/>
          <p:nvPr>
            <p:ph idx="3" type="body"/>
          </p:nvPr>
        </p:nvSpPr>
        <p:spPr>
          <a:xfrm>
            <a:off x="2906942" y="4722019"/>
            <a:ext cx="5036100" cy="364200"/>
          </a:xfrm>
          <a:prstGeom prst="rect">
            <a:avLst/>
          </a:prstGeom>
          <a:solidFill>
            <a:srgbClr val="387C63"/>
          </a:solidFill>
          <a:ln>
            <a:noFill/>
          </a:ln>
        </p:spPr>
        <p:txBody>
          <a:bodyPr anchorCtr="0" anchor="ctr" bIns="34275" lIns="68575" spcFirstLastPara="1" rIns="68575" wrap="square" tIns="34275">
            <a:normAutofit/>
          </a:bodyPr>
          <a:lstStyle>
            <a:lvl1pPr indent="-228600" lvl="0" marL="457200" algn="r">
              <a:lnSpc>
                <a:spcPct val="100000"/>
              </a:lnSpc>
              <a:spcBef>
                <a:spcPts val="200"/>
              </a:spcBef>
              <a:spcAft>
                <a:spcPts val="0"/>
              </a:spcAft>
              <a:buClr>
                <a:schemeClr val="lt1"/>
              </a:buClr>
              <a:buSzPts val="1100"/>
              <a:buNone/>
              <a:defRPr b="1" sz="1100">
                <a:solidFill>
                  <a:schemeClr val="lt1"/>
                </a:solidFill>
              </a:defRPr>
            </a:lvl1pPr>
            <a:lvl2pPr indent="-298450" lvl="1" marL="914400" algn="r">
              <a:lnSpc>
                <a:spcPct val="100000"/>
              </a:lnSpc>
              <a:spcBef>
                <a:spcPts val="200"/>
              </a:spcBef>
              <a:spcAft>
                <a:spcPts val="0"/>
              </a:spcAft>
              <a:buClr>
                <a:schemeClr val="lt1"/>
              </a:buClr>
              <a:buSzPts val="1100"/>
              <a:buChar char="–"/>
              <a:defRPr b="1" sz="1100">
                <a:solidFill>
                  <a:schemeClr val="lt1"/>
                </a:solidFill>
              </a:defRPr>
            </a:lvl2pPr>
            <a:lvl3pPr indent="-298450" lvl="2" marL="1371600" algn="r">
              <a:lnSpc>
                <a:spcPct val="100000"/>
              </a:lnSpc>
              <a:spcBef>
                <a:spcPts val="200"/>
              </a:spcBef>
              <a:spcAft>
                <a:spcPts val="0"/>
              </a:spcAft>
              <a:buClr>
                <a:schemeClr val="lt1"/>
              </a:buClr>
              <a:buSzPts val="1100"/>
              <a:buChar char="•"/>
              <a:defRPr b="1" sz="1100">
                <a:solidFill>
                  <a:schemeClr val="lt1"/>
                </a:solidFill>
              </a:defRPr>
            </a:lvl3pPr>
            <a:lvl4pPr indent="-317500" lvl="3" marL="1828800" algn="r">
              <a:lnSpc>
                <a:spcPct val="100000"/>
              </a:lnSpc>
              <a:spcBef>
                <a:spcPts val="300"/>
              </a:spcBef>
              <a:spcAft>
                <a:spcPts val="0"/>
              </a:spcAft>
              <a:buClr>
                <a:schemeClr val="lt1"/>
              </a:buClr>
              <a:buSzPts val="1400"/>
              <a:buChar char="–"/>
              <a:defRPr b="1">
                <a:solidFill>
                  <a:schemeClr val="lt1"/>
                </a:solidFill>
              </a:defRPr>
            </a:lvl4pPr>
            <a:lvl5pPr indent="-317500" lvl="4" marL="2286000" algn="r">
              <a:lnSpc>
                <a:spcPct val="100000"/>
              </a:lnSpc>
              <a:spcBef>
                <a:spcPts val="300"/>
              </a:spcBef>
              <a:spcAft>
                <a:spcPts val="0"/>
              </a:spcAft>
              <a:buClr>
                <a:schemeClr val="lt1"/>
              </a:buClr>
              <a:buSzPts val="1400"/>
              <a:buChar char="»"/>
              <a:defRPr b="1">
                <a:solidFill>
                  <a:schemeClr val="lt1"/>
                </a:solidFill>
              </a:defRPr>
            </a:lvl5pPr>
            <a:lvl6pPr indent="-317500" lvl="5" marL="2743200" algn="r">
              <a:lnSpc>
                <a:spcPct val="100000"/>
              </a:lnSpc>
              <a:spcBef>
                <a:spcPts val="300"/>
              </a:spcBef>
              <a:spcAft>
                <a:spcPts val="0"/>
              </a:spcAft>
              <a:buClr>
                <a:schemeClr val="lt1"/>
              </a:buClr>
              <a:buSzPts val="1400"/>
              <a:buChar char="•"/>
              <a:defRPr b="1">
                <a:solidFill>
                  <a:schemeClr val="lt1"/>
                </a:solidFill>
              </a:defRPr>
            </a:lvl6pPr>
            <a:lvl7pPr indent="-317500" lvl="6" marL="3200400" algn="r">
              <a:lnSpc>
                <a:spcPct val="100000"/>
              </a:lnSpc>
              <a:spcBef>
                <a:spcPts val="300"/>
              </a:spcBef>
              <a:spcAft>
                <a:spcPts val="0"/>
              </a:spcAft>
              <a:buClr>
                <a:schemeClr val="lt1"/>
              </a:buClr>
              <a:buSzPts val="1400"/>
              <a:buChar char="•"/>
              <a:defRPr b="1">
                <a:solidFill>
                  <a:schemeClr val="lt1"/>
                </a:solidFill>
              </a:defRPr>
            </a:lvl7pPr>
            <a:lvl8pPr indent="-317500" lvl="7" marL="3657600" algn="r">
              <a:lnSpc>
                <a:spcPct val="100000"/>
              </a:lnSpc>
              <a:spcBef>
                <a:spcPts val="300"/>
              </a:spcBef>
              <a:spcAft>
                <a:spcPts val="0"/>
              </a:spcAft>
              <a:buClr>
                <a:schemeClr val="lt1"/>
              </a:buClr>
              <a:buSzPts val="1400"/>
              <a:buChar char="•"/>
              <a:defRPr b="1">
                <a:solidFill>
                  <a:schemeClr val="lt1"/>
                </a:solidFill>
              </a:defRPr>
            </a:lvl8pPr>
            <a:lvl9pPr indent="-317500" lvl="8" marL="4114800" algn="r">
              <a:lnSpc>
                <a:spcPct val="100000"/>
              </a:lnSpc>
              <a:spcBef>
                <a:spcPts val="300"/>
              </a:spcBef>
              <a:spcAft>
                <a:spcPts val="0"/>
              </a:spcAft>
              <a:buClr>
                <a:schemeClr val="lt1"/>
              </a:buClr>
              <a:buSzPts val="1400"/>
              <a:buChar char="•"/>
              <a:defRPr b="1">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0" name="Shape 30"/>
        <p:cNvGrpSpPr/>
        <p:nvPr/>
      </p:nvGrpSpPr>
      <p:grpSpPr>
        <a:xfrm>
          <a:off x="0" y="0"/>
          <a:ext cx="0" cy="0"/>
          <a:chOff x="0" y="0"/>
          <a:chExt cx="0" cy="0"/>
        </a:xfrm>
      </p:grpSpPr>
      <p:sp>
        <p:nvSpPr>
          <p:cNvPr id="31" name="Google Shape;31;p4"/>
          <p:cNvSpPr txBox="1"/>
          <p:nvPr>
            <p:ph idx="12" type="sldNum"/>
          </p:nvPr>
        </p:nvSpPr>
        <p:spPr>
          <a:xfrm>
            <a:off x="8395137" y="4773173"/>
            <a:ext cx="4713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4"/>
          <p:cNvSpPr txBox="1"/>
          <p:nvPr>
            <p:ph idx="1" type="body"/>
          </p:nvPr>
        </p:nvSpPr>
        <p:spPr>
          <a:xfrm>
            <a:off x="2906942" y="4722019"/>
            <a:ext cx="5036100" cy="364200"/>
          </a:xfrm>
          <a:prstGeom prst="rect">
            <a:avLst/>
          </a:prstGeom>
          <a:solidFill>
            <a:srgbClr val="387C63"/>
          </a:solidFill>
          <a:ln>
            <a:noFill/>
          </a:ln>
        </p:spPr>
        <p:txBody>
          <a:bodyPr anchorCtr="0" anchor="ctr" bIns="34275" lIns="68575" spcFirstLastPara="1" rIns="68575" wrap="square" tIns="34275">
            <a:normAutofit/>
          </a:bodyPr>
          <a:lstStyle>
            <a:lvl1pPr indent="-228600" lvl="0" marL="457200" algn="r">
              <a:lnSpc>
                <a:spcPct val="100000"/>
              </a:lnSpc>
              <a:spcBef>
                <a:spcPts val="200"/>
              </a:spcBef>
              <a:spcAft>
                <a:spcPts val="0"/>
              </a:spcAft>
              <a:buClr>
                <a:schemeClr val="lt1"/>
              </a:buClr>
              <a:buSzPts val="1100"/>
              <a:buNone/>
              <a:defRPr b="1" sz="1100">
                <a:solidFill>
                  <a:schemeClr val="lt1"/>
                </a:solidFill>
              </a:defRPr>
            </a:lvl1pPr>
            <a:lvl2pPr indent="-298450" lvl="1" marL="914400" algn="r">
              <a:lnSpc>
                <a:spcPct val="100000"/>
              </a:lnSpc>
              <a:spcBef>
                <a:spcPts val="200"/>
              </a:spcBef>
              <a:spcAft>
                <a:spcPts val="0"/>
              </a:spcAft>
              <a:buClr>
                <a:schemeClr val="lt1"/>
              </a:buClr>
              <a:buSzPts val="1100"/>
              <a:buChar char="–"/>
              <a:defRPr b="1" sz="1100">
                <a:solidFill>
                  <a:schemeClr val="lt1"/>
                </a:solidFill>
              </a:defRPr>
            </a:lvl2pPr>
            <a:lvl3pPr indent="-298450" lvl="2" marL="1371600" algn="r">
              <a:lnSpc>
                <a:spcPct val="100000"/>
              </a:lnSpc>
              <a:spcBef>
                <a:spcPts val="200"/>
              </a:spcBef>
              <a:spcAft>
                <a:spcPts val="0"/>
              </a:spcAft>
              <a:buClr>
                <a:schemeClr val="lt1"/>
              </a:buClr>
              <a:buSzPts val="1100"/>
              <a:buChar char="•"/>
              <a:defRPr b="1" sz="1100">
                <a:solidFill>
                  <a:schemeClr val="lt1"/>
                </a:solidFill>
              </a:defRPr>
            </a:lvl3pPr>
            <a:lvl4pPr indent="-317500" lvl="3" marL="1828800" algn="r">
              <a:lnSpc>
                <a:spcPct val="100000"/>
              </a:lnSpc>
              <a:spcBef>
                <a:spcPts val="300"/>
              </a:spcBef>
              <a:spcAft>
                <a:spcPts val="0"/>
              </a:spcAft>
              <a:buClr>
                <a:schemeClr val="lt1"/>
              </a:buClr>
              <a:buSzPts val="1400"/>
              <a:buChar char="–"/>
              <a:defRPr b="1">
                <a:solidFill>
                  <a:schemeClr val="lt1"/>
                </a:solidFill>
              </a:defRPr>
            </a:lvl4pPr>
            <a:lvl5pPr indent="-317500" lvl="4" marL="2286000" algn="r">
              <a:lnSpc>
                <a:spcPct val="100000"/>
              </a:lnSpc>
              <a:spcBef>
                <a:spcPts val="300"/>
              </a:spcBef>
              <a:spcAft>
                <a:spcPts val="0"/>
              </a:spcAft>
              <a:buClr>
                <a:schemeClr val="lt1"/>
              </a:buClr>
              <a:buSzPts val="1400"/>
              <a:buChar char="»"/>
              <a:defRPr b="1">
                <a:solidFill>
                  <a:schemeClr val="lt1"/>
                </a:solidFill>
              </a:defRPr>
            </a:lvl5pPr>
            <a:lvl6pPr indent="-317500" lvl="5" marL="2743200" algn="r">
              <a:lnSpc>
                <a:spcPct val="100000"/>
              </a:lnSpc>
              <a:spcBef>
                <a:spcPts val="300"/>
              </a:spcBef>
              <a:spcAft>
                <a:spcPts val="0"/>
              </a:spcAft>
              <a:buClr>
                <a:schemeClr val="lt1"/>
              </a:buClr>
              <a:buSzPts val="1400"/>
              <a:buChar char="•"/>
              <a:defRPr b="1">
                <a:solidFill>
                  <a:schemeClr val="lt1"/>
                </a:solidFill>
              </a:defRPr>
            </a:lvl6pPr>
            <a:lvl7pPr indent="-317500" lvl="6" marL="3200400" algn="r">
              <a:lnSpc>
                <a:spcPct val="100000"/>
              </a:lnSpc>
              <a:spcBef>
                <a:spcPts val="300"/>
              </a:spcBef>
              <a:spcAft>
                <a:spcPts val="0"/>
              </a:spcAft>
              <a:buClr>
                <a:schemeClr val="lt1"/>
              </a:buClr>
              <a:buSzPts val="1400"/>
              <a:buChar char="•"/>
              <a:defRPr b="1">
                <a:solidFill>
                  <a:schemeClr val="lt1"/>
                </a:solidFill>
              </a:defRPr>
            </a:lvl7pPr>
            <a:lvl8pPr indent="-317500" lvl="7" marL="3657600" algn="r">
              <a:lnSpc>
                <a:spcPct val="100000"/>
              </a:lnSpc>
              <a:spcBef>
                <a:spcPts val="300"/>
              </a:spcBef>
              <a:spcAft>
                <a:spcPts val="0"/>
              </a:spcAft>
              <a:buClr>
                <a:schemeClr val="lt1"/>
              </a:buClr>
              <a:buSzPts val="1400"/>
              <a:buChar char="•"/>
              <a:defRPr b="1">
                <a:solidFill>
                  <a:schemeClr val="lt1"/>
                </a:solidFill>
              </a:defRPr>
            </a:lvl8pPr>
            <a:lvl9pPr indent="-317500" lvl="8" marL="4114800" algn="r">
              <a:lnSpc>
                <a:spcPct val="100000"/>
              </a:lnSpc>
              <a:spcBef>
                <a:spcPts val="300"/>
              </a:spcBef>
              <a:spcAft>
                <a:spcPts val="0"/>
              </a:spcAft>
              <a:buClr>
                <a:schemeClr val="lt1"/>
              </a:buClr>
              <a:buSzPts val="1400"/>
              <a:buChar char="•"/>
              <a:defRPr b="1">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5"/>
          <p:cNvSpPr txBox="1"/>
          <p:nvPr>
            <p:ph type="ctrTitle"/>
          </p:nvPr>
        </p:nvSpPr>
        <p:spPr>
          <a:xfrm>
            <a:off x="685800" y="1583342"/>
            <a:ext cx="7772400" cy="1159800"/>
          </a:xfrm>
          <a:prstGeom prst="rect">
            <a:avLst/>
          </a:prstGeom>
          <a:noFill/>
          <a:ln>
            <a:noFill/>
          </a:ln>
        </p:spPr>
        <p:txBody>
          <a:bodyPr anchorCtr="0" anchor="b" bIns="34275" lIns="68575" spcFirstLastPara="1" rIns="68575" wrap="square" tIns="34275">
            <a:noAutofit/>
          </a:bodyPr>
          <a:lstStyle>
            <a:lvl1pPr lvl="0" rtl="0" algn="ctr">
              <a:spcBef>
                <a:spcPts val="0"/>
              </a:spcBef>
              <a:spcAft>
                <a:spcPts val="0"/>
              </a:spcAft>
              <a:buClr>
                <a:schemeClr val="dk1"/>
              </a:buClr>
              <a:buSzPts val="1100"/>
              <a:buFont typeface="Droid Serif"/>
              <a:buNone/>
              <a:defRPr b="1" i="0" u="none" cap="none" strike="noStrike">
                <a:solidFill>
                  <a:schemeClr val="dk1"/>
                </a:solidFill>
                <a:latin typeface="Droid Serif"/>
                <a:ea typeface="Droid Serif"/>
                <a:cs typeface="Droid Serif"/>
                <a:sym typeface="Droid Serif"/>
              </a:defRPr>
            </a:lvl1pPr>
            <a:lvl2pPr lvl="1"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35" name="Shape 35"/>
        <p:cNvGrpSpPr/>
        <p:nvPr/>
      </p:nvGrpSpPr>
      <p:grpSpPr>
        <a:xfrm>
          <a:off x="0" y="0"/>
          <a:ext cx="0" cy="0"/>
          <a:chOff x="0" y="0"/>
          <a:chExt cx="0" cy="0"/>
        </a:xfrm>
      </p:grpSpPr>
      <p:sp>
        <p:nvSpPr>
          <p:cNvPr id="36" name="Google Shape;36;p6"/>
          <p:cNvSpPr txBox="1"/>
          <p:nvPr>
            <p:ph type="title"/>
          </p:nvPr>
        </p:nvSpPr>
        <p:spPr>
          <a:xfrm>
            <a:off x="228600" y="50006"/>
            <a:ext cx="8610600" cy="5145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b="1" sz="3600">
                <a:solidFill>
                  <a:schemeClr val="hlink"/>
                </a:solidFill>
                <a:latin typeface="Verdana"/>
                <a:ea typeface="Verdana"/>
                <a:cs typeface="Verdana"/>
                <a:sym typeface="Verdana"/>
              </a:defRPr>
            </a:lvl1pPr>
            <a:lvl2pPr lvl="1" rtl="0" algn="l">
              <a:spcBef>
                <a:spcPts val="0"/>
              </a:spcBef>
              <a:spcAft>
                <a:spcPts val="0"/>
              </a:spcAft>
              <a:buSzPts val="1100"/>
              <a:buNone/>
              <a:defRPr b="1" sz="3600">
                <a:solidFill>
                  <a:schemeClr val="hlink"/>
                </a:solidFill>
                <a:latin typeface="Verdana"/>
                <a:ea typeface="Verdana"/>
                <a:cs typeface="Verdana"/>
                <a:sym typeface="Verdana"/>
              </a:defRPr>
            </a:lvl2pPr>
            <a:lvl3pPr lvl="2" rtl="0" algn="l">
              <a:spcBef>
                <a:spcPts val="0"/>
              </a:spcBef>
              <a:spcAft>
                <a:spcPts val="0"/>
              </a:spcAft>
              <a:buSzPts val="1100"/>
              <a:buNone/>
              <a:defRPr b="1" sz="3600">
                <a:solidFill>
                  <a:schemeClr val="hlink"/>
                </a:solidFill>
                <a:latin typeface="Verdana"/>
                <a:ea typeface="Verdana"/>
                <a:cs typeface="Verdana"/>
                <a:sym typeface="Verdana"/>
              </a:defRPr>
            </a:lvl3pPr>
            <a:lvl4pPr lvl="3" rtl="0" algn="l">
              <a:spcBef>
                <a:spcPts val="0"/>
              </a:spcBef>
              <a:spcAft>
                <a:spcPts val="0"/>
              </a:spcAft>
              <a:buSzPts val="1100"/>
              <a:buNone/>
              <a:defRPr b="1" sz="3600">
                <a:solidFill>
                  <a:schemeClr val="hlink"/>
                </a:solidFill>
                <a:latin typeface="Verdana"/>
                <a:ea typeface="Verdana"/>
                <a:cs typeface="Verdana"/>
                <a:sym typeface="Verdana"/>
              </a:defRPr>
            </a:lvl4pPr>
            <a:lvl5pPr lvl="4" rtl="0" algn="l">
              <a:spcBef>
                <a:spcPts val="0"/>
              </a:spcBef>
              <a:spcAft>
                <a:spcPts val="0"/>
              </a:spcAft>
              <a:buSzPts val="1100"/>
              <a:buNone/>
              <a:defRPr b="1" sz="3600">
                <a:solidFill>
                  <a:schemeClr val="hlink"/>
                </a:solidFill>
                <a:latin typeface="Verdana"/>
                <a:ea typeface="Verdana"/>
                <a:cs typeface="Verdana"/>
                <a:sym typeface="Verdana"/>
              </a:defRPr>
            </a:lvl5pPr>
            <a:lvl6pPr lvl="5" marL="457200" rtl="0" algn="l">
              <a:spcBef>
                <a:spcPts val="0"/>
              </a:spcBef>
              <a:spcAft>
                <a:spcPts val="0"/>
              </a:spcAft>
              <a:buSzPts val="1100"/>
              <a:buNone/>
              <a:defRPr b="1" sz="3600">
                <a:solidFill>
                  <a:schemeClr val="hlink"/>
                </a:solidFill>
                <a:latin typeface="Verdana"/>
                <a:ea typeface="Verdana"/>
                <a:cs typeface="Verdana"/>
                <a:sym typeface="Verdana"/>
              </a:defRPr>
            </a:lvl6pPr>
            <a:lvl7pPr lvl="6" marL="914400" rtl="0" algn="l">
              <a:spcBef>
                <a:spcPts val="0"/>
              </a:spcBef>
              <a:spcAft>
                <a:spcPts val="0"/>
              </a:spcAft>
              <a:buSzPts val="1100"/>
              <a:buNone/>
              <a:defRPr b="1" sz="3600">
                <a:solidFill>
                  <a:schemeClr val="hlink"/>
                </a:solidFill>
                <a:latin typeface="Verdana"/>
                <a:ea typeface="Verdana"/>
                <a:cs typeface="Verdana"/>
                <a:sym typeface="Verdana"/>
              </a:defRPr>
            </a:lvl7pPr>
            <a:lvl8pPr lvl="7" marL="1371600" rtl="0" algn="l">
              <a:spcBef>
                <a:spcPts val="0"/>
              </a:spcBef>
              <a:spcAft>
                <a:spcPts val="0"/>
              </a:spcAft>
              <a:buSzPts val="1100"/>
              <a:buNone/>
              <a:defRPr b="1" sz="3600">
                <a:solidFill>
                  <a:schemeClr val="hlink"/>
                </a:solidFill>
                <a:latin typeface="Verdana"/>
                <a:ea typeface="Verdana"/>
                <a:cs typeface="Verdana"/>
                <a:sym typeface="Verdana"/>
              </a:defRPr>
            </a:lvl8pPr>
            <a:lvl9pPr lvl="8" marL="1828800" rtl="0" algn="l">
              <a:spcBef>
                <a:spcPts val="0"/>
              </a:spcBef>
              <a:spcAft>
                <a:spcPts val="0"/>
              </a:spcAft>
              <a:buSzPts val="1100"/>
              <a:buNone/>
              <a:defRPr b="1" sz="3600">
                <a:solidFill>
                  <a:schemeClr val="hlink"/>
                </a:solidFill>
                <a:latin typeface="Verdana"/>
                <a:ea typeface="Verdana"/>
                <a:cs typeface="Verdana"/>
                <a:sym typeface="Verdana"/>
              </a:defRPr>
            </a:lvl9pPr>
          </a:lstStyle>
          <a:p/>
        </p:txBody>
      </p:sp>
      <p:sp>
        <p:nvSpPr>
          <p:cNvPr id="37" name="Google Shape;37;p6"/>
          <p:cNvSpPr txBox="1"/>
          <p:nvPr>
            <p:ph idx="1" type="body"/>
          </p:nvPr>
        </p:nvSpPr>
        <p:spPr>
          <a:xfrm>
            <a:off x="457200" y="800100"/>
            <a:ext cx="8229600" cy="4057800"/>
          </a:xfrm>
          <a:prstGeom prst="rect">
            <a:avLst/>
          </a:prstGeom>
          <a:noFill/>
          <a:ln>
            <a:noFill/>
          </a:ln>
        </p:spPr>
        <p:txBody>
          <a:bodyPr anchorCtr="0" anchor="t" bIns="34275" lIns="68575" spcFirstLastPara="1" rIns="68575" wrap="square" tIns="34275">
            <a:noAutofit/>
          </a:bodyPr>
          <a:lstStyle>
            <a:lvl1pPr indent="-342900" lvl="0" marL="457200" rtl="0" algn="l">
              <a:spcBef>
                <a:spcPts val="480"/>
              </a:spcBef>
              <a:spcAft>
                <a:spcPts val="0"/>
              </a:spcAft>
              <a:buClr>
                <a:srgbClr val="000099"/>
              </a:buClr>
              <a:buSzPts val="1800"/>
              <a:buFont typeface="Verdana"/>
              <a:buChar char="●"/>
              <a:defRPr sz="2400">
                <a:solidFill>
                  <a:srgbClr val="000099"/>
                </a:solidFill>
                <a:latin typeface="Verdana"/>
                <a:ea typeface="Verdana"/>
                <a:cs typeface="Verdana"/>
                <a:sym typeface="Verdana"/>
              </a:defRPr>
            </a:lvl1pPr>
            <a:lvl2pPr indent="-342900" lvl="1" marL="914400" rtl="0" algn="l">
              <a:spcBef>
                <a:spcPts val="400"/>
              </a:spcBef>
              <a:spcAft>
                <a:spcPts val="0"/>
              </a:spcAft>
              <a:buClr>
                <a:srgbClr val="000099"/>
              </a:buClr>
              <a:buSzPts val="1800"/>
              <a:buFont typeface="Verdana"/>
              <a:buChar char="●"/>
              <a:defRPr sz="2000">
                <a:solidFill>
                  <a:srgbClr val="000099"/>
                </a:solidFill>
                <a:latin typeface="Verdana"/>
                <a:ea typeface="Verdana"/>
                <a:cs typeface="Verdana"/>
                <a:sym typeface="Verdana"/>
              </a:defRPr>
            </a:lvl2pPr>
            <a:lvl3pPr indent="-342900" lvl="2" marL="1371600" rtl="0" algn="l">
              <a:spcBef>
                <a:spcPts val="480"/>
              </a:spcBef>
              <a:spcAft>
                <a:spcPts val="0"/>
              </a:spcAft>
              <a:buClr>
                <a:srgbClr val="000099"/>
              </a:buClr>
              <a:buSzPts val="1800"/>
              <a:buFont typeface="Verdana"/>
              <a:buChar char="●"/>
              <a:defRPr sz="2400">
                <a:solidFill>
                  <a:srgbClr val="000099"/>
                </a:solidFill>
                <a:latin typeface="Verdana"/>
                <a:ea typeface="Verdana"/>
                <a:cs typeface="Verdana"/>
                <a:sym typeface="Verdana"/>
              </a:defRPr>
            </a:lvl3pPr>
            <a:lvl4pPr indent="-342900" lvl="3" marL="1828800" rtl="0" algn="l">
              <a:spcBef>
                <a:spcPts val="320"/>
              </a:spcBef>
              <a:spcAft>
                <a:spcPts val="0"/>
              </a:spcAft>
              <a:buClr>
                <a:srgbClr val="000099"/>
              </a:buClr>
              <a:buSzPts val="1800"/>
              <a:buFont typeface="Verdana"/>
              <a:buChar char="●"/>
              <a:defRPr sz="1600">
                <a:solidFill>
                  <a:srgbClr val="000099"/>
                </a:solidFill>
                <a:latin typeface="Verdana"/>
                <a:ea typeface="Verdana"/>
                <a:cs typeface="Verdana"/>
                <a:sym typeface="Verdana"/>
              </a:defRPr>
            </a:lvl4pPr>
            <a:lvl5pPr indent="-342900" lvl="4" marL="2286000" rtl="0" algn="l">
              <a:spcBef>
                <a:spcPts val="320"/>
              </a:spcBef>
              <a:spcAft>
                <a:spcPts val="0"/>
              </a:spcAft>
              <a:buClr>
                <a:srgbClr val="000099"/>
              </a:buClr>
              <a:buSzPts val="1800"/>
              <a:buFont typeface="Verdana"/>
              <a:buChar char="●"/>
              <a:defRPr sz="1600">
                <a:solidFill>
                  <a:srgbClr val="000099"/>
                </a:solidFill>
                <a:latin typeface="Verdana"/>
                <a:ea typeface="Verdana"/>
                <a:cs typeface="Verdana"/>
                <a:sym typeface="Verdana"/>
              </a:defRPr>
            </a:lvl5pPr>
            <a:lvl6pPr indent="-323850" lvl="5" marL="2743200" rtl="0" algn="l">
              <a:spcBef>
                <a:spcPts val="320"/>
              </a:spcBef>
              <a:spcAft>
                <a:spcPts val="0"/>
              </a:spcAft>
              <a:buClr>
                <a:srgbClr val="000099"/>
              </a:buClr>
              <a:buSzPts val="1500"/>
              <a:buFont typeface="Verdana"/>
              <a:buChar char="●"/>
              <a:defRPr sz="1600">
                <a:solidFill>
                  <a:srgbClr val="000099"/>
                </a:solidFill>
                <a:latin typeface="Verdana"/>
                <a:ea typeface="Verdana"/>
                <a:cs typeface="Verdana"/>
                <a:sym typeface="Verdana"/>
              </a:defRPr>
            </a:lvl6pPr>
            <a:lvl7pPr indent="-323850" lvl="6" marL="3200400" rtl="0" algn="l">
              <a:spcBef>
                <a:spcPts val="320"/>
              </a:spcBef>
              <a:spcAft>
                <a:spcPts val="0"/>
              </a:spcAft>
              <a:buClr>
                <a:srgbClr val="000099"/>
              </a:buClr>
              <a:buSzPts val="1500"/>
              <a:buFont typeface="Verdana"/>
              <a:buChar char="●"/>
              <a:defRPr sz="1600">
                <a:solidFill>
                  <a:srgbClr val="000099"/>
                </a:solidFill>
                <a:latin typeface="Verdana"/>
                <a:ea typeface="Verdana"/>
                <a:cs typeface="Verdana"/>
                <a:sym typeface="Verdana"/>
              </a:defRPr>
            </a:lvl7pPr>
            <a:lvl8pPr indent="-323850" lvl="7" marL="3657600" rtl="0" algn="l">
              <a:spcBef>
                <a:spcPts val="320"/>
              </a:spcBef>
              <a:spcAft>
                <a:spcPts val="0"/>
              </a:spcAft>
              <a:buClr>
                <a:srgbClr val="000099"/>
              </a:buClr>
              <a:buSzPts val="1500"/>
              <a:buFont typeface="Verdana"/>
              <a:buChar char="●"/>
              <a:defRPr sz="1600">
                <a:solidFill>
                  <a:srgbClr val="000099"/>
                </a:solidFill>
                <a:latin typeface="Verdana"/>
                <a:ea typeface="Verdana"/>
                <a:cs typeface="Verdana"/>
                <a:sym typeface="Verdana"/>
              </a:defRPr>
            </a:lvl8pPr>
            <a:lvl9pPr indent="-323850" lvl="8" marL="4114800" rtl="0" algn="l">
              <a:spcBef>
                <a:spcPts val="320"/>
              </a:spcBef>
              <a:spcAft>
                <a:spcPts val="0"/>
              </a:spcAft>
              <a:buClr>
                <a:srgbClr val="000099"/>
              </a:buClr>
              <a:buSzPts val="1500"/>
              <a:buFont typeface="Verdana"/>
              <a:buChar char="●"/>
              <a:defRPr sz="1600">
                <a:solidFill>
                  <a:srgbClr val="000099"/>
                </a:solidFill>
                <a:latin typeface="Verdana"/>
                <a:ea typeface="Verdana"/>
                <a:cs typeface="Verdana"/>
                <a:sym typeface="Verdana"/>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38" name="Shape 38"/>
        <p:cNvGrpSpPr/>
        <p:nvPr/>
      </p:nvGrpSpPr>
      <p:grpSpPr>
        <a:xfrm>
          <a:off x="0" y="0"/>
          <a:ext cx="0" cy="0"/>
          <a:chOff x="0" y="0"/>
          <a:chExt cx="0" cy="0"/>
        </a:xfrm>
      </p:grpSpPr>
      <p:sp>
        <p:nvSpPr>
          <p:cNvPr id="39" name="Google Shape;39;p7"/>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0" name="Google Shape;40;p7"/>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4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300"/>
              </a:spcBef>
              <a:spcAft>
                <a:spcPts val="0"/>
              </a:spcAft>
              <a:buSzPts val="2800"/>
              <a:buNone/>
              <a:defRPr sz="2800"/>
            </a:lvl7pPr>
            <a:lvl8pPr lvl="7" rtl="0" algn="ctr">
              <a:lnSpc>
                <a:spcPct val="100000"/>
              </a:lnSpc>
              <a:spcBef>
                <a:spcPts val="300"/>
              </a:spcBef>
              <a:spcAft>
                <a:spcPts val="0"/>
              </a:spcAft>
              <a:buSzPts val="2800"/>
              <a:buNone/>
              <a:defRPr sz="2800"/>
            </a:lvl8pPr>
            <a:lvl9pPr lvl="8" rtl="0" algn="ctr">
              <a:lnSpc>
                <a:spcPct val="100000"/>
              </a:lnSpc>
              <a:spcBef>
                <a:spcPts val="300"/>
              </a:spcBef>
              <a:spcAft>
                <a:spcPts val="0"/>
              </a:spcAft>
              <a:buSzPts val="2800"/>
              <a:buNone/>
              <a:defRPr sz="28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mage">
  <p:cSld name="Title Slide w/Image">
    <p:spTree>
      <p:nvGrpSpPr>
        <p:cNvPr id="42" name="Shape 42"/>
        <p:cNvGrpSpPr/>
        <p:nvPr/>
      </p:nvGrpSpPr>
      <p:grpSpPr>
        <a:xfrm>
          <a:off x="0" y="0"/>
          <a:ext cx="0" cy="0"/>
          <a:chOff x="0" y="0"/>
          <a:chExt cx="0" cy="0"/>
        </a:xfrm>
      </p:grpSpPr>
      <p:sp>
        <p:nvSpPr>
          <p:cNvPr id="43" name="Google Shape;43;p8"/>
          <p:cNvSpPr txBox="1"/>
          <p:nvPr>
            <p:ph type="ctrTitle"/>
          </p:nvPr>
        </p:nvSpPr>
        <p:spPr>
          <a:xfrm>
            <a:off x="458657" y="1338679"/>
            <a:ext cx="8226600" cy="607500"/>
          </a:xfrm>
          <a:prstGeom prst="rect">
            <a:avLst/>
          </a:prstGeom>
          <a:noFill/>
          <a:ln>
            <a:noFill/>
          </a:ln>
        </p:spPr>
        <p:txBody>
          <a:bodyPr anchorCtr="0" anchor="b" bIns="34275" lIns="68575" spcFirstLastPara="1" rIns="68575" wrap="square" tIns="34275">
            <a:noAutofit/>
          </a:bodyPr>
          <a:lstStyle>
            <a:lvl1pPr lvl="0" rtl="0" algn="ctr">
              <a:spcBef>
                <a:spcPts val="0"/>
              </a:spcBef>
              <a:spcAft>
                <a:spcPts val="0"/>
              </a:spcAft>
              <a:buClr>
                <a:schemeClr val="accent2"/>
              </a:buClr>
              <a:buSzPts val="4100"/>
              <a:buFont typeface="Arial"/>
              <a:buNone/>
              <a:defRPr sz="41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 name="Google Shape;44;p8"/>
          <p:cNvSpPr txBox="1"/>
          <p:nvPr>
            <p:ph idx="1" type="subTitle"/>
          </p:nvPr>
        </p:nvSpPr>
        <p:spPr>
          <a:xfrm>
            <a:off x="458663" y="2071858"/>
            <a:ext cx="8226600" cy="547500"/>
          </a:xfrm>
          <a:prstGeom prst="rect">
            <a:avLst/>
          </a:prstGeom>
          <a:noFill/>
          <a:ln>
            <a:noFill/>
          </a:ln>
        </p:spPr>
        <p:txBody>
          <a:bodyPr anchorCtr="0" anchor="t" bIns="34275" lIns="68575" spcFirstLastPara="1" rIns="68575" wrap="square" tIns="34275">
            <a:noAutofit/>
          </a:bodyPr>
          <a:lstStyle>
            <a:lvl1pPr lvl="0" rtl="0" algn="ctr">
              <a:lnSpc>
                <a:spcPct val="110000"/>
              </a:lnSpc>
              <a:spcBef>
                <a:spcPts val="600"/>
              </a:spcBef>
              <a:spcAft>
                <a:spcPts val="0"/>
              </a:spcAft>
              <a:buSzPts val="1500"/>
              <a:buNone/>
              <a:defRPr b="0" i="0">
                <a:solidFill>
                  <a:schemeClr val="dk2"/>
                </a:solidFill>
                <a:latin typeface="Arial"/>
                <a:ea typeface="Arial"/>
                <a:cs typeface="Arial"/>
                <a:sym typeface="Arial"/>
              </a:defRPr>
            </a:lvl1pPr>
            <a:lvl2pPr lvl="1" rtl="0" algn="ctr">
              <a:lnSpc>
                <a:spcPct val="110000"/>
              </a:lnSpc>
              <a:spcBef>
                <a:spcPts val="300"/>
              </a:spcBef>
              <a:spcAft>
                <a:spcPts val="0"/>
              </a:spcAft>
              <a:buSzPts val="1500"/>
              <a:buNone/>
              <a:defRPr>
                <a:solidFill>
                  <a:srgbClr val="888C8F"/>
                </a:solidFill>
              </a:defRPr>
            </a:lvl2pPr>
            <a:lvl3pPr lvl="2" rtl="0" algn="ctr">
              <a:spcBef>
                <a:spcPts val="300"/>
              </a:spcBef>
              <a:spcAft>
                <a:spcPts val="0"/>
              </a:spcAft>
              <a:buSzPts val="1300"/>
              <a:buNone/>
              <a:defRPr>
                <a:solidFill>
                  <a:srgbClr val="888C8F"/>
                </a:solidFill>
              </a:defRPr>
            </a:lvl3pPr>
            <a:lvl4pPr lvl="3" rtl="0" algn="ctr">
              <a:spcBef>
                <a:spcPts val="300"/>
              </a:spcBef>
              <a:spcAft>
                <a:spcPts val="0"/>
              </a:spcAft>
              <a:buSzPts val="1300"/>
              <a:buNone/>
              <a:defRPr>
                <a:solidFill>
                  <a:srgbClr val="888C8F"/>
                </a:solidFill>
              </a:defRPr>
            </a:lvl4pPr>
            <a:lvl5pPr lvl="4" rtl="0" algn="ctr">
              <a:spcBef>
                <a:spcPts val="300"/>
              </a:spcBef>
              <a:spcAft>
                <a:spcPts val="0"/>
              </a:spcAft>
              <a:buSzPts val="1500"/>
              <a:buNone/>
              <a:defRPr>
                <a:solidFill>
                  <a:srgbClr val="888C8F"/>
                </a:solidFill>
              </a:defRPr>
            </a:lvl5pPr>
            <a:lvl6pPr lvl="5" rtl="0" algn="ctr">
              <a:spcBef>
                <a:spcPts val="300"/>
              </a:spcBef>
              <a:spcAft>
                <a:spcPts val="0"/>
              </a:spcAft>
              <a:buClr>
                <a:srgbClr val="888C8F"/>
              </a:buClr>
              <a:buSzPts val="1500"/>
              <a:buNone/>
              <a:defRPr>
                <a:solidFill>
                  <a:srgbClr val="888C8F"/>
                </a:solidFill>
              </a:defRPr>
            </a:lvl6pPr>
            <a:lvl7pPr lvl="6" rtl="0" algn="ctr">
              <a:spcBef>
                <a:spcPts val="300"/>
              </a:spcBef>
              <a:spcAft>
                <a:spcPts val="0"/>
              </a:spcAft>
              <a:buClr>
                <a:srgbClr val="888C8F"/>
              </a:buClr>
              <a:buSzPts val="1500"/>
              <a:buNone/>
              <a:defRPr>
                <a:solidFill>
                  <a:srgbClr val="888C8F"/>
                </a:solidFill>
              </a:defRPr>
            </a:lvl7pPr>
            <a:lvl8pPr lvl="7" rtl="0" algn="ctr">
              <a:spcBef>
                <a:spcPts val="300"/>
              </a:spcBef>
              <a:spcAft>
                <a:spcPts val="0"/>
              </a:spcAft>
              <a:buClr>
                <a:srgbClr val="888C8F"/>
              </a:buClr>
              <a:buSzPts val="1500"/>
              <a:buNone/>
              <a:defRPr>
                <a:solidFill>
                  <a:srgbClr val="888C8F"/>
                </a:solidFill>
              </a:defRPr>
            </a:lvl8pPr>
            <a:lvl9pPr lvl="8" rtl="0" algn="ctr">
              <a:spcBef>
                <a:spcPts val="300"/>
              </a:spcBef>
              <a:spcAft>
                <a:spcPts val="0"/>
              </a:spcAft>
              <a:buClr>
                <a:srgbClr val="888C8F"/>
              </a:buClr>
              <a:buSzPts val="1500"/>
              <a:buNone/>
              <a:defRPr>
                <a:solidFill>
                  <a:srgbClr val="888C8F"/>
                </a:solidFill>
              </a:defRPr>
            </a:lvl9pPr>
          </a:lstStyle>
          <a:p/>
        </p:txBody>
      </p:sp>
      <p:grpSp>
        <p:nvGrpSpPr>
          <p:cNvPr id="45" name="Google Shape;45;p8"/>
          <p:cNvGrpSpPr/>
          <p:nvPr/>
        </p:nvGrpSpPr>
        <p:grpSpPr>
          <a:xfrm>
            <a:off x="-151322" y="-105891"/>
            <a:ext cx="9439944" cy="5352412"/>
            <a:chOff x="-151322" y="-141189"/>
            <a:chExt cx="9439944" cy="7136549"/>
          </a:xfrm>
        </p:grpSpPr>
        <p:grpSp>
          <p:nvGrpSpPr>
            <p:cNvPr id="46" name="Google Shape;46;p8"/>
            <p:cNvGrpSpPr/>
            <p:nvPr/>
          </p:nvGrpSpPr>
          <p:grpSpPr>
            <a:xfrm>
              <a:off x="457731" y="6873224"/>
              <a:ext cx="8226688" cy="122137"/>
              <a:chOff x="457731" y="6582508"/>
              <a:chExt cx="8226688" cy="486600"/>
            </a:xfrm>
          </p:grpSpPr>
          <p:cxnSp>
            <p:nvCxnSpPr>
              <p:cNvPr id="47" name="Google Shape;47;p8"/>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8" name="Google Shape;48;p8"/>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49" name="Google Shape;49;p8"/>
              <p:cNvGrpSpPr/>
              <p:nvPr/>
            </p:nvGrpSpPr>
            <p:grpSpPr>
              <a:xfrm>
                <a:off x="7986158" y="6582508"/>
                <a:ext cx="152400" cy="486600"/>
                <a:chOff x="7983415" y="6582508"/>
                <a:chExt cx="152400" cy="486600"/>
              </a:xfrm>
            </p:grpSpPr>
            <p:cxnSp>
              <p:nvCxnSpPr>
                <p:cNvPr id="50" name="Google Shape;50;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1" name="Google Shape;51;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2" name="Google Shape;52;p8"/>
              <p:cNvGrpSpPr/>
              <p:nvPr/>
            </p:nvGrpSpPr>
            <p:grpSpPr>
              <a:xfrm>
                <a:off x="7287901" y="6582508"/>
                <a:ext cx="152400" cy="486600"/>
                <a:chOff x="7983415" y="6582508"/>
                <a:chExt cx="152400" cy="486600"/>
              </a:xfrm>
            </p:grpSpPr>
            <p:cxnSp>
              <p:nvCxnSpPr>
                <p:cNvPr id="53" name="Google Shape;53;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4" name="Google Shape;54;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5" name="Google Shape;55;p8"/>
              <p:cNvGrpSpPr/>
              <p:nvPr/>
            </p:nvGrpSpPr>
            <p:grpSpPr>
              <a:xfrm>
                <a:off x="6589644" y="6582508"/>
                <a:ext cx="152400" cy="486600"/>
                <a:chOff x="7983415" y="6582508"/>
                <a:chExt cx="152400" cy="486600"/>
              </a:xfrm>
            </p:grpSpPr>
            <p:cxnSp>
              <p:nvCxnSpPr>
                <p:cNvPr id="56" name="Google Shape;56;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7" name="Google Shape;57;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8" name="Google Shape;58;p8"/>
              <p:cNvGrpSpPr/>
              <p:nvPr/>
            </p:nvGrpSpPr>
            <p:grpSpPr>
              <a:xfrm>
                <a:off x="5891387" y="6582508"/>
                <a:ext cx="152400" cy="486600"/>
                <a:chOff x="7983415" y="6582508"/>
                <a:chExt cx="152400" cy="486600"/>
              </a:xfrm>
            </p:grpSpPr>
            <p:cxnSp>
              <p:nvCxnSpPr>
                <p:cNvPr id="59" name="Google Shape;59;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0" name="Google Shape;60;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1" name="Google Shape;61;p8"/>
              <p:cNvGrpSpPr/>
              <p:nvPr/>
            </p:nvGrpSpPr>
            <p:grpSpPr>
              <a:xfrm>
                <a:off x="5193130" y="6582508"/>
                <a:ext cx="152400" cy="486600"/>
                <a:chOff x="7983415" y="6582508"/>
                <a:chExt cx="152400" cy="486600"/>
              </a:xfrm>
            </p:grpSpPr>
            <p:cxnSp>
              <p:nvCxnSpPr>
                <p:cNvPr id="62" name="Google Shape;62;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3" name="Google Shape;63;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4" name="Google Shape;64;p8"/>
              <p:cNvGrpSpPr/>
              <p:nvPr/>
            </p:nvGrpSpPr>
            <p:grpSpPr>
              <a:xfrm>
                <a:off x="4494873" y="6582508"/>
                <a:ext cx="152400" cy="486600"/>
                <a:chOff x="7983415" y="6582508"/>
                <a:chExt cx="152400" cy="486600"/>
              </a:xfrm>
            </p:grpSpPr>
            <p:cxnSp>
              <p:nvCxnSpPr>
                <p:cNvPr id="65" name="Google Shape;65;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6" name="Google Shape;66;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7" name="Google Shape;67;p8"/>
              <p:cNvGrpSpPr/>
              <p:nvPr/>
            </p:nvGrpSpPr>
            <p:grpSpPr>
              <a:xfrm>
                <a:off x="3796616" y="6582508"/>
                <a:ext cx="152400" cy="486600"/>
                <a:chOff x="7983415" y="6582508"/>
                <a:chExt cx="152400" cy="486600"/>
              </a:xfrm>
            </p:grpSpPr>
            <p:cxnSp>
              <p:nvCxnSpPr>
                <p:cNvPr id="68" name="Google Shape;68;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9" name="Google Shape;69;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0" name="Google Shape;70;p8"/>
              <p:cNvGrpSpPr/>
              <p:nvPr/>
            </p:nvGrpSpPr>
            <p:grpSpPr>
              <a:xfrm>
                <a:off x="3098359" y="6582508"/>
                <a:ext cx="152400" cy="486600"/>
                <a:chOff x="7983415" y="6582508"/>
                <a:chExt cx="152400" cy="486600"/>
              </a:xfrm>
            </p:grpSpPr>
            <p:cxnSp>
              <p:nvCxnSpPr>
                <p:cNvPr id="71" name="Google Shape;71;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2" name="Google Shape;72;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3" name="Google Shape;73;p8"/>
              <p:cNvGrpSpPr/>
              <p:nvPr/>
            </p:nvGrpSpPr>
            <p:grpSpPr>
              <a:xfrm>
                <a:off x="2400102" y="6582508"/>
                <a:ext cx="152400" cy="486600"/>
                <a:chOff x="7983415" y="6582508"/>
                <a:chExt cx="152400" cy="486600"/>
              </a:xfrm>
            </p:grpSpPr>
            <p:cxnSp>
              <p:nvCxnSpPr>
                <p:cNvPr id="74" name="Google Shape;74;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5" name="Google Shape;75;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6" name="Google Shape;76;p8"/>
              <p:cNvGrpSpPr/>
              <p:nvPr/>
            </p:nvGrpSpPr>
            <p:grpSpPr>
              <a:xfrm>
                <a:off x="1701845" y="6582508"/>
                <a:ext cx="152400" cy="486600"/>
                <a:chOff x="7983415" y="6582508"/>
                <a:chExt cx="152400" cy="486600"/>
              </a:xfrm>
            </p:grpSpPr>
            <p:cxnSp>
              <p:nvCxnSpPr>
                <p:cNvPr id="77" name="Google Shape;77;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8" name="Google Shape;78;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9" name="Google Shape;79;p8"/>
              <p:cNvGrpSpPr/>
              <p:nvPr/>
            </p:nvGrpSpPr>
            <p:grpSpPr>
              <a:xfrm>
                <a:off x="1003588" y="6582508"/>
                <a:ext cx="152400" cy="486600"/>
                <a:chOff x="7983415" y="6582508"/>
                <a:chExt cx="152400" cy="486600"/>
              </a:xfrm>
            </p:grpSpPr>
            <p:cxnSp>
              <p:nvCxnSpPr>
                <p:cNvPr id="80" name="Google Shape;80;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1" name="Google Shape;81;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nvGrpSpPr>
            <p:cNvPr id="82" name="Google Shape;82;p8"/>
            <p:cNvGrpSpPr/>
            <p:nvPr/>
          </p:nvGrpSpPr>
          <p:grpSpPr>
            <a:xfrm>
              <a:off x="-151322" y="454006"/>
              <a:ext cx="122137" cy="5945205"/>
              <a:chOff x="-238872" y="454006"/>
              <a:chExt cx="122137" cy="5945205"/>
            </a:xfrm>
          </p:grpSpPr>
          <p:cxnSp>
            <p:nvCxnSpPr>
              <p:cNvPr id="83" name="Google Shape;83;p8"/>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84" name="Google Shape;84;p8"/>
              <p:cNvGrpSpPr/>
              <p:nvPr/>
            </p:nvGrpSpPr>
            <p:grpSpPr>
              <a:xfrm rot="5400000">
                <a:off x="-254004" y="5940698"/>
                <a:ext cx="152400" cy="122137"/>
                <a:chOff x="7983415" y="6582508"/>
                <a:chExt cx="152400" cy="486600"/>
              </a:xfrm>
            </p:grpSpPr>
            <p:cxnSp>
              <p:nvCxnSpPr>
                <p:cNvPr id="85" name="Google Shape;85;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6" name="Google Shape;86;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7" name="Google Shape;87;p8"/>
              <p:cNvGrpSpPr/>
              <p:nvPr/>
            </p:nvGrpSpPr>
            <p:grpSpPr>
              <a:xfrm rot="5400000">
                <a:off x="-254004" y="5467056"/>
                <a:ext cx="152400" cy="122137"/>
                <a:chOff x="7983415" y="6582508"/>
                <a:chExt cx="152400" cy="486600"/>
              </a:xfrm>
            </p:grpSpPr>
            <p:cxnSp>
              <p:nvCxnSpPr>
                <p:cNvPr id="88" name="Google Shape;88;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9" name="Google Shape;89;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0" name="Google Shape;90;p8"/>
              <p:cNvGrpSpPr/>
              <p:nvPr/>
            </p:nvGrpSpPr>
            <p:grpSpPr>
              <a:xfrm rot="5400000">
                <a:off x="-254004" y="4993414"/>
                <a:ext cx="152400" cy="122137"/>
                <a:chOff x="7983415" y="6582508"/>
                <a:chExt cx="152400" cy="486600"/>
              </a:xfrm>
            </p:grpSpPr>
            <p:cxnSp>
              <p:nvCxnSpPr>
                <p:cNvPr id="91" name="Google Shape;91;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2" name="Google Shape;92;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3" name="Google Shape;93;p8"/>
              <p:cNvGrpSpPr/>
              <p:nvPr/>
            </p:nvGrpSpPr>
            <p:grpSpPr>
              <a:xfrm rot="5400000">
                <a:off x="-254004" y="4519772"/>
                <a:ext cx="152400" cy="122137"/>
                <a:chOff x="7983415" y="6582508"/>
                <a:chExt cx="152400" cy="486600"/>
              </a:xfrm>
            </p:grpSpPr>
            <p:cxnSp>
              <p:nvCxnSpPr>
                <p:cNvPr id="94" name="Google Shape;94;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5" name="Google Shape;95;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6" name="Google Shape;96;p8"/>
              <p:cNvGrpSpPr/>
              <p:nvPr/>
            </p:nvGrpSpPr>
            <p:grpSpPr>
              <a:xfrm rot="5400000">
                <a:off x="-254004" y="4046130"/>
                <a:ext cx="152400" cy="122137"/>
                <a:chOff x="7983415" y="6582508"/>
                <a:chExt cx="152400" cy="486600"/>
              </a:xfrm>
            </p:grpSpPr>
            <p:cxnSp>
              <p:nvCxnSpPr>
                <p:cNvPr id="97" name="Google Shape;97;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8" name="Google Shape;98;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9" name="Google Shape;99;p8"/>
              <p:cNvGrpSpPr/>
              <p:nvPr/>
            </p:nvGrpSpPr>
            <p:grpSpPr>
              <a:xfrm rot="5400000">
                <a:off x="-254004" y="3572488"/>
                <a:ext cx="152400" cy="122137"/>
                <a:chOff x="7983415" y="6582508"/>
                <a:chExt cx="152400" cy="486600"/>
              </a:xfrm>
            </p:grpSpPr>
            <p:cxnSp>
              <p:nvCxnSpPr>
                <p:cNvPr id="100" name="Google Shape;100;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01" name="Google Shape;101;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02" name="Google Shape;102;p8"/>
              <p:cNvGrpSpPr/>
              <p:nvPr/>
            </p:nvGrpSpPr>
            <p:grpSpPr>
              <a:xfrm rot="5400000">
                <a:off x="-254004" y="3098846"/>
                <a:ext cx="152400" cy="122137"/>
                <a:chOff x="7983415" y="6582508"/>
                <a:chExt cx="152400" cy="486600"/>
              </a:xfrm>
            </p:grpSpPr>
            <p:cxnSp>
              <p:nvCxnSpPr>
                <p:cNvPr id="103" name="Google Shape;103;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04" name="Google Shape;104;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05" name="Google Shape;105;p8"/>
              <p:cNvGrpSpPr/>
              <p:nvPr/>
            </p:nvGrpSpPr>
            <p:grpSpPr>
              <a:xfrm rot="5400000">
                <a:off x="-254004" y="2625204"/>
                <a:ext cx="152400" cy="122137"/>
                <a:chOff x="7983415" y="6582508"/>
                <a:chExt cx="152400" cy="486600"/>
              </a:xfrm>
            </p:grpSpPr>
            <p:cxnSp>
              <p:nvCxnSpPr>
                <p:cNvPr id="106" name="Google Shape;106;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07" name="Google Shape;107;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08" name="Google Shape;108;p8"/>
              <p:cNvGrpSpPr/>
              <p:nvPr/>
            </p:nvGrpSpPr>
            <p:grpSpPr>
              <a:xfrm rot="5400000">
                <a:off x="-254004" y="2151562"/>
                <a:ext cx="152400" cy="122137"/>
                <a:chOff x="7983415" y="6582508"/>
                <a:chExt cx="152400" cy="486600"/>
              </a:xfrm>
            </p:grpSpPr>
            <p:cxnSp>
              <p:nvCxnSpPr>
                <p:cNvPr id="109" name="Google Shape;109;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10" name="Google Shape;110;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11" name="Google Shape;111;p8"/>
              <p:cNvGrpSpPr/>
              <p:nvPr/>
            </p:nvGrpSpPr>
            <p:grpSpPr>
              <a:xfrm rot="5400000">
                <a:off x="-254004" y="1677920"/>
                <a:ext cx="152400" cy="122137"/>
                <a:chOff x="7983415" y="6582508"/>
                <a:chExt cx="152400" cy="486600"/>
              </a:xfrm>
            </p:grpSpPr>
            <p:cxnSp>
              <p:nvCxnSpPr>
                <p:cNvPr id="112" name="Google Shape;112;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13" name="Google Shape;113;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14" name="Google Shape;114;p8"/>
              <p:cNvGrpSpPr/>
              <p:nvPr/>
            </p:nvGrpSpPr>
            <p:grpSpPr>
              <a:xfrm rot="5400000">
                <a:off x="-254004" y="997329"/>
                <a:ext cx="152400" cy="122137"/>
                <a:chOff x="7983415" y="6582508"/>
                <a:chExt cx="152400" cy="486600"/>
              </a:xfrm>
            </p:grpSpPr>
            <p:cxnSp>
              <p:nvCxnSpPr>
                <p:cNvPr id="115" name="Google Shape;115;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16" name="Google Shape;116;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117" name="Google Shape;117;p8"/>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118" name="Google Shape;118;p8"/>
            <p:cNvGrpSpPr/>
            <p:nvPr/>
          </p:nvGrpSpPr>
          <p:grpSpPr>
            <a:xfrm>
              <a:off x="9166485" y="454006"/>
              <a:ext cx="122137" cy="5945205"/>
              <a:chOff x="-238872" y="454006"/>
              <a:chExt cx="122137" cy="5945205"/>
            </a:xfrm>
          </p:grpSpPr>
          <p:cxnSp>
            <p:nvCxnSpPr>
              <p:cNvPr id="119" name="Google Shape;119;p8"/>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120" name="Google Shape;120;p8"/>
              <p:cNvGrpSpPr/>
              <p:nvPr/>
            </p:nvGrpSpPr>
            <p:grpSpPr>
              <a:xfrm rot="5400000">
                <a:off x="-254004" y="5940698"/>
                <a:ext cx="152400" cy="122137"/>
                <a:chOff x="7983415" y="6582508"/>
                <a:chExt cx="152400" cy="486600"/>
              </a:xfrm>
            </p:grpSpPr>
            <p:cxnSp>
              <p:nvCxnSpPr>
                <p:cNvPr id="121" name="Google Shape;121;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22" name="Google Shape;122;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23" name="Google Shape;123;p8"/>
              <p:cNvGrpSpPr/>
              <p:nvPr/>
            </p:nvGrpSpPr>
            <p:grpSpPr>
              <a:xfrm rot="5400000">
                <a:off x="-254004" y="5467056"/>
                <a:ext cx="152400" cy="122137"/>
                <a:chOff x="7983415" y="6582508"/>
                <a:chExt cx="152400" cy="486600"/>
              </a:xfrm>
            </p:grpSpPr>
            <p:cxnSp>
              <p:nvCxnSpPr>
                <p:cNvPr id="124" name="Google Shape;124;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25" name="Google Shape;125;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26" name="Google Shape;126;p8"/>
              <p:cNvGrpSpPr/>
              <p:nvPr/>
            </p:nvGrpSpPr>
            <p:grpSpPr>
              <a:xfrm rot="5400000">
                <a:off x="-254004" y="4993414"/>
                <a:ext cx="152400" cy="122137"/>
                <a:chOff x="7983415" y="6582508"/>
                <a:chExt cx="152400" cy="486600"/>
              </a:xfrm>
            </p:grpSpPr>
            <p:cxnSp>
              <p:nvCxnSpPr>
                <p:cNvPr id="127" name="Google Shape;127;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28" name="Google Shape;128;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29" name="Google Shape;129;p8"/>
              <p:cNvGrpSpPr/>
              <p:nvPr/>
            </p:nvGrpSpPr>
            <p:grpSpPr>
              <a:xfrm rot="5400000">
                <a:off x="-254004" y="4519772"/>
                <a:ext cx="152400" cy="122137"/>
                <a:chOff x="7983415" y="6582508"/>
                <a:chExt cx="152400" cy="486600"/>
              </a:xfrm>
            </p:grpSpPr>
            <p:cxnSp>
              <p:nvCxnSpPr>
                <p:cNvPr id="130" name="Google Shape;130;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31" name="Google Shape;131;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32" name="Google Shape;132;p8"/>
              <p:cNvGrpSpPr/>
              <p:nvPr/>
            </p:nvGrpSpPr>
            <p:grpSpPr>
              <a:xfrm rot="5400000">
                <a:off x="-254004" y="4046130"/>
                <a:ext cx="152400" cy="122137"/>
                <a:chOff x="7983415" y="6582508"/>
                <a:chExt cx="152400" cy="486600"/>
              </a:xfrm>
            </p:grpSpPr>
            <p:cxnSp>
              <p:nvCxnSpPr>
                <p:cNvPr id="133" name="Google Shape;133;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34" name="Google Shape;134;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35" name="Google Shape;135;p8"/>
              <p:cNvGrpSpPr/>
              <p:nvPr/>
            </p:nvGrpSpPr>
            <p:grpSpPr>
              <a:xfrm rot="5400000">
                <a:off x="-254004" y="3572488"/>
                <a:ext cx="152400" cy="122137"/>
                <a:chOff x="7983415" y="6582508"/>
                <a:chExt cx="152400" cy="486600"/>
              </a:xfrm>
            </p:grpSpPr>
            <p:cxnSp>
              <p:nvCxnSpPr>
                <p:cNvPr id="136" name="Google Shape;136;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37" name="Google Shape;137;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38" name="Google Shape;138;p8"/>
              <p:cNvGrpSpPr/>
              <p:nvPr/>
            </p:nvGrpSpPr>
            <p:grpSpPr>
              <a:xfrm rot="5400000">
                <a:off x="-254004" y="3098846"/>
                <a:ext cx="152400" cy="122137"/>
                <a:chOff x="7983415" y="6582508"/>
                <a:chExt cx="152400" cy="486600"/>
              </a:xfrm>
            </p:grpSpPr>
            <p:cxnSp>
              <p:nvCxnSpPr>
                <p:cNvPr id="139" name="Google Shape;139;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40" name="Google Shape;140;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41" name="Google Shape;141;p8"/>
              <p:cNvGrpSpPr/>
              <p:nvPr/>
            </p:nvGrpSpPr>
            <p:grpSpPr>
              <a:xfrm rot="5400000">
                <a:off x="-254004" y="2625204"/>
                <a:ext cx="152400" cy="122137"/>
                <a:chOff x="7983415" y="6582508"/>
                <a:chExt cx="152400" cy="486600"/>
              </a:xfrm>
            </p:grpSpPr>
            <p:cxnSp>
              <p:nvCxnSpPr>
                <p:cNvPr id="142" name="Google Shape;142;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43" name="Google Shape;143;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44" name="Google Shape;144;p8"/>
              <p:cNvGrpSpPr/>
              <p:nvPr/>
            </p:nvGrpSpPr>
            <p:grpSpPr>
              <a:xfrm rot="5400000">
                <a:off x="-254004" y="2151562"/>
                <a:ext cx="152400" cy="122137"/>
                <a:chOff x="7983415" y="6582508"/>
                <a:chExt cx="152400" cy="486600"/>
              </a:xfrm>
            </p:grpSpPr>
            <p:cxnSp>
              <p:nvCxnSpPr>
                <p:cNvPr id="145" name="Google Shape;145;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46" name="Google Shape;146;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47" name="Google Shape;147;p8"/>
              <p:cNvGrpSpPr/>
              <p:nvPr/>
            </p:nvGrpSpPr>
            <p:grpSpPr>
              <a:xfrm rot="5400000">
                <a:off x="-254004" y="1677920"/>
                <a:ext cx="152400" cy="122137"/>
                <a:chOff x="7983415" y="6582508"/>
                <a:chExt cx="152400" cy="486600"/>
              </a:xfrm>
            </p:grpSpPr>
            <p:cxnSp>
              <p:nvCxnSpPr>
                <p:cNvPr id="148" name="Google Shape;148;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49" name="Google Shape;149;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50" name="Google Shape;150;p8"/>
              <p:cNvGrpSpPr/>
              <p:nvPr/>
            </p:nvGrpSpPr>
            <p:grpSpPr>
              <a:xfrm rot="5400000">
                <a:off x="-254004" y="997329"/>
                <a:ext cx="152400" cy="122137"/>
                <a:chOff x="7983415" y="6582508"/>
                <a:chExt cx="152400" cy="486600"/>
              </a:xfrm>
            </p:grpSpPr>
            <p:cxnSp>
              <p:nvCxnSpPr>
                <p:cNvPr id="151" name="Google Shape;151;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52" name="Google Shape;152;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153" name="Google Shape;153;p8"/>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154" name="Google Shape;154;p8"/>
            <p:cNvGrpSpPr/>
            <p:nvPr/>
          </p:nvGrpSpPr>
          <p:grpSpPr>
            <a:xfrm>
              <a:off x="457731" y="-141189"/>
              <a:ext cx="8226688" cy="122137"/>
              <a:chOff x="457731" y="6582508"/>
              <a:chExt cx="8226688" cy="486600"/>
            </a:xfrm>
          </p:grpSpPr>
          <p:cxnSp>
            <p:nvCxnSpPr>
              <p:cNvPr id="155" name="Google Shape;155;p8"/>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56" name="Google Shape;156;p8"/>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157" name="Google Shape;157;p8"/>
              <p:cNvGrpSpPr/>
              <p:nvPr/>
            </p:nvGrpSpPr>
            <p:grpSpPr>
              <a:xfrm>
                <a:off x="7986158" y="6582508"/>
                <a:ext cx="152400" cy="486600"/>
                <a:chOff x="7983415" y="6582508"/>
                <a:chExt cx="152400" cy="486600"/>
              </a:xfrm>
            </p:grpSpPr>
            <p:cxnSp>
              <p:nvCxnSpPr>
                <p:cNvPr id="158" name="Google Shape;158;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59" name="Google Shape;159;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60" name="Google Shape;160;p8"/>
              <p:cNvGrpSpPr/>
              <p:nvPr/>
            </p:nvGrpSpPr>
            <p:grpSpPr>
              <a:xfrm>
                <a:off x="7287901" y="6582508"/>
                <a:ext cx="152400" cy="486600"/>
                <a:chOff x="7983415" y="6582508"/>
                <a:chExt cx="152400" cy="486600"/>
              </a:xfrm>
            </p:grpSpPr>
            <p:cxnSp>
              <p:nvCxnSpPr>
                <p:cNvPr id="161" name="Google Shape;161;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62" name="Google Shape;162;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63" name="Google Shape;163;p8"/>
              <p:cNvGrpSpPr/>
              <p:nvPr/>
            </p:nvGrpSpPr>
            <p:grpSpPr>
              <a:xfrm>
                <a:off x="6589644" y="6582508"/>
                <a:ext cx="152400" cy="486600"/>
                <a:chOff x="7983415" y="6582508"/>
                <a:chExt cx="152400" cy="486600"/>
              </a:xfrm>
            </p:grpSpPr>
            <p:cxnSp>
              <p:nvCxnSpPr>
                <p:cNvPr id="164" name="Google Shape;164;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65" name="Google Shape;165;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66" name="Google Shape;166;p8"/>
              <p:cNvGrpSpPr/>
              <p:nvPr/>
            </p:nvGrpSpPr>
            <p:grpSpPr>
              <a:xfrm>
                <a:off x="5891387" y="6582508"/>
                <a:ext cx="152400" cy="486600"/>
                <a:chOff x="7983415" y="6582508"/>
                <a:chExt cx="152400" cy="486600"/>
              </a:xfrm>
            </p:grpSpPr>
            <p:cxnSp>
              <p:nvCxnSpPr>
                <p:cNvPr id="167" name="Google Shape;167;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68" name="Google Shape;168;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69" name="Google Shape;169;p8"/>
              <p:cNvGrpSpPr/>
              <p:nvPr/>
            </p:nvGrpSpPr>
            <p:grpSpPr>
              <a:xfrm>
                <a:off x="5193130" y="6582508"/>
                <a:ext cx="152400" cy="486600"/>
                <a:chOff x="7983415" y="6582508"/>
                <a:chExt cx="152400" cy="486600"/>
              </a:xfrm>
            </p:grpSpPr>
            <p:cxnSp>
              <p:nvCxnSpPr>
                <p:cNvPr id="170" name="Google Shape;170;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71" name="Google Shape;171;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72" name="Google Shape;172;p8"/>
              <p:cNvGrpSpPr/>
              <p:nvPr/>
            </p:nvGrpSpPr>
            <p:grpSpPr>
              <a:xfrm>
                <a:off x="4494873" y="6582508"/>
                <a:ext cx="152400" cy="486600"/>
                <a:chOff x="7983415" y="6582508"/>
                <a:chExt cx="152400" cy="486600"/>
              </a:xfrm>
            </p:grpSpPr>
            <p:cxnSp>
              <p:nvCxnSpPr>
                <p:cNvPr id="173" name="Google Shape;173;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74" name="Google Shape;174;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75" name="Google Shape;175;p8"/>
              <p:cNvGrpSpPr/>
              <p:nvPr/>
            </p:nvGrpSpPr>
            <p:grpSpPr>
              <a:xfrm>
                <a:off x="3796616" y="6582508"/>
                <a:ext cx="152400" cy="486600"/>
                <a:chOff x="7983415" y="6582508"/>
                <a:chExt cx="152400" cy="486600"/>
              </a:xfrm>
            </p:grpSpPr>
            <p:cxnSp>
              <p:nvCxnSpPr>
                <p:cNvPr id="176" name="Google Shape;176;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77" name="Google Shape;177;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78" name="Google Shape;178;p8"/>
              <p:cNvGrpSpPr/>
              <p:nvPr/>
            </p:nvGrpSpPr>
            <p:grpSpPr>
              <a:xfrm>
                <a:off x="3098359" y="6582508"/>
                <a:ext cx="152400" cy="486600"/>
                <a:chOff x="7983415" y="6582508"/>
                <a:chExt cx="152400" cy="486600"/>
              </a:xfrm>
            </p:grpSpPr>
            <p:cxnSp>
              <p:nvCxnSpPr>
                <p:cNvPr id="179" name="Google Shape;179;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80" name="Google Shape;180;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81" name="Google Shape;181;p8"/>
              <p:cNvGrpSpPr/>
              <p:nvPr/>
            </p:nvGrpSpPr>
            <p:grpSpPr>
              <a:xfrm>
                <a:off x="2400102" y="6582508"/>
                <a:ext cx="152400" cy="486600"/>
                <a:chOff x="7983415" y="6582508"/>
                <a:chExt cx="152400" cy="486600"/>
              </a:xfrm>
            </p:grpSpPr>
            <p:cxnSp>
              <p:nvCxnSpPr>
                <p:cNvPr id="182" name="Google Shape;182;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83" name="Google Shape;183;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84" name="Google Shape;184;p8"/>
              <p:cNvGrpSpPr/>
              <p:nvPr/>
            </p:nvGrpSpPr>
            <p:grpSpPr>
              <a:xfrm>
                <a:off x="1701845" y="6582508"/>
                <a:ext cx="152400" cy="486600"/>
                <a:chOff x="7983415" y="6582508"/>
                <a:chExt cx="152400" cy="486600"/>
              </a:xfrm>
            </p:grpSpPr>
            <p:cxnSp>
              <p:nvCxnSpPr>
                <p:cNvPr id="185" name="Google Shape;185;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86" name="Google Shape;186;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87" name="Google Shape;187;p8"/>
              <p:cNvGrpSpPr/>
              <p:nvPr/>
            </p:nvGrpSpPr>
            <p:grpSpPr>
              <a:xfrm>
                <a:off x="1003588" y="6582508"/>
                <a:ext cx="152400" cy="486600"/>
                <a:chOff x="7983415" y="6582508"/>
                <a:chExt cx="152400" cy="486600"/>
              </a:xfrm>
            </p:grpSpPr>
            <p:cxnSp>
              <p:nvCxnSpPr>
                <p:cNvPr id="188" name="Google Shape;188;p8"/>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89" name="Google Shape;189;p8"/>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pic>
        <p:nvPicPr>
          <p:cNvPr descr="A close up of a sign&#10;&#10;Description automatically generated" id="190" name="Google Shape;190;p8"/>
          <p:cNvPicPr preferRelativeResize="0"/>
          <p:nvPr/>
        </p:nvPicPr>
        <p:blipFill rotWithShape="1">
          <a:blip r:embed="rId2">
            <a:alphaModFix/>
          </a:blip>
          <a:srcRect b="0" l="0" r="0" t="0"/>
          <a:stretch/>
        </p:blipFill>
        <p:spPr>
          <a:xfrm>
            <a:off x="427020" y="304800"/>
            <a:ext cx="2400299" cy="612980"/>
          </a:xfrm>
          <a:prstGeom prst="rect">
            <a:avLst/>
          </a:prstGeom>
          <a:noFill/>
          <a:ln>
            <a:noFill/>
          </a:ln>
        </p:spPr>
      </p:pic>
      <p:pic>
        <p:nvPicPr>
          <p:cNvPr descr="A close up of a sign&#10;&#10;Description automatically generated" id="191" name="Google Shape;191;p8"/>
          <p:cNvPicPr preferRelativeResize="0"/>
          <p:nvPr/>
        </p:nvPicPr>
        <p:blipFill rotWithShape="1">
          <a:blip r:embed="rId3">
            <a:alphaModFix/>
          </a:blip>
          <a:srcRect b="0" l="0" r="0" t="0"/>
          <a:stretch/>
        </p:blipFill>
        <p:spPr>
          <a:xfrm>
            <a:off x="7530084" y="308610"/>
            <a:ext cx="1330452" cy="43073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Horizontal">
  <p:cSld name="4 Split Horizontal">
    <p:spTree>
      <p:nvGrpSpPr>
        <p:cNvPr id="192" name="Shape 192"/>
        <p:cNvGrpSpPr/>
        <p:nvPr/>
      </p:nvGrpSpPr>
      <p:grpSpPr>
        <a:xfrm>
          <a:off x="0" y="0"/>
          <a:ext cx="0" cy="0"/>
          <a:chOff x="0" y="0"/>
          <a:chExt cx="0" cy="0"/>
        </a:xfrm>
      </p:grpSpPr>
      <p:grpSp>
        <p:nvGrpSpPr>
          <p:cNvPr id="193" name="Google Shape;193;p9"/>
          <p:cNvGrpSpPr/>
          <p:nvPr/>
        </p:nvGrpSpPr>
        <p:grpSpPr>
          <a:xfrm>
            <a:off x="-147863" y="-104438"/>
            <a:ext cx="9439944" cy="5352412"/>
            <a:chOff x="-151322" y="-141189"/>
            <a:chExt cx="9439944" cy="7136549"/>
          </a:xfrm>
        </p:grpSpPr>
        <p:grpSp>
          <p:nvGrpSpPr>
            <p:cNvPr id="194" name="Google Shape;194;p9"/>
            <p:cNvGrpSpPr/>
            <p:nvPr/>
          </p:nvGrpSpPr>
          <p:grpSpPr>
            <a:xfrm>
              <a:off x="457731" y="6873224"/>
              <a:ext cx="8226688" cy="122137"/>
              <a:chOff x="457731" y="6582508"/>
              <a:chExt cx="8226688" cy="486600"/>
            </a:xfrm>
          </p:grpSpPr>
          <p:cxnSp>
            <p:nvCxnSpPr>
              <p:cNvPr id="195" name="Google Shape;195;p9"/>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96" name="Google Shape;196;p9"/>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197" name="Google Shape;197;p9"/>
              <p:cNvGrpSpPr/>
              <p:nvPr/>
            </p:nvGrpSpPr>
            <p:grpSpPr>
              <a:xfrm>
                <a:off x="7986158" y="6582508"/>
                <a:ext cx="152400" cy="486600"/>
                <a:chOff x="7983415" y="6582508"/>
                <a:chExt cx="152400" cy="486600"/>
              </a:xfrm>
            </p:grpSpPr>
            <p:cxnSp>
              <p:nvCxnSpPr>
                <p:cNvPr id="198" name="Google Shape;198;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99" name="Google Shape;199;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00" name="Google Shape;200;p9"/>
              <p:cNvGrpSpPr/>
              <p:nvPr/>
            </p:nvGrpSpPr>
            <p:grpSpPr>
              <a:xfrm>
                <a:off x="7287901" y="6582508"/>
                <a:ext cx="152400" cy="486600"/>
                <a:chOff x="7983415" y="6582508"/>
                <a:chExt cx="152400" cy="486600"/>
              </a:xfrm>
            </p:grpSpPr>
            <p:cxnSp>
              <p:nvCxnSpPr>
                <p:cNvPr id="201" name="Google Shape;201;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02" name="Google Shape;202;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03" name="Google Shape;203;p9"/>
              <p:cNvGrpSpPr/>
              <p:nvPr/>
            </p:nvGrpSpPr>
            <p:grpSpPr>
              <a:xfrm>
                <a:off x="6589644" y="6582508"/>
                <a:ext cx="152400" cy="486600"/>
                <a:chOff x="7983415" y="6582508"/>
                <a:chExt cx="152400" cy="486600"/>
              </a:xfrm>
            </p:grpSpPr>
            <p:cxnSp>
              <p:nvCxnSpPr>
                <p:cNvPr id="204" name="Google Shape;204;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05" name="Google Shape;205;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06" name="Google Shape;206;p9"/>
              <p:cNvGrpSpPr/>
              <p:nvPr/>
            </p:nvGrpSpPr>
            <p:grpSpPr>
              <a:xfrm>
                <a:off x="5891387" y="6582508"/>
                <a:ext cx="152400" cy="486600"/>
                <a:chOff x="7983415" y="6582508"/>
                <a:chExt cx="152400" cy="486600"/>
              </a:xfrm>
            </p:grpSpPr>
            <p:cxnSp>
              <p:nvCxnSpPr>
                <p:cNvPr id="207" name="Google Shape;207;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08" name="Google Shape;208;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09" name="Google Shape;209;p9"/>
              <p:cNvGrpSpPr/>
              <p:nvPr/>
            </p:nvGrpSpPr>
            <p:grpSpPr>
              <a:xfrm>
                <a:off x="5193130" y="6582508"/>
                <a:ext cx="152400" cy="486600"/>
                <a:chOff x="7983415" y="6582508"/>
                <a:chExt cx="152400" cy="486600"/>
              </a:xfrm>
            </p:grpSpPr>
            <p:cxnSp>
              <p:nvCxnSpPr>
                <p:cNvPr id="210" name="Google Shape;210;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11" name="Google Shape;211;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12" name="Google Shape;212;p9"/>
              <p:cNvGrpSpPr/>
              <p:nvPr/>
            </p:nvGrpSpPr>
            <p:grpSpPr>
              <a:xfrm>
                <a:off x="4494873" y="6582508"/>
                <a:ext cx="152400" cy="486600"/>
                <a:chOff x="7983415" y="6582508"/>
                <a:chExt cx="152400" cy="486600"/>
              </a:xfrm>
            </p:grpSpPr>
            <p:cxnSp>
              <p:nvCxnSpPr>
                <p:cNvPr id="213" name="Google Shape;213;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14" name="Google Shape;214;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15" name="Google Shape;215;p9"/>
              <p:cNvGrpSpPr/>
              <p:nvPr/>
            </p:nvGrpSpPr>
            <p:grpSpPr>
              <a:xfrm>
                <a:off x="3796616" y="6582508"/>
                <a:ext cx="152400" cy="486600"/>
                <a:chOff x="7983415" y="6582508"/>
                <a:chExt cx="152400" cy="486600"/>
              </a:xfrm>
            </p:grpSpPr>
            <p:cxnSp>
              <p:nvCxnSpPr>
                <p:cNvPr id="216" name="Google Shape;216;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17" name="Google Shape;217;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18" name="Google Shape;218;p9"/>
              <p:cNvGrpSpPr/>
              <p:nvPr/>
            </p:nvGrpSpPr>
            <p:grpSpPr>
              <a:xfrm>
                <a:off x="3098359" y="6582508"/>
                <a:ext cx="152400" cy="486600"/>
                <a:chOff x="7983415" y="6582508"/>
                <a:chExt cx="152400" cy="486600"/>
              </a:xfrm>
            </p:grpSpPr>
            <p:cxnSp>
              <p:nvCxnSpPr>
                <p:cNvPr id="219" name="Google Shape;21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20" name="Google Shape;22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21" name="Google Shape;221;p9"/>
              <p:cNvGrpSpPr/>
              <p:nvPr/>
            </p:nvGrpSpPr>
            <p:grpSpPr>
              <a:xfrm>
                <a:off x="2400102" y="6582508"/>
                <a:ext cx="152400" cy="486600"/>
                <a:chOff x="7983415" y="6582508"/>
                <a:chExt cx="152400" cy="486600"/>
              </a:xfrm>
            </p:grpSpPr>
            <p:cxnSp>
              <p:nvCxnSpPr>
                <p:cNvPr id="222" name="Google Shape;222;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23" name="Google Shape;223;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24" name="Google Shape;224;p9"/>
              <p:cNvGrpSpPr/>
              <p:nvPr/>
            </p:nvGrpSpPr>
            <p:grpSpPr>
              <a:xfrm>
                <a:off x="1701845" y="6582508"/>
                <a:ext cx="152400" cy="486600"/>
                <a:chOff x="7983415" y="6582508"/>
                <a:chExt cx="152400" cy="486600"/>
              </a:xfrm>
            </p:grpSpPr>
            <p:cxnSp>
              <p:nvCxnSpPr>
                <p:cNvPr id="225" name="Google Shape;225;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26" name="Google Shape;226;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27" name="Google Shape;227;p9"/>
              <p:cNvGrpSpPr/>
              <p:nvPr/>
            </p:nvGrpSpPr>
            <p:grpSpPr>
              <a:xfrm>
                <a:off x="1003588" y="6582508"/>
                <a:ext cx="152400" cy="486600"/>
                <a:chOff x="7983415" y="6582508"/>
                <a:chExt cx="152400" cy="486600"/>
              </a:xfrm>
            </p:grpSpPr>
            <p:cxnSp>
              <p:nvCxnSpPr>
                <p:cNvPr id="228" name="Google Shape;228;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29" name="Google Shape;229;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nvGrpSpPr>
            <p:cNvPr id="230" name="Google Shape;230;p9"/>
            <p:cNvGrpSpPr/>
            <p:nvPr/>
          </p:nvGrpSpPr>
          <p:grpSpPr>
            <a:xfrm>
              <a:off x="-151322" y="454006"/>
              <a:ext cx="122137" cy="5945205"/>
              <a:chOff x="-238872" y="454006"/>
              <a:chExt cx="122137" cy="5945205"/>
            </a:xfrm>
          </p:grpSpPr>
          <p:cxnSp>
            <p:nvCxnSpPr>
              <p:cNvPr id="231" name="Google Shape;231;p9"/>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232" name="Google Shape;232;p9"/>
              <p:cNvGrpSpPr/>
              <p:nvPr/>
            </p:nvGrpSpPr>
            <p:grpSpPr>
              <a:xfrm rot="5400000">
                <a:off x="-254004" y="5940698"/>
                <a:ext cx="152400" cy="122137"/>
                <a:chOff x="7983415" y="6582508"/>
                <a:chExt cx="152400" cy="486600"/>
              </a:xfrm>
            </p:grpSpPr>
            <p:cxnSp>
              <p:nvCxnSpPr>
                <p:cNvPr id="233" name="Google Shape;233;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34" name="Google Shape;234;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35" name="Google Shape;235;p9"/>
              <p:cNvGrpSpPr/>
              <p:nvPr/>
            </p:nvGrpSpPr>
            <p:grpSpPr>
              <a:xfrm rot="5400000">
                <a:off x="-254004" y="5467056"/>
                <a:ext cx="152400" cy="122137"/>
                <a:chOff x="7983415" y="6582508"/>
                <a:chExt cx="152400" cy="486600"/>
              </a:xfrm>
            </p:grpSpPr>
            <p:cxnSp>
              <p:nvCxnSpPr>
                <p:cNvPr id="236" name="Google Shape;236;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37" name="Google Shape;237;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38" name="Google Shape;238;p9"/>
              <p:cNvGrpSpPr/>
              <p:nvPr/>
            </p:nvGrpSpPr>
            <p:grpSpPr>
              <a:xfrm rot="5400000">
                <a:off x="-254004" y="4993414"/>
                <a:ext cx="152400" cy="122137"/>
                <a:chOff x="7983415" y="6582508"/>
                <a:chExt cx="152400" cy="486600"/>
              </a:xfrm>
            </p:grpSpPr>
            <p:cxnSp>
              <p:nvCxnSpPr>
                <p:cNvPr id="239" name="Google Shape;23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40" name="Google Shape;24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41" name="Google Shape;241;p9"/>
              <p:cNvGrpSpPr/>
              <p:nvPr/>
            </p:nvGrpSpPr>
            <p:grpSpPr>
              <a:xfrm rot="5400000">
                <a:off x="-254004" y="4519772"/>
                <a:ext cx="152400" cy="122137"/>
                <a:chOff x="7983415" y="6582508"/>
                <a:chExt cx="152400" cy="486600"/>
              </a:xfrm>
            </p:grpSpPr>
            <p:cxnSp>
              <p:nvCxnSpPr>
                <p:cNvPr id="242" name="Google Shape;242;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43" name="Google Shape;243;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44" name="Google Shape;244;p9"/>
              <p:cNvGrpSpPr/>
              <p:nvPr/>
            </p:nvGrpSpPr>
            <p:grpSpPr>
              <a:xfrm rot="5400000">
                <a:off x="-254004" y="4046130"/>
                <a:ext cx="152400" cy="122137"/>
                <a:chOff x="7983415" y="6582508"/>
                <a:chExt cx="152400" cy="486600"/>
              </a:xfrm>
            </p:grpSpPr>
            <p:cxnSp>
              <p:nvCxnSpPr>
                <p:cNvPr id="245" name="Google Shape;245;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46" name="Google Shape;246;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47" name="Google Shape;247;p9"/>
              <p:cNvGrpSpPr/>
              <p:nvPr/>
            </p:nvGrpSpPr>
            <p:grpSpPr>
              <a:xfrm rot="5400000">
                <a:off x="-254004" y="3572488"/>
                <a:ext cx="152400" cy="122137"/>
                <a:chOff x="7983415" y="6582508"/>
                <a:chExt cx="152400" cy="486600"/>
              </a:xfrm>
            </p:grpSpPr>
            <p:cxnSp>
              <p:nvCxnSpPr>
                <p:cNvPr id="248" name="Google Shape;248;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49" name="Google Shape;249;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50" name="Google Shape;250;p9"/>
              <p:cNvGrpSpPr/>
              <p:nvPr/>
            </p:nvGrpSpPr>
            <p:grpSpPr>
              <a:xfrm rot="5400000">
                <a:off x="-254004" y="3098846"/>
                <a:ext cx="152400" cy="122137"/>
                <a:chOff x="7983415" y="6582508"/>
                <a:chExt cx="152400" cy="486600"/>
              </a:xfrm>
            </p:grpSpPr>
            <p:cxnSp>
              <p:nvCxnSpPr>
                <p:cNvPr id="251" name="Google Shape;251;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52" name="Google Shape;252;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53" name="Google Shape;253;p9"/>
              <p:cNvGrpSpPr/>
              <p:nvPr/>
            </p:nvGrpSpPr>
            <p:grpSpPr>
              <a:xfrm rot="5400000">
                <a:off x="-254004" y="2625204"/>
                <a:ext cx="152400" cy="122137"/>
                <a:chOff x="7983415" y="6582508"/>
                <a:chExt cx="152400" cy="486600"/>
              </a:xfrm>
            </p:grpSpPr>
            <p:cxnSp>
              <p:nvCxnSpPr>
                <p:cNvPr id="254" name="Google Shape;254;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55" name="Google Shape;255;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56" name="Google Shape;256;p9"/>
              <p:cNvGrpSpPr/>
              <p:nvPr/>
            </p:nvGrpSpPr>
            <p:grpSpPr>
              <a:xfrm rot="5400000">
                <a:off x="-254004" y="2151562"/>
                <a:ext cx="152400" cy="122137"/>
                <a:chOff x="7983415" y="6582508"/>
                <a:chExt cx="152400" cy="486600"/>
              </a:xfrm>
            </p:grpSpPr>
            <p:cxnSp>
              <p:nvCxnSpPr>
                <p:cNvPr id="257" name="Google Shape;257;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58" name="Google Shape;258;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59" name="Google Shape;259;p9"/>
              <p:cNvGrpSpPr/>
              <p:nvPr/>
            </p:nvGrpSpPr>
            <p:grpSpPr>
              <a:xfrm rot="5400000">
                <a:off x="-254004" y="1677920"/>
                <a:ext cx="152400" cy="122137"/>
                <a:chOff x="7983415" y="6582508"/>
                <a:chExt cx="152400" cy="486600"/>
              </a:xfrm>
            </p:grpSpPr>
            <p:cxnSp>
              <p:nvCxnSpPr>
                <p:cNvPr id="260" name="Google Shape;260;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61" name="Google Shape;261;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62" name="Google Shape;262;p9"/>
              <p:cNvGrpSpPr/>
              <p:nvPr/>
            </p:nvGrpSpPr>
            <p:grpSpPr>
              <a:xfrm rot="5400000">
                <a:off x="-254004" y="997329"/>
                <a:ext cx="152400" cy="122137"/>
                <a:chOff x="7983415" y="6582508"/>
                <a:chExt cx="152400" cy="486600"/>
              </a:xfrm>
            </p:grpSpPr>
            <p:cxnSp>
              <p:nvCxnSpPr>
                <p:cNvPr id="263" name="Google Shape;263;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64" name="Google Shape;264;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265" name="Google Shape;265;p9"/>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266" name="Google Shape;266;p9"/>
            <p:cNvGrpSpPr/>
            <p:nvPr/>
          </p:nvGrpSpPr>
          <p:grpSpPr>
            <a:xfrm>
              <a:off x="9166485" y="454006"/>
              <a:ext cx="122137" cy="5945205"/>
              <a:chOff x="-238872" y="454006"/>
              <a:chExt cx="122137" cy="5945205"/>
            </a:xfrm>
          </p:grpSpPr>
          <p:cxnSp>
            <p:nvCxnSpPr>
              <p:cNvPr id="267" name="Google Shape;267;p9"/>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268" name="Google Shape;268;p9"/>
              <p:cNvGrpSpPr/>
              <p:nvPr/>
            </p:nvGrpSpPr>
            <p:grpSpPr>
              <a:xfrm rot="5400000">
                <a:off x="-254004" y="5940698"/>
                <a:ext cx="152400" cy="122137"/>
                <a:chOff x="7983415" y="6582508"/>
                <a:chExt cx="152400" cy="486600"/>
              </a:xfrm>
            </p:grpSpPr>
            <p:cxnSp>
              <p:nvCxnSpPr>
                <p:cNvPr id="269" name="Google Shape;26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70" name="Google Shape;27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71" name="Google Shape;271;p9"/>
              <p:cNvGrpSpPr/>
              <p:nvPr/>
            </p:nvGrpSpPr>
            <p:grpSpPr>
              <a:xfrm rot="5400000">
                <a:off x="-254004" y="5467056"/>
                <a:ext cx="152400" cy="122137"/>
                <a:chOff x="7983415" y="6582508"/>
                <a:chExt cx="152400" cy="486600"/>
              </a:xfrm>
            </p:grpSpPr>
            <p:cxnSp>
              <p:nvCxnSpPr>
                <p:cNvPr id="272" name="Google Shape;272;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73" name="Google Shape;273;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74" name="Google Shape;274;p9"/>
              <p:cNvGrpSpPr/>
              <p:nvPr/>
            </p:nvGrpSpPr>
            <p:grpSpPr>
              <a:xfrm rot="5400000">
                <a:off x="-254004" y="4993414"/>
                <a:ext cx="152400" cy="122137"/>
                <a:chOff x="7983415" y="6582508"/>
                <a:chExt cx="152400" cy="486600"/>
              </a:xfrm>
            </p:grpSpPr>
            <p:cxnSp>
              <p:nvCxnSpPr>
                <p:cNvPr id="275" name="Google Shape;275;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76" name="Google Shape;276;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77" name="Google Shape;277;p9"/>
              <p:cNvGrpSpPr/>
              <p:nvPr/>
            </p:nvGrpSpPr>
            <p:grpSpPr>
              <a:xfrm rot="5400000">
                <a:off x="-254004" y="4519772"/>
                <a:ext cx="152400" cy="122137"/>
                <a:chOff x="7983415" y="6582508"/>
                <a:chExt cx="152400" cy="486600"/>
              </a:xfrm>
            </p:grpSpPr>
            <p:cxnSp>
              <p:nvCxnSpPr>
                <p:cNvPr id="278" name="Google Shape;278;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79" name="Google Shape;279;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80" name="Google Shape;280;p9"/>
              <p:cNvGrpSpPr/>
              <p:nvPr/>
            </p:nvGrpSpPr>
            <p:grpSpPr>
              <a:xfrm rot="5400000">
                <a:off x="-254004" y="4046130"/>
                <a:ext cx="152400" cy="122137"/>
                <a:chOff x="7983415" y="6582508"/>
                <a:chExt cx="152400" cy="486600"/>
              </a:xfrm>
            </p:grpSpPr>
            <p:cxnSp>
              <p:nvCxnSpPr>
                <p:cNvPr id="281" name="Google Shape;281;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82" name="Google Shape;282;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83" name="Google Shape;283;p9"/>
              <p:cNvGrpSpPr/>
              <p:nvPr/>
            </p:nvGrpSpPr>
            <p:grpSpPr>
              <a:xfrm rot="5400000">
                <a:off x="-254004" y="3572488"/>
                <a:ext cx="152400" cy="122137"/>
                <a:chOff x="7983415" y="6582508"/>
                <a:chExt cx="152400" cy="486600"/>
              </a:xfrm>
            </p:grpSpPr>
            <p:cxnSp>
              <p:nvCxnSpPr>
                <p:cNvPr id="284" name="Google Shape;284;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85" name="Google Shape;285;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86" name="Google Shape;286;p9"/>
              <p:cNvGrpSpPr/>
              <p:nvPr/>
            </p:nvGrpSpPr>
            <p:grpSpPr>
              <a:xfrm rot="5400000">
                <a:off x="-254004" y="3098846"/>
                <a:ext cx="152400" cy="122137"/>
                <a:chOff x="7983415" y="6582508"/>
                <a:chExt cx="152400" cy="486600"/>
              </a:xfrm>
            </p:grpSpPr>
            <p:cxnSp>
              <p:nvCxnSpPr>
                <p:cNvPr id="287" name="Google Shape;287;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88" name="Google Shape;288;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89" name="Google Shape;289;p9"/>
              <p:cNvGrpSpPr/>
              <p:nvPr/>
            </p:nvGrpSpPr>
            <p:grpSpPr>
              <a:xfrm rot="5400000">
                <a:off x="-254004" y="2625204"/>
                <a:ext cx="152400" cy="122137"/>
                <a:chOff x="7983415" y="6582508"/>
                <a:chExt cx="152400" cy="486600"/>
              </a:xfrm>
            </p:grpSpPr>
            <p:cxnSp>
              <p:nvCxnSpPr>
                <p:cNvPr id="290" name="Google Shape;290;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91" name="Google Shape;291;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92" name="Google Shape;292;p9"/>
              <p:cNvGrpSpPr/>
              <p:nvPr/>
            </p:nvGrpSpPr>
            <p:grpSpPr>
              <a:xfrm rot="5400000">
                <a:off x="-254004" y="2151562"/>
                <a:ext cx="152400" cy="122137"/>
                <a:chOff x="7983415" y="6582508"/>
                <a:chExt cx="152400" cy="486600"/>
              </a:xfrm>
            </p:grpSpPr>
            <p:cxnSp>
              <p:nvCxnSpPr>
                <p:cNvPr id="293" name="Google Shape;293;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94" name="Google Shape;294;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95" name="Google Shape;295;p9"/>
              <p:cNvGrpSpPr/>
              <p:nvPr/>
            </p:nvGrpSpPr>
            <p:grpSpPr>
              <a:xfrm rot="5400000">
                <a:off x="-254004" y="1677920"/>
                <a:ext cx="152400" cy="122137"/>
                <a:chOff x="7983415" y="6582508"/>
                <a:chExt cx="152400" cy="486600"/>
              </a:xfrm>
            </p:grpSpPr>
            <p:cxnSp>
              <p:nvCxnSpPr>
                <p:cNvPr id="296" name="Google Shape;296;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97" name="Google Shape;297;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98" name="Google Shape;298;p9"/>
              <p:cNvGrpSpPr/>
              <p:nvPr/>
            </p:nvGrpSpPr>
            <p:grpSpPr>
              <a:xfrm rot="5400000">
                <a:off x="-254004" y="997329"/>
                <a:ext cx="152400" cy="122137"/>
                <a:chOff x="7983415" y="6582508"/>
                <a:chExt cx="152400" cy="486600"/>
              </a:xfrm>
            </p:grpSpPr>
            <p:cxnSp>
              <p:nvCxnSpPr>
                <p:cNvPr id="299" name="Google Shape;29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00" name="Google Shape;30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301" name="Google Shape;301;p9"/>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302" name="Google Shape;302;p9"/>
            <p:cNvGrpSpPr/>
            <p:nvPr/>
          </p:nvGrpSpPr>
          <p:grpSpPr>
            <a:xfrm>
              <a:off x="457731" y="-141189"/>
              <a:ext cx="8226688" cy="122137"/>
              <a:chOff x="457731" y="6582508"/>
              <a:chExt cx="8226688" cy="486600"/>
            </a:xfrm>
          </p:grpSpPr>
          <p:cxnSp>
            <p:nvCxnSpPr>
              <p:cNvPr id="303" name="Google Shape;303;p9"/>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04" name="Google Shape;304;p9"/>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305" name="Google Shape;305;p9"/>
              <p:cNvGrpSpPr/>
              <p:nvPr/>
            </p:nvGrpSpPr>
            <p:grpSpPr>
              <a:xfrm>
                <a:off x="7986158" y="6582508"/>
                <a:ext cx="152400" cy="486600"/>
                <a:chOff x="7983415" y="6582508"/>
                <a:chExt cx="152400" cy="486600"/>
              </a:xfrm>
            </p:grpSpPr>
            <p:cxnSp>
              <p:nvCxnSpPr>
                <p:cNvPr id="306" name="Google Shape;306;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07" name="Google Shape;307;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08" name="Google Shape;308;p9"/>
              <p:cNvGrpSpPr/>
              <p:nvPr/>
            </p:nvGrpSpPr>
            <p:grpSpPr>
              <a:xfrm>
                <a:off x="7287901" y="6582508"/>
                <a:ext cx="152400" cy="486600"/>
                <a:chOff x="7983415" y="6582508"/>
                <a:chExt cx="152400" cy="486600"/>
              </a:xfrm>
            </p:grpSpPr>
            <p:cxnSp>
              <p:nvCxnSpPr>
                <p:cNvPr id="309" name="Google Shape;30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10" name="Google Shape;31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11" name="Google Shape;311;p9"/>
              <p:cNvGrpSpPr/>
              <p:nvPr/>
            </p:nvGrpSpPr>
            <p:grpSpPr>
              <a:xfrm>
                <a:off x="6589644" y="6582508"/>
                <a:ext cx="152400" cy="486600"/>
                <a:chOff x="7983415" y="6582508"/>
                <a:chExt cx="152400" cy="486600"/>
              </a:xfrm>
            </p:grpSpPr>
            <p:cxnSp>
              <p:nvCxnSpPr>
                <p:cNvPr id="312" name="Google Shape;312;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13" name="Google Shape;313;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14" name="Google Shape;314;p9"/>
              <p:cNvGrpSpPr/>
              <p:nvPr/>
            </p:nvGrpSpPr>
            <p:grpSpPr>
              <a:xfrm>
                <a:off x="5891387" y="6582508"/>
                <a:ext cx="152400" cy="486600"/>
                <a:chOff x="7983415" y="6582508"/>
                <a:chExt cx="152400" cy="486600"/>
              </a:xfrm>
            </p:grpSpPr>
            <p:cxnSp>
              <p:nvCxnSpPr>
                <p:cNvPr id="315" name="Google Shape;315;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16" name="Google Shape;316;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17" name="Google Shape;317;p9"/>
              <p:cNvGrpSpPr/>
              <p:nvPr/>
            </p:nvGrpSpPr>
            <p:grpSpPr>
              <a:xfrm>
                <a:off x="5193130" y="6582508"/>
                <a:ext cx="152400" cy="486600"/>
                <a:chOff x="7983415" y="6582508"/>
                <a:chExt cx="152400" cy="486600"/>
              </a:xfrm>
            </p:grpSpPr>
            <p:cxnSp>
              <p:nvCxnSpPr>
                <p:cNvPr id="318" name="Google Shape;318;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19" name="Google Shape;319;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20" name="Google Shape;320;p9"/>
              <p:cNvGrpSpPr/>
              <p:nvPr/>
            </p:nvGrpSpPr>
            <p:grpSpPr>
              <a:xfrm>
                <a:off x="4494873" y="6582508"/>
                <a:ext cx="152400" cy="486600"/>
                <a:chOff x="7983415" y="6582508"/>
                <a:chExt cx="152400" cy="486600"/>
              </a:xfrm>
            </p:grpSpPr>
            <p:cxnSp>
              <p:nvCxnSpPr>
                <p:cNvPr id="321" name="Google Shape;321;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22" name="Google Shape;322;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23" name="Google Shape;323;p9"/>
              <p:cNvGrpSpPr/>
              <p:nvPr/>
            </p:nvGrpSpPr>
            <p:grpSpPr>
              <a:xfrm>
                <a:off x="3796616" y="6582508"/>
                <a:ext cx="152400" cy="486600"/>
                <a:chOff x="7983415" y="6582508"/>
                <a:chExt cx="152400" cy="486600"/>
              </a:xfrm>
            </p:grpSpPr>
            <p:cxnSp>
              <p:nvCxnSpPr>
                <p:cNvPr id="324" name="Google Shape;324;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25" name="Google Shape;325;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26" name="Google Shape;326;p9"/>
              <p:cNvGrpSpPr/>
              <p:nvPr/>
            </p:nvGrpSpPr>
            <p:grpSpPr>
              <a:xfrm>
                <a:off x="3098359" y="6582508"/>
                <a:ext cx="152400" cy="486600"/>
                <a:chOff x="7983415" y="6582508"/>
                <a:chExt cx="152400" cy="486600"/>
              </a:xfrm>
            </p:grpSpPr>
            <p:cxnSp>
              <p:nvCxnSpPr>
                <p:cNvPr id="327" name="Google Shape;327;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28" name="Google Shape;328;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29" name="Google Shape;329;p9"/>
              <p:cNvGrpSpPr/>
              <p:nvPr/>
            </p:nvGrpSpPr>
            <p:grpSpPr>
              <a:xfrm>
                <a:off x="2400102" y="6582508"/>
                <a:ext cx="152400" cy="486600"/>
                <a:chOff x="7983415" y="6582508"/>
                <a:chExt cx="152400" cy="486600"/>
              </a:xfrm>
            </p:grpSpPr>
            <p:cxnSp>
              <p:nvCxnSpPr>
                <p:cNvPr id="330" name="Google Shape;330;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31" name="Google Shape;331;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32" name="Google Shape;332;p9"/>
              <p:cNvGrpSpPr/>
              <p:nvPr/>
            </p:nvGrpSpPr>
            <p:grpSpPr>
              <a:xfrm>
                <a:off x="1701845" y="6582508"/>
                <a:ext cx="152400" cy="486600"/>
                <a:chOff x="7983415" y="6582508"/>
                <a:chExt cx="152400" cy="486600"/>
              </a:xfrm>
            </p:grpSpPr>
            <p:cxnSp>
              <p:nvCxnSpPr>
                <p:cNvPr id="333" name="Google Shape;333;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34" name="Google Shape;334;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35" name="Google Shape;335;p9"/>
              <p:cNvGrpSpPr/>
              <p:nvPr/>
            </p:nvGrpSpPr>
            <p:grpSpPr>
              <a:xfrm>
                <a:off x="1003588" y="6582508"/>
                <a:ext cx="152400" cy="486600"/>
                <a:chOff x="7983415" y="6582508"/>
                <a:chExt cx="152400" cy="486600"/>
              </a:xfrm>
            </p:grpSpPr>
            <p:cxnSp>
              <p:nvCxnSpPr>
                <p:cNvPr id="336" name="Google Shape;336;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37" name="Google Shape;337;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sp>
        <p:nvSpPr>
          <p:cNvPr id="338" name="Google Shape;338;p9"/>
          <p:cNvSpPr txBox="1"/>
          <p:nvPr>
            <p:ph type="title"/>
          </p:nvPr>
        </p:nvSpPr>
        <p:spPr>
          <a:xfrm>
            <a:off x="459486" y="342900"/>
            <a:ext cx="8229600" cy="4116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9" name="Google Shape;339;p9"/>
          <p:cNvSpPr txBox="1"/>
          <p:nvPr>
            <p:ph idx="12" type="sldNum"/>
          </p:nvPr>
        </p:nvSpPr>
        <p:spPr>
          <a:xfrm>
            <a:off x="8138558" y="4767262"/>
            <a:ext cx="531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40" name="Google Shape;340;p9"/>
          <p:cNvSpPr txBox="1"/>
          <p:nvPr/>
        </p:nvSpPr>
        <p:spPr>
          <a:xfrm>
            <a:off x="374906" y="4767272"/>
            <a:ext cx="5971500" cy="273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n" sz="800">
                <a:solidFill>
                  <a:srgbClr val="888C8F"/>
                </a:solidFill>
              </a:rPr>
              <a:t>Presentation Title | BERKELEY LAB</a:t>
            </a:r>
            <a:endParaRPr sz="800">
              <a:solidFill>
                <a:srgbClr val="888C8F"/>
              </a:solidFill>
            </a:endParaRPr>
          </a:p>
        </p:txBody>
      </p:sp>
      <p:sp>
        <p:nvSpPr>
          <p:cNvPr id="341" name="Google Shape;341;p9"/>
          <p:cNvSpPr txBox="1"/>
          <p:nvPr>
            <p:ph idx="1" type="subTitle"/>
          </p:nvPr>
        </p:nvSpPr>
        <p:spPr>
          <a:xfrm>
            <a:off x="459486" y="857250"/>
            <a:ext cx="8229600" cy="411600"/>
          </a:xfrm>
          <a:prstGeom prst="rect">
            <a:avLst/>
          </a:prstGeom>
        </p:spPr>
        <p:txBody>
          <a:bodyPr anchorCtr="0" anchor="t" bIns="34275" lIns="68575" spcFirstLastPara="1" rIns="68575" wrap="square" tIns="34275">
            <a:noAutofit/>
          </a:bodyPr>
          <a:lstStyle>
            <a:lvl1pPr lvl="0" rtl="0">
              <a:spcBef>
                <a:spcPts val="400"/>
              </a:spcBef>
              <a:spcAft>
                <a:spcPts val="0"/>
              </a:spcAft>
              <a:buSzPts val="1800"/>
              <a:buNone/>
              <a:defRPr>
                <a:solidFill>
                  <a:schemeClr val="accent2"/>
                </a:solidFill>
              </a:defRPr>
            </a:lvl1pPr>
            <a:lvl2pPr lvl="1" rtl="0">
              <a:spcBef>
                <a:spcPts val="400"/>
              </a:spcBef>
              <a:spcAft>
                <a:spcPts val="0"/>
              </a:spcAft>
              <a:buSzPts val="1800"/>
              <a:buNone/>
              <a:defRPr/>
            </a:lvl2pPr>
            <a:lvl3pPr lvl="2" rtl="0">
              <a:spcBef>
                <a:spcPts val="400"/>
              </a:spcBef>
              <a:spcAft>
                <a:spcPts val="0"/>
              </a:spcAft>
              <a:buSzPts val="1800"/>
              <a:buNone/>
              <a:defRPr/>
            </a:lvl3pPr>
            <a:lvl4pPr lvl="3" rtl="0">
              <a:spcBef>
                <a:spcPts val="400"/>
              </a:spcBef>
              <a:spcAft>
                <a:spcPts val="0"/>
              </a:spcAft>
              <a:buSzPts val="1800"/>
              <a:buNone/>
              <a:defRPr/>
            </a:lvl4pPr>
            <a:lvl5pPr lvl="4" rtl="0">
              <a:spcBef>
                <a:spcPts val="400"/>
              </a:spcBef>
              <a:spcAft>
                <a:spcPts val="0"/>
              </a:spcAft>
              <a:buSzPts val="1800"/>
              <a:buNone/>
              <a:defRPr/>
            </a:lvl5pPr>
            <a:lvl6pPr lvl="5" rtl="0">
              <a:spcBef>
                <a:spcPts val="300"/>
              </a:spcBef>
              <a:spcAft>
                <a:spcPts val="0"/>
              </a:spcAft>
              <a:buSzPts val="1500"/>
              <a:buNone/>
              <a:defRPr/>
            </a:lvl6pPr>
            <a:lvl7pPr lvl="6" rtl="0">
              <a:spcBef>
                <a:spcPts val="300"/>
              </a:spcBef>
              <a:spcAft>
                <a:spcPts val="0"/>
              </a:spcAft>
              <a:buSzPts val="1500"/>
              <a:buNone/>
              <a:defRPr/>
            </a:lvl7pPr>
            <a:lvl8pPr lvl="7" rtl="0">
              <a:spcBef>
                <a:spcPts val="300"/>
              </a:spcBef>
              <a:spcAft>
                <a:spcPts val="0"/>
              </a:spcAft>
              <a:buSzPts val="1500"/>
              <a:buNone/>
              <a:defRPr/>
            </a:lvl8pPr>
            <a:lvl9pPr lvl="8" rtl="0">
              <a:spcBef>
                <a:spcPts val="300"/>
              </a:spcBef>
              <a:spcAft>
                <a:spcPts val="0"/>
              </a:spcAft>
              <a:buSzPts val="1500"/>
              <a:buNone/>
              <a:defRPr/>
            </a:lvl9pPr>
          </a:lstStyle>
          <a:p/>
        </p:txBody>
      </p:sp>
      <p:sp>
        <p:nvSpPr>
          <p:cNvPr id="342" name="Google Shape;342;p9"/>
          <p:cNvSpPr txBox="1"/>
          <p:nvPr>
            <p:ph idx="2" type="body"/>
          </p:nvPr>
        </p:nvSpPr>
        <p:spPr>
          <a:xfrm>
            <a:off x="2525515" y="1371600"/>
            <a:ext cx="1942500" cy="1371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300"/>
              </a:spcBef>
              <a:spcAft>
                <a:spcPts val="0"/>
              </a:spcAft>
              <a:buSzPts val="1200"/>
              <a:buNone/>
              <a:defRPr sz="1100"/>
            </a:lvl1pPr>
            <a:lvl2pPr indent="-304800" lvl="1" marL="914400" rtl="0" algn="l">
              <a:lnSpc>
                <a:spcPct val="100000"/>
              </a:lnSpc>
              <a:spcBef>
                <a:spcPts val="300"/>
              </a:spcBef>
              <a:spcAft>
                <a:spcPts val="0"/>
              </a:spcAft>
              <a:buSzPts val="1200"/>
              <a:buChar char="–"/>
              <a:defRPr sz="1100"/>
            </a:lvl2pPr>
            <a:lvl3pPr indent="-292100" lvl="2" marL="1371600" rtl="0" algn="l">
              <a:lnSpc>
                <a:spcPct val="100000"/>
              </a:lnSpc>
              <a:spcBef>
                <a:spcPts val="300"/>
              </a:spcBef>
              <a:spcAft>
                <a:spcPts val="0"/>
              </a:spcAft>
              <a:buSzPts val="1000"/>
              <a:buChar char="•"/>
              <a:defRPr sz="1100"/>
            </a:lvl3pPr>
            <a:lvl4pPr indent="-292100" lvl="3" marL="1828800" rtl="0" algn="l">
              <a:lnSpc>
                <a:spcPct val="100000"/>
              </a:lnSpc>
              <a:spcBef>
                <a:spcPts val="300"/>
              </a:spcBef>
              <a:spcAft>
                <a:spcPts val="0"/>
              </a:spcAft>
              <a:buSzPts val="1000"/>
              <a:buChar char="–"/>
              <a:defRPr sz="1100"/>
            </a:lvl4pPr>
            <a:lvl5pPr indent="-304800" lvl="4" marL="2286000" rtl="0" algn="l">
              <a:lnSpc>
                <a:spcPct val="100000"/>
              </a:lnSpc>
              <a:spcBef>
                <a:spcPts val="300"/>
              </a:spcBef>
              <a:spcAft>
                <a:spcPts val="0"/>
              </a:spcAft>
              <a:buSzPts val="1200"/>
              <a:buChar char="»"/>
              <a:defRPr sz="1100"/>
            </a:lvl5pPr>
            <a:lvl6pPr indent="-304800" lvl="5" marL="2743200" rtl="0" algn="l">
              <a:lnSpc>
                <a:spcPct val="100000"/>
              </a:lnSpc>
              <a:spcBef>
                <a:spcPts val="300"/>
              </a:spcBef>
              <a:spcAft>
                <a:spcPts val="0"/>
              </a:spcAft>
              <a:buSzPts val="1200"/>
              <a:buChar char="•"/>
              <a:defRPr sz="1100"/>
            </a:lvl6pPr>
            <a:lvl7pPr indent="-304800" lvl="6" marL="3200400" rtl="0" algn="l">
              <a:lnSpc>
                <a:spcPct val="100000"/>
              </a:lnSpc>
              <a:spcBef>
                <a:spcPts val="300"/>
              </a:spcBef>
              <a:spcAft>
                <a:spcPts val="0"/>
              </a:spcAft>
              <a:buSzPts val="1200"/>
              <a:buChar char="•"/>
              <a:defRPr sz="1100"/>
            </a:lvl7pPr>
            <a:lvl8pPr indent="-304800" lvl="7" marL="3657600" rtl="0" algn="l">
              <a:lnSpc>
                <a:spcPct val="100000"/>
              </a:lnSpc>
              <a:spcBef>
                <a:spcPts val="300"/>
              </a:spcBef>
              <a:spcAft>
                <a:spcPts val="0"/>
              </a:spcAft>
              <a:buSzPts val="1200"/>
              <a:buChar char="•"/>
              <a:defRPr sz="1100"/>
            </a:lvl8pPr>
            <a:lvl9pPr indent="-304800" lvl="8" marL="4114800" rtl="0" algn="l">
              <a:lnSpc>
                <a:spcPct val="100000"/>
              </a:lnSpc>
              <a:spcBef>
                <a:spcPts val="300"/>
              </a:spcBef>
              <a:spcAft>
                <a:spcPts val="0"/>
              </a:spcAft>
              <a:buSzPts val="1200"/>
              <a:buChar char="•"/>
              <a:defRPr sz="1100"/>
            </a:lvl9pPr>
          </a:lstStyle>
          <a:p/>
        </p:txBody>
      </p:sp>
      <p:sp>
        <p:nvSpPr>
          <p:cNvPr id="343" name="Google Shape;343;p9"/>
          <p:cNvSpPr txBox="1"/>
          <p:nvPr>
            <p:ph idx="3" type="body"/>
          </p:nvPr>
        </p:nvSpPr>
        <p:spPr>
          <a:xfrm>
            <a:off x="4620288" y="1371600"/>
            <a:ext cx="1942500" cy="1371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300"/>
              </a:spcBef>
              <a:spcAft>
                <a:spcPts val="0"/>
              </a:spcAft>
              <a:buSzPts val="1200"/>
              <a:buNone/>
              <a:defRPr sz="1100"/>
            </a:lvl1pPr>
            <a:lvl2pPr indent="-304800" lvl="1" marL="914400" rtl="0" algn="l">
              <a:lnSpc>
                <a:spcPct val="100000"/>
              </a:lnSpc>
              <a:spcBef>
                <a:spcPts val="300"/>
              </a:spcBef>
              <a:spcAft>
                <a:spcPts val="0"/>
              </a:spcAft>
              <a:buSzPts val="1200"/>
              <a:buChar char="–"/>
              <a:defRPr sz="1100"/>
            </a:lvl2pPr>
            <a:lvl3pPr indent="-292100" lvl="2" marL="1371600" rtl="0" algn="l">
              <a:lnSpc>
                <a:spcPct val="100000"/>
              </a:lnSpc>
              <a:spcBef>
                <a:spcPts val="300"/>
              </a:spcBef>
              <a:spcAft>
                <a:spcPts val="0"/>
              </a:spcAft>
              <a:buSzPts val="1000"/>
              <a:buChar char="•"/>
              <a:defRPr sz="1100"/>
            </a:lvl3pPr>
            <a:lvl4pPr indent="-292100" lvl="3" marL="1828800" rtl="0" algn="l">
              <a:lnSpc>
                <a:spcPct val="100000"/>
              </a:lnSpc>
              <a:spcBef>
                <a:spcPts val="300"/>
              </a:spcBef>
              <a:spcAft>
                <a:spcPts val="0"/>
              </a:spcAft>
              <a:buSzPts val="1000"/>
              <a:buChar char="–"/>
              <a:defRPr sz="1100"/>
            </a:lvl4pPr>
            <a:lvl5pPr indent="-304800" lvl="4" marL="2286000" rtl="0" algn="l">
              <a:lnSpc>
                <a:spcPct val="100000"/>
              </a:lnSpc>
              <a:spcBef>
                <a:spcPts val="300"/>
              </a:spcBef>
              <a:spcAft>
                <a:spcPts val="0"/>
              </a:spcAft>
              <a:buSzPts val="1200"/>
              <a:buChar char="»"/>
              <a:defRPr sz="1100"/>
            </a:lvl5pPr>
            <a:lvl6pPr indent="-304800" lvl="5" marL="2743200" rtl="0" algn="l">
              <a:lnSpc>
                <a:spcPct val="100000"/>
              </a:lnSpc>
              <a:spcBef>
                <a:spcPts val="300"/>
              </a:spcBef>
              <a:spcAft>
                <a:spcPts val="0"/>
              </a:spcAft>
              <a:buSzPts val="1200"/>
              <a:buChar char="•"/>
              <a:defRPr sz="1100"/>
            </a:lvl6pPr>
            <a:lvl7pPr indent="-304800" lvl="6" marL="3200400" rtl="0" algn="l">
              <a:lnSpc>
                <a:spcPct val="100000"/>
              </a:lnSpc>
              <a:spcBef>
                <a:spcPts val="300"/>
              </a:spcBef>
              <a:spcAft>
                <a:spcPts val="0"/>
              </a:spcAft>
              <a:buSzPts val="1200"/>
              <a:buChar char="•"/>
              <a:defRPr sz="1100"/>
            </a:lvl7pPr>
            <a:lvl8pPr indent="-304800" lvl="7" marL="3657600" rtl="0" algn="l">
              <a:lnSpc>
                <a:spcPct val="100000"/>
              </a:lnSpc>
              <a:spcBef>
                <a:spcPts val="300"/>
              </a:spcBef>
              <a:spcAft>
                <a:spcPts val="0"/>
              </a:spcAft>
              <a:buSzPts val="1200"/>
              <a:buChar char="•"/>
              <a:defRPr sz="1100"/>
            </a:lvl8pPr>
            <a:lvl9pPr indent="-304800" lvl="8" marL="4114800" rtl="0" algn="l">
              <a:lnSpc>
                <a:spcPct val="100000"/>
              </a:lnSpc>
              <a:spcBef>
                <a:spcPts val="300"/>
              </a:spcBef>
              <a:spcAft>
                <a:spcPts val="0"/>
              </a:spcAft>
              <a:buSzPts val="1200"/>
              <a:buChar char="•"/>
              <a:defRPr sz="1100"/>
            </a:lvl9pPr>
          </a:lstStyle>
          <a:p/>
        </p:txBody>
      </p:sp>
      <p:sp>
        <p:nvSpPr>
          <p:cNvPr id="344" name="Google Shape;344;p9"/>
          <p:cNvSpPr txBox="1"/>
          <p:nvPr>
            <p:ph idx="4" type="body"/>
          </p:nvPr>
        </p:nvSpPr>
        <p:spPr>
          <a:xfrm>
            <a:off x="6717441" y="1371600"/>
            <a:ext cx="1942500" cy="1371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300"/>
              </a:spcBef>
              <a:spcAft>
                <a:spcPts val="0"/>
              </a:spcAft>
              <a:buSzPts val="1200"/>
              <a:buNone/>
              <a:defRPr sz="1100"/>
            </a:lvl1pPr>
            <a:lvl2pPr indent="-304800" lvl="1" marL="914400" rtl="0" algn="l">
              <a:lnSpc>
                <a:spcPct val="100000"/>
              </a:lnSpc>
              <a:spcBef>
                <a:spcPts val="300"/>
              </a:spcBef>
              <a:spcAft>
                <a:spcPts val="0"/>
              </a:spcAft>
              <a:buSzPts val="1200"/>
              <a:buChar char="–"/>
              <a:defRPr sz="1100"/>
            </a:lvl2pPr>
            <a:lvl3pPr indent="-292100" lvl="2" marL="1371600" rtl="0" algn="l">
              <a:lnSpc>
                <a:spcPct val="100000"/>
              </a:lnSpc>
              <a:spcBef>
                <a:spcPts val="300"/>
              </a:spcBef>
              <a:spcAft>
                <a:spcPts val="0"/>
              </a:spcAft>
              <a:buSzPts val="1000"/>
              <a:buChar char="•"/>
              <a:defRPr sz="1100"/>
            </a:lvl3pPr>
            <a:lvl4pPr indent="-292100" lvl="3" marL="1828800" rtl="0" algn="l">
              <a:lnSpc>
                <a:spcPct val="100000"/>
              </a:lnSpc>
              <a:spcBef>
                <a:spcPts val="300"/>
              </a:spcBef>
              <a:spcAft>
                <a:spcPts val="0"/>
              </a:spcAft>
              <a:buSzPts val="1000"/>
              <a:buChar char="–"/>
              <a:defRPr sz="1100"/>
            </a:lvl4pPr>
            <a:lvl5pPr indent="-304800" lvl="4" marL="2286000" rtl="0" algn="l">
              <a:lnSpc>
                <a:spcPct val="100000"/>
              </a:lnSpc>
              <a:spcBef>
                <a:spcPts val="300"/>
              </a:spcBef>
              <a:spcAft>
                <a:spcPts val="0"/>
              </a:spcAft>
              <a:buSzPts val="1200"/>
              <a:buChar char="»"/>
              <a:defRPr sz="1100"/>
            </a:lvl5pPr>
            <a:lvl6pPr indent="-304800" lvl="5" marL="2743200" rtl="0" algn="l">
              <a:lnSpc>
                <a:spcPct val="100000"/>
              </a:lnSpc>
              <a:spcBef>
                <a:spcPts val="300"/>
              </a:spcBef>
              <a:spcAft>
                <a:spcPts val="0"/>
              </a:spcAft>
              <a:buSzPts val="1200"/>
              <a:buChar char="•"/>
              <a:defRPr sz="1100"/>
            </a:lvl6pPr>
            <a:lvl7pPr indent="-304800" lvl="6" marL="3200400" rtl="0" algn="l">
              <a:lnSpc>
                <a:spcPct val="100000"/>
              </a:lnSpc>
              <a:spcBef>
                <a:spcPts val="300"/>
              </a:spcBef>
              <a:spcAft>
                <a:spcPts val="0"/>
              </a:spcAft>
              <a:buSzPts val="1200"/>
              <a:buChar char="•"/>
              <a:defRPr sz="1100"/>
            </a:lvl7pPr>
            <a:lvl8pPr indent="-304800" lvl="7" marL="3657600" rtl="0" algn="l">
              <a:lnSpc>
                <a:spcPct val="100000"/>
              </a:lnSpc>
              <a:spcBef>
                <a:spcPts val="300"/>
              </a:spcBef>
              <a:spcAft>
                <a:spcPts val="0"/>
              </a:spcAft>
              <a:buSzPts val="1200"/>
              <a:buChar char="•"/>
              <a:defRPr sz="1100"/>
            </a:lvl8pPr>
            <a:lvl9pPr indent="-304800" lvl="8" marL="4114800" rtl="0" algn="l">
              <a:lnSpc>
                <a:spcPct val="100000"/>
              </a:lnSpc>
              <a:spcBef>
                <a:spcPts val="300"/>
              </a:spcBef>
              <a:spcAft>
                <a:spcPts val="0"/>
              </a:spcAft>
              <a:buSzPts val="1200"/>
              <a:buChar char="•"/>
              <a:defRPr sz="1100"/>
            </a:lvl9pPr>
          </a:lstStyle>
          <a:p/>
        </p:txBody>
      </p:sp>
      <p:sp>
        <p:nvSpPr>
          <p:cNvPr id="345" name="Google Shape;345;p9"/>
          <p:cNvSpPr txBox="1"/>
          <p:nvPr>
            <p:ph idx="5" type="body"/>
          </p:nvPr>
        </p:nvSpPr>
        <p:spPr>
          <a:xfrm>
            <a:off x="459486" y="3086100"/>
            <a:ext cx="1939800" cy="1371600"/>
          </a:xfrm>
          <a:prstGeom prst="rect">
            <a:avLst/>
          </a:prstGeom>
          <a:noFill/>
          <a:ln>
            <a:noFill/>
          </a:ln>
        </p:spPr>
        <p:txBody>
          <a:bodyPr anchorCtr="0" anchor="t" bIns="34275" lIns="68575" spcFirstLastPara="1" rIns="68575" wrap="square" tIns="34275">
            <a:noAutofit/>
          </a:bodyPr>
          <a:lstStyle>
            <a:lvl1pPr indent="-228600" lvl="0" marL="457200" rtl="0">
              <a:lnSpc>
                <a:spcPct val="100000"/>
              </a:lnSpc>
              <a:spcBef>
                <a:spcPts val="300"/>
              </a:spcBef>
              <a:spcAft>
                <a:spcPts val="0"/>
              </a:spcAft>
              <a:buSzPts val="1100"/>
              <a:buNone/>
              <a:defRPr sz="1100"/>
            </a:lvl1pPr>
            <a:lvl2pPr indent="-298450" lvl="1" marL="914400" rtl="0">
              <a:lnSpc>
                <a:spcPct val="100000"/>
              </a:lnSpc>
              <a:spcBef>
                <a:spcPts val="300"/>
              </a:spcBef>
              <a:spcAft>
                <a:spcPts val="0"/>
              </a:spcAft>
              <a:buSzPts val="1100"/>
              <a:buChar char="–"/>
              <a:defRPr sz="1100"/>
            </a:lvl2pPr>
            <a:lvl3pPr indent="-298450" lvl="2" marL="1371600" rtl="0">
              <a:lnSpc>
                <a:spcPct val="100000"/>
              </a:lnSpc>
              <a:spcBef>
                <a:spcPts val="300"/>
              </a:spcBef>
              <a:spcAft>
                <a:spcPts val="0"/>
              </a:spcAft>
              <a:buSzPts val="1100"/>
              <a:buChar char="•"/>
              <a:defRPr sz="1100"/>
            </a:lvl3pPr>
            <a:lvl4pPr indent="-298450" lvl="3" marL="1828800" rtl="0">
              <a:lnSpc>
                <a:spcPct val="100000"/>
              </a:lnSpc>
              <a:spcBef>
                <a:spcPts val="300"/>
              </a:spcBef>
              <a:spcAft>
                <a:spcPts val="0"/>
              </a:spcAft>
              <a:buSzPts val="1100"/>
              <a:buChar char="–"/>
              <a:defRPr sz="1100"/>
            </a:lvl4pPr>
            <a:lvl5pPr indent="-298450" lvl="4" marL="2286000" rtl="0">
              <a:lnSpc>
                <a:spcPct val="100000"/>
              </a:lnSpc>
              <a:spcBef>
                <a:spcPts val="300"/>
              </a:spcBef>
              <a:spcAft>
                <a:spcPts val="0"/>
              </a:spcAft>
              <a:buSzPts val="1100"/>
              <a:buChar char="»"/>
              <a:defRPr sz="1100"/>
            </a:lvl5pPr>
            <a:lvl6pPr indent="-298450" lvl="5" marL="2743200" rtl="0">
              <a:lnSpc>
                <a:spcPct val="100000"/>
              </a:lnSpc>
              <a:spcBef>
                <a:spcPts val="300"/>
              </a:spcBef>
              <a:spcAft>
                <a:spcPts val="0"/>
              </a:spcAft>
              <a:buSzPts val="1100"/>
              <a:buChar char="•"/>
              <a:defRPr sz="1100"/>
            </a:lvl6pPr>
            <a:lvl7pPr indent="-298450" lvl="6" marL="3200400" rtl="0">
              <a:lnSpc>
                <a:spcPct val="100000"/>
              </a:lnSpc>
              <a:spcBef>
                <a:spcPts val="300"/>
              </a:spcBef>
              <a:spcAft>
                <a:spcPts val="0"/>
              </a:spcAft>
              <a:buSzPts val="1100"/>
              <a:buChar char="•"/>
              <a:defRPr sz="1100"/>
            </a:lvl7pPr>
            <a:lvl8pPr indent="-298450" lvl="7" marL="3657600" rtl="0">
              <a:lnSpc>
                <a:spcPct val="100000"/>
              </a:lnSpc>
              <a:spcBef>
                <a:spcPts val="300"/>
              </a:spcBef>
              <a:spcAft>
                <a:spcPts val="0"/>
              </a:spcAft>
              <a:buSzPts val="1100"/>
              <a:buChar char="•"/>
              <a:defRPr sz="1100"/>
            </a:lvl8pPr>
            <a:lvl9pPr indent="-298450" lvl="8" marL="4114800" rtl="0">
              <a:lnSpc>
                <a:spcPct val="100000"/>
              </a:lnSpc>
              <a:spcBef>
                <a:spcPts val="300"/>
              </a:spcBef>
              <a:spcAft>
                <a:spcPts val="0"/>
              </a:spcAft>
              <a:buSzPts val="1100"/>
              <a:buChar char="•"/>
              <a:defRPr sz="1100"/>
            </a:lvl9pPr>
          </a:lstStyle>
          <a:p/>
        </p:txBody>
      </p:sp>
      <p:sp>
        <p:nvSpPr>
          <p:cNvPr id="346" name="Google Shape;346;p9"/>
          <p:cNvSpPr txBox="1"/>
          <p:nvPr>
            <p:ph idx="6" type="body"/>
          </p:nvPr>
        </p:nvSpPr>
        <p:spPr>
          <a:xfrm>
            <a:off x="2525515" y="3086100"/>
            <a:ext cx="1939800" cy="1371600"/>
          </a:xfrm>
          <a:prstGeom prst="rect">
            <a:avLst/>
          </a:prstGeom>
          <a:noFill/>
          <a:ln>
            <a:noFill/>
          </a:ln>
        </p:spPr>
        <p:txBody>
          <a:bodyPr anchorCtr="0" anchor="t" bIns="34275" lIns="68575" spcFirstLastPara="1" rIns="68575" wrap="square" tIns="34275">
            <a:noAutofit/>
          </a:bodyPr>
          <a:lstStyle>
            <a:lvl1pPr indent="-228600" lvl="0" marL="457200" rtl="0">
              <a:lnSpc>
                <a:spcPct val="100000"/>
              </a:lnSpc>
              <a:spcBef>
                <a:spcPts val="300"/>
              </a:spcBef>
              <a:spcAft>
                <a:spcPts val="0"/>
              </a:spcAft>
              <a:buSzPts val="1100"/>
              <a:buNone/>
              <a:defRPr sz="1100"/>
            </a:lvl1pPr>
            <a:lvl2pPr indent="-298450" lvl="1" marL="914400" rtl="0">
              <a:lnSpc>
                <a:spcPct val="100000"/>
              </a:lnSpc>
              <a:spcBef>
                <a:spcPts val="300"/>
              </a:spcBef>
              <a:spcAft>
                <a:spcPts val="0"/>
              </a:spcAft>
              <a:buSzPts val="1100"/>
              <a:buChar char="–"/>
              <a:defRPr sz="1100"/>
            </a:lvl2pPr>
            <a:lvl3pPr indent="-298450" lvl="2" marL="1371600" rtl="0">
              <a:lnSpc>
                <a:spcPct val="100000"/>
              </a:lnSpc>
              <a:spcBef>
                <a:spcPts val="300"/>
              </a:spcBef>
              <a:spcAft>
                <a:spcPts val="0"/>
              </a:spcAft>
              <a:buSzPts val="1100"/>
              <a:buChar char="•"/>
              <a:defRPr sz="1100"/>
            </a:lvl3pPr>
            <a:lvl4pPr indent="-298450" lvl="3" marL="1828800" rtl="0">
              <a:lnSpc>
                <a:spcPct val="100000"/>
              </a:lnSpc>
              <a:spcBef>
                <a:spcPts val="300"/>
              </a:spcBef>
              <a:spcAft>
                <a:spcPts val="0"/>
              </a:spcAft>
              <a:buSzPts val="1100"/>
              <a:buChar char="–"/>
              <a:defRPr sz="1100"/>
            </a:lvl4pPr>
            <a:lvl5pPr indent="-298450" lvl="4" marL="2286000" rtl="0">
              <a:lnSpc>
                <a:spcPct val="100000"/>
              </a:lnSpc>
              <a:spcBef>
                <a:spcPts val="300"/>
              </a:spcBef>
              <a:spcAft>
                <a:spcPts val="0"/>
              </a:spcAft>
              <a:buSzPts val="1100"/>
              <a:buChar char="»"/>
              <a:defRPr sz="1100"/>
            </a:lvl5pPr>
            <a:lvl6pPr indent="-298450" lvl="5" marL="2743200" rtl="0">
              <a:lnSpc>
                <a:spcPct val="100000"/>
              </a:lnSpc>
              <a:spcBef>
                <a:spcPts val="300"/>
              </a:spcBef>
              <a:spcAft>
                <a:spcPts val="0"/>
              </a:spcAft>
              <a:buSzPts val="1100"/>
              <a:buChar char="•"/>
              <a:defRPr sz="1100"/>
            </a:lvl6pPr>
            <a:lvl7pPr indent="-298450" lvl="6" marL="3200400" rtl="0">
              <a:lnSpc>
                <a:spcPct val="100000"/>
              </a:lnSpc>
              <a:spcBef>
                <a:spcPts val="300"/>
              </a:spcBef>
              <a:spcAft>
                <a:spcPts val="0"/>
              </a:spcAft>
              <a:buSzPts val="1100"/>
              <a:buChar char="•"/>
              <a:defRPr sz="1100"/>
            </a:lvl7pPr>
            <a:lvl8pPr indent="-298450" lvl="7" marL="3657600" rtl="0">
              <a:lnSpc>
                <a:spcPct val="100000"/>
              </a:lnSpc>
              <a:spcBef>
                <a:spcPts val="300"/>
              </a:spcBef>
              <a:spcAft>
                <a:spcPts val="0"/>
              </a:spcAft>
              <a:buSzPts val="1100"/>
              <a:buChar char="•"/>
              <a:defRPr sz="1100"/>
            </a:lvl8pPr>
            <a:lvl9pPr indent="-298450" lvl="8" marL="4114800" rtl="0">
              <a:lnSpc>
                <a:spcPct val="100000"/>
              </a:lnSpc>
              <a:spcBef>
                <a:spcPts val="300"/>
              </a:spcBef>
              <a:spcAft>
                <a:spcPts val="0"/>
              </a:spcAft>
              <a:buSzPts val="1100"/>
              <a:buChar char="•"/>
              <a:defRPr sz="1100"/>
            </a:lvl9pPr>
          </a:lstStyle>
          <a:p/>
        </p:txBody>
      </p:sp>
      <p:sp>
        <p:nvSpPr>
          <p:cNvPr id="347" name="Google Shape;347;p9"/>
          <p:cNvSpPr txBox="1"/>
          <p:nvPr>
            <p:ph idx="7" type="body"/>
          </p:nvPr>
        </p:nvSpPr>
        <p:spPr>
          <a:xfrm>
            <a:off x="4620288" y="3086100"/>
            <a:ext cx="1939800" cy="1371600"/>
          </a:xfrm>
          <a:prstGeom prst="rect">
            <a:avLst/>
          </a:prstGeom>
          <a:noFill/>
          <a:ln>
            <a:noFill/>
          </a:ln>
        </p:spPr>
        <p:txBody>
          <a:bodyPr anchorCtr="0" anchor="t" bIns="34275" lIns="68575" spcFirstLastPara="1" rIns="68575" wrap="square" tIns="34275">
            <a:noAutofit/>
          </a:bodyPr>
          <a:lstStyle>
            <a:lvl1pPr indent="-228600" lvl="0" marL="457200" rtl="0">
              <a:lnSpc>
                <a:spcPct val="100000"/>
              </a:lnSpc>
              <a:spcBef>
                <a:spcPts val="300"/>
              </a:spcBef>
              <a:spcAft>
                <a:spcPts val="0"/>
              </a:spcAft>
              <a:buSzPts val="1100"/>
              <a:buNone/>
              <a:defRPr sz="1100"/>
            </a:lvl1pPr>
            <a:lvl2pPr indent="-298450" lvl="1" marL="914400" rtl="0">
              <a:lnSpc>
                <a:spcPct val="100000"/>
              </a:lnSpc>
              <a:spcBef>
                <a:spcPts val="300"/>
              </a:spcBef>
              <a:spcAft>
                <a:spcPts val="0"/>
              </a:spcAft>
              <a:buSzPts val="1100"/>
              <a:buChar char="–"/>
              <a:defRPr sz="1100"/>
            </a:lvl2pPr>
            <a:lvl3pPr indent="-298450" lvl="2" marL="1371600" rtl="0">
              <a:lnSpc>
                <a:spcPct val="100000"/>
              </a:lnSpc>
              <a:spcBef>
                <a:spcPts val="300"/>
              </a:spcBef>
              <a:spcAft>
                <a:spcPts val="0"/>
              </a:spcAft>
              <a:buSzPts val="1100"/>
              <a:buChar char="•"/>
              <a:defRPr sz="1100"/>
            </a:lvl3pPr>
            <a:lvl4pPr indent="-298450" lvl="3" marL="1828800" rtl="0">
              <a:lnSpc>
                <a:spcPct val="100000"/>
              </a:lnSpc>
              <a:spcBef>
                <a:spcPts val="300"/>
              </a:spcBef>
              <a:spcAft>
                <a:spcPts val="0"/>
              </a:spcAft>
              <a:buSzPts val="1100"/>
              <a:buChar char="–"/>
              <a:defRPr sz="1100"/>
            </a:lvl4pPr>
            <a:lvl5pPr indent="-298450" lvl="4" marL="2286000" rtl="0">
              <a:lnSpc>
                <a:spcPct val="100000"/>
              </a:lnSpc>
              <a:spcBef>
                <a:spcPts val="300"/>
              </a:spcBef>
              <a:spcAft>
                <a:spcPts val="0"/>
              </a:spcAft>
              <a:buSzPts val="1100"/>
              <a:buChar char="»"/>
              <a:defRPr sz="1100"/>
            </a:lvl5pPr>
            <a:lvl6pPr indent="-298450" lvl="5" marL="2743200" rtl="0">
              <a:lnSpc>
                <a:spcPct val="100000"/>
              </a:lnSpc>
              <a:spcBef>
                <a:spcPts val="300"/>
              </a:spcBef>
              <a:spcAft>
                <a:spcPts val="0"/>
              </a:spcAft>
              <a:buSzPts val="1100"/>
              <a:buChar char="•"/>
              <a:defRPr sz="1100"/>
            </a:lvl6pPr>
            <a:lvl7pPr indent="-298450" lvl="6" marL="3200400" rtl="0">
              <a:lnSpc>
                <a:spcPct val="100000"/>
              </a:lnSpc>
              <a:spcBef>
                <a:spcPts val="300"/>
              </a:spcBef>
              <a:spcAft>
                <a:spcPts val="0"/>
              </a:spcAft>
              <a:buSzPts val="1100"/>
              <a:buChar char="•"/>
              <a:defRPr sz="1100"/>
            </a:lvl7pPr>
            <a:lvl8pPr indent="-298450" lvl="7" marL="3657600" rtl="0">
              <a:lnSpc>
                <a:spcPct val="100000"/>
              </a:lnSpc>
              <a:spcBef>
                <a:spcPts val="300"/>
              </a:spcBef>
              <a:spcAft>
                <a:spcPts val="0"/>
              </a:spcAft>
              <a:buSzPts val="1100"/>
              <a:buChar char="•"/>
              <a:defRPr sz="1100"/>
            </a:lvl8pPr>
            <a:lvl9pPr indent="-298450" lvl="8" marL="4114800" rtl="0">
              <a:lnSpc>
                <a:spcPct val="100000"/>
              </a:lnSpc>
              <a:spcBef>
                <a:spcPts val="300"/>
              </a:spcBef>
              <a:spcAft>
                <a:spcPts val="0"/>
              </a:spcAft>
              <a:buSzPts val="1100"/>
              <a:buChar char="•"/>
              <a:defRPr sz="1100"/>
            </a:lvl9pPr>
          </a:lstStyle>
          <a:p/>
        </p:txBody>
      </p:sp>
      <p:sp>
        <p:nvSpPr>
          <p:cNvPr id="348" name="Google Shape;348;p9"/>
          <p:cNvSpPr txBox="1"/>
          <p:nvPr>
            <p:ph idx="8" type="body"/>
          </p:nvPr>
        </p:nvSpPr>
        <p:spPr>
          <a:xfrm>
            <a:off x="6715061" y="3086100"/>
            <a:ext cx="1944600" cy="1371600"/>
          </a:xfrm>
          <a:prstGeom prst="rect">
            <a:avLst/>
          </a:prstGeom>
          <a:noFill/>
          <a:ln>
            <a:noFill/>
          </a:ln>
        </p:spPr>
        <p:txBody>
          <a:bodyPr anchorCtr="0" anchor="t" bIns="34275" lIns="68575" spcFirstLastPara="1" rIns="68575" wrap="square" tIns="34275">
            <a:noAutofit/>
          </a:bodyPr>
          <a:lstStyle>
            <a:lvl1pPr indent="-228600" lvl="0" marL="457200" rtl="0">
              <a:lnSpc>
                <a:spcPct val="100000"/>
              </a:lnSpc>
              <a:spcBef>
                <a:spcPts val="300"/>
              </a:spcBef>
              <a:spcAft>
                <a:spcPts val="0"/>
              </a:spcAft>
              <a:buSzPts val="1100"/>
              <a:buNone/>
              <a:defRPr sz="1100"/>
            </a:lvl1pPr>
            <a:lvl2pPr indent="-298450" lvl="1" marL="914400" rtl="0">
              <a:lnSpc>
                <a:spcPct val="100000"/>
              </a:lnSpc>
              <a:spcBef>
                <a:spcPts val="300"/>
              </a:spcBef>
              <a:spcAft>
                <a:spcPts val="0"/>
              </a:spcAft>
              <a:buSzPts val="1100"/>
              <a:buChar char="–"/>
              <a:defRPr sz="1100"/>
            </a:lvl2pPr>
            <a:lvl3pPr indent="-298450" lvl="2" marL="1371600" rtl="0">
              <a:lnSpc>
                <a:spcPct val="100000"/>
              </a:lnSpc>
              <a:spcBef>
                <a:spcPts val="300"/>
              </a:spcBef>
              <a:spcAft>
                <a:spcPts val="0"/>
              </a:spcAft>
              <a:buSzPts val="1100"/>
              <a:buChar char="•"/>
              <a:defRPr sz="1100"/>
            </a:lvl3pPr>
            <a:lvl4pPr indent="-298450" lvl="3" marL="1828800" rtl="0">
              <a:lnSpc>
                <a:spcPct val="100000"/>
              </a:lnSpc>
              <a:spcBef>
                <a:spcPts val="300"/>
              </a:spcBef>
              <a:spcAft>
                <a:spcPts val="0"/>
              </a:spcAft>
              <a:buSzPts val="1100"/>
              <a:buChar char="–"/>
              <a:defRPr sz="1100"/>
            </a:lvl4pPr>
            <a:lvl5pPr indent="-298450" lvl="4" marL="2286000" rtl="0">
              <a:lnSpc>
                <a:spcPct val="100000"/>
              </a:lnSpc>
              <a:spcBef>
                <a:spcPts val="300"/>
              </a:spcBef>
              <a:spcAft>
                <a:spcPts val="0"/>
              </a:spcAft>
              <a:buSzPts val="1100"/>
              <a:buChar char="»"/>
              <a:defRPr sz="1100"/>
            </a:lvl5pPr>
            <a:lvl6pPr indent="-298450" lvl="5" marL="2743200" rtl="0">
              <a:lnSpc>
                <a:spcPct val="100000"/>
              </a:lnSpc>
              <a:spcBef>
                <a:spcPts val="300"/>
              </a:spcBef>
              <a:spcAft>
                <a:spcPts val="0"/>
              </a:spcAft>
              <a:buSzPts val="1100"/>
              <a:buChar char="•"/>
              <a:defRPr sz="1100"/>
            </a:lvl6pPr>
            <a:lvl7pPr indent="-298450" lvl="6" marL="3200400" rtl="0">
              <a:lnSpc>
                <a:spcPct val="100000"/>
              </a:lnSpc>
              <a:spcBef>
                <a:spcPts val="300"/>
              </a:spcBef>
              <a:spcAft>
                <a:spcPts val="0"/>
              </a:spcAft>
              <a:buSzPts val="1100"/>
              <a:buChar char="•"/>
              <a:defRPr sz="1100"/>
            </a:lvl7pPr>
            <a:lvl8pPr indent="-298450" lvl="7" marL="3657600" rtl="0">
              <a:lnSpc>
                <a:spcPct val="100000"/>
              </a:lnSpc>
              <a:spcBef>
                <a:spcPts val="300"/>
              </a:spcBef>
              <a:spcAft>
                <a:spcPts val="0"/>
              </a:spcAft>
              <a:buSzPts val="1100"/>
              <a:buChar char="•"/>
              <a:defRPr sz="1100"/>
            </a:lvl8pPr>
            <a:lvl9pPr indent="-298450" lvl="8" marL="4114800" rtl="0">
              <a:lnSpc>
                <a:spcPct val="100000"/>
              </a:lnSpc>
              <a:spcBef>
                <a:spcPts val="300"/>
              </a:spcBef>
              <a:spcAft>
                <a:spcPts val="0"/>
              </a:spcAft>
              <a:buSzPts val="1100"/>
              <a:buChar char="•"/>
              <a:defRPr sz="1100"/>
            </a:lvl9pPr>
          </a:lstStyle>
          <a:p/>
        </p:txBody>
      </p:sp>
      <p:sp>
        <p:nvSpPr>
          <p:cNvPr id="349" name="Google Shape;349;p9"/>
          <p:cNvSpPr txBox="1"/>
          <p:nvPr>
            <p:ph idx="9" type="body"/>
          </p:nvPr>
        </p:nvSpPr>
        <p:spPr>
          <a:xfrm>
            <a:off x="459486" y="1371600"/>
            <a:ext cx="1942500" cy="1371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300"/>
              </a:spcBef>
              <a:spcAft>
                <a:spcPts val="0"/>
              </a:spcAft>
              <a:buSzPts val="1100"/>
              <a:buNone/>
              <a:defRPr sz="1100"/>
            </a:lvl1pPr>
            <a:lvl2pPr indent="-298450" lvl="1" marL="914400" rtl="0">
              <a:lnSpc>
                <a:spcPct val="100000"/>
              </a:lnSpc>
              <a:spcBef>
                <a:spcPts val="300"/>
              </a:spcBef>
              <a:spcAft>
                <a:spcPts val="0"/>
              </a:spcAft>
              <a:buSzPts val="1100"/>
              <a:buChar char="–"/>
              <a:defRPr sz="1100"/>
            </a:lvl2pPr>
            <a:lvl3pPr indent="-298450" lvl="2" marL="1371600" rtl="0" algn="l">
              <a:lnSpc>
                <a:spcPct val="100000"/>
              </a:lnSpc>
              <a:spcBef>
                <a:spcPts val="300"/>
              </a:spcBef>
              <a:spcAft>
                <a:spcPts val="0"/>
              </a:spcAft>
              <a:buSzPts val="1100"/>
              <a:buChar char="•"/>
              <a:defRPr sz="1100"/>
            </a:lvl3pPr>
            <a:lvl4pPr indent="-298450" lvl="3" marL="1828800" rtl="0" algn="l">
              <a:lnSpc>
                <a:spcPct val="100000"/>
              </a:lnSpc>
              <a:spcBef>
                <a:spcPts val="300"/>
              </a:spcBef>
              <a:spcAft>
                <a:spcPts val="0"/>
              </a:spcAft>
              <a:buSzPts val="1100"/>
              <a:buChar char="–"/>
              <a:defRPr sz="1100"/>
            </a:lvl4pPr>
            <a:lvl5pPr indent="-298450" lvl="4" marL="2286000" rtl="0" algn="l">
              <a:lnSpc>
                <a:spcPct val="100000"/>
              </a:lnSpc>
              <a:spcBef>
                <a:spcPts val="300"/>
              </a:spcBef>
              <a:spcAft>
                <a:spcPts val="0"/>
              </a:spcAft>
              <a:buSzPts val="1100"/>
              <a:buChar char="»"/>
              <a:defRPr sz="1100"/>
            </a:lvl5pPr>
            <a:lvl6pPr indent="-298450" lvl="5" marL="2743200" rtl="0" algn="l">
              <a:lnSpc>
                <a:spcPct val="100000"/>
              </a:lnSpc>
              <a:spcBef>
                <a:spcPts val="300"/>
              </a:spcBef>
              <a:spcAft>
                <a:spcPts val="0"/>
              </a:spcAft>
              <a:buSzPts val="1100"/>
              <a:buChar char="•"/>
              <a:defRPr sz="1100"/>
            </a:lvl6pPr>
            <a:lvl7pPr indent="-298450" lvl="6" marL="3200400" rtl="0" algn="l">
              <a:lnSpc>
                <a:spcPct val="100000"/>
              </a:lnSpc>
              <a:spcBef>
                <a:spcPts val="300"/>
              </a:spcBef>
              <a:spcAft>
                <a:spcPts val="0"/>
              </a:spcAft>
              <a:buSzPts val="1100"/>
              <a:buChar char="•"/>
              <a:defRPr sz="1100"/>
            </a:lvl7pPr>
            <a:lvl8pPr indent="-298450" lvl="7" marL="3657600" rtl="0" algn="l">
              <a:lnSpc>
                <a:spcPct val="100000"/>
              </a:lnSpc>
              <a:spcBef>
                <a:spcPts val="300"/>
              </a:spcBef>
              <a:spcAft>
                <a:spcPts val="0"/>
              </a:spcAft>
              <a:buSzPts val="1100"/>
              <a:buChar char="•"/>
              <a:defRPr sz="1100"/>
            </a:lvl8pPr>
            <a:lvl9pPr indent="-298450" lvl="8" marL="4114800" rtl="0" algn="l">
              <a:lnSpc>
                <a:spcPct val="100000"/>
              </a:lnSpc>
              <a:spcBef>
                <a:spcPts val="300"/>
              </a:spcBef>
              <a:spcAft>
                <a:spcPts val="0"/>
              </a:spcAft>
              <a:buSzPts val="1100"/>
              <a:buChar char="•"/>
              <a:defRPr sz="1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50" name="Shape 350"/>
        <p:cNvGrpSpPr/>
        <p:nvPr/>
      </p:nvGrpSpPr>
      <p:grpSpPr>
        <a:xfrm>
          <a:off x="0" y="0"/>
          <a:ext cx="0" cy="0"/>
          <a:chOff x="0" y="0"/>
          <a:chExt cx="0" cy="0"/>
        </a:xfrm>
      </p:grpSpPr>
      <p:sp>
        <p:nvSpPr>
          <p:cNvPr id="351" name="Google Shape;351;p10"/>
          <p:cNvSpPr txBox="1"/>
          <p:nvPr>
            <p:ph type="title"/>
          </p:nvPr>
        </p:nvSpPr>
        <p:spPr>
          <a:xfrm>
            <a:off x="459486" y="342900"/>
            <a:ext cx="8229600" cy="4116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2" name="Google Shape;352;p10"/>
          <p:cNvSpPr txBox="1"/>
          <p:nvPr>
            <p:ph idx="12" type="sldNum"/>
          </p:nvPr>
        </p:nvSpPr>
        <p:spPr>
          <a:xfrm>
            <a:off x="8138558" y="4767262"/>
            <a:ext cx="531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53" name="Google Shape;353;p10"/>
          <p:cNvSpPr txBox="1"/>
          <p:nvPr/>
        </p:nvSpPr>
        <p:spPr>
          <a:xfrm>
            <a:off x="374906" y="4767272"/>
            <a:ext cx="5971500" cy="273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n" sz="800">
                <a:solidFill>
                  <a:srgbClr val="888C8F"/>
                </a:solidFill>
              </a:rPr>
              <a:t>Presentation Title | BERKELEY LAB</a:t>
            </a:r>
            <a:endParaRPr sz="800">
              <a:solidFill>
                <a:srgbClr val="888C8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22.png"/><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slideLayout" Target="../slideLayouts/slideLayout13.xml"/><Relationship Id="rId16" Type="http://schemas.openxmlformats.org/officeDocument/2006/relationships/slideLayout" Target="../slideLayouts/slideLayout12.xml"/><Relationship Id="rId5" Type="http://schemas.openxmlformats.org/officeDocument/2006/relationships/slideLayout" Target="../slideLayouts/slideLayout1.xml"/><Relationship Id="rId19" Type="http://schemas.openxmlformats.org/officeDocument/2006/relationships/slideLayout" Target="../slideLayouts/slideLayout15.xml"/><Relationship Id="rId6" Type="http://schemas.openxmlformats.org/officeDocument/2006/relationships/slideLayout" Target="../slideLayouts/slideLayout2.xml"/><Relationship Id="rId18" Type="http://schemas.openxmlformats.org/officeDocument/2006/relationships/slideLayout" Target="../slideLayouts/slideLayout14.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25195" l="0" r="0" t="65082"/>
          <a:stretch/>
        </p:blipFill>
        <p:spPr>
          <a:xfrm>
            <a:off x="0" y="4662488"/>
            <a:ext cx="9144000" cy="500061"/>
          </a:xfrm>
          <a:prstGeom prst="rect">
            <a:avLst/>
          </a:prstGeom>
          <a:noFill/>
          <a:ln>
            <a:noFill/>
          </a:ln>
        </p:spPr>
      </p:pic>
      <p:pic>
        <p:nvPicPr>
          <p:cNvPr id="7" name="Google Shape;7;p1"/>
          <p:cNvPicPr preferRelativeResize="0"/>
          <p:nvPr/>
        </p:nvPicPr>
        <p:blipFill rotWithShape="1">
          <a:blip r:embed="rId2">
            <a:alphaModFix/>
          </a:blip>
          <a:srcRect b="0" l="0" r="0" t="0"/>
          <a:stretch/>
        </p:blipFill>
        <p:spPr>
          <a:xfrm>
            <a:off x="8016251" y="189074"/>
            <a:ext cx="888749" cy="399329"/>
          </a:xfrm>
          <a:prstGeom prst="rect">
            <a:avLst/>
          </a:prstGeom>
          <a:noFill/>
          <a:ln>
            <a:noFill/>
          </a:ln>
        </p:spPr>
      </p:pic>
      <p:sp>
        <p:nvSpPr>
          <p:cNvPr id="8" name="Google Shape;8;p1"/>
          <p:cNvSpPr txBox="1"/>
          <p:nvPr>
            <p:ph type="title"/>
          </p:nvPr>
        </p:nvSpPr>
        <p:spPr>
          <a:xfrm>
            <a:off x="144464" y="113110"/>
            <a:ext cx="7227900" cy="5514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2100" u="none" cap="none" strike="noStrike">
                <a:solidFill>
                  <a:srgbClr val="15506C"/>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2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2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2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2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2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2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2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2700" u="none" cap="none" strike="noStrike">
                <a:solidFill>
                  <a:schemeClr val="dk1"/>
                </a:solidFill>
                <a:latin typeface="Arial"/>
                <a:ea typeface="Arial"/>
                <a:cs typeface="Arial"/>
                <a:sym typeface="Arial"/>
              </a:defRPr>
            </a:lvl9pPr>
          </a:lstStyle>
          <a:p/>
        </p:txBody>
      </p:sp>
      <p:sp>
        <p:nvSpPr>
          <p:cNvPr id="9" name="Google Shape;9;p1"/>
          <p:cNvSpPr txBox="1"/>
          <p:nvPr>
            <p:ph idx="1" type="body"/>
          </p:nvPr>
        </p:nvSpPr>
        <p:spPr>
          <a:xfrm>
            <a:off x="215900" y="1100822"/>
            <a:ext cx="8650200" cy="34938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42900" lvl="1" marL="9144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0" name="Google Shape;10;p1"/>
          <p:cNvCxnSpPr/>
          <p:nvPr/>
        </p:nvCxnSpPr>
        <p:spPr>
          <a:xfrm>
            <a:off x="-2634" y="710839"/>
            <a:ext cx="9144600" cy="0"/>
          </a:xfrm>
          <a:prstGeom prst="straightConnector1">
            <a:avLst/>
          </a:prstGeom>
          <a:noFill/>
          <a:ln cap="flat" cmpd="sng" w="25400">
            <a:solidFill>
              <a:srgbClr val="9FB73B"/>
            </a:solidFill>
            <a:prstDash val="solid"/>
            <a:round/>
            <a:headEnd len="sm" w="sm" type="none"/>
            <a:tailEnd len="sm" w="sm" type="none"/>
          </a:ln>
        </p:spPr>
      </p:cxnSp>
      <p:pic>
        <p:nvPicPr>
          <p:cNvPr id="11" name="Google Shape;11;p1"/>
          <p:cNvPicPr preferRelativeResize="0"/>
          <p:nvPr/>
        </p:nvPicPr>
        <p:blipFill rotWithShape="1">
          <a:blip r:embed="rId3">
            <a:alphaModFix/>
          </a:blip>
          <a:srcRect b="0" l="0" r="57886" t="0"/>
          <a:stretch/>
        </p:blipFill>
        <p:spPr>
          <a:xfrm>
            <a:off x="1809752" y="4831979"/>
            <a:ext cx="845358" cy="223081"/>
          </a:xfrm>
          <a:prstGeom prst="rect">
            <a:avLst/>
          </a:prstGeom>
          <a:noFill/>
          <a:ln>
            <a:noFill/>
          </a:ln>
        </p:spPr>
      </p:pic>
      <p:sp>
        <p:nvSpPr>
          <p:cNvPr id="12" name="Google Shape;12;p1"/>
          <p:cNvSpPr txBox="1"/>
          <p:nvPr>
            <p:ph idx="12" type="sldNum"/>
          </p:nvPr>
        </p:nvSpPr>
        <p:spPr>
          <a:xfrm>
            <a:off x="8395137" y="4849559"/>
            <a:ext cx="4710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1"/>
          <p:cNvPicPr preferRelativeResize="0"/>
          <p:nvPr/>
        </p:nvPicPr>
        <p:blipFill rotWithShape="1">
          <a:blip r:embed="rId4">
            <a:alphaModFix/>
          </a:blip>
          <a:srcRect b="0" l="0" r="0" t="0"/>
          <a:stretch/>
        </p:blipFill>
        <p:spPr>
          <a:xfrm>
            <a:off x="144463" y="4713475"/>
            <a:ext cx="1506536" cy="409927"/>
          </a:xfrm>
          <a:prstGeom prst="rect">
            <a:avLst/>
          </a:prstGeom>
          <a:noFill/>
          <a:ln>
            <a:noFill/>
          </a:ln>
        </p:spPr>
      </p:pic>
      <p:sp>
        <p:nvSpPr>
          <p:cNvPr id="14" name="Google Shape;14;p1"/>
          <p:cNvSpPr/>
          <p:nvPr/>
        </p:nvSpPr>
        <p:spPr>
          <a:xfrm>
            <a:off x="0" y="768581"/>
            <a:ext cx="9144000" cy="274500"/>
          </a:xfrm>
          <a:prstGeom prst="rect">
            <a:avLst/>
          </a:prstGeom>
          <a:solidFill>
            <a:srgbClr val="1550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image" Target="../media/image37.png"/><Relationship Id="rId5" Type="http://schemas.openxmlformats.org/officeDocument/2006/relationships/image" Target="../media/image54.png"/><Relationship Id="rId6" Type="http://schemas.openxmlformats.org/officeDocument/2006/relationships/image" Target="../media/image40.png"/><Relationship Id="rId7"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8.png"/><Relationship Id="rId4" Type="http://schemas.openxmlformats.org/officeDocument/2006/relationships/image" Target="../media/image37.png"/><Relationship Id="rId5" Type="http://schemas.openxmlformats.org/officeDocument/2006/relationships/image" Target="../media/image45.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55.png"/><Relationship Id="rId9" Type="http://schemas.openxmlformats.org/officeDocument/2006/relationships/image" Target="../media/image56.png"/><Relationship Id="rId5" Type="http://schemas.openxmlformats.org/officeDocument/2006/relationships/image" Target="../media/image49.png"/><Relationship Id="rId6" Type="http://schemas.openxmlformats.org/officeDocument/2006/relationships/image" Target="../media/image43.png"/><Relationship Id="rId7" Type="http://schemas.openxmlformats.org/officeDocument/2006/relationships/image" Target="../media/image48.png"/><Relationship Id="rId8"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3.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1.png"/><Relationship Id="rId7"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2.png"/><Relationship Id="rId4" Type="http://schemas.openxmlformats.org/officeDocument/2006/relationships/image" Target="../media/image77.png"/><Relationship Id="rId9" Type="http://schemas.openxmlformats.org/officeDocument/2006/relationships/image" Target="../media/image53.png"/><Relationship Id="rId5" Type="http://schemas.openxmlformats.org/officeDocument/2006/relationships/image" Target="../media/image55.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1.png"/><Relationship Id="rId4" Type="http://schemas.openxmlformats.org/officeDocument/2006/relationships/image" Target="../media/image76.png"/><Relationship Id="rId5"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27.png"/></Relationships>
</file>

<file path=ppt/slides/_rels/slide19.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13.png"/><Relationship Id="rId13" Type="http://schemas.openxmlformats.org/officeDocument/2006/relationships/image" Target="../media/image74.png"/><Relationship Id="rId12"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67.png"/><Relationship Id="rId5" Type="http://schemas.openxmlformats.org/officeDocument/2006/relationships/image" Target="../media/image61.png"/><Relationship Id="rId6" Type="http://schemas.openxmlformats.org/officeDocument/2006/relationships/image" Target="../media/image59.png"/><Relationship Id="rId7" Type="http://schemas.openxmlformats.org/officeDocument/2006/relationships/image" Target="../media/image70.png"/><Relationship Id="rId8"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6.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85.png"/><Relationship Id="rId4" Type="http://schemas.openxmlformats.org/officeDocument/2006/relationships/image" Target="../media/image73.png"/><Relationship Id="rId5" Type="http://schemas.openxmlformats.org/officeDocument/2006/relationships/image" Target="../media/image83.png"/><Relationship Id="rId6" Type="http://schemas.openxmlformats.org/officeDocument/2006/relationships/image" Target="../media/image67.png"/><Relationship Id="rId7" Type="http://schemas.openxmlformats.org/officeDocument/2006/relationships/image" Target="../media/image79.png"/><Relationship Id="rId8"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80.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81.png"/><Relationship Id="rId4" Type="http://schemas.openxmlformats.org/officeDocument/2006/relationships/image" Target="../media/image91.png"/><Relationship Id="rId5" Type="http://schemas.openxmlformats.org/officeDocument/2006/relationships/image" Target="../media/image97.png"/><Relationship Id="rId6" Type="http://schemas.openxmlformats.org/officeDocument/2006/relationships/image" Target="../media/image8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07.png"/><Relationship Id="rId4" Type="http://schemas.openxmlformats.org/officeDocument/2006/relationships/image" Target="../media/image103.png"/><Relationship Id="rId5" Type="http://schemas.openxmlformats.org/officeDocument/2006/relationships/image" Target="../media/image8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07.png"/><Relationship Id="rId4" Type="http://schemas.openxmlformats.org/officeDocument/2006/relationships/image" Target="../media/image96.png"/><Relationship Id="rId5"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81.png"/><Relationship Id="rId4" Type="http://schemas.openxmlformats.org/officeDocument/2006/relationships/image" Target="../media/image108.png"/><Relationship Id="rId5" Type="http://schemas.openxmlformats.org/officeDocument/2006/relationships/image" Target="../media/image102.png"/><Relationship Id="rId6" Type="http://schemas.openxmlformats.org/officeDocument/2006/relationships/image" Target="../media/image92.png"/><Relationship Id="rId7" Type="http://schemas.openxmlformats.org/officeDocument/2006/relationships/image" Target="../media/image89.png"/><Relationship Id="rId8" Type="http://schemas.openxmlformats.org/officeDocument/2006/relationships/image" Target="../media/image8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0.png"/><Relationship Id="rId4" Type="http://schemas.openxmlformats.org/officeDocument/2006/relationships/image" Target="../media/image98.png"/><Relationship Id="rId5" Type="http://schemas.openxmlformats.org/officeDocument/2006/relationships/image" Target="../media/image9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15.png"/><Relationship Id="rId4" Type="http://schemas.openxmlformats.org/officeDocument/2006/relationships/image" Target="../media/image119.png"/><Relationship Id="rId5"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1.png"/><Relationship Id="rId4" Type="http://schemas.openxmlformats.org/officeDocument/2006/relationships/image" Target="../media/image106.png"/><Relationship Id="rId5" Type="http://schemas.openxmlformats.org/officeDocument/2006/relationships/image" Target="../media/image104.png"/><Relationship Id="rId6" Type="http://schemas.openxmlformats.org/officeDocument/2006/relationships/image" Target="../media/image122.png"/><Relationship Id="rId7" Type="http://schemas.openxmlformats.org/officeDocument/2006/relationships/image" Target="../media/image1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27.png"/></Relationships>
</file>

<file path=ppt/slides/_rels/slide32.xml.rels><?xml version="1.0" encoding="UTF-8" standalone="yes"?><Relationships xmlns="http://schemas.openxmlformats.org/package/2006/relationships"><Relationship Id="rId10" Type="http://schemas.openxmlformats.org/officeDocument/2006/relationships/image" Target="../media/image105.jp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7.png"/><Relationship Id="rId4" Type="http://schemas.openxmlformats.org/officeDocument/2006/relationships/image" Target="../media/image13.png"/><Relationship Id="rId9" Type="http://schemas.openxmlformats.org/officeDocument/2006/relationships/image" Target="../media/image59.png"/><Relationship Id="rId5" Type="http://schemas.openxmlformats.org/officeDocument/2006/relationships/image" Target="../media/image110.png"/><Relationship Id="rId6" Type="http://schemas.openxmlformats.org/officeDocument/2006/relationships/image" Target="../media/image60.png"/><Relationship Id="rId7" Type="http://schemas.openxmlformats.org/officeDocument/2006/relationships/image" Target="../media/image66.png"/><Relationship Id="rId8"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1.png"/><Relationship Id="rId4" Type="http://schemas.openxmlformats.org/officeDocument/2006/relationships/image" Target="../media/image121.png"/><Relationship Id="rId5" Type="http://schemas.openxmlformats.org/officeDocument/2006/relationships/image" Target="../media/image10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14.png"/><Relationship Id="rId4" Type="http://schemas.openxmlformats.org/officeDocument/2006/relationships/image" Target="../media/image118.png"/><Relationship Id="rId5" Type="http://schemas.openxmlformats.org/officeDocument/2006/relationships/image" Target="../media/image112.png"/><Relationship Id="rId6" Type="http://schemas.openxmlformats.org/officeDocument/2006/relationships/image" Target="../media/image120.png"/><Relationship Id="rId7" Type="http://schemas.openxmlformats.org/officeDocument/2006/relationships/image" Target="../media/image10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116.png"/><Relationship Id="rId4" Type="http://schemas.openxmlformats.org/officeDocument/2006/relationships/image" Target="../media/image1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12.png"/><Relationship Id="rId5" Type="http://schemas.openxmlformats.org/officeDocument/2006/relationships/image" Target="../media/image32.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0"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52.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16.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5.jpg"/><Relationship Id="rId4" Type="http://schemas.openxmlformats.org/officeDocument/2006/relationships/image" Target="../media/image34.png"/><Relationship Id="rId9" Type="http://schemas.openxmlformats.org/officeDocument/2006/relationships/image" Target="../media/image33.jp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23.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13.png"/><Relationship Id="rId5"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46.png"/><Relationship Id="rId6" Type="http://schemas.openxmlformats.org/officeDocument/2006/relationships/image" Target="../media/image35.png"/><Relationship Id="rId7"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17"/>
          <p:cNvSpPr txBox="1"/>
          <p:nvPr>
            <p:ph type="title"/>
          </p:nvPr>
        </p:nvSpPr>
        <p:spPr>
          <a:xfrm>
            <a:off x="6389192" y="550924"/>
            <a:ext cx="2238600" cy="19341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
              <a:t>Berkeley Center for Structural Biology (BCSB)</a:t>
            </a:r>
            <a:endParaRPr/>
          </a:p>
        </p:txBody>
      </p:sp>
      <p:sp>
        <p:nvSpPr>
          <p:cNvPr id="387" name="Google Shape;387;p17"/>
          <p:cNvSpPr txBox="1"/>
          <p:nvPr>
            <p:ph idx="1" type="body"/>
          </p:nvPr>
        </p:nvSpPr>
        <p:spPr>
          <a:xfrm>
            <a:off x="6048425" y="3829200"/>
            <a:ext cx="3220200" cy="1296900"/>
          </a:xfrm>
          <a:prstGeom prst="rect">
            <a:avLst/>
          </a:prstGeom>
        </p:spPr>
        <p:txBody>
          <a:bodyPr anchorCtr="0" anchor="b" bIns="34275" lIns="68575" spcFirstLastPara="1" rIns="68575" wrap="square" tIns="34275">
            <a:noAutofit/>
          </a:bodyPr>
          <a:lstStyle/>
          <a:p>
            <a:pPr indent="0" lvl="0" marL="0" rtl="0" algn="ctr">
              <a:lnSpc>
                <a:spcPct val="110000"/>
              </a:lnSpc>
              <a:spcBef>
                <a:spcPts val="0"/>
              </a:spcBef>
              <a:spcAft>
                <a:spcPts val="0"/>
              </a:spcAft>
              <a:buNone/>
            </a:pPr>
            <a:r>
              <a:rPr lang="en" sz="1200"/>
              <a:t>Gabriel Gazolla </a:t>
            </a:r>
            <a:endParaRPr sz="1200"/>
          </a:p>
          <a:p>
            <a:pPr indent="0" lvl="0" marL="0" rtl="0" algn="ctr">
              <a:lnSpc>
                <a:spcPct val="110000"/>
              </a:lnSpc>
              <a:spcBef>
                <a:spcPts val="0"/>
              </a:spcBef>
              <a:spcAft>
                <a:spcPts val="0"/>
              </a:spcAft>
              <a:buClr>
                <a:schemeClr val="dk1"/>
              </a:buClr>
              <a:buSzPts val="900"/>
              <a:buFont typeface="Arial"/>
              <a:buNone/>
            </a:pPr>
            <a:r>
              <a:rPr lang="en" sz="1200"/>
              <a:t>(Computer Systems Engineer)</a:t>
            </a:r>
            <a:endParaRPr sz="1200"/>
          </a:p>
          <a:p>
            <a:pPr indent="0" lvl="0" marL="0" rtl="0" algn="r">
              <a:spcBef>
                <a:spcPts val="400"/>
              </a:spcBef>
              <a:spcAft>
                <a:spcPts val="0"/>
              </a:spcAft>
              <a:buNone/>
            </a:pPr>
            <a:r>
              <a:t/>
            </a:r>
            <a:endParaRPr sz="2100"/>
          </a:p>
          <a:p>
            <a:pPr indent="0" lvl="0" marL="0" rtl="0" algn="ctr">
              <a:lnSpc>
                <a:spcPct val="110000"/>
              </a:lnSpc>
              <a:spcBef>
                <a:spcPts val="0"/>
              </a:spcBef>
              <a:spcAft>
                <a:spcPts val="0"/>
              </a:spcAft>
              <a:buNone/>
            </a:pPr>
            <a:r>
              <a:rPr lang="en" sz="1200"/>
              <a:t>John Taylor </a:t>
            </a:r>
            <a:endParaRPr sz="1200"/>
          </a:p>
          <a:p>
            <a:pPr indent="0" lvl="0" marL="0" rtl="0" algn="ctr">
              <a:lnSpc>
                <a:spcPct val="110000"/>
              </a:lnSpc>
              <a:spcBef>
                <a:spcPts val="0"/>
              </a:spcBef>
              <a:spcAft>
                <a:spcPts val="0"/>
              </a:spcAft>
              <a:buClr>
                <a:schemeClr val="dk1"/>
              </a:buClr>
              <a:buSzPts val="1100"/>
              <a:buFont typeface="Arial"/>
              <a:buNone/>
            </a:pPr>
            <a:r>
              <a:rPr lang="en" sz="1200"/>
              <a:t>(Head of Software and Instrumentation)</a:t>
            </a:r>
            <a:endParaRPr sz="2100"/>
          </a:p>
        </p:txBody>
      </p:sp>
      <p:sp>
        <p:nvSpPr>
          <p:cNvPr id="388" name="Google Shape;388;p17"/>
          <p:cNvSpPr txBox="1"/>
          <p:nvPr>
            <p:ph idx="2" type="body"/>
          </p:nvPr>
        </p:nvSpPr>
        <p:spPr>
          <a:xfrm>
            <a:off x="516215" y="2609774"/>
            <a:ext cx="8111700" cy="1085100"/>
          </a:xfrm>
          <a:prstGeom prst="rect">
            <a:avLst/>
          </a:prstGeom>
        </p:spPr>
        <p:txBody>
          <a:bodyPr anchorCtr="0" anchor="t" bIns="34275" lIns="68575" spcFirstLastPara="1" rIns="68575" wrap="square" tIns="34275">
            <a:spAutoFit/>
          </a:bodyPr>
          <a:lstStyle/>
          <a:p>
            <a:pPr indent="0" lvl="0" marL="0" rtl="0" algn="ctr">
              <a:spcBef>
                <a:spcPts val="0"/>
              </a:spcBef>
              <a:spcAft>
                <a:spcPts val="0"/>
              </a:spcAft>
              <a:buNone/>
            </a:pPr>
            <a:r>
              <a:rPr b="0" lang="en" sz="3300"/>
              <a:t>Developing and Integrating EPICS Driver in Python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6"/>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Using Conda</a:t>
            </a:r>
            <a:endParaRPr/>
          </a:p>
        </p:txBody>
      </p:sp>
      <p:pic>
        <p:nvPicPr>
          <p:cNvPr id="489" name="Google Shape;489;p26"/>
          <p:cNvPicPr preferRelativeResize="0"/>
          <p:nvPr/>
        </p:nvPicPr>
        <p:blipFill>
          <a:blip r:embed="rId3">
            <a:alphaModFix/>
          </a:blip>
          <a:stretch>
            <a:fillRect/>
          </a:stretch>
        </p:blipFill>
        <p:spPr>
          <a:xfrm>
            <a:off x="6511000" y="952350"/>
            <a:ext cx="2551752" cy="1435349"/>
          </a:xfrm>
          <a:prstGeom prst="rect">
            <a:avLst/>
          </a:prstGeom>
          <a:noFill/>
          <a:ln>
            <a:noFill/>
          </a:ln>
        </p:spPr>
      </p:pic>
      <p:pic>
        <p:nvPicPr>
          <p:cNvPr id="490" name="Google Shape;490;p26"/>
          <p:cNvPicPr preferRelativeResize="0"/>
          <p:nvPr/>
        </p:nvPicPr>
        <p:blipFill rotWithShape="1">
          <a:blip r:embed="rId4">
            <a:alphaModFix/>
          </a:blip>
          <a:srcRect b="33544" l="0" r="0" t="27354"/>
          <a:stretch/>
        </p:blipFill>
        <p:spPr>
          <a:xfrm>
            <a:off x="5668350" y="64200"/>
            <a:ext cx="2054400" cy="576725"/>
          </a:xfrm>
          <a:prstGeom prst="rect">
            <a:avLst/>
          </a:prstGeom>
          <a:noFill/>
          <a:ln cap="flat" cmpd="sng" w="19050">
            <a:solidFill>
              <a:srgbClr val="15506C"/>
            </a:solidFill>
            <a:prstDash val="solid"/>
            <a:round/>
            <a:headEnd len="sm" w="sm" type="none"/>
            <a:tailEnd len="sm" w="sm" type="none"/>
          </a:ln>
          <a:effectLst>
            <a:outerShdw blurRad="57150" rotWithShape="0" algn="bl" dir="5400000" dist="19050">
              <a:srgbClr val="000000">
                <a:alpha val="50000"/>
              </a:srgbClr>
            </a:outerShdw>
          </a:effectLst>
        </p:spPr>
      </p:pic>
      <p:pic>
        <p:nvPicPr>
          <p:cNvPr id="491" name="Google Shape;491;p26"/>
          <p:cNvPicPr preferRelativeResize="0"/>
          <p:nvPr/>
        </p:nvPicPr>
        <p:blipFill>
          <a:blip r:embed="rId5">
            <a:alphaModFix/>
          </a:blip>
          <a:stretch>
            <a:fillRect/>
          </a:stretch>
        </p:blipFill>
        <p:spPr>
          <a:xfrm>
            <a:off x="152400" y="2540099"/>
            <a:ext cx="8839201" cy="1871072"/>
          </a:xfrm>
          <a:prstGeom prst="rect">
            <a:avLst/>
          </a:prstGeom>
          <a:noFill/>
          <a:ln>
            <a:noFill/>
          </a:ln>
        </p:spPr>
      </p:pic>
      <p:sp>
        <p:nvSpPr>
          <p:cNvPr id="492" name="Google Shape;492;p26"/>
          <p:cNvSpPr/>
          <p:nvPr/>
        </p:nvSpPr>
        <p:spPr>
          <a:xfrm>
            <a:off x="4308925" y="2967975"/>
            <a:ext cx="3240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3" name="Google Shape;493;p26"/>
          <p:cNvSpPr/>
          <p:nvPr/>
        </p:nvSpPr>
        <p:spPr>
          <a:xfrm>
            <a:off x="4308925" y="3540975"/>
            <a:ext cx="16218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4" name="Google Shape;494;p26"/>
          <p:cNvSpPr/>
          <p:nvPr/>
        </p:nvSpPr>
        <p:spPr>
          <a:xfrm>
            <a:off x="4308925" y="3882675"/>
            <a:ext cx="3240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5" name="Google Shape;495;p26"/>
          <p:cNvSpPr txBox="1"/>
          <p:nvPr/>
        </p:nvSpPr>
        <p:spPr>
          <a:xfrm rot="-1461790">
            <a:off x="6363904" y="2470785"/>
            <a:ext cx="2077723" cy="78020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rPr>
              <a:t>LearningPCASpy</a:t>
            </a:r>
            <a:endParaRPr b="1" sz="800">
              <a:solidFill>
                <a:schemeClr val="dk1"/>
              </a:solidFill>
            </a:endParaRPr>
          </a:p>
        </p:txBody>
      </p:sp>
      <p:sp>
        <p:nvSpPr>
          <p:cNvPr id="496" name="Google Shape;496;p26"/>
          <p:cNvSpPr txBox="1"/>
          <p:nvPr/>
        </p:nvSpPr>
        <p:spPr>
          <a:xfrm rot="-1461790">
            <a:off x="7547929" y="3321735"/>
            <a:ext cx="2077723" cy="78020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rPr>
              <a:t>LearningPCASpy</a:t>
            </a:r>
            <a:endParaRPr b="1" sz="800">
              <a:solidFill>
                <a:schemeClr val="dk1"/>
              </a:solidFill>
            </a:endParaRPr>
          </a:p>
        </p:txBody>
      </p:sp>
      <p:pic>
        <p:nvPicPr>
          <p:cNvPr id="497" name="Google Shape;497;p26"/>
          <p:cNvPicPr preferRelativeResize="0"/>
          <p:nvPr/>
        </p:nvPicPr>
        <p:blipFill>
          <a:blip r:embed="rId6">
            <a:alphaModFix/>
          </a:blip>
          <a:stretch>
            <a:fillRect/>
          </a:stretch>
        </p:blipFill>
        <p:spPr>
          <a:xfrm>
            <a:off x="2139750" y="1041450"/>
            <a:ext cx="3590006" cy="1549575"/>
          </a:xfrm>
          <a:prstGeom prst="rect">
            <a:avLst/>
          </a:prstGeom>
          <a:noFill/>
          <a:ln>
            <a:noFill/>
          </a:ln>
        </p:spPr>
      </p:pic>
      <p:sp>
        <p:nvSpPr>
          <p:cNvPr id="498" name="Google Shape;498;p26"/>
          <p:cNvSpPr/>
          <p:nvPr/>
        </p:nvSpPr>
        <p:spPr>
          <a:xfrm>
            <a:off x="1861725" y="1645388"/>
            <a:ext cx="324000" cy="341700"/>
          </a:xfrm>
          <a:prstGeom prs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27"/>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Installing EPICS Base with Conda</a:t>
            </a:r>
            <a:endParaRPr/>
          </a:p>
        </p:txBody>
      </p:sp>
      <p:pic>
        <p:nvPicPr>
          <p:cNvPr id="504" name="Google Shape;504;p27"/>
          <p:cNvPicPr preferRelativeResize="0"/>
          <p:nvPr/>
        </p:nvPicPr>
        <p:blipFill>
          <a:blip r:embed="rId3">
            <a:alphaModFix/>
          </a:blip>
          <a:stretch>
            <a:fillRect/>
          </a:stretch>
        </p:blipFill>
        <p:spPr>
          <a:xfrm>
            <a:off x="61100" y="1133175"/>
            <a:ext cx="4389676" cy="3134051"/>
          </a:xfrm>
          <a:prstGeom prst="rect">
            <a:avLst/>
          </a:prstGeom>
          <a:noFill/>
          <a:ln>
            <a:noFill/>
          </a:ln>
        </p:spPr>
      </p:pic>
      <p:sp>
        <p:nvSpPr>
          <p:cNvPr id="505" name="Google Shape;505;p27"/>
          <p:cNvSpPr/>
          <p:nvPr/>
        </p:nvSpPr>
        <p:spPr>
          <a:xfrm>
            <a:off x="630650" y="3386350"/>
            <a:ext cx="396900" cy="274800"/>
          </a:xfrm>
          <a:prstGeom prst="roundRect">
            <a:avLst>
              <a:gd fmla="val 16667" name="adj"/>
            </a:avLst>
          </a:prstGeom>
          <a:solidFill>
            <a:srgbClr val="FF0000">
              <a:alpha val="314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6" name="Google Shape;506;p27"/>
          <p:cNvSpPr/>
          <p:nvPr/>
        </p:nvSpPr>
        <p:spPr>
          <a:xfrm>
            <a:off x="1081050" y="3357250"/>
            <a:ext cx="1266300" cy="333000"/>
          </a:xfrm>
          <a:prstGeom prst="roundRect">
            <a:avLst>
              <a:gd fmla="val 16667" name="adj"/>
            </a:avLst>
          </a:prstGeom>
          <a:solidFill>
            <a:srgbClr val="FF0000">
              <a:alpha val="314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7" name="Google Shape;507;p27"/>
          <p:cNvPicPr preferRelativeResize="0"/>
          <p:nvPr/>
        </p:nvPicPr>
        <p:blipFill>
          <a:blip r:embed="rId4">
            <a:alphaModFix/>
          </a:blip>
          <a:stretch>
            <a:fillRect/>
          </a:stretch>
        </p:blipFill>
        <p:spPr>
          <a:xfrm>
            <a:off x="2347350" y="2977713"/>
            <a:ext cx="1062525" cy="1016025"/>
          </a:xfrm>
          <a:prstGeom prst="rect">
            <a:avLst/>
          </a:prstGeom>
          <a:noFill/>
          <a:ln>
            <a:noFill/>
          </a:ln>
        </p:spPr>
      </p:pic>
      <p:pic>
        <p:nvPicPr>
          <p:cNvPr id="508" name="Google Shape;508;p27"/>
          <p:cNvPicPr preferRelativeResize="0"/>
          <p:nvPr/>
        </p:nvPicPr>
        <p:blipFill>
          <a:blip r:embed="rId5">
            <a:alphaModFix/>
          </a:blip>
          <a:stretch>
            <a:fillRect/>
          </a:stretch>
        </p:blipFill>
        <p:spPr>
          <a:xfrm>
            <a:off x="4505600" y="1357050"/>
            <a:ext cx="3331324" cy="1883301"/>
          </a:xfrm>
          <a:prstGeom prst="rect">
            <a:avLst/>
          </a:prstGeom>
          <a:noFill/>
          <a:ln cap="flat" cmpd="sng" w="19050">
            <a:solidFill>
              <a:schemeClr val="dk2"/>
            </a:solidFill>
            <a:prstDash val="solid"/>
            <a:round/>
            <a:headEnd len="sm" w="sm" type="none"/>
            <a:tailEnd len="sm" w="sm" type="none"/>
          </a:ln>
        </p:spPr>
      </p:pic>
      <p:pic>
        <p:nvPicPr>
          <p:cNvPr id="509" name="Google Shape;509;p27"/>
          <p:cNvPicPr preferRelativeResize="0"/>
          <p:nvPr/>
        </p:nvPicPr>
        <p:blipFill>
          <a:blip r:embed="rId6">
            <a:alphaModFix/>
          </a:blip>
          <a:stretch>
            <a:fillRect/>
          </a:stretch>
        </p:blipFill>
        <p:spPr>
          <a:xfrm>
            <a:off x="7909425" y="1643150"/>
            <a:ext cx="1116425" cy="1597200"/>
          </a:xfrm>
          <a:prstGeom prst="rect">
            <a:avLst/>
          </a:prstGeom>
          <a:noFill/>
          <a:ln cap="flat" cmpd="sng" w="19050">
            <a:solidFill>
              <a:schemeClr val="dk2"/>
            </a:solidFill>
            <a:prstDash val="solid"/>
            <a:round/>
            <a:headEnd len="sm" w="sm" type="none"/>
            <a:tailEnd len="sm" w="sm" type="none"/>
          </a:ln>
        </p:spPr>
      </p:pic>
      <p:pic>
        <p:nvPicPr>
          <p:cNvPr id="510" name="Google Shape;510;p27"/>
          <p:cNvPicPr preferRelativeResize="0"/>
          <p:nvPr/>
        </p:nvPicPr>
        <p:blipFill>
          <a:blip r:embed="rId7">
            <a:alphaModFix/>
          </a:blip>
          <a:stretch>
            <a:fillRect/>
          </a:stretch>
        </p:blipFill>
        <p:spPr>
          <a:xfrm>
            <a:off x="4505600" y="3366525"/>
            <a:ext cx="4165525" cy="96897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8"/>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Installing PCASpy - Easy Installation</a:t>
            </a:r>
            <a:endParaRPr/>
          </a:p>
        </p:txBody>
      </p:sp>
      <p:pic>
        <p:nvPicPr>
          <p:cNvPr id="516" name="Google Shape;516;p28"/>
          <p:cNvPicPr preferRelativeResize="0"/>
          <p:nvPr/>
        </p:nvPicPr>
        <p:blipFill>
          <a:blip r:embed="rId3">
            <a:alphaModFix/>
          </a:blip>
          <a:stretch>
            <a:fillRect/>
          </a:stretch>
        </p:blipFill>
        <p:spPr>
          <a:xfrm>
            <a:off x="870312" y="1081375"/>
            <a:ext cx="5847976" cy="3476825"/>
          </a:xfrm>
          <a:prstGeom prst="rect">
            <a:avLst/>
          </a:prstGeom>
          <a:noFill/>
          <a:ln>
            <a:noFill/>
          </a:ln>
        </p:spPr>
      </p:pic>
      <p:sp>
        <p:nvSpPr>
          <p:cNvPr id="517" name="Google Shape;517;p28"/>
          <p:cNvSpPr/>
          <p:nvPr/>
        </p:nvSpPr>
        <p:spPr>
          <a:xfrm>
            <a:off x="1995975" y="3152175"/>
            <a:ext cx="534000" cy="288900"/>
          </a:xfrm>
          <a:prstGeom prst="roundRect">
            <a:avLst>
              <a:gd fmla="val 16667" name="adj"/>
            </a:avLst>
          </a:prstGeom>
          <a:solidFill>
            <a:srgbClr val="FF0000">
              <a:alpha val="314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18" name="Google Shape;518;p28"/>
          <p:cNvPicPr preferRelativeResize="0"/>
          <p:nvPr/>
        </p:nvPicPr>
        <p:blipFill>
          <a:blip r:embed="rId4">
            <a:alphaModFix/>
          </a:blip>
          <a:stretch>
            <a:fillRect/>
          </a:stretch>
        </p:blipFill>
        <p:spPr>
          <a:xfrm>
            <a:off x="759800" y="2785888"/>
            <a:ext cx="1062525" cy="1016025"/>
          </a:xfrm>
          <a:prstGeom prst="rect">
            <a:avLst/>
          </a:prstGeom>
          <a:noFill/>
          <a:ln>
            <a:noFill/>
          </a:ln>
        </p:spPr>
      </p:pic>
      <p:sp>
        <p:nvSpPr>
          <p:cNvPr id="519" name="Google Shape;519;p28"/>
          <p:cNvSpPr/>
          <p:nvPr/>
        </p:nvSpPr>
        <p:spPr>
          <a:xfrm>
            <a:off x="2760425" y="3152175"/>
            <a:ext cx="1471800" cy="188700"/>
          </a:xfrm>
          <a:prstGeom prst="roundRect">
            <a:avLst>
              <a:gd fmla="val 16667" name="adj"/>
            </a:avLst>
          </a:prstGeom>
          <a:solidFill>
            <a:srgbClr val="FF0000">
              <a:alpha val="314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20" name="Google Shape;520;p28"/>
          <p:cNvPicPr preferRelativeResize="0"/>
          <p:nvPr/>
        </p:nvPicPr>
        <p:blipFill>
          <a:blip r:embed="rId5">
            <a:alphaModFix/>
          </a:blip>
          <a:stretch>
            <a:fillRect/>
          </a:stretch>
        </p:blipFill>
        <p:spPr>
          <a:xfrm>
            <a:off x="4047175" y="3640250"/>
            <a:ext cx="4863924" cy="848400"/>
          </a:xfrm>
          <a:prstGeom prst="rect">
            <a:avLst/>
          </a:prstGeom>
          <a:noFill/>
          <a:ln cap="flat" cmpd="sng" w="28575">
            <a:solidFill>
              <a:srgbClr val="000099"/>
            </a:solidFill>
            <a:prstDash val="solid"/>
            <a:round/>
            <a:headEnd len="sm" w="sm" type="none"/>
            <a:tailEnd len="sm" w="sm" type="none"/>
          </a:ln>
        </p:spPr>
      </p:pic>
      <p:pic>
        <p:nvPicPr>
          <p:cNvPr id="521" name="Google Shape;521;p28"/>
          <p:cNvPicPr preferRelativeResize="0"/>
          <p:nvPr/>
        </p:nvPicPr>
        <p:blipFill>
          <a:blip r:embed="rId6">
            <a:alphaModFix/>
          </a:blip>
          <a:stretch>
            <a:fillRect/>
          </a:stretch>
        </p:blipFill>
        <p:spPr>
          <a:xfrm>
            <a:off x="7029138" y="126863"/>
            <a:ext cx="866775" cy="523875"/>
          </a:xfrm>
          <a:prstGeom prst="rect">
            <a:avLst/>
          </a:prstGeom>
          <a:noFill/>
          <a:ln>
            <a:noFill/>
          </a:ln>
        </p:spPr>
      </p:pic>
      <p:sp>
        <p:nvSpPr>
          <p:cNvPr id="522" name="Google Shape;522;p28"/>
          <p:cNvSpPr/>
          <p:nvPr/>
        </p:nvSpPr>
        <p:spPr>
          <a:xfrm>
            <a:off x="870300" y="1902200"/>
            <a:ext cx="747000" cy="288900"/>
          </a:xfrm>
          <a:prstGeom prst="roundRect">
            <a:avLst>
              <a:gd fmla="val 16667" name="adj"/>
            </a:avLst>
          </a:prstGeom>
          <a:solidFill>
            <a:srgbClr val="FF0000">
              <a:alpha val="314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29"/>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                      example using PCASpy</a:t>
            </a:r>
            <a:endParaRPr/>
          </a:p>
        </p:txBody>
      </p:sp>
      <p:pic>
        <p:nvPicPr>
          <p:cNvPr id="528" name="Google Shape;528;p29"/>
          <p:cNvPicPr preferRelativeResize="0"/>
          <p:nvPr/>
        </p:nvPicPr>
        <p:blipFill>
          <a:blip r:embed="rId3">
            <a:alphaModFix/>
          </a:blip>
          <a:stretch>
            <a:fillRect/>
          </a:stretch>
        </p:blipFill>
        <p:spPr>
          <a:xfrm>
            <a:off x="5851000" y="1403450"/>
            <a:ext cx="3161800" cy="3161800"/>
          </a:xfrm>
          <a:prstGeom prst="rect">
            <a:avLst/>
          </a:prstGeom>
          <a:noFill/>
          <a:ln cap="flat" cmpd="sng" w="28575">
            <a:solidFill>
              <a:schemeClr val="dk2"/>
            </a:solidFill>
            <a:prstDash val="solid"/>
            <a:round/>
            <a:headEnd len="sm" w="sm" type="none"/>
            <a:tailEnd len="sm" w="sm" type="none"/>
          </a:ln>
        </p:spPr>
      </p:pic>
      <p:sp>
        <p:nvSpPr>
          <p:cNvPr id="529" name="Google Shape;529;p29"/>
          <p:cNvSpPr txBox="1"/>
          <p:nvPr/>
        </p:nvSpPr>
        <p:spPr>
          <a:xfrm>
            <a:off x="5878325" y="1036838"/>
            <a:ext cx="3225000" cy="7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Random Number Generator [1,N]</a:t>
            </a:r>
            <a:endParaRPr sz="1500">
              <a:solidFill>
                <a:schemeClr val="dk1"/>
              </a:solidFill>
            </a:endParaRPr>
          </a:p>
        </p:txBody>
      </p:sp>
      <p:pic>
        <p:nvPicPr>
          <p:cNvPr id="530" name="Google Shape;530;p29"/>
          <p:cNvPicPr preferRelativeResize="0"/>
          <p:nvPr/>
        </p:nvPicPr>
        <p:blipFill>
          <a:blip r:embed="rId4">
            <a:alphaModFix/>
          </a:blip>
          <a:stretch>
            <a:fillRect/>
          </a:stretch>
        </p:blipFill>
        <p:spPr>
          <a:xfrm>
            <a:off x="301788" y="1088999"/>
            <a:ext cx="4761163" cy="267245"/>
          </a:xfrm>
          <a:prstGeom prst="rect">
            <a:avLst/>
          </a:prstGeom>
          <a:noFill/>
          <a:ln cap="flat" cmpd="sng" w="19050">
            <a:solidFill>
              <a:srgbClr val="00FF00"/>
            </a:solidFill>
            <a:prstDash val="solid"/>
            <a:round/>
            <a:headEnd len="sm" w="sm" type="none"/>
            <a:tailEnd len="sm" w="sm" type="none"/>
          </a:ln>
        </p:spPr>
      </p:pic>
      <p:pic>
        <p:nvPicPr>
          <p:cNvPr id="531" name="Google Shape;531;p29"/>
          <p:cNvPicPr preferRelativeResize="0"/>
          <p:nvPr/>
        </p:nvPicPr>
        <p:blipFill>
          <a:blip r:embed="rId5">
            <a:alphaModFix/>
          </a:blip>
          <a:stretch>
            <a:fillRect/>
          </a:stretch>
        </p:blipFill>
        <p:spPr>
          <a:xfrm>
            <a:off x="301800" y="1440900"/>
            <a:ext cx="3225000" cy="249593"/>
          </a:xfrm>
          <a:prstGeom prst="rect">
            <a:avLst/>
          </a:prstGeom>
          <a:noFill/>
          <a:ln cap="flat" cmpd="sng" w="19050">
            <a:solidFill>
              <a:srgbClr val="00FF00"/>
            </a:solidFill>
            <a:prstDash val="solid"/>
            <a:round/>
            <a:headEnd len="sm" w="sm" type="none"/>
            <a:tailEnd len="sm" w="sm" type="none"/>
          </a:ln>
        </p:spPr>
      </p:pic>
      <p:pic>
        <p:nvPicPr>
          <p:cNvPr id="532" name="Google Shape;532;p29"/>
          <p:cNvPicPr preferRelativeResize="0"/>
          <p:nvPr/>
        </p:nvPicPr>
        <p:blipFill>
          <a:blip r:embed="rId4">
            <a:alphaModFix/>
          </a:blip>
          <a:stretch>
            <a:fillRect/>
          </a:stretch>
        </p:blipFill>
        <p:spPr>
          <a:xfrm>
            <a:off x="301788" y="1857439"/>
            <a:ext cx="4761163" cy="267245"/>
          </a:xfrm>
          <a:prstGeom prst="rect">
            <a:avLst/>
          </a:prstGeom>
          <a:noFill/>
          <a:ln cap="flat" cmpd="sng" w="19050">
            <a:solidFill>
              <a:srgbClr val="FDE600"/>
            </a:solidFill>
            <a:prstDash val="solid"/>
            <a:round/>
            <a:headEnd len="sm" w="sm" type="none"/>
            <a:tailEnd len="sm" w="sm" type="none"/>
          </a:ln>
        </p:spPr>
      </p:pic>
      <p:pic>
        <p:nvPicPr>
          <p:cNvPr id="533" name="Google Shape;533;p29"/>
          <p:cNvPicPr preferRelativeResize="0"/>
          <p:nvPr/>
        </p:nvPicPr>
        <p:blipFill>
          <a:blip r:embed="rId6">
            <a:alphaModFix/>
          </a:blip>
          <a:stretch>
            <a:fillRect/>
          </a:stretch>
        </p:blipFill>
        <p:spPr>
          <a:xfrm>
            <a:off x="301800" y="2201363"/>
            <a:ext cx="3453150" cy="267250"/>
          </a:xfrm>
          <a:prstGeom prst="rect">
            <a:avLst/>
          </a:prstGeom>
          <a:noFill/>
          <a:ln cap="flat" cmpd="sng" w="19050">
            <a:solidFill>
              <a:srgbClr val="FDE600"/>
            </a:solidFill>
            <a:prstDash val="solid"/>
            <a:round/>
            <a:headEnd len="sm" w="sm" type="none"/>
            <a:tailEnd len="sm" w="sm" type="none"/>
          </a:ln>
        </p:spPr>
      </p:pic>
      <p:pic>
        <p:nvPicPr>
          <p:cNvPr id="534" name="Google Shape;534;p29"/>
          <p:cNvPicPr preferRelativeResize="0"/>
          <p:nvPr/>
        </p:nvPicPr>
        <p:blipFill>
          <a:blip r:embed="rId7">
            <a:alphaModFix/>
          </a:blip>
          <a:stretch>
            <a:fillRect/>
          </a:stretch>
        </p:blipFill>
        <p:spPr>
          <a:xfrm>
            <a:off x="301775" y="2625873"/>
            <a:ext cx="4862350" cy="262831"/>
          </a:xfrm>
          <a:prstGeom prst="rect">
            <a:avLst/>
          </a:prstGeom>
          <a:noFill/>
          <a:ln cap="flat" cmpd="sng" w="19050">
            <a:solidFill>
              <a:srgbClr val="4FBCED"/>
            </a:solidFill>
            <a:prstDash val="solid"/>
            <a:round/>
            <a:headEnd len="sm" w="sm" type="none"/>
            <a:tailEnd len="sm" w="sm" type="none"/>
          </a:ln>
        </p:spPr>
      </p:pic>
      <p:pic>
        <p:nvPicPr>
          <p:cNvPr id="535" name="Google Shape;535;p29"/>
          <p:cNvPicPr preferRelativeResize="0"/>
          <p:nvPr/>
        </p:nvPicPr>
        <p:blipFill>
          <a:blip r:embed="rId8">
            <a:alphaModFix/>
          </a:blip>
          <a:stretch>
            <a:fillRect/>
          </a:stretch>
        </p:blipFill>
        <p:spPr>
          <a:xfrm>
            <a:off x="294100" y="3001638"/>
            <a:ext cx="4217730" cy="551400"/>
          </a:xfrm>
          <a:prstGeom prst="rect">
            <a:avLst/>
          </a:prstGeom>
          <a:noFill/>
          <a:ln cap="flat" cmpd="sng" w="19050">
            <a:solidFill>
              <a:srgbClr val="4FBCED"/>
            </a:solidFill>
            <a:prstDash val="solid"/>
            <a:round/>
            <a:headEnd len="sm" w="sm" type="none"/>
            <a:tailEnd len="sm" w="sm" type="none"/>
          </a:ln>
        </p:spPr>
      </p:pic>
      <p:pic>
        <p:nvPicPr>
          <p:cNvPr id="536" name="Google Shape;536;p29"/>
          <p:cNvPicPr preferRelativeResize="0"/>
          <p:nvPr/>
        </p:nvPicPr>
        <p:blipFill>
          <a:blip r:embed="rId4">
            <a:alphaModFix/>
          </a:blip>
          <a:stretch>
            <a:fillRect/>
          </a:stretch>
        </p:blipFill>
        <p:spPr>
          <a:xfrm>
            <a:off x="294099" y="3715900"/>
            <a:ext cx="4682316" cy="262825"/>
          </a:xfrm>
          <a:prstGeom prst="rect">
            <a:avLst/>
          </a:prstGeom>
          <a:noFill/>
          <a:ln cap="flat" cmpd="sng" w="19050">
            <a:solidFill>
              <a:schemeClr val="accent6"/>
            </a:solidFill>
            <a:prstDash val="solid"/>
            <a:round/>
            <a:headEnd len="sm" w="sm" type="none"/>
            <a:tailEnd len="sm" w="sm" type="none"/>
          </a:ln>
        </p:spPr>
      </p:pic>
      <p:pic>
        <p:nvPicPr>
          <p:cNvPr id="537" name="Google Shape;537;p29"/>
          <p:cNvPicPr preferRelativeResize="0"/>
          <p:nvPr/>
        </p:nvPicPr>
        <p:blipFill>
          <a:blip r:embed="rId9">
            <a:alphaModFix/>
          </a:blip>
          <a:stretch>
            <a:fillRect/>
          </a:stretch>
        </p:blipFill>
        <p:spPr>
          <a:xfrm>
            <a:off x="294100" y="4086075"/>
            <a:ext cx="3250125" cy="223475"/>
          </a:xfrm>
          <a:prstGeom prst="rect">
            <a:avLst/>
          </a:prstGeom>
          <a:noFill/>
          <a:ln cap="flat" cmpd="sng" w="19050">
            <a:solidFill>
              <a:schemeClr val="accent6"/>
            </a:solidFill>
            <a:prstDash val="solid"/>
            <a:round/>
            <a:headEnd len="sm" w="sm" type="none"/>
            <a:tailEnd len="sm" w="sm" type="none"/>
          </a:ln>
        </p:spPr>
      </p:pic>
      <p:pic>
        <p:nvPicPr>
          <p:cNvPr id="538" name="Google Shape;538;p29"/>
          <p:cNvPicPr preferRelativeResize="0"/>
          <p:nvPr/>
        </p:nvPicPr>
        <p:blipFill rotWithShape="1">
          <a:blip r:embed="rId10">
            <a:alphaModFix/>
          </a:blip>
          <a:srcRect b="29214" l="0" r="0" t="22021"/>
          <a:stretch/>
        </p:blipFill>
        <p:spPr>
          <a:xfrm>
            <a:off x="105575" y="82750"/>
            <a:ext cx="1665973" cy="581750"/>
          </a:xfrm>
          <a:prstGeom prst="rect">
            <a:avLst/>
          </a:prstGeom>
          <a:noFill/>
          <a:ln>
            <a:noFill/>
          </a:ln>
          <a:effectLst>
            <a:outerShdw blurRad="57150" rotWithShape="0" algn="bl" dir="5400000" dist="19050">
              <a:srgbClr val="000000">
                <a:alpha val="50000"/>
              </a:srgbClr>
            </a:outerShdw>
          </a:effectLst>
        </p:spPr>
      </p:pic>
      <p:pic>
        <p:nvPicPr>
          <p:cNvPr id="539" name="Google Shape;539;p29"/>
          <p:cNvPicPr preferRelativeResize="0"/>
          <p:nvPr/>
        </p:nvPicPr>
        <p:blipFill>
          <a:blip r:embed="rId11">
            <a:alphaModFix/>
          </a:blip>
          <a:stretch>
            <a:fillRect/>
          </a:stretch>
        </p:blipFill>
        <p:spPr>
          <a:xfrm>
            <a:off x="7029138" y="126863"/>
            <a:ext cx="866775" cy="52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0"/>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Agenda &amp; Objectives</a:t>
            </a:r>
            <a:endParaRPr/>
          </a:p>
        </p:txBody>
      </p:sp>
      <p:sp>
        <p:nvSpPr>
          <p:cNvPr id="545" name="Google Shape;545;p30"/>
          <p:cNvSpPr txBox="1"/>
          <p:nvPr>
            <p:ph idx="4294967295" type="subTitle"/>
          </p:nvPr>
        </p:nvSpPr>
        <p:spPr>
          <a:xfrm>
            <a:off x="-337550" y="3686650"/>
            <a:ext cx="3079800" cy="6384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t/>
            </a:r>
            <a:endParaRPr b="1" sz="800"/>
          </a:p>
          <a:p>
            <a:pPr indent="-304800" lvl="0" marL="457200" rtl="0" algn="ctr">
              <a:spcBef>
                <a:spcPts val="400"/>
              </a:spcBef>
              <a:spcAft>
                <a:spcPts val="0"/>
              </a:spcAft>
              <a:buSzPts val="1200"/>
              <a:buChar char="●"/>
            </a:pPr>
            <a:r>
              <a:rPr lang="en" sz="1200"/>
              <a:t>Learn what PCASpy is capable of.</a:t>
            </a:r>
            <a:endParaRPr sz="800"/>
          </a:p>
        </p:txBody>
      </p:sp>
      <p:sp>
        <p:nvSpPr>
          <p:cNvPr id="546" name="Google Shape;546;p30"/>
          <p:cNvSpPr txBox="1"/>
          <p:nvPr>
            <p:ph idx="4294967295" type="subTitle"/>
          </p:nvPr>
        </p:nvSpPr>
        <p:spPr>
          <a:xfrm>
            <a:off x="3238349" y="3810475"/>
            <a:ext cx="2434200" cy="4980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rPr lang="en" sz="1200"/>
              <a:t>Be able to understand and read a PCASpy implementation.</a:t>
            </a:r>
            <a:endParaRPr sz="1200"/>
          </a:p>
        </p:txBody>
      </p:sp>
      <p:sp>
        <p:nvSpPr>
          <p:cNvPr id="547" name="Google Shape;547;p30"/>
          <p:cNvSpPr txBox="1"/>
          <p:nvPr>
            <p:ph idx="4294967295" type="subTitle"/>
          </p:nvPr>
        </p:nvSpPr>
        <p:spPr>
          <a:xfrm>
            <a:off x="6624400" y="3849775"/>
            <a:ext cx="1482000" cy="5514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rPr lang="en" sz="1200"/>
              <a:t>Implement a basic PCASpy driver.</a:t>
            </a:r>
            <a:endParaRPr sz="1200"/>
          </a:p>
        </p:txBody>
      </p:sp>
      <p:grpSp>
        <p:nvGrpSpPr>
          <p:cNvPr id="548" name="Google Shape;548;p30"/>
          <p:cNvGrpSpPr/>
          <p:nvPr/>
        </p:nvGrpSpPr>
        <p:grpSpPr>
          <a:xfrm>
            <a:off x="199550" y="1271016"/>
            <a:ext cx="2542725" cy="2542725"/>
            <a:chOff x="199550" y="1271016"/>
            <a:chExt cx="2542725" cy="2542725"/>
          </a:xfrm>
        </p:grpSpPr>
        <p:pic>
          <p:nvPicPr>
            <p:cNvPr id="549" name="Google Shape;549;p30"/>
            <p:cNvPicPr preferRelativeResize="0"/>
            <p:nvPr/>
          </p:nvPicPr>
          <p:blipFill>
            <a:blip r:embed="rId3">
              <a:alphaModFix/>
            </a:blip>
            <a:stretch>
              <a:fillRect/>
            </a:stretch>
          </p:blipFill>
          <p:spPr>
            <a:xfrm>
              <a:off x="199550" y="1271016"/>
              <a:ext cx="2542725" cy="2542725"/>
            </a:xfrm>
            <a:prstGeom prst="rect">
              <a:avLst/>
            </a:prstGeom>
            <a:noFill/>
            <a:ln cap="flat" cmpd="sng" w="28575">
              <a:solidFill>
                <a:srgbClr val="096869"/>
              </a:solidFill>
              <a:prstDash val="solid"/>
              <a:round/>
              <a:headEnd len="sm" w="sm" type="none"/>
              <a:tailEnd len="sm" w="sm" type="none"/>
            </a:ln>
          </p:spPr>
        </p:pic>
        <p:sp>
          <p:nvSpPr>
            <p:cNvPr id="550" name="Google Shape;550;p30"/>
            <p:cNvSpPr/>
            <p:nvPr/>
          </p:nvSpPr>
          <p:spPr>
            <a:xfrm>
              <a:off x="226118" y="3312478"/>
              <a:ext cx="466005" cy="497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A</a:t>
              </a:r>
            </a:p>
          </p:txBody>
        </p:sp>
      </p:grpSp>
      <p:grpSp>
        <p:nvGrpSpPr>
          <p:cNvPr id="551" name="Google Shape;551;p30"/>
          <p:cNvGrpSpPr/>
          <p:nvPr/>
        </p:nvGrpSpPr>
        <p:grpSpPr>
          <a:xfrm>
            <a:off x="3139343" y="1272000"/>
            <a:ext cx="2542039" cy="2542031"/>
            <a:chOff x="3139343" y="1272000"/>
            <a:chExt cx="2542039" cy="2542031"/>
          </a:xfrm>
        </p:grpSpPr>
        <p:pic>
          <p:nvPicPr>
            <p:cNvPr id="552" name="Google Shape;552;p30"/>
            <p:cNvPicPr preferRelativeResize="0"/>
            <p:nvPr/>
          </p:nvPicPr>
          <p:blipFill>
            <a:blip r:embed="rId4">
              <a:alphaModFix/>
            </a:blip>
            <a:stretch>
              <a:fillRect/>
            </a:stretch>
          </p:blipFill>
          <p:spPr>
            <a:xfrm>
              <a:off x="3139350" y="1272000"/>
              <a:ext cx="2542031" cy="2542031"/>
            </a:xfrm>
            <a:prstGeom prst="rect">
              <a:avLst/>
            </a:prstGeom>
            <a:noFill/>
            <a:ln cap="flat" cmpd="sng" w="28575">
              <a:solidFill>
                <a:srgbClr val="096869"/>
              </a:solidFill>
              <a:prstDash val="solid"/>
              <a:round/>
              <a:headEnd len="sm" w="sm" type="none"/>
              <a:tailEnd len="sm" w="sm" type="none"/>
            </a:ln>
          </p:spPr>
        </p:pic>
        <p:sp>
          <p:nvSpPr>
            <p:cNvPr id="553" name="Google Shape;553;p30"/>
            <p:cNvSpPr/>
            <p:nvPr/>
          </p:nvSpPr>
          <p:spPr>
            <a:xfrm>
              <a:off x="3139343" y="3312478"/>
              <a:ext cx="376282" cy="497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B</a:t>
              </a:r>
            </a:p>
          </p:txBody>
        </p:sp>
      </p:grpSp>
      <p:grpSp>
        <p:nvGrpSpPr>
          <p:cNvPr id="554" name="Google Shape;554;p30"/>
          <p:cNvGrpSpPr/>
          <p:nvPr/>
        </p:nvGrpSpPr>
        <p:grpSpPr>
          <a:xfrm>
            <a:off x="6107300" y="1272000"/>
            <a:ext cx="2542031" cy="2542031"/>
            <a:chOff x="6107300" y="1272000"/>
            <a:chExt cx="2542031" cy="2542031"/>
          </a:xfrm>
        </p:grpSpPr>
        <p:pic>
          <p:nvPicPr>
            <p:cNvPr id="555" name="Google Shape;555;p30"/>
            <p:cNvPicPr preferRelativeResize="0"/>
            <p:nvPr/>
          </p:nvPicPr>
          <p:blipFill>
            <a:blip r:embed="rId5">
              <a:alphaModFix/>
            </a:blip>
            <a:stretch>
              <a:fillRect/>
            </a:stretch>
          </p:blipFill>
          <p:spPr>
            <a:xfrm>
              <a:off x="6107300" y="1272000"/>
              <a:ext cx="2542031" cy="2542031"/>
            </a:xfrm>
            <a:prstGeom prst="rect">
              <a:avLst/>
            </a:prstGeom>
            <a:noFill/>
            <a:ln cap="flat" cmpd="sng" w="28575">
              <a:solidFill>
                <a:srgbClr val="096869"/>
              </a:solidFill>
              <a:prstDash val="solid"/>
              <a:round/>
              <a:headEnd len="sm" w="sm" type="none"/>
              <a:tailEnd len="sm" w="sm" type="none"/>
            </a:ln>
          </p:spPr>
        </p:pic>
        <p:sp>
          <p:nvSpPr>
            <p:cNvPr id="556" name="Google Shape;556;p30"/>
            <p:cNvSpPr/>
            <p:nvPr/>
          </p:nvSpPr>
          <p:spPr>
            <a:xfrm>
              <a:off x="6123018" y="3282403"/>
              <a:ext cx="440270" cy="51469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C</a:t>
              </a:r>
            </a:p>
          </p:txBody>
        </p:sp>
      </p:grpSp>
      <p:pic>
        <p:nvPicPr>
          <p:cNvPr id="557" name="Google Shape;557;p30"/>
          <p:cNvPicPr preferRelativeResize="0"/>
          <p:nvPr/>
        </p:nvPicPr>
        <p:blipFill>
          <a:blip r:embed="rId6">
            <a:alphaModFix/>
          </a:blip>
          <a:stretch>
            <a:fillRect/>
          </a:stretch>
        </p:blipFill>
        <p:spPr>
          <a:xfrm>
            <a:off x="1307475" y="4306824"/>
            <a:ext cx="326850" cy="326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31"/>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PCASPy - EPICS - Random Number Generator</a:t>
            </a:r>
            <a:endParaRPr/>
          </a:p>
        </p:txBody>
      </p:sp>
      <p:pic>
        <p:nvPicPr>
          <p:cNvPr id="563" name="Google Shape;563;p31"/>
          <p:cNvPicPr preferRelativeResize="0"/>
          <p:nvPr/>
        </p:nvPicPr>
        <p:blipFill>
          <a:blip r:embed="rId3">
            <a:alphaModFix/>
          </a:blip>
          <a:stretch>
            <a:fillRect/>
          </a:stretch>
        </p:blipFill>
        <p:spPr>
          <a:xfrm>
            <a:off x="320850" y="1100025"/>
            <a:ext cx="3487751" cy="3484425"/>
          </a:xfrm>
          <a:prstGeom prst="rect">
            <a:avLst/>
          </a:prstGeom>
          <a:noFill/>
          <a:ln cap="flat" cmpd="sng" w="19050">
            <a:solidFill>
              <a:srgbClr val="00FF00"/>
            </a:solidFill>
            <a:prstDash val="solid"/>
            <a:round/>
            <a:headEnd len="sm" w="sm" type="none"/>
            <a:tailEnd len="sm" w="sm" type="none"/>
          </a:ln>
        </p:spPr>
      </p:pic>
      <p:pic>
        <p:nvPicPr>
          <p:cNvPr id="564" name="Google Shape;564;p31"/>
          <p:cNvPicPr preferRelativeResize="0"/>
          <p:nvPr/>
        </p:nvPicPr>
        <p:blipFill>
          <a:blip r:embed="rId4">
            <a:alphaModFix/>
          </a:blip>
          <a:stretch>
            <a:fillRect/>
          </a:stretch>
        </p:blipFill>
        <p:spPr>
          <a:xfrm>
            <a:off x="4170904" y="1100025"/>
            <a:ext cx="4474071" cy="2492268"/>
          </a:xfrm>
          <a:prstGeom prst="rect">
            <a:avLst/>
          </a:prstGeom>
          <a:noFill/>
          <a:ln cap="flat" cmpd="sng" w="19050">
            <a:solidFill>
              <a:srgbClr val="00FF00"/>
            </a:solidFill>
            <a:prstDash val="solid"/>
            <a:round/>
            <a:headEnd len="sm" w="sm" type="none"/>
            <a:tailEnd len="sm" w="sm" type="none"/>
          </a:ln>
        </p:spPr>
      </p:pic>
      <p:pic>
        <p:nvPicPr>
          <p:cNvPr id="565" name="Google Shape;565;p31"/>
          <p:cNvPicPr preferRelativeResize="0"/>
          <p:nvPr/>
        </p:nvPicPr>
        <p:blipFill>
          <a:blip r:embed="rId5">
            <a:alphaModFix/>
          </a:blip>
          <a:stretch>
            <a:fillRect/>
          </a:stretch>
        </p:blipFill>
        <p:spPr>
          <a:xfrm>
            <a:off x="4170900" y="3697375"/>
            <a:ext cx="4717572" cy="551400"/>
          </a:xfrm>
          <a:prstGeom prst="rect">
            <a:avLst/>
          </a:prstGeom>
          <a:noFill/>
          <a:ln cap="flat" cmpd="sng" w="19050">
            <a:solidFill>
              <a:srgbClr val="00FF00"/>
            </a:solidFill>
            <a:prstDash val="solid"/>
            <a:round/>
            <a:headEnd len="sm" w="sm" type="none"/>
            <a:tailEnd len="sm" w="sm" type="none"/>
          </a:ln>
        </p:spPr>
      </p:pic>
      <p:pic>
        <p:nvPicPr>
          <p:cNvPr id="566" name="Google Shape;566;p31"/>
          <p:cNvPicPr preferRelativeResize="0"/>
          <p:nvPr/>
        </p:nvPicPr>
        <p:blipFill>
          <a:blip r:embed="rId6">
            <a:alphaModFix/>
          </a:blip>
          <a:stretch>
            <a:fillRect/>
          </a:stretch>
        </p:blipFill>
        <p:spPr>
          <a:xfrm>
            <a:off x="6452200" y="197213"/>
            <a:ext cx="383176" cy="383176"/>
          </a:xfrm>
          <a:prstGeom prst="rect">
            <a:avLst/>
          </a:prstGeom>
          <a:noFill/>
          <a:ln cap="flat" cmpd="sng" w="28575">
            <a:solidFill>
              <a:schemeClr val="dk2"/>
            </a:solidFill>
            <a:prstDash val="solid"/>
            <a:round/>
            <a:headEnd len="sm" w="sm" type="none"/>
            <a:tailEnd len="sm" w="sm" type="none"/>
          </a:ln>
        </p:spPr>
      </p:pic>
      <p:pic>
        <p:nvPicPr>
          <p:cNvPr id="567" name="Google Shape;567;p31"/>
          <p:cNvPicPr preferRelativeResize="0"/>
          <p:nvPr/>
        </p:nvPicPr>
        <p:blipFill>
          <a:blip r:embed="rId7">
            <a:alphaModFix/>
          </a:blip>
          <a:stretch>
            <a:fillRect/>
          </a:stretch>
        </p:blipFill>
        <p:spPr>
          <a:xfrm>
            <a:off x="7009315" y="179613"/>
            <a:ext cx="692184" cy="418350"/>
          </a:xfrm>
          <a:prstGeom prst="rect">
            <a:avLst/>
          </a:prstGeom>
          <a:noFill/>
          <a:ln>
            <a:noFill/>
          </a:ln>
        </p:spPr>
      </p:pic>
      <p:sp>
        <p:nvSpPr>
          <p:cNvPr id="568" name="Google Shape;568;p31"/>
          <p:cNvSpPr/>
          <p:nvPr/>
        </p:nvSpPr>
        <p:spPr>
          <a:xfrm>
            <a:off x="31975" y="1189300"/>
            <a:ext cx="3240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9" name="Google Shape;569;p31"/>
          <p:cNvSpPr/>
          <p:nvPr/>
        </p:nvSpPr>
        <p:spPr>
          <a:xfrm>
            <a:off x="31975" y="1795350"/>
            <a:ext cx="3240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0" name="Google Shape;570;p31"/>
          <p:cNvSpPr/>
          <p:nvPr/>
        </p:nvSpPr>
        <p:spPr>
          <a:xfrm>
            <a:off x="31975" y="2436775"/>
            <a:ext cx="8250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1" name="Google Shape;571;p31"/>
          <p:cNvSpPr/>
          <p:nvPr/>
        </p:nvSpPr>
        <p:spPr>
          <a:xfrm>
            <a:off x="31975" y="3225500"/>
            <a:ext cx="8250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2" name="Google Shape;572;p31"/>
          <p:cNvSpPr/>
          <p:nvPr/>
        </p:nvSpPr>
        <p:spPr>
          <a:xfrm>
            <a:off x="4055275" y="1453650"/>
            <a:ext cx="8250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3" name="Google Shape;573;p31"/>
          <p:cNvSpPr/>
          <p:nvPr/>
        </p:nvSpPr>
        <p:spPr>
          <a:xfrm>
            <a:off x="4031700" y="2913250"/>
            <a:ext cx="8250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4" name="Google Shape;574;p31"/>
          <p:cNvSpPr/>
          <p:nvPr/>
        </p:nvSpPr>
        <p:spPr>
          <a:xfrm>
            <a:off x="3345925" y="3697375"/>
            <a:ext cx="825000" cy="341700"/>
          </a:xfrm>
          <a:prstGeom prst="rightArrow">
            <a:avLst>
              <a:gd fmla="val 50000" name="adj1"/>
              <a:gd fmla="val 50000" name="adj2"/>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32"/>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PCASPy - EPICS - Random Number Generator</a:t>
            </a:r>
            <a:endParaRPr/>
          </a:p>
        </p:txBody>
      </p:sp>
      <p:pic>
        <p:nvPicPr>
          <p:cNvPr id="580" name="Google Shape;580;p32"/>
          <p:cNvPicPr preferRelativeResize="0"/>
          <p:nvPr/>
        </p:nvPicPr>
        <p:blipFill>
          <a:blip r:embed="rId3">
            <a:alphaModFix/>
          </a:blip>
          <a:stretch>
            <a:fillRect/>
          </a:stretch>
        </p:blipFill>
        <p:spPr>
          <a:xfrm>
            <a:off x="327425" y="1062400"/>
            <a:ext cx="5344686" cy="1595093"/>
          </a:xfrm>
          <a:prstGeom prst="rect">
            <a:avLst/>
          </a:prstGeom>
          <a:noFill/>
          <a:ln cap="flat" cmpd="sng" w="28575">
            <a:solidFill>
              <a:srgbClr val="00FF00"/>
            </a:solidFill>
            <a:prstDash val="solid"/>
            <a:round/>
            <a:headEnd len="sm" w="sm" type="none"/>
            <a:tailEnd len="sm" w="sm" type="none"/>
          </a:ln>
        </p:spPr>
      </p:pic>
      <p:pic>
        <p:nvPicPr>
          <p:cNvPr id="581" name="Google Shape;581;p32"/>
          <p:cNvPicPr preferRelativeResize="0"/>
          <p:nvPr/>
        </p:nvPicPr>
        <p:blipFill>
          <a:blip r:embed="rId4">
            <a:alphaModFix/>
          </a:blip>
          <a:stretch>
            <a:fillRect/>
          </a:stretch>
        </p:blipFill>
        <p:spPr>
          <a:xfrm>
            <a:off x="327425" y="2763382"/>
            <a:ext cx="5259775" cy="1585818"/>
          </a:xfrm>
          <a:prstGeom prst="rect">
            <a:avLst/>
          </a:prstGeom>
          <a:noFill/>
          <a:ln cap="flat" cmpd="sng" w="38100">
            <a:solidFill>
              <a:srgbClr val="00FF00"/>
            </a:solidFill>
            <a:prstDash val="solid"/>
            <a:round/>
            <a:headEnd len="sm" w="sm" type="none"/>
            <a:tailEnd len="sm" w="sm" type="none"/>
          </a:ln>
        </p:spPr>
      </p:pic>
      <p:pic>
        <p:nvPicPr>
          <p:cNvPr id="582" name="Google Shape;582;p32"/>
          <p:cNvPicPr preferRelativeResize="0"/>
          <p:nvPr/>
        </p:nvPicPr>
        <p:blipFill>
          <a:blip r:embed="rId5">
            <a:alphaModFix/>
          </a:blip>
          <a:stretch>
            <a:fillRect/>
          </a:stretch>
        </p:blipFill>
        <p:spPr>
          <a:xfrm>
            <a:off x="3204188" y="2890581"/>
            <a:ext cx="3008363" cy="168871"/>
          </a:xfrm>
          <a:prstGeom prst="rect">
            <a:avLst/>
          </a:prstGeom>
          <a:noFill/>
          <a:ln cap="flat" cmpd="sng" w="19050">
            <a:solidFill>
              <a:srgbClr val="00FF00"/>
            </a:solidFill>
            <a:prstDash val="solid"/>
            <a:round/>
            <a:headEnd len="sm" w="sm" type="none"/>
            <a:tailEnd len="sm" w="sm" type="none"/>
          </a:ln>
        </p:spPr>
      </p:pic>
      <p:pic>
        <p:nvPicPr>
          <p:cNvPr id="583" name="Google Shape;583;p32"/>
          <p:cNvPicPr preferRelativeResize="0"/>
          <p:nvPr/>
        </p:nvPicPr>
        <p:blipFill>
          <a:blip r:embed="rId6">
            <a:alphaModFix/>
          </a:blip>
          <a:stretch>
            <a:fillRect/>
          </a:stretch>
        </p:blipFill>
        <p:spPr>
          <a:xfrm>
            <a:off x="6270625" y="2868037"/>
            <a:ext cx="2764725" cy="213975"/>
          </a:xfrm>
          <a:prstGeom prst="rect">
            <a:avLst/>
          </a:prstGeom>
          <a:noFill/>
          <a:ln cap="flat" cmpd="sng" w="19050">
            <a:solidFill>
              <a:srgbClr val="00FF00"/>
            </a:solidFill>
            <a:prstDash val="solid"/>
            <a:round/>
            <a:headEnd len="sm" w="sm" type="none"/>
            <a:tailEnd len="sm" w="sm" type="none"/>
          </a:ln>
        </p:spPr>
      </p:pic>
      <p:pic>
        <p:nvPicPr>
          <p:cNvPr id="584" name="Google Shape;584;p32"/>
          <p:cNvPicPr preferRelativeResize="0"/>
          <p:nvPr/>
        </p:nvPicPr>
        <p:blipFill>
          <a:blip r:embed="rId7">
            <a:alphaModFix/>
          </a:blip>
          <a:stretch>
            <a:fillRect/>
          </a:stretch>
        </p:blipFill>
        <p:spPr>
          <a:xfrm>
            <a:off x="5969075" y="197200"/>
            <a:ext cx="383176" cy="383176"/>
          </a:xfrm>
          <a:prstGeom prst="rect">
            <a:avLst/>
          </a:prstGeom>
          <a:noFill/>
          <a:ln cap="flat" cmpd="sng" w="28575">
            <a:solidFill>
              <a:schemeClr val="dk2"/>
            </a:solidFill>
            <a:prstDash val="solid"/>
            <a:round/>
            <a:headEnd len="sm" w="sm" type="none"/>
            <a:tailEnd len="sm" w="sm" type="none"/>
          </a:ln>
        </p:spPr>
      </p:pic>
      <p:pic>
        <p:nvPicPr>
          <p:cNvPr id="585" name="Google Shape;585;p32"/>
          <p:cNvPicPr preferRelativeResize="0"/>
          <p:nvPr/>
        </p:nvPicPr>
        <p:blipFill>
          <a:blip r:embed="rId8">
            <a:alphaModFix/>
          </a:blip>
          <a:stretch>
            <a:fillRect/>
          </a:stretch>
        </p:blipFill>
        <p:spPr>
          <a:xfrm>
            <a:off x="2978625" y="3860750"/>
            <a:ext cx="3233925" cy="185931"/>
          </a:xfrm>
          <a:prstGeom prst="rect">
            <a:avLst/>
          </a:prstGeom>
          <a:noFill/>
          <a:ln cap="flat" cmpd="sng" w="19050">
            <a:solidFill>
              <a:srgbClr val="4FBCED"/>
            </a:solidFill>
            <a:prstDash val="solid"/>
            <a:round/>
            <a:headEnd len="sm" w="sm" type="none"/>
            <a:tailEnd len="sm" w="sm" type="none"/>
          </a:ln>
        </p:spPr>
      </p:pic>
      <p:pic>
        <p:nvPicPr>
          <p:cNvPr id="586" name="Google Shape;586;p32"/>
          <p:cNvPicPr preferRelativeResize="0"/>
          <p:nvPr/>
        </p:nvPicPr>
        <p:blipFill>
          <a:blip r:embed="rId9">
            <a:alphaModFix/>
          </a:blip>
          <a:stretch>
            <a:fillRect/>
          </a:stretch>
        </p:blipFill>
        <p:spPr>
          <a:xfrm>
            <a:off x="6270625" y="3860748"/>
            <a:ext cx="2764725" cy="361448"/>
          </a:xfrm>
          <a:prstGeom prst="rect">
            <a:avLst/>
          </a:prstGeom>
          <a:noFill/>
          <a:ln cap="flat" cmpd="sng" w="19050">
            <a:solidFill>
              <a:srgbClr val="4FBCED"/>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33"/>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PCASPy - EPICS - Random Number Generator</a:t>
            </a:r>
            <a:endParaRPr/>
          </a:p>
        </p:txBody>
      </p:sp>
      <p:pic>
        <p:nvPicPr>
          <p:cNvPr id="592" name="Google Shape;592;p33"/>
          <p:cNvPicPr preferRelativeResize="0"/>
          <p:nvPr/>
        </p:nvPicPr>
        <p:blipFill>
          <a:blip r:embed="rId3">
            <a:alphaModFix/>
          </a:blip>
          <a:stretch>
            <a:fillRect/>
          </a:stretch>
        </p:blipFill>
        <p:spPr>
          <a:xfrm>
            <a:off x="327425" y="1109525"/>
            <a:ext cx="6447024" cy="1456340"/>
          </a:xfrm>
          <a:prstGeom prst="rect">
            <a:avLst/>
          </a:prstGeom>
          <a:noFill/>
          <a:ln cap="flat" cmpd="sng" w="28575">
            <a:solidFill>
              <a:srgbClr val="00FF00"/>
            </a:solidFill>
            <a:prstDash val="solid"/>
            <a:round/>
            <a:headEnd len="sm" w="sm" type="none"/>
            <a:tailEnd len="sm" w="sm" type="none"/>
          </a:ln>
        </p:spPr>
      </p:pic>
      <p:pic>
        <p:nvPicPr>
          <p:cNvPr id="593" name="Google Shape;593;p33"/>
          <p:cNvPicPr preferRelativeResize="0"/>
          <p:nvPr/>
        </p:nvPicPr>
        <p:blipFill>
          <a:blip r:embed="rId4">
            <a:alphaModFix/>
          </a:blip>
          <a:stretch>
            <a:fillRect/>
          </a:stretch>
        </p:blipFill>
        <p:spPr>
          <a:xfrm>
            <a:off x="327425" y="2673525"/>
            <a:ext cx="5809732" cy="1833650"/>
          </a:xfrm>
          <a:prstGeom prst="rect">
            <a:avLst/>
          </a:prstGeom>
          <a:noFill/>
          <a:ln cap="flat" cmpd="sng" w="28575">
            <a:solidFill>
              <a:srgbClr val="00FF00"/>
            </a:solidFill>
            <a:prstDash val="solid"/>
            <a:round/>
            <a:headEnd len="sm" w="sm" type="none"/>
            <a:tailEnd len="sm" w="sm" type="none"/>
          </a:ln>
        </p:spPr>
      </p:pic>
      <p:pic>
        <p:nvPicPr>
          <p:cNvPr id="594" name="Google Shape;594;p33"/>
          <p:cNvPicPr preferRelativeResize="0"/>
          <p:nvPr/>
        </p:nvPicPr>
        <p:blipFill>
          <a:blip r:embed="rId5">
            <a:alphaModFix/>
          </a:blip>
          <a:stretch>
            <a:fillRect/>
          </a:stretch>
        </p:blipFill>
        <p:spPr>
          <a:xfrm>
            <a:off x="5969075" y="197200"/>
            <a:ext cx="383176" cy="383176"/>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34"/>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Agenda &amp; Objectives</a:t>
            </a:r>
            <a:endParaRPr/>
          </a:p>
        </p:txBody>
      </p:sp>
      <p:sp>
        <p:nvSpPr>
          <p:cNvPr id="600" name="Google Shape;600;p34"/>
          <p:cNvSpPr txBox="1"/>
          <p:nvPr>
            <p:ph idx="4294967295" type="subTitle"/>
          </p:nvPr>
        </p:nvSpPr>
        <p:spPr>
          <a:xfrm>
            <a:off x="-337550" y="3686650"/>
            <a:ext cx="3079800" cy="6384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t/>
            </a:r>
            <a:endParaRPr b="1" sz="800"/>
          </a:p>
          <a:p>
            <a:pPr indent="-304800" lvl="0" marL="457200" rtl="0" algn="ctr">
              <a:spcBef>
                <a:spcPts val="400"/>
              </a:spcBef>
              <a:spcAft>
                <a:spcPts val="0"/>
              </a:spcAft>
              <a:buSzPts val="1200"/>
              <a:buChar char="●"/>
            </a:pPr>
            <a:r>
              <a:rPr lang="en" sz="1200"/>
              <a:t>Learn what PCASpy is capable of.</a:t>
            </a:r>
            <a:endParaRPr sz="800"/>
          </a:p>
        </p:txBody>
      </p:sp>
      <p:sp>
        <p:nvSpPr>
          <p:cNvPr id="601" name="Google Shape;601;p34"/>
          <p:cNvSpPr txBox="1"/>
          <p:nvPr>
            <p:ph idx="4294967295" type="subTitle"/>
          </p:nvPr>
        </p:nvSpPr>
        <p:spPr>
          <a:xfrm>
            <a:off x="3238349" y="3810475"/>
            <a:ext cx="2434200" cy="4980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rPr lang="en" sz="1200"/>
              <a:t>Be able to understand and read a PCASpy implementation.</a:t>
            </a:r>
            <a:endParaRPr sz="1200"/>
          </a:p>
        </p:txBody>
      </p:sp>
      <p:sp>
        <p:nvSpPr>
          <p:cNvPr id="602" name="Google Shape;602;p34"/>
          <p:cNvSpPr txBox="1"/>
          <p:nvPr>
            <p:ph idx="4294967295" type="subTitle"/>
          </p:nvPr>
        </p:nvSpPr>
        <p:spPr>
          <a:xfrm>
            <a:off x="6624400" y="3849775"/>
            <a:ext cx="1482000" cy="5514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rPr lang="en" sz="1200"/>
              <a:t>Implement a basic PCASpy driver.</a:t>
            </a:r>
            <a:endParaRPr sz="1200"/>
          </a:p>
        </p:txBody>
      </p:sp>
      <p:grpSp>
        <p:nvGrpSpPr>
          <p:cNvPr id="603" name="Google Shape;603;p34"/>
          <p:cNvGrpSpPr/>
          <p:nvPr/>
        </p:nvGrpSpPr>
        <p:grpSpPr>
          <a:xfrm>
            <a:off x="199550" y="1271016"/>
            <a:ext cx="2542725" cy="2542725"/>
            <a:chOff x="199550" y="1271016"/>
            <a:chExt cx="2542725" cy="2542725"/>
          </a:xfrm>
        </p:grpSpPr>
        <p:pic>
          <p:nvPicPr>
            <p:cNvPr id="604" name="Google Shape;604;p34"/>
            <p:cNvPicPr preferRelativeResize="0"/>
            <p:nvPr/>
          </p:nvPicPr>
          <p:blipFill>
            <a:blip r:embed="rId3">
              <a:alphaModFix/>
            </a:blip>
            <a:stretch>
              <a:fillRect/>
            </a:stretch>
          </p:blipFill>
          <p:spPr>
            <a:xfrm>
              <a:off x="199550" y="1271016"/>
              <a:ext cx="2542725" cy="2542725"/>
            </a:xfrm>
            <a:prstGeom prst="rect">
              <a:avLst/>
            </a:prstGeom>
            <a:noFill/>
            <a:ln cap="flat" cmpd="sng" w="28575">
              <a:solidFill>
                <a:srgbClr val="096869"/>
              </a:solidFill>
              <a:prstDash val="solid"/>
              <a:round/>
              <a:headEnd len="sm" w="sm" type="none"/>
              <a:tailEnd len="sm" w="sm" type="none"/>
            </a:ln>
          </p:spPr>
        </p:pic>
        <p:sp>
          <p:nvSpPr>
            <p:cNvPr id="605" name="Google Shape;605;p34"/>
            <p:cNvSpPr/>
            <p:nvPr/>
          </p:nvSpPr>
          <p:spPr>
            <a:xfrm>
              <a:off x="226118" y="3312478"/>
              <a:ext cx="466005" cy="497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A</a:t>
              </a:r>
            </a:p>
          </p:txBody>
        </p:sp>
      </p:grpSp>
      <p:grpSp>
        <p:nvGrpSpPr>
          <p:cNvPr id="606" name="Google Shape;606;p34"/>
          <p:cNvGrpSpPr/>
          <p:nvPr/>
        </p:nvGrpSpPr>
        <p:grpSpPr>
          <a:xfrm>
            <a:off x="3139343" y="1272000"/>
            <a:ext cx="2542039" cy="2542031"/>
            <a:chOff x="3139343" y="1272000"/>
            <a:chExt cx="2542039" cy="2542031"/>
          </a:xfrm>
        </p:grpSpPr>
        <p:pic>
          <p:nvPicPr>
            <p:cNvPr id="607" name="Google Shape;607;p34"/>
            <p:cNvPicPr preferRelativeResize="0"/>
            <p:nvPr/>
          </p:nvPicPr>
          <p:blipFill>
            <a:blip r:embed="rId4">
              <a:alphaModFix/>
            </a:blip>
            <a:stretch>
              <a:fillRect/>
            </a:stretch>
          </p:blipFill>
          <p:spPr>
            <a:xfrm>
              <a:off x="3139350" y="1272000"/>
              <a:ext cx="2542031" cy="2542031"/>
            </a:xfrm>
            <a:prstGeom prst="rect">
              <a:avLst/>
            </a:prstGeom>
            <a:noFill/>
            <a:ln cap="flat" cmpd="sng" w="28575">
              <a:solidFill>
                <a:srgbClr val="096869"/>
              </a:solidFill>
              <a:prstDash val="solid"/>
              <a:round/>
              <a:headEnd len="sm" w="sm" type="none"/>
              <a:tailEnd len="sm" w="sm" type="none"/>
            </a:ln>
          </p:spPr>
        </p:pic>
        <p:sp>
          <p:nvSpPr>
            <p:cNvPr id="608" name="Google Shape;608;p34"/>
            <p:cNvSpPr/>
            <p:nvPr/>
          </p:nvSpPr>
          <p:spPr>
            <a:xfrm>
              <a:off x="3139343" y="3312478"/>
              <a:ext cx="376282" cy="497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B</a:t>
              </a:r>
            </a:p>
          </p:txBody>
        </p:sp>
      </p:grpSp>
      <p:grpSp>
        <p:nvGrpSpPr>
          <p:cNvPr id="609" name="Google Shape;609;p34"/>
          <p:cNvGrpSpPr/>
          <p:nvPr/>
        </p:nvGrpSpPr>
        <p:grpSpPr>
          <a:xfrm>
            <a:off x="6107300" y="1272000"/>
            <a:ext cx="2542031" cy="2542031"/>
            <a:chOff x="6107300" y="1272000"/>
            <a:chExt cx="2542031" cy="2542031"/>
          </a:xfrm>
        </p:grpSpPr>
        <p:pic>
          <p:nvPicPr>
            <p:cNvPr id="610" name="Google Shape;610;p34"/>
            <p:cNvPicPr preferRelativeResize="0"/>
            <p:nvPr/>
          </p:nvPicPr>
          <p:blipFill>
            <a:blip r:embed="rId5">
              <a:alphaModFix/>
            </a:blip>
            <a:stretch>
              <a:fillRect/>
            </a:stretch>
          </p:blipFill>
          <p:spPr>
            <a:xfrm>
              <a:off x="6107300" y="1272000"/>
              <a:ext cx="2542031" cy="2542031"/>
            </a:xfrm>
            <a:prstGeom prst="rect">
              <a:avLst/>
            </a:prstGeom>
            <a:noFill/>
            <a:ln cap="flat" cmpd="sng" w="28575">
              <a:solidFill>
                <a:srgbClr val="096869"/>
              </a:solidFill>
              <a:prstDash val="solid"/>
              <a:round/>
              <a:headEnd len="sm" w="sm" type="none"/>
              <a:tailEnd len="sm" w="sm" type="none"/>
            </a:ln>
          </p:spPr>
        </p:pic>
        <p:sp>
          <p:nvSpPr>
            <p:cNvPr id="611" name="Google Shape;611;p34"/>
            <p:cNvSpPr/>
            <p:nvPr/>
          </p:nvSpPr>
          <p:spPr>
            <a:xfrm>
              <a:off x="6123018" y="3282403"/>
              <a:ext cx="440270" cy="51469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C</a:t>
              </a:r>
            </a:p>
          </p:txBody>
        </p:sp>
      </p:grpSp>
      <p:pic>
        <p:nvPicPr>
          <p:cNvPr id="612" name="Google Shape;612;p34"/>
          <p:cNvPicPr preferRelativeResize="0"/>
          <p:nvPr/>
        </p:nvPicPr>
        <p:blipFill>
          <a:blip r:embed="rId6">
            <a:alphaModFix/>
          </a:blip>
          <a:stretch>
            <a:fillRect/>
          </a:stretch>
        </p:blipFill>
        <p:spPr>
          <a:xfrm>
            <a:off x="1307475" y="4306824"/>
            <a:ext cx="326850" cy="326850"/>
          </a:xfrm>
          <a:prstGeom prst="rect">
            <a:avLst/>
          </a:prstGeom>
          <a:noFill/>
          <a:ln>
            <a:noFill/>
          </a:ln>
        </p:spPr>
      </p:pic>
      <p:pic>
        <p:nvPicPr>
          <p:cNvPr id="613" name="Google Shape;613;p34"/>
          <p:cNvPicPr preferRelativeResize="0"/>
          <p:nvPr/>
        </p:nvPicPr>
        <p:blipFill>
          <a:blip r:embed="rId6">
            <a:alphaModFix/>
          </a:blip>
          <a:stretch>
            <a:fillRect/>
          </a:stretch>
        </p:blipFill>
        <p:spPr>
          <a:xfrm>
            <a:off x="4246938" y="4306824"/>
            <a:ext cx="326850" cy="326850"/>
          </a:xfrm>
          <a:prstGeom prst="rect">
            <a:avLst/>
          </a:prstGeom>
          <a:noFill/>
          <a:ln>
            <a:noFill/>
          </a:ln>
        </p:spPr>
      </p:pic>
      <p:pic>
        <p:nvPicPr>
          <p:cNvPr id="614" name="Google Shape;614;p34"/>
          <p:cNvPicPr preferRelativeResize="0"/>
          <p:nvPr/>
        </p:nvPicPr>
        <p:blipFill>
          <a:blip r:embed="rId6">
            <a:alphaModFix/>
          </a:blip>
          <a:stretch>
            <a:fillRect/>
          </a:stretch>
        </p:blipFill>
        <p:spPr>
          <a:xfrm>
            <a:off x="7214875" y="4308475"/>
            <a:ext cx="326850" cy="326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35"/>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Limitations</a:t>
            </a:r>
            <a:endParaRPr/>
          </a:p>
        </p:txBody>
      </p:sp>
      <p:pic>
        <p:nvPicPr>
          <p:cNvPr id="620" name="Google Shape;620;p35"/>
          <p:cNvPicPr preferRelativeResize="0"/>
          <p:nvPr/>
        </p:nvPicPr>
        <p:blipFill>
          <a:blip r:embed="rId3">
            <a:alphaModFix/>
          </a:blip>
          <a:stretch>
            <a:fillRect/>
          </a:stretch>
        </p:blipFill>
        <p:spPr>
          <a:xfrm>
            <a:off x="7010363" y="1218625"/>
            <a:ext cx="2013950" cy="2264051"/>
          </a:xfrm>
          <a:prstGeom prst="rect">
            <a:avLst/>
          </a:prstGeom>
          <a:noFill/>
          <a:ln>
            <a:noFill/>
          </a:ln>
        </p:spPr>
      </p:pic>
      <p:pic>
        <p:nvPicPr>
          <p:cNvPr id="621" name="Google Shape;621;p35"/>
          <p:cNvPicPr preferRelativeResize="0"/>
          <p:nvPr/>
        </p:nvPicPr>
        <p:blipFill rotWithShape="1">
          <a:blip r:embed="rId4">
            <a:alphaModFix/>
          </a:blip>
          <a:srcRect b="0" l="25921" r="20097" t="0"/>
          <a:stretch/>
        </p:blipFill>
        <p:spPr>
          <a:xfrm>
            <a:off x="97300" y="1171500"/>
            <a:ext cx="2215301" cy="2308501"/>
          </a:xfrm>
          <a:prstGeom prst="rect">
            <a:avLst/>
          </a:prstGeom>
          <a:noFill/>
          <a:ln>
            <a:noFill/>
          </a:ln>
        </p:spPr>
      </p:pic>
      <p:pic>
        <p:nvPicPr>
          <p:cNvPr id="622" name="Google Shape;622;p35"/>
          <p:cNvPicPr preferRelativeResize="0"/>
          <p:nvPr/>
        </p:nvPicPr>
        <p:blipFill>
          <a:blip r:embed="rId5">
            <a:alphaModFix/>
          </a:blip>
          <a:stretch>
            <a:fillRect/>
          </a:stretch>
        </p:blipFill>
        <p:spPr>
          <a:xfrm>
            <a:off x="757587" y="3306550"/>
            <a:ext cx="716650" cy="716650"/>
          </a:xfrm>
          <a:prstGeom prst="rect">
            <a:avLst/>
          </a:prstGeom>
          <a:noFill/>
          <a:ln>
            <a:noFill/>
          </a:ln>
        </p:spPr>
      </p:pic>
      <p:pic>
        <p:nvPicPr>
          <p:cNvPr id="623" name="Google Shape;623;p35"/>
          <p:cNvPicPr preferRelativeResize="0"/>
          <p:nvPr/>
        </p:nvPicPr>
        <p:blipFill rotWithShape="1">
          <a:blip r:embed="rId6">
            <a:alphaModFix/>
          </a:blip>
          <a:srcRect b="11664" l="0" r="8466" t="30588"/>
          <a:stretch/>
        </p:blipFill>
        <p:spPr>
          <a:xfrm>
            <a:off x="7496875" y="3540075"/>
            <a:ext cx="1125250" cy="483125"/>
          </a:xfrm>
          <a:prstGeom prst="rect">
            <a:avLst/>
          </a:prstGeom>
          <a:noFill/>
          <a:ln>
            <a:noFill/>
          </a:ln>
        </p:spPr>
      </p:pic>
      <p:pic>
        <p:nvPicPr>
          <p:cNvPr id="624" name="Google Shape;624;p35"/>
          <p:cNvPicPr preferRelativeResize="0"/>
          <p:nvPr/>
        </p:nvPicPr>
        <p:blipFill>
          <a:blip r:embed="rId7">
            <a:alphaModFix/>
          </a:blip>
          <a:stretch>
            <a:fillRect/>
          </a:stretch>
        </p:blipFill>
        <p:spPr>
          <a:xfrm>
            <a:off x="5664475" y="1109225"/>
            <a:ext cx="1196076" cy="1196130"/>
          </a:xfrm>
          <a:prstGeom prst="rect">
            <a:avLst/>
          </a:prstGeom>
          <a:noFill/>
          <a:ln>
            <a:noFill/>
          </a:ln>
        </p:spPr>
      </p:pic>
      <p:pic>
        <p:nvPicPr>
          <p:cNvPr id="625" name="Google Shape;625;p35"/>
          <p:cNvPicPr preferRelativeResize="0"/>
          <p:nvPr/>
        </p:nvPicPr>
        <p:blipFill>
          <a:blip r:embed="rId8">
            <a:alphaModFix/>
          </a:blip>
          <a:stretch>
            <a:fillRect/>
          </a:stretch>
        </p:blipFill>
        <p:spPr>
          <a:xfrm>
            <a:off x="1911975" y="1313025"/>
            <a:ext cx="1418726" cy="860399"/>
          </a:xfrm>
          <a:prstGeom prst="rect">
            <a:avLst/>
          </a:prstGeom>
          <a:noFill/>
          <a:ln>
            <a:noFill/>
          </a:ln>
        </p:spPr>
      </p:pic>
      <p:sp>
        <p:nvSpPr>
          <p:cNvPr id="626" name="Google Shape;626;p35"/>
          <p:cNvSpPr/>
          <p:nvPr/>
        </p:nvSpPr>
        <p:spPr>
          <a:xfrm>
            <a:off x="2343750" y="2432475"/>
            <a:ext cx="4516800" cy="8367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Speed | Trade Off | Real Time Requirements</a:t>
            </a:r>
            <a:endParaRPr/>
          </a:p>
        </p:txBody>
      </p:sp>
      <p:pic>
        <p:nvPicPr>
          <p:cNvPr id="627" name="Google Shape;627;p35"/>
          <p:cNvPicPr preferRelativeResize="0"/>
          <p:nvPr/>
        </p:nvPicPr>
        <p:blipFill>
          <a:blip r:embed="rId9">
            <a:alphaModFix/>
          </a:blip>
          <a:stretch>
            <a:fillRect/>
          </a:stretch>
        </p:blipFill>
        <p:spPr>
          <a:xfrm>
            <a:off x="8370222" y="3917150"/>
            <a:ext cx="716650" cy="716625"/>
          </a:xfrm>
          <a:prstGeom prst="rect">
            <a:avLst/>
          </a:prstGeom>
          <a:noFill/>
          <a:ln>
            <a:noFill/>
          </a:ln>
        </p:spPr>
      </p:pic>
      <p:pic>
        <p:nvPicPr>
          <p:cNvPr id="628" name="Google Shape;628;p35"/>
          <p:cNvPicPr preferRelativeResize="0"/>
          <p:nvPr/>
        </p:nvPicPr>
        <p:blipFill>
          <a:blip r:embed="rId10">
            <a:alphaModFix/>
          </a:blip>
          <a:stretch>
            <a:fillRect/>
          </a:stretch>
        </p:blipFill>
        <p:spPr>
          <a:xfrm>
            <a:off x="653038" y="4046775"/>
            <a:ext cx="866775" cy="523875"/>
          </a:xfrm>
          <a:prstGeom prst="rect">
            <a:avLst/>
          </a:prstGeom>
          <a:noFill/>
          <a:ln>
            <a:noFill/>
          </a:ln>
        </p:spPr>
      </p:pic>
      <p:pic>
        <p:nvPicPr>
          <p:cNvPr id="629" name="Google Shape;629;p35"/>
          <p:cNvPicPr preferRelativeResize="0"/>
          <p:nvPr/>
        </p:nvPicPr>
        <p:blipFill>
          <a:blip r:embed="rId11">
            <a:alphaModFix/>
          </a:blip>
          <a:stretch>
            <a:fillRect/>
          </a:stretch>
        </p:blipFill>
        <p:spPr>
          <a:xfrm>
            <a:off x="5809575" y="3269175"/>
            <a:ext cx="1225400" cy="1225400"/>
          </a:xfrm>
          <a:prstGeom prst="rect">
            <a:avLst/>
          </a:prstGeom>
          <a:noFill/>
          <a:ln>
            <a:noFill/>
          </a:ln>
        </p:spPr>
      </p:pic>
      <p:pic>
        <p:nvPicPr>
          <p:cNvPr id="630" name="Google Shape;630;p35"/>
          <p:cNvPicPr preferRelativeResize="0"/>
          <p:nvPr/>
        </p:nvPicPr>
        <p:blipFill rotWithShape="1">
          <a:blip r:embed="rId12">
            <a:alphaModFix/>
          </a:blip>
          <a:srcRect b="20581" l="24790" r="24679" t="20463"/>
          <a:stretch/>
        </p:blipFill>
        <p:spPr>
          <a:xfrm>
            <a:off x="1982175" y="3404500"/>
            <a:ext cx="934331" cy="1090074"/>
          </a:xfrm>
          <a:prstGeom prst="rect">
            <a:avLst/>
          </a:prstGeom>
          <a:noFill/>
          <a:ln>
            <a:noFill/>
          </a:ln>
        </p:spPr>
      </p:pic>
      <p:pic>
        <p:nvPicPr>
          <p:cNvPr id="631" name="Google Shape;631;p35"/>
          <p:cNvPicPr preferRelativeResize="0"/>
          <p:nvPr/>
        </p:nvPicPr>
        <p:blipFill>
          <a:blip r:embed="rId13">
            <a:alphaModFix/>
          </a:blip>
          <a:stretch>
            <a:fillRect/>
          </a:stretch>
        </p:blipFill>
        <p:spPr>
          <a:xfrm>
            <a:off x="3049375" y="3166986"/>
            <a:ext cx="2917953" cy="1090075"/>
          </a:xfrm>
          <a:prstGeom prst="rect">
            <a:avLst/>
          </a:prstGeom>
          <a:noFill/>
          <a:ln cap="flat" cmpd="sng" w="9525">
            <a:solidFill>
              <a:srgbClr val="15506C"/>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8"/>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Agenda &amp; Objectives</a:t>
            </a:r>
            <a:endParaRPr/>
          </a:p>
        </p:txBody>
      </p:sp>
      <p:sp>
        <p:nvSpPr>
          <p:cNvPr id="394" name="Google Shape;394;p18"/>
          <p:cNvSpPr txBox="1"/>
          <p:nvPr>
            <p:ph idx="4294967295" type="subTitle"/>
          </p:nvPr>
        </p:nvSpPr>
        <p:spPr>
          <a:xfrm>
            <a:off x="-337550" y="3686650"/>
            <a:ext cx="3079800" cy="6384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t/>
            </a:r>
            <a:endParaRPr b="1" sz="800"/>
          </a:p>
          <a:p>
            <a:pPr indent="-304800" lvl="0" marL="457200" rtl="0" algn="ctr">
              <a:spcBef>
                <a:spcPts val="400"/>
              </a:spcBef>
              <a:spcAft>
                <a:spcPts val="0"/>
              </a:spcAft>
              <a:buSzPts val="1200"/>
              <a:buChar char="●"/>
            </a:pPr>
            <a:r>
              <a:rPr lang="en" sz="1200"/>
              <a:t>Learn what PCASpy is capable of.</a:t>
            </a:r>
            <a:endParaRPr sz="800"/>
          </a:p>
        </p:txBody>
      </p:sp>
      <p:sp>
        <p:nvSpPr>
          <p:cNvPr id="395" name="Google Shape;395;p18"/>
          <p:cNvSpPr txBox="1"/>
          <p:nvPr>
            <p:ph idx="4294967295" type="subTitle"/>
          </p:nvPr>
        </p:nvSpPr>
        <p:spPr>
          <a:xfrm>
            <a:off x="3238349" y="3810475"/>
            <a:ext cx="2434200" cy="4980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rPr lang="en" sz="1200"/>
              <a:t>Be able to understand and read a PCASpy implementation.</a:t>
            </a:r>
            <a:endParaRPr sz="1200"/>
          </a:p>
        </p:txBody>
      </p:sp>
      <p:sp>
        <p:nvSpPr>
          <p:cNvPr id="396" name="Google Shape;396;p18"/>
          <p:cNvSpPr txBox="1"/>
          <p:nvPr>
            <p:ph idx="4294967295" type="subTitle"/>
          </p:nvPr>
        </p:nvSpPr>
        <p:spPr>
          <a:xfrm>
            <a:off x="6624400" y="3849775"/>
            <a:ext cx="1482000" cy="5514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rPr lang="en" sz="1200"/>
              <a:t>Implement a basic PCASpy driver.</a:t>
            </a:r>
            <a:endParaRPr sz="1200"/>
          </a:p>
        </p:txBody>
      </p:sp>
      <p:grpSp>
        <p:nvGrpSpPr>
          <p:cNvPr id="397" name="Google Shape;397;p18"/>
          <p:cNvGrpSpPr/>
          <p:nvPr/>
        </p:nvGrpSpPr>
        <p:grpSpPr>
          <a:xfrm>
            <a:off x="199550" y="1271016"/>
            <a:ext cx="2542725" cy="2542725"/>
            <a:chOff x="199550" y="1271016"/>
            <a:chExt cx="2542725" cy="2542725"/>
          </a:xfrm>
        </p:grpSpPr>
        <p:pic>
          <p:nvPicPr>
            <p:cNvPr id="398" name="Google Shape;398;p18"/>
            <p:cNvPicPr preferRelativeResize="0"/>
            <p:nvPr/>
          </p:nvPicPr>
          <p:blipFill>
            <a:blip r:embed="rId3">
              <a:alphaModFix/>
            </a:blip>
            <a:stretch>
              <a:fillRect/>
            </a:stretch>
          </p:blipFill>
          <p:spPr>
            <a:xfrm>
              <a:off x="199550" y="1271016"/>
              <a:ext cx="2542725" cy="2542725"/>
            </a:xfrm>
            <a:prstGeom prst="rect">
              <a:avLst/>
            </a:prstGeom>
            <a:noFill/>
            <a:ln cap="flat" cmpd="sng" w="28575">
              <a:solidFill>
                <a:srgbClr val="096869"/>
              </a:solidFill>
              <a:prstDash val="solid"/>
              <a:round/>
              <a:headEnd len="sm" w="sm" type="none"/>
              <a:tailEnd len="sm" w="sm" type="none"/>
            </a:ln>
          </p:spPr>
        </p:pic>
        <p:sp>
          <p:nvSpPr>
            <p:cNvPr id="399" name="Google Shape;399;p18"/>
            <p:cNvSpPr/>
            <p:nvPr/>
          </p:nvSpPr>
          <p:spPr>
            <a:xfrm>
              <a:off x="226118" y="3312478"/>
              <a:ext cx="466005" cy="497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A</a:t>
              </a:r>
            </a:p>
          </p:txBody>
        </p:sp>
      </p:grpSp>
      <p:grpSp>
        <p:nvGrpSpPr>
          <p:cNvPr id="400" name="Google Shape;400;p18"/>
          <p:cNvGrpSpPr/>
          <p:nvPr/>
        </p:nvGrpSpPr>
        <p:grpSpPr>
          <a:xfrm>
            <a:off x="3139343" y="1272000"/>
            <a:ext cx="2542039" cy="2542031"/>
            <a:chOff x="3139343" y="1272000"/>
            <a:chExt cx="2542039" cy="2542031"/>
          </a:xfrm>
        </p:grpSpPr>
        <p:pic>
          <p:nvPicPr>
            <p:cNvPr id="401" name="Google Shape;401;p18"/>
            <p:cNvPicPr preferRelativeResize="0"/>
            <p:nvPr/>
          </p:nvPicPr>
          <p:blipFill>
            <a:blip r:embed="rId4">
              <a:alphaModFix/>
            </a:blip>
            <a:stretch>
              <a:fillRect/>
            </a:stretch>
          </p:blipFill>
          <p:spPr>
            <a:xfrm>
              <a:off x="3139350" y="1272000"/>
              <a:ext cx="2542031" cy="2542031"/>
            </a:xfrm>
            <a:prstGeom prst="rect">
              <a:avLst/>
            </a:prstGeom>
            <a:noFill/>
            <a:ln cap="flat" cmpd="sng" w="28575">
              <a:solidFill>
                <a:srgbClr val="096869"/>
              </a:solidFill>
              <a:prstDash val="solid"/>
              <a:round/>
              <a:headEnd len="sm" w="sm" type="none"/>
              <a:tailEnd len="sm" w="sm" type="none"/>
            </a:ln>
          </p:spPr>
        </p:pic>
        <p:sp>
          <p:nvSpPr>
            <p:cNvPr id="402" name="Google Shape;402;p18"/>
            <p:cNvSpPr/>
            <p:nvPr/>
          </p:nvSpPr>
          <p:spPr>
            <a:xfrm>
              <a:off x="3139343" y="3312478"/>
              <a:ext cx="376282" cy="497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B</a:t>
              </a:r>
            </a:p>
          </p:txBody>
        </p:sp>
      </p:grpSp>
      <p:grpSp>
        <p:nvGrpSpPr>
          <p:cNvPr id="403" name="Google Shape;403;p18"/>
          <p:cNvGrpSpPr/>
          <p:nvPr/>
        </p:nvGrpSpPr>
        <p:grpSpPr>
          <a:xfrm>
            <a:off x="6107300" y="1272000"/>
            <a:ext cx="2542031" cy="2542031"/>
            <a:chOff x="6107300" y="1272000"/>
            <a:chExt cx="2542031" cy="2542031"/>
          </a:xfrm>
        </p:grpSpPr>
        <p:pic>
          <p:nvPicPr>
            <p:cNvPr id="404" name="Google Shape;404;p18"/>
            <p:cNvPicPr preferRelativeResize="0"/>
            <p:nvPr/>
          </p:nvPicPr>
          <p:blipFill>
            <a:blip r:embed="rId5">
              <a:alphaModFix/>
            </a:blip>
            <a:stretch>
              <a:fillRect/>
            </a:stretch>
          </p:blipFill>
          <p:spPr>
            <a:xfrm>
              <a:off x="6107300" y="1272000"/>
              <a:ext cx="2542031" cy="2542031"/>
            </a:xfrm>
            <a:prstGeom prst="rect">
              <a:avLst/>
            </a:prstGeom>
            <a:noFill/>
            <a:ln cap="flat" cmpd="sng" w="28575">
              <a:solidFill>
                <a:srgbClr val="096869"/>
              </a:solidFill>
              <a:prstDash val="solid"/>
              <a:round/>
              <a:headEnd len="sm" w="sm" type="none"/>
              <a:tailEnd len="sm" w="sm" type="none"/>
            </a:ln>
          </p:spPr>
        </p:pic>
        <p:sp>
          <p:nvSpPr>
            <p:cNvPr id="405" name="Google Shape;405;p18"/>
            <p:cNvSpPr/>
            <p:nvPr/>
          </p:nvSpPr>
          <p:spPr>
            <a:xfrm>
              <a:off x="6123018" y="3282403"/>
              <a:ext cx="440270" cy="51469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C</a:t>
              </a: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36"/>
          <p:cNvSpPr txBox="1"/>
          <p:nvPr>
            <p:ph type="ctrTitle"/>
          </p:nvPr>
        </p:nvSpPr>
        <p:spPr>
          <a:xfrm>
            <a:off x="105483" y="1687275"/>
            <a:ext cx="8520600" cy="20526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a:t>Real Case Scenario at BCSB (LBL)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7"/>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BCSB</a:t>
            </a:r>
            <a:endParaRPr/>
          </a:p>
        </p:txBody>
      </p:sp>
      <p:sp>
        <p:nvSpPr>
          <p:cNvPr id="642" name="Google Shape;642;p37"/>
          <p:cNvSpPr txBox="1"/>
          <p:nvPr>
            <p:ph idx="1" type="body"/>
          </p:nvPr>
        </p:nvSpPr>
        <p:spPr>
          <a:xfrm>
            <a:off x="153350" y="1052300"/>
            <a:ext cx="8520600" cy="3416400"/>
          </a:xfrm>
          <a:prstGeom prst="rect">
            <a:avLst/>
          </a:prstGeom>
        </p:spPr>
        <p:txBody>
          <a:bodyPr anchorCtr="0" anchor="t" bIns="34275" lIns="68575" spcFirstLastPara="1" rIns="68575" wrap="square" tIns="34275">
            <a:noAutofit/>
          </a:bodyPr>
          <a:lstStyle/>
          <a:p>
            <a:pPr indent="0" lvl="0" marL="0" rtl="0" algn="just">
              <a:spcBef>
                <a:spcPts val="300"/>
              </a:spcBef>
              <a:spcAft>
                <a:spcPts val="0"/>
              </a:spcAft>
              <a:buNone/>
            </a:pPr>
            <a:r>
              <a:rPr lang="en" sz="1250">
                <a:solidFill>
                  <a:srgbClr val="111111"/>
                </a:solidFill>
                <a:highlight>
                  <a:srgbClr val="F9F9F9"/>
                </a:highlight>
              </a:rPr>
              <a:t>The </a:t>
            </a:r>
            <a:r>
              <a:rPr b="1" lang="en" sz="1250">
                <a:solidFill>
                  <a:srgbClr val="111111"/>
                </a:solidFill>
                <a:highlight>
                  <a:srgbClr val="F9F9F9"/>
                </a:highlight>
              </a:rPr>
              <a:t>Berkeley Center for Structural Biology</a:t>
            </a:r>
            <a:r>
              <a:rPr lang="en" sz="1250">
                <a:solidFill>
                  <a:srgbClr val="111111"/>
                </a:solidFill>
                <a:highlight>
                  <a:srgbClr val="F9F9F9"/>
                </a:highlight>
              </a:rPr>
              <a:t> brings over 20 years of experience to beamline management and innovation.  We operate six high-throughput protein crystallography beamlines at the Advanced Light Source at Lawrence Berkeley National Laboratory. </a:t>
            </a:r>
            <a:endParaRPr/>
          </a:p>
        </p:txBody>
      </p:sp>
      <p:pic>
        <p:nvPicPr>
          <p:cNvPr id="643" name="Google Shape;643;p37"/>
          <p:cNvPicPr preferRelativeResize="0"/>
          <p:nvPr/>
        </p:nvPicPr>
        <p:blipFill rotWithShape="1">
          <a:blip r:embed="rId3">
            <a:alphaModFix/>
          </a:blip>
          <a:srcRect b="17088" l="0" r="0" t="0"/>
          <a:stretch/>
        </p:blipFill>
        <p:spPr>
          <a:xfrm>
            <a:off x="1700750" y="1782725"/>
            <a:ext cx="5742500" cy="2824675"/>
          </a:xfrm>
          <a:prstGeom prst="rect">
            <a:avLst/>
          </a:prstGeom>
          <a:noFill/>
          <a:ln>
            <a:noFill/>
          </a:ln>
        </p:spPr>
      </p:pic>
      <p:sp>
        <p:nvSpPr>
          <p:cNvPr id="644" name="Google Shape;644;p37"/>
          <p:cNvSpPr/>
          <p:nvPr/>
        </p:nvSpPr>
        <p:spPr>
          <a:xfrm>
            <a:off x="387600" y="2997525"/>
            <a:ext cx="2990400" cy="280500"/>
          </a:xfrm>
          <a:prstGeom prst="roundRect">
            <a:avLst>
              <a:gd fmla="val 16667" name="adj"/>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5" name="Google Shape;645;p37"/>
          <p:cNvSpPr/>
          <p:nvPr/>
        </p:nvSpPr>
        <p:spPr>
          <a:xfrm>
            <a:off x="5681300" y="2243475"/>
            <a:ext cx="1648500" cy="199200"/>
          </a:xfrm>
          <a:prstGeom prst="roundRect">
            <a:avLst>
              <a:gd fmla="val 16667" name="adj"/>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6" name="Google Shape;646;p37"/>
          <p:cNvSpPr/>
          <p:nvPr/>
        </p:nvSpPr>
        <p:spPr>
          <a:xfrm>
            <a:off x="387600" y="4034025"/>
            <a:ext cx="2990400" cy="138600"/>
          </a:xfrm>
          <a:prstGeom prst="roundRect">
            <a:avLst>
              <a:gd fmla="val 16667" name="adj"/>
            </a:avLst>
          </a:prstGeom>
          <a:solidFill>
            <a:srgbClr val="B700FF">
              <a:alpha val="566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7" name="Google Shape;647;p37"/>
          <p:cNvSpPr/>
          <p:nvPr/>
        </p:nvSpPr>
        <p:spPr>
          <a:xfrm>
            <a:off x="3240738" y="1540201"/>
            <a:ext cx="2615694" cy="38872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9900"/>
                </a:solidFill>
                <a:latin typeface="Arial"/>
              </a:rPr>
              <a:t>7 out of ~44</a:t>
            </a:r>
          </a:p>
        </p:txBody>
      </p:sp>
      <p:pic>
        <p:nvPicPr>
          <p:cNvPr id="648" name="Google Shape;648;p37"/>
          <p:cNvPicPr preferRelativeResize="0"/>
          <p:nvPr/>
        </p:nvPicPr>
        <p:blipFill>
          <a:blip r:embed="rId4">
            <a:alphaModFix/>
          </a:blip>
          <a:stretch>
            <a:fillRect/>
          </a:stretch>
        </p:blipFill>
        <p:spPr>
          <a:xfrm>
            <a:off x="7372383" y="3662641"/>
            <a:ext cx="1679524" cy="944749"/>
          </a:xfrm>
          <a:prstGeom prst="rect">
            <a:avLst/>
          </a:prstGeom>
          <a:noFill/>
          <a:ln cap="flat" cmpd="sng" w="28575">
            <a:solidFill>
              <a:srgbClr val="000099"/>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38"/>
          <p:cNvPicPr preferRelativeResize="0"/>
          <p:nvPr/>
        </p:nvPicPr>
        <p:blipFill rotWithShape="1">
          <a:blip r:embed="rId3">
            <a:alphaModFix/>
          </a:blip>
          <a:srcRect b="77449" l="0" r="47173" t="0"/>
          <a:stretch/>
        </p:blipFill>
        <p:spPr>
          <a:xfrm>
            <a:off x="56250" y="137500"/>
            <a:ext cx="3092876" cy="527125"/>
          </a:xfrm>
          <a:prstGeom prst="rect">
            <a:avLst/>
          </a:prstGeom>
          <a:noFill/>
          <a:ln>
            <a:noFill/>
          </a:ln>
        </p:spPr>
      </p:pic>
      <p:pic>
        <p:nvPicPr>
          <p:cNvPr id="654" name="Google Shape;654;p38"/>
          <p:cNvPicPr preferRelativeResize="0"/>
          <p:nvPr/>
        </p:nvPicPr>
        <p:blipFill>
          <a:blip r:embed="rId4">
            <a:alphaModFix/>
          </a:blip>
          <a:stretch>
            <a:fillRect/>
          </a:stretch>
        </p:blipFill>
        <p:spPr>
          <a:xfrm>
            <a:off x="6757726" y="1095850"/>
            <a:ext cx="2319000" cy="857875"/>
          </a:xfrm>
          <a:prstGeom prst="rect">
            <a:avLst/>
          </a:prstGeom>
          <a:noFill/>
          <a:ln cap="flat" cmpd="sng" w="28575">
            <a:solidFill>
              <a:srgbClr val="595959"/>
            </a:solidFill>
            <a:prstDash val="solid"/>
            <a:round/>
            <a:headEnd len="sm" w="sm" type="none"/>
            <a:tailEnd len="sm" w="sm" type="none"/>
          </a:ln>
        </p:spPr>
      </p:pic>
      <p:pic>
        <p:nvPicPr>
          <p:cNvPr id="655" name="Google Shape;655;p38"/>
          <p:cNvPicPr preferRelativeResize="0"/>
          <p:nvPr/>
        </p:nvPicPr>
        <p:blipFill rotWithShape="1">
          <a:blip r:embed="rId3">
            <a:alphaModFix/>
          </a:blip>
          <a:srcRect b="0" l="15196" r="0" t="44230"/>
          <a:stretch/>
        </p:blipFill>
        <p:spPr>
          <a:xfrm>
            <a:off x="1527625" y="1132400"/>
            <a:ext cx="5133599" cy="1347825"/>
          </a:xfrm>
          <a:prstGeom prst="rect">
            <a:avLst/>
          </a:prstGeom>
          <a:noFill/>
          <a:ln>
            <a:noFill/>
          </a:ln>
        </p:spPr>
      </p:pic>
      <p:pic>
        <p:nvPicPr>
          <p:cNvPr id="656" name="Google Shape;656;p38"/>
          <p:cNvPicPr preferRelativeResize="0"/>
          <p:nvPr/>
        </p:nvPicPr>
        <p:blipFill rotWithShape="1">
          <a:blip r:embed="rId5">
            <a:alphaModFix/>
          </a:blip>
          <a:srcRect b="10357" l="0" r="17559" t="23835"/>
          <a:stretch/>
        </p:blipFill>
        <p:spPr>
          <a:xfrm>
            <a:off x="6221026" y="2860318"/>
            <a:ext cx="2855700" cy="1709656"/>
          </a:xfrm>
          <a:prstGeom prst="rect">
            <a:avLst/>
          </a:prstGeom>
          <a:noFill/>
          <a:ln cap="flat" cmpd="sng" w="28575">
            <a:solidFill>
              <a:srgbClr val="595959"/>
            </a:solidFill>
            <a:prstDash val="solid"/>
            <a:round/>
            <a:headEnd len="sm" w="sm" type="none"/>
            <a:tailEnd len="sm" w="sm" type="none"/>
          </a:ln>
        </p:spPr>
      </p:pic>
      <p:pic>
        <p:nvPicPr>
          <p:cNvPr id="657" name="Google Shape;657;p38"/>
          <p:cNvPicPr preferRelativeResize="0"/>
          <p:nvPr/>
        </p:nvPicPr>
        <p:blipFill>
          <a:blip r:embed="rId6">
            <a:alphaModFix/>
          </a:blip>
          <a:stretch>
            <a:fillRect/>
          </a:stretch>
        </p:blipFill>
        <p:spPr>
          <a:xfrm>
            <a:off x="366038" y="1132400"/>
            <a:ext cx="962025" cy="962025"/>
          </a:xfrm>
          <a:prstGeom prst="rect">
            <a:avLst/>
          </a:prstGeom>
          <a:noFill/>
          <a:ln>
            <a:noFill/>
          </a:ln>
        </p:spPr>
      </p:pic>
      <p:pic>
        <p:nvPicPr>
          <p:cNvPr id="658" name="Google Shape;658;p38"/>
          <p:cNvPicPr preferRelativeResize="0"/>
          <p:nvPr/>
        </p:nvPicPr>
        <p:blipFill>
          <a:blip r:embed="rId7">
            <a:alphaModFix/>
          </a:blip>
          <a:stretch>
            <a:fillRect/>
          </a:stretch>
        </p:blipFill>
        <p:spPr>
          <a:xfrm>
            <a:off x="118575" y="3006452"/>
            <a:ext cx="2855700" cy="1483800"/>
          </a:xfrm>
          <a:prstGeom prst="rect">
            <a:avLst/>
          </a:prstGeom>
          <a:noFill/>
          <a:ln>
            <a:noFill/>
          </a:ln>
        </p:spPr>
      </p:pic>
      <p:pic>
        <p:nvPicPr>
          <p:cNvPr id="659" name="Google Shape;659;p38"/>
          <p:cNvPicPr preferRelativeResize="0"/>
          <p:nvPr/>
        </p:nvPicPr>
        <p:blipFill>
          <a:blip r:embed="rId8">
            <a:alphaModFix/>
          </a:blip>
          <a:stretch>
            <a:fillRect/>
          </a:stretch>
        </p:blipFill>
        <p:spPr>
          <a:xfrm>
            <a:off x="3894873" y="2597625"/>
            <a:ext cx="2066676" cy="1972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39"/>
          <p:cNvPicPr preferRelativeResize="0"/>
          <p:nvPr/>
        </p:nvPicPr>
        <p:blipFill>
          <a:blip r:embed="rId3">
            <a:alphaModFix/>
          </a:blip>
          <a:stretch>
            <a:fillRect/>
          </a:stretch>
        </p:blipFill>
        <p:spPr>
          <a:xfrm>
            <a:off x="141800" y="1166150"/>
            <a:ext cx="2891050" cy="603225"/>
          </a:xfrm>
          <a:prstGeom prst="rect">
            <a:avLst/>
          </a:prstGeom>
          <a:noFill/>
          <a:ln>
            <a:noFill/>
          </a:ln>
        </p:spPr>
      </p:pic>
      <p:pic>
        <p:nvPicPr>
          <p:cNvPr id="665" name="Google Shape;665;p39"/>
          <p:cNvPicPr preferRelativeResize="0"/>
          <p:nvPr/>
        </p:nvPicPr>
        <p:blipFill>
          <a:blip r:embed="rId4">
            <a:alphaModFix/>
          </a:blip>
          <a:stretch>
            <a:fillRect/>
          </a:stretch>
        </p:blipFill>
        <p:spPr>
          <a:xfrm>
            <a:off x="141800" y="2077400"/>
            <a:ext cx="4086673" cy="2187475"/>
          </a:xfrm>
          <a:prstGeom prst="rect">
            <a:avLst/>
          </a:prstGeom>
          <a:noFill/>
          <a:ln>
            <a:noFill/>
          </a:ln>
        </p:spPr>
      </p:pic>
      <p:pic>
        <p:nvPicPr>
          <p:cNvPr id="666" name="Google Shape;666;p39"/>
          <p:cNvPicPr preferRelativeResize="0"/>
          <p:nvPr/>
        </p:nvPicPr>
        <p:blipFill>
          <a:blip r:embed="rId5">
            <a:alphaModFix/>
          </a:blip>
          <a:stretch>
            <a:fillRect/>
          </a:stretch>
        </p:blipFill>
        <p:spPr>
          <a:xfrm>
            <a:off x="4340398" y="2127400"/>
            <a:ext cx="4634252" cy="2212474"/>
          </a:xfrm>
          <a:prstGeom prst="rect">
            <a:avLst/>
          </a:prstGeom>
          <a:noFill/>
          <a:ln>
            <a:noFill/>
          </a:ln>
        </p:spPr>
      </p:pic>
      <p:pic>
        <p:nvPicPr>
          <p:cNvPr id="667" name="Google Shape;667;p39"/>
          <p:cNvPicPr preferRelativeResize="0"/>
          <p:nvPr/>
        </p:nvPicPr>
        <p:blipFill rotWithShape="1">
          <a:blip r:embed="rId6">
            <a:alphaModFix/>
          </a:blip>
          <a:srcRect b="17059" l="0" r="0" t="16042"/>
          <a:stretch/>
        </p:blipFill>
        <p:spPr>
          <a:xfrm>
            <a:off x="6074950" y="0"/>
            <a:ext cx="1782950" cy="119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40"/>
          <p:cNvPicPr preferRelativeResize="0"/>
          <p:nvPr/>
        </p:nvPicPr>
        <p:blipFill rotWithShape="1">
          <a:blip r:embed="rId3">
            <a:alphaModFix/>
          </a:blip>
          <a:srcRect b="17059" l="0" r="0" t="16042"/>
          <a:stretch/>
        </p:blipFill>
        <p:spPr>
          <a:xfrm>
            <a:off x="6758600" y="0"/>
            <a:ext cx="1053975" cy="705125"/>
          </a:xfrm>
          <a:prstGeom prst="rect">
            <a:avLst/>
          </a:prstGeom>
          <a:noFill/>
          <a:ln>
            <a:noFill/>
          </a:ln>
        </p:spPr>
      </p:pic>
      <p:pic>
        <p:nvPicPr>
          <p:cNvPr id="673" name="Google Shape;673;p40"/>
          <p:cNvPicPr preferRelativeResize="0"/>
          <p:nvPr/>
        </p:nvPicPr>
        <p:blipFill>
          <a:blip r:embed="rId4">
            <a:alphaModFix/>
          </a:blip>
          <a:stretch>
            <a:fillRect/>
          </a:stretch>
        </p:blipFill>
        <p:spPr>
          <a:xfrm>
            <a:off x="175900" y="1099049"/>
            <a:ext cx="2174251" cy="3490575"/>
          </a:xfrm>
          <a:prstGeom prst="rect">
            <a:avLst/>
          </a:prstGeom>
          <a:noFill/>
          <a:ln cap="flat" cmpd="sng" w="28575">
            <a:solidFill>
              <a:schemeClr val="dk2"/>
            </a:solidFill>
            <a:prstDash val="solid"/>
            <a:round/>
            <a:headEnd len="sm" w="sm" type="none"/>
            <a:tailEnd len="sm" w="sm" type="none"/>
          </a:ln>
        </p:spPr>
      </p:pic>
      <p:pic>
        <p:nvPicPr>
          <p:cNvPr id="674" name="Google Shape;674;p40"/>
          <p:cNvPicPr preferRelativeResize="0"/>
          <p:nvPr/>
        </p:nvPicPr>
        <p:blipFill>
          <a:blip r:embed="rId5">
            <a:alphaModFix/>
          </a:blip>
          <a:stretch>
            <a:fillRect/>
          </a:stretch>
        </p:blipFill>
        <p:spPr>
          <a:xfrm>
            <a:off x="2549900" y="1349025"/>
            <a:ext cx="5031551" cy="2898100"/>
          </a:xfrm>
          <a:prstGeom prst="rect">
            <a:avLst/>
          </a:prstGeom>
          <a:noFill/>
          <a:ln>
            <a:noFill/>
          </a:ln>
        </p:spPr>
      </p:pic>
      <p:pic>
        <p:nvPicPr>
          <p:cNvPr id="675" name="Google Shape;675;p40"/>
          <p:cNvPicPr preferRelativeResize="0"/>
          <p:nvPr/>
        </p:nvPicPr>
        <p:blipFill rotWithShape="1">
          <a:blip r:embed="rId6">
            <a:alphaModFix/>
          </a:blip>
          <a:srcRect b="0" l="11229" r="0" t="0"/>
          <a:stretch/>
        </p:blipFill>
        <p:spPr>
          <a:xfrm>
            <a:off x="7695325" y="2027300"/>
            <a:ext cx="1248649" cy="1477425"/>
          </a:xfrm>
          <a:prstGeom prst="rect">
            <a:avLst/>
          </a:prstGeom>
          <a:noFill/>
          <a:ln>
            <a:noFill/>
          </a:ln>
          <a:effectLst>
            <a:outerShdw blurRad="57150" rotWithShape="0" algn="bl" dir="5400000" dist="19050">
              <a:srgbClr val="000000">
                <a:alpha val="50000"/>
              </a:srgbClr>
            </a:outerShdw>
          </a:effectLst>
        </p:spPr>
      </p:pic>
      <p:sp>
        <p:nvSpPr>
          <p:cNvPr id="676" name="Google Shape;676;p40"/>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Using Serial Communication Over USB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41"/>
          <p:cNvPicPr preferRelativeResize="0"/>
          <p:nvPr/>
        </p:nvPicPr>
        <p:blipFill>
          <a:blip r:embed="rId3">
            <a:alphaModFix/>
          </a:blip>
          <a:stretch>
            <a:fillRect/>
          </a:stretch>
        </p:blipFill>
        <p:spPr>
          <a:xfrm>
            <a:off x="2864225" y="1086550"/>
            <a:ext cx="2456026" cy="3348326"/>
          </a:xfrm>
          <a:prstGeom prst="rect">
            <a:avLst/>
          </a:prstGeom>
          <a:noFill/>
          <a:ln cap="flat" cmpd="sng" w="38100">
            <a:solidFill>
              <a:srgbClr val="00FF00"/>
            </a:solidFill>
            <a:prstDash val="solid"/>
            <a:round/>
            <a:headEnd len="sm" w="sm" type="none"/>
            <a:tailEnd len="sm" w="sm" type="none"/>
          </a:ln>
        </p:spPr>
      </p:pic>
      <p:pic>
        <p:nvPicPr>
          <p:cNvPr id="682" name="Google Shape;682;p41"/>
          <p:cNvPicPr preferRelativeResize="0"/>
          <p:nvPr/>
        </p:nvPicPr>
        <p:blipFill>
          <a:blip r:embed="rId4">
            <a:alphaModFix/>
          </a:blip>
          <a:stretch>
            <a:fillRect/>
          </a:stretch>
        </p:blipFill>
        <p:spPr>
          <a:xfrm>
            <a:off x="5411950" y="1086550"/>
            <a:ext cx="3667150" cy="1831176"/>
          </a:xfrm>
          <a:prstGeom prst="rect">
            <a:avLst/>
          </a:prstGeom>
          <a:noFill/>
          <a:ln cap="flat" cmpd="sng" w="38100">
            <a:solidFill>
              <a:srgbClr val="00FF00"/>
            </a:solidFill>
            <a:prstDash val="solid"/>
            <a:round/>
            <a:headEnd len="sm" w="sm" type="none"/>
            <a:tailEnd len="sm" w="sm" type="none"/>
          </a:ln>
        </p:spPr>
      </p:pic>
      <p:pic>
        <p:nvPicPr>
          <p:cNvPr id="683" name="Google Shape;683;p41"/>
          <p:cNvPicPr preferRelativeResize="0"/>
          <p:nvPr/>
        </p:nvPicPr>
        <p:blipFill>
          <a:blip r:embed="rId5">
            <a:alphaModFix/>
          </a:blip>
          <a:stretch>
            <a:fillRect/>
          </a:stretch>
        </p:blipFill>
        <p:spPr>
          <a:xfrm>
            <a:off x="98006" y="1086543"/>
            <a:ext cx="2645854" cy="2120883"/>
          </a:xfrm>
          <a:prstGeom prst="rect">
            <a:avLst/>
          </a:prstGeom>
          <a:noFill/>
          <a:ln cap="flat" cmpd="sng" w="38100">
            <a:solidFill>
              <a:srgbClr val="00FF00"/>
            </a:solidFill>
            <a:prstDash val="solid"/>
            <a:round/>
            <a:headEnd len="sm" w="sm" type="none"/>
            <a:tailEnd len="sm" w="sm" type="none"/>
          </a:ln>
        </p:spPr>
      </p:pic>
      <p:sp>
        <p:nvSpPr>
          <p:cNvPr id="684" name="Google Shape;684;p41"/>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Using Serial Communication Over USB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id="689" name="Google Shape;689;p42"/>
          <p:cNvPicPr preferRelativeResize="0"/>
          <p:nvPr/>
        </p:nvPicPr>
        <p:blipFill>
          <a:blip r:embed="rId3">
            <a:alphaModFix/>
          </a:blip>
          <a:stretch>
            <a:fillRect/>
          </a:stretch>
        </p:blipFill>
        <p:spPr>
          <a:xfrm>
            <a:off x="83950" y="1086550"/>
            <a:ext cx="2456026" cy="3348326"/>
          </a:xfrm>
          <a:prstGeom prst="rect">
            <a:avLst/>
          </a:prstGeom>
          <a:noFill/>
          <a:ln cap="flat" cmpd="sng" w="38100">
            <a:solidFill>
              <a:srgbClr val="000099"/>
            </a:solidFill>
            <a:prstDash val="solid"/>
            <a:round/>
            <a:headEnd len="sm" w="sm" type="none"/>
            <a:tailEnd len="sm" w="sm" type="none"/>
          </a:ln>
        </p:spPr>
      </p:pic>
      <p:pic>
        <p:nvPicPr>
          <p:cNvPr id="690" name="Google Shape;690;p42"/>
          <p:cNvPicPr preferRelativeResize="0"/>
          <p:nvPr/>
        </p:nvPicPr>
        <p:blipFill rotWithShape="1">
          <a:blip r:embed="rId4">
            <a:alphaModFix/>
          </a:blip>
          <a:srcRect b="7363" l="2780" r="0" t="11447"/>
          <a:stretch/>
        </p:blipFill>
        <p:spPr>
          <a:xfrm>
            <a:off x="2661100" y="1086550"/>
            <a:ext cx="5067776" cy="3174125"/>
          </a:xfrm>
          <a:prstGeom prst="rect">
            <a:avLst/>
          </a:prstGeom>
          <a:noFill/>
          <a:ln cap="flat" cmpd="sng" w="38100">
            <a:solidFill>
              <a:srgbClr val="000099"/>
            </a:solidFill>
            <a:prstDash val="solid"/>
            <a:round/>
            <a:headEnd len="sm" w="sm" type="none"/>
            <a:tailEnd len="sm" w="sm" type="none"/>
          </a:ln>
        </p:spPr>
      </p:pic>
      <p:pic>
        <p:nvPicPr>
          <p:cNvPr id="691" name="Google Shape;691;p42"/>
          <p:cNvPicPr preferRelativeResize="0"/>
          <p:nvPr/>
        </p:nvPicPr>
        <p:blipFill>
          <a:blip r:embed="rId5">
            <a:alphaModFix/>
          </a:blip>
          <a:stretch>
            <a:fillRect/>
          </a:stretch>
        </p:blipFill>
        <p:spPr>
          <a:xfrm>
            <a:off x="4804913" y="3854075"/>
            <a:ext cx="4000599" cy="719200"/>
          </a:xfrm>
          <a:prstGeom prst="rect">
            <a:avLst/>
          </a:prstGeom>
          <a:noFill/>
          <a:ln cap="flat" cmpd="sng" w="38100">
            <a:solidFill>
              <a:srgbClr val="000099"/>
            </a:solidFill>
            <a:prstDash val="solid"/>
            <a:round/>
            <a:headEnd len="sm" w="sm" type="none"/>
            <a:tailEnd len="sm" w="sm" type="none"/>
          </a:ln>
        </p:spPr>
      </p:pic>
      <p:sp>
        <p:nvSpPr>
          <p:cNvPr id="692" name="Google Shape;692;p42"/>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Using Serial Communication Over USB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43"/>
          <p:cNvPicPr preferRelativeResize="0"/>
          <p:nvPr/>
        </p:nvPicPr>
        <p:blipFill rotWithShape="1">
          <a:blip r:embed="rId3">
            <a:alphaModFix/>
          </a:blip>
          <a:srcRect b="17059" l="0" r="0" t="16042"/>
          <a:stretch/>
        </p:blipFill>
        <p:spPr>
          <a:xfrm>
            <a:off x="6833600" y="0"/>
            <a:ext cx="1016500" cy="680025"/>
          </a:xfrm>
          <a:prstGeom prst="rect">
            <a:avLst/>
          </a:prstGeom>
          <a:noFill/>
          <a:ln>
            <a:noFill/>
          </a:ln>
        </p:spPr>
      </p:pic>
      <p:pic>
        <p:nvPicPr>
          <p:cNvPr id="698" name="Google Shape;698;p43"/>
          <p:cNvPicPr preferRelativeResize="0"/>
          <p:nvPr/>
        </p:nvPicPr>
        <p:blipFill>
          <a:blip r:embed="rId4">
            <a:alphaModFix/>
          </a:blip>
          <a:stretch>
            <a:fillRect/>
          </a:stretch>
        </p:blipFill>
        <p:spPr>
          <a:xfrm>
            <a:off x="137800" y="1099050"/>
            <a:ext cx="2351374" cy="3537976"/>
          </a:xfrm>
          <a:prstGeom prst="rect">
            <a:avLst/>
          </a:prstGeom>
          <a:noFill/>
          <a:ln cap="flat" cmpd="sng" w="28575">
            <a:solidFill>
              <a:srgbClr val="00FF00"/>
            </a:solidFill>
            <a:prstDash val="solid"/>
            <a:round/>
            <a:headEnd len="sm" w="sm" type="none"/>
            <a:tailEnd len="sm" w="sm" type="none"/>
          </a:ln>
        </p:spPr>
      </p:pic>
      <p:sp>
        <p:nvSpPr>
          <p:cNvPr id="699" name="Google Shape;699;p43"/>
          <p:cNvSpPr/>
          <p:nvPr/>
        </p:nvSpPr>
        <p:spPr>
          <a:xfrm>
            <a:off x="512650" y="3347325"/>
            <a:ext cx="1498200" cy="732900"/>
          </a:xfrm>
          <a:prstGeom prst="roundRect">
            <a:avLst>
              <a:gd fmla="val 16667" name="adj"/>
            </a:avLst>
          </a:prstGeom>
          <a:noFill/>
          <a:ln cap="flat" cmpd="sng" w="9525">
            <a:solidFill>
              <a:srgbClr val="FDE6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0" name="Google Shape;700;p43"/>
          <p:cNvSpPr/>
          <p:nvPr/>
        </p:nvSpPr>
        <p:spPr>
          <a:xfrm>
            <a:off x="79150" y="110325"/>
            <a:ext cx="3935700" cy="569700"/>
          </a:xfrm>
          <a:prstGeom prst="roundRect">
            <a:avLst>
              <a:gd fmla="val 16667" name="adj"/>
            </a:avLst>
          </a:prstGeom>
          <a:noFill/>
          <a:ln cap="flat" cmpd="sng" w="9525">
            <a:solidFill>
              <a:srgbClr val="FDE6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t>caget BL201-MICRODXP:RUNNUMBER</a:t>
            </a:r>
            <a:endParaRPr/>
          </a:p>
        </p:txBody>
      </p:sp>
      <p:pic>
        <p:nvPicPr>
          <p:cNvPr id="701" name="Google Shape;701;p43"/>
          <p:cNvPicPr preferRelativeResize="0"/>
          <p:nvPr/>
        </p:nvPicPr>
        <p:blipFill>
          <a:blip r:embed="rId5">
            <a:alphaModFix/>
          </a:blip>
          <a:stretch>
            <a:fillRect/>
          </a:stretch>
        </p:blipFill>
        <p:spPr>
          <a:xfrm>
            <a:off x="2599648" y="1099050"/>
            <a:ext cx="2221550" cy="1785900"/>
          </a:xfrm>
          <a:prstGeom prst="rect">
            <a:avLst/>
          </a:prstGeom>
          <a:noFill/>
          <a:ln cap="flat" cmpd="sng" w="28575">
            <a:solidFill>
              <a:srgbClr val="00FF00"/>
            </a:solidFill>
            <a:prstDash val="solid"/>
            <a:round/>
            <a:headEnd len="sm" w="sm" type="none"/>
            <a:tailEnd len="sm" w="sm" type="none"/>
          </a:ln>
        </p:spPr>
      </p:pic>
      <p:pic>
        <p:nvPicPr>
          <p:cNvPr id="702" name="Google Shape;702;p43"/>
          <p:cNvPicPr preferRelativeResize="0"/>
          <p:nvPr/>
        </p:nvPicPr>
        <p:blipFill>
          <a:blip r:embed="rId6">
            <a:alphaModFix/>
          </a:blip>
          <a:stretch>
            <a:fillRect/>
          </a:stretch>
        </p:blipFill>
        <p:spPr>
          <a:xfrm>
            <a:off x="6690018" y="1168600"/>
            <a:ext cx="2253782" cy="3398874"/>
          </a:xfrm>
          <a:prstGeom prst="rect">
            <a:avLst/>
          </a:prstGeom>
          <a:noFill/>
          <a:ln cap="flat" cmpd="sng" w="28575">
            <a:solidFill>
              <a:srgbClr val="00FF00"/>
            </a:solidFill>
            <a:prstDash val="solid"/>
            <a:round/>
            <a:headEnd len="sm" w="sm" type="none"/>
            <a:tailEnd len="sm" w="sm" type="none"/>
          </a:ln>
        </p:spPr>
      </p:pic>
      <p:sp>
        <p:nvSpPr>
          <p:cNvPr id="703" name="Google Shape;703;p43"/>
          <p:cNvSpPr txBox="1"/>
          <p:nvPr/>
        </p:nvSpPr>
        <p:spPr>
          <a:xfrm>
            <a:off x="2777475" y="2842425"/>
            <a:ext cx="3784500" cy="88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endParaRPr>
          </a:p>
        </p:txBody>
      </p:sp>
      <p:pic>
        <p:nvPicPr>
          <p:cNvPr id="704" name="Google Shape;704;p43"/>
          <p:cNvPicPr preferRelativeResize="0"/>
          <p:nvPr/>
        </p:nvPicPr>
        <p:blipFill>
          <a:blip r:embed="rId7">
            <a:alphaModFix/>
          </a:blip>
          <a:stretch>
            <a:fillRect/>
          </a:stretch>
        </p:blipFill>
        <p:spPr>
          <a:xfrm>
            <a:off x="2599652" y="2983850"/>
            <a:ext cx="2758200" cy="392600"/>
          </a:xfrm>
          <a:prstGeom prst="rect">
            <a:avLst/>
          </a:prstGeom>
          <a:noFill/>
          <a:ln cap="flat" cmpd="sng" w="28575">
            <a:solidFill>
              <a:srgbClr val="00FF00"/>
            </a:solidFill>
            <a:prstDash val="solid"/>
            <a:round/>
            <a:headEnd len="sm" w="sm" type="none"/>
            <a:tailEnd len="sm" w="sm" type="none"/>
          </a:ln>
        </p:spPr>
      </p:pic>
      <p:pic>
        <p:nvPicPr>
          <p:cNvPr id="705" name="Google Shape;705;p43"/>
          <p:cNvPicPr preferRelativeResize="0"/>
          <p:nvPr/>
        </p:nvPicPr>
        <p:blipFill>
          <a:blip r:embed="rId8">
            <a:alphaModFix/>
          </a:blip>
          <a:stretch>
            <a:fillRect/>
          </a:stretch>
        </p:blipFill>
        <p:spPr>
          <a:xfrm>
            <a:off x="2599650" y="3462639"/>
            <a:ext cx="3962325" cy="1086535"/>
          </a:xfrm>
          <a:prstGeom prst="rect">
            <a:avLst/>
          </a:prstGeom>
          <a:noFill/>
          <a:ln cap="flat" cmpd="sng" w="28575">
            <a:solidFill>
              <a:srgbClr val="00FF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44"/>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a:t>Tip</a:t>
            </a:r>
            <a:r>
              <a:rPr lang="en"/>
              <a:t>: Running the IOC inside a Conda Environment</a:t>
            </a:r>
            <a:endParaRPr/>
          </a:p>
        </p:txBody>
      </p:sp>
      <p:pic>
        <p:nvPicPr>
          <p:cNvPr id="711" name="Google Shape;711;p44"/>
          <p:cNvPicPr preferRelativeResize="0"/>
          <p:nvPr/>
        </p:nvPicPr>
        <p:blipFill>
          <a:blip r:embed="rId3">
            <a:alphaModFix/>
          </a:blip>
          <a:stretch>
            <a:fillRect/>
          </a:stretch>
        </p:blipFill>
        <p:spPr>
          <a:xfrm>
            <a:off x="378788" y="1194260"/>
            <a:ext cx="7038975" cy="981075"/>
          </a:xfrm>
          <a:prstGeom prst="rect">
            <a:avLst/>
          </a:prstGeom>
          <a:noFill/>
          <a:ln cap="flat" cmpd="sng" w="28575">
            <a:solidFill>
              <a:schemeClr val="dk2"/>
            </a:solidFill>
            <a:prstDash val="solid"/>
            <a:round/>
            <a:headEnd len="sm" w="sm" type="none"/>
            <a:tailEnd len="sm" w="sm" type="none"/>
          </a:ln>
        </p:spPr>
      </p:pic>
      <p:pic>
        <p:nvPicPr>
          <p:cNvPr id="712" name="Google Shape;712;p44"/>
          <p:cNvPicPr preferRelativeResize="0"/>
          <p:nvPr/>
        </p:nvPicPr>
        <p:blipFill>
          <a:blip r:embed="rId4">
            <a:alphaModFix/>
          </a:blip>
          <a:stretch>
            <a:fillRect/>
          </a:stretch>
        </p:blipFill>
        <p:spPr>
          <a:xfrm>
            <a:off x="378800" y="3993284"/>
            <a:ext cx="7038974" cy="306042"/>
          </a:xfrm>
          <a:prstGeom prst="rect">
            <a:avLst/>
          </a:prstGeom>
          <a:noFill/>
          <a:ln cap="flat" cmpd="sng" w="28575">
            <a:solidFill>
              <a:schemeClr val="dk2"/>
            </a:solidFill>
            <a:prstDash val="solid"/>
            <a:round/>
            <a:headEnd len="sm" w="sm" type="none"/>
            <a:tailEnd len="sm" w="sm" type="none"/>
          </a:ln>
        </p:spPr>
      </p:pic>
      <p:pic>
        <p:nvPicPr>
          <p:cNvPr id="713" name="Google Shape;713;p44"/>
          <p:cNvPicPr preferRelativeResize="0"/>
          <p:nvPr/>
        </p:nvPicPr>
        <p:blipFill>
          <a:blip r:embed="rId5">
            <a:alphaModFix/>
          </a:blip>
          <a:stretch>
            <a:fillRect/>
          </a:stretch>
        </p:blipFill>
        <p:spPr>
          <a:xfrm>
            <a:off x="378797" y="2282450"/>
            <a:ext cx="6104624" cy="1603700"/>
          </a:xfrm>
          <a:prstGeom prst="rect">
            <a:avLst/>
          </a:prstGeom>
          <a:noFill/>
          <a:ln cap="flat" cmpd="sng" w="28575">
            <a:solidFill>
              <a:schemeClr val="dk2"/>
            </a:solidFill>
            <a:prstDash val="solid"/>
            <a:round/>
            <a:headEnd len="sm" w="sm" type="none"/>
            <a:tailEnd len="sm" w="sm" type="none"/>
          </a:ln>
        </p:spPr>
      </p:pic>
      <p:sp>
        <p:nvSpPr>
          <p:cNvPr id="714" name="Google Shape;714;p44"/>
          <p:cNvSpPr txBox="1"/>
          <p:nvPr/>
        </p:nvSpPr>
        <p:spPr>
          <a:xfrm>
            <a:off x="7490950" y="1298838"/>
            <a:ext cx="1308000" cy="7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Virtual</a:t>
            </a:r>
            <a:endParaRPr sz="1800">
              <a:solidFill>
                <a:schemeClr val="dk1"/>
              </a:solidFill>
            </a:endParaRPr>
          </a:p>
          <a:p>
            <a:pPr indent="0" lvl="0" marL="0" rtl="0" algn="ctr">
              <a:spcBef>
                <a:spcPts val="0"/>
              </a:spcBef>
              <a:spcAft>
                <a:spcPts val="0"/>
              </a:spcAft>
              <a:buNone/>
            </a:pPr>
            <a:r>
              <a:rPr lang="en" sz="1800">
                <a:solidFill>
                  <a:schemeClr val="dk1"/>
                </a:solidFill>
              </a:rPr>
              <a:t>Session</a:t>
            </a:r>
            <a:endParaRPr sz="1800">
              <a:solidFill>
                <a:schemeClr val="dk1"/>
              </a:solidFill>
            </a:endParaRPr>
          </a:p>
        </p:txBody>
      </p:sp>
      <p:sp>
        <p:nvSpPr>
          <p:cNvPr id="715" name="Google Shape;715;p44"/>
          <p:cNvSpPr txBox="1"/>
          <p:nvPr/>
        </p:nvSpPr>
        <p:spPr>
          <a:xfrm>
            <a:off x="6985225" y="2698350"/>
            <a:ext cx="1760700" cy="7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Listing Virtual Environments</a:t>
            </a:r>
            <a:endParaRPr sz="1800">
              <a:solidFill>
                <a:schemeClr val="dk1"/>
              </a:solidFill>
            </a:endParaRPr>
          </a:p>
        </p:txBody>
      </p:sp>
      <p:sp>
        <p:nvSpPr>
          <p:cNvPr id="716" name="Google Shape;716;p44"/>
          <p:cNvSpPr txBox="1"/>
          <p:nvPr/>
        </p:nvSpPr>
        <p:spPr>
          <a:xfrm>
            <a:off x="7447225" y="3807125"/>
            <a:ext cx="1760700" cy="7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rPr>
              <a:t>Running in the background inside a Conda Environment</a:t>
            </a:r>
            <a:endParaRPr sz="1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45"/>
          <p:cNvPicPr preferRelativeResize="0"/>
          <p:nvPr/>
        </p:nvPicPr>
        <p:blipFill>
          <a:blip r:embed="rId3">
            <a:alphaModFix/>
          </a:blip>
          <a:stretch>
            <a:fillRect/>
          </a:stretch>
        </p:blipFill>
        <p:spPr>
          <a:xfrm>
            <a:off x="401925" y="1167375"/>
            <a:ext cx="2581851" cy="3442476"/>
          </a:xfrm>
          <a:prstGeom prst="rect">
            <a:avLst/>
          </a:prstGeom>
          <a:noFill/>
          <a:ln cap="flat" cmpd="sng" w="28575">
            <a:solidFill>
              <a:srgbClr val="4FBCED"/>
            </a:solidFill>
            <a:prstDash val="solid"/>
            <a:round/>
            <a:headEnd len="sm" w="sm" type="none"/>
            <a:tailEnd len="sm" w="sm" type="none"/>
          </a:ln>
        </p:spPr>
      </p:pic>
      <p:pic>
        <p:nvPicPr>
          <p:cNvPr id="722" name="Google Shape;722;p45"/>
          <p:cNvPicPr preferRelativeResize="0"/>
          <p:nvPr/>
        </p:nvPicPr>
        <p:blipFill rotWithShape="1">
          <a:blip r:embed="rId4">
            <a:alphaModFix/>
          </a:blip>
          <a:srcRect b="0" l="0" r="13599" t="0"/>
          <a:stretch/>
        </p:blipFill>
        <p:spPr>
          <a:xfrm>
            <a:off x="3171650" y="1167375"/>
            <a:ext cx="2700409" cy="1506374"/>
          </a:xfrm>
          <a:prstGeom prst="rect">
            <a:avLst/>
          </a:prstGeom>
          <a:noFill/>
          <a:ln cap="flat" cmpd="sng" w="28575">
            <a:solidFill>
              <a:srgbClr val="4FBCED"/>
            </a:solidFill>
            <a:prstDash val="solid"/>
            <a:round/>
            <a:headEnd len="sm" w="sm" type="none"/>
            <a:tailEnd len="sm" w="sm" type="none"/>
          </a:ln>
        </p:spPr>
      </p:pic>
      <p:pic>
        <p:nvPicPr>
          <p:cNvPr id="723" name="Google Shape;723;p45"/>
          <p:cNvPicPr preferRelativeResize="0"/>
          <p:nvPr/>
        </p:nvPicPr>
        <p:blipFill>
          <a:blip r:embed="rId5">
            <a:alphaModFix/>
          </a:blip>
          <a:stretch>
            <a:fillRect/>
          </a:stretch>
        </p:blipFill>
        <p:spPr>
          <a:xfrm>
            <a:off x="5317950" y="1905175"/>
            <a:ext cx="3756248" cy="2704675"/>
          </a:xfrm>
          <a:prstGeom prst="rect">
            <a:avLst/>
          </a:prstGeom>
          <a:noFill/>
          <a:ln cap="flat" cmpd="sng" w="28575">
            <a:solidFill>
              <a:srgbClr val="4FBCED"/>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9"/>
          <p:cNvSpPr txBox="1"/>
          <p:nvPr>
            <p:ph type="title"/>
          </p:nvPr>
        </p:nvSpPr>
        <p:spPr>
          <a:xfrm>
            <a:off x="144471" y="113100"/>
            <a:ext cx="44382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What is the motivation for this talk ?</a:t>
            </a:r>
            <a:endParaRPr/>
          </a:p>
        </p:txBody>
      </p:sp>
      <p:pic>
        <p:nvPicPr>
          <p:cNvPr id="411" name="Google Shape;411;p19"/>
          <p:cNvPicPr preferRelativeResize="0"/>
          <p:nvPr/>
        </p:nvPicPr>
        <p:blipFill>
          <a:blip r:embed="rId3">
            <a:alphaModFix/>
          </a:blip>
          <a:stretch>
            <a:fillRect/>
          </a:stretch>
        </p:blipFill>
        <p:spPr>
          <a:xfrm>
            <a:off x="280300" y="1283578"/>
            <a:ext cx="3075546" cy="3135150"/>
          </a:xfrm>
          <a:prstGeom prst="rect">
            <a:avLst/>
          </a:prstGeom>
          <a:noFill/>
          <a:ln cap="flat" cmpd="sng" w="28575">
            <a:solidFill>
              <a:srgbClr val="15506C"/>
            </a:solidFill>
            <a:prstDash val="solid"/>
            <a:round/>
            <a:headEnd len="sm" w="sm" type="none"/>
            <a:tailEnd len="sm" w="sm" type="none"/>
          </a:ln>
        </p:spPr>
      </p:pic>
      <p:grpSp>
        <p:nvGrpSpPr>
          <p:cNvPr id="412" name="Google Shape;412;p19"/>
          <p:cNvGrpSpPr/>
          <p:nvPr/>
        </p:nvGrpSpPr>
        <p:grpSpPr>
          <a:xfrm>
            <a:off x="3514600" y="1283575"/>
            <a:ext cx="5225249" cy="3135151"/>
            <a:chOff x="2713300" y="1095000"/>
            <a:chExt cx="5225249" cy="3135151"/>
          </a:xfrm>
        </p:grpSpPr>
        <p:pic>
          <p:nvPicPr>
            <p:cNvPr id="413" name="Google Shape;413;p19"/>
            <p:cNvPicPr preferRelativeResize="0"/>
            <p:nvPr/>
          </p:nvPicPr>
          <p:blipFill>
            <a:blip r:embed="rId4">
              <a:alphaModFix/>
            </a:blip>
            <a:stretch>
              <a:fillRect/>
            </a:stretch>
          </p:blipFill>
          <p:spPr>
            <a:xfrm>
              <a:off x="2713300" y="1095000"/>
              <a:ext cx="5225249" cy="3135151"/>
            </a:xfrm>
            <a:prstGeom prst="rect">
              <a:avLst/>
            </a:prstGeom>
            <a:noFill/>
            <a:ln cap="flat" cmpd="sng" w="28575">
              <a:solidFill>
                <a:srgbClr val="15506C"/>
              </a:solidFill>
              <a:prstDash val="solid"/>
              <a:round/>
              <a:headEnd len="sm" w="sm" type="none"/>
              <a:tailEnd len="sm" w="sm" type="none"/>
            </a:ln>
          </p:spPr>
        </p:pic>
        <p:sp>
          <p:nvSpPr>
            <p:cNvPr id="414" name="Google Shape;414;p19"/>
            <p:cNvSpPr/>
            <p:nvPr/>
          </p:nvSpPr>
          <p:spPr>
            <a:xfrm>
              <a:off x="2713310" y="3926650"/>
              <a:ext cx="1177087" cy="3035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EPICS</a:t>
              </a:r>
            </a:p>
          </p:txBody>
        </p:sp>
      </p:grpSp>
      <p:pic>
        <p:nvPicPr>
          <p:cNvPr id="415" name="Google Shape;415;p19"/>
          <p:cNvPicPr preferRelativeResize="0"/>
          <p:nvPr/>
        </p:nvPicPr>
        <p:blipFill>
          <a:blip r:embed="rId5">
            <a:alphaModFix/>
          </a:blip>
          <a:stretch>
            <a:fillRect/>
          </a:stretch>
        </p:blipFill>
        <p:spPr>
          <a:xfrm>
            <a:off x="7016693" y="76950"/>
            <a:ext cx="892654" cy="5514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46"/>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Some Success Stories from GitHub</a:t>
            </a:r>
            <a:endParaRPr/>
          </a:p>
        </p:txBody>
      </p:sp>
      <p:pic>
        <p:nvPicPr>
          <p:cNvPr id="729" name="Google Shape;729;p46"/>
          <p:cNvPicPr preferRelativeResize="0"/>
          <p:nvPr/>
        </p:nvPicPr>
        <p:blipFill>
          <a:blip r:embed="rId3">
            <a:alphaModFix/>
          </a:blip>
          <a:stretch>
            <a:fillRect/>
          </a:stretch>
        </p:blipFill>
        <p:spPr>
          <a:xfrm>
            <a:off x="4086877" y="1054975"/>
            <a:ext cx="4960471" cy="3577449"/>
          </a:xfrm>
          <a:prstGeom prst="rect">
            <a:avLst/>
          </a:prstGeom>
          <a:noFill/>
          <a:ln cap="flat" cmpd="sng" w="19050">
            <a:solidFill>
              <a:schemeClr val="dk2"/>
            </a:solidFill>
            <a:prstDash val="solid"/>
            <a:round/>
            <a:headEnd len="sm" w="sm" type="none"/>
            <a:tailEnd len="sm" w="sm" type="none"/>
          </a:ln>
        </p:spPr>
      </p:pic>
      <p:sp>
        <p:nvSpPr>
          <p:cNvPr id="730" name="Google Shape;730;p46"/>
          <p:cNvSpPr/>
          <p:nvPr/>
        </p:nvSpPr>
        <p:spPr>
          <a:xfrm>
            <a:off x="5854350" y="1636200"/>
            <a:ext cx="2366100" cy="137400"/>
          </a:xfrm>
          <a:prstGeom prst="roundRect">
            <a:avLst>
              <a:gd fmla="val 16667" name="adj"/>
            </a:avLst>
          </a:prstGeom>
          <a:solidFill>
            <a:srgbClr val="FF0000">
              <a:alpha val="314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1" name="Google Shape;731;p46"/>
          <p:cNvSpPr/>
          <p:nvPr/>
        </p:nvSpPr>
        <p:spPr>
          <a:xfrm>
            <a:off x="4492625" y="1773600"/>
            <a:ext cx="2525700" cy="137400"/>
          </a:xfrm>
          <a:prstGeom prst="roundRect">
            <a:avLst>
              <a:gd fmla="val 16667" name="adj"/>
            </a:avLst>
          </a:prstGeom>
          <a:solidFill>
            <a:srgbClr val="FF0000">
              <a:alpha val="314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2" name="Google Shape;732;p46"/>
          <p:cNvSpPr/>
          <p:nvPr/>
        </p:nvSpPr>
        <p:spPr>
          <a:xfrm>
            <a:off x="4758775" y="2745300"/>
            <a:ext cx="2907900" cy="167700"/>
          </a:xfrm>
          <a:prstGeom prst="roundRect">
            <a:avLst>
              <a:gd fmla="val 16667" name="adj"/>
            </a:avLst>
          </a:prstGeom>
          <a:solidFill>
            <a:srgbClr val="FF0000">
              <a:alpha val="314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3" name="Google Shape;733;p46"/>
          <p:cNvSpPr/>
          <p:nvPr/>
        </p:nvSpPr>
        <p:spPr>
          <a:xfrm>
            <a:off x="5300175" y="4023700"/>
            <a:ext cx="3250800" cy="107700"/>
          </a:xfrm>
          <a:prstGeom prst="roundRect">
            <a:avLst>
              <a:gd fmla="val 16667" name="adj"/>
            </a:avLst>
          </a:prstGeom>
          <a:solidFill>
            <a:srgbClr val="FF0000">
              <a:alpha val="314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34" name="Google Shape;734;p46"/>
          <p:cNvPicPr preferRelativeResize="0"/>
          <p:nvPr/>
        </p:nvPicPr>
        <p:blipFill>
          <a:blip r:embed="rId4">
            <a:alphaModFix/>
          </a:blip>
          <a:stretch>
            <a:fillRect/>
          </a:stretch>
        </p:blipFill>
        <p:spPr>
          <a:xfrm>
            <a:off x="2912825" y="1441266"/>
            <a:ext cx="787707" cy="551400"/>
          </a:xfrm>
          <a:prstGeom prst="rect">
            <a:avLst/>
          </a:prstGeom>
          <a:noFill/>
          <a:ln>
            <a:noFill/>
          </a:ln>
          <a:effectLst>
            <a:outerShdw blurRad="57150" rotWithShape="0" algn="bl" dir="5400000" dist="19050">
              <a:srgbClr val="000000">
                <a:alpha val="50000"/>
              </a:srgbClr>
            </a:outerShdw>
          </a:effectLst>
        </p:spPr>
      </p:pic>
      <p:pic>
        <p:nvPicPr>
          <p:cNvPr id="735" name="Google Shape;735;p46"/>
          <p:cNvPicPr preferRelativeResize="0"/>
          <p:nvPr/>
        </p:nvPicPr>
        <p:blipFill>
          <a:blip r:embed="rId4">
            <a:alphaModFix/>
          </a:blip>
          <a:stretch>
            <a:fillRect/>
          </a:stretch>
        </p:blipFill>
        <p:spPr>
          <a:xfrm>
            <a:off x="2912825" y="3801841"/>
            <a:ext cx="787707" cy="551400"/>
          </a:xfrm>
          <a:prstGeom prst="rect">
            <a:avLst/>
          </a:prstGeom>
          <a:noFill/>
          <a:ln>
            <a:noFill/>
          </a:ln>
          <a:effectLst>
            <a:outerShdw blurRad="57150" rotWithShape="0" algn="bl" dir="5400000" dist="19050">
              <a:srgbClr val="000000">
                <a:alpha val="50000"/>
              </a:srgbClr>
            </a:outerShdw>
          </a:effectLst>
        </p:spPr>
      </p:pic>
      <p:pic>
        <p:nvPicPr>
          <p:cNvPr id="736" name="Google Shape;736;p46"/>
          <p:cNvPicPr preferRelativeResize="0"/>
          <p:nvPr/>
        </p:nvPicPr>
        <p:blipFill>
          <a:blip r:embed="rId5">
            <a:alphaModFix/>
          </a:blip>
          <a:stretch>
            <a:fillRect/>
          </a:stretch>
        </p:blipFill>
        <p:spPr>
          <a:xfrm>
            <a:off x="2912825" y="2686013"/>
            <a:ext cx="787701" cy="462073"/>
          </a:xfrm>
          <a:prstGeom prst="rect">
            <a:avLst/>
          </a:prstGeom>
          <a:noFill/>
          <a:ln>
            <a:noFill/>
          </a:ln>
          <a:effectLst>
            <a:outerShdw blurRad="57150" rotWithShape="0" algn="bl" dir="5400000" dist="19050">
              <a:srgbClr val="000000">
                <a:alpha val="50000"/>
              </a:srgbClr>
            </a:outerShdw>
          </a:effectLst>
        </p:spPr>
      </p:pic>
      <p:pic>
        <p:nvPicPr>
          <p:cNvPr id="737" name="Google Shape;737;p46"/>
          <p:cNvPicPr preferRelativeResize="0"/>
          <p:nvPr/>
        </p:nvPicPr>
        <p:blipFill>
          <a:blip r:embed="rId6">
            <a:alphaModFix/>
          </a:blip>
          <a:stretch>
            <a:fillRect/>
          </a:stretch>
        </p:blipFill>
        <p:spPr>
          <a:xfrm>
            <a:off x="605373" y="1218625"/>
            <a:ext cx="1771526" cy="996701"/>
          </a:xfrm>
          <a:prstGeom prst="rect">
            <a:avLst/>
          </a:prstGeom>
          <a:noFill/>
          <a:ln cap="flat" cmpd="sng" w="38100">
            <a:solidFill>
              <a:schemeClr val="dk2"/>
            </a:solidFill>
            <a:prstDash val="solid"/>
            <a:round/>
            <a:headEnd len="sm" w="sm" type="none"/>
            <a:tailEnd len="sm" w="sm" type="none"/>
          </a:ln>
        </p:spPr>
      </p:pic>
      <p:pic>
        <p:nvPicPr>
          <p:cNvPr id="738" name="Google Shape;738;p46"/>
          <p:cNvPicPr preferRelativeResize="0"/>
          <p:nvPr/>
        </p:nvPicPr>
        <p:blipFill>
          <a:blip r:embed="rId6">
            <a:alphaModFix/>
          </a:blip>
          <a:stretch>
            <a:fillRect/>
          </a:stretch>
        </p:blipFill>
        <p:spPr>
          <a:xfrm>
            <a:off x="605373" y="3579200"/>
            <a:ext cx="1771526" cy="996701"/>
          </a:xfrm>
          <a:prstGeom prst="rect">
            <a:avLst/>
          </a:prstGeom>
          <a:noFill/>
          <a:ln cap="flat" cmpd="sng" w="38100">
            <a:solidFill>
              <a:schemeClr val="dk2"/>
            </a:solidFill>
            <a:prstDash val="solid"/>
            <a:round/>
            <a:headEnd len="sm" w="sm" type="none"/>
            <a:tailEnd len="sm" w="sm" type="none"/>
          </a:ln>
        </p:spPr>
      </p:pic>
      <p:pic>
        <p:nvPicPr>
          <p:cNvPr id="739" name="Google Shape;739;p46"/>
          <p:cNvPicPr preferRelativeResize="0"/>
          <p:nvPr/>
        </p:nvPicPr>
        <p:blipFill>
          <a:blip r:embed="rId7">
            <a:alphaModFix/>
          </a:blip>
          <a:stretch>
            <a:fillRect/>
          </a:stretch>
        </p:blipFill>
        <p:spPr>
          <a:xfrm>
            <a:off x="604175" y="2418702"/>
            <a:ext cx="1773937" cy="996696"/>
          </a:xfrm>
          <a:prstGeom prst="rect">
            <a:avLst/>
          </a:prstGeom>
          <a:noFill/>
          <a:ln cap="flat" cmpd="sng" w="3810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47"/>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Agenda &amp; Objectives</a:t>
            </a:r>
            <a:endParaRPr/>
          </a:p>
        </p:txBody>
      </p:sp>
      <p:sp>
        <p:nvSpPr>
          <p:cNvPr id="745" name="Google Shape;745;p47"/>
          <p:cNvSpPr txBox="1"/>
          <p:nvPr>
            <p:ph idx="4294967295" type="subTitle"/>
          </p:nvPr>
        </p:nvSpPr>
        <p:spPr>
          <a:xfrm>
            <a:off x="-337550" y="3686650"/>
            <a:ext cx="3079800" cy="6384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t/>
            </a:r>
            <a:endParaRPr b="1" sz="800"/>
          </a:p>
          <a:p>
            <a:pPr indent="-304800" lvl="0" marL="457200" rtl="0" algn="ctr">
              <a:spcBef>
                <a:spcPts val="400"/>
              </a:spcBef>
              <a:spcAft>
                <a:spcPts val="0"/>
              </a:spcAft>
              <a:buSzPts val="1200"/>
              <a:buChar char="●"/>
            </a:pPr>
            <a:r>
              <a:rPr lang="en" sz="1200"/>
              <a:t>Learn what PCASpy is capable of.</a:t>
            </a:r>
            <a:endParaRPr sz="800"/>
          </a:p>
        </p:txBody>
      </p:sp>
      <p:sp>
        <p:nvSpPr>
          <p:cNvPr id="746" name="Google Shape;746;p47"/>
          <p:cNvSpPr txBox="1"/>
          <p:nvPr>
            <p:ph idx="4294967295" type="subTitle"/>
          </p:nvPr>
        </p:nvSpPr>
        <p:spPr>
          <a:xfrm>
            <a:off x="3238349" y="3810475"/>
            <a:ext cx="2434200" cy="4980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rPr lang="en" sz="1200"/>
              <a:t>Be able to understand and read a PCASpy implementation.</a:t>
            </a:r>
            <a:endParaRPr sz="1200"/>
          </a:p>
        </p:txBody>
      </p:sp>
      <p:sp>
        <p:nvSpPr>
          <p:cNvPr id="747" name="Google Shape;747;p47"/>
          <p:cNvSpPr txBox="1"/>
          <p:nvPr>
            <p:ph idx="4294967295" type="subTitle"/>
          </p:nvPr>
        </p:nvSpPr>
        <p:spPr>
          <a:xfrm>
            <a:off x="6624400" y="3849775"/>
            <a:ext cx="1482000" cy="5514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rPr lang="en" sz="1200"/>
              <a:t>Implement a basic PCASpy driver.</a:t>
            </a:r>
            <a:endParaRPr sz="1200"/>
          </a:p>
        </p:txBody>
      </p:sp>
      <p:grpSp>
        <p:nvGrpSpPr>
          <p:cNvPr id="748" name="Google Shape;748;p47"/>
          <p:cNvGrpSpPr/>
          <p:nvPr/>
        </p:nvGrpSpPr>
        <p:grpSpPr>
          <a:xfrm>
            <a:off x="199550" y="1271016"/>
            <a:ext cx="2542725" cy="2542725"/>
            <a:chOff x="199550" y="1271016"/>
            <a:chExt cx="2542725" cy="2542725"/>
          </a:xfrm>
        </p:grpSpPr>
        <p:pic>
          <p:nvPicPr>
            <p:cNvPr id="749" name="Google Shape;749;p47"/>
            <p:cNvPicPr preferRelativeResize="0"/>
            <p:nvPr/>
          </p:nvPicPr>
          <p:blipFill>
            <a:blip r:embed="rId3">
              <a:alphaModFix/>
            </a:blip>
            <a:stretch>
              <a:fillRect/>
            </a:stretch>
          </p:blipFill>
          <p:spPr>
            <a:xfrm>
              <a:off x="199550" y="1271016"/>
              <a:ext cx="2542725" cy="2542725"/>
            </a:xfrm>
            <a:prstGeom prst="rect">
              <a:avLst/>
            </a:prstGeom>
            <a:noFill/>
            <a:ln cap="flat" cmpd="sng" w="28575">
              <a:solidFill>
                <a:srgbClr val="096869"/>
              </a:solidFill>
              <a:prstDash val="solid"/>
              <a:round/>
              <a:headEnd len="sm" w="sm" type="none"/>
              <a:tailEnd len="sm" w="sm" type="none"/>
            </a:ln>
          </p:spPr>
        </p:pic>
        <p:sp>
          <p:nvSpPr>
            <p:cNvPr id="750" name="Google Shape;750;p47"/>
            <p:cNvSpPr/>
            <p:nvPr/>
          </p:nvSpPr>
          <p:spPr>
            <a:xfrm>
              <a:off x="226118" y="3312478"/>
              <a:ext cx="466005" cy="497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A</a:t>
              </a:r>
            </a:p>
          </p:txBody>
        </p:sp>
      </p:grpSp>
      <p:grpSp>
        <p:nvGrpSpPr>
          <p:cNvPr id="751" name="Google Shape;751;p47"/>
          <p:cNvGrpSpPr/>
          <p:nvPr/>
        </p:nvGrpSpPr>
        <p:grpSpPr>
          <a:xfrm>
            <a:off x="3139343" y="1272000"/>
            <a:ext cx="2542039" cy="2542031"/>
            <a:chOff x="3139343" y="1272000"/>
            <a:chExt cx="2542039" cy="2542031"/>
          </a:xfrm>
        </p:grpSpPr>
        <p:pic>
          <p:nvPicPr>
            <p:cNvPr id="752" name="Google Shape;752;p47"/>
            <p:cNvPicPr preferRelativeResize="0"/>
            <p:nvPr/>
          </p:nvPicPr>
          <p:blipFill>
            <a:blip r:embed="rId4">
              <a:alphaModFix/>
            </a:blip>
            <a:stretch>
              <a:fillRect/>
            </a:stretch>
          </p:blipFill>
          <p:spPr>
            <a:xfrm>
              <a:off x="3139350" y="1272000"/>
              <a:ext cx="2542031" cy="2542031"/>
            </a:xfrm>
            <a:prstGeom prst="rect">
              <a:avLst/>
            </a:prstGeom>
            <a:noFill/>
            <a:ln cap="flat" cmpd="sng" w="28575">
              <a:solidFill>
                <a:srgbClr val="096869"/>
              </a:solidFill>
              <a:prstDash val="solid"/>
              <a:round/>
              <a:headEnd len="sm" w="sm" type="none"/>
              <a:tailEnd len="sm" w="sm" type="none"/>
            </a:ln>
          </p:spPr>
        </p:pic>
        <p:sp>
          <p:nvSpPr>
            <p:cNvPr id="753" name="Google Shape;753;p47"/>
            <p:cNvSpPr/>
            <p:nvPr/>
          </p:nvSpPr>
          <p:spPr>
            <a:xfrm>
              <a:off x="3139343" y="3312478"/>
              <a:ext cx="376282" cy="497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B</a:t>
              </a:r>
            </a:p>
          </p:txBody>
        </p:sp>
      </p:grpSp>
      <p:grpSp>
        <p:nvGrpSpPr>
          <p:cNvPr id="754" name="Google Shape;754;p47"/>
          <p:cNvGrpSpPr/>
          <p:nvPr/>
        </p:nvGrpSpPr>
        <p:grpSpPr>
          <a:xfrm>
            <a:off x="6107300" y="1272000"/>
            <a:ext cx="2542031" cy="2542031"/>
            <a:chOff x="6107300" y="1272000"/>
            <a:chExt cx="2542031" cy="2542031"/>
          </a:xfrm>
        </p:grpSpPr>
        <p:pic>
          <p:nvPicPr>
            <p:cNvPr id="755" name="Google Shape;755;p47"/>
            <p:cNvPicPr preferRelativeResize="0"/>
            <p:nvPr/>
          </p:nvPicPr>
          <p:blipFill>
            <a:blip r:embed="rId5">
              <a:alphaModFix/>
            </a:blip>
            <a:stretch>
              <a:fillRect/>
            </a:stretch>
          </p:blipFill>
          <p:spPr>
            <a:xfrm>
              <a:off x="6107300" y="1272000"/>
              <a:ext cx="2542031" cy="2542031"/>
            </a:xfrm>
            <a:prstGeom prst="rect">
              <a:avLst/>
            </a:prstGeom>
            <a:noFill/>
            <a:ln cap="flat" cmpd="sng" w="28575">
              <a:solidFill>
                <a:srgbClr val="096869"/>
              </a:solidFill>
              <a:prstDash val="solid"/>
              <a:round/>
              <a:headEnd len="sm" w="sm" type="none"/>
              <a:tailEnd len="sm" w="sm" type="none"/>
            </a:ln>
          </p:spPr>
        </p:pic>
        <p:sp>
          <p:nvSpPr>
            <p:cNvPr id="756" name="Google Shape;756;p47"/>
            <p:cNvSpPr/>
            <p:nvPr/>
          </p:nvSpPr>
          <p:spPr>
            <a:xfrm>
              <a:off x="6123018" y="3282403"/>
              <a:ext cx="440270" cy="51469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C</a:t>
              </a:r>
            </a:p>
          </p:txBody>
        </p:sp>
      </p:grpSp>
      <p:pic>
        <p:nvPicPr>
          <p:cNvPr id="757" name="Google Shape;757;p47"/>
          <p:cNvPicPr preferRelativeResize="0"/>
          <p:nvPr/>
        </p:nvPicPr>
        <p:blipFill>
          <a:blip r:embed="rId6">
            <a:alphaModFix/>
          </a:blip>
          <a:stretch>
            <a:fillRect/>
          </a:stretch>
        </p:blipFill>
        <p:spPr>
          <a:xfrm>
            <a:off x="1307475" y="4306824"/>
            <a:ext cx="326850" cy="326850"/>
          </a:xfrm>
          <a:prstGeom prst="rect">
            <a:avLst/>
          </a:prstGeom>
          <a:noFill/>
          <a:ln>
            <a:noFill/>
          </a:ln>
        </p:spPr>
      </p:pic>
      <p:pic>
        <p:nvPicPr>
          <p:cNvPr id="758" name="Google Shape;758;p47"/>
          <p:cNvPicPr preferRelativeResize="0"/>
          <p:nvPr/>
        </p:nvPicPr>
        <p:blipFill>
          <a:blip r:embed="rId6">
            <a:alphaModFix/>
          </a:blip>
          <a:stretch>
            <a:fillRect/>
          </a:stretch>
        </p:blipFill>
        <p:spPr>
          <a:xfrm>
            <a:off x="4246938" y="4306824"/>
            <a:ext cx="326850" cy="326850"/>
          </a:xfrm>
          <a:prstGeom prst="rect">
            <a:avLst/>
          </a:prstGeom>
          <a:noFill/>
          <a:ln>
            <a:noFill/>
          </a:ln>
        </p:spPr>
      </p:pic>
      <p:pic>
        <p:nvPicPr>
          <p:cNvPr id="759" name="Google Shape;759;p47"/>
          <p:cNvPicPr preferRelativeResize="0"/>
          <p:nvPr/>
        </p:nvPicPr>
        <p:blipFill>
          <a:blip r:embed="rId6">
            <a:alphaModFix/>
          </a:blip>
          <a:stretch>
            <a:fillRect/>
          </a:stretch>
        </p:blipFill>
        <p:spPr>
          <a:xfrm>
            <a:off x="7214875" y="4308475"/>
            <a:ext cx="326850" cy="326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48"/>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400"/>
              <a:t>Closing Remarks (1/</a:t>
            </a:r>
            <a:r>
              <a:rPr lang="en" sz="2400"/>
              <a:t>2</a:t>
            </a:r>
            <a:r>
              <a:rPr lang="en" sz="2400"/>
              <a:t>)</a:t>
            </a:r>
            <a:endParaRPr sz="2400"/>
          </a:p>
        </p:txBody>
      </p:sp>
      <p:pic>
        <p:nvPicPr>
          <p:cNvPr id="765" name="Google Shape;765;p48"/>
          <p:cNvPicPr preferRelativeResize="0"/>
          <p:nvPr/>
        </p:nvPicPr>
        <p:blipFill>
          <a:blip r:embed="rId3">
            <a:alphaModFix/>
          </a:blip>
          <a:stretch>
            <a:fillRect/>
          </a:stretch>
        </p:blipFill>
        <p:spPr>
          <a:xfrm>
            <a:off x="1251572" y="1183225"/>
            <a:ext cx="716650" cy="716625"/>
          </a:xfrm>
          <a:prstGeom prst="rect">
            <a:avLst/>
          </a:prstGeom>
          <a:noFill/>
          <a:ln>
            <a:noFill/>
          </a:ln>
        </p:spPr>
      </p:pic>
      <p:pic>
        <p:nvPicPr>
          <p:cNvPr id="766" name="Google Shape;766;p48"/>
          <p:cNvPicPr preferRelativeResize="0"/>
          <p:nvPr/>
        </p:nvPicPr>
        <p:blipFill>
          <a:blip r:embed="rId4">
            <a:alphaModFix/>
          </a:blip>
          <a:stretch>
            <a:fillRect/>
          </a:stretch>
        </p:blipFill>
        <p:spPr>
          <a:xfrm>
            <a:off x="317063" y="1218625"/>
            <a:ext cx="866775" cy="523875"/>
          </a:xfrm>
          <a:prstGeom prst="rect">
            <a:avLst/>
          </a:prstGeom>
          <a:noFill/>
          <a:ln>
            <a:noFill/>
          </a:ln>
        </p:spPr>
      </p:pic>
      <p:sp>
        <p:nvSpPr>
          <p:cNvPr id="767" name="Google Shape;767;p48"/>
          <p:cNvSpPr txBox="1"/>
          <p:nvPr/>
        </p:nvSpPr>
        <p:spPr>
          <a:xfrm>
            <a:off x="2183350" y="1259425"/>
            <a:ext cx="6715800" cy="716700"/>
          </a:xfrm>
          <a:prstGeom prst="rect">
            <a:avLst/>
          </a:prstGeom>
          <a:noFill/>
          <a:ln>
            <a:noFill/>
          </a:ln>
        </p:spPr>
        <p:txBody>
          <a:bodyPr anchorCtr="0" anchor="t" bIns="91425" lIns="91425" spcFirstLastPara="1" rIns="91425" wrap="square" tIns="91425">
            <a:noAutofit/>
          </a:bodyPr>
          <a:lstStyle/>
          <a:p>
            <a:pPr indent="-342900" lvl="0" marL="457200" rtl="0" algn="just">
              <a:spcBef>
                <a:spcPts val="0"/>
              </a:spcBef>
              <a:spcAft>
                <a:spcPts val="0"/>
              </a:spcAft>
              <a:buClr>
                <a:schemeClr val="dk1"/>
              </a:buClr>
              <a:buSzPts val="1800"/>
              <a:buChar char="●"/>
            </a:pPr>
            <a:r>
              <a:rPr lang="en" sz="1800">
                <a:solidFill>
                  <a:schemeClr val="dk1"/>
                </a:solidFill>
              </a:rPr>
              <a:t>PCASPy simplifies certain aspects of working with EPICS but introduces its own set of challenges in the process.</a:t>
            </a:r>
            <a:endParaRPr sz="1800">
              <a:solidFill>
                <a:schemeClr val="dk1"/>
              </a:solidFill>
            </a:endParaRPr>
          </a:p>
        </p:txBody>
      </p:sp>
      <p:sp>
        <p:nvSpPr>
          <p:cNvPr id="768" name="Google Shape;768;p48"/>
          <p:cNvSpPr txBox="1"/>
          <p:nvPr/>
        </p:nvSpPr>
        <p:spPr>
          <a:xfrm>
            <a:off x="2183350" y="2289600"/>
            <a:ext cx="6715800" cy="716700"/>
          </a:xfrm>
          <a:prstGeom prst="rect">
            <a:avLst/>
          </a:prstGeom>
          <a:noFill/>
          <a:ln>
            <a:noFill/>
          </a:ln>
        </p:spPr>
        <p:txBody>
          <a:bodyPr anchorCtr="0" anchor="t" bIns="91425" lIns="91425" spcFirstLastPara="1" rIns="91425" wrap="square" tIns="91425">
            <a:noAutofit/>
          </a:bodyPr>
          <a:lstStyle/>
          <a:p>
            <a:pPr indent="-342900" lvl="0" marL="457200" rtl="0" algn="just">
              <a:spcBef>
                <a:spcPts val="0"/>
              </a:spcBef>
              <a:spcAft>
                <a:spcPts val="0"/>
              </a:spcAft>
              <a:buClr>
                <a:schemeClr val="dk1"/>
              </a:buClr>
              <a:buSzPts val="1800"/>
              <a:buChar char="●"/>
            </a:pPr>
            <a:r>
              <a:rPr lang="en" sz="1800">
                <a:solidFill>
                  <a:schemeClr val="dk1"/>
                </a:solidFill>
              </a:rPr>
              <a:t>Additional effort is required to establish Python code.</a:t>
            </a:r>
            <a:endParaRPr sz="1800">
              <a:solidFill>
                <a:schemeClr val="dk1"/>
              </a:solidFill>
            </a:endParaRPr>
          </a:p>
        </p:txBody>
      </p:sp>
      <p:pic>
        <p:nvPicPr>
          <p:cNvPr id="769" name="Google Shape;769;p48"/>
          <p:cNvPicPr preferRelativeResize="0"/>
          <p:nvPr/>
        </p:nvPicPr>
        <p:blipFill>
          <a:blip r:embed="rId5">
            <a:alphaModFix/>
          </a:blip>
          <a:stretch>
            <a:fillRect/>
          </a:stretch>
        </p:blipFill>
        <p:spPr>
          <a:xfrm>
            <a:off x="742050" y="2128200"/>
            <a:ext cx="955149" cy="955149"/>
          </a:xfrm>
          <a:prstGeom prst="rect">
            <a:avLst/>
          </a:prstGeom>
          <a:noFill/>
          <a:ln>
            <a:noFill/>
          </a:ln>
        </p:spPr>
      </p:pic>
      <p:sp>
        <p:nvSpPr>
          <p:cNvPr id="770" name="Google Shape;770;p48"/>
          <p:cNvSpPr txBox="1"/>
          <p:nvPr/>
        </p:nvSpPr>
        <p:spPr>
          <a:xfrm>
            <a:off x="2197675" y="3537300"/>
            <a:ext cx="6715800" cy="716700"/>
          </a:xfrm>
          <a:prstGeom prst="rect">
            <a:avLst/>
          </a:prstGeom>
          <a:noFill/>
          <a:ln>
            <a:noFill/>
          </a:ln>
        </p:spPr>
        <p:txBody>
          <a:bodyPr anchorCtr="0" anchor="t" bIns="91425" lIns="91425" spcFirstLastPara="1" rIns="91425" wrap="square" tIns="91425">
            <a:noAutofit/>
          </a:bodyPr>
          <a:lstStyle/>
          <a:p>
            <a:pPr indent="-342900" lvl="0" marL="457200" rtl="0" algn="just">
              <a:spcBef>
                <a:spcPts val="0"/>
              </a:spcBef>
              <a:spcAft>
                <a:spcPts val="0"/>
              </a:spcAft>
              <a:buClr>
                <a:schemeClr val="dk1"/>
              </a:buClr>
              <a:buSzPts val="1800"/>
              <a:buChar char="●"/>
            </a:pPr>
            <a:r>
              <a:rPr lang="en" sz="1800">
                <a:solidFill>
                  <a:schemeClr val="dk1"/>
                </a:solidFill>
              </a:rPr>
              <a:t>Best suited for non-real-time critical applications due to its Python foundation.</a:t>
            </a:r>
            <a:endParaRPr sz="1800">
              <a:solidFill>
                <a:schemeClr val="dk1"/>
              </a:solidFill>
            </a:endParaRPr>
          </a:p>
        </p:txBody>
      </p:sp>
      <p:pic>
        <p:nvPicPr>
          <p:cNvPr id="771" name="Google Shape;771;p48"/>
          <p:cNvPicPr preferRelativeResize="0"/>
          <p:nvPr/>
        </p:nvPicPr>
        <p:blipFill>
          <a:blip r:embed="rId6">
            <a:alphaModFix/>
          </a:blip>
          <a:stretch>
            <a:fillRect/>
          </a:stretch>
        </p:blipFill>
        <p:spPr>
          <a:xfrm>
            <a:off x="1318451" y="3323514"/>
            <a:ext cx="690024" cy="775711"/>
          </a:xfrm>
          <a:prstGeom prst="rect">
            <a:avLst/>
          </a:prstGeom>
          <a:noFill/>
          <a:ln>
            <a:noFill/>
          </a:ln>
        </p:spPr>
      </p:pic>
      <p:pic>
        <p:nvPicPr>
          <p:cNvPr id="772" name="Google Shape;772;p48"/>
          <p:cNvPicPr preferRelativeResize="0"/>
          <p:nvPr/>
        </p:nvPicPr>
        <p:blipFill rotWithShape="1">
          <a:blip r:embed="rId7">
            <a:alphaModFix/>
          </a:blip>
          <a:srcRect b="0" l="25921" r="20097" t="0"/>
          <a:stretch/>
        </p:blipFill>
        <p:spPr>
          <a:xfrm>
            <a:off x="371673" y="3316648"/>
            <a:ext cx="757576" cy="789451"/>
          </a:xfrm>
          <a:prstGeom prst="rect">
            <a:avLst/>
          </a:prstGeom>
          <a:noFill/>
          <a:ln>
            <a:noFill/>
          </a:ln>
        </p:spPr>
      </p:pic>
      <p:pic>
        <p:nvPicPr>
          <p:cNvPr id="773" name="Google Shape;773;p48"/>
          <p:cNvPicPr preferRelativeResize="0"/>
          <p:nvPr/>
        </p:nvPicPr>
        <p:blipFill>
          <a:blip r:embed="rId8">
            <a:alphaModFix/>
          </a:blip>
          <a:stretch>
            <a:fillRect/>
          </a:stretch>
        </p:blipFill>
        <p:spPr>
          <a:xfrm>
            <a:off x="594653" y="4110468"/>
            <a:ext cx="311630" cy="311633"/>
          </a:xfrm>
          <a:prstGeom prst="rect">
            <a:avLst/>
          </a:prstGeom>
          <a:noFill/>
          <a:ln>
            <a:noFill/>
          </a:ln>
        </p:spPr>
      </p:pic>
      <p:pic>
        <p:nvPicPr>
          <p:cNvPr id="774" name="Google Shape;774;p48"/>
          <p:cNvPicPr preferRelativeResize="0"/>
          <p:nvPr/>
        </p:nvPicPr>
        <p:blipFill rotWithShape="1">
          <a:blip r:embed="rId9">
            <a:alphaModFix/>
          </a:blip>
          <a:srcRect b="11664" l="0" r="8466" t="30588"/>
          <a:stretch/>
        </p:blipFill>
        <p:spPr>
          <a:xfrm>
            <a:off x="1418811" y="4161240"/>
            <a:ext cx="489308" cy="210085"/>
          </a:xfrm>
          <a:prstGeom prst="rect">
            <a:avLst/>
          </a:prstGeom>
          <a:noFill/>
          <a:ln>
            <a:noFill/>
          </a:ln>
        </p:spPr>
      </p:pic>
      <p:pic>
        <p:nvPicPr>
          <p:cNvPr id="775" name="Google Shape;775;p48"/>
          <p:cNvPicPr preferRelativeResize="0"/>
          <p:nvPr/>
        </p:nvPicPr>
        <p:blipFill>
          <a:blip r:embed="rId10">
            <a:alphaModFix/>
          </a:blip>
          <a:stretch>
            <a:fillRect/>
          </a:stretch>
        </p:blipFill>
        <p:spPr>
          <a:xfrm>
            <a:off x="6877827" y="113105"/>
            <a:ext cx="757575" cy="506882"/>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49"/>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400"/>
              <a:t>Closing Remarks (2/2)</a:t>
            </a:r>
            <a:endParaRPr sz="2400"/>
          </a:p>
        </p:txBody>
      </p:sp>
      <p:sp>
        <p:nvSpPr>
          <p:cNvPr id="781" name="Google Shape;781;p49"/>
          <p:cNvSpPr txBox="1"/>
          <p:nvPr/>
        </p:nvSpPr>
        <p:spPr>
          <a:xfrm>
            <a:off x="1756575" y="2509750"/>
            <a:ext cx="7285200" cy="901500"/>
          </a:xfrm>
          <a:prstGeom prst="rect">
            <a:avLst/>
          </a:prstGeom>
          <a:noFill/>
          <a:ln>
            <a:noFill/>
          </a:ln>
        </p:spPr>
        <p:txBody>
          <a:bodyPr anchorCtr="0" anchor="t" bIns="91425" lIns="91425" spcFirstLastPara="1" rIns="91425" wrap="square" tIns="91425">
            <a:noAutofit/>
          </a:bodyPr>
          <a:lstStyle/>
          <a:p>
            <a:pPr indent="-342900" lvl="0" marL="457200" rtl="0" algn="just">
              <a:spcBef>
                <a:spcPts val="0"/>
              </a:spcBef>
              <a:spcAft>
                <a:spcPts val="0"/>
              </a:spcAft>
              <a:buClr>
                <a:schemeClr val="dk1"/>
              </a:buClr>
              <a:buSzPts val="1800"/>
              <a:buChar char="●"/>
            </a:pPr>
            <a:r>
              <a:rPr lang="en" sz="1800">
                <a:solidFill>
                  <a:schemeClr val="dk1"/>
                </a:solidFill>
              </a:rPr>
              <a:t>This presentation covered the basics; there are many more advanced features to explore and learn.</a:t>
            </a:r>
            <a:endParaRPr sz="1800">
              <a:solidFill>
                <a:schemeClr val="dk1"/>
              </a:solidFill>
            </a:endParaRPr>
          </a:p>
        </p:txBody>
      </p:sp>
      <p:sp>
        <p:nvSpPr>
          <p:cNvPr id="782" name="Google Shape;782;p49"/>
          <p:cNvSpPr txBox="1"/>
          <p:nvPr/>
        </p:nvSpPr>
        <p:spPr>
          <a:xfrm>
            <a:off x="1756575" y="1308938"/>
            <a:ext cx="6670200" cy="716700"/>
          </a:xfrm>
          <a:prstGeom prst="rect">
            <a:avLst/>
          </a:prstGeom>
          <a:noFill/>
          <a:ln>
            <a:noFill/>
          </a:ln>
        </p:spPr>
        <p:txBody>
          <a:bodyPr anchorCtr="0" anchor="t" bIns="91425" lIns="91425" spcFirstLastPara="1" rIns="91425" wrap="square" tIns="91425">
            <a:noAutofit/>
          </a:bodyPr>
          <a:lstStyle/>
          <a:p>
            <a:pPr indent="-342900" lvl="0" marL="457200" rtl="0" algn="just">
              <a:spcBef>
                <a:spcPts val="0"/>
              </a:spcBef>
              <a:spcAft>
                <a:spcPts val="0"/>
              </a:spcAft>
              <a:buClr>
                <a:schemeClr val="dk1"/>
              </a:buClr>
              <a:buSzPts val="1800"/>
              <a:buChar char="●"/>
            </a:pPr>
            <a:r>
              <a:rPr lang="en" sz="1800">
                <a:solidFill>
                  <a:schemeClr val="dk1"/>
                </a:solidFill>
              </a:rPr>
              <a:t>Not a universal solution but useful as a tool for specific cases requiring new driver implementation.</a:t>
            </a:r>
            <a:endParaRPr sz="1800">
              <a:solidFill>
                <a:schemeClr val="dk1"/>
              </a:solidFill>
            </a:endParaRPr>
          </a:p>
        </p:txBody>
      </p:sp>
      <p:pic>
        <p:nvPicPr>
          <p:cNvPr id="783" name="Google Shape;783;p49"/>
          <p:cNvPicPr preferRelativeResize="0"/>
          <p:nvPr/>
        </p:nvPicPr>
        <p:blipFill>
          <a:blip r:embed="rId3">
            <a:alphaModFix/>
          </a:blip>
          <a:stretch>
            <a:fillRect/>
          </a:stretch>
        </p:blipFill>
        <p:spPr>
          <a:xfrm>
            <a:off x="493975" y="1058692"/>
            <a:ext cx="1081075" cy="1081075"/>
          </a:xfrm>
          <a:prstGeom prst="rect">
            <a:avLst/>
          </a:prstGeom>
          <a:noFill/>
          <a:ln>
            <a:noFill/>
          </a:ln>
        </p:spPr>
      </p:pic>
      <p:pic>
        <p:nvPicPr>
          <p:cNvPr id="784" name="Google Shape;784;p49"/>
          <p:cNvPicPr preferRelativeResize="0"/>
          <p:nvPr/>
        </p:nvPicPr>
        <p:blipFill>
          <a:blip r:embed="rId4">
            <a:alphaModFix/>
          </a:blip>
          <a:stretch>
            <a:fillRect/>
          </a:stretch>
        </p:blipFill>
        <p:spPr>
          <a:xfrm>
            <a:off x="275348" y="2423675"/>
            <a:ext cx="1518326" cy="901425"/>
          </a:xfrm>
          <a:prstGeom prst="rect">
            <a:avLst/>
          </a:prstGeom>
          <a:noFill/>
          <a:ln>
            <a:noFill/>
          </a:ln>
          <a:effectLst>
            <a:outerShdw blurRad="57150" rotWithShape="0" algn="bl" dir="5400000" dist="19050">
              <a:srgbClr val="000000">
                <a:alpha val="50000"/>
              </a:srgbClr>
            </a:outerShdw>
          </a:effectLst>
        </p:spPr>
      </p:pic>
      <p:pic>
        <p:nvPicPr>
          <p:cNvPr id="785" name="Google Shape;785;p49"/>
          <p:cNvPicPr preferRelativeResize="0"/>
          <p:nvPr/>
        </p:nvPicPr>
        <p:blipFill>
          <a:blip r:embed="rId5">
            <a:alphaModFix/>
          </a:blip>
          <a:stretch>
            <a:fillRect/>
          </a:stretch>
        </p:blipFill>
        <p:spPr>
          <a:xfrm>
            <a:off x="6877827" y="113105"/>
            <a:ext cx="757575" cy="506882"/>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50"/>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Acknowledgments</a:t>
            </a:r>
            <a:endParaRPr/>
          </a:p>
        </p:txBody>
      </p:sp>
      <p:sp>
        <p:nvSpPr>
          <p:cNvPr id="791" name="Google Shape;791;p50"/>
          <p:cNvSpPr txBox="1"/>
          <p:nvPr>
            <p:ph idx="1" type="body"/>
          </p:nvPr>
        </p:nvSpPr>
        <p:spPr>
          <a:xfrm>
            <a:off x="144469" y="1319230"/>
            <a:ext cx="8730600" cy="3506700"/>
          </a:xfrm>
          <a:prstGeom prst="rect">
            <a:avLst/>
          </a:prstGeom>
          <a:noFill/>
          <a:ln>
            <a:noFill/>
          </a:ln>
        </p:spPr>
        <p:txBody>
          <a:bodyPr anchorCtr="0" anchor="t" bIns="34275" lIns="68575" spcFirstLastPara="1" rIns="68575" wrap="square" tIns="34275">
            <a:noAutofit/>
          </a:bodyPr>
          <a:lstStyle/>
          <a:p>
            <a:pPr indent="0" lvl="0" marL="0" rtl="0" algn="just">
              <a:spcBef>
                <a:spcPts val="300"/>
              </a:spcBef>
              <a:spcAft>
                <a:spcPts val="0"/>
              </a:spcAft>
              <a:buNone/>
            </a:pPr>
            <a:r>
              <a:rPr lang="en" sz="2350">
                <a:solidFill>
                  <a:srgbClr val="111111"/>
                </a:solidFill>
                <a:highlight>
                  <a:srgbClr val="F9F9F9"/>
                </a:highlight>
              </a:rPr>
              <a:t>The Berkeley Center for Structural Biology (BCSB) is supported by the Howard Hughes Medical Institute, Participating Research Team members, and the National Institutes of Health, National Institute of General Medical Sciences, ALS-ENABLE grant P30 GM124169. The Advanced Light Source is a Department of Energy Office of Science User Facility under Contract No. DE-AC02-05CH11231. </a:t>
            </a:r>
            <a:endParaRPr sz="2900"/>
          </a:p>
        </p:txBody>
      </p:sp>
      <p:pic>
        <p:nvPicPr>
          <p:cNvPr id="792" name="Google Shape;792;p50"/>
          <p:cNvPicPr preferRelativeResize="0"/>
          <p:nvPr/>
        </p:nvPicPr>
        <p:blipFill rotWithShape="1">
          <a:blip r:embed="rId3">
            <a:alphaModFix/>
          </a:blip>
          <a:srcRect b="0" l="0" r="0" t="11071"/>
          <a:stretch/>
        </p:blipFill>
        <p:spPr>
          <a:xfrm>
            <a:off x="27138975" y="29331438"/>
            <a:ext cx="2409825" cy="2710625"/>
          </a:xfrm>
          <a:prstGeom prst="rect">
            <a:avLst/>
          </a:prstGeom>
          <a:noFill/>
          <a:ln>
            <a:noFill/>
          </a:ln>
        </p:spPr>
      </p:pic>
      <p:pic>
        <p:nvPicPr>
          <p:cNvPr id="793" name="Google Shape;793;p50"/>
          <p:cNvPicPr preferRelativeResize="0"/>
          <p:nvPr/>
        </p:nvPicPr>
        <p:blipFill rotWithShape="1">
          <a:blip r:embed="rId3">
            <a:alphaModFix/>
          </a:blip>
          <a:srcRect b="0" l="0" r="0" t="11071"/>
          <a:stretch/>
        </p:blipFill>
        <p:spPr>
          <a:xfrm>
            <a:off x="5168503" y="171375"/>
            <a:ext cx="502047" cy="423535"/>
          </a:xfrm>
          <a:prstGeom prst="rect">
            <a:avLst/>
          </a:prstGeom>
          <a:noFill/>
          <a:ln>
            <a:noFill/>
          </a:ln>
        </p:spPr>
      </p:pic>
      <p:pic>
        <p:nvPicPr>
          <p:cNvPr id="794" name="Google Shape;794;p50"/>
          <p:cNvPicPr preferRelativeResize="0"/>
          <p:nvPr/>
        </p:nvPicPr>
        <p:blipFill>
          <a:blip r:embed="rId4">
            <a:alphaModFix/>
          </a:blip>
          <a:stretch>
            <a:fillRect/>
          </a:stretch>
        </p:blipFill>
        <p:spPr>
          <a:xfrm>
            <a:off x="6971035" y="232333"/>
            <a:ext cx="892969" cy="321469"/>
          </a:xfrm>
          <a:prstGeom prst="rect">
            <a:avLst/>
          </a:prstGeom>
          <a:noFill/>
          <a:ln>
            <a:noFill/>
          </a:ln>
        </p:spPr>
      </p:pic>
      <p:pic>
        <p:nvPicPr>
          <p:cNvPr id="795" name="Google Shape;795;p50"/>
          <p:cNvPicPr preferRelativeResize="0"/>
          <p:nvPr/>
        </p:nvPicPr>
        <p:blipFill>
          <a:blip r:embed="rId5">
            <a:alphaModFix/>
          </a:blip>
          <a:stretch>
            <a:fillRect/>
          </a:stretch>
        </p:blipFill>
        <p:spPr>
          <a:xfrm>
            <a:off x="6327777" y="247384"/>
            <a:ext cx="488734" cy="271519"/>
          </a:xfrm>
          <a:prstGeom prst="rect">
            <a:avLst/>
          </a:prstGeom>
          <a:noFill/>
          <a:ln>
            <a:noFill/>
          </a:ln>
        </p:spPr>
      </p:pic>
      <p:pic>
        <p:nvPicPr>
          <p:cNvPr id="796" name="Google Shape;796;p50"/>
          <p:cNvPicPr preferRelativeResize="0"/>
          <p:nvPr/>
        </p:nvPicPr>
        <p:blipFill>
          <a:blip r:embed="rId6">
            <a:alphaModFix/>
          </a:blip>
          <a:stretch>
            <a:fillRect/>
          </a:stretch>
        </p:blipFill>
        <p:spPr>
          <a:xfrm>
            <a:off x="5706935" y="223799"/>
            <a:ext cx="425539" cy="318692"/>
          </a:xfrm>
          <a:prstGeom prst="rect">
            <a:avLst/>
          </a:prstGeom>
          <a:noFill/>
          <a:ln>
            <a:noFill/>
          </a:ln>
        </p:spPr>
      </p:pic>
      <p:pic>
        <p:nvPicPr>
          <p:cNvPr id="797" name="Google Shape;797;p50"/>
          <p:cNvPicPr preferRelativeResize="0"/>
          <p:nvPr/>
        </p:nvPicPr>
        <p:blipFill>
          <a:blip r:embed="rId7">
            <a:alphaModFix/>
          </a:blip>
          <a:stretch>
            <a:fillRect/>
          </a:stretch>
        </p:blipFill>
        <p:spPr>
          <a:xfrm>
            <a:off x="4365636" y="107425"/>
            <a:ext cx="726668" cy="551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51"/>
          <p:cNvSpPr txBox="1"/>
          <p:nvPr/>
        </p:nvSpPr>
        <p:spPr>
          <a:xfrm>
            <a:off x="0" y="65200"/>
            <a:ext cx="8865300" cy="600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600"/>
              </a:spcBef>
              <a:spcAft>
                <a:spcPts val="0"/>
              </a:spcAft>
              <a:buNone/>
            </a:pPr>
            <a:r>
              <a:rPr lang="en" sz="2700">
                <a:solidFill>
                  <a:schemeClr val="dk1"/>
                </a:solidFill>
                <a:latin typeface="Verdana"/>
                <a:ea typeface="Verdana"/>
                <a:cs typeface="Verdana"/>
                <a:sym typeface="Verdana"/>
              </a:rPr>
              <a:t>Questions and Discussion</a:t>
            </a:r>
            <a:endParaRPr sz="2700">
              <a:solidFill>
                <a:schemeClr val="dk1"/>
              </a:solidFill>
              <a:latin typeface="Verdana"/>
              <a:ea typeface="Verdana"/>
              <a:cs typeface="Verdana"/>
              <a:sym typeface="Verdana"/>
            </a:endParaRPr>
          </a:p>
        </p:txBody>
      </p:sp>
      <p:sp>
        <p:nvSpPr>
          <p:cNvPr id="803" name="Google Shape;803;p51"/>
          <p:cNvSpPr txBox="1"/>
          <p:nvPr>
            <p:ph idx="4294967295" type="subTitle"/>
          </p:nvPr>
        </p:nvSpPr>
        <p:spPr>
          <a:xfrm>
            <a:off x="5548850" y="2310350"/>
            <a:ext cx="2562300" cy="600300"/>
          </a:xfrm>
          <a:prstGeom prst="rect">
            <a:avLst/>
          </a:prstGeom>
        </p:spPr>
        <p:txBody>
          <a:bodyPr anchorCtr="0" anchor="t" bIns="34275" lIns="68575" spcFirstLastPara="1" rIns="68575" wrap="square" tIns="34275">
            <a:noAutofit/>
          </a:bodyPr>
          <a:lstStyle/>
          <a:p>
            <a:pPr indent="0" lvl="0" marL="0" rtl="0" algn="ctr">
              <a:lnSpc>
                <a:spcPct val="150000"/>
              </a:lnSpc>
              <a:spcBef>
                <a:spcPts val="400"/>
              </a:spcBef>
              <a:spcAft>
                <a:spcPts val="0"/>
              </a:spcAft>
              <a:buNone/>
            </a:pPr>
            <a:r>
              <a:rPr lang="en" sz="2000">
                <a:solidFill>
                  <a:srgbClr val="21A4E2"/>
                </a:solidFill>
                <a:latin typeface="Verdana"/>
                <a:ea typeface="Verdana"/>
                <a:cs typeface="Verdana"/>
                <a:sym typeface="Verdana"/>
              </a:rPr>
              <a:t>Gabriel Gazolla</a:t>
            </a:r>
            <a:r>
              <a:rPr lang="en" sz="1400">
                <a:solidFill>
                  <a:srgbClr val="21A4E2"/>
                </a:solidFill>
              </a:rPr>
              <a:t> </a:t>
            </a:r>
            <a:endParaRPr sz="1400">
              <a:solidFill>
                <a:srgbClr val="21A4E2"/>
              </a:solidFill>
            </a:endParaRPr>
          </a:p>
        </p:txBody>
      </p:sp>
      <p:sp>
        <p:nvSpPr>
          <p:cNvPr id="804" name="Google Shape;804;p51"/>
          <p:cNvSpPr txBox="1"/>
          <p:nvPr/>
        </p:nvSpPr>
        <p:spPr>
          <a:xfrm>
            <a:off x="1911400" y="2941150"/>
            <a:ext cx="1398000" cy="384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600"/>
              </a:spcBef>
              <a:spcAft>
                <a:spcPts val="0"/>
              </a:spcAft>
              <a:buNone/>
            </a:pPr>
            <a:r>
              <a:rPr lang="en" sz="1300">
                <a:solidFill>
                  <a:srgbClr val="999999"/>
                </a:solidFill>
              </a:rPr>
              <a:t>jrtaylor@lbl.gov</a:t>
            </a:r>
            <a:endParaRPr sz="2900">
              <a:solidFill>
                <a:srgbClr val="999999"/>
              </a:solidFill>
            </a:endParaRPr>
          </a:p>
        </p:txBody>
      </p:sp>
      <p:sp>
        <p:nvSpPr>
          <p:cNvPr id="805" name="Google Shape;805;p51"/>
          <p:cNvSpPr txBox="1"/>
          <p:nvPr/>
        </p:nvSpPr>
        <p:spPr>
          <a:xfrm>
            <a:off x="5843925" y="2848175"/>
            <a:ext cx="1962300" cy="384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600"/>
              </a:spcBef>
              <a:spcAft>
                <a:spcPts val="0"/>
              </a:spcAft>
              <a:buNone/>
            </a:pPr>
            <a:r>
              <a:rPr lang="en" sz="1300">
                <a:solidFill>
                  <a:srgbClr val="999999"/>
                </a:solidFill>
              </a:rPr>
              <a:t>gabrielgazolla@lbl.gov</a:t>
            </a:r>
            <a:endParaRPr sz="2900">
              <a:solidFill>
                <a:srgbClr val="999999"/>
              </a:solidFill>
            </a:endParaRPr>
          </a:p>
        </p:txBody>
      </p:sp>
      <p:pic>
        <p:nvPicPr>
          <p:cNvPr id="806" name="Google Shape;806;p51"/>
          <p:cNvPicPr preferRelativeResize="0"/>
          <p:nvPr/>
        </p:nvPicPr>
        <p:blipFill>
          <a:blip r:embed="rId3">
            <a:alphaModFix/>
          </a:blip>
          <a:stretch>
            <a:fillRect/>
          </a:stretch>
        </p:blipFill>
        <p:spPr>
          <a:xfrm>
            <a:off x="477475" y="2311899"/>
            <a:ext cx="853174" cy="984451"/>
          </a:xfrm>
          <a:prstGeom prst="rect">
            <a:avLst/>
          </a:prstGeom>
          <a:noFill/>
          <a:ln cap="flat" cmpd="sng" w="19050">
            <a:solidFill>
              <a:srgbClr val="21A4E2"/>
            </a:solidFill>
            <a:prstDash val="solid"/>
            <a:round/>
            <a:headEnd len="sm" w="sm" type="none"/>
            <a:tailEnd len="sm" w="sm" type="none"/>
          </a:ln>
        </p:spPr>
      </p:pic>
      <p:sp>
        <p:nvSpPr>
          <p:cNvPr id="807" name="Google Shape;807;p51"/>
          <p:cNvSpPr txBox="1"/>
          <p:nvPr>
            <p:ph idx="4294967295" type="subTitle"/>
          </p:nvPr>
        </p:nvSpPr>
        <p:spPr>
          <a:xfrm>
            <a:off x="1575400" y="2287100"/>
            <a:ext cx="2070000" cy="646800"/>
          </a:xfrm>
          <a:prstGeom prst="rect">
            <a:avLst/>
          </a:prstGeom>
        </p:spPr>
        <p:txBody>
          <a:bodyPr anchorCtr="0" anchor="t" bIns="34275" lIns="68575" spcFirstLastPara="1" rIns="68575" wrap="square" tIns="34275">
            <a:noAutofit/>
          </a:bodyPr>
          <a:lstStyle/>
          <a:p>
            <a:pPr indent="0" lvl="0" marL="0" rtl="0" algn="ctr">
              <a:lnSpc>
                <a:spcPct val="150000"/>
              </a:lnSpc>
              <a:spcBef>
                <a:spcPts val="400"/>
              </a:spcBef>
              <a:spcAft>
                <a:spcPts val="0"/>
              </a:spcAft>
              <a:buNone/>
            </a:pPr>
            <a:r>
              <a:rPr lang="en" sz="2000">
                <a:solidFill>
                  <a:srgbClr val="21A4E2"/>
                </a:solidFill>
                <a:latin typeface="Verdana"/>
                <a:ea typeface="Verdana"/>
                <a:cs typeface="Verdana"/>
                <a:sym typeface="Verdana"/>
              </a:rPr>
              <a:t>John Taylor</a:t>
            </a:r>
            <a:endParaRPr sz="1400">
              <a:solidFill>
                <a:srgbClr val="21A4E2"/>
              </a:solidFill>
            </a:endParaRPr>
          </a:p>
        </p:txBody>
      </p:sp>
      <p:sp>
        <p:nvSpPr>
          <p:cNvPr id="808" name="Google Shape;808;p51"/>
          <p:cNvSpPr txBox="1"/>
          <p:nvPr/>
        </p:nvSpPr>
        <p:spPr>
          <a:xfrm>
            <a:off x="71725" y="998700"/>
            <a:ext cx="7130700" cy="5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highlight>
                  <a:srgbClr val="FEFEFE"/>
                </a:highlight>
              </a:rPr>
              <a:t>Software and Instrumentation (SWI) Group at BCSB.</a:t>
            </a:r>
            <a:endParaRPr sz="4000">
              <a:solidFill>
                <a:schemeClr val="dk1"/>
              </a:solidFill>
            </a:endParaRPr>
          </a:p>
        </p:txBody>
      </p:sp>
      <p:sp>
        <p:nvSpPr>
          <p:cNvPr id="809" name="Google Shape;809;p51"/>
          <p:cNvSpPr txBox="1"/>
          <p:nvPr/>
        </p:nvSpPr>
        <p:spPr>
          <a:xfrm>
            <a:off x="1911850" y="2646325"/>
            <a:ext cx="14286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highlight>
                  <a:srgbClr val="FEFEFE"/>
                </a:highlight>
              </a:rPr>
              <a:t>Head of SWI</a:t>
            </a:r>
            <a:endParaRPr sz="3500">
              <a:solidFill>
                <a:schemeClr val="dk1"/>
              </a:solidFill>
            </a:endParaRPr>
          </a:p>
        </p:txBody>
      </p:sp>
      <p:sp>
        <p:nvSpPr>
          <p:cNvPr id="810" name="Google Shape;810;p51"/>
          <p:cNvSpPr txBox="1"/>
          <p:nvPr/>
        </p:nvSpPr>
        <p:spPr>
          <a:xfrm>
            <a:off x="5741775" y="2646325"/>
            <a:ext cx="35640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FEFEFE"/>
                </a:highlight>
              </a:rPr>
              <a:t>Computer Systems Engineer</a:t>
            </a:r>
            <a:endParaRPr sz="3100">
              <a:solidFill>
                <a:schemeClr val="dk1"/>
              </a:solidFill>
            </a:endParaRPr>
          </a:p>
        </p:txBody>
      </p:sp>
      <p:pic>
        <p:nvPicPr>
          <p:cNvPr id="811" name="Google Shape;811;p51"/>
          <p:cNvPicPr preferRelativeResize="0"/>
          <p:nvPr/>
        </p:nvPicPr>
        <p:blipFill>
          <a:blip r:embed="rId4">
            <a:alphaModFix/>
          </a:blip>
          <a:stretch>
            <a:fillRect/>
          </a:stretch>
        </p:blipFill>
        <p:spPr>
          <a:xfrm>
            <a:off x="4442549" y="2328849"/>
            <a:ext cx="950574" cy="950574"/>
          </a:xfrm>
          <a:prstGeom prst="rect">
            <a:avLst/>
          </a:prstGeom>
          <a:noFill/>
          <a:ln cap="flat" cmpd="sng" w="19050">
            <a:solidFill>
              <a:srgbClr val="21A4E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0"/>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2400"/>
              <a:t>What is PCASpy ?</a:t>
            </a:r>
            <a:endParaRPr b="1" sz="2400"/>
          </a:p>
        </p:txBody>
      </p:sp>
      <p:sp>
        <p:nvSpPr>
          <p:cNvPr id="421" name="Google Shape;421;p20"/>
          <p:cNvSpPr txBox="1"/>
          <p:nvPr/>
        </p:nvSpPr>
        <p:spPr>
          <a:xfrm>
            <a:off x="337925" y="1002475"/>
            <a:ext cx="7850700" cy="14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highlight>
                  <a:srgbClr val="FFFFFF"/>
                </a:highlight>
              </a:rPr>
              <a:t>PCASpy /’pi:kas,pai/ provides not only the low level python binding to EPICS Portable Channel Access Server but also the necessary high level abstraction to ease the server tool programming.</a:t>
            </a:r>
            <a:endParaRPr sz="1500">
              <a:solidFill>
                <a:schemeClr val="dk1"/>
              </a:solidFill>
            </a:endParaRPr>
          </a:p>
        </p:txBody>
      </p:sp>
      <p:pic>
        <p:nvPicPr>
          <p:cNvPr id="422" name="Google Shape;422;p20"/>
          <p:cNvPicPr preferRelativeResize="0"/>
          <p:nvPr/>
        </p:nvPicPr>
        <p:blipFill>
          <a:blip r:embed="rId3">
            <a:alphaModFix/>
          </a:blip>
          <a:stretch>
            <a:fillRect/>
          </a:stretch>
        </p:blipFill>
        <p:spPr>
          <a:xfrm>
            <a:off x="525425" y="1553675"/>
            <a:ext cx="4740026" cy="3047349"/>
          </a:xfrm>
          <a:prstGeom prst="rect">
            <a:avLst/>
          </a:prstGeom>
          <a:noFill/>
          <a:ln cap="flat" cmpd="sng" w="28575">
            <a:solidFill>
              <a:schemeClr val="dk1"/>
            </a:solidFill>
            <a:prstDash val="solid"/>
            <a:round/>
            <a:headEnd len="sm" w="sm" type="none"/>
            <a:tailEnd len="sm" w="sm" type="none"/>
          </a:ln>
        </p:spPr>
      </p:pic>
      <p:pic>
        <p:nvPicPr>
          <p:cNvPr id="423" name="Google Shape;423;p20"/>
          <p:cNvPicPr preferRelativeResize="0"/>
          <p:nvPr/>
        </p:nvPicPr>
        <p:blipFill>
          <a:blip r:embed="rId4">
            <a:alphaModFix/>
          </a:blip>
          <a:stretch>
            <a:fillRect/>
          </a:stretch>
        </p:blipFill>
        <p:spPr>
          <a:xfrm>
            <a:off x="6545002" y="3538082"/>
            <a:ext cx="1490575" cy="994200"/>
          </a:xfrm>
          <a:prstGeom prst="rect">
            <a:avLst/>
          </a:prstGeom>
          <a:noFill/>
          <a:ln>
            <a:noFill/>
          </a:ln>
        </p:spPr>
      </p:pic>
      <p:pic>
        <p:nvPicPr>
          <p:cNvPr id="424" name="Google Shape;424;p20"/>
          <p:cNvPicPr preferRelativeResize="0"/>
          <p:nvPr/>
        </p:nvPicPr>
        <p:blipFill>
          <a:blip r:embed="rId5">
            <a:alphaModFix/>
          </a:blip>
          <a:stretch>
            <a:fillRect/>
          </a:stretch>
        </p:blipFill>
        <p:spPr>
          <a:xfrm>
            <a:off x="5866250" y="1553675"/>
            <a:ext cx="2848100" cy="1888525"/>
          </a:xfrm>
          <a:prstGeom prst="rect">
            <a:avLst/>
          </a:prstGeom>
          <a:noFill/>
          <a:ln>
            <a:noFill/>
          </a:ln>
        </p:spPr>
      </p:pic>
      <p:pic>
        <p:nvPicPr>
          <p:cNvPr id="425" name="Google Shape;425;p20"/>
          <p:cNvPicPr preferRelativeResize="0"/>
          <p:nvPr/>
        </p:nvPicPr>
        <p:blipFill>
          <a:blip r:embed="rId6">
            <a:alphaModFix/>
          </a:blip>
          <a:stretch>
            <a:fillRect/>
          </a:stretch>
        </p:blipFill>
        <p:spPr>
          <a:xfrm>
            <a:off x="6963613" y="113100"/>
            <a:ext cx="866775" cy="52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1"/>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PCASpy Example</a:t>
            </a:r>
            <a:endParaRPr/>
          </a:p>
        </p:txBody>
      </p:sp>
      <p:pic>
        <p:nvPicPr>
          <p:cNvPr id="431" name="Google Shape;431;p21"/>
          <p:cNvPicPr preferRelativeResize="0"/>
          <p:nvPr/>
        </p:nvPicPr>
        <p:blipFill>
          <a:blip r:embed="rId3">
            <a:alphaModFix/>
          </a:blip>
          <a:stretch>
            <a:fillRect/>
          </a:stretch>
        </p:blipFill>
        <p:spPr>
          <a:xfrm>
            <a:off x="249950" y="1241450"/>
            <a:ext cx="2506185" cy="273900"/>
          </a:xfrm>
          <a:prstGeom prst="rect">
            <a:avLst/>
          </a:prstGeom>
          <a:noFill/>
          <a:ln cap="flat" cmpd="sng" w="28575">
            <a:solidFill>
              <a:srgbClr val="0000CC"/>
            </a:solidFill>
            <a:prstDash val="solid"/>
            <a:round/>
            <a:headEnd len="sm" w="sm" type="none"/>
            <a:tailEnd len="sm" w="sm" type="none"/>
          </a:ln>
        </p:spPr>
      </p:pic>
      <p:pic>
        <p:nvPicPr>
          <p:cNvPr id="432" name="Google Shape;432;p21"/>
          <p:cNvPicPr preferRelativeResize="0"/>
          <p:nvPr/>
        </p:nvPicPr>
        <p:blipFill>
          <a:blip r:embed="rId4">
            <a:alphaModFix/>
          </a:blip>
          <a:stretch>
            <a:fillRect/>
          </a:stretch>
        </p:blipFill>
        <p:spPr>
          <a:xfrm>
            <a:off x="249952" y="1616762"/>
            <a:ext cx="4272574" cy="2774774"/>
          </a:xfrm>
          <a:prstGeom prst="rect">
            <a:avLst/>
          </a:prstGeom>
          <a:noFill/>
          <a:ln cap="flat" cmpd="sng" w="28575">
            <a:solidFill>
              <a:srgbClr val="0000CC"/>
            </a:solidFill>
            <a:prstDash val="solid"/>
            <a:round/>
            <a:headEnd len="sm" w="sm" type="none"/>
            <a:tailEnd len="sm" w="sm" type="none"/>
          </a:ln>
        </p:spPr>
      </p:pic>
      <p:pic>
        <p:nvPicPr>
          <p:cNvPr id="433" name="Google Shape;433;p21"/>
          <p:cNvPicPr preferRelativeResize="0"/>
          <p:nvPr/>
        </p:nvPicPr>
        <p:blipFill>
          <a:blip r:embed="rId5">
            <a:alphaModFix/>
          </a:blip>
          <a:stretch>
            <a:fillRect/>
          </a:stretch>
        </p:blipFill>
        <p:spPr>
          <a:xfrm>
            <a:off x="5382369" y="1096370"/>
            <a:ext cx="3486150" cy="225999"/>
          </a:xfrm>
          <a:prstGeom prst="rect">
            <a:avLst/>
          </a:prstGeom>
          <a:noFill/>
          <a:ln cap="flat" cmpd="sng" w="28575">
            <a:solidFill>
              <a:srgbClr val="0000CC"/>
            </a:solidFill>
            <a:prstDash val="solid"/>
            <a:round/>
            <a:headEnd len="sm" w="sm" type="none"/>
            <a:tailEnd len="sm" w="sm" type="none"/>
          </a:ln>
        </p:spPr>
      </p:pic>
      <p:pic>
        <p:nvPicPr>
          <p:cNvPr id="434" name="Google Shape;434;p21"/>
          <p:cNvPicPr preferRelativeResize="0"/>
          <p:nvPr/>
        </p:nvPicPr>
        <p:blipFill>
          <a:blip r:embed="rId6">
            <a:alphaModFix/>
          </a:blip>
          <a:stretch>
            <a:fillRect/>
          </a:stretch>
        </p:blipFill>
        <p:spPr>
          <a:xfrm>
            <a:off x="5883974" y="3676125"/>
            <a:ext cx="2482963" cy="273900"/>
          </a:xfrm>
          <a:prstGeom prst="rect">
            <a:avLst/>
          </a:prstGeom>
          <a:noFill/>
          <a:ln cap="flat" cmpd="sng" w="28575">
            <a:solidFill>
              <a:srgbClr val="0000CC"/>
            </a:solidFill>
            <a:prstDash val="solid"/>
            <a:round/>
            <a:headEnd len="sm" w="sm" type="none"/>
            <a:tailEnd len="sm" w="sm" type="none"/>
          </a:ln>
        </p:spPr>
      </p:pic>
      <p:sp>
        <p:nvSpPr>
          <p:cNvPr id="435" name="Google Shape;435;p21"/>
          <p:cNvSpPr/>
          <p:nvPr/>
        </p:nvSpPr>
        <p:spPr>
          <a:xfrm>
            <a:off x="7034550" y="1409600"/>
            <a:ext cx="291600" cy="583200"/>
          </a:xfrm>
          <a:prstGeom prst="downArrow">
            <a:avLst>
              <a:gd fmla="val 50000" name="adj1"/>
              <a:gd fmla="val 50000" name="adj2"/>
            </a:avLst>
          </a:prstGeom>
          <a:solidFill>
            <a:srgbClr val="FDE6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36" name="Google Shape;436;p21"/>
          <p:cNvPicPr preferRelativeResize="0"/>
          <p:nvPr/>
        </p:nvPicPr>
        <p:blipFill>
          <a:blip r:embed="rId7">
            <a:alphaModFix/>
          </a:blip>
          <a:stretch>
            <a:fillRect/>
          </a:stretch>
        </p:blipFill>
        <p:spPr>
          <a:xfrm>
            <a:off x="4289700" y="3730900"/>
            <a:ext cx="1144475" cy="1144475"/>
          </a:xfrm>
          <a:prstGeom prst="rect">
            <a:avLst/>
          </a:prstGeom>
          <a:noFill/>
          <a:ln>
            <a:noFill/>
          </a:ln>
        </p:spPr>
      </p:pic>
      <p:sp>
        <p:nvSpPr>
          <p:cNvPr id="437" name="Google Shape;437;p21"/>
          <p:cNvSpPr txBox="1"/>
          <p:nvPr/>
        </p:nvSpPr>
        <p:spPr>
          <a:xfrm>
            <a:off x="5277575" y="4057350"/>
            <a:ext cx="3024900" cy="7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Problem is transformed into: “</a:t>
            </a:r>
            <a:r>
              <a:rPr b="1" lang="en" sz="1000">
                <a:solidFill>
                  <a:schemeClr val="dk1"/>
                </a:solidFill>
              </a:rPr>
              <a:t>Do I know how to implement a get/set for the function I need?</a:t>
            </a:r>
            <a:r>
              <a:rPr lang="en" sz="1000">
                <a:solidFill>
                  <a:schemeClr val="dk1"/>
                </a:solidFill>
              </a:rPr>
              <a:t> </a:t>
            </a:r>
            <a:endParaRPr sz="1000">
              <a:solidFill>
                <a:schemeClr val="dk1"/>
              </a:solidFill>
            </a:endParaRPr>
          </a:p>
        </p:txBody>
      </p:sp>
      <p:pic>
        <p:nvPicPr>
          <p:cNvPr id="438" name="Google Shape;438;p21"/>
          <p:cNvPicPr preferRelativeResize="0"/>
          <p:nvPr/>
        </p:nvPicPr>
        <p:blipFill>
          <a:blip r:embed="rId8">
            <a:alphaModFix/>
          </a:blip>
          <a:stretch>
            <a:fillRect/>
          </a:stretch>
        </p:blipFill>
        <p:spPr>
          <a:xfrm>
            <a:off x="5379789" y="2035338"/>
            <a:ext cx="3491317" cy="887425"/>
          </a:xfrm>
          <a:prstGeom prst="rect">
            <a:avLst/>
          </a:prstGeom>
          <a:noFill/>
          <a:ln>
            <a:noFill/>
          </a:ln>
        </p:spPr>
      </p:pic>
      <p:sp>
        <p:nvSpPr>
          <p:cNvPr id="439" name="Google Shape;439;p21"/>
          <p:cNvSpPr/>
          <p:nvPr/>
        </p:nvSpPr>
        <p:spPr>
          <a:xfrm>
            <a:off x="7034550" y="2965325"/>
            <a:ext cx="291600" cy="583200"/>
          </a:xfrm>
          <a:prstGeom prst="downArrow">
            <a:avLst>
              <a:gd fmla="val 50000" name="adj1"/>
              <a:gd fmla="val 50000" name="adj2"/>
            </a:avLst>
          </a:prstGeom>
          <a:solidFill>
            <a:srgbClr val="FDE6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0" name="Google Shape;440;p21"/>
          <p:cNvPicPr preferRelativeResize="0"/>
          <p:nvPr/>
        </p:nvPicPr>
        <p:blipFill>
          <a:blip r:embed="rId9">
            <a:alphaModFix/>
          </a:blip>
          <a:stretch>
            <a:fillRect/>
          </a:stretch>
        </p:blipFill>
        <p:spPr>
          <a:xfrm>
            <a:off x="2932575" y="526400"/>
            <a:ext cx="2034632" cy="1144475"/>
          </a:xfrm>
          <a:prstGeom prst="rect">
            <a:avLst/>
          </a:prstGeom>
          <a:noFill/>
          <a:ln cap="flat" cmpd="sng" w="28575">
            <a:solidFill>
              <a:srgbClr val="0000CC"/>
            </a:solidFill>
            <a:prstDash val="solid"/>
            <a:round/>
            <a:headEnd len="sm" w="sm" type="none"/>
            <a:tailEnd len="sm" w="sm" type="none"/>
          </a:ln>
        </p:spPr>
      </p:pic>
      <p:pic>
        <p:nvPicPr>
          <p:cNvPr id="441" name="Google Shape;441;p21"/>
          <p:cNvPicPr preferRelativeResize="0"/>
          <p:nvPr/>
        </p:nvPicPr>
        <p:blipFill>
          <a:blip r:embed="rId10">
            <a:alphaModFix/>
          </a:blip>
          <a:stretch>
            <a:fillRect/>
          </a:stretch>
        </p:blipFill>
        <p:spPr>
          <a:xfrm>
            <a:off x="4584937" y="2158825"/>
            <a:ext cx="732450" cy="732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2"/>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PCASpy Example</a:t>
            </a:r>
            <a:endParaRPr/>
          </a:p>
        </p:txBody>
      </p:sp>
      <p:pic>
        <p:nvPicPr>
          <p:cNvPr id="447" name="Google Shape;447;p22"/>
          <p:cNvPicPr preferRelativeResize="0"/>
          <p:nvPr/>
        </p:nvPicPr>
        <p:blipFill>
          <a:blip r:embed="rId3">
            <a:alphaModFix/>
          </a:blip>
          <a:stretch>
            <a:fillRect/>
          </a:stretch>
        </p:blipFill>
        <p:spPr>
          <a:xfrm>
            <a:off x="144475" y="1141846"/>
            <a:ext cx="3214899" cy="2571291"/>
          </a:xfrm>
          <a:prstGeom prst="rect">
            <a:avLst/>
          </a:prstGeom>
          <a:noFill/>
          <a:ln cap="flat" cmpd="sng" w="28575">
            <a:solidFill>
              <a:srgbClr val="15506C"/>
            </a:solidFill>
            <a:prstDash val="solid"/>
            <a:round/>
            <a:headEnd len="sm" w="sm" type="none"/>
            <a:tailEnd len="sm" w="sm" type="none"/>
          </a:ln>
        </p:spPr>
      </p:pic>
      <p:pic>
        <p:nvPicPr>
          <p:cNvPr id="448" name="Google Shape;448;p22"/>
          <p:cNvPicPr preferRelativeResize="0"/>
          <p:nvPr/>
        </p:nvPicPr>
        <p:blipFill>
          <a:blip r:embed="rId4">
            <a:alphaModFix/>
          </a:blip>
          <a:stretch>
            <a:fillRect/>
          </a:stretch>
        </p:blipFill>
        <p:spPr>
          <a:xfrm>
            <a:off x="1789075" y="2679175"/>
            <a:ext cx="2398450" cy="2398450"/>
          </a:xfrm>
          <a:prstGeom prst="rect">
            <a:avLst/>
          </a:prstGeom>
          <a:noFill/>
          <a:ln cap="flat" cmpd="sng" w="28575">
            <a:solidFill>
              <a:srgbClr val="15506C"/>
            </a:solidFill>
            <a:prstDash val="solid"/>
            <a:round/>
            <a:headEnd len="sm" w="sm" type="none"/>
            <a:tailEnd len="sm" w="sm" type="none"/>
          </a:ln>
        </p:spPr>
      </p:pic>
      <p:pic>
        <p:nvPicPr>
          <p:cNvPr id="449" name="Google Shape;449;p22"/>
          <p:cNvPicPr preferRelativeResize="0"/>
          <p:nvPr/>
        </p:nvPicPr>
        <p:blipFill>
          <a:blip r:embed="rId5">
            <a:alphaModFix/>
          </a:blip>
          <a:stretch>
            <a:fillRect/>
          </a:stretch>
        </p:blipFill>
        <p:spPr>
          <a:xfrm>
            <a:off x="4676727" y="1511968"/>
            <a:ext cx="4169423" cy="1264725"/>
          </a:xfrm>
          <a:prstGeom prst="rect">
            <a:avLst/>
          </a:prstGeom>
          <a:noFill/>
          <a:ln cap="flat" cmpd="sng" w="28575">
            <a:solidFill>
              <a:srgbClr val="15506C"/>
            </a:solidFill>
            <a:prstDash val="solid"/>
            <a:round/>
            <a:headEnd len="sm" w="sm" type="none"/>
            <a:tailEnd len="sm" w="sm" type="none"/>
          </a:ln>
        </p:spPr>
      </p:pic>
      <p:pic>
        <p:nvPicPr>
          <p:cNvPr id="450" name="Google Shape;450;p22"/>
          <p:cNvPicPr preferRelativeResize="0"/>
          <p:nvPr/>
        </p:nvPicPr>
        <p:blipFill>
          <a:blip r:embed="rId6">
            <a:alphaModFix/>
          </a:blip>
          <a:stretch>
            <a:fillRect/>
          </a:stretch>
        </p:blipFill>
        <p:spPr>
          <a:xfrm>
            <a:off x="4443450" y="1085348"/>
            <a:ext cx="4402694" cy="253475"/>
          </a:xfrm>
          <a:prstGeom prst="rect">
            <a:avLst/>
          </a:prstGeom>
          <a:noFill/>
          <a:ln cap="flat" cmpd="sng" w="28575">
            <a:solidFill>
              <a:srgbClr val="15506C"/>
            </a:solidFill>
            <a:prstDash val="solid"/>
            <a:round/>
            <a:headEnd len="sm" w="sm" type="none"/>
            <a:tailEnd len="sm" w="sm" type="none"/>
          </a:ln>
        </p:spPr>
      </p:pic>
      <p:pic>
        <p:nvPicPr>
          <p:cNvPr id="451" name="Google Shape;451;p22"/>
          <p:cNvPicPr preferRelativeResize="0"/>
          <p:nvPr/>
        </p:nvPicPr>
        <p:blipFill>
          <a:blip r:embed="rId7">
            <a:alphaModFix/>
          </a:blip>
          <a:stretch>
            <a:fillRect/>
          </a:stretch>
        </p:blipFill>
        <p:spPr>
          <a:xfrm>
            <a:off x="3961850" y="1717799"/>
            <a:ext cx="920100" cy="920100"/>
          </a:xfrm>
          <a:prstGeom prst="rect">
            <a:avLst/>
          </a:prstGeom>
          <a:noFill/>
          <a:ln>
            <a:noFill/>
          </a:ln>
        </p:spPr>
      </p:pic>
      <p:pic>
        <p:nvPicPr>
          <p:cNvPr id="452" name="Google Shape;452;p22"/>
          <p:cNvPicPr preferRelativeResize="0"/>
          <p:nvPr/>
        </p:nvPicPr>
        <p:blipFill>
          <a:blip r:embed="rId8">
            <a:alphaModFix/>
          </a:blip>
          <a:stretch>
            <a:fillRect/>
          </a:stretch>
        </p:blipFill>
        <p:spPr>
          <a:xfrm>
            <a:off x="4259275" y="2975163"/>
            <a:ext cx="1144475" cy="1144475"/>
          </a:xfrm>
          <a:prstGeom prst="rect">
            <a:avLst/>
          </a:prstGeom>
          <a:noFill/>
          <a:ln>
            <a:noFill/>
          </a:ln>
        </p:spPr>
      </p:pic>
      <p:pic>
        <p:nvPicPr>
          <p:cNvPr descr="879 Captain America Shield Icon Royalty-Free Photos and Stock Images |  Shutterstock" id="453" name="Google Shape;453;p22"/>
          <p:cNvPicPr preferRelativeResize="0"/>
          <p:nvPr/>
        </p:nvPicPr>
        <p:blipFill>
          <a:blip r:embed="rId9">
            <a:alphaModFix/>
          </a:blip>
          <a:stretch>
            <a:fillRect/>
          </a:stretch>
        </p:blipFill>
        <p:spPr>
          <a:xfrm>
            <a:off x="7879275" y="3352125"/>
            <a:ext cx="1264725" cy="1264725"/>
          </a:xfrm>
          <a:prstGeom prst="rect">
            <a:avLst/>
          </a:prstGeom>
          <a:noFill/>
          <a:ln>
            <a:noFill/>
          </a:ln>
        </p:spPr>
      </p:pic>
      <p:sp>
        <p:nvSpPr>
          <p:cNvPr id="454" name="Google Shape;454;p22"/>
          <p:cNvSpPr txBox="1"/>
          <p:nvPr/>
        </p:nvSpPr>
        <p:spPr>
          <a:xfrm>
            <a:off x="5086838" y="3432988"/>
            <a:ext cx="3024900" cy="7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Problem is transformed into: “</a:t>
            </a:r>
            <a:r>
              <a:rPr b="1" lang="en" sz="1000">
                <a:solidFill>
                  <a:schemeClr val="dk1"/>
                </a:solidFill>
              </a:rPr>
              <a:t>Do I know how to implement a set for the function I need?</a:t>
            </a:r>
            <a:r>
              <a:rPr lang="en" sz="1000">
                <a:solidFill>
                  <a:schemeClr val="dk1"/>
                </a:solidFill>
              </a:rPr>
              <a:t> </a:t>
            </a:r>
            <a:endParaRPr sz="1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3"/>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Agenda &amp; Objectives</a:t>
            </a:r>
            <a:endParaRPr/>
          </a:p>
        </p:txBody>
      </p:sp>
      <p:sp>
        <p:nvSpPr>
          <p:cNvPr id="460" name="Google Shape;460;p23"/>
          <p:cNvSpPr txBox="1"/>
          <p:nvPr>
            <p:ph idx="4294967295" type="subTitle"/>
          </p:nvPr>
        </p:nvSpPr>
        <p:spPr>
          <a:xfrm>
            <a:off x="-337550" y="3686650"/>
            <a:ext cx="3079800" cy="638400"/>
          </a:xfrm>
          <a:prstGeom prst="rect">
            <a:avLst/>
          </a:prstGeom>
        </p:spPr>
        <p:txBody>
          <a:bodyPr anchorCtr="0" anchor="t" bIns="34275" lIns="68575" spcFirstLastPara="1" rIns="68575" wrap="square" tIns="34275">
            <a:noAutofit/>
          </a:bodyPr>
          <a:lstStyle/>
          <a:p>
            <a:pPr indent="0" lvl="0" marL="0" rtl="0" algn="ctr">
              <a:spcBef>
                <a:spcPts val="400"/>
              </a:spcBef>
              <a:spcAft>
                <a:spcPts val="0"/>
              </a:spcAft>
              <a:buNone/>
            </a:pPr>
            <a:r>
              <a:t/>
            </a:r>
            <a:endParaRPr b="1" sz="800"/>
          </a:p>
          <a:p>
            <a:pPr indent="-304800" lvl="0" marL="457200" rtl="0" algn="ctr">
              <a:spcBef>
                <a:spcPts val="400"/>
              </a:spcBef>
              <a:spcAft>
                <a:spcPts val="0"/>
              </a:spcAft>
              <a:buSzPts val="1200"/>
              <a:buChar char="●"/>
            </a:pPr>
            <a:r>
              <a:rPr lang="en" sz="1200"/>
              <a:t>Learn what PCASpy is capable of.</a:t>
            </a:r>
            <a:endParaRPr sz="800"/>
          </a:p>
        </p:txBody>
      </p:sp>
      <p:grpSp>
        <p:nvGrpSpPr>
          <p:cNvPr id="461" name="Google Shape;461;p23"/>
          <p:cNvGrpSpPr/>
          <p:nvPr/>
        </p:nvGrpSpPr>
        <p:grpSpPr>
          <a:xfrm>
            <a:off x="199550" y="1271016"/>
            <a:ext cx="2542725" cy="2542725"/>
            <a:chOff x="199550" y="1271016"/>
            <a:chExt cx="2542725" cy="2542725"/>
          </a:xfrm>
        </p:grpSpPr>
        <p:pic>
          <p:nvPicPr>
            <p:cNvPr id="462" name="Google Shape;462;p23"/>
            <p:cNvPicPr preferRelativeResize="0"/>
            <p:nvPr/>
          </p:nvPicPr>
          <p:blipFill>
            <a:blip r:embed="rId3">
              <a:alphaModFix/>
            </a:blip>
            <a:stretch>
              <a:fillRect/>
            </a:stretch>
          </p:blipFill>
          <p:spPr>
            <a:xfrm>
              <a:off x="199550" y="1271016"/>
              <a:ext cx="2542725" cy="2542725"/>
            </a:xfrm>
            <a:prstGeom prst="rect">
              <a:avLst/>
            </a:prstGeom>
            <a:noFill/>
            <a:ln cap="flat" cmpd="sng" w="28575">
              <a:solidFill>
                <a:srgbClr val="096869"/>
              </a:solidFill>
              <a:prstDash val="solid"/>
              <a:round/>
              <a:headEnd len="sm" w="sm" type="none"/>
              <a:tailEnd len="sm" w="sm" type="none"/>
            </a:ln>
          </p:spPr>
        </p:pic>
        <p:sp>
          <p:nvSpPr>
            <p:cNvPr id="463" name="Google Shape;463;p23"/>
            <p:cNvSpPr/>
            <p:nvPr/>
          </p:nvSpPr>
          <p:spPr>
            <a:xfrm>
              <a:off x="226118" y="3312478"/>
              <a:ext cx="466005" cy="497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A</a:t>
              </a:r>
            </a:p>
          </p:txBody>
        </p:sp>
      </p:grpSp>
      <p:pic>
        <p:nvPicPr>
          <p:cNvPr id="464" name="Google Shape;464;p23"/>
          <p:cNvPicPr preferRelativeResize="0"/>
          <p:nvPr/>
        </p:nvPicPr>
        <p:blipFill>
          <a:blip r:embed="rId4">
            <a:alphaModFix/>
          </a:blip>
          <a:stretch>
            <a:fillRect/>
          </a:stretch>
        </p:blipFill>
        <p:spPr>
          <a:xfrm>
            <a:off x="1307475" y="4306824"/>
            <a:ext cx="326850" cy="326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24"/>
          <p:cNvSpPr txBox="1"/>
          <p:nvPr>
            <p:ph type="ctrTitle"/>
          </p:nvPr>
        </p:nvSpPr>
        <p:spPr>
          <a:xfrm>
            <a:off x="311688" y="1036100"/>
            <a:ext cx="8520600" cy="14457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a:t>How to install PCASpy ?</a:t>
            </a:r>
            <a:endParaRPr/>
          </a:p>
        </p:txBody>
      </p:sp>
      <p:pic>
        <p:nvPicPr>
          <p:cNvPr id="470" name="Google Shape;470;p24"/>
          <p:cNvPicPr preferRelativeResize="0"/>
          <p:nvPr/>
        </p:nvPicPr>
        <p:blipFill rotWithShape="1">
          <a:blip r:embed="rId3">
            <a:alphaModFix/>
          </a:blip>
          <a:srcRect b="16338" l="0" r="0" t="0"/>
          <a:stretch/>
        </p:blipFill>
        <p:spPr>
          <a:xfrm>
            <a:off x="3039363" y="2805288"/>
            <a:ext cx="2761225" cy="1400050"/>
          </a:xfrm>
          <a:prstGeom prst="rect">
            <a:avLst/>
          </a:prstGeom>
          <a:noFill/>
          <a:ln cap="flat" cmpd="sng" w="38100">
            <a:solidFill>
              <a:srgbClr val="15506C"/>
            </a:solidFill>
            <a:prstDash val="solid"/>
            <a:round/>
            <a:headEnd len="sm" w="sm" type="none"/>
            <a:tailEnd len="sm" w="sm" type="none"/>
          </a:ln>
        </p:spPr>
      </p:pic>
      <p:pic>
        <p:nvPicPr>
          <p:cNvPr id="471" name="Google Shape;471;p24"/>
          <p:cNvPicPr preferRelativeResize="0"/>
          <p:nvPr/>
        </p:nvPicPr>
        <p:blipFill>
          <a:blip r:embed="rId4">
            <a:alphaModFix/>
          </a:blip>
          <a:stretch>
            <a:fillRect/>
          </a:stretch>
        </p:blipFill>
        <p:spPr>
          <a:xfrm>
            <a:off x="6471713" y="3243363"/>
            <a:ext cx="866775" cy="523875"/>
          </a:xfrm>
          <a:prstGeom prst="rect">
            <a:avLst/>
          </a:prstGeom>
          <a:noFill/>
          <a:ln>
            <a:noFill/>
          </a:ln>
        </p:spPr>
      </p:pic>
      <p:pic>
        <p:nvPicPr>
          <p:cNvPr id="472" name="Google Shape;472;p24"/>
          <p:cNvPicPr preferRelativeResize="0"/>
          <p:nvPr/>
        </p:nvPicPr>
        <p:blipFill>
          <a:blip r:embed="rId5">
            <a:alphaModFix/>
          </a:blip>
          <a:stretch>
            <a:fillRect/>
          </a:stretch>
        </p:blipFill>
        <p:spPr>
          <a:xfrm>
            <a:off x="1252025" y="2935012"/>
            <a:ext cx="1055174" cy="10551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25"/>
          <p:cNvSpPr txBox="1"/>
          <p:nvPr>
            <p:ph type="title"/>
          </p:nvPr>
        </p:nvSpPr>
        <p:spPr>
          <a:xfrm>
            <a:off x="144464" y="113110"/>
            <a:ext cx="7227900" cy="551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What is Anaconda ?</a:t>
            </a:r>
            <a:endParaRPr/>
          </a:p>
        </p:txBody>
      </p:sp>
      <p:sp>
        <p:nvSpPr>
          <p:cNvPr id="478" name="Google Shape;478;p25"/>
          <p:cNvSpPr txBox="1"/>
          <p:nvPr/>
        </p:nvSpPr>
        <p:spPr>
          <a:xfrm>
            <a:off x="144475" y="998225"/>
            <a:ext cx="5588700" cy="1682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highlight>
                  <a:srgbClr val="FFFFFF"/>
                </a:highlight>
              </a:rPr>
              <a:t>Anaconda is a distribution of the Python and R programming languages for scientific computing that aims to simplify package management and deployment.</a:t>
            </a:r>
            <a:endParaRPr sz="1500">
              <a:solidFill>
                <a:schemeClr val="dk1"/>
              </a:solidFill>
            </a:endParaRPr>
          </a:p>
        </p:txBody>
      </p:sp>
      <p:pic>
        <p:nvPicPr>
          <p:cNvPr id="479" name="Google Shape;479;p25"/>
          <p:cNvPicPr preferRelativeResize="0"/>
          <p:nvPr/>
        </p:nvPicPr>
        <p:blipFill>
          <a:blip r:embed="rId3">
            <a:alphaModFix/>
          </a:blip>
          <a:stretch>
            <a:fillRect/>
          </a:stretch>
        </p:blipFill>
        <p:spPr>
          <a:xfrm>
            <a:off x="6511000" y="952350"/>
            <a:ext cx="2551752" cy="1435349"/>
          </a:xfrm>
          <a:prstGeom prst="rect">
            <a:avLst/>
          </a:prstGeom>
          <a:noFill/>
          <a:ln>
            <a:noFill/>
          </a:ln>
        </p:spPr>
      </p:pic>
      <p:pic>
        <p:nvPicPr>
          <p:cNvPr id="480" name="Google Shape;480;p25"/>
          <p:cNvPicPr preferRelativeResize="0"/>
          <p:nvPr/>
        </p:nvPicPr>
        <p:blipFill>
          <a:blip r:embed="rId4">
            <a:alphaModFix/>
          </a:blip>
          <a:stretch>
            <a:fillRect/>
          </a:stretch>
        </p:blipFill>
        <p:spPr>
          <a:xfrm>
            <a:off x="5585875" y="2498200"/>
            <a:ext cx="3016449" cy="1508225"/>
          </a:xfrm>
          <a:prstGeom prst="rect">
            <a:avLst/>
          </a:prstGeom>
          <a:noFill/>
          <a:ln cap="flat" cmpd="sng" w="19050">
            <a:solidFill>
              <a:srgbClr val="0000CC"/>
            </a:solidFill>
            <a:prstDash val="solid"/>
            <a:round/>
            <a:headEnd len="sm" w="sm" type="none"/>
            <a:tailEnd len="sm" w="sm" type="none"/>
          </a:ln>
          <a:effectLst>
            <a:outerShdw blurRad="57150" rotWithShape="0" algn="bl" dir="5400000" dist="19050">
              <a:srgbClr val="000000">
                <a:alpha val="50000"/>
              </a:srgbClr>
            </a:outerShdw>
          </a:effectLst>
        </p:spPr>
      </p:pic>
      <p:pic>
        <p:nvPicPr>
          <p:cNvPr id="481" name="Google Shape;481;p25"/>
          <p:cNvPicPr preferRelativeResize="0"/>
          <p:nvPr/>
        </p:nvPicPr>
        <p:blipFill>
          <a:blip r:embed="rId5">
            <a:alphaModFix/>
          </a:blip>
          <a:stretch>
            <a:fillRect/>
          </a:stretch>
        </p:blipFill>
        <p:spPr>
          <a:xfrm>
            <a:off x="1358275" y="1601725"/>
            <a:ext cx="3940951" cy="2735925"/>
          </a:xfrm>
          <a:prstGeom prst="rect">
            <a:avLst/>
          </a:prstGeom>
          <a:noFill/>
          <a:ln cap="flat" cmpd="sng" w="19050">
            <a:solidFill>
              <a:srgbClr val="15506C"/>
            </a:solidFill>
            <a:prstDash val="solid"/>
            <a:round/>
            <a:headEnd len="sm" w="sm" type="none"/>
            <a:tailEnd len="sm" w="sm" type="none"/>
          </a:ln>
          <a:effectLst>
            <a:outerShdw blurRad="57150" rotWithShape="0" algn="bl" dir="5400000" dist="19050">
              <a:srgbClr val="000000">
                <a:alpha val="50000"/>
              </a:srgbClr>
            </a:outerShdw>
          </a:effectLst>
        </p:spPr>
      </p:pic>
      <p:pic>
        <p:nvPicPr>
          <p:cNvPr id="482" name="Google Shape;482;p25"/>
          <p:cNvPicPr preferRelativeResize="0"/>
          <p:nvPr/>
        </p:nvPicPr>
        <p:blipFill>
          <a:blip r:embed="rId6">
            <a:alphaModFix/>
          </a:blip>
          <a:stretch>
            <a:fillRect/>
          </a:stretch>
        </p:blipFill>
        <p:spPr>
          <a:xfrm>
            <a:off x="7277726" y="3976976"/>
            <a:ext cx="1755574" cy="1097226"/>
          </a:xfrm>
          <a:prstGeom prst="rect">
            <a:avLst/>
          </a:prstGeom>
          <a:noFill/>
          <a:ln cap="flat" cmpd="sng" w="19050">
            <a:solidFill>
              <a:srgbClr val="0000CC"/>
            </a:solidFill>
            <a:prstDash val="solid"/>
            <a:round/>
            <a:headEnd len="sm" w="sm" type="none"/>
            <a:tailEnd len="sm" w="sm" type="none"/>
          </a:ln>
          <a:effectLst>
            <a:outerShdw blurRad="57150" rotWithShape="0" algn="bl" dir="5400000" dist="19050">
              <a:srgbClr val="000000">
                <a:alpha val="50000"/>
              </a:srgbClr>
            </a:outerShdw>
          </a:effectLst>
        </p:spPr>
      </p:pic>
      <p:pic>
        <p:nvPicPr>
          <p:cNvPr id="483" name="Google Shape;483;p25"/>
          <p:cNvPicPr preferRelativeResize="0"/>
          <p:nvPr/>
        </p:nvPicPr>
        <p:blipFill rotWithShape="1">
          <a:blip r:embed="rId7">
            <a:alphaModFix/>
          </a:blip>
          <a:srcRect b="33544" l="0" r="0" t="27354"/>
          <a:stretch/>
        </p:blipFill>
        <p:spPr>
          <a:xfrm>
            <a:off x="5668350" y="64200"/>
            <a:ext cx="2054400" cy="576725"/>
          </a:xfrm>
          <a:prstGeom prst="rect">
            <a:avLst/>
          </a:prstGeom>
          <a:noFill/>
          <a:ln cap="flat" cmpd="sng" w="19050">
            <a:solidFill>
              <a:srgbClr val="15506C"/>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iosciences">
  <a:themeElements>
    <a:clrScheme name="Bioscience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