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4"/>
  </p:sldMasterIdLst>
  <p:notesMasterIdLst>
    <p:notesMasterId r:id="rId19"/>
  </p:notesMasterIdLst>
  <p:handoutMasterIdLst>
    <p:handoutMasterId r:id="rId20"/>
  </p:handoutMasterIdLst>
  <p:sldIdLst>
    <p:sldId id="2713" r:id="rId5"/>
    <p:sldId id="2719" r:id="rId6"/>
    <p:sldId id="2721" r:id="rId7"/>
    <p:sldId id="2723" r:id="rId8"/>
    <p:sldId id="2714" r:id="rId9"/>
    <p:sldId id="2722" r:id="rId10"/>
    <p:sldId id="2715" r:id="rId11"/>
    <p:sldId id="2725" r:id="rId12"/>
    <p:sldId id="2716" r:id="rId13"/>
    <p:sldId id="2724" r:id="rId14"/>
    <p:sldId id="2726" r:id="rId15"/>
    <p:sldId id="2717" r:id="rId16"/>
    <p:sldId id="2815" r:id="rId17"/>
    <p:sldId id="2720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E75B6"/>
    <a:srgbClr val="B4C7E7"/>
    <a:srgbClr val="FFC000"/>
    <a:srgbClr val="70AD47"/>
    <a:srgbClr val="ED7D31"/>
    <a:srgbClr val="9A57CD"/>
    <a:srgbClr val="AEB0AF"/>
    <a:srgbClr val="9A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C8F6D-6266-684F-8651-140F74E1A863}" v="218" dt="2024-08-16T18:59:37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6018" autoAdjust="0"/>
  </p:normalViewPr>
  <p:slideViewPr>
    <p:cSldViewPr snapToGrid="0" showGuides="1">
      <p:cViewPr varScale="1">
        <p:scale>
          <a:sx n="113" d="100"/>
          <a:sy n="113" d="100"/>
        </p:scale>
        <p:origin x="12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5" d="100"/>
        <a:sy n="105" d="100"/>
      </p:scale>
      <p:origin x="0" y="-2676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55773717-673D-C541-857E-AFBDBBB102E5}"/>
    <pc:docChg chg="undo custSel addSld delSld modSld sldOrd">
      <pc:chgData name="Kasemir, Kay" userId="054400b3-7951-40c1-99c2-2a9da969a883" providerId="ADAL" clId="{55773717-673D-C541-857E-AFBDBBB102E5}" dt="2024-08-15T13:07:13.359" v="2759" actId="1076"/>
      <pc:docMkLst>
        <pc:docMk/>
      </pc:docMkLst>
      <pc:sldChg chg="del">
        <pc:chgData name="Kasemir, Kay" userId="054400b3-7951-40c1-99c2-2a9da969a883" providerId="ADAL" clId="{55773717-673D-C541-857E-AFBDBBB102E5}" dt="2024-07-23T15:07:27.574" v="27" actId="2696"/>
        <pc:sldMkLst>
          <pc:docMk/>
          <pc:sldMk cId="1768732479" sldId="257"/>
        </pc:sldMkLst>
      </pc:sldChg>
      <pc:sldChg chg="del">
        <pc:chgData name="Kasemir, Kay" userId="054400b3-7951-40c1-99c2-2a9da969a883" providerId="ADAL" clId="{55773717-673D-C541-857E-AFBDBBB102E5}" dt="2024-07-23T15:07:27.577" v="30" actId="2696"/>
        <pc:sldMkLst>
          <pc:docMk/>
          <pc:sldMk cId="1045452150" sldId="259"/>
        </pc:sldMkLst>
      </pc:sldChg>
      <pc:sldChg chg="del">
        <pc:chgData name="Kasemir, Kay" userId="054400b3-7951-40c1-99c2-2a9da969a883" providerId="ADAL" clId="{55773717-673D-C541-857E-AFBDBBB102E5}" dt="2024-07-23T15:07:27.575" v="28" actId="2696"/>
        <pc:sldMkLst>
          <pc:docMk/>
          <pc:sldMk cId="916443781" sldId="260"/>
        </pc:sldMkLst>
      </pc:sldChg>
      <pc:sldChg chg="del">
        <pc:chgData name="Kasemir, Kay" userId="054400b3-7951-40c1-99c2-2a9da969a883" providerId="ADAL" clId="{55773717-673D-C541-857E-AFBDBBB102E5}" dt="2024-07-23T15:07:27.572" v="26" actId="2696"/>
        <pc:sldMkLst>
          <pc:docMk/>
          <pc:sldMk cId="3207138964" sldId="261"/>
        </pc:sldMkLst>
      </pc:sldChg>
      <pc:sldChg chg="del">
        <pc:chgData name="Kasemir, Kay" userId="054400b3-7951-40c1-99c2-2a9da969a883" providerId="ADAL" clId="{55773717-673D-C541-857E-AFBDBBB102E5}" dt="2024-07-23T15:07:27.559" v="14" actId="2696"/>
        <pc:sldMkLst>
          <pc:docMk/>
          <pc:sldMk cId="1500769783" sldId="263"/>
        </pc:sldMkLst>
      </pc:sldChg>
      <pc:sldChg chg="del">
        <pc:chgData name="Kasemir, Kay" userId="054400b3-7951-40c1-99c2-2a9da969a883" providerId="ADAL" clId="{55773717-673D-C541-857E-AFBDBBB102E5}" dt="2024-07-23T15:07:27.577" v="31" actId="2696"/>
        <pc:sldMkLst>
          <pc:docMk/>
          <pc:sldMk cId="1034355715" sldId="265"/>
        </pc:sldMkLst>
      </pc:sldChg>
      <pc:sldChg chg="del">
        <pc:chgData name="Kasemir, Kay" userId="054400b3-7951-40c1-99c2-2a9da969a883" providerId="ADAL" clId="{55773717-673D-C541-857E-AFBDBBB102E5}" dt="2024-07-23T15:07:31.464" v="33" actId="2696"/>
        <pc:sldMkLst>
          <pc:docMk/>
          <pc:sldMk cId="4247510236" sldId="266"/>
        </pc:sldMkLst>
      </pc:sldChg>
      <pc:sldChg chg="del">
        <pc:chgData name="Kasemir, Kay" userId="054400b3-7951-40c1-99c2-2a9da969a883" providerId="ADAL" clId="{55773717-673D-C541-857E-AFBDBBB102E5}" dt="2024-07-23T15:07:31.467" v="34" actId="2696"/>
        <pc:sldMkLst>
          <pc:docMk/>
          <pc:sldMk cId="3984915248" sldId="267"/>
        </pc:sldMkLst>
      </pc:sldChg>
      <pc:sldChg chg="del ord">
        <pc:chgData name="Kasemir, Kay" userId="054400b3-7951-40c1-99c2-2a9da969a883" providerId="ADAL" clId="{55773717-673D-C541-857E-AFBDBBB102E5}" dt="2024-07-23T17:40:25.241" v="2601" actId="2696"/>
        <pc:sldMkLst>
          <pc:docMk/>
          <pc:sldMk cId="1973903958" sldId="268"/>
        </pc:sldMkLst>
      </pc:sldChg>
      <pc:sldChg chg="del">
        <pc:chgData name="Kasemir, Kay" userId="054400b3-7951-40c1-99c2-2a9da969a883" providerId="ADAL" clId="{55773717-673D-C541-857E-AFBDBBB102E5}" dt="2024-07-23T15:07:27.578" v="32" actId="2696"/>
        <pc:sldMkLst>
          <pc:docMk/>
          <pc:sldMk cId="2611753410" sldId="269"/>
        </pc:sldMkLst>
      </pc:sldChg>
      <pc:sldChg chg="del">
        <pc:chgData name="Kasemir, Kay" userId="054400b3-7951-40c1-99c2-2a9da969a883" providerId="ADAL" clId="{55773717-673D-C541-857E-AFBDBBB102E5}" dt="2024-07-23T15:07:47.101" v="39" actId="2696"/>
        <pc:sldMkLst>
          <pc:docMk/>
          <pc:sldMk cId="885378404" sldId="270"/>
        </pc:sldMkLst>
      </pc:sldChg>
      <pc:sldChg chg="addSp modSp mod ord">
        <pc:chgData name="Kasemir, Kay" userId="054400b3-7951-40c1-99c2-2a9da969a883" providerId="ADAL" clId="{55773717-673D-C541-857E-AFBDBBB102E5}" dt="2024-07-29T17:03:37.219" v="2642" actId="114"/>
        <pc:sldMkLst>
          <pc:docMk/>
          <pc:sldMk cId="516241046" sldId="281"/>
        </pc:sldMkLst>
        <pc:spChg chg="mod">
          <ac:chgData name="Kasemir, Kay" userId="054400b3-7951-40c1-99c2-2a9da969a883" providerId="ADAL" clId="{55773717-673D-C541-857E-AFBDBBB102E5}" dt="2024-07-23T17:23:10.076" v="2261" actId="20577"/>
          <ac:spMkLst>
            <pc:docMk/>
            <pc:sldMk cId="516241046" sldId="281"/>
            <ac:spMk id="2" creationId="{1B591D9E-5524-5F78-4FDD-5C8A3BDE0891}"/>
          </ac:spMkLst>
        </pc:spChg>
        <pc:spChg chg="mod">
          <ac:chgData name="Kasemir, Kay" userId="054400b3-7951-40c1-99c2-2a9da969a883" providerId="ADAL" clId="{55773717-673D-C541-857E-AFBDBBB102E5}" dt="2024-07-29T17:03:37.219" v="2642" actId="114"/>
          <ac:spMkLst>
            <pc:docMk/>
            <pc:sldMk cId="516241046" sldId="281"/>
            <ac:spMk id="3" creationId="{64DF2CBC-08C6-8E5A-E488-5E9133B9FFC3}"/>
          </ac:spMkLst>
        </pc:spChg>
        <pc:picChg chg="add mod">
          <ac:chgData name="Kasemir, Kay" userId="054400b3-7951-40c1-99c2-2a9da969a883" providerId="ADAL" clId="{55773717-673D-C541-857E-AFBDBBB102E5}" dt="2024-07-23T16:39:03.603" v="1722" actId="14100"/>
          <ac:picMkLst>
            <pc:docMk/>
            <pc:sldMk cId="516241046" sldId="281"/>
            <ac:picMk id="4" creationId="{CCEE093B-6C7E-8B9C-42B1-E57C5F49984A}"/>
          </ac:picMkLst>
        </pc:picChg>
      </pc:sldChg>
      <pc:sldChg chg="ord">
        <pc:chgData name="Kasemir, Kay" userId="054400b3-7951-40c1-99c2-2a9da969a883" providerId="ADAL" clId="{55773717-673D-C541-857E-AFBDBBB102E5}" dt="2024-07-23T15:08:33.688" v="42" actId="20578"/>
        <pc:sldMkLst>
          <pc:docMk/>
          <pc:sldMk cId="268083519" sldId="282"/>
        </pc:sldMkLst>
      </pc:sldChg>
      <pc:sldChg chg="addSp modSp mod">
        <pc:chgData name="Kasemir, Kay" userId="054400b3-7951-40c1-99c2-2a9da969a883" providerId="ADAL" clId="{55773717-673D-C541-857E-AFBDBBB102E5}" dt="2024-08-12T17:32:42.814" v="2723" actId="20577"/>
        <pc:sldMkLst>
          <pc:docMk/>
          <pc:sldMk cId="2649833657" sldId="284"/>
        </pc:sldMkLst>
        <pc:spChg chg="mod">
          <ac:chgData name="Kasemir, Kay" userId="054400b3-7951-40c1-99c2-2a9da969a883" providerId="ADAL" clId="{55773717-673D-C541-857E-AFBDBBB102E5}" dt="2024-07-23T17:23:54.303" v="2295" actId="20577"/>
          <ac:spMkLst>
            <pc:docMk/>
            <pc:sldMk cId="2649833657" sldId="284"/>
            <ac:spMk id="2" creationId="{523204B7-EE90-46D5-045F-81BC60688B6C}"/>
          </ac:spMkLst>
        </pc:spChg>
        <pc:spChg chg="mod">
          <ac:chgData name="Kasemir, Kay" userId="054400b3-7951-40c1-99c2-2a9da969a883" providerId="ADAL" clId="{55773717-673D-C541-857E-AFBDBBB102E5}" dt="2024-08-12T17:32:42.814" v="2723" actId="20577"/>
          <ac:spMkLst>
            <pc:docMk/>
            <pc:sldMk cId="2649833657" sldId="284"/>
            <ac:spMk id="3" creationId="{3F0A5151-FF92-2ACF-9AD9-AC3141BBBE65}"/>
          </ac:spMkLst>
        </pc:spChg>
        <pc:spChg chg="add mod">
          <ac:chgData name="Kasemir, Kay" userId="054400b3-7951-40c1-99c2-2a9da969a883" providerId="ADAL" clId="{55773717-673D-C541-857E-AFBDBBB102E5}" dt="2024-07-23T17:41:40.654" v="2640" actId="1076"/>
          <ac:spMkLst>
            <pc:docMk/>
            <pc:sldMk cId="2649833657" sldId="284"/>
            <ac:spMk id="4" creationId="{F30410AF-BF65-136A-1086-8CB29C994621}"/>
          </ac:spMkLst>
        </pc:spChg>
        <pc:spChg chg="add mod">
          <ac:chgData name="Kasemir, Kay" userId="054400b3-7951-40c1-99c2-2a9da969a883" providerId="ADAL" clId="{55773717-673D-C541-857E-AFBDBBB102E5}" dt="2024-07-23T17:41:40.654" v="2640" actId="1076"/>
          <ac:spMkLst>
            <pc:docMk/>
            <pc:sldMk cId="2649833657" sldId="284"/>
            <ac:spMk id="5" creationId="{1F816ED3-7AA6-5A02-894D-7B039594D802}"/>
          </ac:spMkLst>
        </pc:spChg>
        <pc:spChg chg="add mod">
          <ac:chgData name="Kasemir, Kay" userId="054400b3-7951-40c1-99c2-2a9da969a883" providerId="ADAL" clId="{55773717-673D-C541-857E-AFBDBBB102E5}" dt="2024-07-23T17:41:40.654" v="2640" actId="1076"/>
          <ac:spMkLst>
            <pc:docMk/>
            <pc:sldMk cId="2649833657" sldId="284"/>
            <ac:spMk id="10" creationId="{66B263C7-1C83-EBC0-31CE-D8C8E6AE3D69}"/>
          </ac:spMkLst>
        </pc:spChg>
        <pc:picChg chg="add mod">
          <ac:chgData name="Kasemir, Kay" userId="054400b3-7951-40c1-99c2-2a9da969a883" providerId="ADAL" clId="{55773717-673D-C541-857E-AFBDBBB102E5}" dt="2024-07-23T17:41:40.654" v="2640" actId="1076"/>
          <ac:picMkLst>
            <pc:docMk/>
            <pc:sldMk cId="2649833657" sldId="284"/>
            <ac:picMk id="7" creationId="{5419837A-C904-5EE6-C881-D4839688DAA0}"/>
          </ac:picMkLst>
        </pc:picChg>
        <pc:picChg chg="add mod">
          <ac:chgData name="Kasemir, Kay" userId="054400b3-7951-40c1-99c2-2a9da969a883" providerId="ADAL" clId="{55773717-673D-C541-857E-AFBDBBB102E5}" dt="2024-07-23T17:41:40.654" v="2640" actId="1076"/>
          <ac:picMkLst>
            <pc:docMk/>
            <pc:sldMk cId="2649833657" sldId="284"/>
            <ac:picMk id="8" creationId="{59485ED8-0098-D147-ECE3-A3167FA6C96D}"/>
          </ac:picMkLst>
        </pc:picChg>
        <pc:cxnChg chg="add mod">
          <ac:chgData name="Kasemir, Kay" userId="054400b3-7951-40c1-99c2-2a9da969a883" providerId="ADAL" clId="{55773717-673D-C541-857E-AFBDBBB102E5}" dt="2024-07-23T17:41:40.654" v="2640" actId="1076"/>
          <ac:cxnSpMkLst>
            <pc:docMk/>
            <pc:sldMk cId="2649833657" sldId="284"/>
            <ac:cxnSpMk id="6" creationId="{1B833821-5AD5-BEA7-421F-F27DA0BEAA96}"/>
          </ac:cxnSpMkLst>
        </pc:cxnChg>
      </pc:sldChg>
      <pc:sldChg chg="addSp delSp modSp mod modAnim">
        <pc:chgData name="Kasemir, Kay" userId="054400b3-7951-40c1-99c2-2a9da969a883" providerId="ADAL" clId="{55773717-673D-C541-857E-AFBDBBB102E5}" dt="2024-07-23T17:03:18.432" v="2254"/>
        <pc:sldMkLst>
          <pc:docMk/>
          <pc:sldMk cId="3343223972" sldId="287"/>
        </pc:sldMkLst>
        <pc:spChg chg="mod">
          <ac:chgData name="Kasemir, Kay" userId="054400b3-7951-40c1-99c2-2a9da969a883" providerId="ADAL" clId="{55773717-673D-C541-857E-AFBDBBB102E5}" dt="2024-07-23T15:53:36.584" v="613" actId="20577"/>
          <ac:spMkLst>
            <pc:docMk/>
            <pc:sldMk cId="3343223972" sldId="287"/>
            <ac:spMk id="2" creationId="{15F59A9B-FE19-8062-B2B6-2F17F7761EF3}"/>
          </ac:spMkLst>
        </pc:spChg>
        <pc:spChg chg="del">
          <ac:chgData name="Kasemir, Kay" userId="054400b3-7951-40c1-99c2-2a9da969a883" providerId="ADAL" clId="{55773717-673D-C541-857E-AFBDBBB102E5}" dt="2024-07-23T15:53:43.163" v="616" actId="21"/>
          <ac:spMkLst>
            <pc:docMk/>
            <pc:sldMk cId="3343223972" sldId="287"/>
            <ac:spMk id="3" creationId="{29F63E04-0D8B-9084-6F02-D666479A035F}"/>
          </ac:spMkLst>
        </pc:spChg>
        <pc:spChg chg="mod">
          <ac:chgData name="Kasemir, Kay" userId="054400b3-7951-40c1-99c2-2a9da969a883" providerId="ADAL" clId="{55773717-673D-C541-857E-AFBDBBB102E5}" dt="2024-07-23T15:54:04.792" v="621" actId="20577"/>
          <ac:spMkLst>
            <pc:docMk/>
            <pc:sldMk cId="3343223972" sldId="287"/>
            <ac:spMk id="4" creationId="{84DDAEB1-8343-789E-36C5-6AA705C75D56}"/>
          </ac:spMkLst>
        </pc:spChg>
        <pc:spChg chg="mod">
          <ac:chgData name="Kasemir, Kay" userId="054400b3-7951-40c1-99c2-2a9da969a883" providerId="ADAL" clId="{55773717-673D-C541-857E-AFBDBBB102E5}" dt="2024-07-23T15:54:01.953" v="620" actId="20577"/>
          <ac:spMkLst>
            <pc:docMk/>
            <pc:sldMk cId="3343223972" sldId="287"/>
            <ac:spMk id="5" creationId="{C9D7A079-3C4A-B08F-F9D5-7F1F4C6D128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6" creationId="{13814406-51C1-ABA9-22D8-D13C70E2F051}"/>
          </ac:spMkLst>
        </pc:spChg>
        <pc:spChg chg="mod">
          <ac:chgData name="Kasemir, Kay" userId="054400b3-7951-40c1-99c2-2a9da969a883" providerId="ADAL" clId="{55773717-673D-C541-857E-AFBDBBB102E5}" dt="2024-07-23T15:54:17.004" v="624" actId="20577"/>
          <ac:spMkLst>
            <pc:docMk/>
            <pc:sldMk cId="3343223972" sldId="287"/>
            <ac:spMk id="8" creationId="{83DCFEFC-9754-127E-9DC1-47F7C895460E}"/>
          </ac:spMkLst>
        </pc:spChg>
        <pc:spChg chg="mod">
          <ac:chgData name="Kasemir, Kay" userId="054400b3-7951-40c1-99c2-2a9da969a883" providerId="ADAL" clId="{55773717-673D-C541-857E-AFBDBBB102E5}" dt="2024-07-23T15:53:59.980" v="619" actId="1076"/>
          <ac:spMkLst>
            <pc:docMk/>
            <pc:sldMk cId="3343223972" sldId="287"/>
            <ac:spMk id="9" creationId="{8B8A55B3-547B-4335-87ED-F8DEB9551075}"/>
          </ac:spMkLst>
        </pc:spChg>
        <pc:spChg chg="mod">
          <ac:chgData name="Kasemir, Kay" userId="054400b3-7951-40c1-99c2-2a9da969a883" providerId="ADAL" clId="{55773717-673D-C541-857E-AFBDBBB102E5}" dt="2024-07-23T15:54:19.456" v="625" actId="20577"/>
          <ac:spMkLst>
            <pc:docMk/>
            <pc:sldMk cId="3343223972" sldId="287"/>
            <ac:spMk id="11" creationId="{F522D31B-66B5-0DE7-7F57-B311EA01E34F}"/>
          </ac:spMkLst>
        </pc:spChg>
        <pc:spChg chg="add del mod">
          <ac:chgData name="Kasemir, Kay" userId="054400b3-7951-40c1-99c2-2a9da969a883" providerId="ADAL" clId="{55773717-673D-C541-857E-AFBDBBB102E5}" dt="2024-07-23T15:53:47.369" v="617" actId="21"/>
          <ac:spMkLst>
            <pc:docMk/>
            <pc:sldMk cId="3343223972" sldId="287"/>
            <ac:spMk id="13" creationId="{4724DBF3-18BE-134B-1ADA-EE042C0A2F7B}"/>
          </ac:spMkLst>
        </pc:spChg>
        <pc:spChg chg="add mod">
          <ac:chgData name="Kasemir, Kay" userId="054400b3-7951-40c1-99c2-2a9da969a883" providerId="ADAL" clId="{55773717-673D-C541-857E-AFBDBBB102E5}" dt="2024-07-23T16:59:41.602" v="2167" actId="1076"/>
          <ac:spMkLst>
            <pc:docMk/>
            <pc:sldMk cId="3343223972" sldId="287"/>
            <ac:spMk id="14" creationId="{A62EC4D6-6873-7844-5434-4CB919C285E7}"/>
          </ac:spMkLst>
        </pc:spChg>
        <pc:spChg chg="mod">
          <ac:chgData name="Kasemir, Kay" userId="054400b3-7951-40c1-99c2-2a9da969a883" providerId="ADAL" clId="{55773717-673D-C541-857E-AFBDBBB102E5}" dt="2024-07-23T15:54:09.031" v="623" actId="20577"/>
          <ac:spMkLst>
            <pc:docMk/>
            <pc:sldMk cId="3343223972" sldId="287"/>
            <ac:spMk id="15" creationId="{640292F3-9F62-2EFA-4DD8-57497E491E22}"/>
          </ac:spMkLst>
        </pc:spChg>
        <pc:spChg chg="mod">
          <ac:chgData name="Kasemir, Kay" userId="054400b3-7951-40c1-99c2-2a9da969a883" providerId="ADAL" clId="{55773717-673D-C541-857E-AFBDBBB102E5}" dt="2024-07-23T15:54:07.025" v="622" actId="20577"/>
          <ac:spMkLst>
            <pc:docMk/>
            <pc:sldMk cId="3343223972" sldId="287"/>
            <ac:spMk id="17" creationId="{207990F0-04AE-6213-7D25-C3EB5680FC4B}"/>
          </ac:spMkLst>
        </pc:spChg>
        <pc:spChg chg="mod">
          <ac:chgData name="Kasemir, Kay" userId="054400b3-7951-40c1-99c2-2a9da969a883" providerId="ADAL" clId="{55773717-673D-C541-857E-AFBDBBB102E5}" dt="2024-07-23T15:53:59.980" v="619" actId="1076"/>
          <ac:spMkLst>
            <pc:docMk/>
            <pc:sldMk cId="3343223972" sldId="287"/>
            <ac:spMk id="18" creationId="{0E619381-FA50-54E9-3A3A-B4FD8B939628}"/>
          </ac:spMkLst>
        </pc:spChg>
        <pc:spChg chg="add mod">
          <ac:chgData name="Kasemir, Kay" userId="054400b3-7951-40c1-99c2-2a9da969a883" providerId="ADAL" clId="{55773717-673D-C541-857E-AFBDBBB102E5}" dt="2024-07-23T17:01:00.312" v="2250" actId="1076"/>
          <ac:spMkLst>
            <pc:docMk/>
            <pc:sldMk cId="3343223972" sldId="287"/>
            <ac:spMk id="19" creationId="{7AF73B7D-D70E-A6BF-A8F6-09DD2CD9E562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2" creationId="{3ECF32CF-2471-17FB-E288-FEEE53160C93}"/>
          </ac:spMkLst>
        </pc:spChg>
        <pc:spChg chg="del">
          <ac:chgData name="Kasemir, Kay" userId="054400b3-7951-40c1-99c2-2a9da969a883" providerId="ADAL" clId="{55773717-673D-C541-857E-AFBDBBB102E5}" dt="2024-07-23T15:53:39.032" v="614" actId="21"/>
          <ac:spMkLst>
            <pc:docMk/>
            <pc:sldMk cId="3343223972" sldId="287"/>
            <ac:spMk id="23" creationId="{A205F172-15CE-D3CB-0AC2-979EE7FE91C0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5" creationId="{79934FBA-160A-D083-1392-75B8BE8B89A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7" creationId="{800CD710-2980-70A2-2F6E-2736F130F42C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8" creationId="{23EBA949-9A83-DC4E-E99C-73C2D6E527F0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0" creationId="{B6D99766-63D9-CA47-53AB-6AC06C6EAB87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1" creationId="{5B51C92C-E3DB-7DAC-B655-3ADBFBEBC41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2" creationId="{B19941A5-8207-69A8-AC30-CEE91B723BA3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3" creationId="{ADD261A1-8958-0BFD-5183-8E248BF1B025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4" creationId="{217814B4-9093-A4CC-1FCC-7D39624DAFA3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7" creationId="{7A8D10D9-6177-AF1B-73AC-48B3D6DB7E1E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8" creationId="{63E25743-D464-4796-A704-3CC3E91DFA57}"/>
          </ac:spMkLst>
        </pc:spChg>
        <pc:grpChg chg="add">
          <ac:chgData name="Kasemir, Kay" userId="054400b3-7951-40c1-99c2-2a9da969a883" providerId="ADAL" clId="{55773717-673D-C541-857E-AFBDBBB102E5}" dt="2024-07-23T17:03:07.703" v="2253" actId="164"/>
          <ac:grpSpMkLst>
            <pc:docMk/>
            <pc:sldMk cId="3343223972" sldId="287"/>
            <ac:grpSpMk id="20" creationId="{A4CF73E0-2827-FE65-AF9D-ABA7C0D7BA5A}"/>
          </ac:grpSpMkLst>
        </pc:grpChg>
        <pc:picChg chg="del">
          <ac:chgData name="Kasemir, Kay" userId="054400b3-7951-40c1-99c2-2a9da969a883" providerId="ADAL" clId="{55773717-673D-C541-857E-AFBDBBB102E5}" dt="2024-07-23T15:53:41.218" v="615" actId="21"/>
          <ac:picMkLst>
            <pc:docMk/>
            <pc:sldMk cId="3343223972" sldId="287"/>
            <ac:picMk id="36" creationId="{2AAC99BD-7723-DD17-781F-495EC86A08C1}"/>
          </ac:picMkLst>
        </pc:picChg>
        <pc:picChg chg="del">
          <ac:chgData name="Kasemir, Kay" userId="054400b3-7951-40c1-99c2-2a9da969a883" providerId="ADAL" clId="{55773717-673D-C541-857E-AFBDBBB102E5}" dt="2024-07-23T15:53:41.218" v="615" actId="21"/>
          <ac:picMkLst>
            <pc:docMk/>
            <pc:sldMk cId="3343223972" sldId="287"/>
            <ac:picMk id="1031" creationId="{EEAA1578-E770-6A75-4F0F-E3BD130FC772}"/>
          </ac:picMkLst>
        </pc:pic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7" creationId="{52E724E4-229C-7A4F-10E1-553B2BE4B172}"/>
          </ac:cxnSpMkLst>
        </pc:cxn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10" creationId="{DD68B0C4-52E6-1BBD-68B4-1401CF379932}"/>
          </ac:cxnSpMkLst>
        </pc:cxn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16" creationId="{977B19DD-716F-8C70-FD01-28C317D29ABC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4" creationId="{DC2D55E5-C209-CF2A-30DB-842118AEBE53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6" creationId="{B3368063-0BC3-E1E1-B73C-4BA542BC4DF4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9" creationId="{763E8E1B-D6C1-A55A-4702-30AE772848A9}"/>
          </ac:cxnSpMkLst>
        </pc:cxnChg>
      </pc:sldChg>
      <pc:sldChg chg="addSp modSp mod">
        <pc:chgData name="Kasemir, Kay" userId="054400b3-7951-40c1-99c2-2a9da969a883" providerId="ADAL" clId="{55773717-673D-C541-857E-AFBDBBB102E5}" dt="2024-08-15T13:07:13.359" v="2759" actId="1076"/>
        <pc:sldMkLst>
          <pc:docMk/>
          <pc:sldMk cId="3837109124" sldId="289"/>
        </pc:sldMkLst>
        <pc:spChg chg="add mod">
          <ac:chgData name="Kasemir, Kay" userId="054400b3-7951-40c1-99c2-2a9da969a883" providerId="ADAL" clId="{55773717-673D-C541-857E-AFBDBBB102E5}" dt="2024-08-15T13:07:13.359" v="2759" actId="1076"/>
          <ac:spMkLst>
            <pc:docMk/>
            <pc:sldMk cId="3837109124" sldId="289"/>
            <ac:spMk id="6" creationId="{35525F95-4EEB-D33B-B65C-5289E68F9727}"/>
          </ac:spMkLst>
        </pc:spChg>
        <pc:spChg chg="mod">
          <ac:chgData name="Kasemir, Kay" userId="054400b3-7951-40c1-99c2-2a9da969a883" providerId="ADAL" clId="{55773717-673D-C541-857E-AFBDBBB102E5}" dt="2024-07-23T15:57:26.452" v="633" actId="20577"/>
          <ac:spMkLst>
            <pc:docMk/>
            <pc:sldMk cId="3837109124" sldId="289"/>
            <ac:spMk id="27" creationId="{7C2010E4-8E84-C160-CEF6-60842FA5A19E}"/>
          </ac:spMkLst>
        </pc:spChg>
        <pc:spChg chg="mod">
          <ac:chgData name="Kasemir, Kay" userId="054400b3-7951-40c1-99c2-2a9da969a883" providerId="ADAL" clId="{55773717-673D-C541-857E-AFBDBBB102E5}" dt="2024-07-23T15:57:28.891" v="634" actId="20577"/>
          <ac:spMkLst>
            <pc:docMk/>
            <pc:sldMk cId="3837109124" sldId="289"/>
            <ac:spMk id="28" creationId="{03EC4333-C533-4BDB-9365-472107C67300}"/>
          </ac:spMkLst>
        </pc:spChg>
        <pc:spChg chg="mod">
          <ac:chgData name="Kasemir, Kay" userId="054400b3-7951-40c1-99c2-2a9da969a883" providerId="ADAL" clId="{55773717-673D-C541-857E-AFBDBBB102E5}" dt="2024-07-23T16:46:18.690" v="1863" actId="688"/>
          <ac:spMkLst>
            <pc:docMk/>
            <pc:sldMk cId="3837109124" sldId="289"/>
            <ac:spMk id="49" creationId="{3618CBDA-42AF-D95A-0EFE-86C346894997}"/>
          </ac:spMkLst>
        </pc:spChg>
        <pc:spChg chg="mod">
          <ac:chgData name="Kasemir, Kay" userId="054400b3-7951-40c1-99c2-2a9da969a883" providerId="ADAL" clId="{55773717-673D-C541-857E-AFBDBBB102E5}" dt="2024-07-23T17:13:32.564" v="2257" actId="20578"/>
          <ac:spMkLst>
            <pc:docMk/>
            <pc:sldMk cId="3837109124" sldId="289"/>
            <ac:spMk id="57" creationId="{1BA62E1E-955E-D1F1-A54B-0EA21E64916D}"/>
          </ac:spMkLst>
        </pc:spChg>
      </pc:sldChg>
      <pc:sldChg chg="addSp delSp modSp mod">
        <pc:chgData name="Kasemir, Kay" userId="054400b3-7951-40c1-99c2-2a9da969a883" providerId="ADAL" clId="{55773717-673D-C541-857E-AFBDBBB102E5}" dt="2024-08-12T17:29:38.540" v="2710" actId="115"/>
        <pc:sldMkLst>
          <pc:docMk/>
          <pc:sldMk cId="1979477021" sldId="290"/>
        </pc:sldMkLst>
        <pc:spChg chg="del mod">
          <ac:chgData name="Kasemir, Kay" userId="054400b3-7951-40c1-99c2-2a9da969a883" providerId="ADAL" clId="{55773717-673D-C541-857E-AFBDBBB102E5}" dt="2024-07-23T15:58:51.165" v="659" actId="21"/>
          <ac:spMkLst>
            <pc:docMk/>
            <pc:sldMk cId="1979477021" sldId="290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6:00:13.106" v="669" actId="14100"/>
          <ac:spMkLst>
            <pc:docMk/>
            <pc:sldMk cId="1979477021" sldId="290"/>
            <ac:spMk id="4" creationId="{EA73D4A5-904D-D622-8CF2-D9D3022BF4B9}"/>
          </ac:spMkLst>
        </pc:spChg>
        <pc:spChg chg="mod">
          <ac:chgData name="Kasemir, Kay" userId="054400b3-7951-40c1-99c2-2a9da969a883" providerId="ADAL" clId="{55773717-673D-C541-857E-AFBDBBB102E5}" dt="2024-08-12T17:29:38.540" v="2710" actId="115"/>
          <ac:spMkLst>
            <pc:docMk/>
            <pc:sldMk cId="1979477021" sldId="290"/>
            <ac:spMk id="13" creationId="{48FD0060-2726-3AA3-105E-1552E4042FEC}"/>
          </ac:spMkLst>
        </pc:spChg>
        <pc:spChg chg="mod">
          <ac:chgData name="Kasemir, Kay" userId="054400b3-7951-40c1-99c2-2a9da969a883" providerId="ADAL" clId="{55773717-673D-C541-857E-AFBDBBB102E5}" dt="2024-07-23T16:12:02.066" v="1246" actId="14100"/>
          <ac:spMkLst>
            <pc:docMk/>
            <pc:sldMk cId="1979477021" sldId="290"/>
            <ac:spMk id="27" creationId="{7C2010E4-8E84-C160-CEF6-60842FA5A19E}"/>
          </ac:spMkLst>
        </pc:spChg>
        <pc:spChg chg="mod">
          <ac:chgData name="Kasemir, Kay" userId="054400b3-7951-40c1-99c2-2a9da969a883" providerId="ADAL" clId="{55773717-673D-C541-857E-AFBDBBB102E5}" dt="2024-07-23T16:11:36.700" v="1222" actId="20577"/>
          <ac:spMkLst>
            <pc:docMk/>
            <pc:sldMk cId="1979477021" sldId="290"/>
            <ac:spMk id="28" creationId="{03EC4333-C533-4BDB-9365-472107C67300}"/>
          </ac:spMkLst>
        </pc:spChg>
      </pc:sldChg>
      <pc:sldChg chg="del">
        <pc:chgData name="Kasemir, Kay" userId="054400b3-7951-40c1-99c2-2a9da969a883" providerId="ADAL" clId="{55773717-673D-C541-857E-AFBDBBB102E5}" dt="2024-07-23T15:07:27.565" v="18" actId="2696"/>
        <pc:sldMkLst>
          <pc:docMk/>
          <pc:sldMk cId="3390428988" sldId="2696"/>
        </pc:sldMkLst>
      </pc:sldChg>
      <pc:sldChg chg="del">
        <pc:chgData name="Kasemir, Kay" userId="054400b3-7951-40c1-99c2-2a9da969a883" providerId="ADAL" clId="{55773717-673D-C541-857E-AFBDBBB102E5}" dt="2024-07-23T15:07:41.006" v="37" actId="2696"/>
        <pc:sldMkLst>
          <pc:docMk/>
          <pc:sldMk cId="1888351352" sldId="2697"/>
        </pc:sldMkLst>
      </pc:sldChg>
      <pc:sldChg chg="del">
        <pc:chgData name="Kasemir, Kay" userId="054400b3-7951-40c1-99c2-2a9da969a883" providerId="ADAL" clId="{55773717-673D-C541-857E-AFBDBBB102E5}" dt="2024-07-23T15:07:27.566" v="19" actId="2696"/>
        <pc:sldMkLst>
          <pc:docMk/>
          <pc:sldMk cId="2714601980" sldId="2701"/>
        </pc:sldMkLst>
      </pc:sldChg>
      <pc:sldChg chg="del">
        <pc:chgData name="Kasemir, Kay" userId="054400b3-7951-40c1-99c2-2a9da969a883" providerId="ADAL" clId="{55773717-673D-C541-857E-AFBDBBB102E5}" dt="2024-07-23T15:07:27.569" v="22" actId="2696"/>
        <pc:sldMkLst>
          <pc:docMk/>
          <pc:sldMk cId="2583891598" sldId="2703"/>
        </pc:sldMkLst>
      </pc:sldChg>
      <pc:sldChg chg="modSp mod">
        <pc:chgData name="Kasemir, Kay" userId="054400b3-7951-40c1-99c2-2a9da969a883" providerId="ADAL" clId="{55773717-673D-C541-857E-AFBDBBB102E5}" dt="2024-08-12T17:18:11.806" v="2703" actId="20577"/>
        <pc:sldMkLst>
          <pc:docMk/>
          <pc:sldMk cId="4247045030" sldId="2713"/>
        </pc:sldMkLst>
        <pc:spChg chg="mod">
          <ac:chgData name="Kasemir, Kay" userId="054400b3-7951-40c1-99c2-2a9da969a883" providerId="ADAL" clId="{55773717-673D-C541-857E-AFBDBBB102E5}" dt="2024-08-12T17:17:47.271" v="2698" actId="20577"/>
          <ac:spMkLst>
            <pc:docMk/>
            <pc:sldMk cId="4247045030" sldId="2713"/>
            <ac:spMk id="3" creationId="{00000000-0000-0000-0000-000000000000}"/>
          </ac:spMkLst>
        </pc:spChg>
        <pc:spChg chg="mod">
          <ac:chgData name="Kasemir, Kay" userId="054400b3-7951-40c1-99c2-2a9da969a883" providerId="ADAL" clId="{55773717-673D-C541-857E-AFBDBBB102E5}" dt="2024-08-12T17:18:11.806" v="2703" actId="20577"/>
          <ac:spMkLst>
            <pc:docMk/>
            <pc:sldMk cId="4247045030" sldId="2713"/>
            <ac:spMk id="8" creationId="{E49C9A43-11ED-9249-9029-37EB096F4453}"/>
          </ac:spMkLst>
        </pc:spChg>
      </pc:sldChg>
      <pc:sldChg chg="del">
        <pc:chgData name="Kasemir, Kay" userId="054400b3-7951-40c1-99c2-2a9da969a883" providerId="ADAL" clId="{55773717-673D-C541-857E-AFBDBBB102E5}" dt="2024-07-23T15:07:27.554" v="10" actId="2696"/>
        <pc:sldMkLst>
          <pc:docMk/>
          <pc:sldMk cId="1982891041" sldId="2735"/>
        </pc:sldMkLst>
      </pc:sldChg>
      <pc:sldChg chg="del">
        <pc:chgData name="Kasemir, Kay" userId="054400b3-7951-40c1-99c2-2a9da969a883" providerId="ADAL" clId="{55773717-673D-C541-857E-AFBDBBB102E5}" dt="2024-07-23T15:07:27.538" v="3" actId="2696"/>
        <pc:sldMkLst>
          <pc:docMk/>
          <pc:sldMk cId="3318963124" sldId="2737"/>
        </pc:sldMkLst>
      </pc:sldChg>
      <pc:sldChg chg="del">
        <pc:chgData name="Kasemir, Kay" userId="054400b3-7951-40c1-99c2-2a9da969a883" providerId="ADAL" clId="{55773717-673D-C541-857E-AFBDBBB102E5}" dt="2024-07-23T15:07:27.550" v="7" actId="2696"/>
        <pc:sldMkLst>
          <pc:docMk/>
          <pc:sldMk cId="210965971" sldId="2745"/>
        </pc:sldMkLst>
      </pc:sldChg>
      <pc:sldChg chg="del">
        <pc:chgData name="Kasemir, Kay" userId="054400b3-7951-40c1-99c2-2a9da969a883" providerId="ADAL" clId="{55773717-673D-C541-857E-AFBDBBB102E5}" dt="2024-07-23T15:07:41.003" v="35" actId="2696"/>
        <pc:sldMkLst>
          <pc:docMk/>
          <pc:sldMk cId="3833864774" sldId="2748"/>
        </pc:sldMkLst>
      </pc:sldChg>
      <pc:sldChg chg="del">
        <pc:chgData name="Kasemir, Kay" userId="054400b3-7951-40c1-99c2-2a9da969a883" providerId="ADAL" clId="{55773717-673D-C541-857E-AFBDBBB102E5}" dt="2024-07-23T15:07:27.551" v="8" actId="2696"/>
        <pc:sldMkLst>
          <pc:docMk/>
          <pc:sldMk cId="3663640098" sldId="2762"/>
        </pc:sldMkLst>
      </pc:sldChg>
      <pc:sldChg chg="del">
        <pc:chgData name="Kasemir, Kay" userId="054400b3-7951-40c1-99c2-2a9da969a883" providerId="ADAL" clId="{55773717-673D-C541-857E-AFBDBBB102E5}" dt="2024-07-23T15:07:27.552" v="9" actId="2696"/>
        <pc:sldMkLst>
          <pc:docMk/>
          <pc:sldMk cId="2756233485" sldId="2765"/>
        </pc:sldMkLst>
      </pc:sldChg>
      <pc:sldChg chg="del">
        <pc:chgData name="Kasemir, Kay" userId="054400b3-7951-40c1-99c2-2a9da969a883" providerId="ADAL" clId="{55773717-673D-C541-857E-AFBDBBB102E5}" dt="2024-07-23T15:07:27.561" v="15" actId="2696"/>
        <pc:sldMkLst>
          <pc:docMk/>
          <pc:sldMk cId="299695284" sldId="2769"/>
        </pc:sldMkLst>
      </pc:sldChg>
      <pc:sldChg chg="del">
        <pc:chgData name="Kasemir, Kay" userId="054400b3-7951-40c1-99c2-2a9da969a883" providerId="ADAL" clId="{55773717-673D-C541-857E-AFBDBBB102E5}" dt="2024-07-23T15:07:27.545" v="5" actId="2696"/>
        <pc:sldMkLst>
          <pc:docMk/>
          <pc:sldMk cId="695487048" sldId="2787"/>
        </pc:sldMkLst>
      </pc:sldChg>
      <pc:sldChg chg="del">
        <pc:chgData name="Kasemir, Kay" userId="054400b3-7951-40c1-99c2-2a9da969a883" providerId="ADAL" clId="{55773717-673D-C541-857E-AFBDBBB102E5}" dt="2024-07-23T15:07:27.555" v="11" actId="2696"/>
        <pc:sldMkLst>
          <pc:docMk/>
          <pc:sldMk cId="1451505327" sldId="2791"/>
        </pc:sldMkLst>
      </pc:sldChg>
      <pc:sldChg chg="del">
        <pc:chgData name="Kasemir, Kay" userId="054400b3-7951-40c1-99c2-2a9da969a883" providerId="ADAL" clId="{55773717-673D-C541-857E-AFBDBBB102E5}" dt="2024-07-23T15:07:27.548" v="6" actId="2696"/>
        <pc:sldMkLst>
          <pc:docMk/>
          <pc:sldMk cId="1884598253" sldId="2795"/>
        </pc:sldMkLst>
      </pc:sldChg>
      <pc:sldChg chg="del">
        <pc:chgData name="Kasemir, Kay" userId="054400b3-7951-40c1-99c2-2a9da969a883" providerId="ADAL" clId="{55773717-673D-C541-857E-AFBDBBB102E5}" dt="2024-07-23T15:07:27.541" v="4" actId="2696"/>
        <pc:sldMkLst>
          <pc:docMk/>
          <pc:sldMk cId="3824913659" sldId="2801"/>
        </pc:sldMkLst>
      </pc:sldChg>
      <pc:sldChg chg="del">
        <pc:chgData name="Kasemir, Kay" userId="054400b3-7951-40c1-99c2-2a9da969a883" providerId="ADAL" clId="{55773717-673D-C541-857E-AFBDBBB102E5}" dt="2024-07-23T15:07:27.556" v="12" actId="2696"/>
        <pc:sldMkLst>
          <pc:docMk/>
          <pc:sldMk cId="96989986" sldId="2802"/>
        </pc:sldMkLst>
      </pc:sldChg>
      <pc:sldChg chg="del">
        <pc:chgData name="Kasemir, Kay" userId="054400b3-7951-40c1-99c2-2a9da969a883" providerId="ADAL" clId="{55773717-673D-C541-857E-AFBDBBB102E5}" dt="2024-07-23T15:07:27.570" v="23" actId="2696"/>
        <pc:sldMkLst>
          <pc:docMk/>
          <pc:sldMk cId="4073940661" sldId="2804"/>
        </pc:sldMkLst>
      </pc:sldChg>
      <pc:sldChg chg="del">
        <pc:chgData name="Kasemir, Kay" userId="054400b3-7951-40c1-99c2-2a9da969a883" providerId="ADAL" clId="{55773717-673D-C541-857E-AFBDBBB102E5}" dt="2024-07-23T15:07:27.557" v="13" actId="2696"/>
        <pc:sldMkLst>
          <pc:docMk/>
          <pc:sldMk cId="3220045994" sldId="2806"/>
        </pc:sldMkLst>
      </pc:sldChg>
      <pc:sldChg chg="del">
        <pc:chgData name="Kasemir, Kay" userId="054400b3-7951-40c1-99c2-2a9da969a883" providerId="ADAL" clId="{55773717-673D-C541-857E-AFBDBBB102E5}" dt="2024-07-23T15:07:27.562" v="16" actId="2696"/>
        <pc:sldMkLst>
          <pc:docMk/>
          <pc:sldMk cId="2945843351" sldId="2807"/>
        </pc:sldMkLst>
      </pc:sldChg>
      <pc:sldChg chg="del">
        <pc:chgData name="Kasemir, Kay" userId="054400b3-7951-40c1-99c2-2a9da969a883" providerId="ADAL" clId="{55773717-673D-C541-857E-AFBDBBB102E5}" dt="2024-07-23T15:07:41.005" v="36" actId="2696"/>
        <pc:sldMkLst>
          <pc:docMk/>
          <pc:sldMk cId="570104168" sldId="2808"/>
        </pc:sldMkLst>
      </pc:sldChg>
      <pc:sldChg chg="del">
        <pc:chgData name="Kasemir, Kay" userId="054400b3-7951-40c1-99c2-2a9da969a883" providerId="ADAL" clId="{55773717-673D-C541-857E-AFBDBBB102E5}" dt="2024-07-23T15:07:27.563" v="17" actId="2696"/>
        <pc:sldMkLst>
          <pc:docMk/>
          <pc:sldMk cId="1674471645" sldId="2809"/>
        </pc:sldMkLst>
      </pc:sldChg>
      <pc:sldChg chg="del">
        <pc:chgData name="Kasemir, Kay" userId="054400b3-7951-40c1-99c2-2a9da969a883" providerId="ADAL" clId="{55773717-673D-C541-857E-AFBDBBB102E5}" dt="2024-07-23T15:07:27.535" v="2" actId="2696"/>
        <pc:sldMkLst>
          <pc:docMk/>
          <pc:sldMk cId="499920519" sldId="2811"/>
        </pc:sldMkLst>
      </pc:sldChg>
      <pc:sldChg chg="del">
        <pc:chgData name="Kasemir, Kay" userId="054400b3-7951-40c1-99c2-2a9da969a883" providerId="ADAL" clId="{55773717-673D-C541-857E-AFBDBBB102E5}" dt="2024-07-23T15:07:47.099" v="38" actId="2696"/>
        <pc:sldMkLst>
          <pc:docMk/>
          <pc:sldMk cId="2184891168" sldId="2812"/>
        </pc:sldMkLst>
      </pc:sldChg>
      <pc:sldChg chg="del">
        <pc:chgData name="Kasemir, Kay" userId="054400b3-7951-40c1-99c2-2a9da969a883" providerId="ADAL" clId="{55773717-673D-C541-857E-AFBDBBB102E5}" dt="2024-07-23T15:07:27.568" v="21" actId="2696"/>
        <pc:sldMkLst>
          <pc:docMk/>
          <pc:sldMk cId="4009967861" sldId="2813"/>
        </pc:sldMkLst>
      </pc:sldChg>
      <pc:sldChg chg="del">
        <pc:chgData name="Kasemir, Kay" userId="054400b3-7951-40c1-99c2-2a9da969a883" providerId="ADAL" clId="{55773717-673D-C541-857E-AFBDBBB102E5}" dt="2024-07-23T15:07:27.528" v="0" actId="2696"/>
        <pc:sldMkLst>
          <pc:docMk/>
          <pc:sldMk cId="1197729831" sldId="2814"/>
        </pc:sldMkLst>
      </pc:sldChg>
      <pc:sldChg chg="del">
        <pc:chgData name="Kasemir, Kay" userId="054400b3-7951-40c1-99c2-2a9da969a883" providerId="ADAL" clId="{55773717-673D-C541-857E-AFBDBBB102E5}" dt="2024-07-23T15:07:27.567" v="20" actId="2696"/>
        <pc:sldMkLst>
          <pc:docMk/>
          <pc:sldMk cId="1845201880" sldId="2815"/>
        </pc:sldMkLst>
      </pc:sldChg>
      <pc:sldChg chg="del">
        <pc:chgData name="Kasemir, Kay" userId="054400b3-7951-40c1-99c2-2a9da969a883" providerId="ADAL" clId="{55773717-673D-C541-857E-AFBDBBB102E5}" dt="2024-07-23T15:07:27.571" v="24" actId="2696"/>
        <pc:sldMkLst>
          <pc:docMk/>
          <pc:sldMk cId="1726641994" sldId="2816"/>
        </pc:sldMkLst>
      </pc:sldChg>
      <pc:sldChg chg="del">
        <pc:chgData name="Kasemir, Kay" userId="054400b3-7951-40c1-99c2-2a9da969a883" providerId="ADAL" clId="{55773717-673D-C541-857E-AFBDBBB102E5}" dt="2024-07-23T15:07:27.532" v="1" actId="2696"/>
        <pc:sldMkLst>
          <pc:docMk/>
          <pc:sldMk cId="2681526743" sldId="2818"/>
        </pc:sldMkLst>
      </pc:sldChg>
      <pc:sldChg chg="del">
        <pc:chgData name="Kasemir, Kay" userId="054400b3-7951-40c1-99c2-2a9da969a883" providerId="ADAL" clId="{55773717-673D-C541-857E-AFBDBBB102E5}" dt="2024-07-23T15:07:27.572" v="25" actId="2696"/>
        <pc:sldMkLst>
          <pc:docMk/>
          <pc:sldMk cId="783121167" sldId="2819"/>
        </pc:sldMkLst>
      </pc:sldChg>
      <pc:sldChg chg="addSp delSp modSp del mod">
        <pc:chgData name="Kasemir, Kay" userId="054400b3-7951-40c1-99c2-2a9da969a883" providerId="ADAL" clId="{55773717-673D-C541-857E-AFBDBBB102E5}" dt="2024-07-23T15:23:03.328" v="377" actId="2696"/>
        <pc:sldMkLst>
          <pc:docMk/>
          <pc:sldMk cId="1760183673" sldId="2820"/>
        </pc:sldMkLst>
        <pc:spChg chg="del">
          <ac:chgData name="Kasemir, Kay" userId="054400b3-7951-40c1-99c2-2a9da969a883" providerId="ADAL" clId="{55773717-673D-C541-857E-AFBDBBB102E5}" dt="2024-07-23T15:22:29.070" v="354" actId="21"/>
          <ac:spMkLst>
            <pc:docMk/>
            <pc:sldMk cId="1760183673" sldId="2820"/>
            <ac:spMk id="3" creationId="{AEA31857-835A-3DA4-DFC9-05EC09489CB0}"/>
          </ac:spMkLst>
        </pc:spChg>
        <pc:spChg chg="add del mod">
          <ac:chgData name="Kasemir, Kay" userId="054400b3-7951-40c1-99c2-2a9da969a883" providerId="ADAL" clId="{55773717-673D-C541-857E-AFBDBBB102E5}" dt="2024-07-23T15:22:33.629" v="355" actId="21"/>
          <ac:spMkLst>
            <pc:docMk/>
            <pc:sldMk cId="1760183673" sldId="2820"/>
            <ac:spMk id="7" creationId="{F13C9738-3AD4-B835-83AD-1332334F26D7}"/>
          </ac:spMkLst>
        </pc:spChg>
        <pc:picChg chg="del">
          <ac:chgData name="Kasemir, Kay" userId="054400b3-7951-40c1-99c2-2a9da969a883" providerId="ADAL" clId="{55773717-673D-C541-857E-AFBDBBB102E5}" dt="2024-07-23T15:22:35.726" v="357" actId="21"/>
          <ac:picMkLst>
            <pc:docMk/>
            <pc:sldMk cId="1760183673" sldId="2820"/>
            <ac:picMk id="4" creationId="{E12F3425-0979-14F1-0F1A-E2CD0BD426E8}"/>
          </ac:picMkLst>
        </pc:picChg>
        <pc:picChg chg="del">
          <ac:chgData name="Kasemir, Kay" userId="054400b3-7951-40c1-99c2-2a9da969a883" providerId="ADAL" clId="{55773717-673D-C541-857E-AFBDBBB102E5}" dt="2024-07-23T15:22:34.829" v="356" actId="21"/>
          <ac:picMkLst>
            <pc:docMk/>
            <pc:sldMk cId="1760183673" sldId="2820"/>
            <ac:picMk id="5" creationId="{06F8B2C8-258D-96C3-C5D2-4CB0A14E4E26}"/>
          </ac:picMkLst>
        </pc:picChg>
      </pc:sldChg>
      <pc:sldChg chg="addSp delSp modSp mod">
        <pc:chgData name="Kasemir, Kay" userId="054400b3-7951-40c1-99c2-2a9da969a883" providerId="ADAL" clId="{55773717-673D-C541-857E-AFBDBBB102E5}" dt="2024-07-31T13:10:35.268" v="2681" actId="20577"/>
        <pc:sldMkLst>
          <pc:docMk/>
          <pc:sldMk cId="4162335684" sldId="2821"/>
        </pc:sldMkLst>
        <pc:spChg chg="del mod">
          <ac:chgData name="Kasemir, Kay" userId="054400b3-7951-40c1-99c2-2a9da969a883" providerId="ADAL" clId="{55773717-673D-C541-857E-AFBDBBB102E5}" dt="2024-07-23T16:08:46.926" v="1156" actId="21"/>
          <ac:spMkLst>
            <pc:docMk/>
            <pc:sldMk cId="4162335684" sldId="2821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31T13:10:35.268" v="2681" actId="20577"/>
          <ac:spMkLst>
            <pc:docMk/>
            <pc:sldMk cId="4162335684" sldId="2821"/>
            <ac:spMk id="4" creationId="{3C226D99-403E-9E6C-6C90-DB28D65FE1B6}"/>
          </ac:spMkLst>
        </pc:spChg>
        <pc:spChg chg="add mod">
          <ac:chgData name="Kasemir, Kay" userId="054400b3-7951-40c1-99c2-2a9da969a883" providerId="ADAL" clId="{55773717-673D-C541-857E-AFBDBBB102E5}" dt="2024-07-23T16:19:44.906" v="1401" actId="1036"/>
          <ac:spMkLst>
            <pc:docMk/>
            <pc:sldMk cId="4162335684" sldId="2821"/>
            <ac:spMk id="5" creationId="{CDBC2F90-D785-43FB-624D-1FC11F00424C}"/>
          </ac:spMkLst>
        </pc:spChg>
        <pc:spChg chg="mod">
          <ac:chgData name="Kasemir, Kay" userId="054400b3-7951-40c1-99c2-2a9da969a883" providerId="ADAL" clId="{55773717-673D-C541-857E-AFBDBBB102E5}" dt="2024-07-23T16:20:55.262" v="1519" actId="1035"/>
          <ac:spMkLst>
            <pc:docMk/>
            <pc:sldMk cId="4162335684" sldId="2821"/>
            <ac:spMk id="21" creationId="{CF49CB9F-674E-0EBC-922C-90E8E0055512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23" creationId="{D94281CA-55EF-63A5-5209-086834DE9394}"/>
          </ac:spMkLst>
        </pc:spChg>
        <pc:spChg chg="mod">
          <ac:chgData name="Kasemir, Kay" userId="054400b3-7951-40c1-99c2-2a9da969a883" providerId="ADAL" clId="{55773717-673D-C541-857E-AFBDBBB102E5}" dt="2024-07-23T16:09:29.632" v="1188" actId="20577"/>
          <ac:spMkLst>
            <pc:docMk/>
            <pc:sldMk cId="4162335684" sldId="2821"/>
            <ac:spMk id="28" creationId="{03EC4333-C533-4BDB-9365-472107C67300}"/>
          </ac:spMkLst>
        </pc:spChg>
        <pc:spChg chg="mod">
          <ac:chgData name="Kasemir, Kay" userId="054400b3-7951-40c1-99c2-2a9da969a883" providerId="ADAL" clId="{55773717-673D-C541-857E-AFBDBBB102E5}" dt="2024-07-23T16:04:25.721" v="940" actId="20577"/>
          <ac:spMkLst>
            <pc:docMk/>
            <pc:sldMk cId="4162335684" sldId="2821"/>
            <ac:spMk id="36" creationId="{A1A26CF2-3B07-E1C9-3B8F-04BA8363BE16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49" creationId="{D800F606-BF43-8E1B-AAB6-93E51306C910}"/>
          </ac:spMkLst>
        </pc:spChg>
        <pc:spChg chg="mod">
          <ac:chgData name="Kasemir, Kay" userId="054400b3-7951-40c1-99c2-2a9da969a883" providerId="ADAL" clId="{55773717-673D-C541-857E-AFBDBBB102E5}" dt="2024-07-23T16:05:23.375" v="1021" actId="20577"/>
          <ac:spMkLst>
            <pc:docMk/>
            <pc:sldMk cId="4162335684" sldId="2821"/>
            <ac:spMk id="57" creationId="{4A6303D4-7169-5CB3-EC68-B412FC693B35}"/>
          </ac:spMkLst>
        </pc:spChg>
        <pc:spChg chg="mod">
          <ac:chgData name="Kasemir, Kay" userId="054400b3-7951-40c1-99c2-2a9da969a883" providerId="ADAL" clId="{55773717-673D-C541-857E-AFBDBBB102E5}" dt="2024-07-23T16:05:34.638" v="1030" actId="313"/>
          <ac:spMkLst>
            <pc:docMk/>
            <pc:sldMk cId="4162335684" sldId="2821"/>
            <ac:spMk id="58" creationId="{603FEFEC-7477-818E-4553-7B37758DE169}"/>
          </ac:spMkLst>
        </pc:spChg>
        <pc:spChg chg="mod">
          <ac:chgData name="Kasemir, Kay" userId="054400b3-7951-40c1-99c2-2a9da969a883" providerId="ADAL" clId="{55773717-673D-C541-857E-AFBDBBB102E5}" dt="2024-07-23T16:21:00.627" v="1520" actId="167"/>
          <ac:spMkLst>
            <pc:docMk/>
            <pc:sldMk cId="4162335684" sldId="2821"/>
            <ac:spMk id="59" creationId="{986B5B55-10C0-88B7-8B99-9803CF3444EB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61" creationId="{CA8AEF2B-6CAC-9E2C-490D-20585C64DB19}"/>
          </ac:spMkLst>
        </pc:spChg>
        <pc:spChg chg="mod">
          <ac:chgData name="Kasemir, Kay" userId="054400b3-7951-40c1-99c2-2a9da969a883" providerId="ADAL" clId="{55773717-673D-C541-857E-AFBDBBB102E5}" dt="2024-07-23T16:25:07.368" v="1535" actId="20577"/>
          <ac:spMkLst>
            <pc:docMk/>
            <pc:sldMk cId="4162335684" sldId="2821"/>
            <ac:spMk id="62" creationId="{00266B20-D4DF-EAB2-C1F3-CA4F6A58FFB5}"/>
          </ac:spMkLst>
        </pc:spChg>
        <pc:grpChg chg="mod">
          <ac:chgData name="Kasemir, Kay" userId="054400b3-7951-40c1-99c2-2a9da969a883" providerId="ADAL" clId="{55773717-673D-C541-857E-AFBDBBB102E5}" dt="2024-07-23T16:20:55.262" v="1519" actId="1035"/>
          <ac:grpSpMkLst>
            <pc:docMk/>
            <pc:sldMk cId="4162335684" sldId="2821"/>
            <ac:grpSpMk id="31" creationId="{8336A514-29D2-7CE8-F253-BB5B415D1345}"/>
          </ac:grpSpMkLst>
        </pc:grpChg>
        <pc:grpChg chg="mod">
          <ac:chgData name="Kasemir, Kay" userId="054400b3-7951-40c1-99c2-2a9da969a883" providerId="ADAL" clId="{55773717-673D-C541-857E-AFBDBBB102E5}" dt="2024-07-23T16:20:55.262" v="1519" actId="1035"/>
          <ac:grpSpMkLst>
            <pc:docMk/>
            <pc:sldMk cId="4162335684" sldId="2821"/>
            <ac:grpSpMk id="34" creationId="{E046A7C5-1952-1DF1-BCAC-676164D4AADC}"/>
          </ac:grpSpMkLst>
        </pc:grpChg>
        <pc:picChg chg="mod">
          <ac:chgData name="Kasemir, Kay" userId="054400b3-7951-40c1-99c2-2a9da969a883" providerId="ADAL" clId="{55773717-673D-C541-857E-AFBDBBB102E5}" dt="2024-07-23T16:20:55.262" v="1519" actId="1035"/>
          <ac:picMkLst>
            <pc:docMk/>
            <pc:sldMk cId="4162335684" sldId="2821"/>
            <ac:picMk id="16" creationId="{ECE6D819-0A3C-5FD7-8E26-86A90E24324A}"/>
          </ac:picMkLst>
        </pc:picChg>
        <pc:picChg chg="mod">
          <ac:chgData name="Kasemir, Kay" userId="054400b3-7951-40c1-99c2-2a9da969a883" providerId="ADAL" clId="{55773717-673D-C541-857E-AFBDBBB102E5}" dt="2024-07-23T16:20:27.328" v="1467" actId="1035"/>
          <ac:picMkLst>
            <pc:docMk/>
            <pc:sldMk cId="4162335684" sldId="2821"/>
            <ac:picMk id="26" creationId="{FC01925C-70EB-6A07-43CC-BB6192C12297}"/>
          </ac:picMkLst>
        </pc:picChg>
        <pc:picChg chg="mod">
          <ac:chgData name="Kasemir, Kay" userId="054400b3-7951-40c1-99c2-2a9da969a883" providerId="ADAL" clId="{55773717-673D-C541-857E-AFBDBBB102E5}" dt="2024-07-23T16:20:27.328" v="1467" actId="1035"/>
          <ac:picMkLst>
            <pc:docMk/>
            <pc:sldMk cId="4162335684" sldId="2821"/>
            <ac:picMk id="55" creationId="{9CFA9A0B-3595-BF33-9DE8-BB18A474E575}"/>
          </ac:picMkLst>
        </pc:picChg>
      </pc:sldChg>
      <pc:sldChg chg="del">
        <pc:chgData name="Kasemir, Kay" userId="054400b3-7951-40c1-99c2-2a9da969a883" providerId="ADAL" clId="{55773717-673D-C541-857E-AFBDBBB102E5}" dt="2024-07-23T16:53:35.170" v="2001" actId="2696"/>
        <pc:sldMkLst>
          <pc:docMk/>
          <pc:sldMk cId="3341937139" sldId="2822"/>
        </pc:sldMkLst>
      </pc:sldChg>
      <pc:sldChg chg="del">
        <pc:chgData name="Kasemir, Kay" userId="054400b3-7951-40c1-99c2-2a9da969a883" providerId="ADAL" clId="{55773717-673D-C541-857E-AFBDBBB102E5}" dt="2024-07-23T16:53:38.228" v="2002" actId="2696"/>
        <pc:sldMkLst>
          <pc:docMk/>
          <pc:sldMk cId="1960575573" sldId="2823"/>
        </pc:sldMkLst>
      </pc:sldChg>
      <pc:sldChg chg="modSp mod">
        <pc:chgData name="Kasemir, Kay" userId="054400b3-7951-40c1-99c2-2a9da969a883" providerId="ADAL" clId="{55773717-673D-C541-857E-AFBDBBB102E5}" dt="2024-07-23T17:40:10.795" v="2600" actId="207"/>
        <pc:sldMkLst>
          <pc:docMk/>
          <pc:sldMk cId="3672521339" sldId="2824"/>
        </pc:sldMkLst>
        <pc:spChg chg="mod">
          <ac:chgData name="Kasemir, Kay" userId="054400b3-7951-40c1-99c2-2a9da969a883" providerId="ADAL" clId="{55773717-673D-C541-857E-AFBDBBB102E5}" dt="2024-07-23T17:40:10.795" v="2600" actId="207"/>
          <ac:spMkLst>
            <pc:docMk/>
            <pc:sldMk cId="3672521339" sldId="2824"/>
            <ac:spMk id="2" creationId="{83BB01DF-CFED-1CD2-34E4-E61D0063BFAA}"/>
          </ac:spMkLst>
        </pc:spChg>
      </pc:sldChg>
      <pc:sldChg chg="addSp delSp modSp mod">
        <pc:chgData name="Kasemir, Kay" userId="054400b3-7951-40c1-99c2-2a9da969a883" providerId="ADAL" clId="{55773717-673D-C541-857E-AFBDBBB102E5}" dt="2024-07-23T17:35:23.479" v="2592" actId="1036"/>
        <pc:sldMkLst>
          <pc:docMk/>
          <pc:sldMk cId="2239523268" sldId="2825"/>
        </pc:sldMkLst>
        <pc:spChg chg="mod">
          <ac:chgData name="Kasemir, Kay" userId="054400b3-7951-40c1-99c2-2a9da969a883" providerId="ADAL" clId="{55773717-673D-C541-857E-AFBDBBB102E5}" dt="2024-07-23T17:35:09.460" v="2576" actId="20577"/>
          <ac:spMkLst>
            <pc:docMk/>
            <pc:sldMk cId="2239523268" sldId="2825"/>
            <ac:spMk id="2" creationId="{16BCFB1E-F861-1F79-CB4C-5D052E1F30DA}"/>
          </ac:spMkLst>
        </pc:spChg>
        <pc:spChg chg="del mod">
          <ac:chgData name="Kasemir, Kay" userId="054400b3-7951-40c1-99c2-2a9da969a883" providerId="ADAL" clId="{55773717-673D-C541-857E-AFBDBBB102E5}" dt="2024-07-23T16:01:39.019" v="726" actId="21"/>
          <ac:spMkLst>
            <pc:docMk/>
            <pc:sldMk cId="2239523268" sldId="2825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7:22:42.806" v="2258" actId="207"/>
          <ac:spMkLst>
            <pc:docMk/>
            <pc:sldMk cId="2239523268" sldId="2825"/>
            <ac:spMk id="4" creationId="{7221F1E4-DB85-0D94-6661-EA7D14FD1045}"/>
          </ac:spMkLst>
        </pc:spChg>
        <pc:spChg chg="mod">
          <ac:chgData name="Kasemir, Kay" userId="054400b3-7951-40c1-99c2-2a9da969a883" providerId="ADAL" clId="{55773717-673D-C541-857E-AFBDBBB102E5}" dt="2024-07-23T17:35:23.479" v="2592" actId="1036"/>
          <ac:spMkLst>
            <pc:docMk/>
            <pc:sldMk cId="2239523268" sldId="2825"/>
            <ac:spMk id="13" creationId="{48FD0060-2726-3AA3-105E-1552E4042FEC}"/>
          </ac:spMkLst>
        </pc:spChg>
        <pc:spChg chg="mod">
          <ac:chgData name="Kasemir, Kay" userId="054400b3-7951-40c1-99c2-2a9da969a883" providerId="ADAL" clId="{55773717-673D-C541-857E-AFBDBBB102E5}" dt="2024-07-23T17:35:23.479" v="2592" actId="1036"/>
          <ac:spMkLst>
            <pc:docMk/>
            <pc:sldMk cId="2239523268" sldId="2825"/>
            <ac:spMk id="21" creationId="{CF49CB9F-674E-0EBC-922C-90E8E0055512}"/>
          </ac:spMkLst>
        </pc:spChg>
        <pc:spChg chg="mod">
          <ac:chgData name="Kasemir, Kay" userId="054400b3-7951-40c1-99c2-2a9da969a883" providerId="ADAL" clId="{55773717-673D-C541-857E-AFBDBBB102E5}" dt="2024-07-23T17:35:23.479" v="2592" actId="1036"/>
          <ac:spMkLst>
            <pc:docMk/>
            <pc:sldMk cId="2239523268" sldId="2825"/>
            <ac:spMk id="28" creationId="{03EC4333-C533-4BDB-9365-472107C67300}"/>
          </ac:spMkLst>
        </pc:spChg>
        <pc:grpChg chg="mod">
          <ac:chgData name="Kasemir, Kay" userId="054400b3-7951-40c1-99c2-2a9da969a883" providerId="ADAL" clId="{55773717-673D-C541-857E-AFBDBBB102E5}" dt="2024-07-23T17:35:23.479" v="2592" actId="1036"/>
          <ac:grpSpMkLst>
            <pc:docMk/>
            <pc:sldMk cId="2239523268" sldId="2825"/>
            <ac:grpSpMk id="31" creationId="{8336A514-29D2-7CE8-F253-BB5B415D1345}"/>
          </ac:grpSpMkLst>
        </pc:grpChg>
        <pc:grpChg chg="mod">
          <ac:chgData name="Kasemir, Kay" userId="054400b3-7951-40c1-99c2-2a9da969a883" providerId="ADAL" clId="{55773717-673D-C541-857E-AFBDBBB102E5}" dt="2024-07-23T17:35:23.479" v="2592" actId="1036"/>
          <ac:grpSpMkLst>
            <pc:docMk/>
            <pc:sldMk cId="2239523268" sldId="2825"/>
            <ac:grpSpMk id="34" creationId="{E046A7C5-1952-1DF1-BCAC-676164D4AADC}"/>
          </ac:grpSpMkLst>
        </pc:grpChg>
      </pc:sldChg>
      <pc:sldChg chg="addSp delSp modSp add mod">
        <pc:chgData name="Kasemir, Kay" userId="054400b3-7951-40c1-99c2-2a9da969a883" providerId="ADAL" clId="{55773717-673D-C541-857E-AFBDBBB102E5}" dt="2024-07-29T17:12:31.865" v="2653" actId="14100"/>
        <pc:sldMkLst>
          <pc:docMk/>
          <pc:sldMk cId="1440480866" sldId="2826"/>
        </pc:sldMkLst>
        <pc:spChg chg="mod">
          <ac:chgData name="Kasemir, Kay" userId="054400b3-7951-40c1-99c2-2a9da969a883" providerId="ADAL" clId="{55773717-673D-C541-857E-AFBDBBB102E5}" dt="2024-07-23T17:23:35.816" v="2276" actId="20577"/>
          <ac:spMkLst>
            <pc:docMk/>
            <pc:sldMk cId="1440480866" sldId="2826"/>
            <ac:spMk id="2" creationId="{16BCFB1E-F861-1F79-CB4C-5D052E1F30DA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3" creationId="{BA23FE28-7C77-B6BA-D6C5-6B03F0CE9316}"/>
          </ac:spMkLst>
        </pc:spChg>
        <pc:spChg chg="del">
          <ac:chgData name="Kasemir, Kay" userId="054400b3-7951-40c1-99c2-2a9da969a883" providerId="ADAL" clId="{55773717-673D-C541-857E-AFBDBBB102E5}" dt="2024-07-23T15:10:57.325" v="48" actId="21"/>
          <ac:spMkLst>
            <pc:docMk/>
            <pc:sldMk cId="1440480866" sldId="2826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4" creationId="{030F0A20-71AA-DD9E-1943-B31B0F52A358}"/>
          </ac:spMkLst>
        </pc:spChg>
        <pc:spChg chg="add del mod">
          <ac:chgData name="Kasemir, Kay" userId="054400b3-7951-40c1-99c2-2a9da969a883" providerId="ADAL" clId="{55773717-673D-C541-857E-AFBDBBB102E5}" dt="2024-07-23T15:25:19.822" v="387" actId="21"/>
          <ac:spMkLst>
            <pc:docMk/>
            <pc:sldMk cId="1440480866" sldId="2826"/>
            <ac:spMk id="4" creationId="{47697D1C-BDD3-6C12-9F99-D3039F3AC981}"/>
          </ac:spMkLst>
        </pc:spChg>
        <pc:spChg chg="add mod">
          <ac:chgData name="Kasemir, Kay" userId="054400b3-7951-40c1-99c2-2a9da969a883" providerId="ADAL" clId="{55773717-673D-C541-857E-AFBDBBB102E5}" dt="2024-07-29T17:12:18.250" v="2649" actId="20577"/>
          <ac:spMkLst>
            <pc:docMk/>
            <pc:sldMk cId="1440480866" sldId="2826"/>
            <ac:spMk id="5" creationId="{B7DCB188-BBAE-E59B-CA4B-03E401F952C8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6" creationId="{19B428E1-B132-7ABD-2104-188A745F59D4}"/>
          </ac:spMkLst>
        </pc:spChg>
        <pc:spChg chg="add del mod">
          <ac:chgData name="Kasemir, Kay" userId="054400b3-7951-40c1-99c2-2a9da969a883" providerId="ADAL" clId="{55773717-673D-C541-857E-AFBDBBB102E5}" dt="2024-07-23T15:25:31.827" v="389" actId="21"/>
          <ac:spMkLst>
            <pc:docMk/>
            <pc:sldMk cId="1440480866" sldId="2826"/>
            <ac:spMk id="7" creationId="{433DA288-1506-FFA2-678B-6D0E04910001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7" creationId="{B0A800E3-C19B-111F-8C7F-51A83BF2B3DF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8" creationId="{C7D2DA88-3B0A-824A-FB71-C54B95BB0B03}"/>
          </ac:spMkLst>
        </pc:spChg>
        <pc:spChg chg="add del mod">
          <ac:chgData name="Kasemir, Kay" userId="054400b3-7951-40c1-99c2-2a9da969a883" providerId="ADAL" clId="{55773717-673D-C541-857E-AFBDBBB102E5}" dt="2024-07-23T15:28:34.729" v="442" actId="21"/>
          <ac:spMkLst>
            <pc:docMk/>
            <pc:sldMk cId="1440480866" sldId="2826"/>
            <ac:spMk id="9" creationId="{62527789-4B32-575D-7F56-BB14AAC40632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9" creationId="{F52ACC64-8031-2A2E-0E01-A701A1527B8A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3" creationId="{AC3D518B-6517-D26E-DB6F-3F7D144F92D6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5" creationId="{132E419B-80B7-3323-1209-AA62329C46E9}"/>
          </ac:spMkLst>
        </pc:spChg>
        <pc:spChg chg="add mod">
          <ac:chgData name="Kasemir, Kay" userId="054400b3-7951-40c1-99c2-2a9da969a883" providerId="ADAL" clId="{55773717-673D-C541-857E-AFBDBBB102E5}" dt="2024-07-23T17:39:52.889" v="2599" actId="14100"/>
          <ac:spMkLst>
            <pc:docMk/>
            <pc:sldMk cId="1440480866" sldId="2826"/>
            <ac:spMk id="16" creationId="{4EED8D88-97B5-B1C2-48A6-2A4D8DA0436E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7" creationId="{1EDF5F71-A545-76A2-A950-A7281D5A1B7A}"/>
          </ac:spMkLst>
        </pc:spChg>
        <pc:spChg chg="del mod">
          <ac:chgData name="Kasemir, Kay" userId="054400b3-7951-40c1-99c2-2a9da969a883" providerId="ADAL" clId="{55773717-673D-C541-857E-AFBDBBB102E5}" dt="2024-07-23T15:25:03.190" v="381" actId="21"/>
          <ac:spMkLst>
            <pc:docMk/>
            <pc:sldMk cId="1440480866" sldId="2826"/>
            <ac:spMk id="18" creationId="{8CB677C2-B0E6-4954-B2F6-16E8E4FCA8C3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9" creationId="{47B967BA-605F-38ED-F3CF-EFCF8095513C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20" creationId="{BD98764D-E97C-B6D7-8D2D-3B6B45ECFFA9}"/>
          </ac:spMkLst>
        </pc:spChg>
        <pc:spChg chg="del">
          <ac:chgData name="Kasemir, Kay" userId="054400b3-7951-40c1-99c2-2a9da969a883" providerId="ADAL" clId="{55773717-673D-C541-857E-AFBDBBB102E5}" dt="2024-07-23T15:10:58.979" v="49" actId="21"/>
          <ac:spMkLst>
            <pc:docMk/>
            <pc:sldMk cId="1440480866" sldId="2826"/>
            <ac:spMk id="21" creationId="{CF49CB9F-674E-0EBC-922C-90E8E0055512}"/>
          </ac:spMkLst>
        </pc:spChg>
        <pc:spChg chg="add mod">
          <ac:chgData name="Kasemir, Kay" userId="054400b3-7951-40c1-99c2-2a9da969a883" providerId="ADAL" clId="{55773717-673D-C541-857E-AFBDBBB102E5}" dt="2024-07-23T16:29:34.594" v="1582" actId="20577"/>
          <ac:spMkLst>
            <pc:docMk/>
            <pc:sldMk cId="1440480866" sldId="2826"/>
            <ac:spMk id="22" creationId="{A29F44C2-D7AB-E9DE-16BF-11ACCE8C158E}"/>
          </ac:spMkLst>
        </pc:spChg>
        <pc:spChg chg="del mod">
          <ac:chgData name="Kasemir, Kay" userId="054400b3-7951-40c1-99c2-2a9da969a883" providerId="ADAL" clId="{55773717-673D-C541-857E-AFBDBBB102E5}" dt="2024-07-23T15:17:27.704" v="132" actId="21"/>
          <ac:spMkLst>
            <pc:docMk/>
            <pc:sldMk cId="1440480866" sldId="2826"/>
            <ac:spMk id="23" creationId="{D94281CA-55EF-63A5-5209-086834DE9394}"/>
          </ac:spMkLst>
        </pc:spChg>
        <pc:spChg chg="add mod">
          <ac:chgData name="Kasemir, Kay" userId="054400b3-7951-40c1-99c2-2a9da969a883" providerId="ADAL" clId="{55773717-673D-C541-857E-AFBDBBB102E5}" dt="2024-07-23T16:29:46.325" v="1587" actId="20577"/>
          <ac:spMkLst>
            <pc:docMk/>
            <pc:sldMk cId="1440480866" sldId="2826"/>
            <ac:spMk id="24" creationId="{A81C87FA-BEF1-DC73-66E5-FA655442C625}"/>
          </ac:spMkLst>
        </pc:spChg>
        <pc:spChg chg="del">
          <ac:chgData name="Kasemir, Kay" userId="054400b3-7951-40c1-99c2-2a9da969a883" providerId="ADAL" clId="{55773717-673D-C541-857E-AFBDBBB102E5}" dt="2024-07-23T15:10:55.623" v="47" actId="21"/>
          <ac:spMkLst>
            <pc:docMk/>
            <pc:sldMk cId="1440480866" sldId="2826"/>
            <ac:spMk id="28" creationId="{03EC4333-C533-4BDB-9365-472107C67300}"/>
          </ac:spMkLst>
        </pc:spChg>
        <pc:spChg chg="del">
          <ac:chgData name="Kasemir, Kay" userId="054400b3-7951-40c1-99c2-2a9da969a883" providerId="ADAL" clId="{55773717-673D-C541-857E-AFBDBBB102E5}" dt="2024-07-23T15:19:42.205" v="212" actId="21"/>
          <ac:spMkLst>
            <pc:docMk/>
            <pc:sldMk cId="1440480866" sldId="2826"/>
            <ac:spMk id="48" creationId="{AF13BEBC-DC69-901D-1E86-795DDC9EC9D3}"/>
          </ac:spMkLst>
        </pc:spChg>
        <pc:spChg chg="del mod">
          <ac:chgData name="Kasemir, Kay" userId="054400b3-7951-40c1-99c2-2a9da969a883" providerId="ADAL" clId="{55773717-673D-C541-857E-AFBDBBB102E5}" dt="2024-07-23T15:19:36.004" v="207" actId="21"/>
          <ac:spMkLst>
            <pc:docMk/>
            <pc:sldMk cId="1440480866" sldId="2826"/>
            <ac:spMk id="49" creationId="{D800F606-BF43-8E1B-AAB6-93E51306C910}"/>
          </ac:spMkLst>
        </pc:spChg>
        <pc:spChg chg="del">
          <ac:chgData name="Kasemir, Kay" userId="054400b3-7951-40c1-99c2-2a9da969a883" providerId="ADAL" clId="{55773717-673D-C541-857E-AFBDBBB102E5}" dt="2024-07-23T15:19:39.581" v="210" actId="21"/>
          <ac:spMkLst>
            <pc:docMk/>
            <pc:sldMk cId="1440480866" sldId="2826"/>
            <ac:spMk id="56" creationId="{CF9A3E03-0841-F235-9733-FA6B16E9483C}"/>
          </ac:spMkLst>
        </pc:spChg>
        <pc:spChg chg="del">
          <ac:chgData name="Kasemir, Kay" userId="054400b3-7951-40c1-99c2-2a9da969a883" providerId="ADAL" clId="{55773717-673D-C541-857E-AFBDBBB102E5}" dt="2024-07-23T15:19:41.292" v="211" actId="21"/>
          <ac:spMkLst>
            <pc:docMk/>
            <pc:sldMk cId="1440480866" sldId="2826"/>
            <ac:spMk id="57" creationId="{4A6303D4-7169-5CB3-EC68-B412FC693B35}"/>
          </ac:spMkLst>
        </pc:spChg>
        <pc:spChg chg="del">
          <ac:chgData name="Kasemir, Kay" userId="054400b3-7951-40c1-99c2-2a9da969a883" providerId="ADAL" clId="{55773717-673D-C541-857E-AFBDBBB102E5}" dt="2024-07-23T15:19:43.837" v="213" actId="21"/>
          <ac:spMkLst>
            <pc:docMk/>
            <pc:sldMk cId="1440480866" sldId="2826"/>
            <ac:spMk id="58" creationId="{603FEFEC-7477-818E-4553-7B37758DE169}"/>
          </ac:spMkLst>
        </pc:spChg>
        <pc:spChg chg="del mod">
          <ac:chgData name="Kasemir, Kay" userId="054400b3-7951-40c1-99c2-2a9da969a883" providerId="ADAL" clId="{55773717-673D-C541-857E-AFBDBBB102E5}" dt="2024-07-23T15:19:36.980" v="208" actId="21"/>
          <ac:spMkLst>
            <pc:docMk/>
            <pc:sldMk cId="1440480866" sldId="2826"/>
            <ac:spMk id="59" creationId="{986B5B55-10C0-88B7-8B99-9803CF3444EB}"/>
          </ac:spMkLst>
        </pc:spChg>
        <pc:spChg chg="del mod">
          <ac:chgData name="Kasemir, Kay" userId="054400b3-7951-40c1-99c2-2a9da969a883" providerId="ADAL" clId="{55773717-673D-C541-857E-AFBDBBB102E5}" dt="2024-07-23T15:19:38.617" v="209" actId="21"/>
          <ac:spMkLst>
            <pc:docMk/>
            <pc:sldMk cId="1440480866" sldId="2826"/>
            <ac:spMk id="61" creationId="{CA8AEF2B-6CAC-9E2C-490D-20585C64DB19}"/>
          </ac:spMkLst>
        </pc:spChg>
        <pc:spChg chg="del">
          <ac:chgData name="Kasemir, Kay" userId="054400b3-7951-40c1-99c2-2a9da969a883" providerId="ADAL" clId="{55773717-673D-C541-857E-AFBDBBB102E5}" dt="2024-07-23T15:10:53.767" v="46" actId="21"/>
          <ac:spMkLst>
            <pc:docMk/>
            <pc:sldMk cId="1440480866" sldId="2826"/>
            <ac:spMk id="62" creationId="{00266B20-D4DF-EAB2-C1F3-CA4F6A58FFB5}"/>
          </ac:spMkLst>
        </pc:spChg>
        <pc:spChg chg="del">
          <ac:chgData name="Kasemir, Kay" userId="054400b3-7951-40c1-99c2-2a9da969a883" providerId="ADAL" clId="{55773717-673D-C541-857E-AFBDBBB102E5}" dt="2024-07-23T15:19:45.318" v="214" actId="21"/>
          <ac:spMkLst>
            <pc:docMk/>
            <pc:sldMk cId="1440480866" sldId="2826"/>
            <ac:spMk id="63" creationId="{9D8E4BEC-E886-DA1A-0458-CC385E49F1A5}"/>
          </ac:spMkLst>
        </pc:spChg>
        <pc:grpChg chg="del">
          <ac:chgData name="Kasemir, Kay" userId="054400b3-7951-40c1-99c2-2a9da969a883" providerId="ADAL" clId="{55773717-673D-C541-857E-AFBDBBB102E5}" dt="2024-07-23T15:11:01.880" v="51" actId="21"/>
          <ac:grpSpMkLst>
            <pc:docMk/>
            <pc:sldMk cId="1440480866" sldId="2826"/>
            <ac:grpSpMk id="31" creationId="{8336A514-29D2-7CE8-F253-BB5B415D1345}"/>
          </ac:grpSpMkLst>
        </pc:grpChg>
        <pc:grpChg chg="del">
          <ac:chgData name="Kasemir, Kay" userId="054400b3-7951-40c1-99c2-2a9da969a883" providerId="ADAL" clId="{55773717-673D-C541-857E-AFBDBBB102E5}" dt="2024-07-23T15:11:00.811" v="50" actId="21"/>
          <ac:grpSpMkLst>
            <pc:docMk/>
            <pc:sldMk cId="1440480866" sldId="2826"/>
            <ac:grpSpMk id="34" creationId="{E046A7C5-1952-1DF1-BCAC-676164D4AADC}"/>
          </ac:grpSpMkLst>
        </pc:grpChg>
        <pc:picChg chg="add mod">
          <ac:chgData name="Kasemir, Kay" userId="054400b3-7951-40c1-99c2-2a9da969a883" providerId="ADAL" clId="{55773717-673D-C541-857E-AFBDBBB102E5}" dt="2024-07-29T17:12:23.505" v="2650" actId="1076"/>
          <ac:picMkLst>
            <pc:docMk/>
            <pc:sldMk cId="1440480866" sldId="2826"/>
            <ac:picMk id="10" creationId="{49249874-3D07-C53B-3E58-7278FB8624D1}"/>
          </ac:picMkLst>
        </pc:picChg>
        <pc:picChg chg="add mod">
          <ac:chgData name="Kasemir, Kay" userId="054400b3-7951-40c1-99c2-2a9da969a883" providerId="ADAL" clId="{55773717-673D-C541-857E-AFBDBBB102E5}" dt="2024-07-23T16:27:44.704" v="1553" actId="1076"/>
          <ac:picMkLst>
            <pc:docMk/>
            <pc:sldMk cId="1440480866" sldId="2826"/>
            <ac:picMk id="11" creationId="{6625DBA7-822B-5009-FC64-0196F654FE70}"/>
          </ac:picMkLst>
        </pc:picChg>
        <pc:picChg chg="del">
          <ac:chgData name="Kasemir, Kay" userId="054400b3-7951-40c1-99c2-2a9da969a883" providerId="ADAL" clId="{55773717-673D-C541-857E-AFBDBBB102E5}" dt="2024-07-23T15:11:00.811" v="50" actId="21"/>
          <ac:picMkLst>
            <pc:docMk/>
            <pc:sldMk cId="1440480866" sldId="2826"/>
            <ac:picMk id="16" creationId="{ECE6D819-0A3C-5FD7-8E26-86A90E24324A}"/>
          </ac:picMkLst>
        </pc:picChg>
        <pc:picChg chg="del">
          <ac:chgData name="Kasemir, Kay" userId="054400b3-7951-40c1-99c2-2a9da969a883" providerId="ADAL" clId="{55773717-673D-C541-857E-AFBDBBB102E5}" dt="2024-07-23T15:17:29.139" v="133" actId="21"/>
          <ac:picMkLst>
            <pc:docMk/>
            <pc:sldMk cId="1440480866" sldId="2826"/>
            <ac:picMk id="26" creationId="{FC01925C-70EB-6A07-43CC-BB6192C12297}"/>
          </ac:picMkLst>
        </pc:picChg>
        <pc:picChg chg="del mod">
          <ac:chgData name="Kasemir, Kay" userId="054400b3-7951-40c1-99c2-2a9da969a883" providerId="ADAL" clId="{55773717-673D-C541-857E-AFBDBBB102E5}" dt="2024-07-23T15:19:08.898" v="204" actId="21"/>
          <ac:picMkLst>
            <pc:docMk/>
            <pc:sldMk cId="1440480866" sldId="2826"/>
            <ac:picMk id="55" creationId="{9CFA9A0B-3595-BF33-9DE8-BB18A474E575}"/>
          </ac:picMkLst>
        </pc:picChg>
        <pc:cxnChg chg="add del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12" creationId="{35314144-DBC0-9990-CE8C-D098BEC9DBEF}"/>
          </ac:cxnSpMkLst>
        </pc:cxnChg>
        <pc:cxnChg chg="add mod">
          <ac:chgData name="Kasemir, Kay" userId="054400b3-7951-40c1-99c2-2a9da969a883" providerId="ADAL" clId="{55773717-673D-C541-857E-AFBDBBB102E5}" dt="2024-07-29T17:12:31.865" v="2653" actId="14100"/>
          <ac:cxnSpMkLst>
            <pc:docMk/>
            <pc:sldMk cId="1440480866" sldId="2826"/>
            <ac:cxnSpMk id="14" creationId="{6F666BF7-C04E-047E-ECD0-82B7F65410A8}"/>
          </ac:cxnSpMkLst>
        </pc:cxnChg>
        <pc:cxnChg chg="add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39" creationId="{790091CB-D985-96DA-222F-C82FE1D87949}"/>
          </ac:cxnSpMkLst>
        </pc:cxnChg>
        <pc:cxnChg chg="add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40" creationId="{8F5A379F-7A07-A553-2436-F34F9966C3EA}"/>
          </ac:cxnSpMkLst>
        </pc:cxnChg>
      </pc:sldChg>
      <pc:sldChg chg="addSp delSp modSp add mod modAnim">
        <pc:chgData name="Kasemir, Kay" userId="054400b3-7951-40c1-99c2-2a9da969a883" providerId="ADAL" clId="{55773717-673D-C541-857E-AFBDBBB102E5}" dt="2024-07-23T17:03:26.986" v="2255"/>
        <pc:sldMkLst>
          <pc:docMk/>
          <pc:sldMk cId="3536192174" sldId="2827"/>
        </pc:sldMkLst>
        <pc:spChg chg="del">
          <ac:chgData name="Kasemir, Kay" userId="054400b3-7951-40c1-99c2-2a9da969a883" providerId="ADAL" clId="{55773717-673D-C541-857E-AFBDBBB102E5}" dt="2024-07-23T15:57:09.182" v="631" actId="21"/>
          <ac:spMkLst>
            <pc:docMk/>
            <pc:sldMk cId="3536192174" sldId="2827"/>
            <ac:spMk id="3" creationId="{29F63E04-0D8B-9084-6F02-D666479A035F}"/>
          </ac:spMkLst>
        </pc:spChg>
        <pc:spChg chg="mod">
          <ac:chgData name="Kasemir, Kay" userId="054400b3-7951-40c1-99c2-2a9da969a883" providerId="ADAL" clId="{55773717-673D-C541-857E-AFBDBBB102E5}" dt="2024-07-23T16:42:55.912" v="1773" actId="20577"/>
          <ac:spMkLst>
            <pc:docMk/>
            <pc:sldMk cId="3536192174" sldId="2827"/>
            <ac:spMk id="8" creationId="{83DCFEFC-9754-127E-9DC1-47F7C895460E}"/>
          </ac:spMkLst>
        </pc:spChg>
        <pc:spChg chg="add del mod">
          <ac:chgData name="Kasemir, Kay" userId="054400b3-7951-40c1-99c2-2a9da969a883" providerId="ADAL" clId="{55773717-673D-C541-857E-AFBDBBB102E5}" dt="2024-07-23T15:57:11.822" v="632" actId="21"/>
          <ac:spMkLst>
            <pc:docMk/>
            <pc:sldMk cId="3536192174" sldId="2827"/>
            <ac:spMk id="13" creationId="{25A616DB-A880-89B8-D3C9-86757611EEBA}"/>
          </ac:spMkLst>
        </pc:spChg>
        <pc:spChg chg="add mod">
          <ac:chgData name="Kasemir, Kay" userId="054400b3-7951-40c1-99c2-2a9da969a883" providerId="ADAL" clId="{55773717-673D-C541-857E-AFBDBBB102E5}" dt="2024-07-23T16:45:14.543" v="1861" actId="20577"/>
          <ac:spMkLst>
            <pc:docMk/>
            <pc:sldMk cId="3536192174" sldId="2827"/>
            <ac:spMk id="14" creationId="{E295B240-1C01-E766-871F-D58261FC807D}"/>
          </ac:spMkLst>
        </pc:spChg>
        <pc:spChg chg="mod">
          <ac:chgData name="Kasemir, Kay" userId="054400b3-7951-40c1-99c2-2a9da969a883" providerId="ADAL" clId="{55773717-673D-C541-857E-AFBDBBB102E5}" dt="2024-07-23T16:42:58.235" v="1774" actId="20577"/>
          <ac:spMkLst>
            <pc:docMk/>
            <pc:sldMk cId="3536192174" sldId="2827"/>
            <ac:spMk id="25" creationId="{79934FBA-160A-D083-1392-75B8BE8B89AE}"/>
          </ac:spMkLst>
        </pc:spChg>
        <pc:spChg chg="del">
          <ac:chgData name="Kasemir, Kay" userId="054400b3-7951-40c1-99c2-2a9da969a883" providerId="ADAL" clId="{55773717-673D-C541-857E-AFBDBBB102E5}" dt="2024-07-23T16:43:08.450" v="1777" actId="21"/>
          <ac:spMkLst>
            <pc:docMk/>
            <pc:sldMk cId="3536192174" sldId="2827"/>
            <ac:spMk id="37" creationId="{7A8D10D9-6177-AF1B-73AC-48B3D6DB7E1E}"/>
          </ac:spMkLst>
        </pc:spChg>
        <pc:spChg chg="del mod">
          <ac:chgData name="Kasemir, Kay" userId="054400b3-7951-40c1-99c2-2a9da969a883" providerId="ADAL" clId="{55773717-673D-C541-857E-AFBDBBB102E5}" dt="2024-07-23T16:43:06.388" v="1776" actId="21"/>
          <ac:spMkLst>
            <pc:docMk/>
            <pc:sldMk cId="3536192174" sldId="2827"/>
            <ac:spMk id="38" creationId="{63E25743-D464-4796-A704-3CC3E91DFA57}"/>
          </ac:spMkLst>
        </pc:spChg>
      </pc:sldChg>
      <pc:sldChg chg="addSp delSp modSp new del mod">
        <pc:chgData name="Kasemir, Kay" userId="054400b3-7951-40c1-99c2-2a9da969a883" providerId="ADAL" clId="{55773717-673D-C541-857E-AFBDBBB102E5}" dt="2024-08-15T13:06:24.580" v="2724" actId="2696"/>
        <pc:sldMkLst>
          <pc:docMk/>
          <pc:sldMk cId="1677497096" sldId="2828"/>
        </pc:sldMkLst>
        <pc:spChg chg="del mod">
          <ac:chgData name="Kasemir, Kay" userId="054400b3-7951-40c1-99c2-2a9da969a883" providerId="ADAL" clId="{55773717-673D-C541-857E-AFBDBBB102E5}" dt="2024-07-23T17:29:18.285" v="2448" actId="21"/>
          <ac:spMkLst>
            <pc:docMk/>
            <pc:sldMk cId="1677497096" sldId="2828"/>
            <ac:spMk id="2" creationId="{2A7F22DA-C3FC-97E1-4D8C-E39D761DAB83}"/>
          </ac:spMkLst>
        </pc:spChg>
        <pc:spChg chg="mod">
          <ac:chgData name="Kasemir, Kay" userId="054400b3-7951-40c1-99c2-2a9da969a883" providerId="ADAL" clId="{55773717-673D-C541-857E-AFBDBBB102E5}" dt="2024-07-23T17:32:47.905" v="2541" actId="20577"/>
          <ac:spMkLst>
            <pc:docMk/>
            <pc:sldMk cId="1677497096" sldId="2828"/>
            <ac:spMk id="3" creationId="{8A65A1E2-9D8D-43C8-B9BF-F6266859E919}"/>
          </ac:spMkLst>
        </pc:spChg>
        <pc:spChg chg="add del mod">
          <ac:chgData name="Kasemir, Kay" userId="054400b3-7951-40c1-99c2-2a9da969a883" providerId="ADAL" clId="{55773717-673D-C541-857E-AFBDBBB102E5}" dt="2024-07-23T17:29:19.326" v="2449" actId="21"/>
          <ac:spMkLst>
            <pc:docMk/>
            <pc:sldMk cId="1677497096" sldId="2828"/>
            <ac:spMk id="5" creationId="{3AF04FCB-F7EA-06D8-91DF-BD333F708D57}"/>
          </ac:spMkLst>
        </pc:spChg>
        <pc:spChg chg="add mod">
          <ac:chgData name="Kasemir, Kay" userId="054400b3-7951-40c1-99c2-2a9da969a883" providerId="ADAL" clId="{55773717-673D-C541-857E-AFBDBBB102E5}" dt="2024-07-23T17:33:16.927" v="2565" actId="1076"/>
          <ac:spMkLst>
            <pc:docMk/>
            <pc:sldMk cId="1677497096" sldId="2828"/>
            <ac:spMk id="8" creationId="{4CB8CCA8-22C8-E1F7-AB5C-E3932965DFD0}"/>
          </ac:spMkLst>
        </pc:spChg>
        <pc:picChg chg="add del mod">
          <ac:chgData name="Kasemir, Kay" userId="054400b3-7951-40c1-99c2-2a9da969a883" providerId="ADAL" clId="{55773717-673D-C541-857E-AFBDBBB102E5}" dt="2024-07-23T17:33:12.087" v="2564" actId="21"/>
          <ac:picMkLst>
            <pc:docMk/>
            <pc:sldMk cId="1677497096" sldId="2828"/>
            <ac:picMk id="7" creationId="{892579CC-E910-9462-E4FF-CB4F014E9AA4}"/>
          </ac:picMkLst>
        </pc:picChg>
      </pc:sldChg>
      <pc:sldMasterChg chg="delSldLayout">
        <pc:chgData name="Kasemir, Kay" userId="054400b3-7951-40c1-99c2-2a9da969a883" providerId="ADAL" clId="{55773717-673D-C541-857E-AFBDBBB102E5}" dt="2024-07-23T15:07:27.575" v="29" actId="2696"/>
        <pc:sldMasterMkLst>
          <pc:docMk/>
          <pc:sldMasterMk cId="2700478612" sldId="2147483762"/>
        </pc:sldMasterMkLst>
        <pc:sldLayoutChg chg="del">
          <pc:chgData name="Kasemir, Kay" userId="054400b3-7951-40c1-99c2-2a9da969a883" providerId="ADAL" clId="{55773717-673D-C541-857E-AFBDBBB102E5}" dt="2024-07-23T15:07:27.575" v="29" actId="2696"/>
          <pc:sldLayoutMkLst>
            <pc:docMk/>
            <pc:sldMasterMk cId="2700478612" sldId="2147483762"/>
            <pc:sldLayoutMk cId="1121083319" sldId="2147483779"/>
          </pc:sldLayoutMkLst>
        </pc:sldLayoutChg>
      </pc:sldMasterChg>
    </pc:docChg>
  </pc:docChgLst>
  <pc:docChgLst>
    <pc:chgData name="Kasemir, Kay" userId="054400b3-7951-40c1-99c2-2a9da969a883" providerId="ADAL" clId="{D95C8F6D-6266-684F-8651-140F74E1A863}"/>
    <pc:docChg chg="undo custSel addSld delSld modSld sldOrd">
      <pc:chgData name="Kasemir, Kay" userId="054400b3-7951-40c1-99c2-2a9da969a883" providerId="ADAL" clId="{D95C8F6D-6266-684F-8651-140F74E1A863}" dt="2024-08-19T18:44:48.745" v="9063" actId="115"/>
      <pc:docMkLst>
        <pc:docMk/>
      </pc:docMkLst>
      <pc:sldChg chg="del">
        <pc:chgData name="Kasemir, Kay" userId="054400b3-7951-40c1-99c2-2a9da969a883" providerId="ADAL" clId="{D95C8F6D-6266-684F-8651-140F74E1A863}" dt="2024-08-15T13:08:44.579" v="27" actId="2696"/>
        <pc:sldMkLst>
          <pc:docMk/>
          <pc:sldMk cId="516241046" sldId="281"/>
        </pc:sldMkLst>
      </pc:sldChg>
      <pc:sldChg chg="del">
        <pc:chgData name="Kasemir, Kay" userId="054400b3-7951-40c1-99c2-2a9da969a883" providerId="ADAL" clId="{D95C8F6D-6266-684F-8651-140F74E1A863}" dt="2024-08-15T13:08:44.730" v="37" actId="2696"/>
        <pc:sldMkLst>
          <pc:docMk/>
          <pc:sldMk cId="268083519" sldId="282"/>
        </pc:sldMkLst>
      </pc:sldChg>
      <pc:sldChg chg="del">
        <pc:chgData name="Kasemir, Kay" userId="054400b3-7951-40c1-99c2-2a9da969a883" providerId="ADAL" clId="{D95C8F6D-6266-684F-8651-140F74E1A863}" dt="2024-08-15T13:08:44.688" v="35" actId="2696"/>
        <pc:sldMkLst>
          <pc:docMk/>
          <pc:sldMk cId="2649833657" sldId="284"/>
        </pc:sldMkLst>
      </pc:sldChg>
      <pc:sldChg chg="del">
        <pc:chgData name="Kasemir, Kay" userId="054400b3-7951-40c1-99c2-2a9da969a883" providerId="ADAL" clId="{D95C8F6D-6266-684F-8651-140F74E1A863}" dt="2024-08-15T13:08:44.752" v="38" actId="2696"/>
        <pc:sldMkLst>
          <pc:docMk/>
          <pc:sldMk cId="3966034901" sldId="285"/>
        </pc:sldMkLst>
      </pc:sldChg>
      <pc:sldChg chg="del">
        <pc:chgData name="Kasemir, Kay" userId="054400b3-7951-40c1-99c2-2a9da969a883" providerId="ADAL" clId="{D95C8F6D-6266-684F-8651-140F74E1A863}" dt="2024-08-15T13:08:44.768" v="39" actId="2696"/>
        <pc:sldMkLst>
          <pc:docMk/>
          <pc:sldMk cId="2681271836" sldId="286"/>
        </pc:sldMkLst>
      </pc:sldChg>
      <pc:sldChg chg="del">
        <pc:chgData name="Kasemir, Kay" userId="054400b3-7951-40c1-99c2-2a9da969a883" providerId="ADAL" clId="{D95C8F6D-6266-684F-8651-140F74E1A863}" dt="2024-08-15T13:08:44.593" v="28" actId="2696"/>
        <pc:sldMkLst>
          <pc:docMk/>
          <pc:sldMk cId="3343223972" sldId="287"/>
        </pc:sldMkLst>
      </pc:sldChg>
      <pc:sldChg chg="del">
        <pc:chgData name="Kasemir, Kay" userId="054400b3-7951-40c1-99c2-2a9da969a883" providerId="ADAL" clId="{D95C8F6D-6266-684F-8651-140F74E1A863}" dt="2024-08-15T13:08:44.642" v="30" actId="2696"/>
        <pc:sldMkLst>
          <pc:docMk/>
          <pc:sldMk cId="3837109124" sldId="289"/>
        </pc:sldMkLst>
      </pc:sldChg>
      <pc:sldChg chg="del">
        <pc:chgData name="Kasemir, Kay" userId="054400b3-7951-40c1-99c2-2a9da969a883" providerId="ADAL" clId="{D95C8F6D-6266-684F-8651-140F74E1A863}" dt="2024-08-15T13:08:44.653" v="31" actId="2696"/>
        <pc:sldMkLst>
          <pc:docMk/>
          <pc:sldMk cId="1979477021" sldId="290"/>
        </pc:sldMkLst>
      </pc:sldChg>
      <pc:sldChg chg="modSp mod">
        <pc:chgData name="Kasemir, Kay" userId="054400b3-7951-40c1-99c2-2a9da969a883" providerId="ADAL" clId="{D95C8F6D-6266-684F-8651-140F74E1A863}" dt="2024-08-15T15:21:19.680" v="3153" actId="20577"/>
        <pc:sldMkLst>
          <pc:docMk/>
          <pc:sldMk cId="4247045030" sldId="2713"/>
        </pc:sldMkLst>
        <pc:spChg chg="mod">
          <ac:chgData name="Kasemir, Kay" userId="054400b3-7951-40c1-99c2-2a9da969a883" providerId="ADAL" clId="{D95C8F6D-6266-684F-8651-140F74E1A863}" dt="2024-08-15T13:55:26.459" v="1997" actId="14100"/>
          <ac:spMkLst>
            <pc:docMk/>
            <pc:sldMk cId="4247045030" sldId="2713"/>
            <ac:spMk id="3" creationId="{00000000-0000-0000-0000-000000000000}"/>
          </ac:spMkLst>
        </pc:spChg>
        <pc:spChg chg="mod">
          <ac:chgData name="Kasemir, Kay" userId="054400b3-7951-40c1-99c2-2a9da969a883" providerId="ADAL" clId="{D95C8F6D-6266-684F-8651-140F74E1A863}" dt="2024-08-15T15:21:19.680" v="3153" actId="20577"/>
          <ac:spMkLst>
            <pc:docMk/>
            <pc:sldMk cId="4247045030" sldId="2713"/>
            <ac:spMk id="8" creationId="{E49C9A43-11ED-9249-9029-37EB096F4453}"/>
          </ac:spMkLst>
        </pc:spChg>
      </pc:sldChg>
      <pc:sldChg chg="addSp delSp modSp new mod">
        <pc:chgData name="Kasemir, Kay" userId="054400b3-7951-40c1-99c2-2a9da969a883" providerId="ADAL" clId="{D95C8F6D-6266-684F-8651-140F74E1A863}" dt="2024-08-16T18:59:37.683" v="9062" actId="1076"/>
        <pc:sldMkLst>
          <pc:docMk/>
          <pc:sldMk cId="1553185313" sldId="2714"/>
        </pc:sldMkLst>
        <pc:spChg chg="mod">
          <ac:chgData name="Kasemir, Kay" userId="054400b3-7951-40c1-99c2-2a9da969a883" providerId="ADAL" clId="{D95C8F6D-6266-684F-8651-140F74E1A863}" dt="2024-08-15T13:17:01.191" v="68" actId="20577"/>
          <ac:spMkLst>
            <pc:docMk/>
            <pc:sldMk cId="1553185313" sldId="2714"/>
            <ac:spMk id="2" creationId="{BC759339-2A54-C9E7-AEF7-6690047AC294}"/>
          </ac:spMkLst>
        </pc:spChg>
        <pc:spChg chg="mod">
          <ac:chgData name="Kasemir, Kay" userId="054400b3-7951-40c1-99c2-2a9da969a883" providerId="ADAL" clId="{D95C8F6D-6266-684F-8651-140F74E1A863}" dt="2024-08-16T18:54:57.892" v="8992" actId="14100"/>
          <ac:spMkLst>
            <pc:docMk/>
            <pc:sldMk cId="1553185313" sldId="2714"/>
            <ac:spMk id="3" creationId="{44A27CF8-702F-C819-5383-8E941729C5D8}"/>
          </ac:spMkLst>
        </pc:spChg>
        <pc:spChg chg="add del mod">
          <ac:chgData name="Kasemir, Kay" userId="054400b3-7951-40c1-99c2-2a9da969a883" providerId="ADAL" clId="{D95C8F6D-6266-684F-8651-140F74E1A863}" dt="2024-08-15T17:24:53.558" v="4046" actId="21"/>
          <ac:spMkLst>
            <pc:docMk/>
            <pc:sldMk cId="1553185313" sldId="2714"/>
            <ac:spMk id="4" creationId="{8FBA6A52-C407-B483-6165-84150D086108}"/>
          </ac:spMkLst>
        </pc:spChg>
        <pc:spChg chg="add del mod">
          <ac:chgData name="Kasemir, Kay" userId="054400b3-7951-40c1-99c2-2a9da969a883" providerId="ADAL" clId="{D95C8F6D-6266-684F-8651-140F74E1A863}" dt="2024-08-16T17:09:12.782" v="8531" actId="21"/>
          <ac:spMkLst>
            <pc:docMk/>
            <pc:sldMk cId="1553185313" sldId="2714"/>
            <ac:spMk id="4" creationId="{ABEBDD7E-6FD1-0E10-D01B-47182BC3DCD4}"/>
          </ac:spMkLst>
        </pc:spChg>
        <pc:spChg chg="add del">
          <ac:chgData name="Kasemir, Kay" userId="054400b3-7951-40c1-99c2-2a9da969a883" providerId="ADAL" clId="{D95C8F6D-6266-684F-8651-140F74E1A863}" dt="2024-08-16T18:10:50.925" v="8676" actId="21"/>
          <ac:spMkLst>
            <pc:docMk/>
            <pc:sldMk cId="1553185313" sldId="2714"/>
            <ac:spMk id="5" creationId="{6EF16C04-7BD3-75A7-6A18-A93EF5C760F7}"/>
          </ac:spMkLst>
        </pc:spChg>
        <pc:spChg chg="add del mod">
          <ac:chgData name="Kasemir, Kay" userId="054400b3-7951-40c1-99c2-2a9da969a883" providerId="ADAL" clId="{D95C8F6D-6266-684F-8651-140F74E1A863}" dt="2024-08-16T18:10:43.879" v="8675" actId="21"/>
          <ac:spMkLst>
            <pc:docMk/>
            <pc:sldMk cId="1553185313" sldId="2714"/>
            <ac:spMk id="6" creationId="{033990A5-C8B8-2379-0CE3-E5BBDD67143D}"/>
          </ac:spMkLst>
        </pc:spChg>
        <pc:spChg chg="add mod">
          <ac:chgData name="Kasemir, Kay" userId="054400b3-7951-40c1-99c2-2a9da969a883" providerId="ADAL" clId="{D95C8F6D-6266-684F-8651-140F74E1A863}" dt="2024-08-16T18:56:48.194" v="9057" actId="1076"/>
          <ac:spMkLst>
            <pc:docMk/>
            <pc:sldMk cId="1553185313" sldId="2714"/>
            <ac:spMk id="7" creationId="{57D86803-B4E0-1011-24A7-99419D9AF63A}"/>
          </ac:spMkLst>
        </pc:spChg>
        <pc:picChg chg="add mod">
          <ac:chgData name="Kasemir, Kay" userId="054400b3-7951-40c1-99c2-2a9da969a883" providerId="ADAL" clId="{D95C8F6D-6266-684F-8651-140F74E1A863}" dt="2024-08-16T18:57:38.086" v="9059" actId="1076"/>
          <ac:picMkLst>
            <pc:docMk/>
            <pc:sldMk cId="1553185313" sldId="2714"/>
            <ac:picMk id="1026" creationId="{77D01B17-262D-9156-ABE9-BCD0504B2823}"/>
          </ac:picMkLst>
        </pc:picChg>
        <pc:picChg chg="add mod">
          <ac:chgData name="Kasemir, Kay" userId="054400b3-7951-40c1-99c2-2a9da969a883" providerId="ADAL" clId="{D95C8F6D-6266-684F-8651-140F74E1A863}" dt="2024-08-16T18:59:37.683" v="9062" actId="1076"/>
          <ac:picMkLst>
            <pc:docMk/>
            <pc:sldMk cId="1553185313" sldId="2714"/>
            <ac:picMk id="1028" creationId="{3C69AA34-4478-453C-BFC2-4DD48D43D7AB}"/>
          </ac:picMkLst>
        </pc:picChg>
      </pc:sldChg>
      <pc:sldChg chg="addSp delSp modSp new mod">
        <pc:chgData name="Kasemir, Kay" userId="054400b3-7951-40c1-99c2-2a9da969a883" providerId="ADAL" clId="{D95C8F6D-6266-684F-8651-140F74E1A863}" dt="2024-08-16T12:04:30.540" v="7343" actId="20577"/>
        <pc:sldMkLst>
          <pc:docMk/>
          <pc:sldMk cId="3663640964" sldId="2715"/>
        </pc:sldMkLst>
        <pc:spChg chg="mod">
          <ac:chgData name="Kasemir, Kay" userId="054400b3-7951-40c1-99c2-2a9da969a883" providerId="ADAL" clId="{D95C8F6D-6266-684F-8651-140F74E1A863}" dt="2024-08-15T13:17:08.961" v="96" actId="20577"/>
          <ac:spMkLst>
            <pc:docMk/>
            <pc:sldMk cId="3663640964" sldId="2715"/>
            <ac:spMk id="2" creationId="{8BB39337-FCBD-0F41-533E-05BC05B90688}"/>
          </ac:spMkLst>
        </pc:spChg>
        <pc:spChg chg="mod">
          <ac:chgData name="Kasemir, Kay" userId="054400b3-7951-40c1-99c2-2a9da969a883" providerId="ADAL" clId="{D95C8F6D-6266-684F-8651-140F74E1A863}" dt="2024-08-16T11:56:19.767" v="7124" actId="207"/>
          <ac:spMkLst>
            <pc:docMk/>
            <pc:sldMk cId="3663640964" sldId="2715"/>
            <ac:spMk id="3" creationId="{039FCA53-752F-8D76-5AD9-7E2213E5268B}"/>
          </ac:spMkLst>
        </pc:spChg>
        <pc:spChg chg="add mod">
          <ac:chgData name="Kasemir, Kay" userId="054400b3-7951-40c1-99c2-2a9da969a883" providerId="ADAL" clId="{D95C8F6D-6266-684F-8651-140F74E1A863}" dt="2024-08-15T17:48:23.585" v="4442"/>
          <ac:spMkLst>
            <pc:docMk/>
            <pc:sldMk cId="3663640964" sldId="2715"/>
            <ac:spMk id="9" creationId="{E1629342-CE55-82D5-05DC-9B6F769BFE99}"/>
          </ac:spMkLst>
        </pc:spChg>
        <pc:spChg chg="add mod">
          <ac:chgData name="Kasemir, Kay" userId="054400b3-7951-40c1-99c2-2a9da969a883" providerId="ADAL" clId="{D95C8F6D-6266-684F-8651-140F74E1A863}" dt="2024-08-15T17:55:02.695" v="4856" actId="13822"/>
          <ac:spMkLst>
            <pc:docMk/>
            <pc:sldMk cId="3663640964" sldId="2715"/>
            <ac:spMk id="10" creationId="{9E6C8E08-62E4-AB8D-AEEF-88374EA8FBB5}"/>
          </ac:spMkLst>
        </pc:spChg>
        <pc:spChg chg="add mod">
          <ac:chgData name="Kasemir, Kay" userId="054400b3-7951-40c1-99c2-2a9da969a883" providerId="ADAL" clId="{D95C8F6D-6266-684F-8651-140F74E1A863}" dt="2024-08-15T17:55:02.695" v="4856" actId="13822"/>
          <ac:spMkLst>
            <pc:docMk/>
            <pc:sldMk cId="3663640964" sldId="2715"/>
            <ac:spMk id="11" creationId="{3DCF992C-6BDE-F08E-5DB4-01E3D3C5D6E4}"/>
          </ac:spMkLst>
        </pc:spChg>
        <pc:spChg chg="add mod">
          <ac:chgData name="Kasemir, Kay" userId="054400b3-7951-40c1-99c2-2a9da969a883" providerId="ADAL" clId="{D95C8F6D-6266-684F-8651-140F74E1A863}" dt="2024-08-15T17:55:02.695" v="4856" actId="13822"/>
          <ac:spMkLst>
            <pc:docMk/>
            <pc:sldMk cId="3663640964" sldId="2715"/>
            <ac:spMk id="12" creationId="{7BA8E6D1-D70E-3897-AC9C-A008A66CCD35}"/>
          </ac:spMkLst>
        </pc:spChg>
        <pc:spChg chg="add mod">
          <ac:chgData name="Kasemir, Kay" userId="054400b3-7951-40c1-99c2-2a9da969a883" providerId="ADAL" clId="{D95C8F6D-6266-684F-8651-140F74E1A863}" dt="2024-08-15T17:55:02.695" v="4856" actId="13822"/>
          <ac:spMkLst>
            <pc:docMk/>
            <pc:sldMk cId="3663640964" sldId="2715"/>
            <ac:spMk id="13" creationId="{A1304F06-08FF-645F-1B48-A6CCF2911950}"/>
          </ac:spMkLst>
        </pc:spChg>
        <pc:spChg chg="add mod">
          <ac:chgData name="Kasemir, Kay" userId="054400b3-7951-40c1-99c2-2a9da969a883" providerId="ADAL" clId="{D95C8F6D-6266-684F-8651-140F74E1A863}" dt="2024-08-16T12:04:30.540" v="7343" actId="20577"/>
          <ac:spMkLst>
            <pc:docMk/>
            <pc:sldMk cId="3663640964" sldId="2715"/>
            <ac:spMk id="27" creationId="{42E41AE5-0CA7-4C98-8F08-085CDF3E15A0}"/>
          </ac:spMkLst>
        </pc:spChg>
        <pc:spChg chg="add del mod">
          <ac:chgData name="Kasemir, Kay" userId="054400b3-7951-40c1-99c2-2a9da969a883" providerId="ADAL" clId="{D95C8F6D-6266-684F-8651-140F74E1A863}" dt="2024-08-16T11:56:02.615" v="7121" actId="21"/>
          <ac:spMkLst>
            <pc:docMk/>
            <pc:sldMk cId="3663640964" sldId="2715"/>
            <ac:spMk id="28" creationId="{F011837C-98ED-1AD9-ADEA-28EF68818C51}"/>
          </ac:spMkLst>
        </pc:spChg>
        <pc:picChg chg="add mod modCrop">
          <ac:chgData name="Kasemir, Kay" userId="054400b3-7951-40c1-99c2-2a9da969a883" providerId="ADAL" clId="{D95C8F6D-6266-684F-8651-140F74E1A863}" dt="2024-08-15T17:54:36.833" v="4852" actId="1038"/>
          <ac:picMkLst>
            <pc:docMk/>
            <pc:sldMk cId="3663640964" sldId="2715"/>
            <ac:picMk id="5" creationId="{45FAB8E8-6D1E-3459-A4C4-4BAF3B10B532}"/>
          </ac:picMkLst>
        </pc:picChg>
        <pc:picChg chg="add mod modCrop">
          <ac:chgData name="Kasemir, Kay" userId="054400b3-7951-40c1-99c2-2a9da969a883" providerId="ADAL" clId="{D95C8F6D-6266-684F-8651-140F74E1A863}" dt="2024-08-15T17:54:36.833" v="4852" actId="1038"/>
          <ac:picMkLst>
            <pc:docMk/>
            <pc:sldMk cId="3663640964" sldId="2715"/>
            <ac:picMk id="7" creationId="{67948937-FC90-57CC-E1C4-34A5A737E133}"/>
          </ac:picMkLst>
        </pc:picChg>
        <pc:picChg chg="add mod modCrop">
          <ac:chgData name="Kasemir, Kay" userId="054400b3-7951-40c1-99c2-2a9da969a883" providerId="ADAL" clId="{D95C8F6D-6266-684F-8651-140F74E1A863}" dt="2024-08-15T17:54:36.833" v="4852" actId="1038"/>
          <ac:picMkLst>
            <pc:docMk/>
            <pc:sldMk cId="3663640964" sldId="2715"/>
            <ac:picMk id="8" creationId="{84BC8FE4-64D9-3459-856C-25C4C3FB2BAB}"/>
          </ac:picMkLst>
        </pc:picChg>
        <pc:cxnChg chg="add mod">
          <ac:chgData name="Kasemir, Kay" userId="054400b3-7951-40c1-99c2-2a9da969a883" providerId="ADAL" clId="{D95C8F6D-6266-684F-8651-140F74E1A863}" dt="2024-08-15T17:58:34.552" v="4902" actId="33986"/>
          <ac:cxnSpMkLst>
            <pc:docMk/>
            <pc:sldMk cId="3663640964" sldId="2715"/>
            <ac:cxnSpMk id="15" creationId="{F350F648-A44A-D01B-6475-71226217F841}"/>
          </ac:cxnSpMkLst>
        </pc:cxnChg>
        <pc:cxnChg chg="add mod">
          <ac:chgData name="Kasemir, Kay" userId="054400b3-7951-40c1-99c2-2a9da969a883" providerId="ADAL" clId="{D95C8F6D-6266-684F-8651-140F74E1A863}" dt="2024-08-15T17:58:59.608" v="4910" actId="14100"/>
          <ac:cxnSpMkLst>
            <pc:docMk/>
            <pc:sldMk cId="3663640964" sldId="2715"/>
            <ac:cxnSpMk id="16" creationId="{BA2AD4EF-16CA-4F9B-7A89-1E1BAA42F89B}"/>
          </ac:cxnSpMkLst>
        </pc:cxnChg>
        <pc:cxnChg chg="add mod">
          <ac:chgData name="Kasemir, Kay" userId="054400b3-7951-40c1-99c2-2a9da969a883" providerId="ADAL" clId="{D95C8F6D-6266-684F-8651-140F74E1A863}" dt="2024-08-15T17:59:08.408" v="4912" actId="14100"/>
          <ac:cxnSpMkLst>
            <pc:docMk/>
            <pc:sldMk cId="3663640964" sldId="2715"/>
            <ac:cxnSpMk id="18" creationId="{A648CA3D-BC65-0F8F-A6BF-44DE6082F6BB}"/>
          </ac:cxnSpMkLst>
        </pc:cxnChg>
        <pc:cxnChg chg="add mod">
          <ac:chgData name="Kasemir, Kay" userId="054400b3-7951-40c1-99c2-2a9da969a883" providerId="ADAL" clId="{D95C8F6D-6266-684F-8651-140F74E1A863}" dt="2024-08-15T17:59:15.434" v="4915" actId="14100"/>
          <ac:cxnSpMkLst>
            <pc:docMk/>
            <pc:sldMk cId="3663640964" sldId="2715"/>
            <ac:cxnSpMk id="24" creationId="{7ED798B6-0725-6797-4314-A4134B4C391E}"/>
          </ac:cxnSpMkLst>
        </pc:cxnChg>
      </pc:sldChg>
      <pc:sldChg chg="addSp delSp modSp new mod">
        <pc:chgData name="Kasemir, Kay" userId="054400b3-7951-40c1-99c2-2a9da969a883" providerId="ADAL" clId="{D95C8F6D-6266-684F-8651-140F74E1A863}" dt="2024-08-16T17:17:00.957" v="8535" actId="1076"/>
        <pc:sldMkLst>
          <pc:docMk/>
          <pc:sldMk cId="4186248911" sldId="2716"/>
        </pc:sldMkLst>
        <pc:spChg chg="mod">
          <ac:chgData name="Kasemir, Kay" userId="054400b3-7951-40c1-99c2-2a9da969a883" providerId="ADAL" clId="{D95C8F6D-6266-684F-8651-140F74E1A863}" dt="2024-08-15T19:59:32.658" v="6734" actId="20577"/>
          <ac:spMkLst>
            <pc:docMk/>
            <pc:sldMk cId="4186248911" sldId="2716"/>
            <ac:spMk id="2" creationId="{921BDD54-8BB0-B089-5F41-9029E6E3419F}"/>
          </ac:spMkLst>
        </pc:spChg>
        <pc:spChg chg="mod">
          <ac:chgData name="Kasemir, Kay" userId="054400b3-7951-40c1-99c2-2a9da969a883" providerId="ADAL" clId="{D95C8F6D-6266-684F-8651-140F74E1A863}" dt="2024-08-16T11:57:30.428" v="7180" actId="14100"/>
          <ac:spMkLst>
            <pc:docMk/>
            <pc:sldMk cId="4186248911" sldId="2716"/>
            <ac:spMk id="3" creationId="{1B97B1CA-95E0-BAAA-E0D7-1A5746A35C36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8" creationId="{2C7231B1-CD65-5C4A-A3F7-1FFC0BFA2F52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9" creationId="{A30CA2E5-B83D-70C3-AE71-FC16010D224B}"/>
          </ac:spMkLst>
        </pc:spChg>
        <pc:spChg chg="add mod">
          <ac:chgData name="Kasemir, Kay" userId="054400b3-7951-40c1-99c2-2a9da969a883" providerId="ADAL" clId="{D95C8F6D-6266-684F-8651-140F74E1A863}" dt="2024-08-16T17:17:00.957" v="8535" actId="1076"/>
          <ac:spMkLst>
            <pc:docMk/>
            <pc:sldMk cId="4186248911" sldId="2716"/>
            <ac:spMk id="10" creationId="{CC575C57-3990-410E-E219-840FFC2BD0B4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11" creationId="{FCC7AC90-AF41-3F98-C2C4-8262BA811AE8}"/>
          </ac:spMkLst>
        </pc:spChg>
        <pc:spChg chg="add mod">
          <ac:chgData name="Kasemir, Kay" userId="054400b3-7951-40c1-99c2-2a9da969a883" providerId="ADAL" clId="{D95C8F6D-6266-684F-8651-140F74E1A863}" dt="2024-08-15T19:56:49.208" v="6559" actId="1038"/>
          <ac:spMkLst>
            <pc:docMk/>
            <pc:sldMk cId="4186248911" sldId="2716"/>
            <ac:spMk id="12" creationId="{5B1B58A7-CF29-409E-C35F-C55661B05AB4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16" creationId="{F09BD226-E460-82CA-2AD1-33AB2A9C51C3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17" creationId="{39D59F03-9488-89E6-2791-93B9761D080F}"/>
          </ac:spMkLst>
        </pc:spChg>
        <pc:spChg chg="add mod">
          <ac:chgData name="Kasemir, Kay" userId="054400b3-7951-40c1-99c2-2a9da969a883" providerId="ADAL" clId="{D95C8F6D-6266-684F-8651-140F74E1A863}" dt="2024-08-15T20:12:43.233" v="6938" actId="5793"/>
          <ac:spMkLst>
            <pc:docMk/>
            <pc:sldMk cId="4186248911" sldId="2716"/>
            <ac:spMk id="18" creationId="{229D01C9-B02C-D085-066D-BC8EFB47787F}"/>
          </ac:spMkLst>
        </pc:spChg>
        <pc:spChg chg="add mod">
          <ac:chgData name="Kasemir, Kay" userId="054400b3-7951-40c1-99c2-2a9da969a883" providerId="ADAL" clId="{D95C8F6D-6266-684F-8651-140F74E1A863}" dt="2024-08-15T19:56:23.521" v="6504" actId="1038"/>
          <ac:spMkLst>
            <pc:docMk/>
            <pc:sldMk cId="4186248911" sldId="2716"/>
            <ac:spMk id="19" creationId="{42B2AADE-F456-F5D5-3BF7-65DD98C873FE}"/>
          </ac:spMkLst>
        </pc:spChg>
        <pc:spChg chg="add mod">
          <ac:chgData name="Kasemir, Kay" userId="054400b3-7951-40c1-99c2-2a9da969a883" providerId="ADAL" clId="{D95C8F6D-6266-684F-8651-140F74E1A863}" dt="2024-08-15T19:56:49.208" v="6559" actId="1038"/>
          <ac:spMkLst>
            <pc:docMk/>
            <pc:sldMk cId="4186248911" sldId="2716"/>
            <ac:spMk id="20" creationId="{2EFD8EFF-AB16-7CD6-F8E6-8AFE95236BD5}"/>
          </ac:spMkLst>
        </pc:spChg>
        <pc:spChg chg="add mod">
          <ac:chgData name="Kasemir, Kay" userId="054400b3-7951-40c1-99c2-2a9da969a883" providerId="ADAL" clId="{D95C8F6D-6266-684F-8651-140F74E1A863}" dt="2024-08-15T19:52:04.143" v="6283"/>
          <ac:spMkLst>
            <pc:docMk/>
            <pc:sldMk cId="4186248911" sldId="2716"/>
            <ac:spMk id="23" creationId="{BA8AC6BB-86DF-35DA-1E8D-53EFC7157C6B}"/>
          </ac:spMkLst>
        </pc:spChg>
        <pc:spChg chg="add mod">
          <ac:chgData name="Kasemir, Kay" userId="054400b3-7951-40c1-99c2-2a9da969a883" providerId="ADAL" clId="{D95C8F6D-6266-684F-8651-140F74E1A863}" dt="2024-08-15T19:52:04.143" v="6283"/>
          <ac:spMkLst>
            <pc:docMk/>
            <pc:sldMk cId="4186248911" sldId="2716"/>
            <ac:spMk id="24" creationId="{371AE53E-4B05-BD44-8AFE-E937A97A861E}"/>
          </ac:spMkLst>
        </pc:spChg>
        <pc:spChg chg="add mod">
          <ac:chgData name="Kasemir, Kay" userId="054400b3-7951-40c1-99c2-2a9da969a883" providerId="ADAL" clId="{D95C8F6D-6266-684F-8651-140F74E1A863}" dt="2024-08-15T19:52:04.143" v="6283"/>
          <ac:spMkLst>
            <pc:docMk/>
            <pc:sldMk cId="4186248911" sldId="2716"/>
            <ac:spMk id="25" creationId="{712C7D4D-5956-EEB5-F4C7-0B58AADE5144}"/>
          </ac:spMkLst>
        </pc:spChg>
        <pc:spChg chg="add mod">
          <ac:chgData name="Kasemir, Kay" userId="054400b3-7951-40c1-99c2-2a9da969a883" providerId="ADAL" clId="{D95C8F6D-6266-684F-8651-140F74E1A863}" dt="2024-08-15T19:52:04.143" v="6283"/>
          <ac:spMkLst>
            <pc:docMk/>
            <pc:sldMk cId="4186248911" sldId="2716"/>
            <ac:spMk id="26" creationId="{8C810ED4-0C72-D0A4-F514-9B4DF9C8B74F}"/>
          </ac:spMkLst>
        </pc:spChg>
        <pc:spChg chg="add mod">
          <ac:chgData name="Kasemir, Kay" userId="054400b3-7951-40c1-99c2-2a9da969a883" providerId="ADAL" clId="{D95C8F6D-6266-684F-8651-140F74E1A863}" dt="2024-08-15T19:52:04.143" v="6283"/>
          <ac:spMkLst>
            <pc:docMk/>
            <pc:sldMk cId="4186248911" sldId="2716"/>
            <ac:spMk id="27" creationId="{3CFCECC4-B8AC-3C66-3DC1-B5BD42000C90}"/>
          </ac:spMkLst>
        </pc:spChg>
        <pc:spChg chg="add mod">
          <ac:chgData name="Kasemir, Kay" userId="054400b3-7951-40c1-99c2-2a9da969a883" providerId="ADAL" clId="{D95C8F6D-6266-684F-8651-140F74E1A863}" dt="2024-08-15T20:12:14.545" v="6933" actId="207"/>
          <ac:spMkLst>
            <pc:docMk/>
            <pc:sldMk cId="4186248911" sldId="2716"/>
            <ac:spMk id="28" creationId="{7064F676-EF98-94BC-1402-E0C5083E2D2F}"/>
          </ac:spMkLst>
        </pc:spChg>
        <pc:spChg chg="add del mod">
          <ac:chgData name="Kasemir, Kay" userId="054400b3-7951-40c1-99c2-2a9da969a883" providerId="ADAL" clId="{D95C8F6D-6266-684F-8651-140F74E1A863}" dt="2024-08-15T19:54:47.921" v="6443" actId="21"/>
          <ac:spMkLst>
            <pc:docMk/>
            <pc:sldMk cId="4186248911" sldId="2716"/>
            <ac:spMk id="29" creationId="{DF5C54AB-5DB0-EA84-CB97-AF727E87BF2E}"/>
          </ac:spMkLst>
        </pc:spChg>
        <pc:spChg chg="add mod">
          <ac:chgData name="Kasemir, Kay" userId="054400b3-7951-40c1-99c2-2a9da969a883" providerId="ADAL" clId="{D95C8F6D-6266-684F-8651-140F74E1A863}" dt="2024-08-15T20:12:32.666" v="6934" actId="14100"/>
          <ac:spMkLst>
            <pc:docMk/>
            <pc:sldMk cId="4186248911" sldId="2716"/>
            <ac:spMk id="30" creationId="{A27EE36A-FF0B-0599-F8A0-A315E585B44E}"/>
          </ac:spMkLst>
        </pc:spChg>
        <pc:spChg chg="add del mod">
          <ac:chgData name="Kasemir, Kay" userId="054400b3-7951-40c1-99c2-2a9da969a883" providerId="ADAL" clId="{D95C8F6D-6266-684F-8651-140F74E1A863}" dt="2024-08-15T19:58:15.735" v="6620" actId="21"/>
          <ac:spMkLst>
            <pc:docMk/>
            <pc:sldMk cId="4186248911" sldId="2716"/>
            <ac:spMk id="36" creationId="{FAB4E4E0-8D73-A20B-7EA0-92C6A5A73BC6}"/>
          </ac:spMkLst>
        </pc:spChg>
        <pc:spChg chg="add mod">
          <ac:chgData name="Kasemir, Kay" userId="054400b3-7951-40c1-99c2-2a9da969a883" providerId="ADAL" clId="{D95C8F6D-6266-684F-8651-140F74E1A863}" dt="2024-08-16T11:57:55.534" v="7212" actId="1076"/>
          <ac:spMkLst>
            <pc:docMk/>
            <pc:sldMk cId="4186248911" sldId="2716"/>
            <ac:spMk id="37" creationId="{4A2E7F98-0C05-A2CA-0106-B4F49EA2BEF6}"/>
          </ac:spMkLst>
        </pc:spChg>
        <pc:cxnChg chg="add mod">
          <ac:chgData name="Kasemir, Kay" userId="054400b3-7951-40c1-99c2-2a9da969a883" providerId="ADAL" clId="{D95C8F6D-6266-684F-8651-140F74E1A863}" dt="2024-08-15T19:56:35.735" v="6505" actId="14100"/>
          <ac:cxnSpMkLst>
            <pc:docMk/>
            <pc:sldMk cId="4186248911" sldId="2716"/>
            <ac:cxnSpMk id="5" creationId="{E019B4A2-EE6E-57EF-EF6A-75AB22D9F445}"/>
          </ac:cxnSpMkLst>
        </pc:cxnChg>
        <pc:cxnChg chg="add mod">
          <ac:chgData name="Kasemir, Kay" userId="054400b3-7951-40c1-99c2-2a9da969a883" providerId="ADAL" clId="{D95C8F6D-6266-684F-8651-140F74E1A863}" dt="2024-08-15T19:56:49.208" v="6559" actId="1038"/>
          <ac:cxnSpMkLst>
            <pc:docMk/>
            <pc:sldMk cId="4186248911" sldId="2716"/>
            <ac:cxnSpMk id="6" creationId="{79E9237D-CC26-F108-A1B9-D9FF0C5EC979}"/>
          </ac:cxnSpMkLst>
        </pc:cxnChg>
        <pc:cxnChg chg="add mod">
          <ac:chgData name="Kasemir, Kay" userId="054400b3-7951-40c1-99c2-2a9da969a883" providerId="ADAL" clId="{D95C8F6D-6266-684F-8651-140F74E1A863}" dt="2024-08-15T19:56:54.592" v="6560" actId="14100"/>
          <ac:cxnSpMkLst>
            <pc:docMk/>
            <pc:sldMk cId="4186248911" sldId="2716"/>
            <ac:cxnSpMk id="14" creationId="{A3D3B60A-5F73-4FF2-0069-6891CB43993E}"/>
          </ac:cxnSpMkLst>
        </pc:cxnChg>
        <pc:cxnChg chg="add mod">
          <ac:chgData name="Kasemir, Kay" userId="054400b3-7951-40c1-99c2-2a9da969a883" providerId="ADAL" clId="{D95C8F6D-6266-684F-8651-140F74E1A863}" dt="2024-08-15T19:56:49.208" v="6559" actId="1038"/>
          <ac:cxnSpMkLst>
            <pc:docMk/>
            <pc:sldMk cId="4186248911" sldId="2716"/>
            <ac:cxnSpMk id="15" creationId="{FB40A8A0-A44A-DC9D-6CCA-A5A4D16D4511}"/>
          </ac:cxnSpMkLst>
        </pc:cxnChg>
        <pc:cxnChg chg="add mod">
          <ac:chgData name="Kasemir, Kay" userId="054400b3-7951-40c1-99c2-2a9da969a883" providerId="ADAL" clId="{D95C8F6D-6266-684F-8651-140F74E1A863}" dt="2024-08-15T19:52:04.143" v="6283"/>
          <ac:cxnSpMkLst>
            <pc:docMk/>
            <pc:sldMk cId="4186248911" sldId="2716"/>
            <ac:cxnSpMk id="21" creationId="{E317B26E-650D-D63B-1F77-40A2F7589783}"/>
          </ac:cxnSpMkLst>
        </pc:cxnChg>
        <pc:cxnChg chg="add mod">
          <ac:chgData name="Kasemir, Kay" userId="054400b3-7951-40c1-99c2-2a9da969a883" providerId="ADAL" clId="{D95C8F6D-6266-684F-8651-140F74E1A863}" dt="2024-08-15T19:52:04.143" v="6283"/>
          <ac:cxnSpMkLst>
            <pc:docMk/>
            <pc:sldMk cId="4186248911" sldId="2716"/>
            <ac:cxnSpMk id="22" creationId="{88F635E6-890F-7044-DFF0-366D28049326}"/>
          </ac:cxnSpMkLst>
        </pc:cxnChg>
        <pc:cxnChg chg="add mod">
          <ac:chgData name="Kasemir, Kay" userId="054400b3-7951-40c1-99c2-2a9da969a883" providerId="ADAL" clId="{D95C8F6D-6266-684F-8651-140F74E1A863}" dt="2024-08-15T19:56:23.521" v="6504" actId="1038"/>
          <ac:cxnSpMkLst>
            <pc:docMk/>
            <pc:sldMk cId="4186248911" sldId="2716"/>
            <ac:cxnSpMk id="32" creationId="{86B703FA-BDE5-F2F2-7A91-A81F6E5FA68A}"/>
          </ac:cxnSpMkLst>
        </pc:cxnChg>
      </pc:sldChg>
      <pc:sldChg chg="addSp modSp new mod">
        <pc:chgData name="Kasemir, Kay" userId="054400b3-7951-40c1-99c2-2a9da969a883" providerId="ADAL" clId="{D95C8F6D-6266-684F-8651-140F74E1A863}" dt="2024-08-16T14:53:23.110" v="8343" actId="207"/>
        <pc:sldMkLst>
          <pc:docMk/>
          <pc:sldMk cId="4125819365" sldId="2717"/>
        </pc:sldMkLst>
        <pc:spChg chg="mod">
          <ac:chgData name="Kasemir, Kay" userId="054400b3-7951-40c1-99c2-2a9da969a883" providerId="ADAL" clId="{D95C8F6D-6266-684F-8651-140F74E1A863}" dt="2024-08-16T14:14:40.332" v="8022" actId="20577"/>
          <ac:spMkLst>
            <pc:docMk/>
            <pc:sldMk cId="4125819365" sldId="2717"/>
            <ac:spMk id="2" creationId="{0AED5F38-3D4A-4A7B-9170-B32D2A25E275}"/>
          </ac:spMkLst>
        </pc:spChg>
        <pc:spChg chg="mod">
          <ac:chgData name="Kasemir, Kay" userId="054400b3-7951-40c1-99c2-2a9da969a883" providerId="ADAL" clId="{D95C8F6D-6266-684F-8651-140F74E1A863}" dt="2024-08-16T14:53:23.110" v="8343" actId="207"/>
          <ac:spMkLst>
            <pc:docMk/>
            <pc:sldMk cId="4125819365" sldId="2717"/>
            <ac:spMk id="3" creationId="{49AC4E82-B798-56A2-D6F3-D7604DD495CE}"/>
          </ac:spMkLst>
        </pc:spChg>
        <pc:spChg chg="add mod">
          <ac:chgData name="Kasemir, Kay" userId="054400b3-7951-40c1-99c2-2a9da969a883" providerId="ADAL" clId="{D95C8F6D-6266-684F-8651-140F74E1A863}" dt="2024-08-16T14:13:01.732" v="8016" actId="1038"/>
          <ac:spMkLst>
            <pc:docMk/>
            <pc:sldMk cId="4125819365" sldId="2717"/>
            <ac:spMk id="5" creationId="{B7824DD5-2ECD-F7C4-0C9C-2ED28EB84623}"/>
          </ac:spMkLst>
        </pc:spChg>
        <pc:grpChg chg="add mod">
          <ac:chgData name="Kasemir, Kay" userId="054400b3-7951-40c1-99c2-2a9da969a883" providerId="ADAL" clId="{D95C8F6D-6266-684F-8651-140F74E1A863}" dt="2024-08-16T14:08:15.504" v="7896" actId="1076"/>
          <ac:grpSpMkLst>
            <pc:docMk/>
            <pc:sldMk cId="4125819365" sldId="2717"/>
            <ac:grpSpMk id="15" creationId="{1B38D340-5D7C-11A8-253C-36DC37ADD359}"/>
          </ac:grpSpMkLst>
        </pc:grpChg>
        <pc:grpChg chg="add mod">
          <ac:chgData name="Kasemir, Kay" userId="054400b3-7951-40c1-99c2-2a9da969a883" providerId="ADAL" clId="{D95C8F6D-6266-684F-8651-140F74E1A863}" dt="2024-08-16T14:10:07.019" v="7916" actId="1076"/>
          <ac:grpSpMkLst>
            <pc:docMk/>
            <pc:sldMk cId="4125819365" sldId="2717"/>
            <ac:grpSpMk id="16" creationId="{69BC085C-F86F-CFDE-28ED-3CD3AD94C18C}"/>
          </ac:grpSpMkLst>
        </pc:grpChg>
        <pc:grpChg chg="add mod">
          <ac:chgData name="Kasemir, Kay" userId="054400b3-7951-40c1-99c2-2a9da969a883" providerId="ADAL" clId="{D95C8F6D-6266-684F-8651-140F74E1A863}" dt="2024-08-16T14:10:54.954" v="7935" actId="1036"/>
          <ac:grpSpMkLst>
            <pc:docMk/>
            <pc:sldMk cId="4125819365" sldId="2717"/>
            <ac:grpSpMk id="28" creationId="{C045E0CE-2842-10B5-77D1-1748E32C868C}"/>
          </ac:grpSpMkLst>
        </pc:grpChg>
        <pc:picChg chg="add mod">
          <ac:chgData name="Kasemir, Kay" userId="054400b3-7951-40c1-99c2-2a9da969a883" providerId="ADAL" clId="{D95C8F6D-6266-684F-8651-140F74E1A863}" dt="2024-08-16T14:02:20.985" v="7720"/>
          <ac:picMkLst>
            <pc:docMk/>
            <pc:sldMk cId="4125819365" sldId="2717"/>
            <ac:picMk id="4" creationId="{91AC67C9-D8CB-E309-13EA-4E040B840CD7}"/>
          </ac:picMkLst>
        </pc:picChg>
        <pc:cxnChg chg="add mod">
          <ac:chgData name="Kasemir, Kay" userId="054400b3-7951-40c1-99c2-2a9da969a883" providerId="ADAL" clId="{D95C8F6D-6266-684F-8651-140F74E1A863}" dt="2024-08-16T14:07:05.837" v="7813" actId="208"/>
          <ac:cxnSpMkLst>
            <pc:docMk/>
            <pc:sldMk cId="4125819365" sldId="2717"/>
            <ac:cxnSpMk id="7" creationId="{6E689964-FF49-2728-3B49-028FB033BD87}"/>
          </ac:cxnSpMkLst>
        </pc:cxnChg>
        <pc:cxnChg chg="add mod">
          <ac:chgData name="Kasemir, Kay" userId="054400b3-7951-40c1-99c2-2a9da969a883" providerId="ADAL" clId="{D95C8F6D-6266-684F-8651-140F74E1A863}" dt="2024-08-16T14:07:05.837" v="7813" actId="208"/>
          <ac:cxnSpMkLst>
            <pc:docMk/>
            <pc:sldMk cId="4125819365" sldId="2717"/>
            <ac:cxnSpMk id="8" creationId="{1090675E-36B0-0D19-8473-8C812B3AF6BA}"/>
          </ac:cxnSpMkLst>
        </pc:cxnChg>
        <pc:cxnChg chg="add mod">
          <ac:chgData name="Kasemir, Kay" userId="054400b3-7951-40c1-99c2-2a9da969a883" providerId="ADAL" clId="{D95C8F6D-6266-684F-8651-140F74E1A863}" dt="2024-08-16T14:07:05.837" v="7813" actId="208"/>
          <ac:cxnSpMkLst>
            <pc:docMk/>
            <pc:sldMk cId="4125819365" sldId="2717"/>
            <ac:cxnSpMk id="9" creationId="{F96E0AC4-325E-08D7-948D-F2389D0E7A99}"/>
          </ac:cxnSpMkLst>
        </pc:cxnChg>
        <pc:cxnChg chg="add mod">
          <ac:chgData name="Kasemir, Kay" userId="054400b3-7951-40c1-99c2-2a9da969a883" providerId="ADAL" clId="{D95C8F6D-6266-684F-8651-140F74E1A863}" dt="2024-08-16T14:07:05.837" v="7813" actId="208"/>
          <ac:cxnSpMkLst>
            <pc:docMk/>
            <pc:sldMk cId="4125819365" sldId="2717"/>
            <ac:cxnSpMk id="12" creationId="{01FAB40E-921E-0078-B7C2-5B8B824475F1}"/>
          </ac:cxnSpMkLst>
        </pc:cxnChg>
        <pc:cxnChg chg="add mod">
          <ac:chgData name="Kasemir, Kay" userId="054400b3-7951-40c1-99c2-2a9da969a883" providerId="ADAL" clId="{D95C8F6D-6266-684F-8651-140F74E1A863}" dt="2024-08-16T14:07:05.837" v="7813" actId="208"/>
          <ac:cxnSpMkLst>
            <pc:docMk/>
            <pc:sldMk cId="4125819365" sldId="2717"/>
            <ac:cxnSpMk id="13" creationId="{84925ECB-CB74-3EC2-C1F2-A07E0C20FF96}"/>
          </ac:cxnSpMkLst>
        </pc:cxnChg>
        <pc:cxnChg chg="mod">
          <ac:chgData name="Kasemir, Kay" userId="054400b3-7951-40c1-99c2-2a9da969a883" providerId="ADAL" clId="{D95C8F6D-6266-684F-8651-140F74E1A863}" dt="2024-08-16T14:09:03.524" v="7905" actId="14100"/>
          <ac:cxnSpMkLst>
            <pc:docMk/>
            <pc:sldMk cId="4125819365" sldId="2717"/>
            <ac:cxnSpMk id="17" creationId="{3CAC833B-4A5E-E95B-56D6-FD1EBB617EA7}"/>
          </ac:cxnSpMkLst>
        </pc:cxnChg>
        <pc:cxnChg chg="mod">
          <ac:chgData name="Kasemir, Kay" userId="054400b3-7951-40c1-99c2-2a9da969a883" providerId="ADAL" clId="{D95C8F6D-6266-684F-8651-140F74E1A863}" dt="2024-08-16T14:09:08.013" v="7906" actId="14100"/>
          <ac:cxnSpMkLst>
            <pc:docMk/>
            <pc:sldMk cId="4125819365" sldId="2717"/>
            <ac:cxnSpMk id="18" creationId="{671D8797-8C60-4363-88B7-8FDA7699FCC5}"/>
          </ac:cxnSpMkLst>
        </pc:cxnChg>
        <pc:cxnChg chg="mod">
          <ac:chgData name="Kasemir, Kay" userId="054400b3-7951-40c1-99c2-2a9da969a883" providerId="ADAL" clId="{D95C8F6D-6266-684F-8651-140F74E1A863}" dt="2024-08-16T14:08:44.801" v="7901" actId="208"/>
          <ac:cxnSpMkLst>
            <pc:docMk/>
            <pc:sldMk cId="4125819365" sldId="2717"/>
            <ac:cxnSpMk id="19" creationId="{913C1526-DC99-DC92-C985-38E50B05EE66}"/>
          </ac:cxnSpMkLst>
        </pc:cxnChg>
        <pc:cxnChg chg="mod">
          <ac:chgData name="Kasemir, Kay" userId="054400b3-7951-40c1-99c2-2a9da969a883" providerId="ADAL" clId="{D95C8F6D-6266-684F-8651-140F74E1A863}" dt="2024-08-16T14:08:44.801" v="7901" actId="208"/>
          <ac:cxnSpMkLst>
            <pc:docMk/>
            <pc:sldMk cId="4125819365" sldId="2717"/>
            <ac:cxnSpMk id="20" creationId="{BC9BEE64-07F7-22B8-365E-1C4FEFAB3D1A}"/>
          </ac:cxnSpMkLst>
        </pc:cxnChg>
        <pc:cxnChg chg="mod">
          <ac:chgData name="Kasemir, Kay" userId="054400b3-7951-40c1-99c2-2a9da969a883" providerId="ADAL" clId="{D95C8F6D-6266-684F-8651-140F74E1A863}" dt="2024-08-16T14:08:44.801" v="7901" actId="208"/>
          <ac:cxnSpMkLst>
            <pc:docMk/>
            <pc:sldMk cId="4125819365" sldId="2717"/>
            <ac:cxnSpMk id="21" creationId="{38A0DE2E-CB90-03F0-93E0-789ADBA4FD93}"/>
          </ac:cxnSpMkLst>
        </pc:cxnChg>
        <pc:cxnChg chg="add mod">
          <ac:chgData name="Kasemir, Kay" userId="054400b3-7951-40c1-99c2-2a9da969a883" providerId="ADAL" clId="{D95C8F6D-6266-684F-8651-140F74E1A863}" dt="2024-08-16T14:10:37.463" v="7920" actId="14100"/>
          <ac:cxnSpMkLst>
            <pc:docMk/>
            <pc:sldMk cId="4125819365" sldId="2717"/>
            <ac:cxnSpMk id="24" creationId="{7D83221D-9C34-6137-77F8-D9ED94B6EEB7}"/>
          </ac:cxnSpMkLst>
        </pc:cxnChg>
        <pc:cxnChg chg="add mod">
          <ac:chgData name="Kasemir, Kay" userId="054400b3-7951-40c1-99c2-2a9da969a883" providerId="ADAL" clId="{D95C8F6D-6266-684F-8651-140F74E1A863}" dt="2024-08-16T14:10:41.046" v="7921" actId="14100"/>
          <ac:cxnSpMkLst>
            <pc:docMk/>
            <pc:sldMk cId="4125819365" sldId="2717"/>
            <ac:cxnSpMk id="25" creationId="{A4BC5935-2E07-3889-02D5-85A61D823AD3}"/>
          </ac:cxnSpMkLst>
        </pc:cxnChg>
        <pc:cxnChg chg="add mod">
          <ac:chgData name="Kasemir, Kay" userId="054400b3-7951-40c1-99c2-2a9da969a883" providerId="ADAL" clId="{D95C8F6D-6266-684F-8651-140F74E1A863}" dt="2024-08-16T14:11:47.262" v="7941" actId="14100"/>
          <ac:cxnSpMkLst>
            <pc:docMk/>
            <pc:sldMk cId="4125819365" sldId="2717"/>
            <ac:cxnSpMk id="29" creationId="{A9D05460-C175-60D0-FEF6-95383634564A}"/>
          </ac:cxnSpMkLst>
        </pc:cxnChg>
      </pc:sldChg>
      <pc:sldChg chg="modSp new del mod">
        <pc:chgData name="Kasemir, Kay" userId="054400b3-7951-40c1-99c2-2a9da969a883" providerId="ADAL" clId="{D95C8F6D-6266-684F-8651-140F74E1A863}" dt="2024-08-16T14:15:43.148" v="8024" actId="2696"/>
        <pc:sldMkLst>
          <pc:docMk/>
          <pc:sldMk cId="2446181736" sldId="2718"/>
        </pc:sldMkLst>
        <pc:spChg chg="mod">
          <ac:chgData name="Kasemir, Kay" userId="054400b3-7951-40c1-99c2-2a9da969a883" providerId="ADAL" clId="{D95C8F6D-6266-684F-8651-140F74E1A863}" dt="2024-08-15T13:17:40.942" v="157" actId="20577"/>
          <ac:spMkLst>
            <pc:docMk/>
            <pc:sldMk cId="2446181736" sldId="2718"/>
            <ac:spMk id="2" creationId="{9254E029-E4B8-DBEB-3123-52EB6F315E35}"/>
          </ac:spMkLst>
        </pc:spChg>
      </pc:sldChg>
      <pc:sldChg chg="addSp delSp modSp new mod modClrScheme chgLayout">
        <pc:chgData name="Kasemir, Kay" userId="054400b3-7951-40c1-99c2-2a9da969a883" providerId="ADAL" clId="{D95C8F6D-6266-684F-8651-140F74E1A863}" dt="2024-08-16T11:44:14.566" v="6961" actId="20577"/>
        <pc:sldMkLst>
          <pc:docMk/>
          <pc:sldMk cId="512752450" sldId="2719"/>
        </pc:sldMkLst>
        <pc:spChg chg="mod ord">
          <ac:chgData name="Kasemir, Kay" userId="054400b3-7951-40c1-99c2-2a9da969a883" providerId="ADAL" clId="{D95C8F6D-6266-684F-8651-140F74E1A863}" dt="2024-08-15T16:08:46.437" v="3586" actId="20577"/>
          <ac:spMkLst>
            <pc:docMk/>
            <pc:sldMk cId="512752450" sldId="2719"/>
            <ac:spMk id="2" creationId="{4ED3D1EA-E445-5E9C-15DD-0409890B9386}"/>
          </ac:spMkLst>
        </pc:spChg>
        <pc:spChg chg="mod ord">
          <ac:chgData name="Kasemir, Kay" userId="054400b3-7951-40c1-99c2-2a9da969a883" providerId="ADAL" clId="{D95C8F6D-6266-684F-8651-140F74E1A863}" dt="2024-08-15T14:10:43.472" v="2313" actId="20577"/>
          <ac:spMkLst>
            <pc:docMk/>
            <pc:sldMk cId="512752450" sldId="2719"/>
            <ac:spMk id="3" creationId="{1E2196DD-28A8-0183-F8A8-2726079E60CC}"/>
          </ac:spMkLst>
        </pc:spChg>
        <pc:spChg chg="add mod ord">
          <ac:chgData name="Kasemir, Kay" userId="054400b3-7951-40c1-99c2-2a9da969a883" providerId="ADAL" clId="{D95C8F6D-6266-684F-8651-140F74E1A863}" dt="2024-08-16T11:44:14.566" v="6961" actId="20577"/>
          <ac:spMkLst>
            <pc:docMk/>
            <pc:sldMk cId="512752450" sldId="2719"/>
            <ac:spMk id="4" creationId="{27DAB18E-0AF4-2640-5BBE-74AC6ACB2BAF}"/>
          </ac:spMkLst>
        </pc:spChg>
        <pc:picChg chg="add del mod">
          <ac:chgData name="Kasemir, Kay" userId="054400b3-7951-40c1-99c2-2a9da969a883" providerId="ADAL" clId="{D95C8F6D-6266-684F-8651-140F74E1A863}" dt="2024-08-15T14:08:22.436" v="2293" actId="14100"/>
          <ac:picMkLst>
            <pc:docMk/>
            <pc:sldMk cId="512752450" sldId="2719"/>
            <ac:picMk id="6" creationId="{81E1E041-906A-6D99-7AB4-8EA93F9797A7}"/>
          </ac:picMkLst>
        </pc:picChg>
        <pc:picChg chg="add mod">
          <ac:chgData name="Kasemir, Kay" userId="054400b3-7951-40c1-99c2-2a9da969a883" providerId="ADAL" clId="{D95C8F6D-6266-684F-8651-140F74E1A863}" dt="2024-08-15T14:06:12.565" v="2276" actId="1076"/>
          <ac:picMkLst>
            <pc:docMk/>
            <pc:sldMk cId="512752450" sldId="2719"/>
            <ac:picMk id="8" creationId="{C90E683D-37E4-05CC-8242-9756EDF515F2}"/>
          </ac:picMkLst>
        </pc:picChg>
        <pc:picChg chg="add mod">
          <ac:chgData name="Kasemir, Kay" userId="054400b3-7951-40c1-99c2-2a9da969a883" providerId="ADAL" clId="{D95C8F6D-6266-684F-8651-140F74E1A863}" dt="2024-08-15T14:08:19.894" v="2289" actId="1076"/>
          <ac:picMkLst>
            <pc:docMk/>
            <pc:sldMk cId="512752450" sldId="2719"/>
            <ac:picMk id="1026" creationId="{ACC4658D-14E0-D698-9D9B-0EFFA1446887}"/>
          </ac:picMkLst>
        </pc:picChg>
        <pc:picChg chg="add mod">
          <ac:chgData name="Kasemir, Kay" userId="054400b3-7951-40c1-99c2-2a9da969a883" providerId="ADAL" clId="{D95C8F6D-6266-684F-8651-140F74E1A863}" dt="2024-08-15T14:08:46.439" v="2298" actId="1076"/>
          <ac:picMkLst>
            <pc:docMk/>
            <pc:sldMk cId="512752450" sldId="2719"/>
            <ac:picMk id="1028" creationId="{01AB9EEA-F981-401A-39AA-B420A9B6FEF9}"/>
          </ac:picMkLst>
        </pc:picChg>
      </pc:sldChg>
      <pc:sldChg chg="addSp modSp new mod">
        <pc:chgData name="Kasemir, Kay" userId="054400b3-7951-40c1-99c2-2a9da969a883" providerId="ADAL" clId="{D95C8F6D-6266-684F-8651-140F74E1A863}" dt="2024-08-19T18:44:48.745" v="9063" actId="115"/>
        <pc:sldMkLst>
          <pc:docMk/>
          <pc:sldMk cId="2365922001" sldId="2720"/>
        </pc:sldMkLst>
        <pc:spChg chg="mod">
          <ac:chgData name="Kasemir, Kay" userId="054400b3-7951-40c1-99c2-2a9da969a883" providerId="ADAL" clId="{D95C8F6D-6266-684F-8651-140F74E1A863}" dt="2024-08-15T13:27:24.581" v="286" actId="20577"/>
          <ac:spMkLst>
            <pc:docMk/>
            <pc:sldMk cId="2365922001" sldId="2720"/>
            <ac:spMk id="2" creationId="{2B406A9C-9439-E584-772A-CF8A9ADDE0DB}"/>
          </ac:spMkLst>
        </pc:spChg>
        <pc:spChg chg="mod">
          <ac:chgData name="Kasemir, Kay" userId="054400b3-7951-40c1-99c2-2a9da969a883" providerId="ADAL" clId="{D95C8F6D-6266-684F-8651-140F74E1A863}" dt="2024-08-19T18:44:48.745" v="9063" actId="115"/>
          <ac:spMkLst>
            <pc:docMk/>
            <pc:sldMk cId="2365922001" sldId="2720"/>
            <ac:spMk id="3" creationId="{605BEED5-B1C1-B8EF-9BC3-136EF8FC438C}"/>
          </ac:spMkLst>
        </pc:spChg>
        <pc:spChg chg="add mod">
          <ac:chgData name="Kasemir, Kay" userId="054400b3-7951-40c1-99c2-2a9da969a883" providerId="ADAL" clId="{D95C8F6D-6266-684F-8651-140F74E1A863}" dt="2024-08-16T17:25:50.794" v="8623" actId="1076"/>
          <ac:spMkLst>
            <pc:docMk/>
            <pc:sldMk cId="2365922001" sldId="2720"/>
            <ac:spMk id="4" creationId="{8963067A-2058-22BB-4461-4C9BDBE7D79D}"/>
          </ac:spMkLst>
        </pc:spChg>
      </pc:sldChg>
      <pc:sldChg chg="modSp new del mod">
        <pc:chgData name="Kasemir, Kay" userId="054400b3-7951-40c1-99c2-2a9da969a883" providerId="ADAL" clId="{D95C8F6D-6266-684F-8651-140F74E1A863}" dt="2024-08-15T13:52:36.776" v="1827" actId="2696"/>
        <pc:sldMkLst>
          <pc:docMk/>
          <pc:sldMk cId="131018323" sldId="2721"/>
        </pc:sldMkLst>
        <pc:spChg chg="mod">
          <ac:chgData name="Kasemir, Kay" userId="054400b3-7951-40c1-99c2-2a9da969a883" providerId="ADAL" clId="{D95C8F6D-6266-684F-8651-140F74E1A863}" dt="2024-08-15T13:52:10.351" v="1808" actId="20577"/>
          <ac:spMkLst>
            <pc:docMk/>
            <pc:sldMk cId="131018323" sldId="2721"/>
            <ac:spMk id="2" creationId="{897B2879-9839-DC69-A822-D197D75AA5A7}"/>
          </ac:spMkLst>
        </pc:spChg>
        <pc:spChg chg="mod">
          <ac:chgData name="Kasemir, Kay" userId="054400b3-7951-40c1-99c2-2a9da969a883" providerId="ADAL" clId="{D95C8F6D-6266-684F-8651-140F74E1A863}" dt="2024-08-15T13:52:18.037" v="1824" actId="20577"/>
          <ac:spMkLst>
            <pc:docMk/>
            <pc:sldMk cId="131018323" sldId="2721"/>
            <ac:spMk id="3" creationId="{2DEBF493-F360-5C02-EDB0-D659B189305B}"/>
          </ac:spMkLst>
        </pc:spChg>
      </pc:sldChg>
      <pc:sldChg chg="addSp delSp modSp add mod">
        <pc:chgData name="Kasemir, Kay" userId="054400b3-7951-40c1-99c2-2a9da969a883" providerId="ADAL" clId="{D95C8F6D-6266-684F-8651-140F74E1A863}" dt="2024-08-16T15:03:51.238" v="8375" actId="20577"/>
        <pc:sldMkLst>
          <pc:docMk/>
          <pc:sldMk cId="3369643228" sldId="2721"/>
        </pc:sldMkLst>
        <pc:spChg chg="mod">
          <ac:chgData name="Kasemir, Kay" userId="054400b3-7951-40c1-99c2-2a9da969a883" providerId="ADAL" clId="{D95C8F6D-6266-684F-8651-140F74E1A863}" dt="2024-08-15T13:52:45.624" v="1849" actId="20577"/>
          <ac:spMkLst>
            <pc:docMk/>
            <pc:sldMk cId="3369643228" sldId="2721"/>
            <ac:spMk id="2" creationId="{4ED3D1EA-E445-5E9C-15DD-0409890B9386}"/>
          </ac:spMkLst>
        </pc:spChg>
        <pc:spChg chg="mod">
          <ac:chgData name="Kasemir, Kay" userId="054400b3-7951-40c1-99c2-2a9da969a883" providerId="ADAL" clId="{D95C8F6D-6266-684F-8651-140F74E1A863}" dt="2024-08-15T14:57:58.357" v="2984" actId="14100"/>
          <ac:spMkLst>
            <pc:docMk/>
            <pc:sldMk cId="3369643228" sldId="2721"/>
            <ac:spMk id="3" creationId="{1E2196DD-28A8-0183-F8A8-2726079E60CC}"/>
          </ac:spMkLst>
        </pc:spChg>
        <pc:spChg chg="mod">
          <ac:chgData name="Kasemir, Kay" userId="054400b3-7951-40c1-99c2-2a9da969a883" providerId="ADAL" clId="{D95C8F6D-6266-684F-8651-140F74E1A863}" dt="2024-08-16T15:03:51.238" v="8375" actId="20577"/>
          <ac:spMkLst>
            <pc:docMk/>
            <pc:sldMk cId="3369643228" sldId="2721"/>
            <ac:spMk id="4" creationId="{27DAB18E-0AF4-2640-5BBE-74AC6ACB2BAF}"/>
          </ac:spMkLst>
        </pc:spChg>
        <pc:spChg chg="add del mod">
          <ac:chgData name="Kasemir, Kay" userId="054400b3-7951-40c1-99c2-2a9da969a883" providerId="ADAL" clId="{D95C8F6D-6266-684F-8651-140F74E1A863}" dt="2024-08-15T14:17:59.985" v="2484" actId="21"/>
          <ac:spMkLst>
            <pc:docMk/>
            <pc:sldMk cId="3369643228" sldId="2721"/>
            <ac:spMk id="5" creationId="{0D3CF305-92B0-9FEB-35B7-F7C9A67FCA58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6" creationId="{8F72C6FE-7743-EC1D-FAFF-D0C2AC6A3E5B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7" creationId="{4283A6D6-4E60-F0A9-619F-DA1FCC233D9F}"/>
          </ac:spMkLst>
        </pc:spChg>
        <pc:spChg chg="add del mod">
          <ac:chgData name="Kasemir, Kay" userId="054400b3-7951-40c1-99c2-2a9da969a883" providerId="ADAL" clId="{D95C8F6D-6266-684F-8651-140F74E1A863}" dt="2024-08-15T14:19:58.566" v="2524" actId="21"/>
          <ac:spMkLst>
            <pc:docMk/>
            <pc:sldMk cId="3369643228" sldId="2721"/>
            <ac:spMk id="8" creationId="{E2CBD262-52A6-EB43-8B34-D966037E3EFB}"/>
          </ac:spMkLst>
        </pc:spChg>
        <pc:spChg chg="add del mod">
          <ac:chgData name="Kasemir, Kay" userId="054400b3-7951-40c1-99c2-2a9da969a883" providerId="ADAL" clId="{D95C8F6D-6266-684F-8651-140F74E1A863}" dt="2024-08-15T14:16:58.696" v="2467" actId="21"/>
          <ac:spMkLst>
            <pc:docMk/>
            <pc:sldMk cId="3369643228" sldId="2721"/>
            <ac:spMk id="9" creationId="{1F4099E6-4EDB-6A05-D769-DA2B10D217E7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10" creationId="{4AD41C3E-EB53-FAAA-ED68-BA6ADFD392EC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11" creationId="{010D6B39-84F3-A845-97B4-B7C9307BA892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12" creationId="{DAFE46CF-1787-625F-438B-5D35EBD6629E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13" creationId="{960ECCA5-4656-C994-F047-B33413114173}"/>
          </ac:spMkLst>
        </pc:spChg>
        <pc:spChg chg="add mod">
          <ac:chgData name="Kasemir, Kay" userId="054400b3-7951-40c1-99c2-2a9da969a883" providerId="ADAL" clId="{D95C8F6D-6266-684F-8651-140F74E1A863}" dt="2024-08-15T14:21:50.863" v="2683" actId="1036"/>
          <ac:spMkLst>
            <pc:docMk/>
            <pc:sldMk cId="3369643228" sldId="2721"/>
            <ac:spMk id="14" creationId="{65EBE010-6FB6-BAF1-7565-4885CBB124A8}"/>
          </ac:spMkLst>
        </pc:spChg>
        <pc:spChg chg="add mod">
          <ac:chgData name="Kasemir, Kay" userId="054400b3-7951-40c1-99c2-2a9da969a883" providerId="ADAL" clId="{D95C8F6D-6266-684F-8651-140F74E1A863}" dt="2024-08-15T14:46:39.030" v="2928" actId="14100"/>
          <ac:spMkLst>
            <pc:docMk/>
            <pc:sldMk cId="3369643228" sldId="2721"/>
            <ac:spMk id="15" creationId="{AF73CA2E-5E74-4F66-D057-6DE8F7BEA3F2}"/>
          </ac:spMkLst>
        </pc:spChg>
        <pc:spChg chg="add mod">
          <ac:chgData name="Kasemir, Kay" userId="054400b3-7951-40c1-99c2-2a9da969a883" providerId="ADAL" clId="{D95C8F6D-6266-684F-8651-140F74E1A863}" dt="2024-08-15T14:57:17.414" v="2961" actId="1036"/>
          <ac:spMkLst>
            <pc:docMk/>
            <pc:sldMk cId="3369643228" sldId="2721"/>
            <ac:spMk id="18" creationId="{4F2F3500-2513-9672-D9CC-B729A9EC9BCE}"/>
          </ac:spMkLst>
        </pc:spChg>
        <pc:spChg chg="add mod">
          <ac:chgData name="Kasemir, Kay" userId="054400b3-7951-40c1-99c2-2a9da969a883" providerId="ADAL" clId="{D95C8F6D-6266-684F-8651-140F74E1A863}" dt="2024-08-15T14:57:30.108" v="2967" actId="1035"/>
          <ac:spMkLst>
            <pc:docMk/>
            <pc:sldMk cId="3369643228" sldId="2721"/>
            <ac:spMk id="19" creationId="{1C7FC4E7-BA0B-43AF-9941-75BED2EA1D40}"/>
          </ac:spMkLst>
        </pc:spChg>
        <pc:picChg chg="add mod">
          <ac:chgData name="Kasemir, Kay" userId="054400b3-7951-40c1-99c2-2a9da969a883" providerId="ADAL" clId="{D95C8F6D-6266-684F-8651-140F74E1A863}" dt="2024-08-15T14:44:59.498" v="2828" actId="14100"/>
          <ac:picMkLst>
            <pc:docMk/>
            <pc:sldMk cId="3369643228" sldId="2721"/>
            <ac:picMk id="17" creationId="{AF3FD7C5-8DC1-3806-DC75-DFD9738289CA}"/>
          </ac:picMkLst>
        </pc:picChg>
      </pc:sldChg>
      <pc:sldChg chg="new del">
        <pc:chgData name="Kasemir, Kay" userId="054400b3-7951-40c1-99c2-2a9da969a883" providerId="ADAL" clId="{D95C8F6D-6266-684F-8651-140F74E1A863}" dt="2024-08-15T13:55:39.361" v="1999" actId="2696"/>
        <pc:sldMkLst>
          <pc:docMk/>
          <pc:sldMk cId="1008303510" sldId="2722"/>
        </pc:sldMkLst>
      </pc:sldChg>
      <pc:sldChg chg="modSp new mod ord">
        <pc:chgData name="Kasemir, Kay" userId="054400b3-7951-40c1-99c2-2a9da969a883" providerId="ADAL" clId="{D95C8F6D-6266-684F-8651-140F74E1A863}" dt="2024-08-16T12:36:58.096" v="7679" actId="20577"/>
        <pc:sldMkLst>
          <pc:docMk/>
          <pc:sldMk cId="1708433598" sldId="2722"/>
        </pc:sldMkLst>
        <pc:spChg chg="mod">
          <ac:chgData name="Kasemir, Kay" userId="054400b3-7951-40c1-99c2-2a9da969a883" providerId="ADAL" clId="{D95C8F6D-6266-684F-8651-140F74E1A863}" dt="2024-08-15T15:02:56.794" v="3004" actId="20577"/>
          <ac:spMkLst>
            <pc:docMk/>
            <pc:sldMk cId="1708433598" sldId="2722"/>
            <ac:spMk id="2" creationId="{CFB7293E-1992-AE13-EBAA-DD11C195EE5F}"/>
          </ac:spMkLst>
        </pc:spChg>
        <pc:spChg chg="mod">
          <ac:chgData name="Kasemir, Kay" userId="054400b3-7951-40c1-99c2-2a9da969a883" providerId="ADAL" clId="{D95C8F6D-6266-684F-8651-140F74E1A863}" dt="2024-08-16T12:36:58.096" v="7679" actId="20577"/>
          <ac:spMkLst>
            <pc:docMk/>
            <pc:sldMk cId="1708433598" sldId="2722"/>
            <ac:spMk id="3" creationId="{58C3D90F-351B-BDE2-87AD-785DF741701B}"/>
          </ac:spMkLst>
        </pc:spChg>
      </pc:sldChg>
      <pc:sldChg chg="addSp delSp modSp new mod">
        <pc:chgData name="Kasemir, Kay" userId="054400b3-7951-40c1-99c2-2a9da969a883" providerId="ADAL" clId="{D95C8F6D-6266-684F-8651-140F74E1A863}" dt="2024-08-15T20:07:30.849" v="6901" actId="313"/>
        <pc:sldMkLst>
          <pc:docMk/>
          <pc:sldMk cId="549983443" sldId="2723"/>
        </pc:sldMkLst>
        <pc:spChg chg="mod">
          <ac:chgData name="Kasemir, Kay" userId="054400b3-7951-40c1-99c2-2a9da969a883" providerId="ADAL" clId="{D95C8F6D-6266-684F-8651-140F74E1A863}" dt="2024-08-15T20:07:30.849" v="6901" actId="313"/>
          <ac:spMkLst>
            <pc:docMk/>
            <pc:sldMk cId="549983443" sldId="2723"/>
            <ac:spMk id="2" creationId="{96B11F98-5CA0-20D7-E397-E7A147A6DACC}"/>
          </ac:spMkLst>
        </pc:spChg>
        <pc:spChg chg="del">
          <ac:chgData name="Kasemir, Kay" userId="054400b3-7951-40c1-99c2-2a9da969a883" providerId="ADAL" clId="{D95C8F6D-6266-684F-8651-140F74E1A863}" dt="2024-08-15T16:16:39.237" v="3589" actId="21"/>
          <ac:spMkLst>
            <pc:docMk/>
            <pc:sldMk cId="549983443" sldId="2723"/>
            <ac:spMk id="3" creationId="{A9F3D58E-BF66-1F47-1B10-1686BD38A442}"/>
          </ac:spMkLst>
        </pc:spChg>
        <pc:spChg chg="del">
          <ac:chgData name="Kasemir, Kay" userId="054400b3-7951-40c1-99c2-2a9da969a883" providerId="ADAL" clId="{D95C8F6D-6266-684F-8651-140F74E1A863}" dt="2024-08-15T16:16:37.977" v="3588" actId="21"/>
          <ac:spMkLst>
            <pc:docMk/>
            <pc:sldMk cId="549983443" sldId="2723"/>
            <ac:spMk id="4" creationId="{6A9AC51B-E385-BB07-DE2B-37FD709441BD}"/>
          </ac:spMkLst>
        </pc:spChg>
        <pc:picChg chg="add mod">
          <ac:chgData name="Kasemir, Kay" userId="054400b3-7951-40c1-99c2-2a9da969a883" providerId="ADAL" clId="{D95C8F6D-6266-684F-8651-140F74E1A863}" dt="2024-08-15T16:21:52.876" v="3834" actId="1076"/>
          <ac:picMkLst>
            <pc:docMk/>
            <pc:sldMk cId="549983443" sldId="2723"/>
            <ac:picMk id="6" creationId="{B937FDEB-3C0A-5F7E-4DCC-44D8A60EB7A5}"/>
          </ac:picMkLst>
        </pc:picChg>
      </pc:sldChg>
      <pc:sldChg chg="addSp modSp new mod ord">
        <pc:chgData name="Kasemir, Kay" userId="054400b3-7951-40c1-99c2-2a9da969a883" providerId="ADAL" clId="{D95C8F6D-6266-684F-8651-140F74E1A863}" dt="2024-08-16T11:58:57.315" v="7236" actId="20577"/>
        <pc:sldMkLst>
          <pc:docMk/>
          <pc:sldMk cId="3317709019" sldId="2724"/>
        </pc:sldMkLst>
        <pc:spChg chg="mod">
          <ac:chgData name="Kasemir, Kay" userId="054400b3-7951-40c1-99c2-2a9da969a883" providerId="ADAL" clId="{D95C8F6D-6266-684F-8651-140F74E1A863}" dt="2024-08-15T19:05:12.068" v="4968" actId="20577"/>
          <ac:spMkLst>
            <pc:docMk/>
            <pc:sldMk cId="3317709019" sldId="2724"/>
            <ac:spMk id="2" creationId="{E44ACC47-6CD7-8E04-B069-078AA3EE6C8F}"/>
          </ac:spMkLst>
        </pc:spChg>
        <pc:spChg chg="mod">
          <ac:chgData name="Kasemir, Kay" userId="054400b3-7951-40c1-99c2-2a9da969a883" providerId="ADAL" clId="{D95C8F6D-6266-684F-8651-140F74E1A863}" dt="2024-08-16T11:58:57.315" v="7236" actId="20577"/>
          <ac:spMkLst>
            <pc:docMk/>
            <pc:sldMk cId="3317709019" sldId="2724"/>
            <ac:spMk id="3" creationId="{273002EA-AA1D-86DB-3D0D-83D1D731B986}"/>
          </ac:spMkLst>
        </pc:spChg>
        <pc:spChg chg="add mod">
          <ac:chgData name="Kasemir, Kay" userId="054400b3-7951-40c1-99c2-2a9da969a883" providerId="ADAL" clId="{D95C8F6D-6266-684F-8651-140F74E1A863}" dt="2024-08-15T19:35:12.402" v="5548"/>
          <ac:spMkLst>
            <pc:docMk/>
            <pc:sldMk cId="3317709019" sldId="2724"/>
            <ac:spMk id="6" creationId="{35B8D6AD-8B62-B91C-1D1C-5ABE0A7E71BB}"/>
          </ac:spMkLst>
        </pc:spChg>
        <pc:picChg chg="add mod">
          <ac:chgData name="Kasemir, Kay" userId="054400b3-7951-40c1-99c2-2a9da969a883" providerId="ADAL" clId="{D95C8F6D-6266-684F-8651-140F74E1A863}" dt="2024-08-15T19:39:55.947" v="5931" actId="1038"/>
          <ac:picMkLst>
            <pc:docMk/>
            <pc:sldMk cId="3317709019" sldId="2724"/>
            <ac:picMk id="5" creationId="{34349D16-E334-6619-5C8C-9E28420D8CD7}"/>
          </ac:picMkLst>
        </pc:picChg>
      </pc:sldChg>
      <pc:sldChg chg="addSp modSp new mod">
        <pc:chgData name="Kasemir, Kay" userId="054400b3-7951-40c1-99c2-2a9da969a883" providerId="ADAL" clId="{D95C8F6D-6266-684F-8651-140F74E1A863}" dt="2024-08-16T11:57:18.100" v="7179" actId="207"/>
        <pc:sldMkLst>
          <pc:docMk/>
          <pc:sldMk cId="3823516621" sldId="2725"/>
        </pc:sldMkLst>
        <pc:spChg chg="mod">
          <ac:chgData name="Kasemir, Kay" userId="054400b3-7951-40c1-99c2-2a9da969a883" providerId="ADAL" clId="{D95C8F6D-6266-684F-8651-140F74E1A863}" dt="2024-08-15T19:05:19.590" v="4983" actId="20577"/>
          <ac:spMkLst>
            <pc:docMk/>
            <pc:sldMk cId="3823516621" sldId="2725"/>
            <ac:spMk id="2" creationId="{63003398-7AD2-76E0-E697-D7A75EAAEF42}"/>
          </ac:spMkLst>
        </pc:spChg>
        <pc:spChg chg="mod">
          <ac:chgData name="Kasemir, Kay" userId="054400b3-7951-40c1-99c2-2a9da969a883" providerId="ADAL" clId="{D95C8F6D-6266-684F-8651-140F74E1A863}" dt="2024-08-16T11:57:18.100" v="7179" actId="207"/>
          <ac:spMkLst>
            <pc:docMk/>
            <pc:sldMk cId="3823516621" sldId="2725"/>
            <ac:spMk id="3" creationId="{A17C9202-98A3-D7B9-3663-8F61A21A5B24}"/>
          </ac:spMkLst>
        </pc:spChg>
        <pc:spChg chg="add mod">
          <ac:chgData name="Kasemir, Kay" userId="054400b3-7951-40c1-99c2-2a9da969a883" providerId="ADAL" clId="{D95C8F6D-6266-684F-8651-140F74E1A863}" dt="2024-08-15T19:31:33.669" v="5443"/>
          <ac:spMkLst>
            <pc:docMk/>
            <pc:sldMk cId="3823516621" sldId="2725"/>
            <ac:spMk id="6" creationId="{413C0B06-C9D0-52A6-0566-08E50C527DA5}"/>
          </ac:spMkLst>
        </pc:spChg>
        <pc:spChg chg="add mod">
          <ac:chgData name="Kasemir, Kay" userId="054400b3-7951-40c1-99c2-2a9da969a883" providerId="ADAL" clId="{D95C8F6D-6266-684F-8651-140F74E1A863}" dt="2024-08-15T19:32:51.421" v="5520" actId="1076"/>
          <ac:spMkLst>
            <pc:docMk/>
            <pc:sldMk cId="3823516621" sldId="2725"/>
            <ac:spMk id="7" creationId="{B49D8327-E73D-A196-E7BF-32054853406B}"/>
          </ac:spMkLst>
        </pc:spChg>
        <pc:picChg chg="add mod modCrop">
          <ac:chgData name="Kasemir, Kay" userId="054400b3-7951-40c1-99c2-2a9da969a883" providerId="ADAL" clId="{D95C8F6D-6266-684F-8651-140F74E1A863}" dt="2024-08-15T19:32:51.421" v="5520" actId="1076"/>
          <ac:picMkLst>
            <pc:docMk/>
            <pc:sldMk cId="3823516621" sldId="2725"/>
            <ac:picMk id="5" creationId="{6C40B593-F162-461D-CB0D-FC1329C13916}"/>
          </ac:picMkLst>
        </pc:picChg>
      </pc:sldChg>
      <pc:sldChg chg="addSp modSp new mod">
        <pc:chgData name="Kasemir, Kay" userId="054400b3-7951-40c1-99c2-2a9da969a883" providerId="ADAL" clId="{D95C8F6D-6266-684F-8651-140F74E1A863}" dt="2024-08-16T12:37:23.152" v="7715" actId="1035"/>
        <pc:sldMkLst>
          <pc:docMk/>
          <pc:sldMk cId="2359719467" sldId="2726"/>
        </pc:sldMkLst>
        <pc:spChg chg="mod">
          <ac:chgData name="Kasemir, Kay" userId="054400b3-7951-40c1-99c2-2a9da969a883" providerId="ADAL" clId="{D95C8F6D-6266-684F-8651-140F74E1A863}" dt="2024-08-16T11:59:41.578" v="7257" actId="20577"/>
          <ac:spMkLst>
            <pc:docMk/>
            <pc:sldMk cId="2359719467" sldId="2726"/>
            <ac:spMk id="2" creationId="{BE6CD9F7-90C6-9018-E62D-3B8B1F3CD7E8}"/>
          </ac:spMkLst>
        </pc:spChg>
        <pc:spChg chg="mod">
          <ac:chgData name="Kasemir, Kay" userId="054400b3-7951-40c1-99c2-2a9da969a883" providerId="ADAL" clId="{D95C8F6D-6266-684F-8651-140F74E1A863}" dt="2024-08-16T12:22:39.931" v="7598" actId="14100"/>
          <ac:spMkLst>
            <pc:docMk/>
            <pc:sldMk cId="2359719467" sldId="2726"/>
            <ac:spMk id="3" creationId="{00924185-3B7C-679E-BC56-DDB8B8E323E0}"/>
          </ac:spMkLst>
        </pc:spChg>
        <pc:spChg chg="add mod">
          <ac:chgData name="Kasemir, Kay" userId="054400b3-7951-40c1-99c2-2a9da969a883" providerId="ADAL" clId="{D95C8F6D-6266-684F-8651-140F74E1A863}" dt="2024-08-16T12:37:23.152" v="7715" actId="1035"/>
          <ac:spMkLst>
            <pc:docMk/>
            <pc:sldMk cId="2359719467" sldId="2726"/>
            <ac:spMk id="4" creationId="{4DF96DD9-F2EE-4893-673F-DEAC2CEAE075}"/>
          </ac:spMkLst>
        </pc:spChg>
        <pc:picChg chg="add mod">
          <ac:chgData name="Kasemir, Kay" userId="054400b3-7951-40c1-99c2-2a9da969a883" providerId="ADAL" clId="{D95C8F6D-6266-684F-8651-140F74E1A863}" dt="2024-08-16T12:37:23.152" v="7715" actId="1035"/>
          <ac:picMkLst>
            <pc:docMk/>
            <pc:sldMk cId="2359719467" sldId="2726"/>
            <ac:picMk id="2050" creationId="{D8EF290B-2DD9-9CA6-C42B-BBB44DE56F8F}"/>
          </ac:picMkLst>
        </pc:picChg>
      </pc:sldChg>
      <pc:sldChg chg="modSp add mod">
        <pc:chgData name="Kasemir, Kay" userId="054400b3-7951-40c1-99c2-2a9da969a883" providerId="ADAL" clId="{D95C8F6D-6266-684F-8651-140F74E1A863}" dt="2024-08-16T14:56:24.247" v="8359" actId="1076"/>
        <pc:sldMkLst>
          <pc:docMk/>
          <pc:sldMk cId="1845201880" sldId="2815"/>
        </pc:sldMkLst>
        <pc:spChg chg="mod">
          <ac:chgData name="Kasemir, Kay" userId="054400b3-7951-40c1-99c2-2a9da969a883" providerId="ADAL" clId="{D95C8F6D-6266-684F-8651-140F74E1A863}" dt="2024-08-16T14:20:45.999" v="8170" actId="1076"/>
          <ac:spMkLst>
            <pc:docMk/>
            <pc:sldMk cId="1845201880" sldId="2815"/>
            <ac:spMk id="2" creationId="{96A56575-886A-6CFD-D2B6-E734A9C75AF3}"/>
          </ac:spMkLst>
        </pc:spChg>
        <pc:spChg chg="mod">
          <ac:chgData name="Kasemir, Kay" userId="054400b3-7951-40c1-99c2-2a9da969a883" providerId="ADAL" clId="{D95C8F6D-6266-684F-8651-140F74E1A863}" dt="2024-08-16T14:55:53.316" v="8355" actId="1076"/>
          <ac:spMkLst>
            <pc:docMk/>
            <pc:sldMk cId="1845201880" sldId="2815"/>
            <ac:spMk id="41" creationId="{F403BEE2-AFF3-D849-F8C6-260382D4AB98}"/>
          </ac:spMkLst>
        </pc:spChg>
        <pc:spChg chg="mod">
          <ac:chgData name="Kasemir, Kay" userId="054400b3-7951-40c1-99c2-2a9da969a883" providerId="ADAL" clId="{D95C8F6D-6266-684F-8651-140F74E1A863}" dt="2024-08-16T14:56:24.247" v="8359" actId="1076"/>
          <ac:spMkLst>
            <pc:docMk/>
            <pc:sldMk cId="1845201880" sldId="2815"/>
            <ac:spMk id="50" creationId="{9E9F6B90-11C4-FAD7-CF99-F498AD1847CB}"/>
          </ac:spMkLst>
        </pc:spChg>
        <pc:cxnChg chg="mod">
          <ac:chgData name="Kasemir, Kay" userId="054400b3-7951-40c1-99c2-2a9da969a883" providerId="ADAL" clId="{D95C8F6D-6266-684F-8651-140F74E1A863}" dt="2024-08-16T14:55:56.611" v="8356" actId="14100"/>
          <ac:cxnSpMkLst>
            <pc:docMk/>
            <pc:sldMk cId="1845201880" sldId="2815"/>
            <ac:cxnSpMk id="42" creationId="{24452317-8C71-E063-F531-9B2364640429}"/>
          </ac:cxnSpMkLst>
        </pc:cxnChg>
      </pc:sldChg>
      <pc:sldChg chg="del">
        <pc:chgData name="Kasemir, Kay" userId="054400b3-7951-40c1-99c2-2a9da969a883" providerId="ADAL" clId="{D95C8F6D-6266-684F-8651-140F74E1A863}" dt="2024-08-15T13:08:44.678" v="33" actId="2696"/>
        <pc:sldMkLst>
          <pc:docMk/>
          <pc:sldMk cId="4162335684" sldId="2821"/>
        </pc:sldMkLst>
      </pc:sldChg>
      <pc:sldChg chg="del">
        <pc:chgData name="Kasemir, Kay" userId="054400b3-7951-40c1-99c2-2a9da969a883" providerId="ADAL" clId="{D95C8F6D-6266-684F-8651-140F74E1A863}" dt="2024-08-15T13:08:44.701" v="36" actId="2696"/>
        <pc:sldMkLst>
          <pc:docMk/>
          <pc:sldMk cId="3672521339" sldId="2824"/>
        </pc:sldMkLst>
      </pc:sldChg>
      <pc:sldChg chg="del">
        <pc:chgData name="Kasemir, Kay" userId="054400b3-7951-40c1-99c2-2a9da969a883" providerId="ADAL" clId="{D95C8F6D-6266-684F-8651-140F74E1A863}" dt="2024-08-15T13:08:44.666" v="32" actId="2696"/>
        <pc:sldMkLst>
          <pc:docMk/>
          <pc:sldMk cId="2239523268" sldId="2825"/>
        </pc:sldMkLst>
      </pc:sldChg>
      <pc:sldChg chg="del">
        <pc:chgData name="Kasemir, Kay" userId="054400b3-7951-40c1-99c2-2a9da969a883" providerId="ADAL" clId="{D95C8F6D-6266-684F-8651-140F74E1A863}" dt="2024-08-15T13:08:44.686" v="34" actId="2696"/>
        <pc:sldMkLst>
          <pc:docMk/>
          <pc:sldMk cId="1440480866" sldId="2826"/>
        </pc:sldMkLst>
      </pc:sldChg>
      <pc:sldChg chg="del">
        <pc:chgData name="Kasemir, Kay" userId="054400b3-7951-40c1-99c2-2a9da969a883" providerId="ADAL" clId="{D95C8F6D-6266-684F-8651-140F74E1A863}" dt="2024-08-15T13:08:44.620" v="29" actId="2696"/>
        <pc:sldMkLst>
          <pc:docMk/>
          <pc:sldMk cId="3536192174" sldId="28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8/19/24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57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6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37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93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7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2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6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iki.linuxfoundation.org/realtime/documentation/howto/tools/rt-te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258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inuxfoundation.org/realtime/start" TargetMode="External"/><Relationship Id="rId2" Type="http://schemas.openxmlformats.org/officeDocument/2006/relationships/hyperlink" Target="https://wiki.linuxfoundation.org/realtime/rtl/blog#an_update_on_real-time_is_overd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-controls.org/resources-and-support/documents/howto-documents/posix-thread-priori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C9A43-11ED-9249-9029-37EB096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0" y="1148329"/>
            <a:ext cx="10971369" cy="1865126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Real-Time Linux Notes</a:t>
            </a:r>
            <a:br>
              <a:rPr lang="en-US" dirty="0">
                <a:latin typeface="Century Gothic"/>
              </a:rPr>
            </a:br>
            <a:br>
              <a:rPr lang="en-US" dirty="0">
                <a:latin typeface="Century Gothic"/>
              </a:rPr>
            </a:br>
            <a:r>
              <a:rPr lang="en-US" dirty="0">
                <a:latin typeface="Century Gothic"/>
              </a:rPr>
              <a:t>Experience of using real-time</a:t>
            </a:r>
            <a:br>
              <a:rPr lang="en-US" dirty="0">
                <a:latin typeface="Century Gothic"/>
              </a:rPr>
            </a:br>
            <a:r>
              <a:rPr lang="en-US" dirty="0">
                <a:latin typeface="Century Gothic"/>
              </a:rPr>
              <a:t>Linux features with EPICS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47481" y="3578578"/>
            <a:ext cx="8384792" cy="1554301"/>
          </a:xfrm>
        </p:spPr>
        <p:txBody>
          <a:bodyPr/>
          <a:lstStyle/>
          <a:p>
            <a:r>
              <a:rPr lang="en-US" dirty="0"/>
              <a:t>Kay Kasemir, </a:t>
            </a:r>
            <a:r>
              <a:rPr lang="en-US" dirty="0" err="1"/>
              <a:t>kasemirk@ornl.gov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Sept. 2024 EPICS Meeting</a:t>
            </a:r>
          </a:p>
        </p:txBody>
      </p:sp>
    </p:spTree>
    <p:extLst>
      <p:ext uri="{BB962C8B-B14F-4D97-AF65-F5344CB8AC3E}">
        <p14:creationId xmlns:p14="http://schemas.microsoft.com/office/powerpoint/2010/main" val="42470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9"/>
    </mc:Choice>
    <mc:Fallback xmlns="">
      <p:transition spd="slow" advTm="10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CC47-6CD7-8E04-B069-078AA3EE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CPU Cores?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02EA-AA1D-86DB-3D0D-83D1D731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26994"/>
            <a:ext cx="11430000" cy="5018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may lock threads to a CPU core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Isolate cores via boot line:   </a:t>
            </a:r>
            <a:r>
              <a:rPr lang="en-US" dirty="0" err="1">
                <a:highlight>
                  <a:srgbClr val="C0C0C0"/>
                </a:highlight>
              </a:rPr>
              <a:t>isolcpus</a:t>
            </a:r>
            <a:r>
              <a:rPr lang="en-US" dirty="0">
                <a:highlight>
                  <a:srgbClr val="C0C0C0"/>
                </a:highlight>
              </a:rPr>
              <a:t>=6,7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Set thread’s CPU affinity: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</a:rPr>
              <a:t>Not doing that</a:t>
            </a:r>
          </a:p>
          <a:p>
            <a:pPr lvl="1"/>
            <a:r>
              <a:rPr lang="en-US" dirty="0"/>
              <a:t>Why not use all the CPU cores as OS sees fit?</a:t>
            </a:r>
          </a:p>
          <a:p>
            <a:pPr lvl="1"/>
            <a:r>
              <a:rPr lang="en-US" dirty="0"/>
              <a:t>Till Straumann: May only be useful for very specialized applications, if you really understand details of your hardware</a:t>
            </a:r>
          </a:p>
        </p:txBody>
      </p:sp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34349D16-E334-6619-5C8C-9E28420D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204" y="2265318"/>
            <a:ext cx="4410772" cy="16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D9F7-90C6-9018-E62D-3B8B1F3C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the Rabbit 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4185-3B7C-679E-BC56-DDB8B8E3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81668"/>
            <a:ext cx="7302043" cy="5196469"/>
          </a:xfrm>
        </p:spPr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watch -n1 -d "cat /proc/interrupts”</a:t>
            </a:r>
          </a:p>
          <a:p>
            <a:r>
              <a:rPr lang="en-US" dirty="0">
                <a:hlinkClick r:id="rId2"/>
              </a:rPr>
              <a:t>https://wiki.linuxfoundation.org/realtime/documentation/howto/tools/rt-tests</a:t>
            </a:r>
            <a:endParaRPr lang="en-US" dirty="0"/>
          </a:p>
          <a:p>
            <a:pPr lvl="1"/>
            <a:r>
              <a:rPr lang="en-US" dirty="0" err="1">
                <a:highlight>
                  <a:srgbClr val="C0C0C0"/>
                </a:highlight>
              </a:rPr>
              <a:t>cyclictest</a:t>
            </a:r>
            <a:r>
              <a:rPr lang="en-US" dirty="0"/>
              <a:t>, </a:t>
            </a:r>
            <a:r>
              <a:rPr lang="en-US" dirty="0" err="1">
                <a:highlight>
                  <a:srgbClr val="C0C0C0"/>
                </a:highlight>
              </a:rPr>
              <a:t>hackbench</a:t>
            </a:r>
            <a:r>
              <a:rPr lang="en-US" dirty="0"/>
              <a:t>, </a:t>
            </a:r>
            <a:r>
              <a:rPr lang="en-US" dirty="0" err="1">
                <a:highlight>
                  <a:srgbClr val="C0C0C0"/>
                </a:highlight>
              </a:rPr>
              <a:t>hwlatdetect</a:t>
            </a:r>
            <a:endParaRPr lang="en-US" dirty="0">
              <a:highlight>
                <a:srgbClr val="C0C0C0"/>
              </a:highlight>
            </a:endParaRPr>
          </a:p>
          <a:p>
            <a:endParaRPr lang="en-US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en-US" dirty="0"/>
              <a:t>    What’s relevant?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Toggle hardware outputs</a:t>
            </a:r>
            <a:br>
              <a:rPr lang="en-US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    from key software sections</a:t>
            </a:r>
            <a:br>
              <a:rPr lang="en-US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    to track timeline on oscilloscope</a:t>
            </a:r>
            <a:endParaRPr lang="en-US" dirty="0">
              <a:solidFill>
                <a:srgbClr val="0070C0"/>
              </a:solidFill>
              <a:highlight>
                <a:srgbClr val="C0C0C0"/>
              </a:highlight>
            </a:endParaRPr>
          </a:p>
        </p:txBody>
      </p:sp>
      <p:pic>
        <p:nvPicPr>
          <p:cNvPr id="2050" name="Picture 2" descr="Data Trap">
            <a:extLst>
              <a:ext uri="{FF2B5EF4-FFF2-40B4-BE49-F238E27FC236}">
                <a16:creationId xmlns:a16="http://schemas.microsoft.com/office/drawing/2014/main" id="{D8EF290B-2DD9-9CA6-C42B-BBB44DE5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45" y="1102882"/>
            <a:ext cx="3492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96DD9-F2EE-4893-673F-DEAC2CEAE075}"/>
              </a:ext>
            </a:extLst>
          </p:cNvPr>
          <p:cNvSpPr txBox="1"/>
          <p:nvPr/>
        </p:nvSpPr>
        <p:spPr>
          <a:xfrm>
            <a:off x="9039329" y="4699119"/>
            <a:ext cx="22333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  <a:hlinkClick r:id="rId4"/>
              </a:rPr>
              <a:t>https://xkcd.com/2582/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71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5F38-3D4A-4A7B-9170-B32D2A25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Latency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4E82-B798-56A2-D6F3-D7604DD4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6488"/>
            <a:ext cx="5873723" cy="506369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Hardware gate </a:t>
            </a:r>
            <a:r>
              <a:rPr lang="en-US" dirty="0"/>
              <a:t>that triggers interrupt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Start..end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software interrupt handler</a:t>
            </a:r>
            <a:r>
              <a:rPr lang="en-US" dirty="0"/>
              <a:t> which toggles spare output of device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Up to ~200µs latency</a:t>
            </a:r>
            <a:br>
              <a:rPr lang="en-US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  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Compare VME/VxWorks: ~20µs</a:t>
            </a:r>
            <a:endParaRPr lang="en-US" dirty="0"/>
          </a:p>
        </p:txBody>
      </p:sp>
      <p:pic>
        <p:nvPicPr>
          <p:cNvPr id="4" name="Picture 3" descr="A picture containing text, green, display&#10;&#10;Description automatically generated">
            <a:extLst>
              <a:ext uri="{FF2B5EF4-FFF2-40B4-BE49-F238E27FC236}">
                <a16:creationId xmlns:a16="http://schemas.microsoft.com/office/drawing/2014/main" id="{91AC67C9-D8CB-E309-13EA-4E040B84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28272" r="30803" b="5714"/>
          <a:stretch/>
        </p:blipFill>
        <p:spPr bwMode="auto">
          <a:xfrm>
            <a:off x="6571728" y="1156487"/>
            <a:ext cx="5230128" cy="4545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24DD5-2ECD-F7C4-0C9C-2ED28EB84623}"/>
              </a:ext>
            </a:extLst>
          </p:cNvPr>
          <p:cNvSpPr txBox="1"/>
          <p:nvPr/>
        </p:nvSpPr>
        <p:spPr>
          <a:xfrm>
            <a:off x="6344356" y="5764119"/>
            <a:ext cx="556915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“Infinite Persistence” screen capture over several days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38D340-5D7C-11A8-253C-36DC37ADD359}"/>
              </a:ext>
            </a:extLst>
          </p:cNvPr>
          <p:cNvGrpSpPr/>
          <p:nvPr/>
        </p:nvGrpSpPr>
        <p:grpSpPr>
          <a:xfrm>
            <a:off x="1539181" y="2446555"/>
            <a:ext cx="3352802" cy="1241778"/>
            <a:chOff x="2122309" y="1828801"/>
            <a:chExt cx="2003780" cy="124177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89964-FF49-2728-3B49-028FB033BD87}"/>
                </a:ext>
              </a:extLst>
            </p:cNvPr>
            <p:cNvCxnSpPr/>
            <p:nvPr/>
          </p:nvCxnSpPr>
          <p:spPr>
            <a:xfrm>
              <a:off x="2122309" y="3059290"/>
              <a:ext cx="587022" cy="0"/>
            </a:xfrm>
            <a:prstGeom prst="line">
              <a:avLst/>
            </a:prstGeom>
            <a:ln w="28575">
              <a:solidFill>
                <a:srgbClr val="92D05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0675E-36B0-0D19-8473-8C812B3AF6BA}"/>
                </a:ext>
              </a:extLst>
            </p:cNvPr>
            <p:cNvCxnSpPr/>
            <p:nvPr/>
          </p:nvCxnSpPr>
          <p:spPr>
            <a:xfrm>
              <a:off x="3539067" y="3059290"/>
              <a:ext cx="587022" cy="0"/>
            </a:xfrm>
            <a:prstGeom prst="line">
              <a:avLst/>
            </a:prstGeom>
            <a:ln w="28575">
              <a:solidFill>
                <a:srgbClr val="92D05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6E0AC4-325E-08D7-948D-F2389D0E7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9331" y="1828801"/>
              <a:ext cx="0" cy="1230489"/>
            </a:xfrm>
            <a:prstGeom prst="line">
              <a:avLst/>
            </a:prstGeom>
            <a:ln w="28575">
              <a:solidFill>
                <a:srgbClr val="92D05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FAB40E-921E-0078-B7C2-5B8B82447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9067" y="1840090"/>
              <a:ext cx="0" cy="1230489"/>
            </a:xfrm>
            <a:prstGeom prst="line">
              <a:avLst/>
            </a:prstGeom>
            <a:ln w="28575">
              <a:solidFill>
                <a:srgbClr val="92D05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925ECB-CB74-3EC2-C1F2-A07E0C20FF96}"/>
                </a:ext>
              </a:extLst>
            </p:cNvPr>
            <p:cNvCxnSpPr>
              <a:cxnSpLocks/>
            </p:cNvCxnSpPr>
            <p:nvPr/>
          </p:nvCxnSpPr>
          <p:spPr>
            <a:xfrm>
              <a:off x="2709331" y="1834446"/>
              <a:ext cx="841025" cy="5644"/>
            </a:xfrm>
            <a:prstGeom prst="line">
              <a:avLst/>
            </a:prstGeom>
            <a:ln w="28575">
              <a:solidFill>
                <a:srgbClr val="92D05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45E0CE-2842-10B5-77D1-1748E32C868C}"/>
              </a:ext>
            </a:extLst>
          </p:cNvPr>
          <p:cNvGrpSpPr/>
          <p:nvPr/>
        </p:nvGrpSpPr>
        <p:grpSpPr>
          <a:xfrm>
            <a:off x="1719804" y="2517169"/>
            <a:ext cx="3352802" cy="1230490"/>
            <a:chOff x="1708515" y="2709082"/>
            <a:chExt cx="3352802" cy="12304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BC085C-F86F-CFDE-28ED-3CD3AD94C18C}"/>
                </a:ext>
              </a:extLst>
            </p:cNvPr>
            <p:cNvGrpSpPr/>
            <p:nvPr/>
          </p:nvGrpSpPr>
          <p:grpSpPr>
            <a:xfrm>
              <a:off x="1708515" y="2709082"/>
              <a:ext cx="3352802" cy="1230490"/>
              <a:chOff x="291922" y="1828801"/>
              <a:chExt cx="6839835" cy="124177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AC833B-4A5E-E95B-56D6-FD1EBB617E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22" y="3059290"/>
                <a:ext cx="241740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1D8797-8C60-4363-88B7-8FDA7699F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9067" y="3059290"/>
                <a:ext cx="3592690" cy="11289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13C1526-DC99-DC92-C985-38E50B05E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331" y="1828801"/>
                <a:ext cx="0" cy="1230489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9BEE64-07F7-22B8-365E-1C4FEFAB3D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9067" y="1840090"/>
                <a:ext cx="0" cy="1230489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8A0DE2E-CB90-03F0-93E0-789ADBA4F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9331" y="1834446"/>
                <a:ext cx="841025" cy="5644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83221D-9C34-6137-77F8-D9ED94B6EEB7}"/>
                </a:ext>
              </a:extLst>
            </p:cNvPr>
            <p:cNvCxnSpPr>
              <a:cxnSpLocks/>
            </p:cNvCxnSpPr>
            <p:nvPr/>
          </p:nvCxnSpPr>
          <p:spPr>
            <a:xfrm>
              <a:off x="2696814" y="3072985"/>
              <a:ext cx="189086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4BC5935-2E07-3889-02D5-85A61D823AD3}"/>
                </a:ext>
              </a:extLst>
            </p:cNvPr>
            <p:cNvCxnSpPr>
              <a:cxnSpLocks/>
            </p:cNvCxnSpPr>
            <p:nvPr/>
          </p:nvCxnSpPr>
          <p:spPr>
            <a:xfrm>
              <a:off x="3305929" y="3070292"/>
              <a:ext cx="183967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D05460-C175-60D0-FEF6-95383634564A}"/>
              </a:ext>
            </a:extLst>
          </p:cNvPr>
          <p:cNvCxnSpPr>
            <a:cxnSpLocks/>
          </p:cNvCxnSpPr>
          <p:nvPr/>
        </p:nvCxnSpPr>
        <p:spPr>
          <a:xfrm>
            <a:off x="2521409" y="3245176"/>
            <a:ext cx="394659" cy="0"/>
          </a:xfrm>
          <a:prstGeom prst="line">
            <a:avLst/>
          </a:prstGeom>
          <a:ln w="28575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1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waveform&#10;&#10;Description automatically generated">
            <a:extLst>
              <a:ext uri="{FF2B5EF4-FFF2-40B4-BE49-F238E27FC236}">
                <a16:creationId xmlns:a16="http://schemas.microsoft.com/office/drawing/2014/main" id="{F7FF9079-FCEB-626D-83BD-EBC82DA9D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37" b="13402"/>
          <a:stretch/>
        </p:blipFill>
        <p:spPr>
          <a:xfrm>
            <a:off x="4605353" y="950694"/>
            <a:ext cx="5324919" cy="129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F9660D0-95C1-47A9-A5BA-C90A7A887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71" r="19715" b="9208"/>
          <a:stretch/>
        </p:blipFill>
        <p:spPr>
          <a:xfrm>
            <a:off x="425646" y="2822647"/>
            <a:ext cx="11590015" cy="3944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56575-886A-6CFD-D2B6-E734A9C7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8263"/>
            <a:ext cx="11430000" cy="539496"/>
          </a:xfrm>
        </p:spPr>
        <p:txBody>
          <a:bodyPr/>
          <a:lstStyle/>
          <a:p>
            <a:r>
              <a:rPr lang="en-US" dirty="0"/>
              <a:t>Timeline Check on Scope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0F81ED-EFC8-8A91-D94D-EDBE4187110E}"/>
              </a:ext>
            </a:extLst>
          </p:cNvPr>
          <p:cNvCxnSpPr>
            <a:cxnSpLocks/>
          </p:cNvCxnSpPr>
          <p:nvPr/>
        </p:nvCxnSpPr>
        <p:spPr>
          <a:xfrm>
            <a:off x="5687878" y="2268386"/>
            <a:ext cx="126398" cy="74949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35E614-D9BF-7116-4ECF-20013D9829B7}"/>
              </a:ext>
            </a:extLst>
          </p:cNvPr>
          <p:cNvCxnSpPr>
            <a:cxnSpLocks/>
          </p:cNvCxnSpPr>
          <p:nvPr/>
        </p:nvCxnSpPr>
        <p:spPr>
          <a:xfrm>
            <a:off x="6747289" y="2266182"/>
            <a:ext cx="304912" cy="894804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F5E7A1-E889-5AE8-6ECA-F56FD6363FD9}"/>
              </a:ext>
            </a:extLst>
          </p:cNvPr>
          <p:cNvCxnSpPr>
            <a:cxnSpLocks/>
          </p:cNvCxnSpPr>
          <p:nvPr/>
        </p:nvCxnSpPr>
        <p:spPr>
          <a:xfrm flipH="1">
            <a:off x="7268172" y="2239529"/>
            <a:ext cx="152276" cy="1679073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369293-F0CA-5BBB-97E3-CB80D380765A}"/>
              </a:ext>
            </a:extLst>
          </p:cNvPr>
          <p:cNvCxnSpPr>
            <a:cxnSpLocks/>
          </p:cNvCxnSpPr>
          <p:nvPr/>
        </p:nvCxnSpPr>
        <p:spPr>
          <a:xfrm flipH="1">
            <a:off x="7906629" y="2266182"/>
            <a:ext cx="1275758" cy="1652420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03BEE2-AFF3-D849-F8C6-260382D4AB98}"/>
              </a:ext>
            </a:extLst>
          </p:cNvPr>
          <p:cNvSpPr txBox="1"/>
          <p:nvPr/>
        </p:nvSpPr>
        <p:spPr>
          <a:xfrm>
            <a:off x="1964777" y="2410345"/>
            <a:ext cx="17796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Previous cycle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452317-8C71-E063-F531-9B2364640429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964776" y="2751977"/>
            <a:ext cx="889828" cy="260447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D08900-6214-02DB-DDC1-8940ABB23611}"/>
              </a:ext>
            </a:extLst>
          </p:cNvPr>
          <p:cNvCxnSpPr>
            <a:cxnSpLocks/>
          </p:cNvCxnSpPr>
          <p:nvPr/>
        </p:nvCxnSpPr>
        <p:spPr>
          <a:xfrm flipH="1">
            <a:off x="9703270" y="2572918"/>
            <a:ext cx="1407087" cy="444966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1341553-1AC8-73B1-75AD-A71F52E437DD}"/>
              </a:ext>
            </a:extLst>
          </p:cNvPr>
          <p:cNvSpPr txBox="1"/>
          <p:nvPr/>
        </p:nvSpPr>
        <p:spPr>
          <a:xfrm>
            <a:off x="10640878" y="2239529"/>
            <a:ext cx="13789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Next cycle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9F6B90-11C4-FAD7-CF99-F498AD1847CB}"/>
              </a:ext>
            </a:extLst>
          </p:cNvPr>
          <p:cNvSpPr txBox="1"/>
          <p:nvPr/>
        </p:nvSpPr>
        <p:spPr>
          <a:xfrm>
            <a:off x="172218" y="675362"/>
            <a:ext cx="4273887" cy="1590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2880" indent="-182880" algn="l">
              <a:lnSpc>
                <a:spcPct val="11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Repeatable 60 Hz operation</a:t>
            </a:r>
          </a:p>
          <a:p>
            <a:pPr marL="182880" indent="-182880" algn="l">
              <a:lnSpc>
                <a:spcPct val="11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Board1</a:t>
            </a:r>
            <a:r>
              <a:rPr lang="en-US" dirty="0">
                <a:latin typeface="+mn-lt"/>
              </a:rPr>
              <a:t> and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Board2</a:t>
            </a:r>
            <a:r>
              <a:rPr lang="en-US" dirty="0">
                <a:latin typeface="+mn-lt"/>
              </a:rPr>
              <a:t> handled in parallel</a:t>
            </a:r>
          </a:p>
          <a:p>
            <a:pPr marL="182880" indent="-182880" algn="l">
              <a:lnSpc>
                <a:spcPct val="11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Completes 5..7 </a:t>
            </a:r>
            <a:r>
              <a:rPr lang="en-US" dirty="0" err="1">
                <a:latin typeface="+mn-lt"/>
              </a:rPr>
              <a:t>ms</a:t>
            </a:r>
            <a:r>
              <a:rPr lang="en-US" dirty="0">
                <a:latin typeface="+mn-lt"/>
              </a:rPr>
              <a:t> before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end of each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5D003-3364-4982-6AB9-1C5614ACF874}"/>
              </a:ext>
            </a:extLst>
          </p:cNvPr>
          <p:cNvSpPr txBox="1"/>
          <p:nvPr/>
        </p:nvSpPr>
        <p:spPr>
          <a:xfrm>
            <a:off x="8077962" y="6476154"/>
            <a:ext cx="378180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“Infinite Persistence” screen capture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F344B9-803B-013F-3363-038B9B46310D}"/>
              </a:ext>
            </a:extLst>
          </p:cNvPr>
          <p:cNvCxnSpPr>
            <a:cxnSpLocks/>
          </p:cNvCxnSpPr>
          <p:nvPr/>
        </p:nvCxnSpPr>
        <p:spPr>
          <a:xfrm flipH="1">
            <a:off x="7267813" y="2239529"/>
            <a:ext cx="152635" cy="167907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F88457-E50A-586D-3F80-3B2B0474A733}"/>
              </a:ext>
            </a:extLst>
          </p:cNvPr>
          <p:cNvCxnSpPr>
            <a:cxnSpLocks/>
          </p:cNvCxnSpPr>
          <p:nvPr/>
        </p:nvCxnSpPr>
        <p:spPr>
          <a:xfrm flipH="1">
            <a:off x="7906628" y="2266182"/>
            <a:ext cx="1275759" cy="1651221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"/>
    </mc:Choice>
    <mc:Fallback xmlns="">
      <p:transition spd="slow" advTm="11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6A9C-9439-E584-772A-CF8A9ADD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EED5-B1C1-B8EF-9BC3-136EF8FC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25690"/>
            <a:ext cx="11664923" cy="4594577"/>
          </a:xfrm>
        </p:spPr>
        <p:txBody>
          <a:bodyPr/>
          <a:lstStyle/>
          <a:p>
            <a:r>
              <a:rPr lang="en-US" sz="2400" dirty="0"/>
              <a:t>Recent Linux kernels include real-time features</a:t>
            </a:r>
          </a:p>
          <a:p>
            <a:pPr lvl="1"/>
            <a:r>
              <a:rPr lang="en-US" sz="1800" dirty="0"/>
              <a:t>‘RT’ Thread priorities</a:t>
            </a:r>
          </a:p>
          <a:p>
            <a:pPr lvl="1"/>
            <a:r>
              <a:rPr lang="en-US" sz="1800" dirty="0"/>
              <a:t>Priority inversion protection</a:t>
            </a:r>
          </a:p>
          <a:p>
            <a:pPr lvl="1"/>
            <a:r>
              <a:rPr lang="en-US" sz="1800" dirty="0"/>
              <a:t>No need to “patch” kernel</a:t>
            </a:r>
          </a:p>
          <a:p>
            <a:r>
              <a:rPr lang="en-US" sz="2400" dirty="0"/>
              <a:t>EPICS uses these features, if available</a:t>
            </a:r>
          </a:p>
          <a:p>
            <a:pPr lvl="1"/>
            <a:r>
              <a:rPr lang="en-US" sz="1800" dirty="0" err="1"/>
              <a:t>epicsThread</a:t>
            </a:r>
            <a:r>
              <a:rPr lang="en-US" sz="1800" dirty="0"/>
              <a:t>* calls use RT priorities</a:t>
            </a:r>
          </a:p>
          <a:p>
            <a:pPr lvl="1"/>
            <a:r>
              <a:rPr lang="en-US" sz="1800" dirty="0"/>
              <a:t>‘scan’ threads run above ‘CA’ or ‘PVA’ threads</a:t>
            </a:r>
          </a:p>
          <a:p>
            <a:pPr lvl="1"/>
            <a:r>
              <a:rPr lang="en-US" sz="1800" dirty="0" err="1"/>
              <a:t>epicsMutex</a:t>
            </a:r>
            <a:r>
              <a:rPr lang="en-US" sz="1800" dirty="0"/>
              <a:t> creates POSIX mutex with priority inversion protection</a:t>
            </a:r>
          </a:p>
          <a:p>
            <a:r>
              <a:rPr lang="en-US" sz="2400" dirty="0"/>
              <a:t>Important to test; </a:t>
            </a:r>
            <a:r>
              <a:rPr lang="en-US" sz="2400" u="sng" dirty="0"/>
              <a:t>verify timeline</a:t>
            </a:r>
            <a:r>
              <a:rPr lang="en-US" sz="2400" dirty="0"/>
              <a:t> on oscilloscope</a:t>
            </a:r>
          </a:p>
          <a:p>
            <a:pPr>
              <a:buFont typeface="Wingdings" pitchFamily="2" charset="2"/>
              <a:buChar char="è"/>
            </a:pPr>
            <a:r>
              <a:rPr lang="en-US" dirty="0">
                <a:solidFill>
                  <a:srgbClr val="00B050"/>
                </a:solidFill>
              </a:rPr>
              <a:t>IOCs benefit from “Real Time Linux” when timeliness matters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(for high throughput, plain Linux suffices)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3067A-2058-22BB-4461-4C9BDBE7D79D}"/>
              </a:ext>
            </a:extLst>
          </p:cNvPr>
          <p:cNvSpPr txBox="1"/>
          <p:nvPr/>
        </p:nvSpPr>
        <p:spPr>
          <a:xfrm>
            <a:off x="2444563" y="5932310"/>
            <a:ext cx="76719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rgbClr val="0070C0"/>
                </a:solidFill>
              </a:rPr>
              <a:t>Thanks to Andrew Johnson, Han Lee, </a:t>
            </a:r>
            <a:r>
              <a:rPr lang="en-US" sz="1800" dirty="0" err="1">
                <a:solidFill>
                  <a:srgbClr val="0070C0"/>
                </a:solidFill>
              </a:rPr>
              <a:t>Klemen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Vodopivec</a:t>
            </a:r>
            <a:r>
              <a:rPr lang="en-US" sz="1800" dirty="0">
                <a:solidFill>
                  <a:srgbClr val="0070C0"/>
                </a:solidFill>
              </a:rPr>
              <a:t>, Martin Konrad, Michael </a:t>
            </a:r>
            <a:r>
              <a:rPr lang="en-US" sz="1800" dirty="0" err="1">
                <a:solidFill>
                  <a:srgbClr val="0070C0"/>
                </a:solidFill>
              </a:rPr>
              <a:t>Davidsaver</a:t>
            </a:r>
            <a:r>
              <a:rPr lang="en-US" sz="1800" dirty="0">
                <a:solidFill>
                  <a:srgbClr val="0070C0"/>
                </a:solidFill>
              </a:rPr>
              <a:t>, Ralph Lange, Till Straumann for their related work on EPICS base, example kernel drivers, and discussions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92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D1EA-E445-5E9C-15DD-0409890B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/>
          <a:p>
            <a:r>
              <a:rPr lang="en-US" dirty="0"/>
              <a:t>Moving from VME &amp; VxWorks to … µTCA</a:t>
            </a:r>
            <a:r>
              <a:rPr lang="en-US" baseline="30000" dirty="0"/>
              <a:t>? </a:t>
            </a:r>
            <a:r>
              <a:rPr lang="en-US" dirty="0"/>
              <a:t>&amp; plain Linux</a:t>
            </a:r>
            <a:r>
              <a:rPr lang="en-US" baseline="30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96DD-28A8-0183-F8A8-2726079E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934" y="993194"/>
            <a:ext cx="4535877" cy="51389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VME &amp; VxWorks</a:t>
            </a:r>
          </a:p>
          <a:p>
            <a:r>
              <a:rPr lang="en-US" dirty="0">
                <a:solidFill>
                  <a:srgbClr val="00B050"/>
                </a:solidFill>
              </a:rPr>
              <a:t>Real-Time</a:t>
            </a:r>
          </a:p>
          <a:p>
            <a:r>
              <a:rPr lang="en-US" dirty="0">
                <a:solidFill>
                  <a:srgbClr val="00B050"/>
                </a:solidFill>
              </a:rPr>
              <a:t>Comparably simple</a:t>
            </a:r>
          </a:p>
          <a:p>
            <a:pPr lvl="1"/>
            <a:r>
              <a:rPr lang="en-US" dirty="0"/>
              <a:t>One ‘process’ with threads</a:t>
            </a:r>
          </a:p>
          <a:p>
            <a:pPr lvl="1"/>
            <a:r>
              <a:rPr lang="en-US" dirty="0"/>
              <a:t>That process can receive interrupts</a:t>
            </a:r>
          </a:p>
          <a:p>
            <a:pPr lvl="1"/>
            <a:r>
              <a:rPr lang="en-US" dirty="0"/>
              <a:t>All I/O memory mapped</a:t>
            </a:r>
          </a:p>
          <a:p>
            <a:pPr lvl="1"/>
            <a:r>
              <a:rPr lang="en-US" dirty="0"/>
              <a:t>Shell that can read/write memory and thus I/O</a:t>
            </a:r>
          </a:p>
          <a:p>
            <a:r>
              <a:rPr lang="en-US" dirty="0">
                <a:solidFill>
                  <a:srgbClr val="00B050"/>
                </a:solidFill>
              </a:rPr>
              <a:t>Robust</a:t>
            </a:r>
          </a:p>
          <a:p>
            <a:r>
              <a:rPr lang="en-US" dirty="0">
                <a:solidFill>
                  <a:srgbClr val="FF0000"/>
                </a:solidFill>
              </a:rPr>
              <a:t>VME hardware hard to find</a:t>
            </a:r>
          </a:p>
          <a:p>
            <a:r>
              <a:rPr lang="en-US" dirty="0">
                <a:solidFill>
                  <a:srgbClr val="FF0000"/>
                </a:solidFill>
              </a:rPr>
              <a:t>VxWorks is not free ($)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AB18E-0AF4-2640-5BBE-74AC6ACB2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2565" y="993193"/>
            <a:ext cx="5063615" cy="57236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µTCA &amp; (plain) Linux</a:t>
            </a:r>
          </a:p>
          <a:p>
            <a:r>
              <a:rPr lang="en-US" dirty="0">
                <a:solidFill>
                  <a:srgbClr val="FF0000"/>
                </a:solidFill>
              </a:rPr>
              <a:t>Not Real-Time</a:t>
            </a:r>
          </a:p>
          <a:p>
            <a:r>
              <a:rPr lang="en-US" dirty="0">
                <a:solidFill>
                  <a:srgbClr val="FF0000"/>
                </a:solidFill>
              </a:rPr>
              <a:t>Comparably complex</a:t>
            </a:r>
          </a:p>
          <a:p>
            <a:pPr lvl="1"/>
            <a:r>
              <a:rPr lang="en-US" dirty="0"/>
              <a:t>Need ‘MCH’ to configure PCI</a:t>
            </a:r>
          </a:p>
          <a:p>
            <a:pPr lvl="1"/>
            <a:r>
              <a:rPr lang="en-US" dirty="0"/>
              <a:t>Need to develop kernel driver to get interrupts and memory-mapped I/O</a:t>
            </a:r>
          </a:p>
          <a:p>
            <a:pPr lvl="1"/>
            <a:r>
              <a:rPr lang="en-US" dirty="0"/>
              <a:t>Separate user process then calls ‘</a:t>
            </a:r>
            <a:r>
              <a:rPr lang="en-US" dirty="0" err="1"/>
              <a:t>iocctl</a:t>
            </a:r>
            <a:r>
              <a:rPr lang="en-US" dirty="0"/>
              <a:t>()’ or ‘poll()’ to get interrupts, ‘</a:t>
            </a:r>
            <a:r>
              <a:rPr lang="en-US" dirty="0" err="1"/>
              <a:t>mmap</a:t>
            </a:r>
            <a:r>
              <a:rPr lang="en-US" dirty="0"/>
              <a:t>()’ to get at I/O</a:t>
            </a:r>
          </a:p>
          <a:p>
            <a:pPr lvl="1"/>
            <a:r>
              <a:rPr lang="en-US" dirty="0"/>
              <a:t>Need to write own shell tools</a:t>
            </a:r>
          </a:p>
          <a:p>
            <a:r>
              <a:rPr lang="en-US" dirty="0">
                <a:solidFill>
                  <a:srgbClr val="FF0000"/>
                </a:solidFill>
              </a:rPr>
              <a:t>Have seen early hardware failures; long-term robustness unclear</a:t>
            </a:r>
          </a:p>
          <a:p>
            <a:r>
              <a:rPr lang="en-US" dirty="0">
                <a:solidFill>
                  <a:srgbClr val="00B050"/>
                </a:solidFill>
              </a:rPr>
              <a:t>µTCA hardware is available</a:t>
            </a:r>
            <a:r>
              <a:rPr lang="en-US" sz="1200" baseline="30000" dirty="0">
                <a:solidFill>
                  <a:srgbClr val="00B050"/>
                </a:solidFill>
              </a:rPr>
              <a:t> </a:t>
            </a:r>
            <a:r>
              <a:rPr lang="en-US" sz="1200" baseline="30000" dirty="0"/>
              <a:t>(but long lead times)</a:t>
            </a:r>
            <a:endParaRPr lang="en-US" baseline="30000" dirty="0"/>
          </a:p>
          <a:p>
            <a:r>
              <a:rPr lang="en-US" dirty="0">
                <a:solidFill>
                  <a:srgbClr val="00B050"/>
                </a:solidFill>
              </a:rPr>
              <a:t>PCI is faster than VME</a:t>
            </a:r>
          </a:p>
          <a:p>
            <a:r>
              <a:rPr lang="en-US" dirty="0">
                <a:solidFill>
                  <a:srgbClr val="00B050"/>
                </a:solidFill>
              </a:rPr>
              <a:t>Linux is free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1E041-906A-6D99-7AB4-8EA93F9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6178" y="809851"/>
            <a:ext cx="365469" cy="5537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C4658D-14E0-D698-9D9B-0EFFA144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990371"/>
            <a:ext cx="8255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circuit board&#10;&#10;Description automatically generated">
            <a:extLst>
              <a:ext uri="{FF2B5EF4-FFF2-40B4-BE49-F238E27FC236}">
                <a16:creationId xmlns:a16="http://schemas.microsoft.com/office/drawing/2014/main" id="{C90E683D-37E4-05CC-8242-9756EDF51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527" y="990371"/>
            <a:ext cx="1110038" cy="5387956"/>
          </a:xfrm>
          <a:prstGeom prst="rect">
            <a:avLst/>
          </a:prstGeom>
        </p:spPr>
      </p:pic>
      <p:pic>
        <p:nvPicPr>
          <p:cNvPr id="1028" name="Picture 4" descr="Tux (mascot) - Wikipedia">
            <a:extLst>
              <a:ext uri="{FF2B5EF4-FFF2-40B4-BE49-F238E27FC236}">
                <a16:creationId xmlns:a16="http://schemas.microsoft.com/office/drawing/2014/main" id="{01AB9EEA-F981-401A-39AA-B420A9B6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50785"/>
            <a:ext cx="835855" cy="9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D1EA-E445-5E9C-15DD-0409890B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Real-Time?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96DD-28A8-0183-F8A8-2726079E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5" y="993194"/>
            <a:ext cx="5507832" cy="24358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VME &amp; VxWorks</a:t>
            </a:r>
          </a:p>
          <a:p>
            <a:r>
              <a:rPr lang="en-US" dirty="0"/>
              <a:t>Interrupts deterministically trigger processing synchronized to machine cycles, beam,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AB18E-0AF4-2640-5BBE-74AC6ACB2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1493" y="993192"/>
            <a:ext cx="5504688" cy="55904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µTCA &amp; (plain) Linux</a:t>
            </a:r>
          </a:p>
          <a:p>
            <a:r>
              <a:rPr lang="en-US" dirty="0"/>
              <a:t>Non-deterministic delays via kernel module, then waking user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Workaround: Buffered streaming from hardware to software</a:t>
            </a:r>
            <a:r>
              <a:rPr lang="en-US" baseline="30000" dirty="0"/>
              <a:t>*</a:t>
            </a: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br>
              <a:rPr lang="en-US" baseline="30000" dirty="0"/>
            </a:br>
            <a:r>
              <a:rPr lang="en-US" sz="1600" dirty="0"/>
              <a:t>Demonstrated sustained transfer of 250 MB/sec</a:t>
            </a:r>
            <a:br>
              <a:rPr lang="en-US" sz="1600" dirty="0"/>
            </a:br>
            <a:r>
              <a:rPr lang="en-US" sz="1600" dirty="0"/>
              <a:t>for many months, no buffer overruns</a:t>
            </a:r>
            <a:endParaRPr lang="en-US" sz="1800" dirty="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F72C6FE-7743-EC1D-FAFF-D0C2AC6A3E5B}"/>
              </a:ext>
            </a:extLst>
          </p:cNvPr>
          <p:cNvSpPr/>
          <p:nvPr/>
        </p:nvSpPr>
        <p:spPr>
          <a:xfrm>
            <a:off x="1484489" y="2530155"/>
            <a:ext cx="1648178" cy="64346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Interrupt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4283A6D6-4E60-F0A9-619F-DA1FCC233D9F}"/>
              </a:ext>
            </a:extLst>
          </p:cNvPr>
          <p:cNvSpPr/>
          <p:nvPr/>
        </p:nvSpPr>
        <p:spPr>
          <a:xfrm>
            <a:off x="7805856" y="2530153"/>
            <a:ext cx="1740386" cy="64346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4AD41C3E-EB53-FAAA-ED68-BA6ADFD392EC}"/>
              </a:ext>
            </a:extLst>
          </p:cNvPr>
          <p:cNvSpPr/>
          <p:nvPr/>
        </p:nvSpPr>
        <p:spPr>
          <a:xfrm rot="10800000">
            <a:off x="2861732" y="2530155"/>
            <a:ext cx="1557867" cy="643466"/>
          </a:xfrm>
          <a:custGeom>
            <a:avLst/>
            <a:gdLst>
              <a:gd name="connsiteX0" fmla="*/ 0 w 1648178"/>
              <a:gd name="connsiteY0" fmla="*/ 0 h 643466"/>
              <a:gd name="connsiteX1" fmla="*/ 1326445 w 1648178"/>
              <a:gd name="connsiteY1" fmla="*/ 0 h 643466"/>
              <a:gd name="connsiteX2" fmla="*/ 1648178 w 1648178"/>
              <a:gd name="connsiteY2" fmla="*/ 321733 h 643466"/>
              <a:gd name="connsiteX3" fmla="*/ 1326445 w 1648178"/>
              <a:gd name="connsiteY3" fmla="*/ 643466 h 643466"/>
              <a:gd name="connsiteX4" fmla="*/ 0 w 1648178"/>
              <a:gd name="connsiteY4" fmla="*/ 643466 h 643466"/>
              <a:gd name="connsiteX5" fmla="*/ 0 w 1648178"/>
              <a:gd name="connsiteY5" fmla="*/ 0 h 643466"/>
              <a:gd name="connsiteX0" fmla="*/ 0 w 1326445"/>
              <a:gd name="connsiteY0" fmla="*/ 0 h 643466"/>
              <a:gd name="connsiteX1" fmla="*/ 1326445 w 1326445"/>
              <a:gd name="connsiteY1" fmla="*/ 0 h 643466"/>
              <a:gd name="connsiteX2" fmla="*/ 1016000 w 1326445"/>
              <a:gd name="connsiteY2" fmla="*/ 321733 h 643466"/>
              <a:gd name="connsiteX3" fmla="*/ 1326445 w 1326445"/>
              <a:gd name="connsiteY3" fmla="*/ 643466 h 643466"/>
              <a:gd name="connsiteX4" fmla="*/ 0 w 1326445"/>
              <a:gd name="connsiteY4" fmla="*/ 643466 h 643466"/>
              <a:gd name="connsiteX5" fmla="*/ 0 w 1326445"/>
              <a:gd name="connsiteY5" fmla="*/ 0 h 643466"/>
              <a:gd name="connsiteX0" fmla="*/ 0 w 1326445"/>
              <a:gd name="connsiteY0" fmla="*/ 0 h 643466"/>
              <a:gd name="connsiteX1" fmla="*/ 1326445 w 1326445"/>
              <a:gd name="connsiteY1" fmla="*/ 0 h 643466"/>
              <a:gd name="connsiteX2" fmla="*/ 1049130 w 1326445"/>
              <a:gd name="connsiteY2" fmla="*/ 315248 h 643466"/>
              <a:gd name="connsiteX3" fmla="*/ 1326445 w 1326445"/>
              <a:gd name="connsiteY3" fmla="*/ 643466 h 643466"/>
              <a:gd name="connsiteX4" fmla="*/ 0 w 1326445"/>
              <a:gd name="connsiteY4" fmla="*/ 643466 h 643466"/>
              <a:gd name="connsiteX5" fmla="*/ 0 w 1326445"/>
              <a:gd name="connsiteY5" fmla="*/ 0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445" h="643466">
                <a:moveTo>
                  <a:pt x="0" y="0"/>
                </a:moveTo>
                <a:lnTo>
                  <a:pt x="1326445" y="0"/>
                </a:lnTo>
                <a:lnTo>
                  <a:pt x="1049130" y="315248"/>
                </a:lnTo>
                <a:lnTo>
                  <a:pt x="1326445" y="643466"/>
                </a:lnTo>
                <a:lnTo>
                  <a:pt x="0" y="64346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D6B39-84F3-A845-97B4-B7C9307BA892}"/>
              </a:ext>
            </a:extLst>
          </p:cNvPr>
          <p:cNvSpPr txBox="1"/>
          <p:nvPr/>
        </p:nvSpPr>
        <p:spPr>
          <a:xfrm>
            <a:off x="3376927" y="2692361"/>
            <a:ext cx="6254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DAFE46CF-1787-625F-438B-5D35EBD6629E}"/>
              </a:ext>
            </a:extLst>
          </p:cNvPr>
          <p:cNvSpPr/>
          <p:nvPr/>
        </p:nvSpPr>
        <p:spPr>
          <a:xfrm>
            <a:off x="6424210" y="2530155"/>
            <a:ext cx="1648178" cy="64346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Interrupt</a:t>
            </a:r>
          </a:p>
        </p:txBody>
      </p:sp>
      <p:sp>
        <p:nvSpPr>
          <p:cNvPr id="13" name="Pentagon 9">
            <a:extLst>
              <a:ext uri="{FF2B5EF4-FFF2-40B4-BE49-F238E27FC236}">
                <a16:creationId xmlns:a16="http://schemas.microsoft.com/office/drawing/2014/main" id="{960ECCA5-4656-C994-F047-B33413114173}"/>
              </a:ext>
            </a:extLst>
          </p:cNvPr>
          <p:cNvSpPr/>
          <p:nvPr/>
        </p:nvSpPr>
        <p:spPr>
          <a:xfrm rot="10800000">
            <a:off x="9273694" y="2530155"/>
            <a:ext cx="1557867" cy="643466"/>
          </a:xfrm>
          <a:custGeom>
            <a:avLst/>
            <a:gdLst>
              <a:gd name="connsiteX0" fmla="*/ 0 w 1648178"/>
              <a:gd name="connsiteY0" fmla="*/ 0 h 643466"/>
              <a:gd name="connsiteX1" fmla="*/ 1326445 w 1648178"/>
              <a:gd name="connsiteY1" fmla="*/ 0 h 643466"/>
              <a:gd name="connsiteX2" fmla="*/ 1648178 w 1648178"/>
              <a:gd name="connsiteY2" fmla="*/ 321733 h 643466"/>
              <a:gd name="connsiteX3" fmla="*/ 1326445 w 1648178"/>
              <a:gd name="connsiteY3" fmla="*/ 643466 h 643466"/>
              <a:gd name="connsiteX4" fmla="*/ 0 w 1648178"/>
              <a:gd name="connsiteY4" fmla="*/ 643466 h 643466"/>
              <a:gd name="connsiteX5" fmla="*/ 0 w 1648178"/>
              <a:gd name="connsiteY5" fmla="*/ 0 h 643466"/>
              <a:gd name="connsiteX0" fmla="*/ 0 w 1326445"/>
              <a:gd name="connsiteY0" fmla="*/ 0 h 643466"/>
              <a:gd name="connsiteX1" fmla="*/ 1326445 w 1326445"/>
              <a:gd name="connsiteY1" fmla="*/ 0 h 643466"/>
              <a:gd name="connsiteX2" fmla="*/ 1016000 w 1326445"/>
              <a:gd name="connsiteY2" fmla="*/ 321733 h 643466"/>
              <a:gd name="connsiteX3" fmla="*/ 1326445 w 1326445"/>
              <a:gd name="connsiteY3" fmla="*/ 643466 h 643466"/>
              <a:gd name="connsiteX4" fmla="*/ 0 w 1326445"/>
              <a:gd name="connsiteY4" fmla="*/ 643466 h 643466"/>
              <a:gd name="connsiteX5" fmla="*/ 0 w 1326445"/>
              <a:gd name="connsiteY5" fmla="*/ 0 h 643466"/>
              <a:gd name="connsiteX0" fmla="*/ 0 w 1326445"/>
              <a:gd name="connsiteY0" fmla="*/ 0 h 643466"/>
              <a:gd name="connsiteX1" fmla="*/ 1326445 w 1326445"/>
              <a:gd name="connsiteY1" fmla="*/ 0 h 643466"/>
              <a:gd name="connsiteX2" fmla="*/ 1049130 w 1326445"/>
              <a:gd name="connsiteY2" fmla="*/ 315248 h 643466"/>
              <a:gd name="connsiteX3" fmla="*/ 1326445 w 1326445"/>
              <a:gd name="connsiteY3" fmla="*/ 643466 h 643466"/>
              <a:gd name="connsiteX4" fmla="*/ 0 w 1326445"/>
              <a:gd name="connsiteY4" fmla="*/ 643466 h 643466"/>
              <a:gd name="connsiteX5" fmla="*/ 0 w 1326445"/>
              <a:gd name="connsiteY5" fmla="*/ 0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445" h="643466">
                <a:moveTo>
                  <a:pt x="0" y="0"/>
                </a:moveTo>
                <a:lnTo>
                  <a:pt x="1326445" y="0"/>
                </a:lnTo>
                <a:lnTo>
                  <a:pt x="1049130" y="315248"/>
                </a:lnTo>
                <a:lnTo>
                  <a:pt x="1326445" y="643466"/>
                </a:lnTo>
                <a:lnTo>
                  <a:pt x="0" y="64346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BE010-6FB6-BAF1-7565-4885CBB124A8}"/>
              </a:ext>
            </a:extLst>
          </p:cNvPr>
          <p:cNvSpPr txBox="1"/>
          <p:nvPr/>
        </p:nvSpPr>
        <p:spPr>
          <a:xfrm>
            <a:off x="9967305" y="2692361"/>
            <a:ext cx="6254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3CA2E-5E74-4F66-D057-6DE8F7BEA3F2}"/>
              </a:ext>
            </a:extLst>
          </p:cNvPr>
          <p:cNvSpPr txBox="1"/>
          <p:nvPr/>
        </p:nvSpPr>
        <p:spPr>
          <a:xfrm>
            <a:off x="2687444" y="6371314"/>
            <a:ext cx="85864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+mn-lt"/>
              </a:rPr>
              <a:t>* </a:t>
            </a:r>
            <a:r>
              <a:rPr lang="en-US" sz="1200" dirty="0" err="1">
                <a:latin typeface="+mn-lt"/>
              </a:rPr>
              <a:t>Klemen</a:t>
            </a:r>
            <a:r>
              <a:rPr lang="en-US" sz="1200" dirty="0">
                <a:latin typeface="+mn-lt"/>
              </a:rPr>
              <a:t> V. et al, “The Linux Device Driver Framework for High-Throughput Lossless Data Streaming Applications”,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ICALEPCS 2019, NY, USA</a:t>
            </a:r>
          </a:p>
        </p:txBody>
      </p:sp>
      <p:pic>
        <p:nvPicPr>
          <p:cNvPr id="17" name="Picture 16" descr="Diagram of a diagram of a product&#10;&#10;Description automatically generated">
            <a:extLst>
              <a:ext uri="{FF2B5EF4-FFF2-40B4-BE49-F238E27FC236}">
                <a16:creationId xmlns:a16="http://schemas.microsoft.com/office/drawing/2014/main" id="{AF3FD7C5-8DC1-3806-DC75-DFD9738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75" y="4173713"/>
            <a:ext cx="4292167" cy="15022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2F3500-2513-9672-D9CC-B729A9EC9BCE}"/>
              </a:ext>
            </a:extLst>
          </p:cNvPr>
          <p:cNvSpPr txBox="1"/>
          <p:nvPr/>
        </p:nvSpPr>
        <p:spPr>
          <a:xfrm>
            <a:off x="6182221" y="4184864"/>
            <a:ext cx="1757448" cy="197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FC4E7-BA0B-43AF-9941-75BED2EA1D40}"/>
              </a:ext>
            </a:extLst>
          </p:cNvPr>
          <p:cNvSpPr txBox="1"/>
          <p:nvPr/>
        </p:nvSpPr>
        <p:spPr>
          <a:xfrm>
            <a:off x="7805856" y="4095655"/>
            <a:ext cx="3024786" cy="197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64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1F98-5CA0-20D7-E397-E7A147A6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82" y="1831639"/>
            <a:ext cx="9505969" cy="3194721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High throughput</a:t>
            </a:r>
            <a:r>
              <a:rPr lang="en-US" dirty="0">
                <a:solidFill>
                  <a:srgbClr val="00B050"/>
                </a:solidFill>
              </a:rPr>
              <a:t> because buffering accommodates occasional delays!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What if I need low throughput but must act on each machine cycle (SNS: 60 Hz), “</a:t>
            </a:r>
            <a:r>
              <a:rPr lang="en-US" u="sng" dirty="0">
                <a:solidFill>
                  <a:srgbClr val="0070C0"/>
                </a:solidFill>
              </a:rPr>
              <a:t>real time</a:t>
            </a:r>
            <a:r>
              <a:rPr lang="en-US" dirty="0">
                <a:solidFill>
                  <a:srgbClr val="0070C0"/>
                </a:solidFill>
              </a:rPr>
              <a:t>”?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B937FDEB-3C0A-5F7E-4DCC-44D8A60E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747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9339-2A54-C9E7-AEF7-6690047A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“Real Time Linux”?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7CF8-702F-C819-5383-8E941729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50" y="1027289"/>
            <a:ext cx="10366150" cy="5746044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err="1"/>
              <a:t>RTLinux</a:t>
            </a:r>
            <a:r>
              <a:rPr lang="en-US" sz="2000" dirty="0"/>
              <a:t> was a </a:t>
            </a:r>
            <a:r>
              <a:rPr lang="en-US" sz="2000" dirty="0" err="1"/>
              <a:t>WindRiver</a:t>
            </a:r>
            <a:r>
              <a:rPr lang="en-US" sz="2000" dirty="0"/>
              <a:t> product</a:t>
            </a:r>
          </a:p>
          <a:p>
            <a:pPr lvl="1"/>
            <a:r>
              <a:rPr lang="en-US" sz="1600" dirty="0"/>
              <a:t>Also “Open </a:t>
            </a:r>
            <a:r>
              <a:rPr lang="en-US" sz="1600" dirty="0" err="1"/>
              <a:t>RTLinux</a:t>
            </a:r>
            <a:r>
              <a:rPr lang="en-US" sz="1600" dirty="0"/>
              <a:t>”, cool logo</a:t>
            </a:r>
          </a:p>
          <a:p>
            <a:pPr lvl="1"/>
            <a:r>
              <a:rPr lang="en-US" sz="1600" dirty="0"/>
              <a:t>Real time kernel runs normal kernel as one big process</a:t>
            </a:r>
          </a:p>
          <a:p>
            <a:pPr lvl="1"/>
            <a:r>
              <a:rPr lang="en-US" sz="1600" dirty="0"/>
              <a:t>Discontinued in 2011</a:t>
            </a:r>
          </a:p>
          <a:p>
            <a:r>
              <a:rPr lang="en-US" sz="2000" dirty="0"/>
              <a:t>PREEMT_RT is a patch for the Linux kernel</a:t>
            </a:r>
            <a:endParaRPr lang="en-US" sz="2000" dirty="0">
              <a:hlinkClick r:id="rId2"/>
            </a:endParaRPr>
          </a:p>
          <a:p>
            <a:pPr lvl="1"/>
            <a:r>
              <a:rPr lang="en-US" sz="1600" dirty="0">
                <a:hlinkClick r:id="rId3"/>
              </a:rPr>
              <a:t>https://wiki.linuxfoundation.org/realtime/start</a:t>
            </a:r>
            <a:endParaRPr lang="en-US" sz="1600" dirty="0"/>
          </a:p>
          <a:p>
            <a:pPr lvl="1"/>
            <a:r>
              <a:rPr lang="en-US" sz="1600" dirty="0"/>
              <a:t>Ubuntu is available with that patch, otherwise DIY</a:t>
            </a:r>
          </a:p>
          <a:p>
            <a:pPr lvl="1"/>
            <a:r>
              <a:rPr lang="en-US" sz="1600" dirty="0"/>
              <a:t>Features included in recent kernels, but _RT patch kernel still a little more preempta</a:t>
            </a:r>
            <a:r>
              <a:rPr lang="en-US" sz="1800" dirty="0"/>
              <a:t>ble</a:t>
            </a:r>
          </a:p>
          <a:p>
            <a:pPr lvl="2">
              <a:lnSpc>
                <a:spcPct val="140000"/>
              </a:lnSpc>
            </a:pPr>
            <a:r>
              <a:rPr lang="en-US" sz="1400" dirty="0"/>
              <a:t>RHEL 9 </a:t>
            </a:r>
            <a:r>
              <a:rPr lang="en-US" sz="1400" dirty="0" err="1">
                <a:highlight>
                  <a:srgbClr val="C0C0C0"/>
                </a:highlight>
              </a:rPr>
              <a:t>uname</a:t>
            </a:r>
            <a:r>
              <a:rPr lang="en-US" sz="1400" dirty="0">
                <a:highlight>
                  <a:srgbClr val="C0C0C0"/>
                </a:highlight>
              </a:rPr>
              <a:t> –a</a:t>
            </a:r>
            <a:r>
              <a:rPr lang="en-US" sz="1400" dirty="0"/>
              <a:t> shows </a:t>
            </a:r>
            <a:r>
              <a:rPr lang="en-US" sz="1400" dirty="0">
                <a:highlight>
                  <a:srgbClr val="C0C0C0"/>
                </a:highlight>
              </a:rPr>
              <a:t>PREEMPT_DYNAMIC</a:t>
            </a:r>
            <a:r>
              <a:rPr lang="en-US" sz="1400" dirty="0"/>
              <a:t>, enable via </a:t>
            </a:r>
            <a:r>
              <a:rPr lang="en-US" sz="1400" dirty="0">
                <a:highlight>
                  <a:srgbClr val="C0C0C0"/>
                </a:highlight>
              </a:rPr>
              <a:t>echo "full"  &gt;/sys/kernel/debug/sched/preempt</a:t>
            </a:r>
          </a:p>
          <a:p>
            <a:pPr lvl="2"/>
            <a:r>
              <a:rPr lang="en-US" sz="1400" dirty="0" err="1"/>
              <a:t>Buildroot</a:t>
            </a:r>
            <a:r>
              <a:rPr lang="en-US" sz="1400" dirty="0"/>
              <a:t> </a:t>
            </a:r>
            <a:r>
              <a:rPr lang="en-US" sz="1400" dirty="0" err="1"/>
              <a:t>kernel.config</a:t>
            </a:r>
            <a:r>
              <a:rPr lang="en-US" sz="1400" dirty="0"/>
              <a:t> has options </a:t>
            </a:r>
            <a:r>
              <a:rPr lang="en-US" sz="1400" dirty="0">
                <a:highlight>
                  <a:srgbClr val="C0C0C0"/>
                </a:highlight>
              </a:rPr>
              <a:t>CONFIG_PREEMPT_...=y</a:t>
            </a:r>
            <a:br>
              <a:rPr lang="en-US" dirty="0">
                <a:highlight>
                  <a:srgbClr val="C0C0C0"/>
                </a:highlight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you get: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dirty="0">
                <a:solidFill>
                  <a:srgbClr val="00B050"/>
                </a:solidFill>
              </a:rPr>
              <a:t>Thread priorities, highest priority thread gets to run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dirty="0">
                <a:solidFill>
                  <a:srgbClr val="00B050"/>
                </a:solidFill>
              </a:rPr>
              <a:t>Memory locking to avoid paging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dirty="0">
                <a:solidFill>
                  <a:srgbClr val="00B050"/>
                </a:solidFill>
              </a:rPr>
              <a:t>Priority inversion protection of mutexes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D01B17-262D-9156-ABE9-BCD0504B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87" y="10664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important is scheduling?">
            <a:extLst>
              <a:ext uri="{FF2B5EF4-FFF2-40B4-BE49-F238E27FC236}">
                <a16:creationId xmlns:a16="http://schemas.microsoft.com/office/drawing/2014/main" id="{3C69AA34-4478-453C-BFC2-4DD48D43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78" y="857250"/>
            <a:ext cx="1947919" cy="15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86803-B4E0-1011-24A7-99419D9AF63A}"/>
              </a:ext>
            </a:extLst>
          </p:cNvPr>
          <p:cNvSpPr txBox="1"/>
          <p:nvPr/>
        </p:nvSpPr>
        <p:spPr>
          <a:xfrm>
            <a:off x="10092287" y="2459883"/>
            <a:ext cx="197068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PREEMPT..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_NONE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_VOLUNTARY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_FULL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_RT</a:t>
            </a:r>
          </a:p>
        </p:txBody>
      </p:sp>
    </p:spTree>
    <p:extLst>
      <p:ext uri="{BB962C8B-B14F-4D97-AF65-F5344CB8AC3E}">
        <p14:creationId xmlns:p14="http://schemas.microsoft.com/office/powerpoint/2010/main" val="155318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293E-1992-AE13-EBAA-DD11C19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in EPICS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3D90F-351B-BDE2-87AD-785DF741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26634"/>
            <a:ext cx="11430000" cy="5229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R3.14.8 (2006)!</a:t>
            </a:r>
          </a:p>
          <a:p>
            <a:pPr marL="398463" lvl="1" indent="0">
              <a:buNone/>
            </a:pPr>
            <a:r>
              <a:rPr lang="en-US" dirty="0"/>
              <a:t>See configure/CONFIG_SITE</a:t>
            </a:r>
            <a:br>
              <a:rPr lang="en-US" dirty="0"/>
            </a:br>
            <a:r>
              <a:rPr lang="en-US" dirty="0">
                <a:highlight>
                  <a:srgbClr val="C0C0C0"/>
                </a:highlight>
              </a:rPr>
              <a:t>USE_POSIX_THREAD_PRIORITY_SCHEDULING = YES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Run IOC as root, or better like this (details depend on OS):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 err="1"/>
              <a:t>prlimit</a:t>
            </a:r>
            <a:r>
              <a:rPr lang="en-US" sz="2000" dirty="0"/>
              <a:t> --</a:t>
            </a:r>
            <a:r>
              <a:rPr lang="en-US" sz="2000" dirty="0" err="1"/>
              <a:t>memlock</a:t>
            </a:r>
            <a:r>
              <a:rPr lang="en-US" sz="2000" dirty="0"/>
              <a:t>=10000000000 --</a:t>
            </a:r>
            <a:r>
              <a:rPr lang="en-US" sz="2000" dirty="0" err="1"/>
              <a:t>rtprio</a:t>
            </a:r>
            <a:r>
              <a:rPr lang="en-US" sz="2000" dirty="0"/>
              <a:t>=99 </a:t>
            </a:r>
            <a:r>
              <a:rPr lang="en-US" sz="2000" dirty="0" err="1"/>
              <a:t>sudo</a:t>
            </a:r>
            <a:r>
              <a:rPr lang="en-US" sz="2000" dirty="0"/>
              <a:t> -u </a:t>
            </a:r>
            <a:r>
              <a:rPr lang="en-US" sz="2000" dirty="0" err="1"/>
              <a:t>ioc_user</a:t>
            </a:r>
            <a:r>
              <a:rPr lang="en-US" sz="2000" dirty="0"/>
              <a:t> ./</a:t>
            </a:r>
            <a:r>
              <a:rPr lang="en-US" sz="2000" dirty="0" err="1"/>
              <a:t>st.cmd</a:t>
            </a:r>
            <a:endParaRPr lang="en-US" sz="2000" dirty="0"/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 err="1"/>
              <a:t>ulimit</a:t>
            </a:r>
            <a:r>
              <a:rPr lang="en-US" sz="2000" dirty="0"/>
              <a:t> –l 10000000000 –r 99 –e 99;  </a:t>
            </a:r>
            <a:r>
              <a:rPr lang="en-US" sz="2000" dirty="0" err="1"/>
              <a:t>sudo</a:t>
            </a:r>
            <a:r>
              <a:rPr lang="en-US" sz="2000" dirty="0"/>
              <a:t> –u </a:t>
            </a:r>
            <a:r>
              <a:rPr lang="en-US" sz="2000" dirty="0" err="1"/>
              <a:t>ioc_user</a:t>
            </a:r>
            <a:r>
              <a:rPr lang="en-US" sz="2000" dirty="0"/>
              <a:t> ../bin/</a:t>
            </a:r>
            <a:r>
              <a:rPr lang="en-US" sz="2000" dirty="0" err="1"/>
              <a:t>linux</a:t>
            </a:r>
            <a:r>
              <a:rPr lang="en-US" sz="2000" dirty="0"/>
              <a:t>/</a:t>
            </a:r>
            <a:r>
              <a:rPr lang="en-US" sz="2000" dirty="0" err="1"/>
              <a:t>ioc</a:t>
            </a:r>
            <a:r>
              <a:rPr lang="en-US" sz="2000" dirty="0"/>
              <a:t> </a:t>
            </a:r>
            <a:r>
              <a:rPr lang="en-US" sz="2000" dirty="0" err="1"/>
              <a:t>st.cmd</a:t>
            </a:r>
            <a:endParaRPr lang="en-US" sz="2000" dirty="0"/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 err="1"/>
              <a:t>LimitMEMLOCK</a:t>
            </a:r>
            <a:r>
              <a:rPr lang="en-US" sz="2000" dirty="0"/>
              <a:t>=infinity  and    </a:t>
            </a:r>
            <a:r>
              <a:rPr lang="en-US" sz="2000" dirty="0" err="1"/>
              <a:t>LimitRTPRIO</a:t>
            </a:r>
            <a:r>
              <a:rPr lang="en-US" sz="2000" dirty="0"/>
              <a:t>=99     in </a:t>
            </a:r>
            <a:r>
              <a:rPr lang="en-US" sz="2000" dirty="0" err="1"/>
              <a:t>systemd</a:t>
            </a:r>
            <a:r>
              <a:rPr lang="en-US" sz="2000" dirty="0"/>
              <a:t> config</a:t>
            </a:r>
          </a:p>
          <a:p>
            <a:pPr marL="398463" lvl="1" indent="0">
              <a:buNone/>
            </a:pPr>
            <a:br>
              <a:rPr lang="en-US" sz="2000" dirty="0">
                <a:hlinkClick r:id="rId2"/>
              </a:rPr>
            </a:br>
            <a:r>
              <a:rPr lang="en-US" sz="1600" dirty="0">
                <a:hlinkClick r:id="rId2"/>
              </a:rPr>
              <a:t>https://epics-controls.org/resources-and-support/documents/howto-documents/posix-thread-priority/</a:t>
            </a:r>
            <a:endParaRPr lang="en-US" sz="1600" dirty="0"/>
          </a:p>
          <a:p>
            <a:pPr marL="855663" lvl="1" indent="-457200">
              <a:buFont typeface="+mj-lt"/>
              <a:buAutoNum type="alphaLcParenR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3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9337-FCBD-0F41-533E-05BC05B9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CA53-752F-8D76-5AD9-7E2213E5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59004"/>
            <a:ext cx="5190448" cy="507380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highlight>
                  <a:srgbClr val="C0C0C0"/>
                </a:highlight>
              </a:rPr>
              <a:t>epicsThreadCreate</a:t>
            </a:r>
            <a:r>
              <a:rPr lang="en-US" sz="2400" dirty="0"/>
              <a:t> uses RT priorities and </a:t>
            </a:r>
            <a:r>
              <a:rPr lang="en-US" sz="2400" dirty="0">
                <a:highlight>
                  <a:srgbClr val="C0C0C0"/>
                </a:highlight>
              </a:rPr>
              <a:t>SCHED_FIFO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Driver threads </a:t>
            </a:r>
            <a:r>
              <a:rPr lang="en-US" sz="2400" dirty="0"/>
              <a:t>set above </a:t>
            </a:r>
            <a:r>
              <a:rPr lang="en-US" sz="2400" dirty="0" err="1">
                <a:highlight>
                  <a:srgbClr val="C0C0C0"/>
                </a:highlight>
              </a:rPr>
              <a:t>epicsThreadPriorityBaseMax</a:t>
            </a:r>
            <a:endParaRPr lang="en-US" sz="2400" dirty="0">
              <a:highlight>
                <a:srgbClr val="C0C0C0"/>
              </a:highlight>
            </a:endParaRPr>
          </a:p>
          <a:p>
            <a:pPr marL="398463" lvl="1" indent="0">
              <a:buNone/>
            </a:pPr>
            <a:r>
              <a:rPr lang="en-US" sz="2000" dirty="0"/>
              <a:t>5 driver threads, 8 CPU cores</a:t>
            </a:r>
            <a:br>
              <a:rPr lang="en-US" sz="2000" dirty="0"/>
            </a:b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B050"/>
                </a:solidFill>
                <a:sym typeface="Wingdings" pitchFamily="2" charset="2"/>
              </a:rPr>
              <a:t>always get to run</a:t>
            </a:r>
            <a:r>
              <a:rPr lang="en-US" sz="2000" dirty="0">
                <a:sym typeface="Wingdings" pitchFamily="2" charset="2"/>
              </a:rPr>
              <a:t>!</a:t>
            </a:r>
            <a:endParaRPr lang="en-US" sz="2000" dirty="0"/>
          </a:p>
          <a:p>
            <a:r>
              <a:rPr lang="en-US" sz="2400" dirty="0">
                <a:highlight>
                  <a:srgbClr val="C0C0C0"/>
                </a:highlight>
              </a:rPr>
              <a:t>scan</a:t>
            </a:r>
            <a:r>
              <a:rPr lang="en-US" sz="2400" dirty="0"/>
              <a:t> threads run above</a:t>
            </a:r>
            <a:br>
              <a:rPr lang="en-US" sz="2400" dirty="0"/>
            </a:br>
            <a:r>
              <a:rPr lang="en-US" sz="2400" dirty="0">
                <a:highlight>
                  <a:srgbClr val="C0C0C0"/>
                </a:highlight>
              </a:rPr>
              <a:t>CA</a:t>
            </a:r>
            <a:r>
              <a:rPr lang="en-US" sz="2400" dirty="0"/>
              <a:t> or </a:t>
            </a:r>
            <a:r>
              <a:rPr lang="en-US" sz="2400" dirty="0">
                <a:highlight>
                  <a:srgbClr val="C0C0C0"/>
                </a:highlight>
              </a:rPr>
              <a:t>PVA</a:t>
            </a:r>
            <a:r>
              <a:rPr lang="en-US" sz="2400" dirty="0"/>
              <a:t> threads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highlight>
                  <a:srgbClr val="C0C0C0"/>
                </a:highlight>
              </a:rPr>
              <a:t>Shell</a:t>
            </a:r>
            <a:r>
              <a:rPr lang="en-US" sz="2400" dirty="0"/>
              <a:t>, </a:t>
            </a:r>
            <a:r>
              <a:rPr lang="en-US" sz="2400" dirty="0" err="1">
                <a:highlight>
                  <a:srgbClr val="C0C0C0"/>
                </a:highlight>
              </a:rPr>
              <a:t>procServ</a:t>
            </a:r>
            <a:r>
              <a:rPr lang="en-US" sz="2400" dirty="0"/>
              <a:t> below RT priorities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FAB8E8-6D1E-3459-A4C4-4BAF3B10B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90"/>
          <a:stretch/>
        </p:blipFill>
        <p:spPr>
          <a:xfrm>
            <a:off x="6024477" y="274320"/>
            <a:ext cx="6037362" cy="3600068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7948937-FC90-57CC-E1C4-34A5A737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73"/>
          <a:stretch/>
        </p:blipFill>
        <p:spPr>
          <a:xfrm>
            <a:off x="6024477" y="5158555"/>
            <a:ext cx="6037362" cy="539496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84BC8FE4-64D9-3459-856C-25C4C3FB2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37" b="81654"/>
          <a:stretch/>
        </p:blipFill>
        <p:spPr>
          <a:xfrm>
            <a:off x="6024481" y="4118247"/>
            <a:ext cx="6037358" cy="796449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9E6C8E08-62E4-AB8D-AEEF-88374EA8FBB5}"/>
              </a:ext>
            </a:extLst>
          </p:cNvPr>
          <p:cNvSpPr/>
          <p:nvPr/>
        </p:nvSpPr>
        <p:spPr>
          <a:xfrm>
            <a:off x="5714582" y="1656787"/>
            <a:ext cx="374965" cy="64036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DCF992C-6BDE-F08E-5DB4-01E3D3C5D6E4}"/>
              </a:ext>
            </a:extLst>
          </p:cNvPr>
          <p:cNvSpPr/>
          <p:nvPr/>
        </p:nvSpPr>
        <p:spPr>
          <a:xfrm>
            <a:off x="5714581" y="2334670"/>
            <a:ext cx="374965" cy="153971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BA8E6D1-D70E-3897-AC9C-A008A66CCD35}"/>
              </a:ext>
            </a:extLst>
          </p:cNvPr>
          <p:cNvSpPr/>
          <p:nvPr/>
        </p:nvSpPr>
        <p:spPr>
          <a:xfrm>
            <a:off x="5714580" y="4164390"/>
            <a:ext cx="374965" cy="75030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1304F06-08FF-645F-1B48-A6CCF2911950}"/>
              </a:ext>
            </a:extLst>
          </p:cNvPr>
          <p:cNvSpPr/>
          <p:nvPr/>
        </p:nvSpPr>
        <p:spPr>
          <a:xfrm>
            <a:off x="5714579" y="5147797"/>
            <a:ext cx="374965" cy="55025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350F648-A44A-D01B-6475-71226217F841}"/>
              </a:ext>
            </a:extLst>
          </p:cNvPr>
          <p:cNvCxnSpPr/>
          <p:nvPr/>
        </p:nvCxnSpPr>
        <p:spPr>
          <a:xfrm flipV="1">
            <a:off x="4984595" y="1973766"/>
            <a:ext cx="729984" cy="349753"/>
          </a:xfrm>
          <a:prstGeom prst="straightConnector1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A2AD4EF-16CA-4F9B-7A89-1E1BAA42F89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527395" y="3104529"/>
            <a:ext cx="1187186" cy="451607"/>
          </a:xfrm>
          <a:prstGeom prst="straightConnector1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5">
            <a:extLst>
              <a:ext uri="{FF2B5EF4-FFF2-40B4-BE49-F238E27FC236}">
                <a16:creationId xmlns:a16="http://schemas.microsoft.com/office/drawing/2014/main" id="{A648CA3D-BC65-0F8F-A6BF-44DE6082F6B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46810" y="3931289"/>
            <a:ext cx="1967770" cy="608254"/>
          </a:xfrm>
          <a:prstGeom prst="straightConnector1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15">
            <a:extLst>
              <a:ext uri="{FF2B5EF4-FFF2-40B4-BE49-F238E27FC236}">
                <a16:creationId xmlns:a16="http://schemas.microsoft.com/office/drawing/2014/main" id="{7ED798B6-0725-6797-4314-A4134B4C391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527395" y="5422924"/>
            <a:ext cx="1187184" cy="0"/>
          </a:xfrm>
          <a:prstGeom prst="straightConnector1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2E41AE5-0CA7-4C98-8F08-085CDF3E15A0}"/>
              </a:ext>
            </a:extLst>
          </p:cNvPr>
          <p:cNvSpPr txBox="1"/>
          <p:nvPr/>
        </p:nvSpPr>
        <p:spPr>
          <a:xfrm>
            <a:off x="7605132" y="5809785"/>
            <a:ext cx="428194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highlight>
                  <a:srgbClr val="C0C0C0"/>
                </a:highlight>
                <a:latin typeface="+mn-lt"/>
              </a:rPr>
              <a:t>htop</a:t>
            </a:r>
            <a:r>
              <a:rPr lang="en-US" sz="1400" dirty="0">
                <a:latin typeface="+mn-lt"/>
              </a:rPr>
              <a:t> example.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May also check ’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OSSPRI’ 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highlight>
                  <a:srgbClr val="C0C0C0"/>
                </a:highlight>
                <a:latin typeface="+mn-lt"/>
              </a:rPr>
              <a:t>epicsThreadShowAll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64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3398-7AD2-76E0-E697-D7A75EAA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9202-98A3-D7B9-3663-8F61A21A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1239"/>
            <a:ext cx="11430000" cy="4430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EPICS base calls </a:t>
            </a:r>
            <a:r>
              <a:rPr lang="en-US" dirty="0" err="1">
                <a:highlight>
                  <a:srgbClr val="C0C0C0"/>
                </a:highlight>
              </a:rPr>
              <a:t>mlockall</a:t>
            </a:r>
            <a:r>
              <a:rPr lang="en-US" dirty="0">
                <a:highlight>
                  <a:srgbClr val="C0C0C0"/>
                </a:highlight>
              </a:rPr>
              <a:t>(..)</a:t>
            </a:r>
            <a:r>
              <a:rPr lang="en-US" dirty="0"/>
              <a:t> to lock virtual address space in RAM.</a:t>
            </a:r>
            <a:br>
              <a:rPr lang="en-US" dirty="0"/>
            </a:br>
            <a:r>
              <a:rPr lang="en-US" dirty="0"/>
              <a:t>Avoids unpredictable delays from paging.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grep   </a:t>
            </a:r>
            <a:r>
              <a:rPr lang="en-US" dirty="0" err="1">
                <a:highlight>
                  <a:srgbClr val="C0C0C0"/>
                </a:highlight>
              </a:rPr>
              <a:t>Vm</a:t>
            </a:r>
            <a:r>
              <a:rPr lang="en-US" dirty="0">
                <a:highlight>
                  <a:srgbClr val="C0C0C0"/>
                </a:highlight>
              </a:rPr>
              <a:t>   /proc/`</a:t>
            </a:r>
            <a:r>
              <a:rPr lang="en-US" dirty="0" err="1">
                <a:highlight>
                  <a:srgbClr val="C0C0C0"/>
                </a:highlight>
              </a:rPr>
              <a:t>pgrep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st.cmd</a:t>
            </a:r>
            <a:r>
              <a:rPr lang="en-US" dirty="0">
                <a:highlight>
                  <a:srgbClr val="C0C0C0"/>
                </a:highlight>
              </a:rPr>
              <a:t>`/status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ym typeface="Wingdings" pitchFamily="2" charset="2"/>
              </a:rPr>
              <a:t> Almost all memory locked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Sounds good, but unclear how to test/quantify…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0B593-F162-461D-CB0D-FC1329C13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/>
          <a:stretch/>
        </p:blipFill>
        <p:spPr>
          <a:xfrm>
            <a:off x="6096000" y="3667353"/>
            <a:ext cx="4282068" cy="916862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49D8327-E73D-A196-E7BF-32054853406B}"/>
              </a:ext>
            </a:extLst>
          </p:cNvPr>
          <p:cNvSpPr/>
          <p:nvPr/>
        </p:nvSpPr>
        <p:spPr>
          <a:xfrm>
            <a:off x="5694351" y="3667352"/>
            <a:ext cx="374965" cy="916861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DD54-8BB0-B089-5F41-9029E6E3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B1CA-95E0-BAAA-E0D7-1A5746A3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94" y="1077194"/>
            <a:ext cx="3765387" cy="428654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000" dirty="0"/>
              <a:t>Single core, threads scheduled by priority</a:t>
            </a:r>
          </a:p>
          <a:p>
            <a:pPr marL="514350" indent="-514350">
              <a:buFont typeface="+mj-lt"/>
              <a:buAutoNum type="alphaLcParenR"/>
            </a:pPr>
            <a:endParaRPr lang="en-US" sz="2000" dirty="0"/>
          </a:p>
          <a:p>
            <a:pPr marL="514350" indent="-514350">
              <a:buFont typeface="+mj-lt"/>
              <a:buAutoNum type="alphaLcParenR"/>
            </a:pPr>
            <a:endParaRPr lang="en-US" sz="2000" dirty="0"/>
          </a:p>
          <a:p>
            <a:pPr marL="514350" indent="-514350">
              <a:buFont typeface="+mj-lt"/>
              <a:buAutoNum type="alphaLcParenR"/>
            </a:pPr>
            <a:endParaRPr lang="en-US" sz="2000" dirty="0"/>
          </a:p>
          <a:p>
            <a:pPr marL="514350" indent="-514350">
              <a:buFont typeface="+mj-lt"/>
              <a:buAutoNum type="alphaLcParenR"/>
            </a:pPr>
            <a:endParaRPr lang="en-US" sz="2000" dirty="0"/>
          </a:p>
          <a:p>
            <a:pPr marL="514350" indent="-514350">
              <a:buFont typeface="+mj-lt"/>
              <a:buAutoNum type="alphaLcParenR"/>
            </a:pPr>
            <a:endParaRPr lang="en-US" sz="2000" dirty="0"/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highlight>
                  <a:srgbClr val="C0C0C0"/>
                </a:highlight>
              </a:rPr>
              <a:t>PTHREAD_PRIO_INHERIT</a:t>
            </a:r>
            <a:r>
              <a:rPr lang="en-US" sz="2000" dirty="0"/>
              <a:t> as used by </a:t>
            </a:r>
            <a:r>
              <a:rPr lang="en-US" sz="2000" dirty="0" err="1"/>
              <a:t>epicsMutex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19B4A2-EE6E-57EF-EF6A-75AB22D9F445}"/>
              </a:ext>
            </a:extLst>
          </p:cNvPr>
          <p:cNvCxnSpPr>
            <a:cxnSpLocks/>
          </p:cNvCxnSpPr>
          <p:nvPr/>
        </p:nvCxnSpPr>
        <p:spPr>
          <a:xfrm>
            <a:off x="4282068" y="2752982"/>
            <a:ext cx="78281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E9237D-CC26-F108-A1B9-D9FF0C5EC979}"/>
              </a:ext>
            </a:extLst>
          </p:cNvPr>
          <p:cNvCxnSpPr>
            <a:cxnSpLocks/>
          </p:cNvCxnSpPr>
          <p:nvPr/>
        </p:nvCxnSpPr>
        <p:spPr>
          <a:xfrm flipV="1">
            <a:off x="4259762" y="993772"/>
            <a:ext cx="0" cy="175921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lternate Process 7">
            <a:extLst>
              <a:ext uri="{FF2B5EF4-FFF2-40B4-BE49-F238E27FC236}">
                <a16:creationId xmlns:a16="http://schemas.microsoft.com/office/drawing/2014/main" id="{2C7231B1-CD65-5C4A-A3F7-1FFC0BFA2F52}"/>
              </a:ext>
            </a:extLst>
          </p:cNvPr>
          <p:cNvSpPr/>
          <p:nvPr/>
        </p:nvSpPr>
        <p:spPr>
          <a:xfrm>
            <a:off x="4516240" y="2206572"/>
            <a:ext cx="1550002" cy="434898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Take mutex</a:t>
            </a:r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A30CA2E5-B83D-70C3-AE71-FC16010D224B}"/>
              </a:ext>
            </a:extLst>
          </p:cNvPr>
          <p:cNvSpPr/>
          <p:nvPr/>
        </p:nvSpPr>
        <p:spPr>
          <a:xfrm>
            <a:off x="6066242" y="1077194"/>
            <a:ext cx="1092834" cy="69203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Blocks on mutex</a:t>
            </a: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C575C57-3990-410E-E219-840FFC2BD0B4}"/>
              </a:ext>
            </a:extLst>
          </p:cNvPr>
          <p:cNvSpPr/>
          <p:nvPr/>
        </p:nvSpPr>
        <p:spPr>
          <a:xfrm>
            <a:off x="7159076" y="1769231"/>
            <a:ext cx="4795027" cy="4373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Keeps low priority thread from running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7AC90-AF41-3F98-C2C4-8262BA811AE8}"/>
              </a:ext>
            </a:extLst>
          </p:cNvPr>
          <p:cNvSpPr txBox="1"/>
          <p:nvPr/>
        </p:nvSpPr>
        <p:spPr>
          <a:xfrm>
            <a:off x="8743478" y="2854053"/>
            <a:ext cx="6960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B58A7-CF29-409E-C35F-C55661B05AB4}"/>
              </a:ext>
            </a:extLst>
          </p:cNvPr>
          <p:cNvSpPr txBox="1"/>
          <p:nvPr/>
        </p:nvSpPr>
        <p:spPr>
          <a:xfrm rot="16200000">
            <a:off x="3131891" y="1702560"/>
            <a:ext cx="17427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Thread Priority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D3B60A-5F73-4FF2-0069-6891CB43993E}"/>
              </a:ext>
            </a:extLst>
          </p:cNvPr>
          <p:cNvCxnSpPr>
            <a:cxnSpLocks/>
          </p:cNvCxnSpPr>
          <p:nvPr/>
        </p:nvCxnSpPr>
        <p:spPr>
          <a:xfrm>
            <a:off x="4282068" y="5991548"/>
            <a:ext cx="78281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40A8A0-A44A-DC9D-6CCA-A5A4D16D4511}"/>
              </a:ext>
            </a:extLst>
          </p:cNvPr>
          <p:cNvCxnSpPr>
            <a:cxnSpLocks/>
          </p:cNvCxnSpPr>
          <p:nvPr/>
        </p:nvCxnSpPr>
        <p:spPr>
          <a:xfrm flipV="1">
            <a:off x="4259762" y="4232338"/>
            <a:ext cx="0" cy="175921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ernate Process 15">
            <a:extLst>
              <a:ext uri="{FF2B5EF4-FFF2-40B4-BE49-F238E27FC236}">
                <a16:creationId xmlns:a16="http://schemas.microsoft.com/office/drawing/2014/main" id="{F09BD226-E460-82CA-2AD1-33AB2A9C51C3}"/>
              </a:ext>
            </a:extLst>
          </p:cNvPr>
          <p:cNvSpPr/>
          <p:nvPr/>
        </p:nvSpPr>
        <p:spPr>
          <a:xfrm>
            <a:off x="4516240" y="5445138"/>
            <a:ext cx="1550002" cy="434898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Take mutex</a:t>
            </a:r>
          </a:p>
        </p:txBody>
      </p:sp>
      <p:sp>
        <p:nvSpPr>
          <p:cNvPr id="17" name="Alternate Process 16">
            <a:extLst>
              <a:ext uri="{FF2B5EF4-FFF2-40B4-BE49-F238E27FC236}">
                <a16:creationId xmlns:a16="http://schemas.microsoft.com/office/drawing/2014/main" id="{39D59F03-9488-89E6-2791-93B9761D080F}"/>
              </a:ext>
            </a:extLst>
          </p:cNvPr>
          <p:cNvSpPr/>
          <p:nvPr/>
        </p:nvSpPr>
        <p:spPr>
          <a:xfrm>
            <a:off x="6066242" y="4315760"/>
            <a:ext cx="1092834" cy="69203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Blocks on mutex</a:t>
            </a:r>
          </a:p>
        </p:txBody>
      </p:sp>
      <p:sp>
        <p:nvSpPr>
          <p:cNvPr id="18" name="Alternate Process 17">
            <a:extLst>
              <a:ext uri="{FF2B5EF4-FFF2-40B4-BE49-F238E27FC236}">
                <a16:creationId xmlns:a16="http://schemas.microsoft.com/office/drawing/2014/main" id="{229D01C9-B02C-D085-066D-BC8EFB47787F}"/>
              </a:ext>
            </a:extLst>
          </p:cNvPr>
          <p:cNvSpPr/>
          <p:nvPr/>
        </p:nvSpPr>
        <p:spPr>
          <a:xfrm>
            <a:off x="10851836" y="5007797"/>
            <a:ext cx="1102269" cy="4373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Runs…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2AADE-F456-F5D5-3BF7-65DD98C873FE}"/>
              </a:ext>
            </a:extLst>
          </p:cNvPr>
          <p:cNvSpPr txBox="1"/>
          <p:nvPr/>
        </p:nvSpPr>
        <p:spPr>
          <a:xfrm>
            <a:off x="8743478" y="6092619"/>
            <a:ext cx="6960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FD8EFF-AB16-7CD6-F8E6-8AFE95236BD5}"/>
              </a:ext>
            </a:extLst>
          </p:cNvPr>
          <p:cNvSpPr txBox="1"/>
          <p:nvPr/>
        </p:nvSpPr>
        <p:spPr>
          <a:xfrm rot="16200000">
            <a:off x="3131891" y="4941126"/>
            <a:ext cx="17427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Thread Priority</a:t>
            </a:r>
          </a:p>
        </p:txBody>
      </p:sp>
      <p:sp>
        <p:nvSpPr>
          <p:cNvPr id="28" name="Alternate Process 27">
            <a:extLst>
              <a:ext uri="{FF2B5EF4-FFF2-40B4-BE49-F238E27FC236}">
                <a16:creationId xmlns:a16="http://schemas.microsoft.com/office/drawing/2014/main" id="{7064F676-EF98-94BC-1402-E0C5083E2D2F}"/>
              </a:ext>
            </a:extLst>
          </p:cNvPr>
          <p:cNvSpPr/>
          <p:nvPr/>
        </p:nvSpPr>
        <p:spPr>
          <a:xfrm>
            <a:off x="7159076" y="4310399"/>
            <a:ext cx="2098441" cy="692036"/>
          </a:xfrm>
          <a:prstGeom prst="flowChartAlternateProcess">
            <a:avLst/>
          </a:prstGeom>
          <a:pattFill prst="wdUpDiag">
            <a:fgClr>
              <a:schemeClr val="accent2">
                <a:tint val="6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Runs at elevated priority, releases mutex</a:t>
            </a:r>
          </a:p>
        </p:txBody>
      </p:sp>
      <p:sp>
        <p:nvSpPr>
          <p:cNvPr id="30" name="Alternate Process 29">
            <a:extLst>
              <a:ext uri="{FF2B5EF4-FFF2-40B4-BE49-F238E27FC236}">
                <a16:creationId xmlns:a16="http://schemas.microsoft.com/office/drawing/2014/main" id="{A27EE36A-FF0B-0599-F8A0-A315E585B44E}"/>
              </a:ext>
            </a:extLst>
          </p:cNvPr>
          <p:cNvSpPr/>
          <p:nvPr/>
        </p:nvSpPr>
        <p:spPr>
          <a:xfrm>
            <a:off x="9264796" y="4310399"/>
            <a:ext cx="1587039" cy="69203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Completes work with mutex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86B703FA-BDE5-F2F2-7A91-A81F6E5FA68A}"/>
              </a:ext>
            </a:extLst>
          </p:cNvPr>
          <p:cNvCxnSpPr>
            <a:stCxn id="16" idx="3"/>
          </p:cNvCxnSpPr>
          <p:nvPr/>
        </p:nvCxnSpPr>
        <p:spPr>
          <a:xfrm flipV="1">
            <a:off x="6066242" y="5002435"/>
            <a:ext cx="2185655" cy="660152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2E7F98-0C05-A2CA-0106-B4F49EA2BEF6}"/>
              </a:ext>
            </a:extLst>
          </p:cNvPr>
          <p:cNvSpPr txBox="1"/>
          <p:nvPr/>
        </p:nvSpPr>
        <p:spPr>
          <a:xfrm>
            <a:off x="4423003" y="6350831"/>
            <a:ext cx="32864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+mn-lt"/>
              </a:rPr>
              <a:t>Tested, works as advertised!</a:t>
            </a:r>
          </a:p>
        </p:txBody>
      </p:sp>
    </p:spTree>
    <p:extLst>
      <p:ext uri="{BB962C8B-B14F-4D97-AF65-F5344CB8AC3E}">
        <p14:creationId xmlns:p14="http://schemas.microsoft.com/office/powerpoint/2010/main" val="4186248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e89d4b-d65d-4a0c-8107-53280a2e8143">
      <Terms xmlns="http://schemas.microsoft.com/office/infopath/2007/PartnerControls"/>
    </lcf76f155ced4ddcb4097134ff3c332f>
    <TaxCatchAll xmlns="e4a3cf16-f000-411a-8b9f-ac8de5bd46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987904D36EF4199325AAE7B67F14D" ma:contentTypeVersion="16" ma:contentTypeDescription="Create a new document." ma:contentTypeScope="" ma:versionID="488b37ca8faf6bede83d5a6bbb6bcc98">
  <xsd:schema xmlns:xsd="http://www.w3.org/2001/XMLSchema" xmlns:xs="http://www.w3.org/2001/XMLSchema" xmlns:p="http://schemas.microsoft.com/office/2006/metadata/properties" xmlns:ns2="7ae89d4b-d65d-4a0c-8107-53280a2e8143" xmlns:ns3="e4a3cf16-f000-411a-8b9f-ac8de5bd4628" targetNamespace="http://schemas.microsoft.com/office/2006/metadata/properties" ma:root="true" ma:fieldsID="3dba1591632847db74b9cb5f30c9d937" ns2:_="" ns3:_="">
    <xsd:import namespace="7ae89d4b-d65d-4a0c-8107-53280a2e8143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89d4b-d65d-4a0c-8107-53280a2e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purl.org/dc/dcmitype/"/>
    <ds:schemaRef ds:uri="7ae89d4b-d65d-4a0c-8107-53280a2e814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e4a3cf16-f000-411a-8b9f-ac8de5bd462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8895FD-FA75-4258-B260-37E8B7D73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89d4b-d65d-4a0c-8107-53280a2e8143"/>
    <ds:schemaRef ds:uri="e4a3cf16-f000-411a-8b9f-ac8de5bd4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Macintosh PowerPoint</Application>
  <PresentationFormat>Widescreen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-webkit-standard</vt:lpstr>
      <vt:lpstr>Arial</vt:lpstr>
      <vt:lpstr>Arial Black</vt:lpstr>
      <vt:lpstr>Century Gothic</vt:lpstr>
      <vt:lpstr>System Font Regular</vt:lpstr>
      <vt:lpstr>Wingdings</vt:lpstr>
      <vt:lpstr>1_ORNL</vt:lpstr>
      <vt:lpstr>Real-Time Linux Notes  Experience of using real-time Linux features with EPICS</vt:lpstr>
      <vt:lpstr>Moving from VME &amp; VxWorks to … µTCA? &amp; plain Linux?</vt:lpstr>
      <vt:lpstr>What about Real-Time?</vt:lpstr>
      <vt:lpstr>High throughput because buffering accommodates occasional delays!   What if I need low throughput but must act on each machine cycle (SNS: 60 Hz), “real time”? </vt:lpstr>
      <vt:lpstr>What is “Real Time Linux”?</vt:lpstr>
      <vt:lpstr>Support in EPICS</vt:lpstr>
      <vt:lpstr>Thread Priorities</vt:lpstr>
      <vt:lpstr>Memory Locking</vt:lpstr>
      <vt:lpstr>Priority Inversion Protection</vt:lpstr>
      <vt:lpstr>Lock CPU Cores?</vt:lpstr>
      <vt:lpstr>Down the Rabbit Hole</vt:lpstr>
      <vt:lpstr>Interrupt Latency Check</vt:lpstr>
      <vt:lpstr>Timeline Check on Scope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(WBS S.X) Overview</dc:title>
  <dc:creator/>
  <cp:lastModifiedBy/>
  <cp:revision>27</cp:revision>
  <dcterms:created xsi:type="dcterms:W3CDTF">2020-03-09T14:40:21Z</dcterms:created>
  <dcterms:modified xsi:type="dcterms:W3CDTF">2024-08-19T18:44:49Z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0x01010006F987904D36EF4199325AAE7B67F14D</vt:lpwstr>
  </property>
  <property fmtid="{D5CDD505-2E9C-101B-9397-08002B2CF9AE}" pid="3" name="MediaServiceImageTags">
    <vt:lpwstr/>
  </property>
</Properties>
</file>