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1151" r:id="rId5"/>
    <p:sldId id="1150" r:id="rId6"/>
    <p:sldId id="1155" r:id="rId7"/>
    <p:sldId id="1167" r:id="rId8"/>
    <p:sldId id="1152" r:id="rId9"/>
    <p:sldId id="1154" r:id="rId10"/>
    <p:sldId id="1153" r:id="rId11"/>
    <p:sldId id="1171" r:id="rId12"/>
    <p:sldId id="1159" r:id="rId13"/>
    <p:sldId id="1156" r:id="rId14"/>
    <p:sldId id="1172" r:id="rId15"/>
    <p:sldId id="1160" r:id="rId16"/>
    <p:sldId id="1157" r:id="rId17"/>
    <p:sldId id="1158" r:id="rId18"/>
    <p:sldId id="1168" r:id="rId19"/>
    <p:sldId id="1161" r:id="rId20"/>
    <p:sldId id="1165" r:id="rId21"/>
    <p:sldId id="1163" r:id="rId22"/>
    <p:sldId id="1164" r:id="rId23"/>
    <p:sldId id="1169" r:id="rId24"/>
    <p:sldId id="1170" r:id="rId25"/>
    <p:sldId id="1162" r:id="rId26"/>
    <p:sldId id="1173" r:id="rId27"/>
  </p:sldIdLst>
  <p:sldSz cx="9144000" cy="5143500" type="screen16x9"/>
  <p:notesSz cx="6858000" cy="9144000"/>
  <p:defaultTextStyle>
    <a:defPPr>
      <a:defRPr lang="en-US"/>
    </a:defPPr>
    <a:lvl1pPr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3429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6858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0287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3716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C6A63B-80B1-034A-A754-38E141FED11C}" v="53" dt="2024-09-17T18:22:48.52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4" autoAdjust="0"/>
    <p:restoredTop sz="96122" autoAdjust="0"/>
  </p:normalViewPr>
  <p:slideViewPr>
    <p:cSldViewPr snapToGrid="0" snapToObjects="1">
      <p:cViewPr varScale="1">
        <p:scale>
          <a:sx n="161" d="100"/>
          <a:sy n="161" d="100"/>
        </p:scale>
        <p:origin x="352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678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F Badgett Jr" userId="51aefeb8-e5da-4f65-8907-26f4e59cd0f9" providerId="ADAL" clId="{2CC6A63B-80B1-034A-A754-38E141FED11C}"/>
    <pc:docChg chg="undo custSel addSld delSld modSld sldOrd">
      <pc:chgData name="William F Badgett Jr" userId="51aefeb8-e5da-4f65-8907-26f4e59cd0f9" providerId="ADAL" clId="{2CC6A63B-80B1-034A-A754-38E141FED11C}" dt="2024-09-18T11:06:37.350" v="9361" actId="2696"/>
      <pc:docMkLst>
        <pc:docMk/>
      </pc:docMkLst>
      <pc:sldChg chg="modSp mod">
        <pc:chgData name="William F Badgett Jr" userId="51aefeb8-e5da-4f65-8907-26f4e59cd0f9" providerId="ADAL" clId="{2CC6A63B-80B1-034A-A754-38E141FED11C}" dt="2024-09-16T01:20:33.008" v="2048" actId="20577"/>
        <pc:sldMkLst>
          <pc:docMk/>
          <pc:sldMk cId="2105422847" sldId="1150"/>
        </pc:sldMkLst>
        <pc:spChg chg="mod">
          <ac:chgData name="William F Badgett Jr" userId="51aefeb8-e5da-4f65-8907-26f4e59cd0f9" providerId="ADAL" clId="{2CC6A63B-80B1-034A-A754-38E141FED11C}" dt="2024-09-16T01:20:33.008" v="2048" actId="20577"/>
          <ac:spMkLst>
            <pc:docMk/>
            <pc:sldMk cId="2105422847" sldId="1150"/>
            <ac:spMk id="6" creationId="{00000000-0000-0000-0000-000000000000}"/>
          </ac:spMkLst>
        </pc:spChg>
      </pc:sldChg>
      <pc:sldChg chg="modSp mod">
        <pc:chgData name="William F Badgett Jr" userId="51aefeb8-e5da-4f65-8907-26f4e59cd0f9" providerId="ADAL" clId="{2CC6A63B-80B1-034A-A754-38E141FED11C}" dt="2024-09-15T20:44:55.418" v="9" actId="20577"/>
        <pc:sldMkLst>
          <pc:docMk/>
          <pc:sldMk cId="552786037" sldId="1151"/>
        </pc:sldMkLst>
        <pc:spChg chg="mod">
          <ac:chgData name="William F Badgett Jr" userId="51aefeb8-e5da-4f65-8907-26f4e59cd0f9" providerId="ADAL" clId="{2CC6A63B-80B1-034A-A754-38E141FED11C}" dt="2024-09-15T20:44:55.418" v="9" actId="20577"/>
          <ac:spMkLst>
            <pc:docMk/>
            <pc:sldMk cId="552786037" sldId="1151"/>
            <ac:spMk id="2" creationId="{189C17A3-632B-C176-C8AB-100E31EECA92}"/>
          </ac:spMkLst>
        </pc:spChg>
      </pc:sldChg>
      <pc:sldChg chg="ord">
        <pc:chgData name="William F Badgett Jr" userId="51aefeb8-e5da-4f65-8907-26f4e59cd0f9" providerId="ADAL" clId="{2CC6A63B-80B1-034A-A754-38E141FED11C}" dt="2024-09-16T01:22:17.200" v="2050" actId="20578"/>
        <pc:sldMkLst>
          <pc:docMk/>
          <pc:sldMk cId="1274393691" sldId="1153"/>
        </pc:sldMkLst>
      </pc:sldChg>
      <pc:sldChg chg="modSp mod ord">
        <pc:chgData name="William F Badgett Jr" userId="51aefeb8-e5da-4f65-8907-26f4e59cd0f9" providerId="ADAL" clId="{2CC6A63B-80B1-034A-A754-38E141FED11C}" dt="2024-09-16T01:21:49.690" v="2049" actId="20578"/>
        <pc:sldMkLst>
          <pc:docMk/>
          <pc:sldMk cId="906340523" sldId="1154"/>
        </pc:sldMkLst>
        <pc:spChg chg="mod">
          <ac:chgData name="William F Badgett Jr" userId="51aefeb8-e5da-4f65-8907-26f4e59cd0f9" providerId="ADAL" clId="{2CC6A63B-80B1-034A-A754-38E141FED11C}" dt="2024-09-16T01:11:44.206" v="1220" actId="20577"/>
          <ac:spMkLst>
            <pc:docMk/>
            <pc:sldMk cId="906340523" sldId="1154"/>
            <ac:spMk id="5" creationId="{B7EE67E8-01D3-7110-29C9-6B58AF4E9E2A}"/>
          </ac:spMkLst>
        </pc:spChg>
      </pc:sldChg>
      <pc:sldChg chg="modSp mod">
        <pc:chgData name="William F Badgett Jr" userId="51aefeb8-e5da-4f65-8907-26f4e59cd0f9" providerId="ADAL" clId="{2CC6A63B-80B1-034A-A754-38E141FED11C}" dt="2024-09-17T15:48:14.519" v="8547" actId="5793"/>
        <pc:sldMkLst>
          <pc:docMk/>
          <pc:sldMk cId="1838183221" sldId="1155"/>
        </pc:sldMkLst>
        <pc:spChg chg="mod">
          <ac:chgData name="William F Badgett Jr" userId="51aefeb8-e5da-4f65-8907-26f4e59cd0f9" providerId="ADAL" clId="{2CC6A63B-80B1-034A-A754-38E141FED11C}" dt="2024-09-17T15:48:14.519" v="8547" actId="5793"/>
          <ac:spMkLst>
            <pc:docMk/>
            <pc:sldMk cId="1838183221" sldId="1155"/>
            <ac:spMk id="4" creationId="{F6ED47D8-446E-75BF-C9C0-683E2397C926}"/>
          </ac:spMkLst>
        </pc:spChg>
      </pc:sldChg>
      <pc:sldChg chg="modSp mod">
        <pc:chgData name="William F Badgett Jr" userId="51aefeb8-e5da-4f65-8907-26f4e59cd0f9" providerId="ADAL" clId="{2CC6A63B-80B1-034A-A754-38E141FED11C}" dt="2024-09-17T15:01:08.574" v="7552" actId="20577"/>
        <pc:sldMkLst>
          <pc:docMk/>
          <pc:sldMk cId="2524123832" sldId="1156"/>
        </pc:sldMkLst>
        <pc:spChg chg="mod">
          <ac:chgData name="William F Badgett Jr" userId="51aefeb8-e5da-4f65-8907-26f4e59cd0f9" providerId="ADAL" clId="{2CC6A63B-80B1-034A-A754-38E141FED11C}" dt="2024-09-15T20:49:25.559" v="165" actId="20577"/>
          <ac:spMkLst>
            <pc:docMk/>
            <pc:sldMk cId="2524123832" sldId="1156"/>
            <ac:spMk id="2" creationId="{81CC7AA9-F3DE-6DA3-E091-BB10B00F1434}"/>
          </ac:spMkLst>
        </pc:spChg>
        <pc:spChg chg="mod">
          <ac:chgData name="William F Badgett Jr" userId="51aefeb8-e5da-4f65-8907-26f4e59cd0f9" providerId="ADAL" clId="{2CC6A63B-80B1-034A-A754-38E141FED11C}" dt="2024-09-17T15:01:08.574" v="7552" actId="20577"/>
          <ac:spMkLst>
            <pc:docMk/>
            <pc:sldMk cId="2524123832" sldId="1156"/>
            <ac:spMk id="3" creationId="{222BF346-E688-FBBA-4C3D-966CD27A2ED7}"/>
          </ac:spMkLst>
        </pc:spChg>
      </pc:sldChg>
      <pc:sldChg chg="addSp delSp modSp new mod">
        <pc:chgData name="William F Badgett Jr" userId="51aefeb8-e5da-4f65-8907-26f4e59cd0f9" providerId="ADAL" clId="{2CC6A63B-80B1-034A-A754-38E141FED11C}" dt="2024-09-17T15:01:59.474" v="7556" actId="207"/>
        <pc:sldMkLst>
          <pc:docMk/>
          <pc:sldMk cId="2309027342" sldId="1157"/>
        </pc:sldMkLst>
        <pc:spChg chg="del">
          <ac:chgData name="William F Badgett Jr" userId="51aefeb8-e5da-4f65-8907-26f4e59cd0f9" providerId="ADAL" clId="{2CC6A63B-80B1-034A-A754-38E141FED11C}" dt="2024-09-15T20:53:08.381" v="200" actId="21"/>
          <ac:spMkLst>
            <pc:docMk/>
            <pc:sldMk cId="2309027342" sldId="1157"/>
            <ac:spMk id="2" creationId="{650CA449-FC9D-9587-B8B8-D5B6AC32A333}"/>
          </ac:spMkLst>
        </pc:spChg>
        <pc:spChg chg="mod">
          <ac:chgData name="William F Badgett Jr" userId="51aefeb8-e5da-4f65-8907-26f4e59cd0f9" providerId="ADAL" clId="{2CC6A63B-80B1-034A-A754-38E141FED11C}" dt="2024-09-15T20:54:01.498" v="221" actId="20577"/>
          <ac:spMkLst>
            <pc:docMk/>
            <pc:sldMk cId="2309027342" sldId="1157"/>
            <ac:spMk id="3" creationId="{2E44D859-5D9D-3A0E-3A29-BA6E87505B14}"/>
          </ac:spMkLst>
        </pc:spChg>
        <pc:spChg chg="add mod">
          <ac:chgData name="William F Badgett Jr" userId="51aefeb8-e5da-4f65-8907-26f4e59cd0f9" providerId="ADAL" clId="{2CC6A63B-80B1-034A-A754-38E141FED11C}" dt="2024-09-17T15:01:59.474" v="7556" actId="207"/>
          <ac:spMkLst>
            <pc:docMk/>
            <pc:sldMk cId="2309027342" sldId="1157"/>
            <ac:spMk id="6" creationId="{2D66FBFD-3BAB-5308-4037-49EF06B2F2E5}"/>
          </ac:spMkLst>
        </pc:spChg>
        <pc:spChg chg="add mod">
          <ac:chgData name="William F Badgett Jr" userId="51aefeb8-e5da-4f65-8907-26f4e59cd0f9" providerId="ADAL" clId="{2CC6A63B-80B1-034A-A754-38E141FED11C}" dt="2024-09-15T20:57:39.485" v="499"/>
          <ac:spMkLst>
            <pc:docMk/>
            <pc:sldMk cId="2309027342" sldId="1157"/>
            <ac:spMk id="7" creationId="{C0EB5DEE-9D2F-7E32-023E-5FB8165E962D}"/>
          </ac:spMkLst>
        </pc:spChg>
        <pc:picChg chg="add mod">
          <ac:chgData name="William F Badgett Jr" userId="51aefeb8-e5da-4f65-8907-26f4e59cd0f9" providerId="ADAL" clId="{2CC6A63B-80B1-034A-A754-38E141FED11C}" dt="2024-09-15T20:53:40.723" v="205" actId="1076"/>
          <ac:picMkLst>
            <pc:docMk/>
            <pc:sldMk cId="2309027342" sldId="1157"/>
            <ac:picMk id="5" creationId="{D192AB5F-014E-3915-43D4-728602DB89A3}"/>
          </ac:picMkLst>
        </pc:picChg>
      </pc:sldChg>
      <pc:sldChg chg="addSp delSp modSp new mod">
        <pc:chgData name="William F Badgett Jr" userId="51aefeb8-e5da-4f65-8907-26f4e59cd0f9" providerId="ADAL" clId="{2CC6A63B-80B1-034A-A754-38E141FED11C}" dt="2024-09-17T15:02:11.657" v="7562" actId="20577"/>
        <pc:sldMkLst>
          <pc:docMk/>
          <pc:sldMk cId="3378651390" sldId="1158"/>
        </pc:sldMkLst>
        <pc:spChg chg="del">
          <ac:chgData name="William F Badgett Jr" userId="51aefeb8-e5da-4f65-8907-26f4e59cd0f9" providerId="ADAL" clId="{2CC6A63B-80B1-034A-A754-38E141FED11C}" dt="2024-09-15T20:59:41.246" v="641"/>
          <ac:spMkLst>
            <pc:docMk/>
            <pc:sldMk cId="3378651390" sldId="1158"/>
            <ac:spMk id="2" creationId="{01F27179-4637-DCC3-E2CD-C0174FA39B54}"/>
          </ac:spMkLst>
        </pc:spChg>
        <pc:spChg chg="mod">
          <ac:chgData name="William F Badgett Jr" userId="51aefeb8-e5da-4f65-8907-26f4e59cd0f9" providerId="ADAL" clId="{2CC6A63B-80B1-034A-A754-38E141FED11C}" dt="2024-09-15T21:02:46.029" v="708" actId="20577"/>
          <ac:spMkLst>
            <pc:docMk/>
            <pc:sldMk cId="3378651390" sldId="1158"/>
            <ac:spMk id="3" creationId="{34D6D7EE-9AA6-8D04-202D-FA1E36C3BCB2}"/>
          </ac:spMkLst>
        </pc:spChg>
        <pc:spChg chg="add mod">
          <ac:chgData name="William F Badgett Jr" userId="51aefeb8-e5da-4f65-8907-26f4e59cd0f9" providerId="ADAL" clId="{2CC6A63B-80B1-034A-A754-38E141FED11C}" dt="2024-09-17T15:02:11.657" v="7562" actId="20577"/>
          <ac:spMkLst>
            <pc:docMk/>
            <pc:sldMk cId="3378651390" sldId="1158"/>
            <ac:spMk id="8" creationId="{B93E27EC-0FE6-093B-72A8-C4F9491DA85A}"/>
          </ac:spMkLst>
        </pc:spChg>
        <pc:picChg chg="add mod modCrop">
          <ac:chgData name="William F Badgett Jr" userId="51aefeb8-e5da-4f65-8907-26f4e59cd0f9" providerId="ADAL" clId="{2CC6A63B-80B1-034A-A754-38E141FED11C}" dt="2024-09-17T15:01:29.128" v="7553" actId="1076"/>
          <ac:picMkLst>
            <pc:docMk/>
            <pc:sldMk cId="3378651390" sldId="1158"/>
            <ac:picMk id="5" creationId="{904F7EF2-6CE3-B6D9-5F87-CB287CE87D25}"/>
          </ac:picMkLst>
        </pc:picChg>
        <pc:picChg chg="add mod">
          <ac:chgData name="William F Badgett Jr" userId="51aefeb8-e5da-4f65-8907-26f4e59cd0f9" providerId="ADAL" clId="{2CC6A63B-80B1-034A-A754-38E141FED11C}" dt="2024-09-15T21:00:31.631" v="655" actId="14100"/>
          <ac:picMkLst>
            <pc:docMk/>
            <pc:sldMk cId="3378651390" sldId="1158"/>
            <ac:picMk id="7" creationId="{48739674-BBEB-D875-6451-3E12DC72F991}"/>
          </ac:picMkLst>
        </pc:picChg>
        <pc:picChg chg="add mod">
          <ac:chgData name="William F Badgett Jr" userId="51aefeb8-e5da-4f65-8907-26f4e59cd0f9" providerId="ADAL" clId="{2CC6A63B-80B1-034A-A754-38E141FED11C}" dt="2024-09-16T00:57:38.484" v="976" actId="14100"/>
          <ac:picMkLst>
            <pc:docMk/>
            <pc:sldMk cId="3378651390" sldId="1158"/>
            <ac:picMk id="10" creationId="{30825DA2-9DF3-DE67-9479-37A9B8B4E6CF}"/>
          </ac:picMkLst>
        </pc:picChg>
      </pc:sldChg>
      <pc:sldChg chg="modSp new mod ord">
        <pc:chgData name="William F Badgett Jr" userId="51aefeb8-e5da-4f65-8907-26f4e59cd0f9" providerId="ADAL" clId="{2CC6A63B-80B1-034A-A754-38E141FED11C}" dt="2024-09-16T01:22:41.291" v="2051" actId="20578"/>
        <pc:sldMkLst>
          <pc:docMk/>
          <pc:sldMk cId="3530027929" sldId="1159"/>
        </pc:sldMkLst>
        <pc:spChg chg="mod">
          <ac:chgData name="William F Badgett Jr" userId="51aefeb8-e5da-4f65-8907-26f4e59cd0f9" providerId="ADAL" clId="{2CC6A63B-80B1-034A-A754-38E141FED11C}" dt="2024-09-16T01:19:56.474" v="2039" actId="20577"/>
          <ac:spMkLst>
            <pc:docMk/>
            <pc:sldMk cId="3530027929" sldId="1159"/>
            <ac:spMk id="2" creationId="{938CD2BB-2A41-CAFE-F8E3-547C1962959F}"/>
          </ac:spMkLst>
        </pc:spChg>
        <pc:spChg chg="mod">
          <ac:chgData name="William F Badgett Jr" userId="51aefeb8-e5da-4f65-8907-26f4e59cd0f9" providerId="ADAL" clId="{2CC6A63B-80B1-034A-A754-38E141FED11C}" dt="2024-09-16T01:12:47.116" v="1260" actId="20577"/>
          <ac:spMkLst>
            <pc:docMk/>
            <pc:sldMk cId="3530027929" sldId="1159"/>
            <ac:spMk id="3" creationId="{45AE633A-67EF-065B-F4BF-CEB7CA1E3DF3}"/>
          </ac:spMkLst>
        </pc:spChg>
      </pc:sldChg>
      <pc:sldChg chg="addSp delSp modSp new mod">
        <pc:chgData name="William F Badgett Jr" userId="51aefeb8-e5da-4f65-8907-26f4e59cd0f9" providerId="ADAL" clId="{2CC6A63B-80B1-034A-A754-38E141FED11C}" dt="2024-09-17T18:19:57.187" v="9114" actId="20577"/>
        <pc:sldMkLst>
          <pc:docMk/>
          <pc:sldMk cId="8760075" sldId="1160"/>
        </pc:sldMkLst>
        <pc:spChg chg="del">
          <ac:chgData name="William F Badgett Jr" userId="51aefeb8-e5da-4f65-8907-26f4e59cd0f9" providerId="ADAL" clId="{2CC6A63B-80B1-034A-A754-38E141FED11C}" dt="2024-09-17T13:31:00.893" v="5585" actId="21"/>
          <ac:spMkLst>
            <pc:docMk/>
            <pc:sldMk cId="8760075" sldId="1160"/>
            <ac:spMk id="2" creationId="{28D31489-9140-F912-48ED-35EF5BDF1DDA}"/>
          </ac:spMkLst>
        </pc:spChg>
        <pc:spChg chg="add mod">
          <ac:chgData name="William F Badgett Jr" userId="51aefeb8-e5da-4f65-8907-26f4e59cd0f9" providerId="ADAL" clId="{2CC6A63B-80B1-034A-A754-38E141FED11C}" dt="2024-09-17T18:19:57.187" v="9114" actId="20577"/>
          <ac:spMkLst>
            <pc:docMk/>
            <pc:sldMk cId="8760075" sldId="1160"/>
            <ac:spMk id="2" creationId="{2EC08F0D-2ACA-FE26-83B4-2473417ACC45}"/>
          </ac:spMkLst>
        </pc:spChg>
        <pc:spChg chg="mod">
          <ac:chgData name="William F Badgett Jr" userId="51aefeb8-e5da-4f65-8907-26f4e59cd0f9" providerId="ADAL" clId="{2CC6A63B-80B1-034A-A754-38E141FED11C}" dt="2024-09-17T13:30:55.122" v="5584" actId="20577"/>
          <ac:spMkLst>
            <pc:docMk/>
            <pc:sldMk cId="8760075" sldId="1160"/>
            <ac:spMk id="3" creationId="{DEA32918-15AD-040C-AAEC-60ED259FDE2C}"/>
          </ac:spMkLst>
        </pc:spChg>
        <pc:spChg chg="add mod">
          <ac:chgData name="William F Badgett Jr" userId="51aefeb8-e5da-4f65-8907-26f4e59cd0f9" providerId="ADAL" clId="{2CC6A63B-80B1-034A-A754-38E141FED11C}" dt="2024-09-17T18:19:51.475" v="9110" actId="20577"/>
          <ac:spMkLst>
            <pc:docMk/>
            <pc:sldMk cId="8760075" sldId="1160"/>
            <ac:spMk id="5" creationId="{2CF3421A-A43E-63FE-41B0-F277897743A5}"/>
          </ac:spMkLst>
        </pc:spChg>
        <pc:picChg chg="add mod">
          <ac:chgData name="William F Badgett Jr" userId="51aefeb8-e5da-4f65-8907-26f4e59cd0f9" providerId="ADAL" clId="{2CC6A63B-80B1-034A-A754-38E141FED11C}" dt="2024-09-17T18:18:54.755" v="8998" actId="1076"/>
          <ac:picMkLst>
            <pc:docMk/>
            <pc:sldMk cId="8760075" sldId="1160"/>
            <ac:picMk id="4" creationId="{916F37E9-8567-D24E-7BC5-6AD4061A4758}"/>
          </ac:picMkLst>
        </pc:picChg>
      </pc:sldChg>
      <pc:sldChg chg="modSp new mod">
        <pc:chgData name="William F Badgett Jr" userId="51aefeb8-e5da-4f65-8907-26f4e59cd0f9" providerId="ADAL" clId="{2CC6A63B-80B1-034A-A754-38E141FED11C}" dt="2024-09-17T15:10:35.813" v="8367" actId="14100"/>
        <pc:sldMkLst>
          <pc:docMk/>
          <pc:sldMk cId="1348399913" sldId="1161"/>
        </pc:sldMkLst>
        <pc:spChg chg="mod">
          <ac:chgData name="William F Badgett Jr" userId="51aefeb8-e5da-4f65-8907-26f4e59cd0f9" providerId="ADAL" clId="{2CC6A63B-80B1-034A-A754-38E141FED11C}" dt="2024-09-17T15:10:35.813" v="8367" actId="14100"/>
          <ac:spMkLst>
            <pc:docMk/>
            <pc:sldMk cId="1348399913" sldId="1161"/>
            <ac:spMk id="2" creationId="{BCDBC86A-690A-B7DF-D276-17EF674A3777}"/>
          </ac:spMkLst>
        </pc:spChg>
        <pc:spChg chg="mod">
          <ac:chgData name="William F Badgett Jr" userId="51aefeb8-e5da-4f65-8907-26f4e59cd0f9" providerId="ADAL" clId="{2CC6A63B-80B1-034A-A754-38E141FED11C}" dt="2024-09-16T01:25:02.184" v="2130" actId="20577"/>
          <ac:spMkLst>
            <pc:docMk/>
            <pc:sldMk cId="1348399913" sldId="1161"/>
            <ac:spMk id="3" creationId="{B050F9EF-B738-B644-612C-267730298AAF}"/>
          </ac:spMkLst>
        </pc:spChg>
      </pc:sldChg>
      <pc:sldChg chg="addSp modSp new mod">
        <pc:chgData name="William F Badgett Jr" userId="51aefeb8-e5da-4f65-8907-26f4e59cd0f9" providerId="ADAL" clId="{2CC6A63B-80B1-034A-A754-38E141FED11C}" dt="2024-09-17T13:59:50.662" v="7161" actId="114"/>
        <pc:sldMkLst>
          <pc:docMk/>
          <pc:sldMk cId="3625409880" sldId="1162"/>
        </pc:sldMkLst>
        <pc:spChg chg="mod">
          <ac:chgData name="William F Badgett Jr" userId="51aefeb8-e5da-4f65-8907-26f4e59cd0f9" providerId="ADAL" clId="{2CC6A63B-80B1-034A-A754-38E141FED11C}" dt="2024-09-17T13:59:50.662" v="7161" actId="114"/>
          <ac:spMkLst>
            <pc:docMk/>
            <pc:sldMk cId="3625409880" sldId="1162"/>
            <ac:spMk id="2" creationId="{6F65DCA6-1510-1931-7FDC-2BA521401B27}"/>
          </ac:spMkLst>
        </pc:spChg>
        <pc:spChg chg="mod">
          <ac:chgData name="William F Badgett Jr" userId="51aefeb8-e5da-4f65-8907-26f4e59cd0f9" providerId="ADAL" clId="{2CC6A63B-80B1-034A-A754-38E141FED11C}" dt="2024-09-16T01:32:53.762" v="2707" actId="20577"/>
          <ac:spMkLst>
            <pc:docMk/>
            <pc:sldMk cId="3625409880" sldId="1162"/>
            <ac:spMk id="3" creationId="{E994ED72-2274-C546-B0CB-FBB839D772F1}"/>
          </ac:spMkLst>
        </pc:spChg>
        <pc:spChg chg="add mod">
          <ac:chgData name="William F Badgett Jr" userId="51aefeb8-e5da-4f65-8907-26f4e59cd0f9" providerId="ADAL" clId="{2CC6A63B-80B1-034A-A754-38E141FED11C}" dt="2024-09-16T01:52:14.620" v="3585" actId="1076"/>
          <ac:spMkLst>
            <pc:docMk/>
            <pc:sldMk cId="3625409880" sldId="1162"/>
            <ac:spMk id="6" creationId="{0B715A28-53C3-FB3E-86A2-C96342426EF0}"/>
          </ac:spMkLst>
        </pc:spChg>
        <pc:picChg chg="add mod">
          <ac:chgData name="William F Badgett Jr" userId="51aefeb8-e5da-4f65-8907-26f4e59cd0f9" providerId="ADAL" clId="{2CC6A63B-80B1-034A-A754-38E141FED11C}" dt="2024-09-16T01:51:45.952" v="3566" actId="1076"/>
          <ac:picMkLst>
            <pc:docMk/>
            <pc:sldMk cId="3625409880" sldId="1162"/>
            <ac:picMk id="5" creationId="{6A8210D2-EFD6-2AA2-75D2-3BC4768591FD}"/>
          </ac:picMkLst>
        </pc:picChg>
      </pc:sldChg>
      <pc:sldChg chg="addSp delSp modSp new mod">
        <pc:chgData name="William F Badgett Jr" userId="51aefeb8-e5da-4f65-8907-26f4e59cd0f9" providerId="ADAL" clId="{2CC6A63B-80B1-034A-A754-38E141FED11C}" dt="2024-09-17T15:11:03.383" v="8371" actId="1076"/>
        <pc:sldMkLst>
          <pc:docMk/>
          <pc:sldMk cId="4042055406" sldId="1163"/>
        </pc:sldMkLst>
        <pc:spChg chg="del">
          <ac:chgData name="William F Badgett Jr" userId="51aefeb8-e5da-4f65-8907-26f4e59cd0f9" providerId="ADAL" clId="{2CC6A63B-80B1-034A-A754-38E141FED11C}" dt="2024-09-16T01:42:30.419" v="3409"/>
          <ac:spMkLst>
            <pc:docMk/>
            <pc:sldMk cId="4042055406" sldId="1163"/>
            <ac:spMk id="2" creationId="{003AEAF3-1817-52CD-0C6F-C27B6B0C0690}"/>
          </ac:spMkLst>
        </pc:spChg>
        <pc:spChg chg="add mod">
          <ac:chgData name="William F Badgett Jr" userId="51aefeb8-e5da-4f65-8907-26f4e59cd0f9" providerId="ADAL" clId="{2CC6A63B-80B1-034A-A754-38E141FED11C}" dt="2024-09-17T15:11:03.383" v="8371" actId="1076"/>
          <ac:spMkLst>
            <pc:docMk/>
            <pc:sldMk cId="4042055406" sldId="1163"/>
            <ac:spMk id="2" creationId="{711EBBC1-FF92-0F85-2C47-9FADA586A1D0}"/>
          </ac:spMkLst>
        </pc:spChg>
        <pc:spChg chg="mod">
          <ac:chgData name="William F Badgett Jr" userId="51aefeb8-e5da-4f65-8907-26f4e59cd0f9" providerId="ADAL" clId="{2CC6A63B-80B1-034A-A754-38E141FED11C}" dt="2024-09-16T01:43:22.460" v="3457" actId="20577"/>
          <ac:spMkLst>
            <pc:docMk/>
            <pc:sldMk cId="4042055406" sldId="1163"/>
            <ac:spMk id="3" creationId="{CB9723E0-3210-078D-E084-1451B05CF8FF}"/>
          </ac:spMkLst>
        </pc:spChg>
        <pc:spChg chg="add mod">
          <ac:chgData name="William F Badgett Jr" userId="51aefeb8-e5da-4f65-8907-26f4e59cd0f9" providerId="ADAL" clId="{2CC6A63B-80B1-034A-A754-38E141FED11C}" dt="2024-09-17T15:10:56.581" v="8370" actId="20577"/>
          <ac:spMkLst>
            <pc:docMk/>
            <pc:sldMk cId="4042055406" sldId="1163"/>
            <ac:spMk id="4" creationId="{A451EC79-2D9D-6905-AACF-1332CF64605D}"/>
          </ac:spMkLst>
        </pc:spChg>
        <pc:spChg chg="add mod">
          <ac:chgData name="William F Badgett Jr" userId="51aefeb8-e5da-4f65-8907-26f4e59cd0f9" providerId="ADAL" clId="{2CC6A63B-80B1-034A-A754-38E141FED11C}" dt="2024-09-17T13:52:01.311" v="6754" actId="207"/>
          <ac:spMkLst>
            <pc:docMk/>
            <pc:sldMk cId="4042055406" sldId="1163"/>
            <ac:spMk id="6" creationId="{0A6AFE3D-20FF-92C1-1B2B-F50F2A72EE6D}"/>
          </ac:spMkLst>
        </pc:spChg>
        <pc:picChg chg="add mod">
          <ac:chgData name="William F Badgett Jr" userId="51aefeb8-e5da-4f65-8907-26f4e59cd0f9" providerId="ADAL" clId="{2CC6A63B-80B1-034A-A754-38E141FED11C}" dt="2024-09-17T13:52:17.244" v="6760" actId="1035"/>
          <ac:picMkLst>
            <pc:docMk/>
            <pc:sldMk cId="4042055406" sldId="1163"/>
            <ac:picMk id="5" creationId="{AE2EB732-E97B-3E70-B836-6ECBA0F82DB1}"/>
          </ac:picMkLst>
        </pc:picChg>
      </pc:sldChg>
      <pc:sldChg chg="addSp modSp new mod">
        <pc:chgData name="William F Badgett Jr" userId="51aefeb8-e5da-4f65-8907-26f4e59cd0f9" providerId="ADAL" clId="{2CC6A63B-80B1-034A-A754-38E141FED11C}" dt="2024-09-17T13:36:59.159" v="5946" actId="1076"/>
        <pc:sldMkLst>
          <pc:docMk/>
          <pc:sldMk cId="2217994689" sldId="1164"/>
        </pc:sldMkLst>
        <pc:spChg chg="mod">
          <ac:chgData name="William F Badgett Jr" userId="51aefeb8-e5da-4f65-8907-26f4e59cd0f9" providerId="ADAL" clId="{2CC6A63B-80B1-034A-A754-38E141FED11C}" dt="2024-09-16T02:02:21.127" v="4107" actId="114"/>
          <ac:spMkLst>
            <pc:docMk/>
            <pc:sldMk cId="2217994689" sldId="1164"/>
            <ac:spMk id="2" creationId="{AB79FC64-A76B-A081-5BD6-BB0BBE51B688}"/>
          </ac:spMkLst>
        </pc:spChg>
        <pc:spChg chg="mod">
          <ac:chgData name="William F Badgett Jr" userId="51aefeb8-e5da-4f65-8907-26f4e59cd0f9" providerId="ADAL" clId="{2CC6A63B-80B1-034A-A754-38E141FED11C}" dt="2024-09-16T01:53:30.966" v="3604" actId="20577"/>
          <ac:spMkLst>
            <pc:docMk/>
            <pc:sldMk cId="2217994689" sldId="1164"/>
            <ac:spMk id="3" creationId="{E50529A0-8A4E-A488-2C05-423F90726790}"/>
          </ac:spMkLst>
        </pc:spChg>
        <pc:spChg chg="add mod">
          <ac:chgData name="William F Badgett Jr" userId="51aefeb8-e5da-4f65-8907-26f4e59cd0f9" providerId="ADAL" clId="{2CC6A63B-80B1-034A-A754-38E141FED11C}" dt="2024-09-17T13:36:20.307" v="5899" actId="1076"/>
          <ac:spMkLst>
            <pc:docMk/>
            <pc:sldMk cId="2217994689" sldId="1164"/>
            <ac:spMk id="4" creationId="{8B6F6BF4-BC4F-F78C-EDB0-D625FE340E11}"/>
          </ac:spMkLst>
        </pc:spChg>
        <pc:spChg chg="add mod">
          <ac:chgData name="William F Badgett Jr" userId="51aefeb8-e5da-4f65-8907-26f4e59cd0f9" providerId="ADAL" clId="{2CC6A63B-80B1-034A-A754-38E141FED11C}" dt="2024-09-17T13:36:59.159" v="5946" actId="1076"/>
          <ac:spMkLst>
            <pc:docMk/>
            <pc:sldMk cId="2217994689" sldId="1164"/>
            <ac:spMk id="5" creationId="{88DAB661-1F9B-43F9-77BA-E5BA9B3B8260}"/>
          </ac:spMkLst>
        </pc:spChg>
      </pc:sldChg>
      <pc:sldChg chg="addSp delSp modSp new mod">
        <pc:chgData name="William F Badgett Jr" userId="51aefeb8-e5da-4f65-8907-26f4e59cd0f9" providerId="ADAL" clId="{2CC6A63B-80B1-034A-A754-38E141FED11C}" dt="2024-09-17T15:09:32.197" v="8338" actId="1037"/>
        <pc:sldMkLst>
          <pc:docMk/>
          <pc:sldMk cId="3599039022" sldId="1165"/>
        </pc:sldMkLst>
        <pc:spChg chg="add del mod">
          <ac:chgData name="William F Badgett Jr" userId="51aefeb8-e5da-4f65-8907-26f4e59cd0f9" providerId="ADAL" clId="{2CC6A63B-80B1-034A-A754-38E141FED11C}" dt="2024-09-16T21:02:32.514" v="5489" actId="20577"/>
          <ac:spMkLst>
            <pc:docMk/>
            <pc:sldMk cId="3599039022" sldId="1165"/>
            <ac:spMk id="2" creationId="{62DD8456-8EAA-B3DA-315B-74B34A07E8C1}"/>
          </ac:spMkLst>
        </pc:spChg>
        <pc:spChg chg="mod">
          <ac:chgData name="William F Badgett Jr" userId="51aefeb8-e5da-4f65-8907-26f4e59cd0f9" providerId="ADAL" clId="{2CC6A63B-80B1-034A-A754-38E141FED11C}" dt="2024-09-16T02:07:09.052" v="4123" actId="20577"/>
          <ac:spMkLst>
            <pc:docMk/>
            <pc:sldMk cId="3599039022" sldId="1165"/>
            <ac:spMk id="3" creationId="{A182575F-75DE-C322-8F4A-137287302F0C}"/>
          </ac:spMkLst>
        </pc:spChg>
        <pc:spChg chg="add mod">
          <ac:chgData name="William F Badgett Jr" userId="51aefeb8-e5da-4f65-8907-26f4e59cd0f9" providerId="ADAL" clId="{2CC6A63B-80B1-034A-A754-38E141FED11C}" dt="2024-09-16T21:03:21.594" v="5517" actId="114"/>
          <ac:spMkLst>
            <pc:docMk/>
            <pc:sldMk cId="3599039022" sldId="1165"/>
            <ac:spMk id="4" creationId="{DBEF5A18-C000-031A-1458-2CA0BC68E164}"/>
          </ac:spMkLst>
        </pc:spChg>
        <pc:spChg chg="add mod">
          <ac:chgData name="William F Badgett Jr" userId="51aefeb8-e5da-4f65-8907-26f4e59cd0f9" providerId="ADAL" clId="{2CC6A63B-80B1-034A-A754-38E141FED11C}" dt="2024-09-17T15:09:32.197" v="8338" actId="1037"/>
          <ac:spMkLst>
            <pc:docMk/>
            <pc:sldMk cId="3599039022" sldId="1165"/>
            <ac:spMk id="6" creationId="{97011FF4-0FE5-45B4-3913-1DD7836FBAB6}"/>
          </ac:spMkLst>
        </pc:spChg>
        <pc:spChg chg="add del mod">
          <ac:chgData name="William F Badgett Jr" userId="51aefeb8-e5da-4f65-8907-26f4e59cd0f9" providerId="ADAL" clId="{2CC6A63B-80B1-034A-A754-38E141FED11C}" dt="2024-09-16T02:12:05.151" v="4674" actId="478"/>
          <ac:spMkLst>
            <pc:docMk/>
            <pc:sldMk cId="3599039022" sldId="1165"/>
            <ac:spMk id="7" creationId="{206A8826-E315-9C6D-99A5-1A49803B4AB1}"/>
          </ac:spMkLst>
        </pc:spChg>
        <pc:picChg chg="add mod">
          <ac:chgData name="William F Badgett Jr" userId="51aefeb8-e5da-4f65-8907-26f4e59cd0f9" providerId="ADAL" clId="{2CC6A63B-80B1-034A-A754-38E141FED11C}" dt="2024-09-16T02:13:14.013" v="4699" actId="1076"/>
          <ac:picMkLst>
            <pc:docMk/>
            <pc:sldMk cId="3599039022" sldId="1165"/>
            <ac:picMk id="5" creationId="{D29BF76E-7456-15A6-758A-35400C46E3B9}"/>
          </ac:picMkLst>
        </pc:picChg>
      </pc:sldChg>
      <pc:sldChg chg="modSp new del mod">
        <pc:chgData name="William F Badgett Jr" userId="51aefeb8-e5da-4f65-8907-26f4e59cd0f9" providerId="ADAL" clId="{2CC6A63B-80B1-034A-A754-38E141FED11C}" dt="2024-09-18T11:06:37.350" v="9361" actId="2696"/>
        <pc:sldMkLst>
          <pc:docMk/>
          <pc:sldMk cId="3497417988" sldId="1166"/>
        </pc:sldMkLst>
        <pc:spChg chg="mod">
          <ac:chgData name="William F Badgett Jr" userId="51aefeb8-e5da-4f65-8907-26f4e59cd0f9" providerId="ADAL" clId="{2CC6A63B-80B1-034A-A754-38E141FED11C}" dt="2024-09-17T13:34:52.377" v="5880" actId="114"/>
          <ac:spMkLst>
            <pc:docMk/>
            <pc:sldMk cId="3497417988" sldId="1166"/>
            <ac:spMk id="2" creationId="{F3647320-F09E-D94E-83AA-A51FB88208F8}"/>
          </ac:spMkLst>
        </pc:spChg>
        <pc:spChg chg="mod">
          <ac:chgData name="William F Badgett Jr" userId="51aefeb8-e5da-4f65-8907-26f4e59cd0f9" providerId="ADAL" clId="{2CC6A63B-80B1-034A-A754-38E141FED11C}" dt="2024-09-16T02:13:46.998" v="4711" actId="20577"/>
          <ac:spMkLst>
            <pc:docMk/>
            <pc:sldMk cId="3497417988" sldId="1166"/>
            <ac:spMk id="3" creationId="{CBA6958B-26B3-9853-4783-FA170729B3EB}"/>
          </ac:spMkLst>
        </pc:spChg>
      </pc:sldChg>
      <pc:sldChg chg="addSp delSp modSp new mod ord">
        <pc:chgData name="William F Badgett Jr" userId="51aefeb8-e5da-4f65-8907-26f4e59cd0f9" providerId="ADAL" clId="{2CC6A63B-80B1-034A-A754-38E141FED11C}" dt="2024-09-17T14:59:46.778" v="7543" actId="1037"/>
        <pc:sldMkLst>
          <pc:docMk/>
          <pc:sldMk cId="1232320784" sldId="1167"/>
        </pc:sldMkLst>
        <pc:spChg chg="del">
          <ac:chgData name="William F Badgett Jr" userId="51aefeb8-e5da-4f65-8907-26f4e59cd0f9" providerId="ADAL" clId="{2CC6A63B-80B1-034A-A754-38E141FED11C}" dt="2024-09-16T17:55:44.481" v="5048" actId="21"/>
          <ac:spMkLst>
            <pc:docMk/>
            <pc:sldMk cId="1232320784" sldId="1167"/>
            <ac:spMk id="2" creationId="{4F0BB5A6-362D-2CD0-A8E7-91D3E9564486}"/>
          </ac:spMkLst>
        </pc:spChg>
        <pc:spChg chg="mod">
          <ac:chgData name="William F Badgett Jr" userId="51aefeb8-e5da-4f65-8907-26f4e59cd0f9" providerId="ADAL" clId="{2CC6A63B-80B1-034A-A754-38E141FED11C}" dt="2024-09-17T14:01:48.344" v="7169" actId="20577"/>
          <ac:spMkLst>
            <pc:docMk/>
            <pc:sldMk cId="1232320784" sldId="1167"/>
            <ac:spMk id="3" creationId="{55F299C6-0CE9-ABC8-7405-13F574A7C452}"/>
          </ac:spMkLst>
        </pc:spChg>
        <pc:spChg chg="add del mod">
          <ac:chgData name="William F Badgett Jr" userId="51aefeb8-e5da-4f65-8907-26f4e59cd0f9" providerId="ADAL" clId="{2CC6A63B-80B1-034A-A754-38E141FED11C}" dt="2024-09-17T14:04:38.674" v="7207" actId="21"/>
          <ac:spMkLst>
            <pc:docMk/>
            <pc:sldMk cId="1232320784" sldId="1167"/>
            <ac:spMk id="7" creationId="{7635BC6A-2455-14C3-1A12-C0F84635737A}"/>
          </ac:spMkLst>
        </pc:spChg>
        <pc:spChg chg="add mod">
          <ac:chgData name="William F Badgett Jr" userId="51aefeb8-e5da-4f65-8907-26f4e59cd0f9" providerId="ADAL" clId="{2CC6A63B-80B1-034A-A754-38E141FED11C}" dt="2024-09-17T14:57:27.665" v="7462" actId="1036"/>
          <ac:spMkLst>
            <pc:docMk/>
            <pc:sldMk cId="1232320784" sldId="1167"/>
            <ac:spMk id="8" creationId="{43D14D26-08F5-B071-170D-68880C80EEB8}"/>
          </ac:spMkLst>
        </pc:spChg>
        <pc:spChg chg="add mod">
          <ac:chgData name="William F Badgett Jr" userId="51aefeb8-e5da-4f65-8907-26f4e59cd0f9" providerId="ADAL" clId="{2CC6A63B-80B1-034A-A754-38E141FED11C}" dt="2024-09-17T14:57:27.665" v="7462" actId="1036"/>
          <ac:spMkLst>
            <pc:docMk/>
            <pc:sldMk cId="1232320784" sldId="1167"/>
            <ac:spMk id="12" creationId="{CFC93EAD-611B-4A37-8845-E1E3DACC342F}"/>
          </ac:spMkLst>
        </pc:spChg>
        <pc:spChg chg="add mod">
          <ac:chgData name="William F Badgett Jr" userId="51aefeb8-e5da-4f65-8907-26f4e59cd0f9" providerId="ADAL" clId="{2CC6A63B-80B1-034A-A754-38E141FED11C}" dt="2024-09-17T14:57:27.665" v="7462" actId="1036"/>
          <ac:spMkLst>
            <pc:docMk/>
            <pc:sldMk cId="1232320784" sldId="1167"/>
            <ac:spMk id="13" creationId="{37894B32-7178-FBB9-63BA-8F353B804BC5}"/>
          </ac:spMkLst>
        </pc:spChg>
        <pc:spChg chg="add mod">
          <ac:chgData name="William F Badgett Jr" userId="51aefeb8-e5da-4f65-8907-26f4e59cd0f9" providerId="ADAL" clId="{2CC6A63B-80B1-034A-A754-38E141FED11C}" dt="2024-09-17T14:57:27.665" v="7462" actId="1036"/>
          <ac:spMkLst>
            <pc:docMk/>
            <pc:sldMk cId="1232320784" sldId="1167"/>
            <ac:spMk id="16" creationId="{51E3470F-FAFE-0FE9-EFB7-E269E6E8733B}"/>
          </ac:spMkLst>
        </pc:spChg>
        <pc:spChg chg="add mod">
          <ac:chgData name="William F Badgett Jr" userId="51aefeb8-e5da-4f65-8907-26f4e59cd0f9" providerId="ADAL" clId="{2CC6A63B-80B1-034A-A754-38E141FED11C}" dt="2024-09-17T14:57:27.665" v="7462" actId="1036"/>
          <ac:spMkLst>
            <pc:docMk/>
            <pc:sldMk cId="1232320784" sldId="1167"/>
            <ac:spMk id="17" creationId="{E79D8074-DE78-CA2D-0ECD-D7AE83537902}"/>
          </ac:spMkLst>
        </pc:spChg>
        <pc:spChg chg="add mod">
          <ac:chgData name="William F Badgett Jr" userId="51aefeb8-e5da-4f65-8907-26f4e59cd0f9" providerId="ADAL" clId="{2CC6A63B-80B1-034A-A754-38E141FED11C}" dt="2024-09-17T14:57:27.665" v="7462" actId="1036"/>
          <ac:spMkLst>
            <pc:docMk/>
            <pc:sldMk cId="1232320784" sldId="1167"/>
            <ac:spMk id="18" creationId="{3E9051FE-9EC9-A2D0-D8AD-1DF1E1FAD8FF}"/>
          </ac:spMkLst>
        </pc:spChg>
        <pc:spChg chg="add mod">
          <ac:chgData name="William F Badgett Jr" userId="51aefeb8-e5da-4f65-8907-26f4e59cd0f9" providerId="ADAL" clId="{2CC6A63B-80B1-034A-A754-38E141FED11C}" dt="2024-09-17T14:58:43.449" v="7481" actId="14100"/>
          <ac:spMkLst>
            <pc:docMk/>
            <pc:sldMk cId="1232320784" sldId="1167"/>
            <ac:spMk id="19" creationId="{1FAD272A-F750-D030-AFA1-1ACA973565A5}"/>
          </ac:spMkLst>
        </pc:spChg>
        <pc:spChg chg="add mod">
          <ac:chgData name="William F Badgett Jr" userId="51aefeb8-e5da-4f65-8907-26f4e59cd0f9" providerId="ADAL" clId="{2CC6A63B-80B1-034A-A754-38E141FED11C}" dt="2024-09-17T14:59:46.778" v="7543" actId="1037"/>
          <ac:spMkLst>
            <pc:docMk/>
            <pc:sldMk cId="1232320784" sldId="1167"/>
            <ac:spMk id="20" creationId="{81194709-5E6E-C03D-768E-50BEED1C1D69}"/>
          </ac:spMkLst>
        </pc:spChg>
        <pc:spChg chg="add mod">
          <ac:chgData name="William F Badgett Jr" userId="51aefeb8-e5da-4f65-8907-26f4e59cd0f9" providerId="ADAL" clId="{2CC6A63B-80B1-034A-A754-38E141FED11C}" dt="2024-09-17T14:59:34.580" v="7535" actId="1076"/>
          <ac:spMkLst>
            <pc:docMk/>
            <pc:sldMk cId="1232320784" sldId="1167"/>
            <ac:spMk id="21" creationId="{6DC7F4C7-C12D-B8D8-4914-AF874EB2E1C5}"/>
          </ac:spMkLst>
        </pc:spChg>
        <pc:picChg chg="add mod">
          <ac:chgData name="William F Badgett Jr" userId="51aefeb8-e5da-4f65-8907-26f4e59cd0f9" providerId="ADAL" clId="{2CC6A63B-80B1-034A-A754-38E141FED11C}" dt="2024-09-17T14:58:53.973" v="7484" actId="1076"/>
          <ac:picMkLst>
            <pc:docMk/>
            <pc:sldMk cId="1232320784" sldId="1167"/>
            <ac:picMk id="4" creationId="{4D308761-CA5E-1AEF-7EF2-9C38124558F4}"/>
          </ac:picMkLst>
        </pc:picChg>
        <pc:cxnChg chg="add del">
          <ac:chgData name="William F Badgett Jr" userId="51aefeb8-e5da-4f65-8907-26f4e59cd0f9" providerId="ADAL" clId="{2CC6A63B-80B1-034A-A754-38E141FED11C}" dt="2024-09-17T14:04:41.104" v="7208" actId="21"/>
          <ac:cxnSpMkLst>
            <pc:docMk/>
            <pc:sldMk cId="1232320784" sldId="1167"/>
            <ac:cxnSpMk id="6" creationId="{8ADF0688-FFD9-DE55-419E-19336AF0DE61}"/>
          </ac:cxnSpMkLst>
        </pc:cxnChg>
        <pc:cxnChg chg="add mod">
          <ac:chgData name="William F Badgett Jr" userId="51aefeb8-e5da-4f65-8907-26f4e59cd0f9" providerId="ADAL" clId="{2CC6A63B-80B1-034A-A754-38E141FED11C}" dt="2024-09-17T14:57:27.665" v="7462" actId="1036"/>
          <ac:cxnSpMkLst>
            <pc:docMk/>
            <pc:sldMk cId="1232320784" sldId="1167"/>
            <ac:cxnSpMk id="10" creationId="{DC990DE7-B9F7-CBD0-3C82-E505D348677A}"/>
          </ac:cxnSpMkLst>
        </pc:cxnChg>
        <pc:cxnChg chg="add mod">
          <ac:chgData name="William F Badgett Jr" userId="51aefeb8-e5da-4f65-8907-26f4e59cd0f9" providerId="ADAL" clId="{2CC6A63B-80B1-034A-A754-38E141FED11C}" dt="2024-09-17T14:57:27.665" v="7462" actId="1036"/>
          <ac:cxnSpMkLst>
            <pc:docMk/>
            <pc:sldMk cId="1232320784" sldId="1167"/>
            <ac:cxnSpMk id="14" creationId="{9E928170-D712-67DD-6C05-312B5917E931}"/>
          </ac:cxnSpMkLst>
        </pc:cxnChg>
      </pc:sldChg>
      <pc:sldChg chg="addSp delSp modSp new mod">
        <pc:chgData name="William F Badgett Jr" userId="51aefeb8-e5da-4f65-8907-26f4e59cd0f9" providerId="ADAL" clId="{2CC6A63B-80B1-034A-A754-38E141FED11C}" dt="2024-09-17T15:42:40.822" v="8430" actId="20577"/>
        <pc:sldMkLst>
          <pc:docMk/>
          <pc:sldMk cId="1130403416" sldId="1168"/>
        </pc:sldMkLst>
        <pc:spChg chg="del mod">
          <ac:chgData name="William F Badgett Jr" userId="51aefeb8-e5da-4f65-8907-26f4e59cd0f9" providerId="ADAL" clId="{2CC6A63B-80B1-034A-A754-38E141FED11C}" dt="2024-09-16T17:57:08.467" v="5052" actId="21"/>
          <ac:spMkLst>
            <pc:docMk/>
            <pc:sldMk cId="1130403416" sldId="1168"/>
            <ac:spMk id="2" creationId="{C35C3A23-5F74-14C6-2042-0B85A376B74B}"/>
          </ac:spMkLst>
        </pc:spChg>
        <pc:spChg chg="mod">
          <ac:chgData name="William F Badgett Jr" userId="51aefeb8-e5da-4f65-8907-26f4e59cd0f9" providerId="ADAL" clId="{2CC6A63B-80B1-034A-A754-38E141FED11C}" dt="2024-09-16T17:58:03.825" v="5105" actId="20577"/>
          <ac:spMkLst>
            <pc:docMk/>
            <pc:sldMk cId="1130403416" sldId="1168"/>
            <ac:spMk id="3" creationId="{0A23F27C-CD15-2ABE-B3D4-EA2ACF49DB8A}"/>
          </ac:spMkLst>
        </pc:spChg>
        <pc:spChg chg="add">
          <ac:chgData name="William F Badgett Jr" userId="51aefeb8-e5da-4f65-8907-26f4e59cd0f9" providerId="ADAL" clId="{2CC6A63B-80B1-034A-A754-38E141FED11C}" dt="2024-09-16T17:57:01.405" v="5050"/>
          <ac:spMkLst>
            <pc:docMk/>
            <pc:sldMk cId="1130403416" sldId="1168"/>
            <ac:spMk id="4" creationId="{E88A5774-6386-22B2-51D0-C7697472393E}"/>
          </ac:spMkLst>
        </pc:spChg>
        <pc:spChg chg="add mod">
          <ac:chgData name="William F Badgett Jr" userId="51aefeb8-e5da-4f65-8907-26f4e59cd0f9" providerId="ADAL" clId="{2CC6A63B-80B1-034A-A754-38E141FED11C}" dt="2024-09-17T15:42:40.822" v="8430" actId="20577"/>
          <ac:spMkLst>
            <pc:docMk/>
            <pc:sldMk cId="1130403416" sldId="1168"/>
            <ac:spMk id="5" creationId="{4B7B4DEB-4F8F-B72F-0967-091832EAF389}"/>
          </ac:spMkLst>
        </pc:spChg>
        <pc:picChg chg="add mod">
          <ac:chgData name="William F Badgett Jr" userId="51aefeb8-e5da-4f65-8907-26f4e59cd0f9" providerId="ADAL" clId="{2CC6A63B-80B1-034A-A754-38E141FED11C}" dt="2024-09-16T17:57:14.310" v="5054" actId="1076"/>
          <ac:picMkLst>
            <pc:docMk/>
            <pc:sldMk cId="1130403416" sldId="1168"/>
            <ac:picMk id="1025" creationId="{FAEFD044-AFA6-05FA-9A39-206B6538AAFA}"/>
          </ac:picMkLst>
        </pc:picChg>
      </pc:sldChg>
      <pc:sldChg chg="addSp delSp modSp new mod">
        <pc:chgData name="William F Badgett Jr" userId="51aefeb8-e5da-4f65-8907-26f4e59cd0f9" providerId="ADAL" clId="{2CC6A63B-80B1-034A-A754-38E141FED11C}" dt="2024-09-17T13:57:05.477" v="7125" actId="20577"/>
        <pc:sldMkLst>
          <pc:docMk/>
          <pc:sldMk cId="2260041614" sldId="1169"/>
        </pc:sldMkLst>
        <pc:spChg chg="del">
          <ac:chgData name="William F Badgett Jr" userId="51aefeb8-e5da-4f65-8907-26f4e59cd0f9" providerId="ADAL" clId="{2CC6A63B-80B1-034A-A754-38E141FED11C}" dt="2024-09-17T13:37:55.058" v="6004" actId="21"/>
          <ac:spMkLst>
            <pc:docMk/>
            <pc:sldMk cId="2260041614" sldId="1169"/>
            <ac:spMk id="2" creationId="{F8AF0F6C-54C0-C39B-CD1D-EAB7C96EB5EE}"/>
          </ac:spMkLst>
        </pc:spChg>
        <pc:spChg chg="mod">
          <ac:chgData name="William F Badgett Jr" userId="51aefeb8-e5da-4f65-8907-26f4e59cd0f9" providerId="ADAL" clId="{2CC6A63B-80B1-034A-A754-38E141FED11C}" dt="2024-09-17T13:37:51.605" v="6003" actId="20577"/>
          <ac:spMkLst>
            <pc:docMk/>
            <pc:sldMk cId="2260041614" sldId="1169"/>
            <ac:spMk id="3" creationId="{B8C732E3-6BB0-EC86-7891-FB2D891BAC0A}"/>
          </ac:spMkLst>
        </pc:spChg>
        <pc:spChg chg="add mod">
          <ac:chgData name="William F Badgett Jr" userId="51aefeb8-e5da-4f65-8907-26f4e59cd0f9" providerId="ADAL" clId="{2CC6A63B-80B1-034A-A754-38E141FED11C}" dt="2024-09-17T13:55:35.306" v="6888" actId="1036"/>
          <ac:spMkLst>
            <pc:docMk/>
            <pc:sldMk cId="2260041614" sldId="1169"/>
            <ac:spMk id="5" creationId="{BBE22A27-41AB-960C-04C1-51A0FA4CBC6B}"/>
          </ac:spMkLst>
        </pc:spChg>
        <pc:spChg chg="add mod">
          <ac:chgData name="William F Badgett Jr" userId="51aefeb8-e5da-4f65-8907-26f4e59cd0f9" providerId="ADAL" clId="{2CC6A63B-80B1-034A-A754-38E141FED11C}" dt="2024-09-17T13:57:05.477" v="7125" actId="20577"/>
          <ac:spMkLst>
            <pc:docMk/>
            <pc:sldMk cId="2260041614" sldId="1169"/>
            <ac:spMk id="8" creationId="{192F52B7-DECF-A2D7-97BE-1961F97764E1}"/>
          </ac:spMkLst>
        </pc:spChg>
        <pc:graphicFrameChg chg="add del">
          <ac:chgData name="William F Badgett Jr" userId="51aefeb8-e5da-4f65-8907-26f4e59cd0f9" providerId="ADAL" clId="{2CC6A63B-80B1-034A-A754-38E141FED11C}" dt="2024-09-17T13:38:22.729" v="6008" actId="3680"/>
          <ac:graphicFrameMkLst>
            <pc:docMk/>
            <pc:sldMk cId="2260041614" sldId="1169"/>
            <ac:graphicFrameMk id="6" creationId="{4B767ABD-3633-0817-AF01-46B3CD8EDCB6}"/>
          </ac:graphicFrameMkLst>
        </pc:graphicFrameChg>
        <pc:graphicFrameChg chg="add mod modGraphic">
          <ac:chgData name="William F Badgett Jr" userId="51aefeb8-e5da-4f65-8907-26f4e59cd0f9" providerId="ADAL" clId="{2CC6A63B-80B1-034A-A754-38E141FED11C}" dt="2024-09-17T13:55:30.316" v="6882" actId="14100"/>
          <ac:graphicFrameMkLst>
            <pc:docMk/>
            <pc:sldMk cId="2260041614" sldId="1169"/>
            <ac:graphicFrameMk id="7" creationId="{AF3DFED5-5AD3-3445-489C-20E060E2A58B}"/>
          </ac:graphicFrameMkLst>
        </pc:graphicFrameChg>
      </pc:sldChg>
      <pc:sldChg chg="addSp delSp modSp new mod">
        <pc:chgData name="William F Badgett Jr" userId="51aefeb8-e5da-4f65-8907-26f4e59cd0f9" providerId="ADAL" clId="{2CC6A63B-80B1-034A-A754-38E141FED11C}" dt="2024-09-17T13:57:17.653" v="7128" actId="1035"/>
        <pc:sldMkLst>
          <pc:docMk/>
          <pc:sldMk cId="2798324145" sldId="1170"/>
        </pc:sldMkLst>
        <pc:spChg chg="del">
          <ac:chgData name="William F Badgett Jr" userId="51aefeb8-e5da-4f65-8907-26f4e59cd0f9" providerId="ADAL" clId="{2CC6A63B-80B1-034A-A754-38E141FED11C}" dt="2024-09-17T13:48:33.681" v="6474" actId="21"/>
          <ac:spMkLst>
            <pc:docMk/>
            <pc:sldMk cId="2798324145" sldId="1170"/>
            <ac:spMk id="2" creationId="{EEF15F78-5DE7-173E-256F-7FF5F4C8072A}"/>
          </ac:spMkLst>
        </pc:spChg>
        <pc:spChg chg="mod">
          <ac:chgData name="William F Badgett Jr" userId="51aefeb8-e5da-4f65-8907-26f4e59cd0f9" providerId="ADAL" clId="{2CC6A63B-80B1-034A-A754-38E141FED11C}" dt="2024-09-17T13:48:30.710" v="6473" actId="20577"/>
          <ac:spMkLst>
            <pc:docMk/>
            <pc:sldMk cId="2798324145" sldId="1170"/>
            <ac:spMk id="3" creationId="{74E43EB3-DD1A-FC81-11DE-0C0340F3D8CC}"/>
          </ac:spMkLst>
        </pc:spChg>
        <pc:spChg chg="add mod">
          <ac:chgData name="William F Badgett Jr" userId="51aefeb8-e5da-4f65-8907-26f4e59cd0f9" providerId="ADAL" clId="{2CC6A63B-80B1-034A-A754-38E141FED11C}" dt="2024-09-17T13:49:22.202" v="6502" actId="1076"/>
          <ac:spMkLst>
            <pc:docMk/>
            <pc:sldMk cId="2798324145" sldId="1170"/>
            <ac:spMk id="8" creationId="{F5BA6144-0488-2533-4DAE-30CE4CF7897B}"/>
          </ac:spMkLst>
        </pc:spChg>
        <pc:spChg chg="add mod">
          <ac:chgData name="William F Badgett Jr" userId="51aefeb8-e5da-4f65-8907-26f4e59cd0f9" providerId="ADAL" clId="{2CC6A63B-80B1-034A-A754-38E141FED11C}" dt="2024-09-17T13:57:17.653" v="7128" actId="1035"/>
          <ac:spMkLst>
            <pc:docMk/>
            <pc:sldMk cId="2798324145" sldId="1170"/>
            <ac:spMk id="9" creationId="{C5701BC0-E59E-BDA2-80C1-5E1BED1ABD69}"/>
          </ac:spMkLst>
        </pc:spChg>
        <pc:picChg chg="add mod">
          <ac:chgData name="William F Badgett Jr" userId="51aefeb8-e5da-4f65-8907-26f4e59cd0f9" providerId="ADAL" clId="{2CC6A63B-80B1-034A-A754-38E141FED11C}" dt="2024-09-17T13:50:39.944" v="6651" actId="1035"/>
          <ac:picMkLst>
            <pc:docMk/>
            <pc:sldMk cId="2798324145" sldId="1170"/>
            <ac:picMk id="5" creationId="{43B3BD14-4B93-3FD0-5108-658452FB2C82}"/>
          </ac:picMkLst>
        </pc:picChg>
        <pc:picChg chg="add mod">
          <ac:chgData name="William F Badgett Jr" userId="51aefeb8-e5da-4f65-8907-26f4e59cd0f9" providerId="ADAL" clId="{2CC6A63B-80B1-034A-A754-38E141FED11C}" dt="2024-09-17T13:48:56.406" v="6482" actId="1076"/>
          <ac:picMkLst>
            <pc:docMk/>
            <pc:sldMk cId="2798324145" sldId="1170"/>
            <ac:picMk id="7" creationId="{0C739FE9-6C35-12CC-97B9-879BDECE0AA0}"/>
          </ac:picMkLst>
        </pc:picChg>
      </pc:sldChg>
      <pc:sldChg chg="new del">
        <pc:chgData name="William F Badgett Jr" userId="51aefeb8-e5da-4f65-8907-26f4e59cd0f9" providerId="ADAL" clId="{2CC6A63B-80B1-034A-A754-38E141FED11C}" dt="2024-09-17T15:02:44.497" v="7564" actId="680"/>
        <pc:sldMkLst>
          <pc:docMk/>
          <pc:sldMk cId="845775386" sldId="1171"/>
        </pc:sldMkLst>
      </pc:sldChg>
      <pc:sldChg chg="addSp delSp modSp new mod">
        <pc:chgData name="William F Badgett Jr" userId="51aefeb8-e5da-4f65-8907-26f4e59cd0f9" providerId="ADAL" clId="{2CC6A63B-80B1-034A-A754-38E141FED11C}" dt="2024-09-17T15:58:12.239" v="8728" actId="1036"/>
        <pc:sldMkLst>
          <pc:docMk/>
          <pc:sldMk cId="3008796125" sldId="1171"/>
        </pc:sldMkLst>
        <pc:spChg chg="del">
          <ac:chgData name="William F Badgett Jr" userId="51aefeb8-e5da-4f65-8907-26f4e59cd0f9" providerId="ADAL" clId="{2CC6A63B-80B1-034A-A754-38E141FED11C}" dt="2024-09-17T15:52:25.373" v="8582" actId="21"/>
          <ac:spMkLst>
            <pc:docMk/>
            <pc:sldMk cId="3008796125" sldId="1171"/>
            <ac:spMk id="2" creationId="{8A2DAA73-DC4E-6ADE-57E2-8874AFDE137D}"/>
          </ac:spMkLst>
        </pc:spChg>
        <pc:spChg chg="del mod">
          <ac:chgData name="William F Badgett Jr" userId="51aefeb8-e5da-4f65-8907-26f4e59cd0f9" providerId="ADAL" clId="{2CC6A63B-80B1-034A-A754-38E141FED11C}" dt="2024-09-17T15:51:58.423" v="8550" actId="21"/>
          <ac:spMkLst>
            <pc:docMk/>
            <pc:sldMk cId="3008796125" sldId="1171"/>
            <ac:spMk id="3" creationId="{46195627-ED69-6699-4C45-F105ACE409B4}"/>
          </ac:spMkLst>
        </pc:spChg>
        <pc:spChg chg="add mod">
          <ac:chgData name="William F Badgett Jr" userId="51aefeb8-e5da-4f65-8907-26f4e59cd0f9" providerId="ADAL" clId="{2CC6A63B-80B1-034A-A754-38E141FED11C}" dt="2024-09-17T15:52:21.743" v="8581" actId="20577"/>
          <ac:spMkLst>
            <pc:docMk/>
            <pc:sldMk cId="3008796125" sldId="1171"/>
            <ac:spMk id="4" creationId="{FDB5EB52-8DEB-AADD-04BE-CD1C73AEE189}"/>
          </ac:spMkLst>
        </pc:spChg>
        <pc:spChg chg="add mod">
          <ac:chgData name="William F Badgett Jr" userId="51aefeb8-e5da-4f65-8907-26f4e59cd0f9" providerId="ADAL" clId="{2CC6A63B-80B1-034A-A754-38E141FED11C}" dt="2024-09-17T15:51:36.553" v="8548"/>
          <ac:spMkLst>
            <pc:docMk/>
            <pc:sldMk cId="3008796125" sldId="1171"/>
            <ac:spMk id="5" creationId="{62250A81-1DAB-36CB-98D0-B3CB5B68E04B}"/>
          </ac:spMkLst>
        </pc:spChg>
        <pc:spChg chg="add mod">
          <ac:chgData name="William F Badgett Jr" userId="51aefeb8-e5da-4f65-8907-26f4e59cd0f9" providerId="ADAL" clId="{2CC6A63B-80B1-034A-A754-38E141FED11C}" dt="2024-09-17T15:51:36.553" v="8548"/>
          <ac:spMkLst>
            <pc:docMk/>
            <pc:sldMk cId="3008796125" sldId="1171"/>
            <ac:spMk id="6" creationId="{FAD43143-9739-D1CB-1482-A2CA78CE69B9}"/>
          </ac:spMkLst>
        </pc:spChg>
        <pc:spChg chg="add mod">
          <ac:chgData name="William F Badgett Jr" userId="51aefeb8-e5da-4f65-8907-26f4e59cd0f9" providerId="ADAL" clId="{2CC6A63B-80B1-034A-A754-38E141FED11C}" dt="2024-09-17T15:51:36.553" v="8548"/>
          <ac:spMkLst>
            <pc:docMk/>
            <pc:sldMk cId="3008796125" sldId="1171"/>
            <ac:spMk id="7" creationId="{7B5AC0D8-BCA9-7D8B-694E-0E9C69974212}"/>
          </ac:spMkLst>
        </pc:spChg>
        <pc:spChg chg="add mod">
          <ac:chgData name="William F Badgett Jr" userId="51aefeb8-e5da-4f65-8907-26f4e59cd0f9" providerId="ADAL" clId="{2CC6A63B-80B1-034A-A754-38E141FED11C}" dt="2024-09-17T15:55:20.182" v="8694" actId="1076"/>
          <ac:spMkLst>
            <pc:docMk/>
            <pc:sldMk cId="3008796125" sldId="1171"/>
            <ac:spMk id="10" creationId="{89E6AA41-E2B4-9E3A-E418-E0D37C78E3AB}"/>
          </ac:spMkLst>
        </pc:spChg>
        <pc:spChg chg="add mod">
          <ac:chgData name="William F Badgett Jr" userId="51aefeb8-e5da-4f65-8907-26f4e59cd0f9" providerId="ADAL" clId="{2CC6A63B-80B1-034A-A754-38E141FED11C}" dt="2024-09-17T15:51:36.553" v="8548"/>
          <ac:spMkLst>
            <pc:docMk/>
            <pc:sldMk cId="3008796125" sldId="1171"/>
            <ac:spMk id="11" creationId="{D297A00F-0435-BF23-660E-6DDD75B41877}"/>
          </ac:spMkLst>
        </pc:spChg>
        <pc:spChg chg="add del mod">
          <ac:chgData name="William F Badgett Jr" userId="51aefeb8-e5da-4f65-8907-26f4e59cd0f9" providerId="ADAL" clId="{2CC6A63B-80B1-034A-A754-38E141FED11C}" dt="2024-09-17T15:52:01.656" v="8551" actId="21"/>
          <ac:spMkLst>
            <pc:docMk/>
            <pc:sldMk cId="3008796125" sldId="1171"/>
            <ac:spMk id="13" creationId="{A4F39F62-96C7-27B8-D424-434E26FDD148}"/>
          </ac:spMkLst>
        </pc:spChg>
        <pc:spChg chg="add mod">
          <ac:chgData name="William F Badgett Jr" userId="51aefeb8-e5da-4f65-8907-26f4e59cd0f9" providerId="ADAL" clId="{2CC6A63B-80B1-034A-A754-38E141FED11C}" dt="2024-09-17T15:58:12.239" v="8728" actId="1036"/>
          <ac:spMkLst>
            <pc:docMk/>
            <pc:sldMk cId="3008796125" sldId="1171"/>
            <ac:spMk id="17" creationId="{82140747-2BDC-BC02-06F9-9482CE7CE392}"/>
          </ac:spMkLst>
        </pc:spChg>
        <pc:spChg chg="add mod">
          <ac:chgData name="William F Badgett Jr" userId="51aefeb8-e5da-4f65-8907-26f4e59cd0f9" providerId="ADAL" clId="{2CC6A63B-80B1-034A-A754-38E141FED11C}" dt="2024-09-17T15:55:01.612" v="8692" actId="1076"/>
          <ac:spMkLst>
            <pc:docMk/>
            <pc:sldMk cId="3008796125" sldId="1171"/>
            <ac:spMk id="18" creationId="{627A7C95-5049-A340-4D75-BE3C3917BFC0}"/>
          </ac:spMkLst>
        </pc:spChg>
        <pc:spChg chg="add mod">
          <ac:chgData name="William F Badgett Jr" userId="51aefeb8-e5da-4f65-8907-26f4e59cd0f9" providerId="ADAL" clId="{2CC6A63B-80B1-034A-A754-38E141FED11C}" dt="2024-09-17T15:56:02.354" v="8717" actId="1076"/>
          <ac:spMkLst>
            <pc:docMk/>
            <pc:sldMk cId="3008796125" sldId="1171"/>
            <ac:spMk id="19" creationId="{F4FC5EA3-1D30-E73F-03BB-C88C78636674}"/>
          </ac:spMkLst>
        </pc:spChg>
        <pc:picChg chg="add mod">
          <ac:chgData name="William F Badgett Jr" userId="51aefeb8-e5da-4f65-8907-26f4e59cd0f9" providerId="ADAL" clId="{2CC6A63B-80B1-034A-A754-38E141FED11C}" dt="2024-09-17T15:54:36.319" v="8652" actId="1076"/>
          <ac:picMkLst>
            <pc:docMk/>
            <pc:sldMk cId="3008796125" sldId="1171"/>
            <ac:picMk id="8" creationId="{EC7D465B-7D1F-2849-31AF-126C9C46AFF1}"/>
          </ac:picMkLst>
        </pc:picChg>
        <pc:picChg chg="add mod">
          <ac:chgData name="William F Badgett Jr" userId="51aefeb8-e5da-4f65-8907-26f4e59cd0f9" providerId="ADAL" clId="{2CC6A63B-80B1-034A-A754-38E141FED11C}" dt="2024-09-17T15:55:14.248" v="8693" actId="1076"/>
          <ac:picMkLst>
            <pc:docMk/>
            <pc:sldMk cId="3008796125" sldId="1171"/>
            <ac:picMk id="9" creationId="{E14CB1AE-37CA-9255-C45A-15E819120460}"/>
          </ac:picMkLst>
        </pc:picChg>
        <pc:cxnChg chg="add mod">
          <ac:chgData name="William F Badgett Jr" userId="51aefeb8-e5da-4f65-8907-26f4e59cd0f9" providerId="ADAL" clId="{2CC6A63B-80B1-034A-A754-38E141FED11C}" dt="2024-09-17T15:54:29.466" v="8646" actId="1076"/>
          <ac:cxnSpMkLst>
            <pc:docMk/>
            <pc:sldMk cId="3008796125" sldId="1171"/>
            <ac:cxnSpMk id="15" creationId="{047E96CE-5FA6-FC29-0C11-1F63B67F0061}"/>
          </ac:cxnSpMkLst>
        </pc:cxnChg>
      </pc:sldChg>
      <pc:sldChg chg="addSp delSp modSp new mod ord">
        <pc:chgData name="William F Badgett Jr" userId="51aefeb8-e5da-4f65-8907-26f4e59cd0f9" providerId="ADAL" clId="{2CC6A63B-80B1-034A-A754-38E141FED11C}" dt="2024-09-17T18:18:30.904" v="8995" actId="20578"/>
        <pc:sldMkLst>
          <pc:docMk/>
          <pc:sldMk cId="899663348" sldId="1172"/>
        </pc:sldMkLst>
        <pc:spChg chg="del">
          <ac:chgData name="William F Badgett Jr" userId="51aefeb8-e5da-4f65-8907-26f4e59cd0f9" providerId="ADAL" clId="{2CC6A63B-80B1-034A-A754-38E141FED11C}" dt="2024-09-17T18:14:30.974" v="8765" actId="21"/>
          <ac:spMkLst>
            <pc:docMk/>
            <pc:sldMk cId="899663348" sldId="1172"/>
            <ac:spMk id="2" creationId="{2F4A50EB-92A5-F9BE-E875-50919FD458AE}"/>
          </ac:spMkLst>
        </pc:spChg>
        <pc:spChg chg="mod">
          <ac:chgData name="William F Badgett Jr" userId="51aefeb8-e5da-4f65-8907-26f4e59cd0f9" providerId="ADAL" clId="{2CC6A63B-80B1-034A-A754-38E141FED11C}" dt="2024-09-17T18:14:27.954" v="8764" actId="20577"/>
          <ac:spMkLst>
            <pc:docMk/>
            <pc:sldMk cId="899663348" sldId="1172"/>
            <ac:spMk id="3" creationId="{83966E79-B134-985D-C3DA-F911C9F6CCB4}"/>
          </ac:spMkLst>
        </pc:spChg>
        <pc:spChg chg="add mod">
          <ac:chgData name="William F Badgett Jr" userId="51aefeb8-e5da-4f65-8907-26f4e59cd0f9" providerId="ADAL" clId="{2CC6A63B-80B1-034A-A754-38E141FED11C}" dt="2024-09-17T18:18:19.869" v="8994" actId="1076"/>
          <ac:spMkLst>
            <pc:docMk/>
            <pc:sldMk cId="899663348" sldId="1172"/>
            <ac:spMk id="6" creationId="{37ECDE49-2569-2851-899F-83CB069200D7}"/>
          </ac:spMkLst>
        </pc:spChg>
        <pc:spChg chg="add mod">
          <ac:chgData name="William F Badgett Jr" userId="51aefeb8-e5da-4f65-8907-26f4e59cd0f9" providerId="ADAL" clId="{2CC6A63B-80B1-034A-A754-38E141FED11C}" dt="2024-09-17T18:18:16.499" v="8993" actId="1076"/>
          <ac:spMkLst>
            <pc:docMk/>
            <pc:sldMk cId="899663348" sldId="1172"/>
            <ac:spMk id="7" creationId="{EB6F7AD5-13E4-8215-5F9E-FB122FB943A9}"/>
          </ac:spMkLst>
        </pc:spChg>
        <pc:picChg chg="add mod">
          <ac:chgData name="William F Badgett Jr" userId="51aefeb8-e5da-4f65-8907-26f4e59cd0f9" providerId="ADAL" clId="{2CC6A63B-80B1-034A-A754-38E141FED11C}" dt="2024-09-17T18:15:57.127" v="8770" actId="1076"/>
          <ac:picMkLst>
            <pc:docMk/>
            <pc:sldMk cId="899663348" sldId="1172"/>
            <ac:picMk id="5" creationId="{904AAC7E-293E-315B-16E5-CFD1ACDA886C}"/>
          </ac:picMkLst>
        </pc:picChg>
      </pc:sldChg>
      <pc:sldChg chg="addSp delSp modSp new mod">
        <pc:chgData name="William F Badgett Jr" userId="51aefeb8-e5da-4f65-8907-26f4e59cd0f9" providerId="ADAL" clId="{2CC6A63B-80B1-034A-A754-38E141FED11C}" dt="2024-09-17T18:23:08.332" v="9360" actId="14100"/>
        <pc:sldMkLst>
          <pc:docMk/>
          <pc:sldMk cId="1088710477" sldId="1173"/>
        </pc:sldMkLst>
        <pc:spChg chg="del">
          <ac:chgData name="William F Badgett Jr" userId="51aefeb8-e5da-4f65-8907-26f4e59cd0f9" providerId="ADAL" clId="{2CC6A63B-80B1-034A-A754-38E141FED11C}" dt="2024-09-17T18:20:41.021" v="9149" actId="21"/>
          <ac:spMkLst>
            <pc:docMk/>
            <pc:sldMk cId="1088710477" sldId="1173"/>
            <ac:spMk id="2" creationId="{D11123A2-99E9-2E6B-FAFB-25B5CC03B6EC}"/>
          </ac:spMkLst>
        </pc:spChg>
        <pc:spChg chg="mod">
          <ac:chgData name="William F Badgett Jr" userId="51aefeb8-e5da-4f65-8907-26f4e59cd0f9" providerId="ADAL" clId="{2CC6A63B-80B1-034A-A754-38E141FED11C}" dt="2024-09-17T18:20:36.390" v="9148" actId="20577"/>
          <ac:spMkLst>
            <pc:docMk/>
            <pc:sldMk cId="1088710477" sldId="1173"/>
            <ac:spMk id="3" creationId="{183DBC09-9DDC-B073-1913-8C6BD68D4348}"/>
          </ac:spMkLst>
        </pc:spChg>
        <pc:spChg chg="add mod">
          <ac:chgData name="William F Badgett Jr" userId="51aefeb8-e5da-4f65-8907-26f4e59cd0f9" providerId="ADAL" clId="{2CC6A63B-80B1-034A-A754-38E141FED11C}" dt="2024-09-17T18:22:06.280" v="9338" actId="20577"/>
          <ac:spMkLst>
            <pc:docMk/>
            <pc:sldMk cId="1088710477" sldId="1173"/>
            <ac:spMk id="6" creationId="{A81166F9-69A0-3873-D04D-FCDF10325EF4}"/>
          </ac:spMkLst>
        </pc:spChg>
        <pc:spChg chg="add mod">
          <ac:chgData name="William F Badgett Jr" userId="51aefeb8-e5da-4f65-8907-26f4e59cd0f9" providerId="ADAL" clId="{2CC6A63B-80B1-034A-A754-38E141FED11C}" dt="2024-09-17T18:23:08.332" v="9360" actId="14100"/>
          <ac:spMkLst>
            <pc:docMk/>
            <pc:sldMk cId="1088710477" sldId="1173"/>
            <ac:spMk id="7" creationId="{4005BFAF-0A17-65F1-538A-CA7FBFA56B93}"/>
          </ac:spMkLst>
        </pc:spChg>
        <pc:picChg chg="add mod">
          <ac:chgData name="William F Badgett Jr" userId="51aefeb8-e5da-4f65-8907-26f4e59cd0f9" providerId="ADAL" clId="{2CC6A63B-80B1-034A-A754-38E141FED11C}" dt="2024-09-17T18:20:57.209" v="9153" actId="1076"/>
          <ac:picMkLst>
            <pc:docMk/>
            <pc:sldMk cId="1088710477" sldId="1173"/>
            <ac:picMk id="5" creationId="{7E70288A-86D9-AD3B-4755-023EFB436B44}"/>
          </ac:picMkLst>
        </pc:picChg>
      </pc:sldChg>
      <pc:sldChg chg="new del">
        <pc:chgData name="William F Badgett Jr" userId="51aefeb8-e5da-4f65-8907-26f4e59cd0f9" providerId="ADAL" clId="{2CC6A63B-80B1-034A-A754-38E141FED11C}" dt="2024-09-17T18:22:45.084" v="9340" actId="680"/>
        <pc:sldMkLst>
          <pc:docMk/>
          <pc:sldMk cId="1734619908" sldId="11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9/18/24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9/18/24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3429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6858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0287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3716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3573826"/>
            <a:ext cx="425196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1" y="3573826"/>
            <a:ext cx="426085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782773"/>
            <a:ext cx="4251324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2" y="782773"/>
            <a:ext cx="4260851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0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60" y="782773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5" y="782770"/>
            <a:ext cx="8700851" cy="277129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5" y="3707257"/>
            <a:ext cx="8700851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3722832"/>
            <a:ext cx="8499231" cy="114693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500">
                <a:solidFill>
                  <a:srgbClr val="004C97"/>
                </a:solidFill>
                <a:latin typeface="Helvetica"/>
              </a:defRPr>
            </a:lvl1pPr>
            <a:lvl2pPr marL="3429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2pPr>
            <a:lvl3pPr marL="6858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3pPr>
            <a:lvl4pPr marL="10287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4pPr>
            <a:lvl5pPr marL="13716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2963883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1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1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1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1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65FB60-EBBC-4FFA-B96B-29D9464D30F8}"/>
              </a:ext>
            </a:extLst>
          </p:cNvPr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14-0218-16D.lr.jpg">
            <a:extLst>
              <a:ext uri="{FF2B5EF4-FFF2-40B4-BE49-F238E27FC236}">
                <a16:creationId xmlns:a16="http://schemas.microsoft.com/office/drawing/2014/main" id="{C7B3FC6D-F8B5-44C2-860C-986BC9BD0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9" name="Picture 18" descr="title_header_16x9.pdf">
            <a:extLst>
              <a:ext uri="{FF2B5EF4-FFF2-40B4-BE49-F238E27FC236}">
                <a16:creationId xmlns:a16="http://schemas.microsoft.com/office/drawing/2014/main" id="{7D6DA3FF-52D0-4F03-B25C-5EE7D89BA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2" y="728665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6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0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729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4878160"/>
            <a:ext cx="410792" cy="18097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825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82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1835037" y="4856133"/>
            <a:ext cx="574779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825" dirty="0">
                <a:latin typeface="Helvetica" panose="020B0604020202020204" pitchFamily="34" charset="0"/>
                <a:cs typeface="Helvetica" panose="020B0604020202020204" pitchFamily="34" charset="0"/>
              </a:rPr>
              <a:t>William Badgett | Integration of Fermilab’s Legacy Controls Systems into EPICS/Phoebus  | EPICS Collaboration Meeting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877657" y="4878160"/>
            <a:ext cx="1076325" cy="18097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825" dirty="0">
                <a:latin typeface="Helvetica" panose="020B0604020202020204" pitchFamily="34" charset="0"/>
                <a:cs typeface="Helvetica" panose="020B0604020202020204" pitchFamily="34" charset="0"/>
              </a:rPr>
              <a:t>2024.09.18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834ED3-B0C3-40AC-BECE-90D8C4F332B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7956F9-3F55-4C2A-A549-B373A914AB4F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>
              <a:extLst>
                <a:ext uri="{FF2B5EF4-FFF2-40B4-BE49-F238E27FC236}">
                  <a16:creationId xmlns:a16="http://schemas.microsoft.com/office/drawing/2014/main" id="{D151B18F-9937-4634-9CF1-5752190C5BD8}"/>
                </a:ext>
              </a:extLst>
            </p:cNvPr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79" r:id="rId2"/>
    <p:sldLayoutId id="2147484080" r:id="rId3"/>
    <p:sldLayoutId id="2147484081" r:id="rId4"/>
    <p:sldLayoutId id="2147484094" r:id="rId5"/>
    <p:sldLayoutId id="2147484102" r:id="rId6"/>
    <p:sldLayoutId id="2147484103" r:id="rId7"/>
  </p:sldLayoutIdLst>
  <p:hf hdr="0" ftr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1275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05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9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9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9C17A3-632B-C176-C8AB-100E31EEC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William Badgett</a:t>
            </a:r>
          </a:p>
          <a:p>
            <a:r>
              <a:rPr lang="en-US" dirty="0"/>
              <a:t>Fermi National Accelerator Laboratory, aka “Fermilab”</a:t>
            </a:r>
          </a:p>
          <a:p>
            <a:r>
              <a:rPr lang="en-US" dirty="0"/>
              <a:t>Batavia, IL 60540 USA</a:t>
            </a:r>
          </a:p>
          <a:p>
            <a:r>
              <a:rPr lang="en-US" i="1" dirty="0"/>
              <a:t>EPICS Collaboration Meeting ORNL September 18,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35C1B-B97F-264D-DE49-A1BE5D58BA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Integration of Fermilab’s Legacy Controls System into EPICS/Phoebus</a:t>
            </a:r>
          </a:p>
        </p:txBody>
      </p:sp>
    </p:spTree>
    <p:extLst>
      <p:ext uri="{BB962C8B-B14F-4D97-AF65-F5344CB8AC3E}">
        <p14:creationId xmlns:p14="http://schemas.microsoft.com/office/powerpoint/2010/main" val="552786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CC7AA9-F3DE-6DA3-E091-BB10B00F1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620179"/>
            <a:ext cx="8672513" cy="3794522"/>
          </a:xfrm>
        </p:spPr>
        <p:txBody>
          <a:bodyPr/>
          <a:lstStyle/>
          <a:p>
            <a:r>
              <a:rPr lang="en-US" dirty="0"/>
              <a:t>Born around 1983 to control the new Tevatron proton synchrotron and coordinate the control of the entire Fermilab beams complex</a:t>
            </a:r>
          </a:p>
          <a:p>
            <a:pPr lvl="1"/>
            <a:r>
              <a:rPr lang="en-US" dirty="0"/>
              <a:t>Initially developed on VAX/VMS with Fortran, text displays and time series plotting</a:t>
            </a:r>
          </a:p>
          <a:p>
            <a:pPr lvl="1"/>
            <a:r>
              <a:rPr lang="en-US" dirty="0"/>
              <a:t>Ported to Linux and C++ with Java later, late 1990’s</a:t>
            </a:r>
          </a:p>
          <a:p>
            <a:pPr lvl="1"/>
            <a:r>
              <a:rPr lang="en-US" dirty="0"/>
              <a:t>Java: more complex “Synoptic” displays similar to Phoebus</a:t>
            </a:r>
          </a:p>
          <a:p>
            <a:pPr lvl="1"/>
            <a:r>
              <a:rPr lang="en-US" dirty="0"/>
              <a:t>Developed significant complexity over decades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2BF346-E688-FBBA-4C3D-966CD27A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ACnet Accelerator Controls Network – Existing</a:t>
            </a:r>
          </a:p>
        </p:txBody>
      </p:sp>
      <p:pic>
        <p:nvPicPr>
          <p:cNvPr id="4" name="Picture 3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314CEC09-345E-B581-E05E-1AD2E8F7E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91" y="2440982"/>
            <a:ext cx="2266177" cy="2274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947C8F-B4FE-EC99-A6B9-76D3A8736A13}"/>
              </a:ext>
            </a:extLst>
          </p:cNvPr>
          <p:cNvSpPr txBox="1"/>
          <p:nvPr/>
        </p:nvSpPr>
        <p:spPr>
          <a:xfrm>
            <a:off x="7527173" y="225659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MCR 1972</a:t>
            </a:r>
          </a:p>
        </p:txBody>
      </p:sp>
      <p:pic>
        <p:nvPicPr>
          <p:cNvPr id="6" name="Picture 5" descr="A person sitting at a desk with several monitors&#10;&#10;Description automatically generated with low confidence">
            <a:extLst>
              <a:ext uri="{FF2B5EF4-FFF2-40B4-BE49-F238E27FC236}">
                <a16:creationId xmlns:a16="http://schemas.microsoft.com/office/drawing/2014/main" id="{AB288115-5230-4EDF-9171-43677091A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9" b="13507"/>
          <a:stretch/>
        </p:blipFill>
        <p:spPr>
          <a:xfrm>
            <a:off x="228601" y="2440983"/>
            <a:ext cx="2675680" cy="227439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D061A5E-21B1-0821-8A0A-6A734D190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98" y="2440982"/>
            <a:ext cx="2613376" cy="22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2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66E79-B134-985D-C3DA-F911C9F6C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Java Based Display Example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04AAC7E-293E-315B-16E5-CFD1ACDA8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72" y="580445"/>
            <a:ext cx="3276021" cy="4141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ECDE49-2569-2851-899F-83CB069200D7}"/>
              </a:ext>
            </a:extLst>
          </p:cNvPr>
          <p:cNvSpPr txBox="1"/>
          <p:nvPr/>
        </p:nvSpPr>
        <p:spPr>
          <a:xfrm>
            <a:off x="4953664" y="1152939"/>
            <a:ext cx="3745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</a:t>
            </a:r>
            <a:r>
              <a:rPr lang="en-US" dirty="0"/>
              <a:t>: Custom Java applications have unlimited access to all Java graphics libraries plus external libraries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F7AD5-13E4-8215-5F9E-FB122FB943A9}"/>
              </a:ext>
            </a:extLst>
          </p:cNvPr>
          <p:cNvSpPr txBox="1"/>
          <p:nvPr/>
        </p:nvSpPr>
        <p:spPr>
          <a:xfrm>
            <a:off x="4953664" y="2417334"/>
            <a:ext cx="374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Con</a:t>
            </a:r>
            <a:r>
              <a:rPr lang="en-US" dirty="0"/>
              <a:t>: You have to be reasonably proficient in writing Java applications</a:t>
            </a:r>
          </a:p>
        </p:txBody>
      </p:sp>
    </p:spTree>
    <p:extLst>
      <p:ext uri="{BB962C8B-B14F-4D97-AF65-F5344CB8AC3E}">
        <p14:creationId xmlns:p14="http://schemas.microsoft.com/office/powerpoint/2010/main" val="89966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A32918-15AD-040C-AAEC-60ED259FD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Synoptic Java Based Display – Beam 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F37E9-8567-D24E-7BC5-6AD4061A4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985" y="501163"/>
            <a:ext cx="8446029" cy="3150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08F0D-2ACA-FE26-83B4-2473417ACC45}"/>
              </a:ext>
            </a:extLst>
          </p:cNvPr>
          <p:cNvSpPr txBox="1"/>
          <p:nvPr/>
        </p:nvSpPr>
        <p:spPr>
          <a:xfrm>
            <a:off x="436450" y="3754741"/>
            <a:ext cx="374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</a:t>
            </a:r>
            <a:r>
              <a:rPr lang="en-US" dirty="0"/>
              <a:t>: Drag and drop GUI builder; no coding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3421A-A43E-63FE-41B0-F277897743A5}"/>
              </a:ext>
            </a:extLst>
          </p:cNvPr>
          <p:cNvSpPr txBox="1"/>
          <p:nvPr/>
        </p:nvSpPr>
        <p:spPr>
          <a:xfrm>
            <a:off x="4683772" y="3711034"/>
            <a:ext cx="374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Con</a:t>
            </a:r>
            <a:r>
              <a:rPr lang="en-US" dirty="0"/>
              <a:t>: Hard to fine tune; hard to customize features</a:t>
            </a:r>
          </a:p>
        </p:txBody>
      </p:sp>
    </p:spTree>
    <p:extLst>
      <p:ext uri="{BB962C8B-B14F-4D97-AF65-F5344CB8AC3E}">
        <p14:creationId xmlns:p14="http://schemas.microsoft.com/office/powerpoint/2010/main" val="8760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44D859-5D9D-3A0E-3A29-BA6E8750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ACnet Concept: the Device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192AB5F-014E-3915-43D4-728602DB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78094"/>
            <a:ext cx="4060846" cy="3972246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D66FBFD-3BAB-5308-4037-49EF06B2F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914856"/>
            <a:ext cx="4244546" cy="3850814"/>
          </a:xfrm>
        </p:spPr>
        <p:txBody>
          <a:bodyPr/>
          <a:lstStyle/>
          <a:p>
            <a:r>
              <a:rPr lang="en-US" sz="1600" dirty="0">
                <a:solidFill>
                  <a:srgbClr val="0070C0"/>
                </a:solidFill>
              </a:rPr>
              <a:t>Example: Switchyard quadrupole power supply S:Q106X</a:t>
            </a:r>
          </a:p>
          <a:p>
            <a:r>
              <a:rPr lang="en-US" sz="1600" dirty="0">
                <a:solidFill>
                  <a:srgbClr val="0070C0"/>
                </a:solidFill>
              </a:rPr>
              <a:t>Integrated </a:t>
            </a:r>
            <a:r>
              <a:rPr lang="en-US" sz="1600" i="1" dirty="0">
                <a:solidFill>
                  <a:srgbClr val="0070C0"/>
                </a:solidFill>
              </a:rPr>
              <a:t>Object</a:t>
            </a:r>
            <a:r>
              <a:rPr lang="en-US" sz="1600" dirty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sz="1450" dirty="0">
                <a:solidFill>
                  <a:srgbClr val="0070C0"/>
                </a:solidFill>
              </a:rPr>
              <a:t>Reading, Setting, Alarms, Control (commands), Digital Status, etc.</a:t>
            </a:r>
          </a:p>
          <a:p>
            <a:pPr lvl="1"/>
            <a:r>
              <a:rPr lang="en-US" sz="1450" dirty="0">
                <a:solidFill>
                  <a:srgbClr val="0070C0"/>
                </a:solidFill>
              </a:rPr>
              <a:t>Many optional attributes</a:t>
            </a:r>
          </a:p>
          <a:p>
            <a:pPr lvl="1"/>
            <a:r>
              <a:rPr lang="en-US" sz="1450" dirty="0">
                <a:solidFill>
                  <a:srgbClr val="0070C0"/>
                </a:solidFill>
              </a:rPr>
              <a:t>Designed initially for power supplies, but extensible for many devices</a:t>
            </a:r>
          </a:p>
          <a:p>
            <a:pPr lvl="1"/>
            <a:r>
              <a:rPr lang="en-US" sz="1450" dirty="0">
                <a:solidFill>
                  <a:srgbClr val="0070C0"/>
                </a:solidFill>
              </a:rPr>
              <a:t>Device characteristics stored in a relational database, </a:t>
            </a:r>
            <a:r>
              <a:rPr lang="en-US" sz="1450" dirty="0" err="1">
                <a:solidFill>
                  <a:srgbClr val="0070C0"/>
                </a:solidFill>
              </a:rPr>
              <a:t>PostGreSQL</a:t>
            </a:r>
            <a:endParaRPr lang="en-US" sz="145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Contrast to EPICS: single device may have multiple Process Variables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E.g. separate </a:t>
            </a:r>
            <a:r>
              <a:rPr lang="en-US" sz="1600" i="1" dirty="0">
                <a:solidFill>
                  <a:srgbClr val="0070C0"/>
                </a:solidFill>
              </a:rPr>
              <a:t>ai</a:t>
            </a:r>
            <a:r>
              <a:rPr lang="en-US" sz="1600" dirty="0">
                <a:solidFill>
                  <a:srgbClr val="0070C0"/>
                </a:solidFill>
              </a:rPr>
              <a:t> and </a:t>
            </a:r>
            <a:r>
              <a:rPr lang="en-US" sz="1600" i="1" dirty="0" err="1">
                <a:solidFill>
                  <a:srgbClr val="0070C0"/>
                </a:solidFill>
              </a:rPr>
              <a:t>ao</a:t>
            </a:r>
            <a:r>
              <a:rPr lang="en-US" sz="1600" dirty="0">
                <a:solidFill>
                  <a:srgbClr val="0070C0"/>
                </a:solidFill>
              </a:rPr>
              <a:t> for readings and settings</a:t>
            </a:r>
          </a:p>
        </p:txBody>
      </p:sp>
    </p:spTree>
    <p:extLst>
      <p:ext uri="{BB962C8B-B14F-4D97-AF65-F5344CB8AC3E}">
        <p14:creationId xmlns:p14="http://schemas.microsoft.com/office/powerpoint/2010/main" val="2309027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04F7EF2-6CE3-B6D9-5F87-CB287CE87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814" t="57225" r="13061"/>
          <a:stretch/>
        </p:blipFill>
        <p:spPr>
          <a:xfrm>
            <a:off x="6254578" y="2088956"/>
            <a:ext cx="2660822" cy="9655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4D6D7EE-9AA6-8D04-202D-FA1E36C3B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ACnet: Alarm Concepts</a:t>
            </a:r>
          </a:p>
        </p:txBody>
      </p:sp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48739674-BBEB-D875-6451-3E12DC72F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24" y="509724"/>
            <a:ext cx="3584819" cy="2062026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93E27EC-0FE6-093B-72A8-C4F9491DA85A}"/>
              </a:ext>
            </a:extLst>
          </p:cNvPr>
          <p:cNvSpPr txBox="1">
            <a:spLocks/>
          </p:cNvSpPr>
          <p:nvPr/>
        </p:nvSpPr>
        <p:spPr>
          <a:xfrm>
            <a:off x="4210330" y="663697"/>
            <a:ext cx="4244546" cy="3850814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3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Analog Alarm</a:t>
            </a:r>
          </a:p>
          <a:p>
            <a:pPr lvl="1"/>
            <a:r>
              <a:rPr lang="en-US" sz="1450" dirty="0"/>
              <a:t>Similar to EPICS </a:t>
            </a:r>
            <a:r>
              <a:rPr lang="en-US" sz="1450" i="1" dirty="0"/>
              <a:t>HIHI </a:t>
            </a:r>
            <a:r>
              <a:rPr lang="en-US" sz="1450" dirty="0"/>
              <a:t>and </a:t>
            </a:r>
            <a:r>
              <a:rPr lang="en-US" sz="1450" i="1" dirty="0"/>
              <a:t>LOLO</a:t>
            </a:r>
          </a:p>
          <a:p>
            <a:pPr lvl="1"/>
            <a:r>
              <a:rPr lang="en-US" sz="1450" dirty="0"/>
              <a:t>Alarms on device reading deviation from normal range</a:t>
            </a:r>
          </a:p>
          <a:p>
            <a:pPr lvl="1"/>
            <a:r>
              <a:rPr lang="en-US" sz="1450" dirty="0"/>
              <a:t>No concept of intermediate warning like </a:t>
            </a:r>
            <a:r>
              <a:rPr lang="en-US" sz="1450" i="1" dirty="0"/>
              <a:t>HIGH </a:t>
            </a:r>
            <a:r>
              <a:rPr lang="en-US" sz="1450" dirty="0"/>
              <a:t>and </a:t>
            </a:r>
            <a:r>
              <a:rPr lang="en-US" sz="1450" i="1" dirty="0"/>
              <a:t>LOW</a:t>
            </a:r>
          </a:p>
          <a:p>
            <a:pPr lvl="1"/>
            <a:endParaRPr lang="en-US" sz="1450" dirty="0"/>
          </a:p>
          <a:p>
            <a:pPr lvl="1"/>
            <a:endParaRPr lang="en-US" sz="1450" dirty="0"/>
          </a:p>
          <a:p>
            <a:r>
              <a:rPr lang="en-US" sz="1600" dirty="0"/>
              <a:t>Digital Alarm</a:t>
            </a:r>
          </a:p>
          <a:p>
            <a:pPr lvl="1"/>
            <a:r>
              <a:rPr lang="en-US" sz="1450" dirty="0"/>
              <a:t>32-bit mask</a:t>
            </a:r>
          </a:p>
          <a:p>
            <a:pPr lvl="1"/>
            <a:r>
              <a:rPr lang="en-US" sz="1450" dirty="0"/>
              <a:t>Each bit corresponding to a device condition, good or bad</a:t>
            </a:r>
          </a:p>
          <a:p>
            <a:pPr lvl="1"/>
            <a:r>
              <a:rPr lang="en-US" sz="1450" dirty="0"/>
              <a:t>Mask and compare to nominal, and generate digital alarm on disparity</a:t>
            </a:r>
          </a:p>
          <a:p>
            <a:pPr lvl="1"/>
            <a:r>
              <a:rPr lang="en-US" sz="1450" dirty="0"/>
              <a:t>Something like EPICS </a:t>
            </a:r>
            <a:r>
              <a:rPr lang="en-US" sz="1450" i="1" dirty="0" err="1"/>
              <a:t>mbbi</a:t>
            </a:r>
            <a:r>
              <a:rPr lang="en-US" sz="1450" dirty="0"/>
              <a:t> record type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0825DA2-9DF3-DE67-9479-37A9B8B4E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19" y="2589104"/>
            <a:ext cx="3483078" cy="208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5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23F27C-CD15-2ABE-B3D4-EA2ACF49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Flow Chart of ACnet Communications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88A5774-6386-22B2-51D0-C76974723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691231038">
            <a:extLst>
              <a:ext uri="{FF2B5EF4-FFF2-40B4-BE49-F238E27FC236}">
                <a16:creationId xmlns:a16="http://schemas.microsoft.com/office/drawing/2014/main" id="{FAEFD044-AFA6-05FA-9A39-206B6538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509724"/>
            <a:ext cx="4649461" cy="42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7B4DEB-4F8F-B72F-0967-091832EAF389}"/>
              </a:ext>
            </a:extLst>
          </p:cNvPr>
          <p:cNvSpPr txBox="1"/>
          <p:nvPr/>
        </p:nvSpPr>
        <p:spPr>
          <a:xfrm>
            <a:off x="5216007" y="843570"/>
            <a:ext cx="32521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Recent comprehensive review of ACnet  by ACORN</a:t>
            </a:r>
          </a:p>
          <a:p>
            <a:endParaRPr lang="en-US" sz="1600" dirty="0"/>
          </a:p>
          <a:p>
            <a:r>
              <a:rPr lang="en-US" sz="1600" dirty="0"/>
              <a:t>Comprehensive diagram of applications and interconnections within ACnet</a:t>
            </a:r>
          </a:p>
          <a:p>
            <a:endParaRPr lang="en-US" sz="1600" dirty="0"/>
          </a:p>
          <a:p>
            <a:r>
              <a:rPr lang="en-US" sz="1600" dirty="0"/>
              <a:t>Protocols and functions increase with time</a:t>
            </a:r>
          </a:p>
          <a:p>
            <a:endParaRPr lang="en-US" sz="1600" dirty="0"/>
          </a:p>
          <a:p>
            <a:r>
              <a:rPr lang="en-US" sz="1600" dirty="0"/>
              <a:t>Goal: consolidation and simplification</a:t>
            </a:r>
          </a:p>
          <a:p>
            <a:r>
              <a:rPr lang="en-US" sz="1600" i="1" dirty="0"/>
              <a:t>…but this is not going away any time soon…</a:t>
            </a:r>
          </a:p>
        </p:txBody>
      </p:sp>
    </p:spTree>
    <p:extLst>
      <p:ext uri="{BB962C8B-B14F-4D97-AF65-F5344CB8AC3E}">
        <p14:creationId xmlns:p14="http://schemas.microsoft.com/office/powerpoint/2010/main" val="1130403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DBC86A-690A-B7DF-D276-17EF674A3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28665"/>
            <a:ext cx="8672513" cy="3922848"/>
          </a:xfrm>
        </p:spPr>
        <p:txBody>
          <a:bodyPr/>
          <a:lstStyle/>
          <a:p>
            <a:r>
              <a:rPr lang="en-US" dirty="0"/>
              <a:t>ACnet world and EPICS world cross-communicate</a:t>
            </a:r>
          </a:p>
          <a:p>
            <a:r>
              <a:rPr lang="en-US" dirty="0"/>
              <a:t>ACnet: publish/subscribe model, Data Pool Management [DPM]</a:t>
            </a:r>
          </a:p>
          <a:p>
            <a:pPr lvl="1"/>
            <a:r>
              <a:rPr lang="en-US" dirty="0"/>
              <a:t>User provides ACnet device name, property and data fetch method</a:t>
            </a:r>
          </a:p>
          <a:p>
            <a:pPr lvl="2"/>
            <a:r>
              <a:rPr lang="en-US" dirty="0"/>
              <a:t>Fixed scan rate or accelerator event based, e.g. “Booster beam spill event”</a:t>
            </a:r>
          </a:p>
          <a:p>
            <a:pPr lvl="1"/>
            <a:r>
              <a:rPr lang="en-US" dirty="0"/>
              <a:t>User provides a callback (Listener in Java) to process incoming data</a:t>
            </a:r>
          </a:p>
          <a:p>
            <a:pPr lvl="1"/>
            <a:endParaRPr lang="en-US" dirty="0"/>
          </a:p>
          <a:p>
            <a:r>
              <a:rPr lang="en-US" dirty="0"/>
              <a:t>The Phoebus package provides extensibility through </a:t>
            </a:r>
            <a:r>
              <a:rPr lang="en-US" i="1" dirty="0"/>
              <a:t>plug-ins</a:t>
            </a:r>
          </a:p>
          <a:p>
            <a:pPr lvl="1"/>
            <a:r>
              <a:rPr lang="en-US" i="1" dirty="0"/>
              <a:t>Extremely</a:t>
            </a:r>
            <a:r>
              <a:rPr lang="en-US" dirty="0"/>
              <a:t> valuable feature</a:t>
            </a:r>
          </a:p>
          <a:p>
            <a:pPr lvl="1"/>
            <a:r>
              <a:rPr lang="en-US" dirty="0"/>
              <a:t>Either core, </a:t>
            </a:r>
            <a:r>
              <a:rPr lang="en-US" dirty="0" err="1"/>
              <a:t>pv</a:t>
            </a:r>
            <a:r>
              <a:rPr lang="en-US" dirty="0"/>
              <a:t>, or applications</a:t>
            </a:r>
          </a:p>
          <a:p>
            <a:pPr lvl="1"/>
            <a:r>
              <a:rPr lang="en-US" dirty="0"/>
              <a:t>Extends functionality – maven is all about plug-ins</a:t>
            </a:r>
          </a:p>
          <a:p>
            <a:pPr lvl="1"/>
            <a:r>
              <a:rPr lang="en-US" dirty="0"/>
              <a:t>We have written a </a:t>
            </a:r>
            <a:r>
              <a:rPr lang="en-US" i="1" dirty="0"/>
              <a:t>core-</a:t>
            </a:r>
            <a:r>
              <a:rPr lang="en-US" i="1" dirty="0" err="1"/>
              <a:t>pv</a:t>
            </a:r>
            <a:r>
              <a:rPr lang="en-US" dirty="0"/>
              <a:t> plug-in to bridge ACnet and Phoebus, </a:t>
            </a:r>
            <a:r>
              <a:rPr lang="en-US" b="1" i="1" dirty="0" err="1"/>
              <a:t>pv-acsys</a:t>
            </a:r>
            <a:endParaRPr lang="en-US" b="1" i="1" dirty="0"/>
          </a:p>
          <a:p>
            <a:pPr lvl="1"/>
            <a:r>
              <a:rPr lang="en-US" dirty="0"/>
              <a:t>Allows seamless display in Phoebus and Alarm system handling</a:t>
            </a:r>
          </a:p>
          <a:p>
            <a:pPr lvl="1"/>
            <a:r>
              <a:rPr lang="en-US" dirty="0"/>
              <a:t>Future: integrate into </a:t>
            </a:r>
            <a:r>
              <a:rPr lang="en-US" dirty="0" err="1"/>
              <a:t>ArchiveApplianece</a:t>
            </a:r>
            <a:endParaRPr lang="en-US" dirty="0"/>
          </a:p>
          <a:p>
            <a:pPr lvl="1"/>
            <a:endParaRPr lang="en-US" i="1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50F9EF-B738-B644-612C-26773029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Interfacing Old and New</a:t>
            </a:r>
          </a:p>
        </p:txBody>
      </p:sp>
    </p:spTree>
    <p:extLst>
      <p:ext uri="{BB962C8B-B14F-4D97-AF65-F5344CB8AC3E}">
        <p14:creationId xmlns:p14="http://schemas.microsoft.com/office/powerpoint/2010/main" val="134839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DD8456-8EAA-B3DA-315B-74B34A07E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4489"/>
            <a:ext cx="8672513" cy="4029316"/>
          </a:xfrm>
        </p:spPr>
        <p:txBody>
          <a:bodyPr/>
          <a:lstStyle/>
          <a:p>
            <a:r>
              <a:rPr lang="en-US" sz="1600" dirty="0"/>
              <a:t>Phoebus has the ability for the user to fold in their own code or applications as a plugin, e.g. implement a new PV class that implements an external protocol: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u="sng" dirty="0" err="1"/>
              <a:t>ACsys_PVConn</a:t>
            </a:r>
            <a:r>
              <a:rPr lang="en-US" sz="1600" u="sng" dirty="0"/>
              <a:t> </a:t>
            </a:r>
            <a:r>
              <a:rPr lang="en-US" sz="1600" dirty="0"/>
              <a:t>handles all communications with ACnet, inform PV objects on new data</a:t>
            </a:r>
          </a:p>
          <a:p>
            <a:r>
              <a:rPr lang="en-US" sz="1600" u="sng" dirty="0" err="1"/>
              <a:t>ACsys_PVFactory</a:t>
            </a:r>
            <a:r>
              <a:rPr lang="en-US" sz="1600" dirty="0"/>
              <a:t> creates PV objects while ensuring there are no duplicates</a:t>
            </a:r>
          </a:p>
          <a:p>
            <a:pPr lvl="1"/>
            <a:r>
              <a:rPr lang="en-US" sz="1600" dirty="0"/>
              <a:t>Reuse existing PV objects to minimize resource usage</a:t>
            </a:r>
          </a:p>
          <a:p>
            <a:r>
              <a:rPr lang="en-US" sz="1600" u="sng" dirty="0" err="1"/>
              <a:t>ACsys_PV</a:t>
            </a:r>
            <a:r>
              <a:rPr lang="en-US" sz="1600" dirty="0"/>
              <a:t> provides new data to listening Phoebus widgets and assembles various data sources into one </a:t>
            </a:r>
            <a:r>
              <a:rPr lang="en-US" sz="1600" dirty="0" err="1"/>
              <a:t>VType</a:t>
            </a:r>
            <a:r>
              <a:rPr lang="en-US" sz="1600" dirty="0"/>
              <a:t> object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2575F-75DE-C322-8F4A-137287302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Phoebus Plugins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29BF76E-7456-15A6-758A-35400C46E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060" y="1252680"/>
            <a:ext cx="5968925" cy="1894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EF5A18-C000-031A-1458-2CA0BC68E164}"/>
              </a:ext>
            </a:extLst>
          </p:cNvPr>
          <p:cNvSpPr txBox="1"/>
          <p:nvPr/>
        </p:nvSpPr>
        <p:spPr>
          <a:xfrm>
            <a:off x="6110592" y="2777521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Thanks to Kay and Kunal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11FF4-0FE5-45B4-3913-1DD7836FBAB6}"/>
              </a:ext>
            </a:extLst>
          </p:cNvPr>
          <p:cNvSpPr txBox="1"/>
          <p:nvPr/>
        </p:nvSpPr>
        <p:spPr>
          <a:xfrm>
            <a:off x="4460682" y="1648420"/>
            <a:ext cx="466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Create a “shadow” package with your additions</a:t>
            </a:r>
          </a:p>
          <a:p>
            <a:r>
              <a:rPr lang="en-US" i="1" dirty="0"/>
              <a:t>Use Maven to fold them in with main builds</a:t>
            </a:r>
          </a:p>
        </p:txBody>
      </p:sp>
    </p:spTree>
    <p:extLst>
      <p:ext uri="{BB962C8B-B14F-4D97-AF65-F5344CB8AC3E}">
        <p14:creationId xmlns:p14="http://schemas.microsoft.com/office/powerpoint/2010/main" val="3599039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E2EB732-E97B-3E70-B836-6ECBA0F82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617921"/>
            <a:ext cx="7455734" cy="3794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9723E0-3210-078D-E084-1451B05C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Phoebus Display of ACnet Device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A6AFE3D-20FF-92C1-1B2B-F50F2A72EE6D}"/>
              </a:ext>
            </a:extLst>
          </p:cNvPr>
          <p:cNvSpPr txBox="1">
            <a:spLocks/>
          </p:cNvSpPr>
          <p:nvPr/>
        </p:nvSpPr>
        <p:spPr>
          <a:xfrm>
            <a:off x="6252448" y="1163137"/>
            <a:ext cx="2553730" cy="658571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3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The quadrupole power supply we saw earlier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1EBBC1-FF92-0F85-2C47-9FADA586A1D0}"/>
              </a:ext>
            </a:extLst>
          </p:cNvPr>
          <p:cNvSpPr txBox="1">
            <a:spLocks/>
          </p:cNvSpPr>
          <p:nvPr/>
        </p:nvSpPr>
        <p:spPr>
          <a:xfrm>
            <a:off x="5017275" y="4190957"/>
            <a:ext cx="3367305" cy="658571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3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Proof of principle for the transfer of the most important ACnet info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451EC79-2D9D-6905-AACF-1332CF64605D}"/>
              </a:ext>
            </a:extLst>
          </p:cNvPr>
          <p:cNvSpPr txBox="1">
            <a:spLocks/>
          </p:cNvSpPr>
          <p:nvPr/>
        </p:nvSpPr>
        <p:spPr>
          <a:xfrm>
            <a:off x="320829" y="4225880"/>
            <a:ext cx="3805898" cy="658571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3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ACnet include Kerberos authentication and authorization built into the protocol!</a:t>
            </a:r>
          </a:p>
        </p:txBody>
      </p:sp>
    </p:spTree>
    <p:extLst>
      <p:ext uri="{BB962C8B-B14F-4D97-AF65-F5344CB8AC3E}">
        <p14:creationId xmlns:p14="http://schemas.microsoft.com/office/powerpoint/2010/main" val="404205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79FC64-A76B-A081-5BD6-BB0BBE51B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Phoebus expects widget updates to come in the form of a child class of </a:t>
            </a:r>
            <a:r>
              <a:rPr lang="en-US" sz="1800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VType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standard data fields:</a:t>
            </a:r>
          </a:p>
          <a:p>
            <a:pPr lvl="1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Value of the PV</a:t>
            </a:r>
          </a:p>
          <a:p>
            <a:pPr lvl="1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Time</a:t>
            </a:r>
          </a:p>
          <a:p>
            <a:pPr lvl="2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Timestamp, </a:t>
            </a:r>
            <a:r>
              <a:rPr lang="en-US" dirty="0" err="1">
                <a:latin typeface="Aptos" panose="020B0004020202020204" pitchFamily="34" charset="0"/>
                <a:cs typeface="Times New Roman" panose="02020603050405020304" pitchFamily="18" charset="0"/>
              </a:rPr>
              <a:t>UserTag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Alarm </a:t>
            </a:r>
          </a:p>
          <a:p>
            <a:pPr lvl="2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Severity, Status, Name</a:t>
            </a:r>
          </a:p>
          <a:p>
            <a:pPr lvl="1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Display</a:t>
            </a:r>
          </a:p>
          <a:p>
            <a:pPr lvl="2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Ranges: Display, Alarm, Warning, Control, Unit, Description, </a:t>
            </a:r>
            <a:r>
              <a:rPr lang="en-US" dirty="0" err="1">
                <a:latin typeface="Aptos" panose="020B0004020202020204" pitchFamily="34" charset="0"/>
                <a:cs typeface="Times New Roman" panose="02020603050405020304" pitchFamily="18" charset="0"/>
              </a:rPr>
              <a:t>NumberFormat</a:t>
            </a:r>
            <a:endParaRPr lang="en-US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lvl="3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Each with min and max</a:t>
            </a:r>
          </a:p>
          <a:p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Each field above can be derived from several different ACnet DPM data requests</a:t>
            </a:r>
          </a:p>
          <a:p>
            <a:pPr lvl="1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Must then be assembled into one </a:t>
            </a:r>
            <a:r>
              <a:rPr lang="en-US" dirty="0" err="1">
                <a:latin typeface="Aptos" panose="020B0004020202020204" pitchFamily="34" charset="0"/>
                <a:cs typeface="Times New Roman" panose="02020603050405020304" pitchFamily="18" charset="0"/>
              </a:rPr>
              <a:t>ACsys_PV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 object to provide Phoebus with a complete </a:t>
            </a:r>
            <a:r>
              <a:rPr lang="en-US" i="1" dirty="0" err="1">
                <a:latin typeface="Aptos" panose="020B0004020202020204" pitchFamily="34" charset="0"/>
                <a:cs typeface="Times New Roman" panose="02020603050405020304" pitchFamily="18" charset="0"/>
              </a:rPr>
              <a:t>VType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 object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0529A0-8A4E-A488-2C05-423F90726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 ACnet Device into a Normative Type in Phoebus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F6BF4-BC4F-F78C-EDB0-D625FE340E11}"/>
              </a:ext>
            </a:extLst>
          </p:cNvPr>
          <p:cNvSpPr txBox="1"/>
          <p:nvPr/>
        </p:nvSpPr>
        <p:spPr>
          <a:xfrm>
            <a:off x="4564858" y="1311966"/>
            <a:ext cx="204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S:Q106X.READING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DAB661-1F9B-43F9-77BA-E5BA9B3B8260}"/>
              </a:ext>
            </a:extLst>
          </p:cNvPr>
          <p:cNvSpPr txBox="1"/>
          <p:nvPr/>
        </p:nvSpPr>
        <p:spPr>
          <a:xfrm>
            <a:off x="4572000" y="1833344"/>
            <a:ext cx="350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S:Q106X.READING timestamp</a:t>
            </a:r>
          </a:p>
          <a:p>
            <a:r>
              <a:rPr lang="en-US" dirty="0" err="1"/>
              <a:t>UserTag</a:t>
            </a:r>
            <a:r>
              <a:rPr lang="en-US" dirty="0"/>
              <a:t>: Scan rate or Acc Event</a:t>
            </a:r>
          </a:p>
        </p:txBody>
      </p:sp>
    </p:spTree>
    <p:extLst>
      <p:ext uri="{BB962C8B-B14F-4D97-AF65-F5344CB8AC3E}">
        <p14:creationId xmlns:p14="http://schemas.microsoft.com/office/powerpoint/2010/main" val="2217994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674489"/>
            <a:ext cx="7236950" cy="3794522"/>
          </a:xfrm>
        </p:spPr>
        <p:txBody>
          <a:bodyPr>
            <a:norm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Brief introduction to Fermilab</a:t>
            </a:r>
          </a:p>
          <a:p>
            <a:pPr marL="342900" indent="-342900" defTabSz="457200">
              <a:buFont typeface="Arial" charset="0"/>
              <a:buChar char="•"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The PIP2 Linear Accelerator Project</a:t>
            </a:r>
            <a:endParaRPr lang="en-US" sz="1850" dirty="0">
              <a:ea typeface="ＭＳ Ｐゴシック" charset="0"/>
            </a:endParaRP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Motivation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Existing Accelerator controls “ACnet”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700" dirty="0">
                <a:ea typeface="ＭＳ Ｐゴシック" charset="0"/>
              </a:rPr>
              <a:t>Accelerator Controls Network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700" dirty="0">
                <a:ea typeface="ＭＳ Ｐゴシック" charset="0"/>
              </a:rPr>
              <a:t>History, examples</a:t>
            </a:r>
          </a:p>
          <a:p>
            <a:pPr marL="342900" indent="-342900" defTabSz="457200">
              <a:buFont typeface="Arial" charset="0"/>
              <a:buChar char="•"/>
              <a:defRPr/>
            </a:pPr>
            <a:r>
              <a:rPr lang="en-US" sz="1850" dirty="0">
                <a:ea typeface="ＭＳ Ｐゴシック" charset="0"/>
              </a:rPr>
              <a:t>PIP2 Controls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Select of EPICS/Phoebus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700" dirty="0">
                <a:ea typeface="ＭＳ Ｐゴシック" charset="0"/>
              </a:rPr>
              <a:t>Integration with </a:t>
            </a:r>
            <a:r>
              <a:rPr lang="en-US" sz="1700" dirty="0" err="1">
                <a:ea typeface="ＭＳ Ｐゴシック" charset="0"/>
              </a:rPr>
              <a:t>ACnet</a:t>
            </a:r>
            <a:endParaRPr lang="en-US" sz="1700" dirty="0">
              <a:ea typeface="ＭＳ Ｐゴシック" charset="0"/>
            </a:endParaRPr>
          </a:p>
          <a:p>
            <a:pPr marL="342900" indent="-342900" defTabSz="457200">
              <a:buFont typeface="Arial" charset="0"/>
              <a:buChar char="•"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Use of EPICS/Phoebus elsewhere at Fermilab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6840534" cy="320908"/>
          </a:xfrm>
        </p:spPr>
        <p:txBody>
          <a:bodyPr/>
          <a:lstStyle/>
          <a:p>
            <a:r>
              <a:rPr lang="en-US" sz="195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05422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C732E3-6BB0-EC86-7891-FB2D891B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from ACnet to Normative Type, e.g. </a:t>
            </a:r>
            <a:r>
              <a:rPr lang="en-US" dirty="0" err="1"/>
              <a:t>VDouble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22A27-41AB-960C-04C1-51A0FA4CBC6B}"/>
              </a:ext>
            </a:extLst>
          </p:cNvPr>
          <p:cNvSpPr txBox="1"/>
          <p:nvPr/>
        </p:nvSpPr>
        <p:spPr>
          <a:xfrm>
            <a:off x="0" y="4140091"/>
            <a:ext cx="3220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i="1" dirty="0">
                <a:latin typeface="Aptos" panose="020B0004020202020204" pitchFamily="34" charset="0"/>
                <a:cs typeface="Times New Roman" panose="02020603050405020304" pitchFamily="18" charset="0"/>
              </a:rPr>
              <a:t>[Subset of field mapping]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3DFED5-5AD3-3445-489C-20E060E2A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759678"/>
              </p:ext>
            </p:extLst>
          </p:nvPr>
        </p:nvGraphicFramePr>
        <p:xfrm>
          <a:off x="339256" y="744337"/>
          <a:ext cx="5163048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749">
                  <a:extLst>
                    <a:ext uri="{9D8B030D-6E8A-4147-A177-3AD203B41FA5}">
                      <a16:colId xmlns:a16="http://schemas.microsoft.com/office/drawing/2014/main" val="4204160592"/>
                    </a:ext>
                  </a:extLst>
                </a:gridCol>
                <a:gridCol w="3883299">
                  <a:extLst>
                    <a:ext uri="{9D8B030D-6E8A-4147-A177-3AD203B41FA5}">
                      <a16:colId xmlns:a16="http://schemas.microsoft.com/office/drawing/2014/main" val="288949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VDouble</a:t>
                      </a:r>
                      <a:r>
                        <a:rPr lang="en-US" dirty="0"/>
                        <a:t>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ACnet Field, 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990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Double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S$Q106X.READING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26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Timestamp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S$Q106X.READING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26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UserTag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Scan rate or Accelerator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03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Alarm range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S$Q106X.ANALOG_ALARM.MIN and S$Q106X.ANALOG_ALARM.MAX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103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Description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S$Q106X.DESCRIPTION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637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Alarm Severity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OR </a:t>
                      </a:r>
                      <a:r>
                        <a:rPr lang="en-US" i="0" dirty="0"/>
                        <a:t>of Analog or Digital alarms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646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Alarm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HIHI/LOLO analog; add DIGI for </a:t>
                      </a:r>
                      <a:r>
                        <a:rPr lang="en-US" dirty="0" err="1"/>
                        <a:t>digitial</a:t>
                      </a:r>
                      <a:r>
                        <a:rPr lang="en-US" dirty="0"/>
                        <a:t> alarms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5309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92F52B7-DECF-A2D7-97BE-1961F97764E1}"/>
              </a:ext>
            </a:extLst>
          </p:cNvPr>
          <p:cNvSpPr txBox="1"/>
          <p:nvPr/>
        </p:nvSpPr>
        <p:spPr>
          <a:xfrm>
            <a:off x="5352552" y="868473"/>
            <a:ext cx="35628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i="1" dirty="0">
                <a:latin typeface="Aptos" panose="020B0004020202020204" pitchFamily="34" charset="0"/>
                <a:cs typeface="Times New Roman" panose="02020603050405020304" pitchFamily="18" charset="0"/>
              </a:rPr>
              <a:t>primary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Aptos" panose="020B0004020202020204" pitchFamily="34" charset="0"/>
                <a:cs typeface="Times New Roman" panose="02020603050405020304" pitchFamily="18" charset="0"/>
              </a:rPr>
              <a:t>ACsys_PV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 object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Must assemble </a:t>
            </a:r>
            <a:r>
              <a:rPr lang="en-US" dirty="0" err="1">
                <a:latin typeface="Aptos" panose="020B0004020202020204" pitchFamily="34" charset="0"/>
                <a:cs typeface="Times New Roman" panose="02020603050405020304" pitchFamily="18" charset="0"/>
              </a:rPr>
              <a:t>Vtype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 information from a variety of ACnet request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Various requests arrive asynchronously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Requires persistency of data within the PV object in order to construct </a:t>
            </a:r>
            <a:r>
              <a:rPr lang="en-US" dirty="0" err="1">
                <a:latin typeface="Aptos" panose="020B0004020202020204" pitchFamily="34" charset="0"/>
                <a:cs typeface="Times New Roman" panose="02020603050405020304" pitchFamily="18" charset="0"/>
              </a:rPr>
              <a:t>VType</a:t>
            </a: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 object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If any field updates, this PV updates all Phoebus widgets listening to it</a:t>
            </a:r>
          </a:p>
          <a:p>
            <a:pPr lvl="1"/>
            <a:endParaRPr lang="en-US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41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E43EB3-DD1A-FC81-11DE-0C0340F3D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of Alarms, test device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3B3BD14-4B93-3FD0-5108-658452FB2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068" y="741405"/>
            <a:ext cx="3809697" cy="373611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C739FE9-6C35-12CC-97B9-879BDECE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35" y="1033124"/>
            <a:ext cx="3799343" cy="2759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BA6144-0488-2533-4DAE-30CE4CF7897B}"/>
              </a:ext>
            </a:extLst>
          </p:cNvPr>
          <p:cNvSpPr txBox="1"/>
          <p:nvPr/>
        </p:nvSpPr>
        <p:spPr>
          <a:xfrm>
            <a:off x="228600" y="586758"/>
            <a:ext cx="191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PV Probe Display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701BC0-E59E-BDA2-80C1-5E1BED1ABD69}"/>
              </a:ext>
            </a:extLst>
          </p:cNvPr>
          <p:cNvSpPr txBox="1"/>
          <p:nvPr/>
        </p:nvSpPr>
        <p:spPr>
          <a:xfrm>
            <a:off x="478611" y="3846118"/>
            <a:ext cx="4055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Text “name” alarm field has flexibility to adapt to different protocols, here distinguishing analog and digital alarms</a:t>
            </a:r>
          </a:p>
        </p:txBody>
      </p:sp>
    </p:spTree>
    <p:extLst>
      <p:ext uri="{BB962C8B-B14F-4D97-AF65-F5344CB8AC3E}">
        <p14:creationId xmlns:p14="http://schemas.microsoft.com/office/powerpoint/2010/main" val="2798324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65DCA6-1510-1931-7FDC-2BA521401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28665"/>
            <a:ext cx="8672513" cy="3883092"/>
          </a:xfrm>
        </p:spPr>
        <p:txBody>
          <a:bodyPr/>
          <a:lstStyle/>
          <a:p>
            <a:r>
              <a:rPr lang="en-US" dirty="0"/>
              <a:t>PIP2 will use EPICS and Phoebus </a:t>
            </a:r>
          </a:p>
          <a:p>
            <a:pPr lvl="1"/>
            <a:r>
              <a:rPr lang="en-US" dirty="0"/>
              <a:t>Two successful integration test stand runs for two flavors of RF modules, SSR1 and HB650 at our Cryogenic Module Test Facility</a:t>
            </a:r>
          </a:p>
          <a:p>
            <a:pPr lvl="1"/>
            <a:r>
              <a:rPr lang="en-US" dirty="0"/>
              <a:t>HB650: </a:t>
            </a:r>
          </a:p>
          <a:p>
            <a:pPr lvl="2"/>
            <a:r>
              <a:rPr lang="en-US" dirty="0"/>
              <a:t>Fully instrumented EPICS IOCs and ~ 600 PVs</a:t>
            </a:r>
          </a:p>
          <a:p>
            <a:pPr lvl="2"/>
            <a:r>
              <a:rPr lang="en-US" dirty="0"/>
              <a:t>Dozens of Phoebus display screens</a:t>
            </a:r>
          </a:p>
          <a:p>
            <a:pPr lvl="2"/>
            <a:r>
              <a:rPr lang="en-US" dirty="0" err="1"/>
              <a:t>ArchiverAppliance</a:t>
            </a:r>
            <a:r>
              <a:rPr lang="en-US" dirty="0"/>
              <a:t>, alarm-server and alarm-logger</a:t>
            </a:r>
          </a:p>
          <a:p>
            <a:pPr lvl="1"/>
            <a:r>
              <a:rPr lang="en-US" dirty="0"/>
              <a:t>PIP2 cryogenics plant</a:t>
            </a:r>
          </a:p>
          <a:p>
            <a:pPr lvl="2"/>
            <a:r>
              <a:rPr lang="en-US" dirty="0"/>
              <a:t>Parts and devices begin arriving in December 2024</a:t>
            </a:r>
          </a:p>
          <a:p>
            <a:pPr lvl="2"/>
            <a:r>
              <a:rPr lang="en-US" dirty="0"/>
              <a:t>Now assembling the associated EPICS infrastructure</a:t>
            </a:r>
          </a:p>
          <a:p>
            <a:pPr lvl="2"/>
            <a:r>
              <a:rPr lang="en-US" dirty="0"/>
              <a:t>First production system!</a:t>
            </a:r>
          </a:p>
          <a:p>
            <a:pPr lvl="1"/>
            <a:r>
              <a:rPr lang="en-US" dirty="0"/>
              <a:t>Looking forward to installation of RF cavities, magnets, etc. over the next few years</a:t>
            </a:r>
          </a:p>
          <a:p>
            <a:r>
              <a:rPr lang="en-US" sz="1600" dirty="0"/>
              <a:t>EPICS is spreading organically to other parts of the lab, beams </a:t>
            </a:r>
            <a:r>
              <a:rPr lang="en-US" sz="1600" i="1" dirty="0"/>
              <a:t>and</a:t>
            </a:r>
            <a:r>
              <a:rPr lang="en-US" sz="1600" dirty="0"/>
              <a:t> experiments!  </a:t>
            </a:r>
            <a:r>
              <a:rPr lang="en-US" sz="2800" dirty="0"/>
              <a:t>🌱</a:t>
            </a:r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94ED72-2274-C546-B0CB-FBB839D7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5" name="Picture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6A8210D2-EFD6-2AA2-75D2-3BC476859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188" y="1565143"/>
            <a:ext cx="3266210" cy="2013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15A28-53C3-FB3E-86A2-C96342426EF0}"/>
              </a:ext>
            </a:extLst>
          </p:cNvPr>
          <p:cNvSpPr txBox="1"/>
          <p:nvPr/>
        </p:nvSpPr>
        <p:spPr>
          <a:xfrm>
            <a:off x="7804340" y="3578356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Pierrick</a:t>
            </a:r>
            <a:r>
              <a:rPr lang="en-US" sz="1200" i="1" dirty="0"/>
              <a:t> </a:t>
            </a:r>
            <a:r>
              <a:rPr lang="en-US" sz="1200" i="1" dirty="0" err="1"/>
              <a:t>Hanlet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25409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3DBC09-9DDC-B073-1913-8C6BD68D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HB650 RF Module Test Stand Scope </a:t>
            </a:r>
          </a:p>
        </p:txBody>
      </p:sp>
      <p:pic>
        <p:nvPicPr>
          <p:cNvPr id="5" name="Picture 4" descr="A computer screen shot of a diagram&#10;&#10;Description automatically generated">
            <a:extLst>
              <a:ext uri="{FF2B5EF4-FFF2-40B4-BE49-F238E27FC236}">
                <a16:creationId xmlns:a16="http://schemas.microsoft.com/office/drawing/2014/main" id="{7E70288A-86D9-AD3B-4755-023EFB436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46150"/>
            <a:ext cx="5257800" cy="325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166F9-69A0-3873-D04D-FCDF10325EF4}"/>
              </a:ext>
            </a:extLst>
          </p:cNvPr>
          <p:cNvSpPr txBox="1"/>
          <p:nvPr/>
        </p:nvSpPr>
        <p:spPr>
          <a:xfrm>
            <a:off x="5558878" y="946150"/>
            <a:ext cx="31330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HB650 testing invaluable test bed to develop and test EPICS and Phoebus</a:t>
            </a:r>
          </a:p>
          <a:p>
            <a:endParaRPr lang="en-US" dirty="0"/>
          </a:p>
          <a:p>
            <a:r>
              <a:rPr lang="en-US" dirty="0"/>
              <a:t>Not technically production, but most components will be reused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5BFAF-0A17-65F1-538A-CA7FBFA56B93}"/>
              </a:ext>
            </a:extLst>
          </p:cNvPr>
          <p:cNvSpPr txBox="1"/>
          <p:nvPr/>
        </p:nvSpPr>
        <p:spPr>
          <a:xfrm>
            <a:off x="3751185" y="4197350"/>
            <a:ext cx="173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Pierrick</a:t>
            </a:r>
            <a:r>
              <a:rPr lang="en-US" i="1" dirty="0"/>
              <a:t> </a:t>
            </a:r>
            <a:r>
              <a:rPr lang="en-US" i="1" dirty="0" err="1"/>
              <a:t>Hanlet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8871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6ED47D8-446E-75BF-C9C0-683E2397C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685801"/>
            <a:ext cx="8672513" cy="4025684"/>
          </a:xfrm>
        </p:spPr>
        <p:txBody>
          <a:bodyPr/>
          <a:lstStyle/>
          <a:p>
            <a:r>
              <a:rPr lang="en-US" sz="1600" dirty="0"/>
              <a:t>America’s premier High Energy Particle Physics Laboratory</a:t>
            </a:r>
          </a:p>
          <a:p>
            <a:r>
              <a:rPr lang="en-US" sz="1600" dirty="0"/>
              <a:t>At heart Fermilab is a high energy proton factory, in stages of increasing energy:</a:t>
            </a:r>
          </a:p>
          <a:p>
            <a:pPr lvl="1"/>
            <a:r>
              <a:rPr lang="en-US" sz="1600" dirty="0"/>
              <a:t>LINAC: 400 MeV  </a:t>
            </a:r>
            <a:r>
              <a:rPr lang="en-US" sz="1600" i="1" dirty="0"/>
              <a:t>to be replaced by PIP2</a:t>
            </a:r>
            <a:endParaRPr lang="en-US" sz="1600" dirty="0"/>
          </a:p>
          <a:p>
            <a:pPr lvl="1"/>
            <a:r>
              <a:rPr lang="en-US" sz="1600" dirty="0"/>
              <a:t>Booster: 8 GeV</a:t>
            </a:r>
          </a:p>
          <a:p>
            <a:pPr lvl="1"/>
            <a:r>
              <a:rPr lang="en-US" sz="1600" dirty="0"/>
              <a:t>Main Injector: 120 GeV</a:t>
            </a:r>
          </a:p>
          <a:p>
            <a:pPr lvl="1"/>
            <a:r>
              <a:rPr lang="en-US" sz="1600" dirty="0"/>
              <a:t>Tevatron, until 2011: 980 GeV</a:t>
            </a:r>
          </a:p>
          <a:p>
            <a:r>
              <a:rPr lang="en-US" sz="1600" dirty="0"/>
              <a:t>Whence protons, a whole panoply of other particles can be produced</a:t>
            </a:r>
          </a:p>
          <a:p>
            <a:r>
              <a:rPr lang="en-US" sz="1600" dirty="0"/>
              <a:t>Physics Beams:</a:t>
            </a:r>
          </a:p>
          <a:p>
            <a:pPr lvl="1"/>
            <a:r>
              <a:rPr lang="en-US" sz="1450" dirty="0"/>
              <a:t>Main physics programs:  Neutrino Physics, and Muon Physics</a:t>
            </a:r>
          </a:p>
          <a:p>
            <a:pPr lvl="1"/>
            <a:r>
              <a:rPr lang="en-US" sz="1600" dirty="0"/>
              <a:t>Protons from Main Injector [MI]</a:t>
            </a:r>
          </a:p>
          <a:p>
            <a:pPr lvl="1"/>
            <a:r>
              <a:rPr lang="en-US" sz="1600" dirty="0"/>
              <a:t>Secondary and tertiary beam from MI in </a:t>
            </a:r>
            <a:r>
              <a:rPr lang="en-US" sz="1600" i="1" dirty="0"/>
              <a:t>switchyard</a:t>
            </a:r>
            <a:r>
              <a:rPr lang="en-US" sz="1600" dirty="0"/>
              <a:t> e, </a:t>
            </a:r>
            <a:r>
              <a:rPr lang="en-US" sz="1600" dirty="0" err="1"/>
              <a:t>μ</a:t>
            </a:r>
            <a:r>
              <a:rPr lang="en-US" sz="1600" dirty="0"/>
              <a:t>, π,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dirty="0"/>
              <a:t> K, p, p, …</a:t>
            </a:r>
          </a:p>
          <a:p>
            <a:pPr lvl="1"/>
            <a:r>
              <a:rPr lang="en-US" sz="1600" dirty="0"/>
              <a:t>Muon beam for g-2, eventually for μ2e</a:t>
            </a:r>
          </a:p>
          <a:p>
            <a:pPr lvl="1"/>
            <a:r>
              <a:rPr lang="en-US" sz="1600" dirty="0" err="1"/>
              <a:t>NuMI</a:t>
            </a:r>
            <a:r>
              <a:rPr lang="en-US" sz="1600" dirty="0"/>
              <a:t>: muon neutrinos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dirty="0"/>
              <a:t> and anti-neutrinos</a:t>
            </a:r>
          </a:p>
          <a:p>
            <a:pPr lvl="1"/>
            <a:r>
              <a:rPr lang="en-US" sz="1600" dirty="0"/>
              <a:t>BNB Booster Neutrino Beam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for SBN program</a:t>
            </a:r>
          </a:p>
          <a:p>
            <a:pPr marL="342900" lvl="1" indent="0">
              <a:buNone/>
            </a:pPr>
            <a:endParaRPr lang="en-US" sz="1600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02866806-8B18-EC6A-4A83-21F2A3FA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73844"/>
            <a:ext cx="8293100" cy="326231"/>
          </a:xfrm>
        </p:spPr>
        <p:txBody>
          <a:bodyPr/>
          <a:lstStyle/>
          <a:p>
            <a:r>
              <a:rPr lang="en-US" dirty="0"/>
              <a:t>Fermilab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1838183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F299C6-0CE9-ABC8-7405-13F574A7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View of Current Beam Complex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08761-CA5E-1AEF-7EF2-9C3812455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90" y="875030"/>
            <a:ext cx="6870700" cy="375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D14D26-08F5-B071-170D-68880C80EEB8}"/>
              </a:ext>
            </a:extLst>
          </p:cNvPr>
          <p:cNvSpPr txBox="1"/>
          <p:nvPr/>
        </p:nvSpPr>
        <p:spPr>
          <a:xfrm>
            <a:off x="5772647" y="880966"/>
            <a:ext cx="13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To be replaced by PIP2 LINAC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990DE7-B9F7-CBD0-3C82-E505D348677A}"/>
              </a:ext>
            </a:extLst>
          </p:cNvPr>
          <p:cNvCxnSpPr>
            <a:cxnSpLocks/>
          </p:cNvCxnSpPr>
          <p:nvPr/>
        </p:nvCxnSpPr>
        <p:spPr>
          <a:xfrm flipH="1">
            <a:off x="5883965" y="1404186"/>
            <a:ext cx="166978" cy="3928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FC93EAD-611B-4A37-8845-E1E3DACC342F}"/>
              </a:ext>
            </a:extLst>
          </p:cNvPr>
          <p:cNvSpPr txBox="1"/>
          <p:nvPr/>
        </p:nvSpPr>
        <p:spPr>
          <a:xfrm>
            <a:off x="5287231" y="1215824"/>
            <a:ext cx="763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400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94B32-7178-FBB9-63BA-8F353B804BC5}"/>
              </a:ext>
            </a:extLst>
          </p:cNvPr>
          <p:cNvSpPr txBox="1"/>
          <p:nvPr/>
        </p:nvSpPr>
        <p:spPr>
          <a:xfrm>
            <a:off x="6312949" y="1860323"/>
            <a:ext cx="914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Bottle of 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928170-D712-67DD-6C05-312B5917E931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625741" y="1492823"/>
            <a:ext cx="43346" cy="4426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1E3470F-FAFE-0FE9-EFB7-E269E6E8733B}"/>
              </a:ext>
            </a:extLst>
          </p:cNvPr>
          <p:cNvSpPr txBox="1"/>
          <p:nvPr/>
        </p:nvSpPr>
        <p:spPr>
          <a:xfrm>
            <a:off x="4881717" y="2273889"/>
            <a:ext cx="556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 GeV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9D8074-DE78-CA2D-0ECD-D7AE83537902}"/>
              </a:ext>
            </a:extLst>
          </p:cNvPr>
          <p:cNvSpPr txBox="1"/>
          <p:nvPr/>
        </p:nvSpPr>
        <p:spPr>
          <a:xfrm rot="18059429">
            <a:off x="3813507" y="2089613"/>
            <a:ext cx="738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120 GeV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9051FE-9EC9-A2D0-D8AD-1DF1E1FAD8FF}"/>
              </a:ext>
            </a:extLst>
          </p:cNvPr>
          <p:cNvSpPr txBox="1"/>
          <p:nvPr/>
        </p:nvSpPr>
        <p:spPr>
          <a:xfrm>
            <a:off x="7335312" y="2137322"/>
            <a:ext cx="103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Fixed Target Experiments and Test Beam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AD272A-F750-D030-AFA1-1ACA973565A5}"/>
              </a:ext>
            </a:extLst>
          </p:cNvPr>
          <p:cNvSpPr txBox="1"/>
          <p:nvPr/>
        </p:nvSpPr>
        <p:spPr>
          <a:xfrm>
            <a:off x="5451473" y="3217202"/>
            <a:ext cx="153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accent5">
                    <a:lumMod val="75000"/>
                  </a:schemeClr>
                </a:solidFill>
              </a:rPr>
              <a:t>NuMI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 To be replaced by LBNF to DUNE in  South Dakota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194709-5E6E-C03D-768E-50BEED1C1D69}"/>
              </a:ext>
            </a:extLst>
          </p:cNvPr>
          <p:cNvSpPr txBox="1"/>
          <p:nvPr/>
        </p:nvSpPr>
        <p:spPr>
          <a:xfrm>
            <a:off x="4467782" y="562800"/>
            <a:ext cx="139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To </a:t>
            </a:r>
            <a:r>
              <a:rPr lang="en-US" sz="1200" dirty="0" err="1"/>
              <a:t>NOνA</a:t>
            </a:r>
            <a:r>
              <a:rPr lang="en-US" sz="1200" dirty="0"/>
              <a:t> northern Minnesota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C7F4C7-C12D-B8D8-4914-AF874EB2E1C5}"/>
              </a:ext>
            </a:extLst>
          </p:cNvPr>
          <p:cNvSpPr txBox="1"/>
          <p:nvPr/>
        </p:nvSpPr>
        <p:spPr>
          <a:xfrm>
            <a:off x="3371354" y="789976"/>
            <a:ext cx="126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To SBN,  SBND and ICARUS</a:t>
            </a:r>
          </a:p>
          <a:p>
            <a:pPr algn="ctr"/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2320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0533D6-3631-587E-4A63-3B459B052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" t="11521" r="909" b="13523"/>
          <a:stretch/>
        </p:blipFill>
        <p:spPr bwMode="auto">
          <a:xfrm>
            <a:off x="1" y="0"/>
            <a:ext cx="9143999" cy="520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5DF6C2-E95D-D1F0-B427-603F6905BCD9}"/>
              </a:ext>
            </a:extLst>
          </p:cNvPr>
          <p:cNvSpPr txBox="1"/>
          <p:nvPr/>
        </p:nvSpPr>
        <p:spPr>
          <a:xfrm>
            <a:off x="4699948" y="2462510"/>
            <a:ext cx="3931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Fermilab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273574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F44E5659-21ED-1C28-22C0-019646F61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73844"/>
            <a:ext cx="8293100" cy="326231"/>
          </a:xfrm>
        </p:spPr>
        <p:txBody>
          <a:bodyPr/>
          <a:lstStyle/>
          <a:p>
            <a:r>
              <a:rPr lang="en-US" dirty="0"/>
              <a:t>Proton Improvement Plan 2 (PIP2)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EE67E8-01D3-7110-29C9-6B58AF4E9E2A}"/>
              </a:ext>
            </a:extLst>
          </p:cNvPr>
          <p:cNvSpPr txBox="1">
            <a:spLocks/>
          </p:cNvSpPr>
          <p:nvPr/>
        </p:nvSpPr>
        <p:spPr>
          <a:xfrm>
            <a:off x="498764" y="681565"/>
            <a:ext cx="7800109" cy="2214035"/>
          </a:xfrm>
          <a:prstGeom prst="rect">
            <a:avLst/>
          </a:prstGeom>
        </p:spPr>
        <p:txBody>
          <a:bodyPr lIns="0" tIns="0" rIns="0" bIns="0"/>
          <a:lstStyle>
            <a:lvl1pPr marL="257175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50" kern="1200">
                <a:solidFill>
                  <a:srgbClr val="404040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defRPr>
            </a:lvl1pPr>
            <a:lvl2pPr marL="428625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2pPr>
            <a:lvl3pPr marL="600075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3pPr>
            <a:lvl4pPr marL="771525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4pPr>
            <a:lvl5pPr marL="942975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Increase Main Injector beam power to 1.2 MW.</a:t>
            </a:r>
          </a:p>
          <a:p>
            <a:pPr lvl="1"/>
            <a:r>
              <a:rPr lang="en-US" sz="1400" dirty="0"/>
              <a:t>Super Conducting LINAC</a:t>
            </a:r>
          </a:p>
          <a:p>
            <a:pPr lvl="1"/>
            <a:r>
              <a:rPr lang="en-US" sz="1400" dirty="0"/>
              <a:t>Replace the existing 400 MeV LINAC with a new 800 MeV superconducting LINAC → increase in Booster intensity.</a:t>
            </a:r>
          </a:p>
          <a:p>
            <a:pPr lvl="2"/>
            <a:r>
              <a:rPr lang="en-US" sz="1200" dirty="0"/>
              <a:t>Provide a platform to increase LBNF [beamline for DUNE] power to 2.4 MW</a:t>
            </a:r>
          </a:p>
          <a:p>
            <a:pPr lvl="1"/>
            <a:r>
              <a:rPr lang="en-US" sz="1400" dirty="0"/>
              <a:t>Provide path for a 100 kW Mu2e-II</a:t>
            </a:r>
          </a:p>
          <a:p>
            <a:pPr lvl="1"/>
            <a:r>
              <a:rPr lang="en-US" sz="1400" dirty="0"/>
              <a:t>Provide capability for 1.6 MW at 800 MeV, CW beam</a:t>
            </a:r>
          </a:p>
          <a:p>
            <a:pPr lvl="1"/>
            <a:r>
              <a:rPr lang="en-US" sz="1400" dirty="0"/>
              <a:t>Platform for high duty-factor / power operations to multiple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687B5-9034-7ECB-999C-22B64E0F6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90"/>
          <a:stretch/>
        </p:blipFill>
        <p:spPr>
          <a:xfrm>
            <a:off x="1314450" y="2643489"/>
            <a:ext cx="5621042" cy="210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4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520141-93DB-E54E-A068-2ABCDB67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PIP2:  Neutrino 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57871-3596-37A9-4DCB-A1DD9F4C02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715037"/>
            <a:ext cx="8021782" cy="266703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4F3D9E-8B03-17C6-F4F0-61E99FB62AF9}"/>
              </a:ext>
            </a:extLst>
          </p:cNvPr>
          <p:cNvSpPr txBox="1">
            <a:spLocks/>
          </p:cNvSpPr>
          <p:nvPr/>
        </p:nvSpPr>
        <p:spPr>
          <a:xfrm>
            <a:off x="114073" y="3460296"/>
            <a:ext cx="8293100" cy="1403630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05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9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68" lvl="1" indent="0">
              <a:buFont typeface="Arial" charset="0"/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matter.</a:t>
            </a:r>
            <a:r>
              <a:rPr lang="en-US" sz="1350" b="1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Investigate leptonic CP violation. Are neutrinos the reason the universe is made of matter?</a:t>
            </a:r>
          </a:p>
          <a:p>
            <a:pPr marL="282568" lvl="1" indent="0">
              <a:buFont typeface="Arial" charset="0"/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Neutron star and black hole formation.</a:t>
            </a:r>
            <a:r>
              <a:rPr lang="en-US" sz="1350" b="1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Ability to observe neutrinos from supernovae events and perhaps watch formation of black holes in real time.</a:t>
            </a:r>
            <a:endParaRPr lang="en-US" sz="1350" dirty="0">
              <a:solidFill>
                <a:srgbClr val="0030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2568" lvl="1" indent="0">
              <a:buFont typeface="Arial" charset="0"/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Unification of forces.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Investigate nucleon decay, advance unified theory of energy and matter.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274393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FDB5EB52-8DEB-AADD-04BE-CD1C73AEE189}"/>
              </a:ext>
            </a:extLst>
          </p:cNvPr>
          <p:cNvSpPr txBox="1">
            <a:spLocks/>
          </p:cNvSpPr>
          <p:nvPr/>
        </p:nvSpPr>
        <p:spPr>
          <a:xfrm>
            <a:off x="304805" y="53661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275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275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275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275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PIP2 3D CAD Model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250A81-1DAB-36CB-98D0-B3CB5B68E04B}"/>
              </a:ext>
            </a:extLst>
          </p:cNvPr>
          <p:cNvSpPr txBox="1">
            <a:spLocks/>
          </p:cNvSpPr>
          <p:nvPr/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FAD43143-9739-D1CB-1482-A2CA78CE69B9}"/>
              </a:ext>
            </a:extLst>
          </p:cNvPr>
          <p:cNvSpPr txBox="1">
            <a:spLocks/>
          </p:cNvSpPr>
          <p:nvPr/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5/11/2022</a:t>
            </a: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B5AC0D8-BCA9-7D8B-694E-0E9C69974212}"/>
              </a:ext>
            </a:extLst>
          </p:cNvPr>
          <p:cNvSpPr txBox="1">
            <a:spLocks/>
          </p:cNvSpPr>
          <p:nvPr/>
        </p:nvSpPr>
        <p:spPr>
          <a:xfrm>
            <a:off x="2051914" y="6545704"/>
            <a:ext cx="9652406" cy="2372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PIP-II Integrated Model Discussion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7D465B-7D1F-2849-31AF-126C9C46A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90" t="30328" r="19413" b="37487"/>
          <a:stretch/>
        </p:blipFill>
        <p:spPr>
          <a:xfrm>
            <a:off x="581030" y="2556743"/>
            <a:ext cx="7065207" cy="2119671"/>
          </a:xfrm>
          <a:prstGeom prst="rect">
            <a:avLst/>
          </a:prstGeom>
        </p:spPr>
      </p:pic>
      <p:pic>
        <p:nvPicPr>
          <p:cNvPr id="9" name="Picture 8" descr="A drawing of a train&#10;&#10;Description automatically generated">
            <a:extLst>
              <a:ext uri="{FF2B5EF4-FFF2-40B4-BE49-F238E27FC236}">
                <a16:creationId xmlns:a16="http://schemas.microsoft.com/office/drawing/2014/main" id="{E14CB1AE-37CA-9255-C45A-15E819120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51" b="48124"/>
          <a:stretch/>
        </p:blipFill>
        <p:spPr>
          <a:xfrm>
            <a:off x="350403" y="830860"/>
            <a:ext cx="8683653" cy="1220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E6AA41-E2B4-9E3A-E418-E0D37C78E3AB}"/>
              </a:ext>
            </a:extLst>
          </p:cNvPr>
          <p:cNvSpPr txBox="1"/>
          <p:nvPr/>
        </p:nvSpPr>
        <p:spPr>
          <a:xfrm>
            <a:off x="304805" y="1975321"/>
            <a:ext cx="25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plan 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97A00F-0435-BF23-660E-6DDD75B41877}"/>
              </a:ext>
            </a:extLst>
          </p:cNvPr>
          <p:cNvSpPr txBox="1"/>
          <p:nvPr/>
        </p:nvSpPr>
        <p:spPr>
          <a:xfrm>
            <a:off x="1777394" y="5561121"/>
            <a:ext cx="251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SSR2 String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7E96CE-5FA6-FC29-0C11-1F63B67F0061}"/>
              </a:ext>
            </a:extLst>
          </p:cNvPr>
          <p:cNvCxnSpPr>
            <a:cxnSpLocks/>
          </p:cNvCxnSpPr>
          <p:nvPr/>
        </p:nvCxnSpPr>
        <p:spPr>
          <a:xfrm>
            <a:off x="3240461" y="784691"/>
            <a:ext cx="11692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140747-2BDC-BC02-06F9-9482CE7CE392}"/>
              </a:ext>
            </a:extLst>
          </p:cNvPr>
          <p:cNvSpPr txBox="1"/>
          <p:nvPr/>
        </p:nvSpPr>
        <p:spPr>
          <a:xfrm>
            <a:off x="3143347" y="424241"/>
            <a:ext cx="425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Direction of protons and increasing energy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7A7C95-5049-A340-4D75-BE3C3917BFC0}"/>
              </a:ext>
            </a:extLst>
          </p:cNvPr>
          <p:cNvSpPr txBox="1"/>
          <p:nvPr/>
        </p:nvSpPr>
        <p:spPr>
          <a:xfrm>
            <a:off x="6096005" y="2051437"/>
            <a:ext cx="251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Transfer Line to Booster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FC5EA3-1D30-E73F-03BB-C88C78636674}"/>
              </a:ext>
            </a:extLst>
          </p:cNvPr>
          <p:cNvSpPr txBox="1"/>
          <p:nvPr/>
        </p:nvSpPr>
        <p:spPr>
          <a:xfrm>
            <a:off x="7646237" y="3329074"/>
            <a:ext cx="125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SSR2 Strand</a:t>
            </a:r>
          </a:p>
        </p:txBody>
      </p:sp>
    </p:spTree>
    <p:extLst>
      <p:ext uri="{BB962C8B-B14F-4D97-AF65-F5344CB8AC3E}">
        <p14:creationId xmlns:p14="http://schemas.microsoft.com/office/powerpoint/2010/main" val="3008796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8CD2BB-2A41-CAFE-F8E3-547C19629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PIP2 will use EPICS and Phoebus and associated tools and applications</a:t>
            </a:r>
          </a:p>
          <a:p>
            <a:pPr lvl="1"/>
            <a:r>
              <a:rPr lang="en-US" dirty="0"/>
              <a:t>Decided early in the PIP2 planning process</a:t>
            </a:r>
          </a:p>
          <a:p>
            <a:pPr lvl="1"/>
            <a:r>
              <a:rPr lang="en-US" dirty="0"/>
              <a:t>By itself it is a “green field” project, but...</a:t>
            </a:r>
          </a:p>
          <a:p>
            <a:pPr lvl="1"/>
            <a:r>
              <a:rPr lang="en-US" i="1" dirty="0"/>
              <a:t>What about the rest of the accelerator complex?</a:t>
            </a:r>
          </a:p>
          <a:p>
            <a:r>
              <a:rPr lang="en-US" dirty="0"/>
              <a:t>ACORN!  🐿️  Accelerator Control, Operations, and Research Network</a:t>
            </a:r>
          </a:p>
          <a:p>
            <a:pPr lvl="1"/>
            <a:r>
              <a:rPr lang="en-US" dirty="0"/>
              <a:t>Replace aging parts (over 50+ years)</a:t>
            </a:r>
          </a:p>
          <a:p>
            <a:pPr lvl="1"/>
            <a:r>
              <a:rPr lang="en-US" dirty="0"/>
              <a:t>Power supplies, data acquisition hardware, and controls system with modern systems</a:t>
            </a:r>
          </a:p>
          <a:p>
            <a:pPr lvl="1"/>
            <a:r>
              <a:rPr lang="en-US" dirty="0"/>
              <a:t>ACORN will include EPICS and Phoebus</a:t>
            </a:r>
          </a:p>
          <a:p>
            <a:r>
              <a:rPr lang="en-US" dirty="0"/>
              <a:t>Caveat:  the original ACnet systems cannot disappear overnight</a:t>
            </a:r>
          </a:p>
          <a:p>
            <a:pPr lvl="1"/>
            <a:r>
              <a:rPr lang="en-US" dirty="0"/>
              <a:t>Will continue to exist for several more years</a:t>
            </a:r>
          </a:p>
          <a:p>
            <a:pPr lvl="1"/>
            <a:r>
              <a:rPr lang="en-US" dirty="0"/>
              <a:t>We must interface old and new systems in a variety of way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AE633A-67EF-065B-F4BF-CEB7CA1E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Accelerator Controls at Fermilab</a:t>
            </a:r>
          </a:p>
        </p:txBody>
      </p:sp>
    </p:spTree>
    <p:extLst>
      <p:ext uri="{BB962C8B-B14F-4D97-AF65-F5344CB8AC3E}">
        <p14:creationId xmlns:p14="http://schemas.microsoft.com/office/powerpoint/2010/main" val="3530027929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200099A496542A068C53B692DC9D7" ma:contentTypeVersion="13" ma:contentTypeDescription="Create a new document." ma:contentTypeScope="" ma:versionID="fdbf8289555cb6baf70be84d0cb1e26a">
  <xsd:schema xmlns:xsd="http://www.w3.org/2001/XMLSchema" xmlns:xs="http://www.w3.org/2001/XMLSchema" xmlns:p="http://schemas.microsoft.com/office/2006/metadata/properties" xmlns:ns3="47ded30a-80fb-4bbe-93ba-f3afa5660e01" xmlns:ns4="131081b7-e303-4fd2-9e2d-9884005f07b7" targetNamespace="http://schemas.microsoft.com/office/2006/metadata/properties" ma:root="true" ma:fieldsID="5ef54f0311116493ecde1cffdfcb385c" ns3:_="" ns4:_="">
    <xsd:import namespace="47ded30a-80fb-4bbe-93ba-f3afa5660e01"/>
    <xsd:import namespace="131081b7-e303-4fd2-9e2d-9884005f07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ed30a-80fb-4bbe-93ba-f3afa5660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81b7-e303-4fd2-9e2d-9884005f0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EFD74A-9FA7-4380-ADEC-2BE991C77B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ded30a-80fb-4bbe-93ba-f3afa5660e01"/>
    <ds:schemaRef ds:uri="131081b7-e303-4fd2-9e2d-9884005f0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7B67F2-DF73-4010-A133-35D90FCDAD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E91AC2-D675-41D4-AA74-B9917114597F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47ded30a-80fb-4bbe-93ba-f3afa5660e01"/>
    <ds:schemaRef ds:uri="http://www.w3.org/XML/1998/namespace"/>
    <ds:schemaRef ds:uri="131081b7-e303-4fd2-9e2d-9884005f07b7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53923</TotalTime>
  <Words>1542</Words>
  <Application>Microsoft Macintosh PowerPoint</Application>
  <PresentationFormat>On-screen Show (16:9)</PresentationFormat>
  <Paragraphs>213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ＭＳ Ｐゴシック</vt:lpstr>
      <vt:lpstr>Aptos</vt:lpstr>
      <vt:lpstr>Arial</vt:lpstr>
      <vt:lpstr>Calibri</vt:lpstr>
      <vt:lpstr>Helvetica</vt:lpstr>
      <vt:lpstr>Times New Roman</vt:lpstr>
      <vt:lpstr>FNAL_TemplatePC_060514</vt:lpstr>
      <vt:lpstr>PowerPoint Presentation</vt:lpstr>
      <vt:lpstr>Outline</vt:lpstr>
      <vt:lpstr>Fermilab Accelerator Complex</vt:lpstr>
      <vt:lpstr>Schematic View of Current Beam Complex</vt:lpstr>
      <vt:lpstr>PowerPoint Presentation</vt:lpstr>
      <vt:lpstr>Proton Improvement Plan 2 (PIP2)</vt:lpstr>
      <vt:lpstr>Motivation for PIP2:  Neutrino Physics</vt:lpstr>
      <vt:lpstr>PowerPoint Presentation</vt:lpstr>
      <vt:lpstr>Future Accelerator Controls at Fermilab</vt:lpstr>
      <vt:lpstr>ACnet Accelerator Controls Network – Existing</vt:lpstr>
      <vt:lpstr>Custom Java Based Display Example</vt:lpstr>
      <vt:lpstr>Example of Synoptic Java Based Display – Beam Line</vt:lpstr>
      <vt:lpstr>Central ACnet Concept: the Device</vt:lpstr>
      <vt:lpstr>ACnet: Alarm Concepts</vt:lpstr>
      <vt:lpstr>Detailed Flow Chart of ACnet Communications</vt:lpstr>
      <vt:lpstr>Interfacing Old and New</vt:lpstr>
      <vt:lpstr>Phoebus Plugins</vt:lpstr>
      <vt:lpstr>Phoebus Display of ACnet Device</vt:lpstr>
      <vt:lpstr>Fitting an ACnet Device into a Normative Type in Phoebus</vt:lpstr>
      <vt:lpstr>Mapping from ACnet to Normative Type, e.g. VDouble</vt:lpstr>
      <vt:lpstr>Visualization of Alarms, test device</vt:lpstr>
      <vt:lpstr>Conclusions</vt:lpstr>
      <vt:lpstr>HB650 RF Module Test Stand Scope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William Badgett</cp:lastModifiedBy>
  <cp:revision>436</cp:revision>
  <cp:lastPrinted>2014-01-20T19:40:21Z</cp:lastPrinted>
  <dcterms:created xsi:type="dcterms:W3CDTF">2014-06-19T15:29:50Z</dcterms:created>
  <dcterms:modified xsi:type="dcterms:W3CDTF">2024-09-18T11:06:38Z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0x010100E92200099A496542A068C53B692DC9D7</vt:lpwstr>
  </property>
</Properties>
</file>