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256" r:id="rId2"/>
    <p:sldId id="280" r:id="rId3"/>
    <p:sldId id="287" r:id="rId4"/>
    <p:sldId id="285" r:id="rId5"/>
    <p:sldId id="281" r:id="rId6"/>
    <p:sldId id="289" r:id="rId7"/>
    <p:sldId id="290" r:id="rId8"/>
    <p:sldId id="291" r:id="rId9"/>
    <p:sldId id="284" r:id="rId10"/>
    <p:sldId id="283" r:id="rId11"/>
    <p:sldId id="279" r:id="rId12"/>
    <p:sldId id="288" r:id="rId13"/>
    <p:sldId id="292" r:id="rId14"/>
    <p:sldId id="282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960" userDrawn="1">
          <p15:clr>
            <a:srgbClr val="A4A3A4"/>
          </p15:clr>
        </p15:guide>
        <p15:guide id="2" orient="horz" pos="16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6C7354-AFE2-404D-87FB-D23E707E0223}" v="91" dt="2024-09-19T01:05:10.688"/>
    <p1510:client id="{39459F3B-CB6A-4342-B55A-61EE930E00A1}" v="58" dt="2024-09-19T02:23:42.923"/>
    <p1510:client id="{3BB23EE9-D350-40A4-A84D-F2636A2594CA}" v="130" dt="2024-09-19T03:14:31.285"/>
    <p1510:client id="{46C7BBE0-28C3-403B-83A7-9150A1B33F15}" v="3" dt="2024-09-17T11:22:04.666"/>
    <p1510:client id="{56C922DC-EC5C-4F18-90F1-4675FCE0DA59}" v="107" dt="2024-09-18T11:50:56.811"/>
    <p1510:client id="{5943D30A-4815-4C27-ABED-B5BC68A31FEF}" v="2" dt="2024-09-19T01:28:45.613"/>
    <p1510:client id="{97DB2A75-B609-46C0-A0E1-B23A617BFF56}" v="345" dt="2024-09-18T20:39:41.875"/>
    <p1510:client id="{B77A137B-04F3-4E71-8575-CE6F6D699F4A}" v="322" dt="2024-09-17T15:37:12.752"/>
    <p1510:client id="{B8371E88-B4C5-4C5D-AEB9-59369871E7B4}" v="52" dt="2024-09-18T16:01:40.623"/>
    <p1510:client id="{B9A38BE5-5560-4E56-AED6-8F3CBC6096F3}" v="191" dt="2024-09-18T15:05:42.3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76"/>
    <p:restoredTop sz="94694"/>
  </p:normalViewPr>
  <p:slideViewPr>
    <p:cSldViewPr snapToGrid="0" showGuides="1">
      <p:cViewPr>
        <p:scale>
          <a:sx n="167" d="100"/>
          <a:sy n="167" d="100"/>
        </p:scale>
        <p:origin x="1088" y="0"/>
      </p:cViewPr>
      <p:guideLst>
        <p:guide pos="396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8100" cy="3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ng, SuYin Grass" userId="WY77QZYgG/OMBm1Rb51LT2vxjQNGHAqLG8K93Bt61Bo=" providerId="None" clId="Web-{B8371E88-B4C5-4C5D-AEB9-59369871E7B4}"/>
    <pc:docChg chg="addSld modSld sldOrd">
      <pc:chgData name="Wang, SuYin Grass" userId="WY77QZYgG/OMBm1Rb51LT2vxjQNGHAqLG8K93Bt61Bo=" providerId="None" clId="Web-{B8371E88-B4C5-4C5D-AEB9-59369871E7B4}" dt="2024-09-18T16:01:38.873" v="49" actId="20577"/>
      <pc:docMkLst>
        <pc:docMk/>
      </pc:docMkLst>
      <pc:sldChg chg="modSp">
        <pc:chgData name="Wang, SuYin Grass" userId="WY77QZYgG/OMBm1Rb51LT2vxjQNGHAqLG8K93Bt61Bo=" providerId="None" clId="Web-{B8371E88-B4C5-4C5D-AEB9-59369871E7B4}" dt="2024-09-18T16:00:18.154" v="39" actId="20577"/>
        <pc:sldMkLst>
          <pc:docMk/>
          <pc:sldMk cId="1779062293" sldId="256"/>
        </pc:sldMkLst>
        <pc:spChg chg="mod">
          <ac:chgData name="Wang, SuYin Grass" userId="WY77QZYgG/OMBm1Rb51LT2vxjQNGHAqLG8K93Bt61Bo=" providerId="None" clId="Web-{B8371E88-B4C5-4C5D-AEB9-59369871E7B4}" dt="2024-09-18T16:00:18.154" v="39" actId="20577"/>
          <ac:spMkLst>
            <pc:docMk/>
            <pc:sldMk cId="1779062293" sldId="256"/>
            <ac:spMk id="20" creationId="{864DD5D9-1D69-E1F5-63C4-F56D131C6B33}"/>
          </ac:spMkLst>
        </pc:spChg>
        <pc:spChg chg="mod">
          <ac:chgData name="Wang, SuYin Grass" userId="WY77QZYgG/OMBm1Rb51LT2vxjQNGHAqLG8K93Bt61Bo=" providerId="None" clId="Web-{B8371E88-B4C5-4C5D-AEB9-59369871E7B4}" dt="2024-09-18T16:00:02.670" v="32" actId="14100"/>
          <ac:spMkLst>
            <pc:docMk/>
            <pc:sldMk cId="1779062293" sldId="256"/>
            <ac:spMk id="23" creationId="{F4415896-6F7A-888C-2DEC-6A3C70CB758D}"/>
          </ac:spMkLst>
        </pc:spChg>
      </pc:sldChg>
      <pc:sldChg chg="addSp delSp modSp">
        <pc:chgData name="Wang, SuYin Grass" userId="WY77QZYgG/OMBm1Rb51LT2vxjQNGHAqLG8K93Bt61Bo=" providerId="None" clId="Web-{B8371E88-B4C5-4C5D-AEB9-59369871E7B4}" dt="2024-09-18T15:09:30.662" v="10" actId="1076"/>
        <pc:sldMkLst>
          <pc:docMk/>
          <pc:sldMk cId="1665894971" sldId="285"/>
        </pc:sldMkLst>
        <pc:spChg chg="del">
          <ac:chgData name="Wang, SuYin Grass" userId="WY77QZYgG/OMBm1Rb51LT2vxjQNGHAqLG8K93Bt61Bo=" providerId="None" clId="Web-{B8371E88-B4C5-4C5D-AEB9-59369871E7B4}" dt="2024-09-18T15:08:11.991" v="0"/>
          <ac:spMkLst>
            <pc:docMk/>
            <pc:sldMk cId="1665894971" sldId="285"/>
            <ac:spMk id="9" creationId="{971367AA-D5F9-555B-96D1-F432C0624665}"/>
          </ac:spMkLst>
        </pc:spChg>
        <pc:picChg chg="del">
          <ac:chgData name="Wang, SuYin Grass" userId="WY77QZYgG/OMBm1Rb51LT2vxjQNGHAqLG8K93Bt61Bo=" providerId="None" clId="Web-{B8371E88-B4C5-4C5D-AEB9-59369871E7B4}" dt="2024-09-18T15:08:21.163" v="3"/>
          <ac:picMkLst>
            <pc:docMk/>
            <pc:sldMk cId="1665894971" sldId="285"/>
            <ac:picMk id="4" creationId="{D7357F78-4F84-C527-30A4-B43EC2E733D4}"/>
          </ac:picMkLst>
        </pc:picChg>
        <pc:picChg chg="mod">
          <ac:chgData name="Wang, SuYin Grass" userId="WY77QZYgG/OMBm1Rb51LT2vxjQNGHAqLG8K93Bt61Bo=" providerId="None" clId="Web-{B8371E88-B4C5-4C5D-AEB9-59369871E7B4}" dt="2024-09-18T15:09:30.662" v="10" actId="1076"/>
          <ac:picMkLst>
            <pc:docMk/>
            <pc:sldMk cId="1665894971" sldId="285"/>
            <ac:picMk id="6" creationId="{C6F3186A-D016-CF00-9F10-783A778D03B4}"/>
          </ac:picMkLst>
        </pc:picChg>
        <pc:picChg chg="add mod ord">
          <ac:chgData name="Wang, SuYin Grass" userId="WY77QZYgG/OMBm1Rb51LT2vxjQNGHAqLG8K93Bt61Bo=" providerId="None" clId="Web-{B8371E88-B4C5-4C5D-AEB9-59369871E7B4}" dt="2024-09-18T15:08:29.850" v="4" actId="1076"/>
          <ac:picMkLst>
            <pc:docMk/>
            <pc:sldMk cId="1665894971" sldId="285"/>
            <ac:picMk id="11" creationId="{DBA78F01-BB59-E2FE-962E-770CF4099B6E}"/>
          </ac:picMkLst>
        </pc:picChg>
        <pc:picChg chg="add mod">
          <ac:chgData name="Wang, SuYin Grass" userId="WY77QZYgG/OMBm1Rb51LT2vxjQNGHAqLG8K93Bt61Bo=" providerId="None" clId="Web-{B8371E88-B4C5-4C5D-AEB9-59369871E7B4}" dt="2024-09-18T15:08:38.382" v="8" actId="1076"/>
          <ac:picMkLst>
            <pc:docMk/>
            <pc:sldMk cId="1665894971" sldId="285"/>
            <ac:picMk id="12" creationId="{D9395E51-C301-236A-ACE8-787DFEA2D1C2}"/>
          </ac:picMkLst>
        </pc:picChg>
      </pc:sldChg>
      <pc:sldChg chg="modSp ord">
        <pc:chgData name="Wang, SuYin Grass" userId="WY77QZYgG/OMBm1Rb51LT2vxjQNGHAqLG8K93Bt61Bo=" providerId="None" clId="Web-{B8371E88-B4C5-4C5D-AEB9-59369871E7B4}" dt="2024-09-18T16:01:11.873" v="44" actId="20577"/>
        <pc:sldMkLst>
          <pc:docMk/>
          <pc:sldMk cId="3911006849" sldId="288"/>
        </pc:sldMkLst>
        <pc:spChg chg="mod">
          <ac:chgData name="Wang, SuYin Grass" userId="WY77QZYgG/OMBm1Rb51LT2vxjQNGHAqLG8K93Bt61Bo=" providerId="None" clId="Web-{B8371E88-B4C5-4C5D-AEB9-59369871E7B4}" dt="2024-09-18T16:01:11.873" v="44" actId="20577"/>
          <ac:spMkLst>
            <pc:docMk/>
            <pc:sldMk cId="3911006849" sldId="288"/>
            <ac:spMk id="2" creationId="{9046B747-5FBB-3399-3D03-EF81BF9FD310}"/>
          </ac:spMkLst>
        </pc:spChg>
      </pc:sldChg>
      <pc:sldChg chg="modSp new">
        <pc:chgData name="Wang, SuYin Grass" userId="WY77QZYgG/OMBm1Rb51LT2vxjQNGHAqLG8K93Bt61Bo=" providerId="None" clId="Web-{B8371E88-B4C5-4C5D-AEB9-59369871E7B4}" dt="2024-09-18T16:01:38.873" v="49" actId="20577"/>
        <pc:sldMkLst>
          <pc:docMk/>
          <pc:sldMk cId="3551326835" sldId="292"/>
        </pc:sldMkLst>
        <pc:spChg chg="mod">
          <ac:chgData name="Wang, SuYin Grass" userId="WY77QZYgG/OMBm1Rb51LT2vxjQNGHAqLG8K93Bt61Bo=" providerId="None" clId="Web-{B8371E88-B4C5-4C5D-AEB9-59369871E7B4}" dt="2024-09-18T16:01:38.873" v="49" actId="20577"/>
          <ac:spMkLst>
            <pc:docMk/>
            <pc:sldMk cId="3551326835" sldId="292"/>
            <ac:spMk id="2" creationId="{EB7E7E19-ACD2-21D5-0208-9A1803740C06}"/>
          </ac:spMkLst>
        </pc:spChg>
      </pc:sldChg>
    </pc:docChg>
  </pc:docChgLst>
  <pc:docChgLst>
    <pc:chgData name="Wang, SuYin Grass" userId="WY77QZYgG/OMBm1Rb51LT2vxjQNGHAqLG8K93Bt61Bo=" providerId="None" clId="Web-{50F6AC04-D242-40EE-88A7-B0240BD08D16}"/>
    <pc:docChg chg="modSld">
      <pc:chgData name="Wang, SuYin Grass" userId="WY77QZYgG/OMBm1Rb51LT2vxjQNGHAqLG8K93Bt61Bo=" providerId="None" clId="Web-{50F6AC04-D242-40EE-88A7-B0240BD08D16}" dt="2024-09-13T17:36:54.808" v="36" actId="20577"/>
      <pc:docMkLst>
        <pc:docMk/>
      </pc:docMkLst>
      <pc:sldChg chg="modSp">
        <pc:chgData name="Wang, SuYin Grass" userId="WY77QZYgG/OMBm1Rb51LT2vxjQNGHAqLG8K93Bt61Bo=" providerId="None" clId="Web-{50F6AC04-D242-40EE-88A7-B0240BD08D16}" dt="2024-09-13T17:35:55.729" v="1" actId="1076"/>
        <pc:sldMkLst>
          <pc:docMk/>
          <pc:sldMk cId="1296021396" sldId="281"/>
        </pc:sldMkLst>
        <pc:picChg chg="mod">
          <ac:chgData name="Wang, SuYin Grass" userId="WY77QZYgG/OMBm1Rb51LT2vxjQNGHAqLG8K93Bt61Bo=" providerId="None" clId="Web-{50F6AC04-D242-40EE-88A7-B0240BD08D16}" dt="2024-09-13T17:35:55.729" v="1" actId="1076"/>
          <ac:picMkLst>
            <pc:docMk/>
            <pc:sldMk cId="1296021396" sldId="281"/>
            <ac:picMk id="4" creationId="{4A10C8F3-2979-5F53-D005-BEF83B51F063}"/>
          </ac:picMkLst>
        </pc:picChg>
      </pc:sldChg>
      <pc:sldChg chg="modSp">
        <pc:chgData name="Wang, SuYin Grass" userId="WY77QZYgG/OMBm1Rb51LT2vxjQNGHAqLG8K93Bt61Bo=" providerId="None" clId="Web-{50F6AC04-D242-40EE-88A7-B0240BD08D16}" dt="2024-09-13T17:36:54.808" v="36" actId="20577"/>
        <pc:sldMkLst>
          <pc:docMk/>
          <pc:sldMk cId="1780109601" sldId="283"/>
        </pc:sldMkLst>
        <pc:spChg chg="mod">
          <ac:chgData name="Wang, SuYin Grass" userId="WY77QZYgG/OMBm1Rb51LT2vxjQNGHAqLG8K93Bt61Bo=" providerId="None" clId="Web-{50F6AC04-D242-40EE-88A7-B0240BD08D16}" dt="2024-09-13T17:36:54.808" v="36" actId="20577"/>
          <ac:spMkLst>
            <pc:docMk/>
            <pc:sldMk cId="1780109601" sldId="283"/>
            <ac:spMk id="10" creationId="{A495F6BD-DF9F-F771-08E3-305D1B73A08B}"/>
          </ac:spMkLst>
        </pc:spChg>
      </pc:sldChg>
    </pc:docChg>
  </pc:docChgLst>
  <pc:docChgLst>
    <pc:chgData name="Wang, SuYin Grass" userId="WY77QZYgG/OMBm1Rb51LT2vxjQNGHAqLG8K93Bt61Bo=" providerId="None" clId="Web-{78279D0E-3200-4FAC-9BFF-CED227E7D8BA}"/>
    <pc:docChg chg="modSld">
      <pc:chgData name="Wang, SuYin Grass" userId="WY77QZYgG/OMBm1Rb51LT2vxjQNGHAqLG8K93Bt61Bo=" providerId="None" clId="Web-{78279D0E-3200-4FAC-9BFF-CED227E7D8BA}" dt="2024-08-27T14:42:11.848" v="0" actId="20577"/>
      <pc:docMkLst>
        <pc:docMk/>
      </pc:docMkLst>
      <pc:sldChg chg="modSp">
        <pc:chgData name="Wang, SuYin Grass" userId="WY77QZYgG/OMBm1Rb51LT2vxjQNGHAqLG8K93Bt61Bo=" providerId="None" clId="Web-{78279D0E-3200-4FAC-9BFF-CED227E7D8BA}" dt="2024-08-27T14:42:11.848" v="0" actId="20577"/>
        <pc:sldMkLst>
          <pc:docMk/>
          <pc:sldMk cId="1665894971" sldId="285"/>
        </pc:sldMkLst>
        <pc:spChg chg="mod">
          <ac:chgData name="Wang, SuYin Grass" userId="WY77QZYgG/OMBm1Rb51LT2vxjQNGHAqLG8K93Bt61Bo=" providerId="None" clId="Web-{78279D0E-3200-4FAC-9BFF-CED227E7D8BA}" dt="2024-08-27T14:42:11.848" v="0" actId="20577"/>
          <ac:spMkLst>
            <pc:docMk/>
            <pc:sldMk cId="1665894971" sldId="285"/>
            <ac:spMk id="2" creationId="{AEA44F03-5CB0-3203-6815-31DFD85D6AFB}"/>
          </ac:spMkLst>
        </pc:spChg>
      </pc:sldChg>
    </pc:docChg>
  </pc:docChgLst>
  <pc:docChgLst>
    <pc:chgData name="Wang, SuYin Grass" userId="WY77QZYgG/OMBm1Rb51LT2vxjQNGHAqLG8K93Bt61Bo=" providerId="None" clId="Web-{B9A38BE5-5560-4E56-AED6-8F3CBC6096F3}"/>
    <pc:docChg chg="addSld modSld">
      <pc:chgData name="Wang, SuYin Grass" userId="WY77QZYgG/OMBm1Rb51LT2vxjQNGHAqLG8K93Bt61Bo=" providerId="None" clId="Web-{B9A38BE5-5560-4E56-AED6-8F3CBC6096F3}" dt="2024-09-18T15:05:42.383" v="181" actId="1076"/>
      <pc:docMkLst>
        <pc:docMk/>
      </pc:docMkLst>
      <pc:sldChg chg="modSp">
        <pc:chgData name="Wang, SuYin Grass" userId="WY77QZYgG/OMBm1Rb51LT2vxjQNGHAqLG8K93Bt61Bo=" providerId="None" clId="Web-{B9A38BE5-5560-4E56-AED6-8F3CBC6096F3}" dt="2024-09-18T13:27:22.784" v="0" actId="20577"/>
        <pc:sldMkLst>
          <pc:docMk/>
          <pc:sldMk cId="4206622292" sldId="280"/>
        </pc:sldMkLst>
        <pc:spChg chg="mod">
          <ac:chgData name="Wang, SuYin Grass" userId="WY77QZYgG/OMBm1Rb51LT2vxjQNGHAqLG8K93Bt61Bo=" providerId="None" clId="Web-{B9A38BE5-5560-4E56-AED6-8F3CBC6096F3}" dt="2024-09-18T13:27:22.784" v="0" actId="20577"/>
          <ac:spMkLst>
            <pc:docMk/>
            <pc:sldMk cId="4206622292" sldId="280"/>
            <ac:spMk id="10" creationId="{A495F6BD-DF9F-F771-08E3-305D1B73A08B}"/>
          </ac:spMkLst>
        </pc:spChg>
      </pc:sldChg>
      <pc:sldChg chg="modSp">
        <pc:chgData name="Wang, SuYin Grass" userId="WY77QZYgG/OMBm1Rb51LT2vxjQNGHAqLG8K93Bt61Bo=" providerId="None" clId="Web-{B9A38BE5-5560-4E56-AED6-8F3CBC6096F3}" dt="2024-09-18T13:47:25.948" v="152" actId="20577"/>
        <pc:sldMkLst>
          <pc:docMk/>
          <pc:sldMk cId="1665894971" sldId="285"/>
        </pc:sldMkLst>
        <pc:spChg chg="mod">
          <ac:chgData name="Wang, SuYin Grass" userId="WY77QZYgG/OMBm1Rb51LT2vxjQNGHAqLG8K93Bt61Bo=" providerId="None" clId="Web-{B9A38BE5-5560-4E56-AED6-8F3CBC6096F3}" dt="2024-09-18T13:47:25.948" v="152" actId="20577"/>
          <ac:spMkLst>
            <pc:docMk/>
            <pc:sldMk cId="1665894971" sldId="285"/>
            <ac:spMk id="10" creationId="{A495F6BD-DF9F-F771-08E3-305D1B73A08B}"/>
          </ac:spMkLst>
        </pc:spChg>
        <pc:picChg chg="mod">
          <ac:chgData name="Wang, SuYin Grass" userId="WY77QZYgG/OMBm1Rb51LT2vxjQNGHAqLG8K93Bt61Bo=" providerId="None" clId="Web-{B9A38BE5-5560-4E56-AED6-8F3CBC6096F3}" dt="2024-09-18T13:47:14.338" v="151" actId="1076"/>
          <ac:picMkLst>
            <pc:docMk/>
            <pc:sldMk cId="1665894971" sldId="285"/>
            <ac:picMk id="4" creationId="{D7357F78-4F84-C527-30A4-B43EC2E733D4}"/>
          </ac:picMkLst>
        </pc:picChg>
      </pc:sldChg>
      <pc:sldChg chg="addSp delSp modSp new">
        <pc:chgData name="Wang, SuYin Grass" userId="WY77QZYgG/OMBm1Rb51LT2vxjQNGHAqLG8K93Bt61Bo=" providerId="None" clId="Web-{B9A38BE5-5560-4E56-AED6-8F3CBC6096F3}" dt="2024-09-18T14:55:12.121" v="153" actId="1076"/>
        <pc:sldMkLst>
          <pc:docMk/>
          <pc:sldMk cId="121076042" sldId="289"/>
        </pc:sldMkLst>
        <pc:spChg chg="del">
          <ac:chgData name="Wang, SuYin Grass" userId="WY77QZYgG/OMBm1Rb51LT2vxjQNGHAqLG8K93Bt61Bo=" providerId="None" clId="Web-{B9A38BE5-5560-4E56-AED6-8F3CBC6096F3}" dt="2024-09-18T13:32:38.676" v="40"/>
          <ac:spMkLst>
            <pc:docMk/>
            <pc:sldMk cId="121076042" sldId="289"/>
            <ac:spMk id="2" creationId="{20311F22-9B6E-B54D-467B-873914E3684E}"/>
          </ac:spMkLst>
        </pc:spChg>
        <pc:spChg chg="del">
          <ac:chgData name="Wang, SuYin Grass" userId="WY77QZYgG/OMBm1Rb51LT2vxjQNGHAqLG8K93Bt61Bo=" providerId="None" clId="Web-{B9A38BE5-5560-4E56-AED6-8F3CBC6096F3}" dt="2024-09-18T13:32:37.020" v="39"/>
          <ac:spMkLst>
            <pc:docMk/>
            <pc:sldMk cId="121076042" sldId="289"/>
            <ac:spMk id="4" creationId="{7E562E6B-3E2D-AE3D-9BD9-2E98292337BD}"/>
          </ac:spMkLst>
        </pc:spChg>
        <pc:spChg chg="del">
          <ac:chgData name="Wang, SuYin Grass" userId="WY77QZYgG/OMBm1Rb51LT2vxjQNGHAqLG8K93Bt61Bo=" providerId="None" clId="Web-{B9A38BE5-5560-4E56-AED6-8F3CBC6096F3}" dt="2024-09-18T13:32:41.832" v="41"/>
          <ac:spMkLst>
            <pc:docMk/>
            <pc:sldMk cId="121076042" sldId="289"/>
            <ac:spMk id="5" creationId="{CA324B92-B2A5-DB5F-B878-22576AD4941E}"/>
          </ac:spMkLst>
        </pc:spChg>
        <pc:spChg chg="add mod">
          <ac:chgData name="Wang, SuYin Grass" userId="WY77QZYgG/OMBm1Rb51LT2vxjQNGHAqLG8K93Bt61Bo=" providerId="None" clId="Web-{B9A38BE5-5560-4E56-AED6-8F3CBC6096F3}" dt="2024-09-18T13:33:35.520" v="49" actId="14100"/>
          <ac:spMkLst>
            <pc:docMk/>
            <pc:sldMk cId="121076042" sldId="289"/>
            <ac:spMk id="6" creationId="{9D7181FE-A633-1FD5-1CAF-06EFA56D4038}"/>
          </ac:spMkLst>
        </pc:spChg>
        <pc:spChg chg="add mod">
          <ac:chgData name="Wang, SuYin Grass" userId="WY77QZYgG/OMBm1Rb51LT2vxjQNGHAqLG8K93Bt61Bo=" providerId="None" clId="Web-{B9A38BE5-5560-4E56-AED6-8F3CBC6096F3}" dt="2024-09-18T13:46:24.760" v="150" actId="1076"/>
          <ac:spMkLst>
            <pc:docMk/>
            <pc:sldMk cId="121076042" sldId="289"/>
            <ac:spMk id="7" creationId="{93FB372E-7977-06AA-D768-9B0C28F22926}"/>
          </ac:spMkLst>
        </pc:spChg>
        <pc:picChg chg="add mod">
          <ac:chgData name="Wang, SuYin Grass" userId="WY77QZYgG/OMBm1Rb51LT2vxjQNGHAqLG8K93Bt61Bo=" providerId="None" clId="Web-{B9A38BE5-5560-4E56-AED6-8F3CBC6096F3}" dt="2024-09-18T13:33:21.833" v="44" actId="1076"/>
          <ac:picMkLst>
            <pc:docMk/>
            <pc:sldMk cId="121076042" sldId="289"/>
            <ac:picMk id="8" creationId="{BF078AB3-43D2-D1A5-A059-DBF13337C0B8}"/>
          </ac:picMkLst>
        </pc:picChg>
        <pc:picChg chg="add mod">
          <ac:chgData name="Wang, SuYin Grass" userId="WY77QZYgG/OMBm1Rb51LT2vxjQNGHAqLG8K93Bt61Bo=" providerId="None" clId="Web-{B9A38BE5-5560-4E56-AED6-8F3CBC6096F3}" dt="2024-09-18T14:55:12.121" v="153" actId="1076"/>
          <ac:picMkLst>
            <pc:docMk/>
            <pc:sldMk cId="121076042" sldId="289"/>
            <ac:picMk id="9" creationId="{437187FB-D5A4-2AFA-2E46-26E58D85D446}"/>
          </ac:picMkLst>
        </pc:picChg>
      </pc:sldChg>
      <pc:sldChg chg="addSp delSp modSp new">
        <pc:chgData name="Wang, SuYin Grass" userId="WY77QZYgG/OMBm1Rb51LT2vxjQNGHAqLG8K93Bt61Bo=" providerId="None" clId="Web-{B9A38BE5-5560-4E56-AED6-8F3CBC6096F3}" dt="2024-09-18T15:05:42.383" v="181" actId="1076"/>
        <pc:sldMkLst>
          <pc:docMk/>
          <pc:sldMk cId="477021949" sldId="290"/>
        </pc:sldMkLst>
        <pc:spChg chg="del">
          <ac:chgData name="Wang, SuYin Grass" userId="WY77QZYgG/OMBm1Rb51LT2vxjQNGHAqLG8K93Bt61Bo=" providerId="None" clId="Web-{B9A38BE5-5560-4E56-AED6-8F3CBC6096F3}" dt="2024-09-18T13:36:13.490" v="55"/>
          <ac:spMkLst>
            <pc:docMk/>
            <pc:sldMk cId="477021949" sldId="290"/>
            <ac:spMk id="2" creationId="{EB0079E7-C6A7-5A1E-5D42-4F72B9DF4271}"/>
          </ac:spMkLst>
        </pc:spChg>
        <pc:spChg chg="mod">
          <ac:chgData name="Wang, SuYin Grass" userId="WY77QZYgG/OMBm1Rb51LT2vxjQNGHAqLG8K93Bt61Bo=" providerId="None" clId="Web-{B9A38BE5-5560-4E56-AED6-8F3CBC6096F3}" dt="2024-09-18T14:55:14.559" v="165" actId="1076"/>
          <ac:spMkLst>
            <pc:docMk/>
            <pc:sldMk cId="477021949" sldId="290"/>
            <ac:spMk id="3" creationId="{3092B981-DC2B-85E9-2C8C-12FC49023C02}"/>
          </ac:spMkLst>
        </pc:spChg>
        <pc:spChg chg="del">
          <ac:chgData name="Wang, SuYin Grass" userId="WY77QZYgG/OMBm1Rb51LT2vxjQNGHAqLG8K93Bt61Bo=" providerId="None" clId="Web-{B9A38BE5-5560-4E56-AED6-8F3CBC6096F3}" dt="2024-09-18T13:36:10.943" v="54"/>
          <ac:spMkLst>
            <pc:docMk/>
            <pc:sldMk cId="477021949" sldId="290"/>
            <ac:spMk id="4" creationId="{DFA83275-FC8A-EE2D-BC7B-EEFE4F68FE28}"/>
          </ac:spMkLst>
        </pc:spChg>
        <pc:spChg chg="del">
          <ac:chgData name="Wang, SuYin Grass" userId="WY77QZYgG/OMBm1Rb51LT2vxjQNGHAqLG8K93Bt61Bo=" providerId="None" clId="Web-{B9A38BE5-5560-4E56-AED6-8F3CBC6096F3}" dt="2024-09-18T13:36:15.568" v="56"/>
          <ac:spMkLst>
            <pc:docMk/>
            <pc:sldMk cId="477021949" sldId="290"/>
            <ac:spMk id="5" creationId="{7996F77A-998E-897F-2A60-F8FB7EFDB9D1}"/>
          </ac:spMkLst>
        </pc:spChg>
        <pc:spChg chg="add del">
          <ac:chgData name="Wang, SuYin Grass" userId="WY77QZYgG/OMBm1Rb51LT2vxjQNGHAqLG8K93Bt61Bo=" providerId="None" clId="Web-{B9A38BE5-5560-4E56-AED6-8F3CBC6096F3}" dt="2024-09-18T14:55:12.262" v="155"/>
          <ac:spMkLst>
            <pc:docMk/>
            <pc:sldMk cId="477021949" sldId="290"/>
            <ac:spMk id="7" creationId="{5C1923CB-6513-B711-6476-1F70AF367159}"/>
          </ac:spMkLst>
        </pc:spChg>
        <pc:spChg chg="add del mod">
          <ac:chgData name="Wang, SuYin Grass" userId="WY77QZYgG/OMBm1Rb51LT2vxjQNGHAqLG8K93Bt61Bo=" providerId="None" clId="Web-{B9A38BE5-5560-4E56-AED6-8F3CBC6096F3}" dt="2024-09-18T13:44:06.853" v="127"/>
          <ac:spMkLst>
            <pc:docMk/>
            <pc:sldMk cId="477021949" sldId="290"/>
            <ac:spMk id="8" creationId="{84A276F0-715C-5915-6B0B-2E970C0E0268}"/>
          </ac:spMkLst>
        </pc:spChg>
        <pc:spChg chg="add mod">
          <ac:chgData name="Wang, SuYin Grass" userId="WY77QZYgG/OMBm1Rb51LT2vxjQNGHAqLG8K93Bt61Bo=" providerId="None" clId="Web-{B9A38BE5-5560-4E56-AED6-8F3CBC6096F3}" dt="2024-09-18T14:55:14.653" v="167" actId="1076"/>
          <ac:spMkLst>
            <pc:docMk/>
            <pc:sldMk cId="477021949" sldId="290"/>
            <ac:spMk id="9" creationId="{5F8486B1-AC2E-83F2-DBDC-8A7A0E00BE60}"/>
          </ac:spMkLst>
        </pc:spChg>
        <pc:spChg chg="add mod">
          <ac:chgData name="Wang, SuYin Grass" userId="WY77QZYgG/OMBm1Rb51LT2vxjQNGHAqLG8K93Bt61Bo=" providerId="None" clId="Web-{B9A38BE5-5560-4E56-AED6-8F3CBC6096F3}" dt="2024-09-18T15:05:41.976" v="177" actId="1076"/>
          <ac:spMkLst>
            <pc:docMk/>
            <pc:sldMk cId="477021949" sldId="290"/>
            <ac:spMk id="11" creationId="{0B63EC0D-027A-9FF6-3B77-84E6BE56D3F2}"/>
          </ac:spMkLst>
        </pc:spChg>
        <pc:spChg chg="add mod">
          <ac:chgData name="Wang, SuYin Grass" userId="WY77QZYgG/OMBm1Rb51LT2vxjQNGHAqLG8K93Bt61Bo=" providerId="None" clId="Web-{B9A38BE5-5560-4E56-AED6-8F3CBC6096F3}" dt="2024-09-18T15:05:41.930" v="176" actId="1076"/>
          <ac:spMkLst>
            <pc:docMk/>
            <pc:sldMk cId="477021949" sldId="290"/>
            <ac:spMk id="12" creationId="{EF38186A-E026-80E0-19D2-161E7A9FF3F3}"/>
          </ac:spMkLst>
        </pc:spChg>
        <pc:spChg chg="add mod">
          <ac:chgData name="Wang, SuYin Grass" userId="WY77QZYgG/OMBm1Rb51LT2vxjQNGHAqLG8K93Bt61Bo=" providerId="None" clId="Web-{B9A38BE5-5560-4E56-AED6-8F3CBC6096F3}" dt="2024-09-18T14:55:14.793" v="171" actId="1076"/>
          <ac:spMkLst>
            <pc:docMk/>
            <pc:sldMk cId="477021949" sldId="290"/>
            <ac:spMk id="13" creationId="{FE183939-9D71-EF28-0466-3B88BACD72CE}"/>
          </ac:spMkLst>
        </pc:spChg>
        <pc:spChg chg="add mod">
          <ac:chgData name="Wang, SuYin Grass" userId="WY77QZYgG/OMBm1Rb51LT2vxjQNGHAqLG8K93Bt61Bo=" providerId="None" clId="Web-{B9A38BE5-5560-4E56-AED6-8F3CBC6096F3}" dt="2024-09-18T15:05:42.242" v="179" actId="1076"/>
          <ac:spMkLst>
            <pc:docMk/>
            <pc:sldMk cId="477021949" sldId="290"/>
            <ac:spMk id="14" creationId="{3ED0F835-ABA8-98C7-2CA2-6E9FA4DC1677}"/>
          </ac:spMkLst>
        </pc:spChg>
        <pc:spChg chg="add mod">
          <ac:chgData name="Wang, SuYin Grass" userId="WY77QZYgG/OMBm1Rb51LT2vxjQNGHAqLG8K93Bt61Bo=" providerId="None" clId="Web-{B9A38BE5-5560-4E56-AED6-8F3CBC6096F3}" dt="2024-09-18T15:05:41.883" v="175" actId="1076"/>
          <ac:spMkLst>
            <pc:docMk/>
            <pc:sldMk cId="477021949" sldId="290"/>
            <ac:spMk id="15" creationId="{20CBB4EC-895D-6730-F425-7D751F3EC38D}"/>
          </ac:spMkLst>
        </pc:spChg>
        <pc:spChg chg="add del">
          <ac:chgData name="Wang, SuYin Grass" userId="WY77QZYgG/OMBm1Rb51LT2vxjQNGHAqLG8K93Bt61Bo=" providerId="None" clId="Web-{B9A38BE5-5560-4E56-AED6-8F3CBC6096F3}" dt="2024-09-18T13:44:41.603" v="136"/>
          <ac:spMkLst>
            <pc:docMk/>
            <pc:sldMk cId="477021949" sldId="290"/>
            <ac:spMk id="16" creationId="{6FD09A48-FAA4-A44D-825D-48DAB3F2F5FD}"/>
          </ac:spMkLst>
        </pc:spChg>
        <pc:spChg chg="add mod">
          <ac:chgData name="Wang, SuYin Grass" userId="WY77QZYgG/OMBm1Rb51LT2vxjQNGHAqLG8K93Bt61Bo=" providerId="None" clId="Web-{B9A38BE5-5560-4E56-AED6-8F3CBC6096F3}" dt="2024-09-18T15:05:42.383" v="181" actId="1076"/>
          <ac:spMkLst>
            <pc:docMk/>
            <pc:sldMk cId="477021949" sldId="290"/>
            <ac:spMk id="17" creationId="{FB4C3681-A16A-E05E-4EFB-F5EDE95A4E45}"/>
          </ac:spMkLst>
        </pc:spChg>
        <pc:picChg chg="add mod">
          <ac:chgData name="Wang, SuYin Grass" userId="WY77QZYgG/OMBm1Rb51LT2vxjQNGHAqLG8K93Bt61Bo=" providerId="None" clId="Web-{B9A38BE5-5560-4E56-AED6-8F3CBC6096F3}" dt="2024-09-18T14:55:14.637" v="166" actId="1076"/>
          <ac:picMkLst>
            <pc:docMk/>
            <pc:sldMk cId="477021949" sldId="290"/>
            <ac:picMk id="6" creationId="{BF078AB3-43D2-D1A5-A059-DBF13337C0B8}"/>
          </ac:picMkLst>
        </pc:picChg>
        <pc:picChg chg="add mod">
          <ac:chgData name="Wang, SuYin Grass" userId="WY77QZYgG/OMBm1Rb51LT2vxjQNGHAqLG8K93Bt61Bo=" providerId="None" clId="Web-{B9A38BE5-5560-4E56-AED6-8F3CBC6096F3}" dt="2024-09-18T14:55:14.934" v="174" actId="1076"/>
          <ac:picMkLst>
            <pc:docMk/>
            <pc:sldMk cId="477021949" sldId="290"/>
            <ac:picMk id="10" creationId="{4140435D-48FA-ED7E-71C4-7A027FD12AFA}"/>
          </ac:picMkLst>
        </pc:picChg>
      </pc:sldChg>
      <pc:sldChg chg="addSp delSp modSp new">
        <pc:chgData name="Wang, SuYin Grass" userId="WY77QZYgG/OMBm1Rb51LT2vxjQNGHAqLG8K93Bt61Bo=" providerId="None" clId="Web-{B9A38BE5-5560-4E56-AED6-8F3CBC6096F3}" dt="2024-09-18T13:45:54.775" v="149" actId="1076"/>
        <pc:sldMkLst>
          <pc:docMk/>
          <pc:sldMk cId="3079174174" sldId="291"/>
        </pc:sldMkLst>
        <pc:spChg chg="del">
          <ac:chgData name="Wang, SuYin Grass" userId="WY77QZYgG/OMBm1Rb51LT2vxjQNGHAqLG8K93Bt61Bo=" providerId="None" clId="Web-{B9A38BE5-5560-4E56-AED6-8F3CBC6096F3}" dt="2024-09-18T13:39:36.616" v="80"/>
          <ac:spMkLst>
            <pc:docMk/>
            <pc:sldMk cId="3079174174" sldId="291"/>
            <ac:spMk id="2" creationId="{FB92BD9B-78FA-75FE-7DD0-EE1FF0DCDE13}"/>
          </ac:spMkLst>
        </pc:spChg>
        <pc:spChg chg="del">
          <ac:chgData name="Wang, SuYin Grass" userId="WY77QZYgG/OMBm1Rb51LT2vxjQNGHAqLG8K93Bt61Bo=" providerId="None" clId="Web-{B9A38BE5-5560-4E56-AED6-8F3CBC6096F3}" dt="2024-09-18T13:39:34.054" v="79"/>
          <ac:spMkLst>
            <pc:docMk/>
            <pc:sldMk cId="3079174174" sldId="291"/>
            <ac:spMk id="4" creationId="{F3A9929C-7266-038B-B935-E9F5D08D9EB0}"/>
          </ac:spMkLst>
        </pc:spChg>
        <pc:spChg chg="del">
          <ac:chgData name="Wang, SuYin Grass" userId="WY77QZYgG/OMBm1Rb51LT2vxjQNGHAqLG8K93Bt61Bo=" providerId="None" clId="Web-{B9A38BE5-5560-4E56-AED6-8F3CBC6096F3}" dt="2024-09-18T13:39:39.007" v="81"/>
          <ac:spMkLst>
            <pc:docMk/>
            <pc:sldMk cId="3079174174" sldId="291"/>
            <ac:spMk id="5" creationId="{AB6E889E-B970-9E06-615D-3125EAADBE84}"/>
          </ac:spMkLst>
        </pc:spChg>
        <pc:spChg chg="add del mod">
          <ac:chgData name="Wang, SuYin Grass" userId="WY77QZYgG/OMBm1Rb51LT2vxjQNGHAqLG8K93Bt61Bo=" providerId="None" clId="Web-{B9A38BE5-5560-4E56-AED6-8F3CBC6096F3}" dt="2024-09-18T13:43:49.493" v="126"/>
          <ac:spMkLst>
            <pc:docMk/>
            <pc:sldMk cId="3079174174" sldId="291"/>
            <ac:spMk id="8" creationId="{84A276F0-715C-5915-6B0B-2E970C0E0268}"/>
          </ac:spMkLst>
        </pc:spChg>
        <pc:spChg chg="add mod">
          <ac:chgData name="Wang, SuYin Grass" userId="WY77QZYgG/OMBm1Rb51LT2vxjQNGHAqLG8K93Bt61Bo=" providerId="None" clId="Web-{B9A38BE5-5560-4E56-AED6-8F3CBC6096F3}" dt="2024-09-18T13:45:52.197" v="148" actId="20577"/>
          <ac:spMkLst>
            <pc:docMk/>
            <pc:sldMk cId="3079174174" sldId="291"/>
            <ac:spMk id="9" creationId="{5F8486B1-AC2E-83F2-DBDC-8A7A0E00BE60}"/>
          </ac:spMkLst>
        </pc:spChg>
        <pc:spChg chg="add del mod">
          <ac:chgData name="Wang, SuYin Grass" userId="WY77QZYgG/OMBm1Rb51LT2vxjQNGHAqLG8K93Bt61Bo=" providerId="None" clId="Web-{B9A38BE5-5560-4E56-AED6-8F3CBC6096F3}" dt="2024-09-18T13:43:44.462" v="124"/>
          <ac:spMkLst>
            <pc:docMk/>
            <pc:sldMk cId="3079174174" sldId="291"/>
            <ac:spMk id="10" creationId="{E2EC41AF-D3ED-4420-6028-69A489ED3343}"/>
          </ac:spMkLst>
        </pc:spChg>
        <pc:picChg chg="add mod modCrop">
          <ac:chgData name="Wang, SuYin Grass" userId="WY77QZYgG/OMBm1Rb51LT2vxjQNGHAqLG8K93Bt61Bo=" providerId="None" clId="Web-{B9A38BE5-5560-4E56-AED6-8F3CBC6096F3}" dt="2024-09-18T13:43:41.462" v="123" actId="14100"/>
          <ac:picMkLst>
            <pc:docMk/>
            <pc:sldMk cId="3079174174" sldId="291"/>
            <ac:picMk id="6" creationId="{5AE67745-224E-AF90-5217-9770B8D4D003}"/>
          </ac:picMkLst>
        </pc:picChg>
        <pc:picChg chg="add mod modCrop">
          <ac:chgData name="Wang, SuYin Grass" userId="WY77QZYgG/OMBm1Rb51LT2vxjQNGHAqLG8K93Bt61Bo=" providerId="None" clId="Web-{B9A38BE5-5560-4E56-AED6-8F3CBC6096F3}" dt="2024-09-18T13:43:17.555" v="117" actId="14100"/>
          <ac:picMkLst>
            <pc:docMk/>
            <pc:sldMk cId="3079174174" sldId="291"/>
            <ac:picMk id="7" creationId="{BF078AB3-43D2-D1A5-A059-DBF13337C0B8}"/>
          </ac:picMkLst>
        </pc:picChg>
        <pc:picChg chg="add mod modCrop">
          <ac:chgData name="Wang, SuYin Grass" userId="WY77QZYgG/OMBm1Rb51LT2vxjQNGHAqLG8K93Bt61Bo=" providerId="None" clId="Web-{B9A38BE5-5560-4E56-AED6-8F3CBC6096F3}" dt="2024-09-18T13:45:54.775" v="149" actId="1076"/>
          <ac:picMkLst>
            <pc:docMk/>
            <pc:sldMk cId="3079174174" sldId="291"/>
            <ac:picMk id="11" creationId="{BD5987D6-08F9-789C-50C8-FAA0E9D8CF39}"/>
          </ac:picMkLst>
        </pc:picChg>
      </pc:sldChg>
    </pc:docChg>
  </pc:docChgLst>
  <pc:docChgLst>
    <pc:chgData name="Wang, SuYin Grass" userId="WY77QZYgG/OMBm1Rb51LT2vxjQNGHAqLG8K93Bt61Bo=" providerId="None" clId="Web-{97DB2A75-B609-46C0-A0E1-B23A617BFF56}"/>
    <pc:docChg chg="modSld">
      <pc:chgData name="Wang, SuYin Grass" userId="WY77QZYgG/OMBm1Rb51LT2vxjQNGHAqLG8K93Bt61Bo=" providerId="None" clId="Web-{97DB2A75-B609-46C0-A0E1-B23A617BFF56}" dt="2024-09-18T20:39:37.609" v="249" actId="20577"/>
      <pc:docMkLst>
        <pc:docMk/>
      </pc:docMkLst>
      <pc:sldChg chg="addSp delSp modSp">
        <pc:chgData name="Wang, SuYin Grass" userId="WY77QZYgG/OMBm1Rb51LT2vxjQNGHAqLG8K93Bt61Bo=" providerId="None" clId="Web-{97DB2A75-B609-46C0-A0E1-B23A617BFF56}" dt="2024-09-18T20:39:37.609" v="249" actId="20577"/>
        <pc:sldMkLst>
          <pc:docMk/>
          <pc:sldMk cId="4206622292" sldId="280"/>
        </pc:sldMkLst>
        <pc:spChg chg="mod">
          <ac:chgData name="Wang, SuYin Grass" userId="WY77QZYgG/OMBm1Rb51LT2vxjQNGHAqLG8K93Bt61Bo=" providerId="None" clId="Web-{97DB2A75-B609-46C0-A0E1-B23A617BFF56}" dt="2024-09-18T20:39:37.609" v="249" actId="20577"/>
          <ac:spMkLst>
            <pc:docMk/>
            <pc:sldMk cId="4206622292" sldId="280"/>
            <ac:spMk id="2" creationId="{AEA44F03-5CB0-3203-6815-31DFD85D6AFB}"/>
          </ac:spMkLst>
        </pc:spChg>
        <pc:spChg chg="add del">
          <ac:chgData name="Wang, SuYin Grass" userId="WY77QZYgG/OMBm1Rb51LT2vxjQNGHAqLG8K93Bt61Bo=" providerId="None" clId="Web-{97DB2A75-B609-46C0-A0E1-B23A617BFF56}" dt="2024-09-18T19:31:26.324" v="101"/>
          <ac:spMkLst>
            <pc:docMk/>
            <pc:sldMk cId="4206622292" sldId="280"/>
            <ac:spMk id="4" creationId="{7E23D647-581D-8528-1724-E935362A759C}"/>
          </ac:spMkLst>
        </pc:spChg>
        <pc:spChg chg="add mod">
          <ac:chgData name="Wang, SuYin Grass" userId="WY77QZYgG/OMBm1Rb51LT2vxjQNGHAqLG8K93Bt61Bo=" providerId="None" clId="Web-{97DB2A75-B609-46C0-A0E1-B23A617BFF56}" dt="2024-09-18T20:34:50.298" v="202" actId="1076"/>
          <ac:spMkLst>
            <pc:docMk/>
            <pc:sldMk cId="4206622292" sldId="280"/>
            <ac:spMk id="5" creationId="{F62CA0B4-C4CE-C7C4-18FA-7FCA9B1FD528}"/>
          </ac:spMkLst>
        </pc:spChg>
        <pc:spChg chg="add mod">
          <ac:chgData name="Wang, SuYin Grass" userId="WY77QZYgG/OMBm1Rb51LT2vxjQNGHAqLG8K93Bt61Bo=" providerId="None" clId="Web-{97DB2A75-B609-46C0-A0E1-B23A617BFF56}" dt="2024-09-18T20:33:54.642" v="194" actId="1076"/>
          <ac:spMkLst>
            <pc:docMk/>
            <pc:sldMk cId="4206622292" sldId="280"/>
            <ac:spMk id="6" creationId="{548BC07D-2413-935E-67C6-DFF93D565FBB}"/>
          </ac:spMkLst>
        </pc:spChg>
        <pc:spChg chg="add del mod">
          <ac:chgData name="Wang, SuYin Grass" userId="WY77QZYgG/OMBm1Rb51LT2vxjQNGHAqLG8K93Bt61Bo=" providerId="None" clId="Web-{97DB2A75-B609-46C0-A0E1-B23A617BFF56}" dt="2024-09-18T20:33:16.814" v="180"/>
          <ac:spMkLst>
            <pc:docMk/>
            <pc:sldMk cId="4206622292" sldId="280"/>
            <ac:spMk id="7" creationId="{9C12F0CB-B56B-4B5F-7921-48C47B96FA7E}"/>
          </ac:spMkLst>
        </pc:spChg>
        <pc:spChg chg="mod">
          <ac:chgData name="Wang, SuYin Grass" userId="WY77QZYgG/OMBm1Rb51LT2vxjQNGHAqLG8K93Bt61Bo=" providerId="None" clId="Web-{97DB2A75-B609-46C0-A0E1-B23A617BFF56}" dt="2024-09-18T20:39:03.797" v="233" actId="20577"/>
          <ac:spMkLst>
            <pc:docMk/>
            <pc:sldMk cId="4206622292" sldId="280"/>
            <ac:spMk id="10" creationId="{A495F6BD-DF9F-F771-08E3-305D1B73A08B}"/>
          </ac:spMkLst>
        </pc:spChg>
        <pc:spChg chg="add mod">
          <ac:chgData name="Wang, SuYin Grass" userId="WY77QZYgG/OMBm1Rb51LT2vxjQNGHAqLG8K93Bt61Bo=" providerId="None" clId="Web-{97DB2A75-B609-46C0-A0E1-B23A617BFF56}" dt="2024-09-18T20:34:29.845" v="200" actId="1076"/>
          <ac:spMkLst>
            <pc:docMk/>
            <pc:sldMk cId="4206622292" sldId="280"/>
            <ac:spMk id="11" creationId="{6CC7C762-520F-A1CC-33B9-C7C48CA7F9CC}"/>
          </ac:spMkLst>
        </pc:spChg>
        <pc:spChg chg="mod">
          <ac:chgData name="Wang, SuYin Grass" userId="WY77QZYgG/OMBm1Rb51LT2vxjQNGHAqLG8K93Bt61Bo=" providerId="None" clId="Web-{97DB2A75-B609-46C0-A0E1-B23A617BFF56}" dt="2024-09-18T20:33:35.064" v="186" actId="1076"/>
          <ac:spMkLst>
            <pc:docMk/>
            <pc:sldMk cId="4206622292" sldId="280"/>
            <ac:spMk id="12" creationId="{DB4AC085-8012-BAF2-3C28-5034E0C1E4A2}"/>
          </ac:spMkLst>
        </pc:spChg>
        <pc:spChg chg="add mod">
          <ac:chgData name="Wang, SuYin Grass" userId="WY77QZYgG/OMBm1Rb51LT2vxjQNGHAqLG8K93Bt61Bo=" providerId="None" clId="Web-{97DB2A75-B609-46C0-A0E1-B23A617BFF56}" dt="2024-09-18T20:33:52.876" v="193" actId="1076"/>
          <ac:spMkLst>
            <pc:docMk/>
            <pc:sldMk cId="4206622292" sldId="280"/>
            <ac:spMk id="13" creationId="{95B628DE-201D-72D4-71E0-8D85CFFDE1E8}"/>
          </ac:spMkLst>
        </pc:spChg>
        <pc:spChg chg="add mod">
          <ac:chgData name="Wang, SuYin Grass" userId="WY77QZYgG/OMBm1Rb51LT2vxjQNGHAqLG8K93Bt61Bo=" providerId="None" clId="Web-{97DB2A75-B609-46C0-A0E1-B23A617BFF56}" dt="2024-09-18T20:33:38.782" v="187" actId="1076"/>
          <ac:spMkLst>
            <pc:docMk/>
            <pc:sldMk cId="4206622292" sldId="280"/>
            <ac:spMk id="14" creationId="{67706C86-B0D3-98F6-213C-9027F88BC219}"/>
          </ac:spMkLst>
        </pc:spChg>
        <pc:spChg chg="add mod">
          <ac:chgData name="Wang, SuYin Grass" userId="WY77QZYgG/OMBm1Rb51LT2vxjQNGHAqLG8K93Bt61Bo=" providerId="None" clId="Web-{97DB2A75-B609-46C0-A0E1-B23A617BFF56}" dt="2024-09-18T20:33:42.954" v="189" actId="1076"/>
          <ac:spMkLst>
            <pc:docMk/>
            <pc:sldMk cId="4206622292" sldId="280"/>
            <ac:spMk id="15" creationId="{196B6DF8-C28A-ADED-3E96-622AFD69DE9C}"/>
          </ac:spMkLst>
        </pc:spChg>
        <pc:spChg chg="add mod">
          <ac:chgData name="Wang, SuYin Grass" userId="WY77QZYgG/OMBm1Rb51LT2vxjQNGHAqLG8K93Bt61Bo=" providerId="None" clId="Web-{97DB2A75-B609-46C0-A0E1-B23A617BFF56}" dt="2024-09-18T20:34:26.767" v="199" actId="1076"/>
          <ac:spMkLst>
            <pc:docMk/>
            <pc:sldMk cId="4206622292" sldId="280"/>
            <ac:spMk id="17" creationId="{3E63595E-9F46-8C79-4994-90CE545EF956}"/>
          </ac:spMkLst>
        </pc:spChg>
        <pc:spChg chg="add mod">
          <ac:chgData name="Wang, SuYin Grass" userId="WY77QZYgG/OMBm1Rb51LT2vxjQNGHAqLG8K93Bt61Bo=" providerId="None" clId="Web-{97DB2A75-B609-46C0-A0E1-B23A617BFF56}" dt="2024-09-18T20:34:13.689" v="198" actId="1076"/>
          <ac:spMkLst>
            <pc:docMk/>
            <pc:sldMk cId="4206622292" sldId="280"/>
            <ac:spMk id="18" creationId="{22679A8C-137D-77C0-3239-DD6E86FC4149}"/>
          </ac:spMkLst>
        </pc:spChg>
        <pc:spChg chg="add mod">
          <ac:chgData name="Wang, SuYin Grass" userId="WY77QZYgG/OMBm1Rb51LT2vxjQNGHAqLG8K93Bt61Bo=" providerId="None" clId="Web-{97DB2A75-B609-46C0-A0E1-B23A617BFF56}" dt="2024-09-18T20:33:06.939" v="179" actId="1076"/>
          <ac:spMkLst>
            <pc:docMk/>
            <pc:sldMk cId="4206622292" sldId="280"/>
            <ac:spMk id="19" creationId="{F1E58DD4-8475-D6C8-5E63-02BA44EFA875}"/>
          </ac:spMkLst>
        </pc:spChg>
        <pc:picChg chg="add mod">
          <ac:chgData name="Wang, SuYin Grass" userId="WY77QZYgG/OMBm1Rb51LT2vxjQNGHAqLG8K93Bt61Bo=" providerId="None" clId="Web-{97DB2A75-B609-46C0-A0E1-B23A617BFF56}" dt="2024-09-18T20:32:59.673" v="178" actId="1076"/>
          <ac:picMkLst>
            <pc:docMk/>
            <pc:sldMk cId="4206622292" sldId="280"/>
            <ac:picMk id="4" creationId="{635B5B46-C659-E02E-6CE3-7A6C4AF9FCAA}"/>
          </ac:picMkLst>
        </pc:picChg>
        <pc:picChg chg="mod">
          <ac:chgData name="Wang, SuYin Grass" userId="WY77QZYgG/OMBm1Rb51LT2vxjQNGHAqLG8K93Bt61Bo=" providerId="None" clId="Web-{97DB2A75-B609-46C0-A0E1-B23A617BFF56}" dt="2024-09-18T20:39:19.109" v="237" actId="1076"/>
          <ac:picMkLst>
            <pc:docMk/>
            <pc:sldMk cId="4206622292" sldId="280"/>
            <ac:picMk id="8" creationId="{CCFB2891-A8AD-602D-89E8-5DB12116EF05}"/>
          </ac:picMkLst>
        </pc:picChg>
        <pc:picChg chg="mod">
          <ac:chgData name="Wang, SuYin Grass" userId="WY77QZYgG/OMBm1Rb51LT2vxjQNGHAqLG8K93Bt61Bo=" providerId="None" clId="Web-{97DB2A75-B609-46C0-A0E1-B23A617BFF56}" dt="2024-09-18T20:39:20.843" v="238" actId="1076"/>
          <ac:picMkLst>
            <pc:docMk/>
            <pc:sldMk cId="4206622292" sldId="280"/>
            <ac:picMk id="9" creationId="{CD8043F6-167B-1239-F975-B7AB37BA1234}"/>
          </ac:picMkLst>
        </pc:picChg>
        <pc:picChg chg="add del mod ord">
          <ac:chgData name="Wang, SuYin Grass" userId="WY77QZYgG/OMBm1Rb51LT2vxjQNGHAqLG8K93Bt61Bo=" providerId="None" clId="Web-{97DB2A75-B609-46C0-A0E1-B23A617BFF56}" dt="2024-09-18T20:31:14.596" v="171"/>
          <ac:picMkLst>
            <pc:docMk/>
            <pc:sldMk cId="4206622292" sldId="280"/>
            <ac:picMk id="16" creationId="{ADD71BDD-66FE-41EF-2DA1-500E09684C5E}"/>
          </ac:picMkLst>
        </pc:picChg>
      </pc:sldChg>
    </pc:docChg>
  </pc:docChgLst>
  <pc:docChgLst>
    <pc:chgData name="Wang, SuYin Grass" userId="WY77QZYgG/OMBm1Rb51LT2vxjQNGHAqLG8K93Bt61Bo=" providerId="None" clId="Web-{B73C6AB9-8146-4F1E-B769-1DD74FCEA9A5}"/>
    <pc:docChg chg="addSld delSld modSld">
      <pc:chgData name="Wang, SuYin Grass" userId="WY77QZYgG/OMBm1Rb51LT2vxjQNGHAqLG8K93Bt61Bo=" providerId="None" clId="Web-{B73C6AB9-8146-4F1E-B769-1DD74FCEA9A5}" dt="2024-09-16T18:51:59.630" v="304" actId="20577"/>
      <pc:docMkLst>
        <pc:docMk/>
      </pc:docMkLst>
      <pc:sldChg chg="addSp modSp">
        <pc:chgData name="Wang, SuYin Grass" userId="WY77QZYgG/OMBm1Rb51LT2vxjQNGHAqLG8K93Bt61Bo=" providerId="None" clId="Web-{B73C6AB9-8146-4F1E-B769-1DD74FCEA9A5}" dt="2024-09-16T18:16:16.709" v="126" actId="1076"/>
        <pc:sldMkLst>
          <pc:docMk/>
          <pc:sldMk cId="1080398843" sldId="279"/>
        </pc:sldMkLst>
        <pc:spChg chg="add mod">
          <ac:chgData name="Wang, SuYin Grass" userId="WY77QZYgG/OMBm1Rb51LT2vxjQNGHAqLG8K93Bt61Bo=" providerId="None" clId="Web-{B73C6AB9-8146-4F1E-B769-1DD74FCEA9A5}" dt="2024-09-16T18:16:16.709" v="126" actId="1076"/>
          <ac:spMkLst>
            <pc:docMk/>
            <pc:sldMk cId="1080398843" sldId="279"/>
            <ac:spMk id="35" creationId="{2CC452AB-75D7-B9AB-6711-1B79DAC3A7D6}"/>
          </ac:spMkLst>
        </pc:spChg>
        <pc:graphicFrameChg chg="mod">
          <ac:chgData name="Wang, SuYin Grass" userId="WY77QZYgG/OMBm1Rb51LT2vxjQNGHAqLG8K93Bt61Bo=" providerId="None" clId="Web-{B73C6AB9-8146-4F1E-B769-1DD74FCEA9A5}" dt="2024-09-16T18:16:08.177" v="125" actId="14100"/>
          <ac:graphicFrameMkLst>
            <pc:docMk/>
            <pc:sldMk cId="1080398843" sldId="279"/>
            <ac:graphicFrameMk id="6" creationId="{BCB0BAFF-BC98-0B02-F41B-2334766D3D29}"/>
          </ac:graphicFrameMkLst>
        </pc:graphicFrameChg>
      </pc:sldChg>
      <pc:sldChg chg="modSp">
        <pc:chgData name="Wang, SuYin Grass" userId="WY77QZYgG/OMBm1Rb51LT2vxjQNGHAqLG8K93Bt61Bo=" providerId="None" clId="Web-{B73C6AB9-8146-4F1E-B769-1DD74FCEA9A5}" dt="2024-09-16T17:45:00.574" v="102" actId="1076"/>
        <pc:sldMkLst>
          <pc:docMk/>
          <pc:sldMk cId="4206622292" sldId="280"/>
        </pc:sldMkLst>
        <pc:spChg chg="mod">
          <ac:chgData name="Wang, SuYin Grass" userId="WY77QZYgG/OMBm1Rb51LT2vxjQNGHAqLG8K93Bt61Bo=" providerId="None" clId="Web-{B73C6AB9-8146-4F1E-B769-1DD74FCEA9A5}" dt="2024-09-16T17:45:00.574" v="102" actId="1076"/>
          <ac:spMkLst>
            <pc:docMk/>
            <pc:sldMk cId="4206622292" sldId="280"/>
            <ac:spMk id="6" creationId="{B7A16CC6-3A26-2F03-4A6D-178F4980A098}"/>
          </ac:spMkLst>
        </pc:spChg>
      </pc:sldChg>
      <pc:sldChg chg="addSp modSp">
        <pc:chgData name="Wang, SuYin Grass" userId="WY77QZYgG/OMBm1Rb51LT2vxjQNGHAqLG8K93Bt61Bo=" providerId="None" clId="Web-{B73C6AB9-8146-4F1E-B769-1DD74FCEA9A5}" dt="2024-09-16T17:44:48.558" v="101" actId="1076"/>
        <pc:sldMkLst>
          <pc:docMk/>
          <pc:sldMk cId="1296021396" sldId="281"/>
        </pc:sldMkLst>
        <pc:spChg chg="add mod">
          <ac:chgData name="Wang, SuYin Grass" userId="WY77QZYgG/OMBm1Rb51LT2vxjQNGHAqLG8K93Bt61Bo=" providerId="None" clId="Web-{B73C6AB9-8146-4F1E-B769-1DD74FCEA9A5}" dt="2024-09-16T17:44:48.558" v="101" actId="1076"/>
          <ac:spMkLst>
            <pc:docMk/>
            <pc:sldMk cId="1296021396" sldId="281"/>
            <ac:spMk id="7" creationId="{8FFC6219-DA38-2582-D940-A1AE8B101EBC}"/>
          </ac:spMkLst>
        </pc:spChg>
      </pc:sldChg>
      <pc:sldChg chg="addSp modSp">
        <pc:chgData name="Wang, SuYin Grass" userId="WY77QZYgG/OMBm1Rb51LT2vxjQNGHAqLG8K93Bt61Bo=" providerId="None" clId="Web-{B73C6AB9-8146-4F1E-B769-1DD74FCEA9A5}" dt="2024-09-16T17:45:45.574" v="124" actId="1076"/>
        <pc:sldMkLst>
          <pc:docMk/>
          <pc:sldMk cId="3168836350" sldId="287"/>
        </pc:sldMkLst>
        <pc:spChg chg="add mod">
          <ac:chgData name="Wang, SuYin Grass" userId="WY77QZYgG/OMBm1Rb51LT2vxjQNGHAqLG8K93Bt61Bo=" providerId="None" clId="Web-{B73C6AB9-8146-4F1E-B769-1DD74FCEA9A5}" dt="2024-09-16T17:45:45.574" v="124" actId="1076"/>
          <ac:spMkLst>
            <pc:docMk/>
            <pc:sldMk cId="3168836350" sldId="287"/>
            <ac:spMk id="6849" creationId="{AE8CCDCD-E7B3-49DD-69F1-90D2A5772483}"/>
          </ac:spMkLst>
        </pc:spChg>
      </pc:sldChg>
      <pc:sldChg chg="new del">
        <pc:chgData name="Wang, SuYin Grass" userId="WY77QZYgG/OMBm1Rb51LT2vxjQNGHAqLG8K93Bt61Bo=" providerId="None" clId="Web-{B73C6AB9-8146-4F1E-B769-1DD74FCEA9A5}" dt="2024-09-16T18:45:22.523" v="129"/>
        <pc:sldMkLst>
          <pc:docMk/>
          <pc:sldMk cId="2165218407" sldId="288"/>
        </pc:sldMkLst>
      </pc:sldChg>
      <pc:sldChg chg="addSp delSp modSp add replId">
        <pc:chgData name="Wang, SuYin Grass" userId="WY77QZYgG/OMBm1Rb51LT2vxjQNGHAqLG8K93Bt61Bo=" providerId="None" clId="Web-{B73C6AB9-8146-4F1E-B769-1DD74FCEA9A5}" dt="2024-09-16T18:48:54.006" v="220" actId="20577"/>
        <pc:sldMkLst>
          <pc:docMk/>
          <pc:sldMk cId="1339804011" sldId="289"/>
        </pc:sldMkLst>
        <pc:spChg chg="mod">
          <ac:chgData name="Wang, SuYin Grass" userId="WY77QZYgG/OMBm1Rb51LT2vxjQNGHAqLG8K93Bt61Bo=" providerId="None" clId="Web-{B73C6AB9-8146-4F1E-B769-1DD74FCEA9A5}" dt="2024-09-16T18:46:08.991" v="137" actId="1076"/>
          <ac:spMkLst>
            <pc:docMk/>
            <pc:sldMk cId="1339804011" sldId="289"/>
            <ac:spMk id="2" creationId="{79153744-D2FD-057A-F8C5-D08B8BEF848D}"/>
          </ac:spMkLst>
        </pc:spChg>
        <pc:spChg chg="mod">
          <ac:chgData name="Wang, SuYin Grass" userId="WY77QZYgG/OMBm1Rb51LT2vxjQNGHAqLG8K93Bt61Bo=" providerId="None" clId="Web-{B73C6AB9-8146-4F1E-B769-1DD74FCEA9A5}" dt="2024-09-16T18:46:12.773" v="138" actId="1076"/>
          <ac:spMkLst>
            <pc:docMk/>
            <pc:sldMk cId="1339804011" sldId="289"/>
            <ac:spMk id="3" creationId="{EAD92E8E-C646-48C9-E0F4-1D9ABC0275C2}"/>
          </ac:spMkLst>
        </pc:spChg>
        <pc:spChg chg="add mod">
          <ac:chgData name="Wang, SuYin Grass" userId="WY77QZYgG/OMBm1Rb51LT2vxjQNGHAqLG8K93Bt61Bo=" providerId="None" clId="Web-{B73C6AB9-8146-4F1E-B769-1DD74FCEA9A5}" dt="2024-09-16T18:48:54.006" v="220" actId="20577"/>
          <ac:spMkLst>
            <pc:docMk/>
            <pc:sldMk cId="1339804011" sldId="289"/>
            <ac:spMk id="287" creationId="{64C4E1CB-334B-24FB-8841-0FFE0F079328}"/>
          </ac:spMkLst>
        </pc:spChg>
        <pc:graphicFrameChg chg="del">
          <ac:chgData name="Wang, SuYin Grass" userId="WY77QZYgG/OMBm1Rb51LT2vxjQNGHAqLG8K93Bt61Bo=" providerId="None" clId="Web-{B73C6AB9-8146-4F1E-B769-1DD74FCEA9A5}" dt="2024-09-16T18:45:31.429" v="131"/>
          <ac:graphicFrameMkLst>
            <pc:docMk/>
            <pc:sldMk cId="1339804011" sldId="289"/>
            <ac:graphicFrameMk id="6" creationId="{BCB0BAFF-BC98-0B02-F41B-2334766D3D29}"/>
          </ac:graphicFrameMkLst>
        </pc:graphicFrameChg>
        <pc:picChg chg="del">
          <ac:chgData name="Wang, SuYin Grass" userId="WY77QZYgG/OMBm1Rb51LT2vxjQNGHAqLG8K93Bt61Bo=" providerId="None" clId="Web-{B73C6AB9-8146-4F1E-B769-1DD74FCEA9A5}" dt="2024-09-16T18:45:27.742" v="130"/>
          <ac:picMkLst>
            <pc:docMk/>
            <pc:sldMk cId="1339804011" sldId="289"/>
            <ac:picMk id="297" creationId="{7CF99F44-3D19-305F-488A-4E94D9AF0BD3}"/>
          </ac:picMkLst>
        </pc:picChg>
      </pc:sldChg>
      <pc:sldChg chg="addSp delSp modSp add replId">
        <pc:chgData name="Wang, SuYin Grass" userId="WY77QZYgG/OMBm1Rb51LT2vxjQNGHAqLG8K93Bt61Bo=" providerId="None" clId="Web-{B73C6AB9-8146-4F1E-B769-1DD74FCEA9A5}" dt="2024-09-16T18:51:59.630" v="304" actId="20577"/>
        <pc:sldMkLst>
          <pc:docMk/>
          <pc:sldMk cId="3443347175" sldId="290"/>
        </pc:sldMkLst>
        <pc:spChg chg="del mod">
          <ac:chgData name="Wang, SuYin Grass" userId="WY77QZYgG/OMBm1Rb51LT2vxjQNGHAqLG8K93Bt61Bo=" providerId="None" clId="Web-{B73C6AB9-8146-4F1E-B769-1DD74FCEA9A5}" dt="2024-09-16T18:50:13.896" v="237"/>
          <ac:spMkLst>
            <pc:docMk/>
            <pc:sldMk cId="3443347175" sldId="290"/>
            <ac:spMk id="2" creationId="{79153744-D2FD-057A-F8C5-D08B8BEF848D}"/>
          </ac:spMkLst>
        </pc:spChg>
        <pc:spChg chg="mod">
          <ac:chgData name="Wang, SuYin Grass" userId="WY77QZYgG/OMBm1Rb51LT2vxjQNGHAqLG8K93Bt61Bo=" providerId="None" clId="Web-{B73C6AB9-8146-4F1E-B769-1DD74FCEA9A5}" dt="2024-09-16T18:50:19.068" v="239" actId="1076"/>
          <ac:spMkLst>
            <pc:docMk/>
            <pc:sldMk cId="3443347175" sldId="290"/>
            <ac:spMk id="3" creationId="{EAD92E8E-C646-48C9-E0F4-1D9ABC0275C2}"/>
          </ac:spMkLst>
        </pc:spChg>
        <pc:spChg chg="del">
          <ac:chgData name="Wang, SuYin Grass" userId="WY77QZYgG/OMBm1Rb51LT2vxjQNGHAqLG8K93Bt61Bo=" providerId="None" clId="Web-{B73C6AB9-8146-4F1E-B769-1DD74FCEA9A5}" dt="2024-09-16T18:49:57.787" v="234"/>
          <ac:spMkLst>
            <pc:docMk/>
            <pc:sldMk cId="3443347175" sldId="290"/>
            <ac:spMk id="35" creationId="{2CC452AB-75D7-B9AB-6711-1B79DAC3A7D6}"/>
          </ac:spMkLst>
        </pc:spChg>
        <pc:spChg chg="add del mod">
          <ac:chgData name="Wang, SuYin Grass" userId="WY77QZYgG/OMBm1Rb51LT2vxjQNGHAqLG8K93Bt61Bo=" providerId="None" clId="Web-{B73C6AB9-8146-4F1E-B769-1DD74FCEA9A5}" dt="2024-09-16T18:49:14.084" v="223"/>
          <ac:spMkLst>
            <pc:docMk/>
            <pc:sldMk cId="3443347175" sldId="290"/>
            <ac:spMk id="258" creationId="{901A484D-E055-DDAB-46FA-702C74FABE89}"/>
          </ac:spMkLst>
        </pc:spChg>
        <pc:spChg chg="add mod">
          <ac:chgData name="Wang, SuYin Grass" userId="WY77QZYgG/OMBm1Rb51LT2vxjQNGHAqLG8K93Bt61Bo=" providerId="None" clId="Web-{B73C6AB9-8146-4F1E-B769-1DD74FCEA9A5}" dt="2024-09-16T18:51:59.630" v="304" actId="20577"/>
          <ac:spMkLst>
            <pc:docMk/>
            <pc:sldMk cId="3443347175" sldId="290"/>
            <ac:spMk id="289" creationId="{EB7E9488-0D0B-2BC3-77F2-2B004C56531A}"/>
          </ac:spMkLst>
        </pc:spChg>
        <pc:spChg chg="add del mod">
          <ac:chgData name="Wang, SuYin Grass" userId="WY77QZYgG/OMBm1Rb51LT2vxjQNGHAqLG8K93Bt61Bo=" providerId="None" clId="Web-{B73C6AB9-8146-4F1E-B769-1DD74FCEA9A5}" dt="2024-09-16T18:50:16.068" v="238"/>
          <ac:spMkLst>
            <pc:docMk/>
            <pc:sldMk cId="3443347175" sldId="290"/>
            <ac:spMk id="321" creationId="{E44196A4-B7D2-3EA0-6A6F-88115394C5B1}"/>
          </ac:spMkLst>
        </pc:spChg>
        <pc:graphicFrameChg chg="mod">
          <ac:chgData name="Wang, SuYin Grass" userId="WY77QZYgG/OMBm1Rb51LT2vxjQNGHAqLG8K93Bt61Bo=" providerId="None" clId="Web-{B73C6AB9-8146-4F1E-B769-1DD74FCEA9A5}" dt="2024-09-16T18:49:54.912" v="233" actId="1076"/>
          <ac:graphicFrameMkLst>
            <pc:docMk/>
            <pc:sldMk cId="3443347175" sldId="290"/>
            <ac:graphicFrameMk id="6" creationId="{BCB0BAFF-BC98-0B02-F41B-2334766D3D29}"/>
          </ac:graphicFrameMkLst>
        </pc:graphicFrameChg>
        <pc:picChg chg="del">
          <ac:chgData name="Wang, SuYin Grass" userId="WY77QZYgG/OMBm1Rb51LT2vxjQNGHAqLG8K93Bt61Bo=" providerId="None" clId="Web-{B73C6AB9-8146-4F1E-B769-1DD74FCEA9A5}" dt="2024-09-16T18:49:10.209" v="222"/>
          <ac:picMkLst>
            <pc:docMk/>
            <pc:sldMk cId="3443347175" sldId="290"/>
            <ac:picMk id="297" creationId="{7CF99F44-3D19-305F-488A-4E94D9AF0BD3}"/>
          </ac:picMkLst>
        </pc:picChg>
      </pc:sldChg>
    </pc:docChg>
  </pc:docChgLst>
  <pc:docChgLst>
    <pc:chgData name="Wang, SuYin Grass" userId="WY77QZYgG/OMBm1Rb51LT2vxjQNGHAqLG8K93Bt61Bo=" providerId="None" clId="Web-{46C7BBE0-28C3-403B-83A7-9150A1B33F15}"/>
    <pc:docChg chg="modSld sldOrd">
      <pc:chgData name="Wang, SuYin Grass" userId="WY77QZYgG/OMBm1Rb51LT2vxjQNGHAqLG8K93Bt61Bo=" providerId="None" clId="Web-{46C7BBE0-28C3-403B-83A7-9150A1B33F15}" dt="2024-09-17T11:22:04.666" v="2"/>
      <pc:docMkLst>
        <pc:docMk/>
      </pc:docMkLst>
      <pc:sldChg chg="delSp">
        <pc:chgData name="Wang, SuYin Grass" userId="WY77QZYgG/OMBm1Rb51LT2vxjQNGHAqLG8K93Bt61Bo=" providerId="None" clId="Web-{46C7BBE0-28C3-403B-83A7-9150A1B33F15}" dt="2024-09-17T11:21:20.010" v="1"/>
        <pc:sldMkLst>
          <pc:docMk/>
          <pc:sldMk cId="1296021396" sldId="281"/>
        </pc:sldMkLst>
        <pc:spChg chg="del">
          <ac:chgData name="Wang, SuYin Grass" userId="WY77QZYgG/OMBm1Rb51LT2vxjQNGHAqLG8K93Bt61Bo=" providerId="None" clId="Web-{46C7BBE0-28C3-403B-83A7-9150A1B33F15}" dt="2024-09-17T11:21:20.010" v="1"/>
          <ac:spMkLst>
            <pc:docMk/>
            <pc:sldMk cId="1296021396" sldId="281"/>
            <ac:spMk id="7" creationId="{8FFC6219-DA38-2582-D940-A1AE8B101EBC}"/>
          </ac:spMkLst>
        </pc:spChg>
      </pc:sldChg>
      <pc:sldChg chg="addSp ord">
        <pc:chgData name="Wang, SuYin Grass" userId="WY77QZYgG/OMBm1Rb51LT2vxjQNGHAqLG8K93Bt61Bo=" providerId="None" clId="Web-{46C7BBE0-28C3-403B-83A7-9150A1B33F15}" dt="2024-09-17T11:22:04.666" v="2"/>
        <pc:sldMkLst>
          <pc:docMk/>
          <pc:sldMk cId="1665894971" sldId="285"/>
        </pc:sldMkLst>
        <pc:spChg chg="add">
          <ac:chgData name="Wang, SuYin Grass" userId="WY77QZYgG/OMBm1Rb51LT2vxjQNGHAqLG8K93Bt61Bo=" providerId="None" clId="Web-{46C7BBE0-28C3-403B-83A7-9150A1B33F15}" dt="2024-09-17T11:21:15.510" v="0"/>
          <ac:spMkLst>
            <pc:docMk/>
            <pc:sldMk cId="1665894971" sldId="285"/>
            <ac:spMk id="7" creationId="{9AF26500-AB37-CB96-D6C3-00F958D57A34}"/>
          </ac:spMkLst>
        </pc:spChg>
      </pc:sldChg>
    </pc:docChg>
  </pc:docChgLst>
  <pc:docChgLst>
    <pc:chgData clId="Web-{B8371E88-B4C5-4C5D-AEB9-59369871E7B4}"/>
    <pc:docChg chg="modSld">
      <pc:chgData name="" userId="" providerId="" clId="Web-{B8371E88-B4C5-4C5D-AEB9-59369871E7B4}" dt="2024-09-18T15:07:59.851" v="0"/>
      <pc:docMkLst>
        <pc:docMk/>
      </pc:docMkLst>
      <pc:sldChg chg="addSp delSp modSp">
        <pc:chgData name="" userId="" providerId="" clId="Web-{B8371E88-B4C5-4C5D-AEB9-59369871E7B4}" dt="2024-09-18T15:07:59.851" v="0"/>
        <pc:sldMkLst>
          <pc:docMk/>
          <pc:sldMk cId="1665894971" sldId="285"/>
        </pc:sldMkLst>
        <pc:spChg chg="add mod">
          <ac:chgData name="" userId="" providerId="" clId="Web-{B8371E88-B4C5-4C5D-AEB9-59369871E7B4}" dt="2024-09-18T15:07:59.851" v="0"/>
          <ac:spMkLst>
            <pc:docMk/>
            <pc:sldMk cId="1665894971" sldId="285"/>
            <ac:spMk id="9" creationId="{971367AA-D5F9-555B-96D1-F432C0624665}"/>
          </ac:spMkLst>
        </pc:spChg>
        <pc:picChg chg="del">
          <ac:chgData name="" userId="" providerId="" clId="Web-{B8371E88-B4C5-4C5D-AEB9-59369871E7B4}" dt="2024-09-18T15:07:59.851" v="0"/>
          <ac:picMkLst>
            <pc:docMk/>
            <pc:sldMk cId="1665894971" sldId="285"/>
            <ac:picMk id="8" creationId="{6257D213-0D16-AB09-44BC-77632A2527AB}"/>
          </ac:picMkLst>
        </pc:picChg>
      </pc:sldChg>
    </pc:docChg>
  </pc:docChgLst>
  <pc:docChgLst>
    <pc:chgData name="Wang, SuYin Grass" userId="WY77QZYgG/OMBm1Rb51LT2vxjQNGHAqLG8K93Bt61Bo=" providerId="None" clId="Web-{C83A59C9-C214-4477-800C-6637C31A8DC5}"/>
    <pc:docChg chg="delSld modSld">
      <pc:chgData name="Wang, SuYin Grass" userId="WY77QZYgG/OMBm1Rb51LT2vxjQNGHAqLG8K93Bt61Bo=" providerId="None" clId="Web-{C83A59C9-C214-4477-800C-6637C31A8DC5}" dt="2024-09-13T21:53:13.879" v="67" actId="1076"/>
      <pc:docMkLst>
        <pc:docMk/>
      </pc:docMkLst>
      <pc:sldChg chg="del">
        <pc:chgData name="Wang, SuYin Grass" userId="WY77QZYgG/OMBm1Rb51LT2vxjQNGHAqLG8K93Bt61Bo=" providerId="None" clId="Web-{C83A59C9-C214-4477-800C-6637C31A8DC5}" dt="2024-09-13T21:47:16.561" v="0"/>
        <pc:sldMkLst>
          <pc:docMk/>
          <pc:sldMk cId="466727736" sldId="258"/>
        </pc:sldMkLst>
      </pc:sldChg>
      <pc:sldChg chg="modSp">
        <pc:chgData name="Wang, SuYin Grass" userId="WY77QZYgG/OMBm1Rb51LT2vxjQNGHAqLG8K93Bt61Bo=" providerId="None" clId="Web-{C83A59C9-C214-4477-800C-6637C31A8DC5}" dt="2024-09-13T21:53:13.879" v="67" actId="1076"/>
        <pc:sldMkLst>
          <pc:docMk/>
          <pc:sldMk cId="1080398843" sldId="279"/>
        </pc:sldMkLst>
        <pc:spChg chg="mod">
          <ac:chgData name="Wang, SuYin Grass" userId="WY77QZYgG/OMBm1Rb51LT2vxjQNGHAqLG8K93Bt61Bo=" providerId="None" clId="Web-{C83A59C9-C214-4477-800C-6637C31A8DC5}" dt="2024-09-13T21:52:48.004" v="64" actId="20577"/>
          <ac:spMkLst>
            <pc:docMk/>
            <pc:sldMk cId="1080398843" sldId="279"/>
            <ac:spMk id="3" creationId="{EAD92E8E-C646-48C9-E0F4-1D9ABC0275C2}"/>
          </ac:spMkLst>
        </pc:spChg>
        <pc:picChg chg="mod">
          <ac:chgData name="Wang, SuYin Grass" userId="WY77QZYgG/OMBm1Rb51LT2vxjQNGHAqLG8K93Bt61Bo=" providerId="None" clId="Web-{C83A59C9-C214-4477-800C-6637C31A8DC5}" dt="2024-09-13T21:53:13.879" v="67" actId="1076"/>
          <ac:picMkLst>
            <pc:docMk/>
            <pc:sldMk cId="1080398843" sldId="279"/>
            <ac:picMk id="297" creationId="{7CF99F44-3D19-305F-488A-4E94D9AF0BD3}"/>
          </ac:picMkLst>
        </pc:picChg>
      </pc:sldChg>
      <pc:sldChg chg="addSp delSp modSp">
        <pc:chgData name="Wang, SuYin Grass" userId="WY77QZYgG/OMBm1Rb51LT2vxjQNGHAqLG8K93Bt61Bo=" providerId="None" clId="Web-{C83A59C9-C214-4477-800C-6637C31A8DC5}" dt="2024-09-13T21:51:26.956" v="58" actId="20577"/>
        <pc:sldMkLst>
          <pc:docMk/>
          <pc:sldMk cId="1147804550" sldId="282"/>
        </pc:sldMkLst>
        <pc:spChg chg="mod">
          <ac:chgData name="Wang, SuYin Grass" userId="WY77QZYgG/OMBm1Rb51LT2vxjQNGHAqLG8K93Bt61Bo=" providerId="None" clId="Web-{C83A59C9-C214-4477-800C-6637C31A8DC5}" dt="2024-09-13T21:51:26.956" v="58" actId="20577"/>
          <ac:spMkLst>
            <pc:docMk/>
            <pc:sldMk cId="1147804550" sldId="282"/>
            <ac:spMk id="2" creationId="{79153744-D2FD-057A-F8C5-D08B8BEF848D}"/>
          </ac:spMkLst>
        </pc:spChg>
        <pc:spChg chg="del mod">
          <ac:chgData name="Wang, SuYin Grass" userId="WY77QZYgG/OMBm1Rb51LT2vxjQNGHAqLG8K93Bt61Bo=" providerId="None" clId="Web-{C83A59C9-C214-4477-800C-6637C31A8DC5}" dt="2024-09-13T21:51:24.581" v="57"/>
          <ac:spMkLst>
            <pc:docMk/>
            <pc:sldMk cId="1147804550" sldId="282"/>
            <ac:spMk id="3" creationId="{EAD92E8E-C646-48C9-E0F4-1D9ABC0275C2}"/>
          </ac:spMkLst>
        </pc:spChg>
        <pc:spChg chg="del mod">
          <ac:chgData name="Wang, SuYin Grass" userId="WY77QZYgG/OMBm1Rb51LT2vxjQNGHAqLG8K93Bt61Bo=" providerId="None" clId="Web-{C83A59C9-C214-4477-800C-6637C31A8DC5}" dt="2024-09-13T21:50:20.751" v="28"/>
          <ac:spMkLst>
            <pc:docMk/>
            <pc:sldMk cId="1147804550" sldId="282"/>
            <ac:spMk id="4" creationId="{735EDF15-2DD3-47FA-E055-2281924B2FA2}"/>
          </ac:spMkLst>
        </pc:spChg>
        <pc:spChg chg="add mod">
          <ac:chgData name="Wang, SuYin Grass" userId="WY77QZYgG/OMBm1Rb51LT2vxjQNGHAqLG8K93Bt61Bo=" providerId="None" clId="Web-{C83A59C9-C214-4477-800C-6637C31A8DC5}" dt="2024-09-13T21:49:58.282" v="23" actId="1076"/>
          <ac:spMkLst>
            <pc:docMk/>
            <pc:sldMk cId="1147804550" sldId="282"/>
            <ac:spMk id="6" creationId="{7CD9BA4A-DDE9-4762-D543-7AD58F962345}"/>
          </ac:spMkLst>
        </pc:spChg>
        <pc:spChg chg="add del mod">
          <ac:chgData name="Wang, SuYin Grass" userId="WY77QZYgG/OMBm1Rb51LT2vxjQNGHAqLG8K93Bt61Bo=" providerId="None" clId="Web-{C83A59C9-C214-4477-800C-6637C31A8DC5}" dt="2024-09-13T21:50:38.220" v="43"/>
          <ac:spMkLst>
            <pc:docMk/>
            <pc:sldMk cId="1147804550" sldId="282"/>
            <ac:spMk id="9" creationId="{B85625AB-143D-A885-2FB4-7DF3EAC6F9C3}"/>
          </ac:spMkLst>
        </pc:spChg>
        <pc:picChg chg="add mod">
          <ac:chgData name="Wang, SuYin Grass" userId="WY77QZYgG/OMBm1Rb51LT2vxjQNGHAqLG8K93Bt61Bo=" providerId="None" clId="Web-{C83A59C9-C214-4477-800C-6637C31A8DC5}" dt="2024-09-13T21:50:39.799" v="44" actId="1076"/>
          <ac:picMkLst>
            <pc:docMk/>
            <pc:sldMk cId="1147804550" sldId="282"/>
            <ac:picMk id="7" creationId="{E2DB1738-28FC-30CA-EFF1-2E19A1BF1938}"/>
          </ac:picMkLst>
        </pc:picChg>
        <pc:picChg chg="add mod">
          <ac:chgData name="Wang, SuYin Grass" userId="WY77QZYgG/OMBm1Rb51LT2vxjQNGHAqLG8K93Bt61Bo=" providerId="None" clId="Web-{C83A59C9-C214-4477-800C-6637C31A8DC5}" dt="2024-09-13T21:51:00.174" v="47" actId="1076"/>
          <ac:picMkLst>
            <pc:docMk/>
            <pc:sldMk cId="1147804550" sldId="282"/>
            <ac:picMk id="10" creationId="{7B8950B0-2697-4134-36FD-D1E3A4FA3E03}"/>
          </ac:picMkLst>
        </pc:picChg>
      </pc:sldChg>
      <pc:sldChg chg="modSp del">
        <pc:chgData name="Wang, SuYin Grass" userId="WY77QZYgG/OMBm1Rb51LT2vxjQNGHAqLG8K93Bt61Bo=" providerId="None" clId="Web-{C83A59C9-C214-4477-800C-6637C31A8DC5}" dt="2024-09-13T21:51:33.674" v="59"/>
        <pc:sldMkLst>
          <pc:docMk/>
          <pc:sldMk cId="922890420" sldId="286"/>
        </pc:sldMkLst>
        <pc:spChg chg="mod">
          <ac:chgData name="Wang, SuYin Grass" userId="WY77QZYgG/OMBm1Rb51LT2vxjQNGHAqLG8K93Bt61Bo=" providerId="None" clId="Web-{C83A59C9-C214-4477-800C-6637C31A8DC5}" dt="2024-09-13T21:47:40.077" v="7" actId="20577"/>
          <ac:spMkLst>
            <pc:docMk/>
            <pc:sldMk cId="922890420" sldId="286"/>
            <ac:spMk id="4" creationId="{735EDF15-2DD3-47FA-E055-2281924B2FA2}"/>
          </ac:spMkLst>
        </pc:spChg>
      </pc:sldChg>
    </pc:docChg>
  </pc:docChgLst>
  <pc:docChgLst>
    <pc:chgData name="Wang, SuYin Grass" userId="WY77QZYgG/OMBm1Rb51LT2vxjQNGHAqLG8K93Bt61Bo=" providerId="None" clId="Web-{35267890-30B8-4381-902B-36A148212A4C}"/>
    <pc:docChg chg="modSld">
      <pc:chgData name="Wang, SuYin Grass" userId="WY77QZYgG/OMBm1Rb51LT2vxjQNGHAqLG8K93Bt61Bo=" providerId="None" clId="Web-{35267890-30B8-4381-902B-36A148212A4C}" dt="2024-08-27T14:10:02.654" v="2" actId="20577"/>
      <pc:docMkLst>
        <pc:docMk/>
      </pc:docMkLst>
      <pc:sldChg chg="modSp">
        <pc:chgData name="Wang, SuYin Grass" userId="WY77QZYgG/OMBm1Rb51LT2vxjQNGHAqLG8K93Bt61Bo=" providerId="None" clId="Web-{35267890-30B8-4381-902B-36A148212A4C}" dt="2024-08-27T14:10:02.654" v="2" actId="20577"/>
        <pc:sldMkLst>
          <pc:docMk/>
          <pc:sldMk cId="1779062293" sldId="256"/>
        </pc:sldMkLst>
        <pc:spChg chg="mod">
          <ac:chgData name="Wang, SuYin Grass" userId="WY77QZYgG/OMBm1Rb51LT2vxjQNGHAqLG8K93Bt61Bo=" providerId="None" clId="Web-{35267890-30B8-4381-902B-36A148212A4C}" dt="2024-08-27T14:10:02.654" v="2" actId="20577"/>
          <ac:spMkLst>
            <pc:docMk/>
            <pc:sldMk cId="1779062293" sldId="256"/>
            <ac:spMk id="19" creationId="{530A2F86-ECD1-A581-DFF3-C87E5E834BF8}"/>
          </ac:spMkLst>
        </pc:spChg>
      </pc:sldChg>
    </pc:docChg>
  </pc:docChgLst>
  <pc:docChgLst>
    <pc:chgData name="Wang, SuYin Grass" userId="WY77QZYgG/OMBm1Rb51LT2vxjQNGHAqLG8K93Bt61Bo=" providerId="None" clId="Web-{A1580D93-68BF-4E2D-AF31-2409455EAB98}"/>
    <pc:docChg chg="addSld delSld modSld sldOrd">
      <pc:chgData name="Wang, SuYin Grass" userId="WY77QZYgG/OMBm1Rb51LT2vxjQNGHAqLG8K93Bt61Bo=" providerId="None" clId="Web-{A1580D93-68BF-4E2D-AF31-2409455EAB98}" dt="2024-09-10T20:23:23.926" v="362"/>
      <pc:docMkLst>
        <pc:docMk/>
      </pc:docMkLst>
      <pc:sldChg chg="addSp delSp modSp">
        <pc:chgData name="Wang, SuYin Grass" userId="WY77QZYgG/OMBm1Rb51LT2vxjQNGHAqLG8K93Bt61Bo=" providerId="None" clId="Web-{A1580D93-68BF-4E2D-AF31-2409455EAB98}" dt="2024-09-10T16:35:45.455" v="0"/>
        <pc:sldMkLst>
          <pc:docMk/>
          <pc:sldMk cId="1779062293" sldId="256"/>
        </pc:sldMkLst>
        <pc:spChg chg="del">
          <ac:chgData name="Wang, SuYin Grass" userId="WY77QZYgG/OMBm1Rb51LT2vxjQNGHAqLG8K93Bt61Bo=" providerId="None" clId="Web-{A1580D93-68BF-4E2D-AF31-2409455EAB98}" dt="2024-09-10T16:35:45.455" v="0"/>
          <ac:spMkLst>
            <pc:docMk/>
            <pc:sldMk cId="1779062293" sldId="256"/>
            <ac:spMk id="21" creationId="{B25FA349-987F-9FB1-8497-E76E9808ECCD}"/>
          </ac:spMkLst>
        </pc:spChg>
        <pc:picChg chg="add mod ord">
          <ac:chgData name="Wang, SuYin Grass" userId="WY77QZYgG/OMBm1Rb51LT2vxjQNGHAqLG8K93Bt61Bo=" providerId="None" clId="Web-{A1580D93-68BF-4E2D-AF31-2409455EAB98}" dt="2024-09-10T16:35:45.455" v="0"/>
          <ac:picMkLst>
            <pc:docMk/>
            <pc:sldMk cId="1779062293" sldId="256"/>
            <ac:picMk id="2" creationId="{948A867E-F727-D823-A9C8-E14503CFB54F}"/>
          </ac:picMkLst>
        </pc:picChg>
      </pc:sldChg>
      <pc:sldChg chg="del">
        <pc:chgData name="Wang, SuYin Grass" userId="WY77QZYgG/OMBm1Rb51LT2vxjQNGHAqLG8K93Bt61Bo=" providerId="None" clId="Web-{A1580D93-68BF-4E2D-AF31-2409455EAB98}" dt="2024-09-10T18:51:15.482" v="307"/>
        <pc:sldMkLst>
          <pc:docMk/>
          <pc:sldMk cId="3581045148" sldId="275"/>
        </pc:sldMkLst>
      </pc:sldChg>
      <pc:sldChg chg="del">
        <pc:chgData name="Wang, SuYin Grass" userId="WY77QZYgG/OMBm1Rb51LT2vxjQNGHAqLG8K93Bt61Bo=" providerId="None" clId="Web-{A1580D93-68BF-4E2D-AF31-2409455EAB98}" dt="2024-09-10T20:23:23.926" v="362"/>
        <pc:sldMkLst>
          <pc:docMk/>
          <pc:sldMk cId="917239179" sldId="276"/>
        </pc:sldMkLst>
      </pc:sldChg>
      <pc:sldChg chg="addSp delSp modSp del ord">
        <pc:chgData name="Wang, SuYin Grass" userId="WY77QZYgG/OMBm1Rb51LT2vxjQNGHAqLG8K93Bt61Bo=" providerId="None" clId="Web-{A1580D93-68BF-4E2D-AF31-2409455EAB98}" dt="2024-09-10T16:43:47.430" v="121"/>
        <pc:sldMkLst>
          <pc:docMk/>
          <pc:sldMk cId="1960786921" sldId="277"/>
        </pc:sldMkLst>
        <pc:spChg chg="mod">
          <ac:chgData name="Wang, SuYin Grass" userId="WY77QZYgG/OMBm1Rb51LT2vxjQNGHAqLG8K93Bt61Bo=" providerId="None" clId="Web-{A1580D93-68BF-4E2D-AF31-2409455EAB98}" dt="2024-09-10T16:40:56.990" v="43" actId="20577"/>
          <ac:spMkLst>
            <pc:docMk/>
            <pc:sldMk cId="1960786921" sldId="277"/>
            <ac:spMk id="2" creationId="{79153744-D2FD-057A-F8C5-D08B8BEF848D}"/>
          </ac:spMkLst>
        </pc:spChg>
        <pc:spChg chg="del">
          <ac:chgData name="Wang, SuYin Grass" userId="WY77QZYgG/OMBm1Rb51LT2vxjQNGHAqLG8K93Bt61Bo=" providerId="None" clId="Web-{A1580D93-68BF-4E2D-AF31-2409455EAB98}" dt="2024-09-10T16:39:46.708" v="25"/>
          <ac:spMkLst>
            <pc:docMk/>
            <pc:sldMk cId="1960786921" sldId="277"/>
            <ac:spMk id="3" creationId="{EAD92E8E-C646-48C9-E0F4-1D9ABC0275C2}"/>
          </ac:spMkLst>
        </pc:spChg>
        <pc:spChg chg="mod">
          <ac:chgData name="Wang, SuYin Grass" userId="WY77QZYgG/OMBm1Rb51LT2vxjQNGHAqLG8K93Bt61Bo=" providerId="None" clId="Web-{A1580D93-68BF-4E2D-AF31-2409455EAB98}" dt="2024-09-10T16:40:49.771" v="42" actId="1076"/>
          <ac:spMkLst>
            <pc:docMk/>
            <pc:sldMk cId="1960786921" sldId="277"/>
            <ac:spMk id="4" creationId="{735EDF15-2DD3-47FA-E055-2281924B2FA2}"/>
          </ac:spMkLst>
        </pc:spChg>
        <pc:spChg chg="mod">
          <ac:chgData name="Wang, SuYin Grass" userId="WY77QZYgG/OMBm1Rb51LT2vxjQNGHAqLG8K93Bt61Bo=" providerId="None" clId="Web-{A1580D93-68BF-4E2D-AF31-2409455EAB98}" dt="2024-09-10T16:42:02.600" v="96" actId="20577"/>
          <ac:spMkLst>
            <pc:docMk/>
            <pc:sldMk cId="1960786921" sldId="277"/>
            <ac:spMk id="7" creationId="{C86D1A8A-A7CE-6865-2B9D-1C449E245FE5}"/>
          </ac:spMkLst>
        </pc:spChg>
        <pc:spChg chg="del mod">
          <ac:chgData name="Wang, SuYin Grass" userId="WY77QZYgG/OMBm1Rb51LT2vxjQNGHAqLG8K93Bt61Bo=" providerId="None" clId="Web-{A1580D93-68BF-4E2D-AF31-2409455EAB98}" dt="2024-09-10T16:40:48.678" v="41"/>
          <ac:spMkLst>
            <pc:docMk/>
            <pc:sldMk cId="1960786921" sldId="277"/>
            <ac:spMk id="6858" creationId="{C7FE7886-6AB8-25D6-7C6A-BC56473E406A}"/>
          </ac:spMkLst>
        </pc:spChg>
        <pc:spChg chg="add del mod">
          <ac:chgData name="Wang, SuYin Grass" userId="WY77QZYgG/OMBm1Rb51LT2vxjQNGHAqLG8K93Bt61Bo=" providerId="None" clId="Web-{A1580D93-68BF-4E2D-AF31-2409455EAB98}" dt="2024-09-10T16:39:49.349" v="26"/>
          <ac:spMkLst>
            <pc:docMk/>
            <pc:sldMk cId="1960786921" sldId="277"/>
            <ac:spMk id="6965" creationId="{A1ECEB63-CFD9-B65C-251E-DA03426C1061}"/>
          </ac:spMkLst>
        </pc:spChg>
        <pc:graphicFrameChg chg="del mod">
          <ac:chgData name="Wang, SuYin Grass" userId="WY77QZYgG/OMBm1Rb51LT2vxjQNGHAqLG8K93Bt61Bo=" providerId="None" clId="Web-{A1580D93-68BF-4E2D-AF31-2409455EAB98}" dt="2024-09-10T16:40:46.021" v="40"/>
          <ac:graphicFrameMkLst>
            <pc:docMk/>
            <pc:sldMk cId="1960786921" sldId="277"/>
            <ac:graphicFrameMk id="8" creationId="{1769333E-42EC-9B9C-6428-31C33A11E185}"/>
          </ac:graphicFrameMkLst>
        </pc:graphicFrameChg>
      </pc:sldChg>
      <pc:sldChg chg="del">
        <pc:chgData name="Wang, SuYin Grass" userId="WY77QZYgG/OMBm1Rb51LT2vxjQNGHAqLG8K93Bt61Bo=" providerId="None" clId="Web-{A1580D93-68BF-4E2D-AF31-2409455EAB98}" dt="2024-09-10T19:17:30.642" v="309"/>
        <pc:sldMkLst>
          <pc:docMk/>
          <pc:sldMk cId="2182714429" sldId="278"/>
        </pc:sldMkLst>
      </pc:sldChg>
      <pc:sldChg chg="addSp delSp modSp">
        <pc:chgData name="Wang, SuYin Grass" userId="WY77QZYgG/OMBm1Rb51LT2vxjQNGHAqLG8K93Bt61Bo=" providerId="None" clId="Web-{A1580D93-68BF-4E2D-AF31-2409455EAB98}" dt="2024-09-10T19:39:02.542" v="360" actId="1076"/>
        <pc:sldMkLst>
          <pc:docMk/>
          <pc:sldMk cId="1080398843" sldId="279"/>
        </pc:sldMkLst>
        <pc:spChg chg="mod">
          <ac:chgData name="Wang, SuYin Grass" userId="WY77QZYgG/OMBm1Rb51LT2vxjQNGHAqLG8K93Bt61Bo=" providerId="None" clId="Web-{A1580D93-68BF-4E2D-AF31-2409455EAB98}" dt="2024-09-10T19:38:40.323" v="359" actId="14100"/>
          <ac:spMkLst>
            <pc:docMk/>
            <pc:sldMk cId="1080398843" sldId="279"/>
            <ac:spMk id="3" creationId="{EAD92E8E-C646-48C9-E0F4-1D9ABC0275C2}"/>
          </ac:spMkLst>
        </pc:spChg>
        <pc:spChg chg="del mod">
          <ac:chgData name="Wang, SuYin Grass" userId="WY77QZYgG/OMBm1Rb51LT2vxjQNGHAqLG8K93Bt61Bo=" providerId="None" clId="Web-{A1580D93-68BF-4E2D-AF31-2409455EAB98}" dt="2024-09-10T19:37:32.527" v="320"/>
          <ac:spMkLst>
            <pc:docMk/>
            <pc:sldMk cId="1080398843" sldId="279"/>
            <ac:spMk id="4" creationId="{735EDF15-2DD3-47FA-E055-2281924B2FA2}"/>
          </ac:spMkLst>
        </pc:spChg>
        <pc:graphicFrameChg chg="add mod modGraphic">
          <ac:chgData name="Wang, SuYin Grass" userId="WY77QZYgG/OMBm1Rb51LT2vxjQNGHAqLG8K93Bt61Bo=" providerId="None" clId="Web-{A1580D93-68BF-4E2D-AF31-2409455EAB98}" dt="2024-09-10T19:39:02.542" v="360" actId="1076"/>
          <ac:graphicFrameMkLst>
            <pc:docMk/>
            <pc:sldMk cId="1080398843" sldId="279"/>
            <ac:graphicFrameMk id="6" creationId="{BCB0BAFF-BC98-0B02-F41B-2334766D3D29}"/>
          </ac:graphicFrameMkLst>
        </pc:graphicFrameChg>
        <pc:picChg chg="add mod ord">
          <ac:chgData name="Wang, SuYin Grass" userId="WY77QZYgG/OMBm1Rb51LT2vxjQNGHAqLG8K93Bt61Bo=" providerId="None" clId="Web-{A1580D93-68BF-4E2D-AF31-2409455EAB98}" dt="2024-09-10T19:38:04.355" v="332" actId="1076"/>
          <ac:picMkLst>
            <pc:docMk/>
            <pc:sldMk cId="1080398843" sldId="279"/>
            <ac:picMk id="297" creationId="{7CF99F44-3D19-305F-488A-4E94D9AF0BD3}"/>
          </ac:picMkLst>
        </pc:picChg>
      </pc:sldChg>
      <pc:sldChg chg="addSp delSp modSp ord">
        <pc:chgData name="Wang, SuYin Grass" userId="WY77QZYgG/OMBm1Rb51LT2vxjQNGHAqLG8K93Bt61Bo=" providerId="None" clId="Web-{A1580D93-68BF-4E2D-AF31-2409455EAB98}" dt="2024-09-10T18:05:55.477" v="289"/>
        <pc:sldMkLst>
          <pc:docMk/>
          <pc:sldMk cId="4206622292" sldId="280"/>
        </pc:sldMkLst>
        <pc:spChg chg="mod">
          <ac:chgData name="Wang, SuYin Grass" userId="WY77QZYgG/OMBm1Rb51LT2vxjQNGHAqLG8K93Bt61Bo=" providerId="None" clId="Web-{A1580D93-68BF-4E2D-AF31-2409455EAB98}" dt="2024-09-10T16:44:13.305" v="132" actId="20577"/>
          <ac:spMkLst>
            <pc:docMk/>
            <pc:sldMk cId="4206622292" sldId="280"/>
            <ac:spMk id="2" creationId="{AEA44F03-5CB0-3203-6815-31DFD85D6AFB}"/>
          </ac:spMkLst>
        </pc:spChg>
        <pc:spChg chg="add mod">
          <ac:chgData name="Wang, SuYin Grass" userId="WY77QZYgG/OMBm1Rb51LT2vxjQNGHAqLG8K93Bt61Bo=" providerId="None" clId="Web-{A1580D93-68BF-4E2D-AF31-2409455EAB98}" dt="2024-09-10T16:43:05.742" v="111" actId="1076"/>
          <ac:spMkLst>
            <pc:docMk/>
            <pc:sldMk cId="4206622292" sldId="280"/>
            <ac:spMk id="6" creationId="{B7A16CC6-3A26-2F03-4A6D-178F4980A098}"/>
          </ac:spMkLst>
        </pc:spChg>
        <pc:spChg chg="mod">
          <ac:chgData name="Wang, SuYin Grass" userId="WY77QZYgG/OMBm1Rb51LT2vxjQNGHAqLG8K93Bt61Bo=" providerId="None" clId="Web-{A1580D93-68BF-4E2D-AF31-2409455EAB98}" dt="2024-09-10T18:05:52.696" v="288" actId="20577"/>
          <ac:spMkLst>
            <pc:docMk/>
            <pc:sldMk cId="4206622292" sldId="280"/>
            <ac:spMk id="10" creationId="{A495F6BD-DF9F-F771-08E3-305D1B73A08B}"/>
          </ac:spMkLst>
        </pc:spChg>
        <pc:picChg chg="del mod">
          <ac:chgData name="Wang, SuYin Grass" userId="WY77QZYgG/OMBm1Rb51LT2vxjQNGHAqLG8K93Bt61Bo=" providerId="None" clId="Web-{A1580D93-68BF-4E2D-AF31-2409455EAB98}" dt="2024-09-10T18:05:55.477" v="289"/>
          <ac:picMkLst>
            <pc:docMk/>
            <pc:sldMk cId="4206622292" sldId="280"/>
            <ac:picMk id="4" creationId="{CDE5DF68-2B22-356F-BDA1-35EB3B651C50}"/>
          </ac:picMkLst>
        </pc:picChg>
        <pc:picChg chg="mod">
          <ac:chgData name="Wang, SuYin Grass" userId="WY77QZYgG/OMBm1Rb51LT2vxjQNGHAqLG8K93Bt61Bo=" providerId="None" clId="Web-{A1580D93-68BF-4E2D-AF31-2409455EAB98}" dt="2024-09-10T16:43:02.726" v="110" actId="1076"/>
          <ac:picMkLst>
            <pc:docMk/>
            <pc:sldMk cId="4206622292" sldId="280"/>
            <ac:picMk id="7" creationId="{27196045-3713-D76E-56D6-B3DF99B6F280}"/>
          </ac:picMkLst>
        </pc:picChg>
      </pc:sldChg>
      <pc:sldChg chg="addSp delSp modSp">
        <pc:chgData name="Wang, SuYin Grass" userId="WY77QZYgG/OMBm1Rb51LT2vxjQNGHAqLG8K93Bt61Bo=" providerId="None" clId="Web-{A1580D93-68BF-4E2D-AF31-2409455EAB98}" dt="2024-09-10T18:06:24.946" v="297"/>
        <pc:sldMkLst>
          <pc:docMk/>
          <pc:sldMk cId="1296021396" sldId="281"/>
        </pc:sldMkLst>
        <pc:spChg chg="mod">
          <ac:chgData name="Wang, SuYin Grass" userId="WY77QZYgG/OMBm1Rb51LT2vxjQNGHAqLG8K93Bt61Bo=" providerId="None" clId="Web-{A1580D93-68BF-4E2D-AF31-2409455EAB98}" dt="2024-09-10T18:06:23.665" v="296" actId="20577"/>
          <ac:spMkLst>
            <pc:docMk/>
            <pc:sldMk cId="1296021396" sldId="281"/>
            <ac:spMk id="10" creationId="{A495F6BD-DF9F-F771-08E3-305D1B73A08B}"/>
          </ac:spMkLst>
        </pc:spChg>
        <pc:picChg chg="add mod">
          <ac:chgData name="Wang, SuYin Grass" userId="WY77QZYgG/OMBm1Rb51LT2vxjQNGHAqLG8K93Bt61Bo=" providerId="None" clId="Web-{A1580D93-68BF-4E2D-AF31-2409455EAB98}" dt="2024-09-10T18:06:07.852" v="293" actId="1076"/>
          <ac:picMkLst>
            <pc:docMk/>
            <pc:sldMk cId="1296021396" sldId="281"/>
            <ac:picMk id="4" creationId="{4A10C8F3-2979-5F53-D005-BEF83B51F063}"/>
          </ac:picMkLst>
        </pc:picChg>
        <pc:picChg chg="mod">
          <ac:chgData name="Wang, SuYin Grass" userId="WY77QZYgG/OMBm1Rb51LT2vxjQNGHAqLG8K93Bt61Bo=" providerId="None" clId="Web-{A1580D93-68BF-4E2D-AF31-2409455EAB98}" dt="2024-09-10T18:05:18.804" v="279" actId="1076"/>
          <ac:picMkLst>
            <pc:docMk/>
            <pc:sldMk cId="1296021396" sldId="281"/>
            <ac:picMk id="5" creationId="{3B9EDD05-3852-82A6-5F40-0F24EBB639D8}"/>
          </ac:picMkLst>
        </pc:picChg>
        <pc:picChg chg="add del mod">
          <ac:chgData name="Wang, SuYin Grass" userId="WY77QZYgG/OMBm1Rb51LT2vxjQNGHAqLG8K93Bt61Bo=" providerId="None" clId="Web-{A1580D93-68BF-4E2D-AF31-2409455EAB98}" dt="2024-09-10T18:06:24.946" v="297"/>
          <ac:picMkLst>
            <pc:docMk/>
            <pc:sldMk cId="1296021396" sldId="281"/>
            <ac:picMk id="6" creationId="{3E2E9927-9A41-96FA-F3B1-0DA0E6DF7149}"/>
          </ac:picMkLst>
        </pc:picChg>
      </pc:sldChg>
      <pc:sldChg chg="modSp">
        <pc:chgData name="Wang, SuYin Grass" userId="WY77QZYgG/OMBm1Rb51LT2vxjQNGHAqLG8K93Bt61Bo=" providerId="None" clId="Web-{A1580D93-68BF-4E2D-AF31-2409455EAB98}" dt="2024-09-10T18:07:33.947" v="306" actId="1076"/>
        <pc:sldMkLst>
          <pc:docMk/>
          <pc:sldMk cId="3891328362" sldId="284"/>
        </pc:sldMkLst>
        <pc:spChg chg="mod">
          <ac:chgData name="Wang, SuYin Grass" userId="WY77QZYgG/OMBm1Rb51LT2vxjQNGHAqLG8K93Bt61Bo=" providerId="None" clId="Web-{A1580D93-68BF-4E2D-AF31-2409455EAB98}" dt="2024-09-10T18:07:27.088" v="304" actId="20577"/>
          <ac:spMkLst>
            <pc:docMk/>
            <pc:sldMk cId="3891328362" sldId="284"/>
            <ac:spMk id="7" creationId="{890F5B90-160A-D0CC-C453-5553FFC8CFE5}"/>
          </ac:spMkLst>
        </pc:spChg>
        <pc:picChg chg="mod">
          <ac:chgData name="Wang, SuYin Grass" userId="WY77QZYgG/OMBm1Rb51LT2vxjQNGHAqLG8K93Bt61Bo=" providerId="None" clId="Web-{A1580D93-68BF-4E2D-AF31-2409455EAB98}" dt="2024-09-10T18:07:33.947" v="306" actId="1076"/>
          <ac:picMkLst>
            <pc:docMk/>
            <pc:sldMk cId="3891328362" sldId="284"/>
            <ac:picMk id="6" creationId="{7F99C40A-7E52-6793-F698-4EF2E2BC93EB}"/>
          </ac:picMkLst>
        </pc:picChg>
      </pc:sldChg>
      <pc:sldChg chg="addSp modSp">
        <pc:chgData name="Wang, SuYin Grass" userId="WY77QZYgG/OMBm1Rb51LT2vxjQNGHAqLG8K93Bt61Bo=" providerId="None" clId="Web-{A1580D93-68BF-4E2D-AF31-2409455EAB98}" dt="2024-09-10T18:06:28.087" v="299" actId="1076"/>
        <pc:sldMkLst>
          <pc:docMk/>
          <pc:sldMk cId="1665894971" sldId="285"/>
        </pc:sldMkLst>
        <pc:picChg chg="add mod">
          <ac:chgData name="Wang, SuYin Grass" userId="WY77QZYgG/OMBm1Rb51LT2vxjQNGHAqLG8K93Bt61Bo=" providerId="None" clId="Web-{A1580D93-68BF-4E2D-AF31-2409455EAB98}" dt="2024-09-10T18:06:28.087" v="299" actId="1076"/>
          <ac:picMkLst>
            <pc:docMk/>
            <pc:sldMk cId="1665894971" sldId="285"/>
            <ac:picMk id="4" creationId="{D7357F78-4F84-C527-30A4-B43EC2E733D4}"/>
          </ac:picMkLst>
        </pc:picChg>
      </pc:sldChg>
      <pc:sldChg chg="addSp delSp add del replId">
        <pc:chgData name="Wang, SuYin Grass" userId="WY77QZYgG/OMBm1Rb51LT2vxjQNGHAqLG8K93Bt61Bo=" providerId="None" clId="Web-{A1580D93-68BF-4E2D-AF31-2409455EAB98}" dt="2024-09-10T16:40:38.021" v="37"/>
        <pc:sldMkLst>
          <pc:docMk/>
          <pc:sldMk cId="1916632776" sldId="287"/>
        </pc:sldMkLst>
        <pc:spChg chg="add del">
          <ac:chgData name="Wang, SuYin Grass" userId="WY77QZYgG/OMBm1Rb51LT2vxjQNGHAqLG8K93Bt61Bo=" providerId="None" clId="Web-{A1580D93-68BF-4E2D-AF31-2409455EAB98}" dt="2024-09-10T16:40:35.146" v="36"/>
          <ac:spMkLst>
            <pc:docMk/>
            <pc:sldMk cId="1916632776" sldId="287"/>
            <ac:spMk id="7" creationId="{C86D1A8A-A7CE-6865-2B9D-1C449E245FE5}"/>
          </ac:spMkLst>
        </pc:spChg>
      </pc:sldChg>
      <pc:sldChg chg="modSp add replId">
        <pc:chgData name="Wang, SuYin Grass" userId="WY77QZYgG/OMBm1Rb51LT2vxjQNGHAqLG8K93Bt61Bo=" providerId="None" clId="Web-{A1580D93-68BF-4E2D-AF31-2409455EAB98}" dt="2024-09-10T19:44:23.244" v="361"/>
        <pc:sldMkLst>
          <pc:docMk/>
          <pc:sldMk cId="3168836350" sldId="287"/>
        </pc:sldMkLst>
        <pc:graphicFrameChg chg="modGraphic">
          <ac:chgData name="Wang, SuYin Grass" userId="WY77QZYgG/OMBm1Rb51LT2vxjQNGHAqLG8K93Bt61Bo=" providerId="None" clId="Web-{A1580D93-68BF-4E2D-AF31-2409455EAB98}" dt="2024-09-10T19:44:23.244" v="361"/>
          <ac:graphicFrameMkLst>
            <pc:docMk/>
            <pc:sldMk cId="3168836350" sldId="287"/>
            <ac:graphicFrameMk id="8" creationId="{1769333E-42EC-9B9C-6428-31C33A11E185}"/>
          </ac:graphicFrameMkLst>
        </pc:graphicFrameChg>
      </pc:sldChg>
    </pc:docChg>
  </pc:docChgLst>
  <pc:docChgLst>
    <pc:chgData name="Wang, SuYin Grass" userId="WY77QZYgG/OMBm1Rb51LT2vxjQNGHAqLG8K93Bt61Bo=" providerId="None" clId="Web-{842F8231-3325-4638-A1CF-14B827A36DB7}"/>
    <pc:docChg chg="addSld modSld">
      <pc:chgData name="Wang, SuYin Grass" userId="WY77QZYgG/OMBm1Rb51LT2vxjQNGHAqLG8K93Bt61Bo=" providerId="None" clId="Web-{842F8231-3325-4638-A1CF-14B827A36DB7}" dt="2024-09-10T16:16:05.798" v="560" actId="1076"/>
      <pc:docMkLst>
        <pc:docMk/>
      </pc:docMkLst>
      <pc:sldChg chg="modSp">
        <pc:chgData name="Wang, SuYin Grass" userId="WY77QZYgG/OMBm1Rb51LT2vxjQNGHAqLG8K93Bt61Bo=" providerId="None" clId="Web-{842F8231-3325-4638-A1CF-14B827A36DB7}" dt="2024-09-09T17:40:48.464" v="0" actId="20577"/>
        <pc:sldMkLst>
          <pc:docMk/>
          <pc:sldMk cId="1779062293" sldId="256"/>
        </pc:sldMkLst>
        <pc:spChg chg="mod">
          <ac:chgData name="Wang, SuYin Grass" userId="WY77QZYgG/OMBm1Rb51LT2vxjQNGHAqLG8K93Bt61Bo=" providerId="None" clId="Web-{842F8231-3325-4638-A1CF-14B827A36DB7}" dt="2024-09-09T17:40:48.464" v="0" actId="20577"/>
          <ac:spMkLst>
            <pc:docMk/>
            <pc:sldMk cId="1779062293" sldId="256"/>
            <ac:spMk id="25" creationId="{EC238505-E495-0BEA-CCF2-067347E4B404}"/>
          </ac:spMkLst>
        </pc:spChg>
      </pc:sldChg>
      <pc:sldChg chg="modSp">
        <pc:chgData name="Wang, SuYin Grass" userId="WY77QZYgG/OMBm1Rb51LT2vxjQNGHAqLG8K93Bt61Bo=" providerId="None" clId="Web-{842F8231-3325-4638-A1CF-14B827A36DB7}" dt="2024-09-10T13:07:46.822" v="3" actId="20577"/>
        <pc:sldMkLst>
          <pc:docMk/>
          <pc:sldMk cId="917239179" sldId="276"/>
        </pc:sldMkLst>
        <pc:spChg chg="mod">
          <ac:chgData name="Wang, SuYin Grass" userId="WY77QZYgG/OMBm1Rb51LT2vxjQNGHAqLG8K93Bt61Bo=" providerId="None" clId="Web-{842F8231-3325-4638-A1CF-14B827A36DB7}" dt="2024-09-10T13:07:46.822" v="3" actId="20577"/>
          <ac:spMkLst>
            <pc:docMk/>
            <pc:sldMk cId="917239179" sldId="276"/>
            <ac:spMk id="2" creationId="{BF1320AC-131D-9C62-9963-3E40320F7902}"/>
          </ac:spMkLst>
        </pc:spChg>
      </pc:sldChg>
      <pc:sldChg chg="addSp delSp modSp">
        <pc:chgData name="Wang, SuYin Grass" userId="WY77QZYgG/OMBm1Rb51LT2vxjQNGHAqLG8K93Bt61Bo=" providerId="None" clId="Web-{842F8231-3325-4638-A1CF-14B827A36DB7}" dt="2024-09-10T16:16:05.798" v="560" actId="1076"/>
        <pc:sldMkLst>
          <pc:docMk/>
          <pc:sldMk cId="1960786921" sldId="277"/>
        </pc:sldMkLst>
        <pc:spChg chg="mod">
          <ac:chgData name="Wang, SuYin Grass" userId="WY77QZYgG/OMBm1Rb51LT2vxjQNGHAqLG8K93Bt61Bo=" providerId="None" clId="Web-{842F8231-3325-4638-A1CF-14B827A36DB7}" dt="2024-09-10T15:21:37.118" v="28" actId="20577"/>
          <ac:spMkLst>
            <pc:docMk/>
            <pc:sldMk cId="1960786921" sldId="277"/>
            <ac:spMk id="3" creationId="{EAD92E8E-C646-48C9-E0F4-1D9ABC0275C2}"/>
          </ac:spMkLst>
        </pc:spChg>
        <pc:spChg chg="mod">
          <ac:chgData name="Wang, SuYin Grass" userId="WY77QZYgG/OMBm1Rb51LT2vxjQNGHAqLG8K93Bt61Bo=" providerId="None" clId="Web-{842F8231-3325-4638-A1CF-14B827A36DB7}" dt="2024-09-10T16:01:19.316" v="435" actId="1076"/>
          <ac:spMkLst>
            <pc:docMk/>
            <pc:sldMk cId="1960786921" sldId="277"/>
            <ac:spMk id="4" creationId="{735EDF15-2DD3-47FA-E055-2281924B2FA2}"/>
          </ac:spMkLst>
        </pc:spChg>
        <pc:spChg chg="add mod">
          <ac:chgData name="Wang, SuYin Grass" userId="WY77QZYgG/OMBm1Rb51LT2vxjQNGHAqLG8K93Bt61Bo=" providerId="None" clId="Web-{842F8231-3325-4638-A1CF-14B827A36DB7}" dt="2024-09-10T16:01:17.628" v="434" actId="20577"/>
          <ac:spMkLst>
            <pc:docMk/>
            <pc:sldMk cId="1960786921" sldId="277"/>
            <ac:spMk id="7" creationId="{C86D1A8A-A7CE-6865-2B9D-1C449E245FE5}"/>
          </ac:spMkLst>
        </pc:spChg>
        <pc:spChg chg="add del">
          <ac:chgData name="Wang, SuYin Grass" userId="WY77QZYgG/OMBm1Rb51LT2vxjQNGHAqLG8K93Bt61Bo=" providerId="None" clId="Web-{842F8231-3325-4638-A1CF-14B827A36DB7}" dt="2024-09-10T15:56:17.707" v="184"/>
          <ac:spMkLst>
            <pc:docMk/>
            <pc:sldMk cId="1960786921" sldId="277"/>
            <ac:spMk id="1213" creationId="{2F32A907-5EBC-983E-12F8-88C4D3FD84A4}"/>
          </ac:spMkLst>
        </pc:spChg>
        <pc:spChg chg="add mod">
          <ac:chgData name="Wang, SuYin Grass" userId="WY77QZYgG/OMBm1Rb51LT2vxjQNGHAqLG8K93Bt61Bo=" providerId="None" clId="Web-{842F8231-3325-4638-A1CF-14B827A36DB7}" dt="2024-09-10T16:16:05.798" v="560" actId="1076"/>
          <ac:spMkLst>
            <pc:docMk/>
            <pc:sldMk cId="1960786921" sldId="277"/>
            <ac:spMk id="6858" creationId="{C7FE7886-6AB8-25D6-7C6A-BC56473E406A}"/>
          </ac:spMkLst>
        </pc:spChg>
        <pc:graphicFrameChg chg="add mod modGraphic">
          <ac:chgData name="Wang, SuYin Grass" userId="WY77QZYgG/OMBm1Rb51LT2vxjQNGHAqLG8K93Bt61Bo=" providerId="None" clId="Web-{842F8231-3325-4638-A1CF-14B827A36DB7}" dt="2024-09-10T16:12:10.689" v="473" actId="20577"/>
          <ac:graphicFrameMkLst>
            <pc:docMk/>
            <pc:sldMk cId="1960786921" sldId="277"/>
            <ac:graphicFrameMk id="8" creationId="{1769333E-42EC-9B9C-6428-31C33A11E185}"/>
          </ac:graphicFrameMkLst>
        </pc:graphicFrameChg>
      </pc:sldChg>
      <pc:sldChg chg="addSp modSp">
        <pc:chgData name="Wang, SuYin Grass" userId="WY77QZYgG/OMBm1Rb51LT2vxjQNGHAqLG8K93Bt61Bo=" providerId="None" clId="Web-{842F8231-3325-4638-A1CF-14B827A36DB7}" dt="2024-09-10T13:16:20.483" v="24" actId="1076"/>
        <pc:sldMkLst>
          <pc:docMk/>
          <pc:sldMk cId="4206622292" sldId="280"/>
        </pc:sldMkLst>
        <pc:picChg chg="add mod">
          <ac:chgData name="Wang, SuYin Grass" userId="WY77QZYgG/OMBm1Rb51LT2vxjQNGHAqLG8K93Bt61Bo=" providerId="None" clId="Web-{842F8231-3325-4638-A1CF-14B827A36DB7}" dt="2024-09-10T13:16:20.483" v="24" actId="1076"/>
          <ac:picMkLst>
            <pc:docMk/>
            <pc:sldMk cId="4206622292" sldId="280"/>
            <ac:picMk id="4" creationId="{CDE5DF68-2B22-356F-BDA1-35EB3B651C50}"/>
          </ac:picMkLst>
        </pc:picChg>
        <pc:picChg chg="mod">
          <ac:chgData name="Wang, SuYin Grass" userId="WY77QZYgG/OMBm1Rb51LT2vxjQNGHAqLG8K93Bt61Bo=" providerId="None" clId="Web-{842F8231-3325-4638-A1CF-14B827A36DB7}" dt="2024-09-10T13:15:38.343" v="19" actId="1076"/>
          <ac:picMkLst>
            <pc:docMk/>
            <pc:sldMk cId="4206622292" sldId="280"/>
            <ac:picMk id="7" creationId="{27196045-3713-D76E-56D6-B3DF99B6F280}"/>
          </ac:picMkLst>
        </pc:picChg>
      </pc:sldChg>
      <pc:sldChg chg="addSp delSp modSp">
        <pc:chgData name="Wang, SuYin Grass" userId="WY77QZYgG/OMBm1Rb51LT2vxjQNGHAqLG8K93Bt61Bo=" providerId="None" clId="Web-{842F8231-3325-4638-A1CF-14B827A36DB7}" dt="2024-09-10T13:16:30.171" v="26"/>
        <pc:sldMkLst>
          <pc:docMk/>
          <pc:sldMk cId="1296021396" sldId="281"/>
        </pc:sldMkLst>
        <pc:spChg chg="add del mod">
          <ac:chgData name="Wang, SuYin Grass" userId="WY77QZYgG/OMBm1Rb51LT2vxjQNGHAqLG8K93Bt61Bo=" providerId="None" clId="Web-{842F8231-3325-4638-A1CF-14B827A36DB7}" dt="2024-09-10T13:16:30.171" v="26"/>
          <ac:spMkLst>
            <pc:docMk/>
            <pc:sldMk cId="1296021396" sldId="281"/>
            <ac:spMk id="8" creationId="{6CAB7068-1FE2-F796-291A-1F4C4D482C51}"/>
          </ac:spMkLst>
        </pc:spChg>
        <pc:picChg chg="add del mod modCrop">
          <ac:chgData name="Wang, SuYin Grass" userId="WY77QZYgG/OMBm1Rb51LT2vxjQNGHAqLG8K93Bt61Bo=" providerId="None" clId="Web-{842F8231-3325-4638-A1CF-14B827A36DB7}" dt="2024-09-10T13:16:03.984" v="20"/>
          <ac:picMkLst>
            <pc:docMk/>
            <pc:sldMk cId="1296021396" sldId="281"/>
            <ac:picMk id="6" creationId="{128E652E-6C0A-6E17-3E8D-5578F1640D03}"/>
          </ac:picMkLst>
        </pc:picChg>
      </pc:sldChg>
      <pc:sldChg chg="modSp add replId">
        <pc:chgData name="Wang, SuYin Grass" userId="WY77QZYgG/OMBm1Rb51LT2vxjQNGHAqLG8K93Bt61Bo=" providerId="None" clId="Web-{842F8231-3325-4638-A1CF-14B827A36DB7}" dt="2024-09-10T13:08:42.571" v="11" actId="20577"/>
        <pc:sldMkLst>
          <pc:docMk/>
          <pc:sldMk cId="922890420" sldId="286"/>
        </pc:sldMkLst>
        <pc:spChg chg="mod">
          <ac:chgData name="Wang, SuYin Grass" userId="WY77QZYgG/OMBm1Rb51LT2vxjQNGHAqLG8K93Bt61Bo=" providerId="None" clId="Web-{842F8231-3325-4638-A1CF-14B827A36DB7}" dt="2024-09-10T13:08:42.571" v="11" actId="20577"/>
          <ac:spMkLst>
            <pc:docMk/>
            <pc:sldMk cId="922890420" sldId="286"/>
            <ac:spMk id="2" creationId="{79153744-D2FD-057A-F8C5-D08B8BEF848D}"/>
          </ac:spMkLst>
        </pc:spChg>
      </pc:sldChg>
    </pc:docChg>
  </pc:docChgLst>
  <pc:docChgLst>
    <pc:chgData name="Wang, SuYin Grass" userId="WY77QZYgG/OMBm1Rb51LT2vxjQNGHAqLG8K93Bt61Bo=" providerId="None" clId="Web-{2A4702FF-7EE5-479B-839E-563DB3AF0FA7}"/>
    <pc:docChg chg="modSld">
      <pc:chgData name="Wang, SuYin Grass" userId="WY77QZYgG/OMBm1Rb51LT2vxjQNGHAqLG8K93Bt61Bo=" providerId="None" clId="Web-{2A4702FF-7EE5-479B-839E-563DB3AF0FA7}" dt="2024-09-09T16:44:39.975" v="82" actId="20577"/>
      <pc:docMkLst>
        <pc:docMk/>
      </pc:docMkLst>
      <pc:sldChg chg="addSp delSp modSp">
        <pc:chgData name="Wang, SuYin Grass" userId="WY77QZYgG/OMBm1Rb51LT2vxjQNGHAqLG8K93Bt61Bo=" providerId="None" clId="Web-{2A4702FF-7EE5-479B-839E-563DB3AF0FA7}" dt="2024-09-09T16:43:27.366" v="72" actId="1076"/>
        <pc:sldMkLst>
          <pc:docMk/>
          <pc:sldMk cId="1779062293" sldId="256"/>
        </pc:sldMkLst>
        <pc:spChg chg="add del mod">
          <ac:chgData name="Wang, SuYin Grass" userId="WY77QZYgG/OMBm1Rb51LT2vxjQNGHAqLG8K93Bt61Bo=" providerId="None" clId="Web-{2A4702FF-7EE5-479B-839E-563DB3AF0FA7}" dt="2024-09-09T16:43:12.648" v="69"/>
          <ac:spMkLst>
            <pc:docMk/>
            <pc:sldMk cId="1779062293" sldId="256"/>
            <ac:spMk id="3" creationId="{79028281-7392-D868-C695-BA4A7D720829}"/>
          </ac:spMkLst>
        </pc:spChg>
        <pc:spChg chg="del mod">
          <ac:chgData name="Wang, SuYin Grass" userId="WY77QZYgG/OMBm1Rb51LT2vxjQNGHAqLG8K93Bt61Bo=" providerId="None" clId="Web-{2A4702FF-7EE5-479B-839E-563DB3AF0FA7}" dt="2024-09-09T16:43:06.460" v="68"/>
          <ac:spMkLst>
            <pc:docMk/>
            <pc:sldMk cId="1779062293" sldId="256"/>
            <ac:spMk id="22" creationId="{25E6B250-A288-0132-5CC6-85AFB8956DFD}"/>
          </ac:spMkLst>
        </pc:spChg>
        <pc:spChg chg="mod">
          <ac:chgData name="Wang, SuYin Grass" userId="WY77QZYgG/OMBm1Rb51LT2vxjQNGHAqLG8K93Bt61Bo=" providerId="None" clId="Web-{2A4702FF-7EE5-479B-839E-563DB3AF0FA7}" dt="2024-09-09T16:43:18.585" v="71" actId="20577"/>
          <ac:spMkLst>
            <pc:docMk/>
            <pc:sldMk cId="1779062293" sldId="256"/>
            <ac:spMk id="23" creationId="{F4415896-6F7A-888C-2DEC-6A3C70CB758D}"/>
          </ac:spMkLst>
        </pc:spChg>
        <pc:spChg chg="mod">
          <ac:chgData name="Wang, SuYin Grass" userId="WY77QZYgG/OMBm1Rb51LT2vxjQNGHAqLG8K93Bt61Bo=" providerId="None" clId="Web-{2A4702FF-7EE5-479B-839E-563DB3AF0FA7}" dt="2024-09-09T16:41:34.571" v="35" actId="20577"/>
          <ac:spMkLst>
            <pc:docMk/>
            <pc:sldMk cId="1779062293" sldId="256"/>
            <ac:spMk id="24" creationId="{9C941AE2-346F-A931-44FF-64C2A31256F9}"/>
          </ac:spMkLst>
        </pc:spChg>
        <pc:spChg chg="mod">
          <ac:chgData name="Wang, SuYin Grass" userId="WY77QZYgG/OMBm1Rb51LT2vxjQNGHAqLG8K93Bt61Bo=" providerId="None" clId="Web-{2A4702FF-7EE5-479B-839E-563DB3AF0FA7}" dt="2024-09-09T16:41:51.243" v="45" actId="20577"/>
          <ac:spMkLst>
            <pc:docMk/>
            <pc:sldMk cId="1779062293" sldId="256"/>
            <ac:spMk id="25" creationId="{EC238505-E495-0BEA-CCF2-067347E4B404}"/>
          </ac:spMkLst>
        </pc:spChg>
        <pc:spChg chg="del">
          <ac:chgData name="Wang, SuYin Grass" userId="WY77QZYgG/OMBm1Rb51LT2vxjQNGHAqLG8K93Bt61Bo=" providerId="None" clId="Web-{2A4702FF-7EE5-479B-839E-563DB3AF0FA7}" dt="2024-09-09T16:41:38.477" v="36"/>
          <ac:spMkLst>
            <pc:docMk/>
            <pc:sldMk cId="1779062293" sldId="256"/>
            <ac:spMk id="26" creationId="{28FC4862-FE28-4FBA-3753-A844E125CEC3}"/>
          </ac:spMkLst>
        </pc:spChg>
        <pc:spChg chg="mod">
          <ac:chgData name="Wang, SuYin Grass" userId="WY77QZYgG/OMBm1Rb51LT2vxjQNGHAqLG8K93Bt61Bo=" providerId="None" clId="Web-{2A4702FF-7EE5-479B-839E-563DB3AF0FA7}" dt="2024-09-09T16:43:27.366" v="72" actId="1076"/>
          <ac:spMkLst>
            <pc:docMk/>
            <pc:sldMk cId="1779062293" sldId="256"/>
            <ac:spMk id="27" creationId="{8C0FD6B1-500F-253F-690F-E77CE6203920}"/>
          </ac:spMkLst>
        </pc:spChg>
      </pc:sldChg>
      <pc:sldChg chg="modSp">
        <pc:chgData name="Wang, SuYin Grass" userId="WY77QZYgG/OMBm1Rb51LT2vxjQNGHAqLG8K93Bt61Bo=" providerId="None" clId="Web-{2A4702FF-7EE5-479B-839E-563DB3AF0FA7}" dt="2024-09-09T16:44:39.975" v="82" actId="20577"/>
        <pc:sldMkLst>
          <pc:docMk/>
          <pc:sldMk cId="3581045148" sldId="275"/>
        </pc:sldMkLst>
        <pc:spChg chg="mod">
          <ac:chgData name="Wang, SuYin Grass" userId="WY77QZYgG/OMBm1Rb51LT2vxjQNGHAqLG8K93Bt61Bo=" providerId="None" clId="Web-{2A4702FF-7EE5-479B-839E-563DB3AF0FA7}" dt="2024-09-09T16:44:39.975" v="82" actId="20577"/>
          <ac:spMkLst>
            <pc:docMk/>
            <pc:sldMk cId="3581045148" sldId="275"/>
            <ac:spMk id="4" creationId="{735EDF15-2DD3-47FA-E055-2281924B2FA2}"/>
          </ac:spMkLst>
        </pc:spChg>
        <pc:spChg chg="mod">
          <ac:chgData name="Wang, SuYin Grass" userId="WY77QZYgG/OMBm1Rb51LT2vxjQNGHAqLG8K93Bt61Bo=" providerId="None" clId="Web-{2A4702FF-7EE5-479B-839E-563DB3AF0FA7}" dt="2024-09-09T16:44:33.678" v="80" actId="20577"/>
          <ac:spMkLst>
            <pc:docMk/>
            <pc:sldMk cId="3581045148" sldId="275"/>
            <ac:spMk id="7" creationId="{792C4639-0253-0BC7-7A4D-EEBC2AFE2B8C}"/>
          </ac:spMkLst>
        </pc:spChg>
      </pc:sldChg>
      <pc:sldChg chg="modSp">
        <pc:chgData name="Wang, SuYin Grass" userId="WY77QZYgG/OMBm1Rb51LT2vxjQNGHAqLG8K93Bt61Bo=" providerId="None" clId="Web-{2A4702FF-7EE5-479B-839E-563DB3AF0FA7}" dt="2024-09-09T16:44:18.444" v="77" actId="20577"/>
        <pc:sldMkLst>
          <pc:docMk/>
          <pc:sldMk cId="4206622292" sldId="280"/>
        </pc:sldMkLst>
        <pc:spChg chg="mod">
          <ac:chgData name="Wang, SuYin Grass" userId="WY77QZYgG/OMBm1Rb51LT2vxjQNGHAqLG8K93Bt61Bo=" providerId="None" clId="Web-{2A4702FF-7EE5-479B-839E-563DB3AF0FA7}" dt="2024-09-09T16:44:18.444" v="77" actId="20577"/>
          <ac:spMkLst>
            <pc:docMk/>
            <pc:sldMk cId="4206622292" sldId="280"/>
            <ac:spMk id="10" creationId="{A495F6BD-DF9F-F771-08E3-305D1B73A08B}"/>
          </ac:spMkLst>
        </pc:spChg>
      </pc:sldChg>
      <pc:sldChg chg="modSp">
        <pc:chgData name="Wang, SuYin Grass" userId="WY77QZYgG/OMBm1Rb51LT2vxjQNGHAqLG8K93Bt61Bo=" providerId="None" clId="Web-{2A4702FF-7EE5-479B-839E-563DB3AF0FA7}" dt="2024-09-09T16:44:01.960" v="74" actId="20577"/>
        <pc:sldMkLst>
          <pc:docMk/>
          <pc:sldMk cId="1296021396" sldId="281"/>
        </pc:sldMkLst>
        <pc:spChg chg="mod">
          <ac:chgData name="Wang, SuYin Grass" userId="WY77QZYgG/OMBm1Rb51LT2vxjQNGHAqLG8K93Bt61Bo=" providerId="None" clId="Web-{2A4702FF-7EE5-479B-839E-563DB3AF0FA7}" dt="2024-09-09T16:44:01.960" v="74" actId="20577"/>
          <ac:spMkLst>
            <pc:docMk/>
            <pc:sldMk cId="1296021396" sldId="281"/>
            <ac:spMk id="10" creationId="{A495F6BD-DF9F-F771-08E3-305D1B73A08B}"/>
          </ac:spMkLst>
        </pc:spChg>
      </pc:sldChg>
      <pc:sldChg chg="modSp">
        <pc:chgData name="Wang, SuYin Grass" userId="WY77QZYgG/OMBm1Rb51LT2vxjQNGHAqLG8K93Bt61Bo=" providerId="None" clId="Web-{2A4702FF-7EE5-479B-839E-563DB3AF0FA7}" dt="2024-09-09T16:44:27.584" v="79" actId="20577"/>
        <pc:sldMkLst>
          <pc:docMk/>
          <pc:sldMk cId="1780109601" sldId="283"/>
        </pc:sldMkLst>
        <pc:spChg chg="mod">
          <ac:chgData name="Wang, SuYin Grass" userId="WY77QZYgG/OMBm1Rb51LT2vxjQNGHAqLG8K93Bt61Bo=" providerId="None" clId="Web-{2A4702FF-7EE5-479B-839E-563DB3AF0FA7}" dt="2024-09-09T16:44:27.584" v="79" actId="20577"/>
          <ac:spMkLst>
            <pc:docMk/>
            <pc:sldMk cId="1780109601" sldId="283"/>
            <ac:spMk id="10" creationId="{A495F6BD-DF9F-F771-08E3-305D1B73A08B}"/>
          </ac:spMkLst>
        </pc:spChg>
      </pc:sldChg>
      <pc:sldChg chg="modSp">
        <pc:chgData name="Wang, SuYin Grass" userId="WY77QZYgG/OMBm1Rb51LT2vxjQNGHAqLG8K93Bt61Bo=" providerId="None" clId="Web-{2A4702FF-7EE5-479B-839E-563DB3AF0FA7}" dt="2024-09-09T16:44:10.569" v="75" actId="20577"/>
        <pc:sldMkLst>
          <pc:docMk/>
          <pc:sldMk cId="1665894971" sldId="285"/>
        </pc:sldMkLst>
        <pc:spChg chg="mod">
          <ac:chgData name="Wang, SuYin Grass" userId="WY77QZYgG/OMBm1Rb51LT2vxjQNGHAqLG8K93Bt61Bo=" providerId="None" clId="Web-{2A4702FF-7EE5-479B-839E-563DB3AF0FA7}" dt="2024-09-09T16:44:10.569" v="75" actId="20577"/>
          <ac:spMkLst>
            <pc:docMk/>
            <pc:sldMk cId="1665894971" sldId="285"/>
            <ac:spMk id="10" creationId="{A495F6BD-DF9F-F771-08E3-305D1B73A08B}"/>
          </ac:spMkLst>
        </pc:spChg>
      </pc:sldChg>
    </pc:docChg>
  </pc:docChgLst>
  <pc:docChgLst>
    <pc:chgData name="Wang, SuYin Grass" userId="WY77QZYgG/OMBm1Rb51LT2vxjQNGHAqLG8K93Bt61Bo=" providerId="None" clId="Web-{5943D30A-4815-4C27-ABED-B5BC68A31FEF}"/>
    <pc:docChg chg="modSld">
      <pc:chgData name="Wang, SuYin Grass" userId="WY77QZYgG/OMBm1Rb51LT2vxjQNGHAqLG8K93Bt61Bo=" providerId="None" clId="Web-{5943D30A-4815-4C27-ABED-B5BC68A31FEF}" dt="2024-09-19T01:28:45.613" v="1" actId="1076"/>
      <pc:docMkLst>
        <pc:docMk/>
      </pc:docMkLst>
      <pc:sldChg chg="modSp">
        <pc:chgData name="Wang, SuYin Grass" userId="WY77QZYgG/OMBm1Rb51LT2vxjQNGHAqLG8K93Bt61Bo=" providerId="None" clId="Web-{5943D30A-4815-4C27-ABED-B5BC68A31FEF}" dt="2024-09-19T01:25:58.250" v="0" actId="20577"/>
        <pc:sldMkLst>
          <pc:docMk/>
          <pc:sldMk cId="1779062293" sldId="256"/>
        </pc:sldMkLst>
        <pc:spChg chg="mod">
          <ac:chgData name="Wang, SuYin Grass" userId="WY77QZYgG/OMBm1Rb51LT2vxjQNGHAqLG8K93Bt61Bo=" providerId="None" clId="Web-{5943D30A-4815-4C27-ABED-B5BC68A31FEF}" dt="2024-09-19T01:25:58.250" v="0" actId="20577"/>
          <ac:spMkLst>
            <pc:docMk/>
            <pc:sldMk cId="1779062293" sldId="256"/>
            <ac:spMk id="27" creationId="{8C0FD6B1-500F-253F-690F-E77CE6203920}"/>
          </ac:spMkLst>
        </pc:spChg>
      </pc:sldChg>
      <pc:sldChg chg="modSp">
        <pc:chgData name="Wang, SuYin Grass" userId="WY77QZYgG/OMBm1Rb51LT2vxjQNGHAqLG8K93Bt61Bo=" providerId="None" clId="Web-{5943D30A-4815-4C27-ABED-B5BC68A31FEF}" dt="2024-09-19T01:28:45.613" v="1" actId="1076"/>
        <pc:sldMkLst>
          <pc:docMk/>
          <pc:sldMk cId="4206622292" sldId="280"/>
        </pc:sldMkLst>
        <pc:picChg chg="mod">
          <ac:chgData name="Wang, SuYin Grass" userId="WY77QZYgG/OMBm1Rb51LT2vxjQNGHAqLG8K93Bt61Bo=" providerId="None" clId="Web-{5943D30A-4815-4C27-ABED-B5BC68A31FEF}" dt="2024-09-19T01:28:45.613" v="1" actId="1076"/>
          <ac:picMkLst>
            <pc:docMk/>
            <pc:sldMk cId="4206622292" sldId="280"/>
            <ac:picMk id="9" creationId="{CD8043F6-167B-1239-F975-B7AB37BA1234}"/>
          </ac:picMkLst>
        </pc:picChg>
      </pc:sldChg>
    </pc:docChg>
  </pc:docChgLst>
  <pc:docChgLst>
    <pc:chgData name="Wang, SuYin Grass" userId="WY77QZYgG/OMBm1Rb51LT2vxjQNGHAqLG8K93Bt61Bo=" providerId="None" clId="Web-{3AC1564B-65D8-4DCA-AD19-8087976CA66F}"/>
    <pc:docChg chg="addSld modSld">
      <pc:chgData name="Wang, SuYin Grass" userId="WY77QZYgG/OMBm1Rb51LT2vxjQNGHAqLG8K93Bt61Bo=" providerId="None" clId="Web-{3AC1564B-65D8-4DCA-AD19-8087976CA66F}" dt="2024-08-16T17:54:50.870" v="774" actId="1076"/>
      <pc:docMkLst>
        <pc:docMk/>
      </pc:docMkLst>
      <pc:sldChg chg="modSp">
        <pc:chgData name="Wang, SuYin Grass" userId="WY77QZYgG/OMBm1Rb51LT2vxjQNGHAqLG8K93Bt61Bo=" providerId="None" clId="Web-{3AC1564B-65D8-4DCA-AD19-8087976CA66F}" dt="2024-08-16T15:37:00.657" v="628" actId="20577"/>
        <pc:sldMkLst>
          <pc:docMk/>
          <pc:sldMk cId="1779062293" sldId="256"/>
        </pc:sldMkLst>
        <pc:spChg chg="mod">
          <ac:chgData name="Wang, SuYin Grass" userId="WY77QZYgG/OMBm1Rb51LT2vxjQNGHAqLG8K93Bt61Bo=" providerId="None" clId="Web-{3AC1564B-65D8-4DCA-AD19-8087976CA66F}" dt="2024-08-16T15:37:00.657" v="628" actId="20577"/>
          <ac:spMkLst>
            <pc:docMk/>
            <pc:sldMk cId="1779062293" sldId="256"/>
            <ac:spMk id="19" creationId="{530A2F86-ECD1-A581-DFF3-C87E5E834BF8}"/>
          </ac:spMkLst>
        </pc:spChg>
      </pc:sldChg>
      <pc:sldChg chg="modSp">
        <pc:chgData name="Wang, SuYin Grass" userId="WY77QZYgG/OMBm1Rb51LT2vxjQNGHAqLG8K93Bt61Bo=" providerId="None" clId="Web-{3AC1564B-65D8-4DCA-AD19-8087976CA66F}" dt="2024-08-16T15:36:48.017" v="624" actId="20577"/>
        <pc:sldMkLst>
          <pc:docMk/>
          <pc:sldMk cId="4206622292" sldId="280"/>
        </pc:sldMkLst>
        <pc:spChg chg="mod">
          <ac:chgData name="Wang, SuYin Grass" userId="WY77QZYgG/OMBm1Rb51LT2vxjQNGHAqLG8K93Bt61Bo=" providerId="None" clId="Web-{3AC1564B-65D8-4DCA-AD19-8087976CA66F}" dt="2024-08-16T15:36:48.017" v="624" actId="20577"/>
          <ac:spMkLst>
            <pc:docMk/>
            <pc:sldMk cId="4206622292" sldId="280"/>
            <ac:spMk id="10" creationId="{A495F6BD-DF9F-F771-08E3-305D1B73A08B}"/>
          </ac:spMkLst>
        </pc:spChg>
      </pc:sldChg>
      <pc:sldChg chg="addSp delSp modSp">
        <pc:chgData name="Wang, SuYin Grass" userId="WY77QZYgG/OMBm1Rb51LT2vxjQNGHAqLG8K93Bt61Bo=" providerId="None" clId="Web-{3AC1564B-65D8-4DCA-AD19-8087976CA66F}" dt="2024-08-16T17:54:50.870" v="774" actId="1076"/>
        <pc:sldMkLst>
          <pc:docMk/>
          <pc:sldMk cId="1296021396" sldId="281"/>
        </pc:sldMkLst>
        <pc:spChg chg="add del mod">
          <ac:chgData name="Wang, SuYin Grass" userId="WY77QZYgG/OMBm1Rb51LT2vxjQNGHAqLG8K93Bt61Bo=" providerId="None" clId="Web-{3AC1564B-65D8-4DCA-AD19-8087976CA66F}" dt="2024-08-16T15:05:01.450" v="493"/>
          <ac:spMkLst>
            <pc:docMk/>
            <pc:sldMk cId="1296021396" sldId="281"/>
            <ac:spMk id="6" creationId="{A8A1A779-2E8D-CAB0-2424-D6DC39371B45}"/>
          </ac:spMkLst>
        </pc:spChg>
        <pc:spChg chg="mod">
          <ac:chgData name="Wang, SuYin Grass" userId="WY77QZYgG/OMBm1Rb51LT2vxjQNGHAqLG8K93Bt61Bo=" providerId="None" clId="Web-{3AC1564B-65D8-4DCA-AD19-8087976CA66F}" dt="2024-08-16T17:54:44.401" v="771" actId="1076"/>
          <ac:spMkLst>
            <pc:docMk/>
            <pc:sldMk cId="1296021396" sldId="281"/>
            <ac:spMk id="10" creationId="{A495F6BD-DF9F-F771-08E3-305D1B73A08B}"/>
          </ac:spMkLst>
        </pc:spChg>
        <pc:picChg chg="add mod modCrop">
          <ac:chgData name="Wang, SuYin Grass" userId="WY77QZYgG/OMBm1Rb51LT2vxjQNGHAqLG8K93Bt61Bo=" providerId="None" clId="Web-{3AC1564B-65D8-4DCA-AD19-8087976CA66F}" dt="2024-08-16T17:54:49.261" v="773" actId="14100"/>
          <ac:picMkLst>
            <pc:docMk/>
            <pc:sldMk cId="1296021396" sldId="281"/>
            <ac:picMk id="5" creationId="{3B9EDD05-3852-82A6-5F40-0F24EBB639D8}"/>
          </ac:picMkLst>
        </pc:picChg>
        <pc:picChg chg="del mod">
          <ac:chgData name="Wang, SuYin Grass" userId="WY77QZYgG/OMBm1Rb51LT2vxjQNGHAqLG8K93Bt61Bo=" providerId="None" clId="Web-{3AC1564B-65D8-4DCA-AD19-8087976CA66F}" dt="2024-08-16T15:05:29.965" v="501"/>
          <ac:picMkLst>
            <pc:docMk/>
            <pc:sldMk cId="1296021396" sldId="281"/>
            <ac:picMk id="7" creationId="{27196045-3713-D76E-56D6-B3DF99B6F280}"/>
          </ac:picMkLst>
        </pc:picChg>
        <pc:picChg chg="del">
          <ac:chgData name="Wang, SuYin Grass" userId="WY77QZYgG/OMBm1Rb51LT2vxjQNGHAqLG8K93Bt61Bo=" providerId="None" clId="Web-{3AC1564B-65D8-4DCA-AD19-8087976CA66F}" dt="2024-08-16T14:53:31.800" v="477"/>
          <ac:picMkLst>
            <pc:docMk/>
            <pc:sldMk cId="1296021396" sldId="281"/>
            <ac:picMk id="8" creationId="{6257D213-0D16-AB09-44BC-77632A2527AB}"/>
          </ac:picMkLst>
        </pc:picChg>
        <pc:picChg chg="add mod modCrop">
          <ac:chgData name="Wang, SuYin Grass" userId="WY77QZYgG/OMBm1Rb51LT2vxjQNGHAqLG8K93Bt61Bo=" providerId="None" clId="Web-{3AC1564B-65D8-4DCA-AD19-8087976CA66F}" dt="2024-08-16T17:54:50.870" v="774" actId="1076"/>
          <ac:picMkLst>
            <pc:docMk/>
            <pc:sldMk cId="1296021396" sldId="281"/>
            <ac:picMk id="9" creationId="{D579BB1A-33C5-F3F3-A5A1-FEA6F7E95EFE}"/>
          </ac:picMkLst>
        </pc:picChg>
      </pc:sldChg>
      <pc:sldChg chg="addSp delSp modSp add replId">
        <pc:chgData name="Wang, SuYin Grass" userId="WY77QZYgG/OMBm1Rb51LT2vxjQNGHAqLG8K93Bt61Bo=" providerId="None" clId="Web-{3AC1564B-65D8-4DCA-AD19-8087976CA66F}" dt="2024-08-15T20:47:53.537" v="175" actId="20577"/>
        <pc:sldMkLst>
          <pc:docMk/>
          <pc:sldMk cId="1780109601" sldId="283"/>
        </pc:sldMkLst>
        <pc:spChg chg="mod">
          <ac:chgData name="Wang, SuYin Grass" userId="WY77QZYgG/OMBm1Rb51LT2vxjQNGHAqLG8K93Bt61Bo=" providerId="None" clId="Web-{3AC1564B-65D8-4DCA-AD19-8087976CA66F}" dt="2024-08-15T20:43:29.848" v="40" actId="20577"/>
          <ac:spMkLst>
            <pc:docMk/>
            <pc:sldMk cId="1780109601" sldId="283"/>
            <ac:spMk id="2" creationId="{AEA44F03-5CB0-3203-6815-31DFD85D6AFB}"/>
          </ac:spMkLst>
        </pc:spChg>
        <pc:spChg chg="add del mod">
          <ac:chgData name="Wang, SuYin Grass" userId="WY77QZYgG/OMBm1Rb51LT2vxjQNGHAqLG8K93Bt61Bo=" providerId="None" clId="Web-{3AC1564B-65D8-4DCA-AD19-8087976CA66F}" dt="2024-08-15T20:38:56.238" v="15"/>
          <ac:spMkLst>
            <pc:docMk/>
            <pc:sldMk cId="1780109601" sldId="283"/>
            <ac:spMk id="6" creationId="{713422C5-0D8C-86B6-B71B-D1FF32FD245C}"/>
          </ac:spMkLst>
        </pc:spChg>
        <pc:spChg chg="mod">
          <ac:chgData name="Wang, SuYin Grass" userId="WY77QZYgG/OMBm1Rb51LT2vxjQNGHAqLG8K93Bt61Bo=" providerId="None" clId="Web-{3AC1564B-65D8-4DCA-AD19-8087976CA66F}" dt="2024-08-15T20:47:53.537" v="175" actId="20577"/>
          <ac:spMkLst>
            <pc:docMk/>
            <pc:sldMk cId="1780109601" sldId="283"/>
            <ac:spMk id="10" creationId="{A495F6BD-DF9F-F771-08E3-305D1B73A08B}"/>
          </ac:spMkLst>
        </pc:spChg>
        <pc:picChg chg="add mod">
          <ac:chgData name="Wang, SuYin Grass" userId="WY77QZYgG/OMBm1Rb51LT2vxjQNGHAqLG8K93Bt61Bo=" providerId="None" clId="Web-{3AC1564B-65D8-4DCA-AD19-8087976CA66F}" dt="2024-08-15T20:39:15.441" v="22" actId="1076"/>
          <ac:picMkLst>
            <pc:docMk/>
            <pc:sldMk cId="1780109601" sldId="283"/>
            <ac:picMk id="4" creationId="{AA82E75C-787C-94BF-164A-DB8FC26F4524}"/>
          </ac:picMkLst>
        </pc:picChg>
        <pc:picChg chg="del">
          <ac:chgData name="Wang, SuYin Grass" userId="WY77QZYgG/OMBm1Rb51LT2vxjQNGHAqLG8K93Bt61Bo=" providerId="None" clId="Web-{3AC1564B-65D8-4DCA-AD19-8087976CA66F}" dt="2024-08-15T20:38:48.472" v="11"/>
          <ac:picMkLst>
            <pc:docMk/>
            <pc:sldMk cId="1780109601" sldId="283"/>
            <ac:picMk id="7" creationId="{27196045-3713-D76E-56D6-B3DF99B6F280}"/>
          </ac:picMkLst>
        </pc:picChg>
        <pc:picChg chg="del">
          <ac:chgData name="Wang, SuYin Grass" userId="WY77QZYgG/OMBm1Rb51LT2vxjQNGHAqLG8K93Bt61Bo=" providerId="None" clId="Web-{3AC1564B-65D8-4DCA-AD19-8087976CA66F}" dt="2024-08-15T20:22:14.265" v="5"/>
          <ac:picMkLst>
            <pc:docMk/>
            <pc:sldMk cId="1780109601" sldId="283"/>
            <ac:picMk id="8" creationId="{6257D213-0D16-AB09-44BC-77632A2527AB}"/>
          </ac:picMkLst>
        </pc:picChg>
        <pc:picChg chg="add mod">
          <ac:chgData name="Wang, SuYin Grass" userId="WY77QZYgG/OMBm1Rb51LT2vxjQNGHAqLG8K93Bt61Bo=" providerId="None" clId="Web-{3AC1564B-65D8-4DCA-AD19-8087976CA66F}" dt="2024-08-15T20:43:09.614" v="23" actId="1076"/>
          <ac:picMkLst>
            <pc:docMk/>
            <pc:sldMk cId="1780109601" sldId="283"/>
            <ac:picMk id="9" creationId="{F6119F68-DCDA-C6A4-EA7B-CD7C41016CC6}"/>
          </ac:picMkLst>
        </pc:picChg>
      </pc:sldChg>
      <pc:sldChg chg="addSp delSp modSp new">
        <pc:chgData name="Wang, SuYin Grass" userId="WY77QZYgG/OMBm1Rb51LT2vxjQNGHAqLG8K93Bt61Bo=" providerId="None" clId="Web-{3AC1564B-65D8-4DCA-AD19-8087976CA66F}" dt="2024-08-16T17:15:52.793" v="770" actId="20577"/>
        <pc:sldMkLst>
          <pc:docMk/>
          <pc:sldMk cId="3891328362" sldId="284"/>
        </pc:sldMkLst>
        <pc:spChg chg="mod">
          <ac:chgData name="Wang, SuYin Grass" userId="WY77QZYgG/OMBm1Rb51LT2vxjQNGHAqLG8K93Bt61Bo=" providerId="None" clId="Web-{3AC1564B-65D8-4DCA-AD19-8087976CA66F}" dt="2024-08-15T20:49:52.100" v="199" actId="20577"/>
          <ac:spMkLst>
            <pc:docMk/>
            <pc:sldMk cId="3891328362" sldId="284"/>
            <ac:spMk id="2" creationId="{8780052E-6D8F-BF07-4C30-82637B07A088}"/>
          </ac:spMkLst>
        </pc:spChg>
        <pc:spChg chg="del">
          <ac:chgData name="Wang, SuYin Grass" userId="WY77QZYgG/OMBm1Rb51LT2vxjQNGHAqLG8K93Bt61Bo=" providerId="None" clId="Web-{3AC1564B-65D8-4DCA-AD19-8087976CA66F}" dt="2024-08-15T21:07:20.079" v="201"/>
          <ac:spMkLst>
            <pc:docMk/>
            <pc:sldMk cId="3891328362" sldId="284"/>
            <ac:spMk id="4" creationId="{32061149-9E1D-FE74-CBDE-08D8F4E81210}"/>
          </ac:spMkLst>
        </pc:spChg>
        <pc:spChg chg="del">
          <ac:chgData name="Wang, SuYin Grass" userId="WY77QZYgG/OMBm1Rb51LT2vxjQNGHAqLG8K93Bt61Bo=" providerId="None" clId="Web-{3AC1564B-65D8-4DCA-AD19-8087976CA66F}" dt="2024-08-15T20:49:04.147" v="177"/>
          <ac:spMkLst>
            <pc:docMk/>
            <pc:sldMk cId="3891328362" sldId="284"/>
            <ac:spMk id="5" creationId="{EA720FC3-FBF6-2B1A-323D-B1076B5C7396}"/>
          </ac:spMkLst>
        </pc:spChg>
        <pc:spChg chg="add mod">
          <ac:chgData name="Wang, SuYin Grass" userId="WY77QZYgG/OMBm1Rb51LT2vxjQNGHAqLG8K93Bt61Bo=" providerId="None" clId="Web-{3AC1564B-65D8-4DCA-AD19-8087976CA66F}" dt="2024-08-16T17:15:52.793" v="770" actId="20577"/>
          <ac:spMkLst>
            <pc:docMk/>
            <pc:sldMk cId="3891328362" sldId="284"/>
            <ac:spMk id="7" creationId="{890F5B90-160A-D0CC-C453-5553FFC8CFE5}"/>
          </ac:spMkLst>
        </pc:spChg>
        <pc:picChg chg="add mod ord">
          <ac:chgData name="Wang, SuYin Grass" userId="WY77QZYgG/OMBm1Rb51LT2vxjQNGHAqLG8K93Bt61Bo=" providerId="None" clId="Web-{3AC1564B-65D8-4DCA-AD19-8087976CA66F}" dt="2024-08-15T20:49:06.225" v="178" actId="1076"/>
          <ac:picMkLst>
            <pc:docMk/>
            <pc:sldMk cId="3891328362" sldId="284"/>
            <ac:picMk id="6" creationId="{7F99C40A-7E52-6793-F698-4EF2E2BC93EB}"/>
          </ac:picMkLst>
        </pc:picChg>
      </pc:sldChg>
      <pc:sldChg chg="delSp modSp add replId">
        <pc:chgData name="Wang, SuYin Grass" userId="WY77QZYgG/OMBm1Rb51LT2vxjQNGHAqLG8K93Bt61Bo=" providerId="None" clId="Web-{3AC1564B-65D8-4DCA-AD19-8087976CA66F}" dt="2024-08-16T15:24:51.648" v="571" actId="20577"/>
        <pc:sldMkLst>
          <pc:docMk/>
          <pc:sldMk cId="1665894971" sldId="285"/>
        </pc:sldMkLst>
        <pc:spChg chg="mod">
          <ac:chgData name="Wang, SuYin Grass" userId="WY77QZYgG/OMBm1Rb51LT2vxjQNGHAqLG8K93Bt61Bo=" providerId="None" clId="Web-{3AC1564B-65D8-4DCA-AD19-8087976CA66F}" dt="2024-08-16T15:24:51.648" v="571" actId="20577"/>
          <ac:spMkLst>
            <pc:docMk/>
            <pc:sldMk cId="1665894971" sldId="285"/>
            <ac:spMk id="2" creationId="{AEA44F03-5CB0-3203-6815-31DFD85D6AFB}"/>
          </ac:spMkLst>
        </pc:spChg>
        <pc:spChg chg="mod">
          <ac:chgData name="Wang, SuYin Grass" userId="WY77QZYgG/OMBm1Rb51LT2vxjQNGHAqLG8K93Bt61Bo=" providerId="None" clId="Web-{3AC1564B-65D8-4DCA-AD19-8087976CA66F}" dt="2024-08-16T15:23:58.976" v="537" actId="20577"/>
          <ac:spMkLst>
            <pc:docMk/>
            <pc:sldMk cId="1665894971" sldId="285"/>
            <ac:spMk id="10" creationId="{A495F6BD-DF9F-F771-08E3-305D1B73A08B}"/>
          </ac:spMkLst>
        </pc:spChg>
        <pc:picChg chg="del mod">
          <ac:chgData name="Wang, SuYin Grass" userId="WY77QZYgG/OMBm1Rb51LT2vxjQNGHAqLG8K93Bt61Bo=" providerId="None" clId="Web-{3AC1564B-65D8-4DCA-AD19-8087976CA66F}" dt="2024-08-16T15:23:10.508" v="510"/>
          <ac:picMkLst>
            <pc:docMk/>
            <pc:sldMk cId="1665894971" sldId="285"/>
            <ac:picMk id="5" creationId="{3B9EDD05-3852-82A6-5F40-0F24EBB639D8}"/>
          </ac:picMkLst>
        </pc:picChg>
        <pc:picChg chg="del">
          <ac:chgData name="Wang, SuYin Grass" userId="WY77QZYgG/OMBm1Rb51LT2vxjQNGHAqLG8K93Bt61Bo=" providerId="None" clId="Web-{3AC1564B-65D8-4DCA-AD19-8087976CA66F}" dt="2024-08-16T15:23:12.320" v="511"/>
          <ac:picMkLst>
            <pc:docMk/>
            <pc:sldMk cId="1665894971" sldId="285"/>
            <ac:picMk id="7" creationId="{27196045-3713-D76E-56D6-B3DF99B6F280}"/>
          </ac:picMkLst>
        </pc:picChg>
      </pc:sldChg>
    </pc:docChg>
  </pc:docChgLst>
  <pc:docChgLst>
    <pc:chgData name="Wang, SuYin Grass" userId="WY77QZYgG/OMBm1Rb51LT2vxjQNGHAqLG8K93Bt61Bo=" providerId="None" clId="Web-{56C922DC-EC5C-4F18-90F1-4675FCE0DA59}"/>
    <pc:docChg chg="mod addSld delSld modSld addMainMaster delMainMaster modMainMaster">
      <pc:chgData name="Wang, SuYin Grass" userId="WY77QZYgG/OMBm1Rb51LT2vxjQNGHAqLG8K93Bt61Bo=" providerId="None" clId="Web-{56C922DC-EC5C-4F18-90F1-4675FCE0DA59}" dt="2024-09-18T11:50:56.811" v="89"/>
      <pc:docMkLst>
        <pc:docMk/>
      </pc:docMkLst>
      <pc:sldChg chg="modSp add del mod modClrScheme chgLayout">
        <pc:chgData name="Wang, SuYin Grass" userId="WY77QZYgG/OMBm1Rb51LT2vxjQNGHAqLG8K93Bt61Bo=" providerId="None" clId="Web-{56C922DC-EC5C-4F18-90F1-4675FCE0DA59}" dt="2024-09-18T11:32:23.826" v="16" actId="20577"/>
        <pc:sldMkLst>
          <pc:docMk/>
          <pc:sldMk cId="1779062293" sldId="256"/>
        </pc:sldMkLst>
        <pc:spChg chg="mod ord">
          <ac:chgData name="Wang, SuYin Grass" userId="WY77QZYgG/OMBm1Rb51LT2vxjQNGHAqLG8K93Bt61Bo=" providerId="None" clId="Web-{56C922DC-EC5C-4F18-90F1-4675FCE0DA59}" dt="2024-09-18T11:32:23.826" v="16" actId="20577"/>
          <ac:spMkLst>
            <pc:docMk/>
            <pc:sldMk cId="1779062293" sldId="256"/>
            <ac:spMk id="19" creationId="{530A2F86-ECD1-A581-DFF3-C87E5E834BF8}"/>
          </ac:spMkLst>
        </pc:spChg>
        <pc:spChg chg="mod ord">
          <ac:chgData name="Wang, SuYin Grass" userId="WY77QZYgG/OMBm1Rb51LT2vxjQNGHAqLG8K93Bt61Bo=" providerId="None" clId="Web-{56C922DC-EC5C-4F18-90F1-4675FCE0DA59}" dt="2024-09-18T11:30:20.573" v="12"/>
          <ac:spMkLst>
            <pc:docMk/>
            <pc:sldMk cId="1779062293" sldId="256"/>
            <ac:spMk id="20" creationId="{864DD5D9-1D69-E1F5-63C4-F56D131C6B33}"/>
          </ac:spMkLst>
        </pc:spChg>
        <pc:spChg chg="mod ord">
          <ac:chgData name="Wang, SuYin Grass" userId="WY77QZYgG/OMBm1Rb51LT2vxjQNGHAqLG8K93Bt61Bo=" providerId="None" clId="Web-{56C922DC-EC5C-4F18-90F1-4675FCE0DA59}" dt="2024-09-18T11:30:20.573" v="12"/>
          <ac:spMkLst>
            <pc:docMk/>
            <pc:sldMk cId="1779062293" sldId="256"/>
            <ac:spMk id="23" creationId="{F4415896-6F7A-888C-2DEC-6A3C70CB758D}"/>
          </ac:spMkLst>
        </pc:spChg>
        <pc:spChg chg="mod ord">
          <ac:chgData name="Wang, SuYin Grass" userId="WY77QZYgG/OMBm1Rb51LT2vxjQNGHAqLG8K93Bt61Bo=" providerId="None" clId="Web-{56C922DC-EC5C-4F18-90F1-4675FCE0DA59}" dt="2024-09-18T11:30:20.573" v="12"/>
          <ac:spMkLst>
            <pc:docMk/>
            <pc:sldMk cId="1779062293" sldId="256"/>
            <ac:spMk id="24" creationId="{9C941AE2-346F-A931-44FF-64C2A31256F9}"/>
          </ac:spMkLst>
        </pc:spChg>
        <pc:spChg chg="mod ord">
          <ac:chgData name="Wang, SuYin Grass" userId="WY77QZYgG/OMBm1Rb51LT2vxjQNGHAqLG8K93Bt61Bo=" providerId="None" clId="Web-{56C922DC-EC5C-4F18-90F1-4675FCE0DA59}" dt="2024-09-18T11:30:20.573" v="12"/>
          <ac:spMkLst>
            <pc:docMk/>
            <pc:sldMk cId="1779062293" sldId="256"/>
            <ac:spMk id="25" creationId="{EC238505-E495-0BEA-CCF2-067347E4B404}"/>
          </ac:spMkLst>
        </pc:spChg>
        <pc:spChg chg="mod ord">
          <ac:chgData name="Wang, SuYin Grass" userId="WY77QZYgG/OMBm1Rb51LT2vxjQNGHAqLG8K93Bt61Bo=" providerId="None" clId="Web-{56C922DC-EC5C-4F18-90F1-4675FCE0DA59}" dt="2024-09-18T11:30:20.573" v="12"/>
          <ac:spMkLst>
            <pc:docMk/>
            <pc:sldMk cId="1779062293" sldId="256"/>
            <ac:spMk id="27" creationId="{8C0FD6B1-500F-253F-690F-E77CE6203920}"/>
          </ac:spMkLst>
        </pc:spChg>
        <pc:picChg chg="mod ord">
          <ac:chgData name="Wang, SuYin Grass" userId="WY77QZYgG/OMBm1Rb51LT2vxjQNGHAqLG8K93Bt61Bo=" providerId="None" clId="Web-{56C922DC-EC5C-4F18-90F1-4675FCE0DA59}" dt="2024-09-18T11:30:20.573" v="12"/>
          <ac:picMkLst>
            <pc:docMk/>
            <pc:sldMk cId="1779062293" sldId="256"/>
            <ac:picMk id="2" creationId="{948A867E-F727-D823-A9C8-E14503CFB54F}"/>
          </ac:picMkLst>
        </pc:picChg>
      </pc:sldChg>
      <pc:sldChg chg="del mod modClrScheme chgLayout">
        <pc:chgData name="Wang, SuYin Grass" userId="WY77QZYgG/OMBm1Rb51LT2vxjQNGHAqLG8K93Bt61Bo=" providerId="None" clId="Web-{56C922DC-EC5C-4F18-90F1-4675FCE0DA59}" dt="2024-09-18T11:50:56.811" v="89"/>
        <pc:sldMkLst>
          <pc:docMk/>
          <pc:sldMk cId="1505208611" sldId="262"/>
        </pc:sldMkLst>
      </pc:sldChg>
      <pc:sldChg chg="addSp delSp modSp mod modClrScheme chgLayout">
        <pc:chgData name="Wang, SuYin Grass" userId="WY77QZYgG/OMBm1Rb51LT2vxjQNGHAqLG8K93Bt61Bo=" providerId="None" clId="Web-{56C922DC-EC5C-4F18-90F1-4675FCE0DA59}" dt="2024-09-18T11:49:22.574" v="68"/>
        <pc:sldMkLst>
          <pc:docMk/>
          <pc:sldMk cId="1080398843" sldId="279"/>
        </pc:sldMkLst>
        <pc:spChg chg="add del mod">
          <ac:chgData name="Wang, SuYin Grass" userId="WY77QZYgG/OMBm1Rb51LT2vxjQNGHAqLG8K93Bt61Bo=" providerId="None" clId="Web-{56C922DC-EC5C-4F18-90F1-4675FCE0DA59}" dt="2024-09-18T11:49:09.824" v="67"/>
          <ac:spMkLst>
            <pc:docMk/>
            <pc:sldMk cId="1080398843" sldId="279"/>
            <ac:spMk id="2" creationId="{61565F5E-E356-95F1-953E-654A1C9DA87B}"/>
          </ac:spMkLst>
        </pc:spChg>
        <pc:spChg chg="mod ord">
          <ac:chgData name="Wang, SuYin Grass" userId="WY77QZYgG/OMBm1Rb51LT2vxjQNGHAqLG8K93Bt61Bo=" providerId="None" clId="Web-{56C922DC-EC5C-4F18-90F1-4675FCE0DA59}" dt="2024-09-18T11:30:20.573" v="12"/>
          <ac:spMkLst>
            <pc:docMk/>
            <pc:sldMk cId="1080398843" sldId="279"/>
            <ac:spMk id="3" creationId="{EAD92E8E-C646-48C9-E0F4-1D9ABC0275C2}"/>
          </ac:spMkLst>
        </pc:spChg>
        <pc:spChg chg="mod ord">
          <ac:chgData name="Wang, SuYin Grass" userId="WY77QZYgG/OMBm1Rb51LT2vxjQNGHAqLG8K93Bt61Bo=" providerId="None" clId="Web-{56C922DC-EC5C-4F18-90F1-4675FCE0DA59}" dt="2024-09-18T11:30:20.573" v="12"/>
          <ac:spMkLst>
            <pc:docMk/>
            <pc:sldMk cId="1080398843" sldId="279"/>
            <ac:spMk id="5" creationId="{D51F7926-ADFC-2BDC-DA40-26A243D2B521}"/>
          </ac:spMkLst>
        </pc:spChg>
        <pc:spChg chg="add">
          <ac:chgData name="Wang, SuYin Grass" userId="WY77QZYgG/OMBm1Rb51LT2vxjQNGHAqLG8K93Bt61Bo=" providerId="None" clId="Web-{56C922DC-EC5C-4F18-90F1-4675FCE0DA59}" dt="2024-09-18T11:49:22.574" v="68"/>
          <ac:spMkLst>
            <pc:docMk/>
            <pc:sldMk cId="1080398843" sldId="279"/>
            <ac:spMk id="6" creationId="{93B3F42F-BEA6-1CB9-D503-C5C9E297F5CF}"/>
          </ac:spMkLst>
        </pc:spChg>
        <pc:picChg chg="mod ord">
          <ac:chgData name="Wang, SuYin Grass" userId="WY77QZYgG/OMBm1Rb51LT2vxjQNGHAqLG8K93Bt61Bo=" providerId="None" clId="Web-{56C922DC-EC5C-4F18-90F1-4675FCE0DA59}" dt="2024-09-18T11:30:20.573" v="12"/>
          <ac:picMkLst>
            <pc:docMk/>
            <pc:sldMk cId="1080398843" sldId="279"/>
            <ac:picMk id="297" creationId="{7CF99F44-3D19-305F-488A-4E94D9AF0BD3}"/>
          </ac:picMkLst>
        </pc:picChg>
      </pc:sldChg>
      <pc:sldChg chg="addSp delSp modSp mod modClrScheme chgLayout">
        <pc:chgData name="Wang, SuYin Grass" userId="WY77QZYgG/OMBm1Rb51LT2vxjQNGHAqLG8K93Bt61Bo=" providerId="None" clId="Web-{56C922DC-EC5C-4F18-90F1-4675FCE0DA59}" dt="2024-09-18T11:48:40.183" v="63" actId="1076"/>
        <pc:sldMkLst>
          <pc:docMk/>
          <pc:sldMk cId="4206622292" sldId="280"/>
        </pc:sldMkLst>
        <pc:spChg chg="mod ord">
          <ac:chgData name="Wang, SuYin Grass" userId="WY77QZYgG/OMBm1Rb51LT2vxjQNGHAqLG8K93Bt61Bo=" providerId="None" clId="Web-{56C922DC-EC5C-4F18-90F1-4675FCE0DA59}" dt="2024-09-18T11:30:20.573" v="12"/>
          <ac:spMkLst>
            <pc:docMk/>
            <pc:sldMk cId="4206622292" sldId="280"/>
            <ac:spMk id="2" creationId="{AEA44F03-5CB0-3203-6815-31DFD85D6AFB}"/>
          </ac:spMkLst>
        </pc:spChg>
        <pc:spChg chg="mod ord">
          <ac:chgData name="Wang, SuYin Grass" userId="WY77QZYgG/OMBm1Rb51LT2vxjQNGHAqLG8K93Bt61Bo=" providerId="None" clId="Web-{56C922DC-EC5C-4F18-90F1-4675FCE0DA59}" dt="2024-09-18T11:30:20.573" v="12"/>
          <ac:spMkLst>
            <pc:docMk/>
            <pc:sldMk cId="4206622292" sldId="280"/>
            <ac:spMk id="3" creationId="{675BC7CF-7474-DEB4-DB13-4ED8CD46C880}"/>
          </ac:spMkLst>
        </pc:spChg>
        <pc:spChg chg="add del mod">
          <ac:chgData name="Wang, SuYin Grass" userId="WY77QZYgG/OMBm1Rb51LT2vxjQNGHAqLG8K93Bt61Bo=" providerId="None" clId="Web-{56C922DC-EC5C-4F18-90F1-4675FCE0DA59}" dt="2024-09-18T11:32:48.561" v="19"/>
          <ac:spMkLst>
            <pc:docMk/>
            <pc:sldMk cId="4206622292" sldId="280"/>
            <ac:spMk id="5" creationId="{E8ED1516-3FC3-6904-9CDA-A329B4563D87}"/>
          </ac:spMkLst>
        </pc:spChg>
        <pc:spChg chg="del mod ord">
          <ac:chgData name="Wang, SuYin Grass" userId="WY77QZYgG/OMBm1Rb51LT2vxjQNGHAqLG8K93Bt61Bo=" providerId="None" clId="Web-{56C922DC-EC5C-4F18-90F1-4675FCE0DA59}" dt="2024-09-18T11:32:43.780" v="17"/>
          <ac:spMkLst>
            <pc:docMk/>
            <pc:sldMk cId="4206622292" sldId="280"/>
            <ac:spMk id="6" creationId="{B7A16CC6-3A26-2F03-4A6D-178F4980A098}"/>
          </ac:spMkLst>
        </pc:spChg>
        <pc:spChg chg="mod">
          <ac:chgData name="Wang, SuYin Grass" userId="WY77QZYgG/OMBm1Rb51LT2vxjQNGHAqLG8K93Bt61Bo=" providerId="None" clId="Web-{56C922DC-EC5C-4F18-90F1-4675FCE0DA59}" dt="2024-09-18T11:32:51.467" v="20" actId="14100"/>
          <ac:spMkLst>
            <pc:docMk/>
            <pc:sldMk cId="4206622292" sldId="280"/>
            <ac:spMk id="10" creationId="{A495F6BD-DF9F-F771-08E3-305D1B73A08B}"/>
          </ac:spMkLst>
        </pc:spChg>
        <pc:spChg chg="add mod">
          <ac:chgData name="Wang, SuYin Grass" userId="WY77QZYgG/OMBm1Rb51LT2vxjQNGHAqLG8K93Bt61Bo=" providerId="None" clId="Web-{56C922DC-EC5C-4F18-90F1-4675FCE0DA59}" dt="2024-09-18T11:48:40.183" v="63" actId="1076"/>
          <ac:spMkLst>
            <pc:docMk/>
            <pc:sldMk cId="4206622292" sldId="280"/>
            <ac:spMk id="12" creationId="{DB4AC085-8012-BAF2-3C28-5034E0C1E4A2}"/>
          </ac:spMkLst>
        </pc:spChg>
        <pc:picChg chg="del mod">
          <ac:chgData name="Wang, SuYin Grass" userId="WY77QZYgG/OMBm1Rb51LT2vxjQNGHAqLG8K93Bt61Bo=" providerId="None" clId="Web-{56C922DC-EC5C-4F18-90F1-4675FCE0DA59}" dt="2024-09-18T11:45:14.438" v="46"/>
          <ac:picMkLst>
            <pc:docMk/>
            <pc:sldMk cId="4206622292" sldId="280"/>
            <ac:picMk id="7" creationId="{27196045-3713-D76E-56D6-B3DF99B6F280}"/>
          </ac:picMkLst>
        </pc:picChg>
        <pc:picChg chg="add mod">
          <ac:chgData name="Wang, SuYin Grass" userId="WY77QZYgG/OMBm1Rb51LT2vxjQNGHAqLG8K93Bt61Bo=" providerId="None" clId="Web-{56C922DC-EC5C-4F18-90F1-4675FCE0DA59}" dt="2024-09-18T11:45:30.470" v="52" actId="1076"/>
          <ac:picMkLst>
            <pc:docMk/>
            <pc:sldMk cId="4206622292" sldId="280"/>
            <ac:picMk id="8" creationId="{CCFB2891-A8AD-602D-89E8-5DB12116EF05}"/>
          </ac:picMkLst>
        </pc:picChg>
        <pc:picChg chg="add mod">
          <ac:chgData name="Wang, SuYin Grass" userId="WY77QZYgG/OMBm1Rb51LT2vxjQNGHAqLG8K93Bt61Bo=" providerId="None" clId="Web-{56C922DC-EC5C-4F18-90F1-4675FCE0DA59}" dt="2024-09-18T11:45:24.829" v="50" actId="1076"/>
          <ac:picMkLst>
            <pc:docMk/>
            <pc:sldMk cId="4206622292" sldId="280"/>
            <ac:picMk id="9" creationId="{CD8043F6-167B-1239-F975-B7AB37BA1234}"/>
          </ac:picMkLst>
        </pc:picChg>
      </pc:sldChg>
      <pc:sldChg chg="modSp mod modClrScheme chgLayout">
        <pc:chgData name="Wang, SuYin Grass" userId="WY77QZYgG/OMBm1Rb51LT2vxjQNGHAqLG8K93Bt61Bo=" providerId="None" clId="Web-{56C922DC-EC5C-4F18-90F1-4675FCE0DA59}" dt="2024-09-18T11:47:39.306" v="56" actId="1076"/>
        <pc:sldMkLst>
          <pc:docMk/>
          <pc:sldMk cId="1296021396" sldId="281"/>
        </pc:sldMkLst>
        <pc:spChg chg="mod ord">
          <ac:chgData name="Wang, SuYin Grass" userId="WY77QZYgG/OMBm1Rb51LT2vxjQNGHAqLG8K93Bt61Bo=" providerId="None" clId="Web-{56C922DC-EC5C-4F18-90F1-4675FCE0DA59}" dt="2024-09-18T11:30:20.573" v="12"/>
          <ac:spMkLst>
            <pc:docMk/>
            <pc:sldMk cId="1296021396" sldId="281"/>
            <ac:spMk id="2" creationId="{AEA44F03-5CB0-3203-6815-31DFD85D6AFB}"/>
          </ac:spMkLst>
        </pc:spChg>
        <pc:spChg chg="mod ord">
          <ac:chgData name="Wang, SuYin Grass" userId="WY77QZYgG/OMBm1Rb51LT2vxjQNGHAqLG8K93Bt61Bo=" providerId="None" clId="Web-{56C922DC-EC5C-4F18-90F1-4675FCE0DA59}" dt="2024-09-18T11:30:20.573" v="12"/>
          <ac:spMkLst>
            <pc:docMk/>
            <pc:sldMk cId="1296021396" sldId="281"/>
            <ac:spMk id="3" creationId="{675BC7CF-7474-DEB4-DB13-4ED8CD46C880}"/>
          </ac:spMkLst>
        </pc:spChg>
        <pc:spChg chg="mod">
          <ac:chgData name="Wang, SuYin Grass" userId="WY77QZYgG/OMBm1Rb51LT2vxjQNGHAqLG8K93Bt61Bo=" providerId="None" clId="Web-{56C922DC-EC5C-4F18-90F1-4675FCE0DA59}" dt="2024-09-18T11:47:35.150" v="55" actId="14100"/>
          <ac:spMkLst>
            <pc:docMk/>
            <pc:sldMk cId="1296021396" sldId="281"/>
            <ac:spMk id="10" creationId="{A495F6BD-DF9F-F771-08E3-305D1B73A08B}"/>
          </ac:spMkLst>
        </pc:spChg>
        <pc:picChg chg="mod">
          <ac:chgData name="Wang, SuYin Grass" userId="WY77QZYgG/OMBm1Rb51LT2vxjQNGHAqLG8K93Bt61Bo=" providerId="None" clId="Web-{56C922DC-EC5C-4F18-90F1-4675FCE0DA59}" dt="2024-09-18T11:47:31.728" v="54" actId="1076"/>
          <ac:picMkLst>
            <pc:docMk/>
            <pc:sldMk cId="1296021396" sldId="281"/>
            <ac:picMk id="4" creationId="{4A10C8F3-2979-5F53-D005-BEF83B51F063}"/>
          </ac:picMkLst>
        </pc:picChg>
        <pc:picChg chg="mod">
          <ac:chgData name="Wang, SuYin Grass" userId="WY77QZYgG/OMBm1Rb51LT2vxjQNGHAqLG8K93Bt61Bo=" providerId="None" clId="Web-{56C922DC-EC5C-4F18-90F1-4675FCE0DA59}" dt="2024-09-18T11:47:39.306" v="56" actId="1076"/>
          <ac:picMkLst>
            <pc:docMk/>
            <pc:sldMk cId="1296021396" sldId="281"/>
            <ac:picMk id="5" creationId="{3B9EDD05-3852-82A6-5F40-0F24EBB639D8}"/>
          </ac:picMkLst>
        </pc:picChg>
      </pc:sldChg>
      <pc:sldChg chg="modSp mod modClrScheme chgLayout">
        <pc:chgData name="Wang, SuYin Grass" userId="WY77QZYgG/OMBm1Rb51LT2vxjQNGHAqLG8K93Bt61Bo=" providerId="None" clId="Web-{56C922DC-EC5C-4F18-90F1-4675FCE0DA59}" dt="2024-09-18T11:30:20.573" v="12"/>
        <pc:sldMkLst>
          <pc:docMk/>
          <pc:sldMk cId="1147804550" sldId="282"/>
        </pc:sldMkLst>
        <pc:spChg chg="mod ord">
          <ac:chgData name="Wang, SuYin Grass" userId="WY77QZYgG/OMBm1Rb51LT2vxjQNGHAqLG8K93Bt61Bo=" providerId="None" clId="Web-{56C922DC-EC5C-4F18-90F1-4675FCE0DA59}" dt="2024-09-18T11:30:20.573" v="12"/>
          <ac:spMkLst>
            <pc:docMk/>
            <pc:sldMk cId="1147804550" sldId="282"/>
            <ac:spMk id="2" creationId="{79153744-D2FD-057A-F8C5-D08B8BEF848D}"/>
          </ac:spMkLst>
        </pc:spChg>
        <pc:spChg chg="mod ord">
          <ac:chgData name="Wang, SuYin Grass" userId="WY77QZYgG/OMBm1Rb51LT2vxjQNGHAqLG8K93Bt61Bo=" providerId="None" clId="Web-{56C922DC-EC5C-4F18-90F1-4675FCE0DA59}" dt="2024-09-18T11:30:20.573" v="12"/>
          <ac:spMkLst>
            <pc:docMk/>
            <pc:sldMk cId="1147804550" sldId="282"/>
            <ac:spMk id="5" creationId="{D51F7926-ADFC-2BDC-DA40-26A243D2B521}"/>
          </ac:spMkLst>
        </pc:spChg>
      </pc:sldChg>
      <pc:sldChg chg="modSp mod modClrScheme chgLayout">
        <pc:chgData name="Wang, SuYin Grass" userId="WY77QZYgG/OMBm1Rb51LT2vxjQNGHAqLG8K93Bt61Bo=" providerId="None" clId="Web-{56C922DC-EC5C-4F18-90F1-4675FCE0DA59}" dt="2024-09-18T11:30:20.573" v="12"/>
        <pc:sldMkLst>
          <pc:docMk/>
          <pc:sldMk cId="1780109601" sldId="283"/>
        </pc:sldMkLst>
        <pc:spChg chg="mod ord">
          <ac:chgData name="Wang, SuYin Grass" userId="WY77QZYgG/OMBm1Rb51LT2vxjQNGHAqLG8K93Bt61Bo=" providerId="None" clId="Web-{56C922DC-EC5C-4F18-90F1-4675FCE0DA59}" dt="2024-09-18T11:30:20.573" v="12"/>
          <ac:spMkLst>
            <pc:docMk/>
            <pc:sldMk cId="1780109601" sldId="283"/>
            <ac:spMk id="2" creationId="{AEA44F03-5CB0-3203-6815-31DFD85D6AFB}"/>
          </ac:spMkLst>
        </pc:spChg>
        <pc:spChg chg="mod ord">
          <ac:chgData name="Wang, SuYin Grass" userId="WY77QZYgG/OMBm1Rb51LT2vxjQNGHAqLG8K93Bt61Bo=" providerId="None" clId="Web-{56C922DC-EC5C-4F18-90F1-4675FCE0DA59}" dt="2024-09-18T11:30:20.573" v="12"/>
          <ac:spMkLst>
            <pc:docMk/>
            <pc:sldMk cId="1780109601" sldId="283"/>
            <ac:spMk id="3" creationId="{675BC7CF-7474-DEB4-DB13-4ED8CD46C880}"/>
          </ac:spMkLst>
        </pc:spChg>
      </pc:sldChg>
      <pc:sldChg chg="modSp mod modClrScheme chgLayout">
        <pc:chgData name="Wang, SuYin Grass" userId="WY77QZYgG/OMBm1Rb51LT2vxjQNGHAqLG8K93Bt61Bo=" providerId="None" clId="Web-{56C922DC-EC5C-4F18-90F1-4675FCE0DA59}" dt="2024-09-18T11:30:20.573" v="12"/>
        <pc:sldMkLst>
          <pc:docMk/>
          <pc:sldMk cId="3891328362" sldId="284"/>
        </pc:sldMkLst>
        <pc:spChg chg="mod ord">
          <ac:chgData name="Wang, SuYin Grass" userId="WY77QZYgG/OMBm1Rb51LT2vxjQNGHAqLG8K93Bt61Bo=" providerId="None" clId="Web-{56C922DC-EC5C-4F18-90F1-4675FCE0DA59}" dt="2024-09-18T11:30:20.573" v="12"/>
          <ac:spMkLst>
            <pc:docMk/>
            <pc:sldMk cId="3891328362" sldId="284"/>
            <ac:spMk id="2" creationId="{8780052E-6D8F-BF07-4C30-82637B07A088}"/>
          </ac:spMkLst>
        </pc:spChg>
        <pc:spChg chg="mod ord">
          <ac:chgData name="Wang, SuYin Grass" userId="WY77QZYgG/OMBm1Rb51LT2vxjQNGHAqLG8K93Bt61Bo=" providerId="None" clId="Web-{56C922DC-EC5C-4F18-90F1-4675FCE0DA59}" dt="2024-09-18T11:30:20.573" v="12"/>
          <ac:spMkLst>
            <pc:docMk/>
            <pc:sldMk cId="3891328362" sldId="284"/>
            <ac:spMk id="3" creationId="{907B50B1-C151-E918-04D2-10348946AF79}"/>
          </ac:spMkLst>
        </pc:spChg>
        <pc:picChg chg="mod ord">
          <ac:chgData name="Wang, SuYin Grass" userId="WY77QZYgG/OMBm1Rb51LT2vxjQNGHAqLG8K93Bt61Bo=" providerId="None" clId="Web-{56C922DC-EC5C-4F18-90F1-4675FCE0DA59}" dt="2024-09-18T11:30:20.573" v="12"/>
          <ac:picMkLst>
            <pc:docMk/>
            <pc:sldMk cId="3891328362" sldId="284"/>
            <ac:picMk id="6" creationId="{7F99C40A-7E52-6793-F698-4EF2E2BC93EB}"/>
          </ac:picMkLst>
        </pc:picChg>
      </pc:sldChg>
      <pc:sldChg chg="modSp mod modClrScheme chgLayout">
        <pc:chgData name="Wang, SuYin Grass" userId="WY77QZYgG/OMBm1Rb51LT2vxjQNGHAqLG8K93Bt61Bo=" providerId="None" clId="Web-{56C922DC-EC5C-4F18-90F1-4675FCE0DA59}" dt="2024-09-18T11:30:20.573" v="12"/>
        <pc:sldMkLst>
          <pc:docMk/>
          <pc:sldMk cId="1665894971" sldId="285"/>
        </pc:sldMkLst>
        <pc:spChg chg="mod ord">
          <ac:chgData name="Wang, SuYin Grass" userId="WY77QZYgG/OMBm1Rb51LT2vxjQNGHAqLG8K93Bt61Bo=" providerId="None" clId="Web-{56C922DC-EC5C-4F18-90F1-4675FCE0DA59}" dt="2024-09-18T11:30:20.573" v="12"/>
          <ac:spMkLst>
            <pc:docMk/>
            <pc:sldMk cId="1665894971" sldId="285"/>
            <ac:spMk id="2" creationId="{AEA44F03-5CB0-3203-6815-31DFD85D6AFB}"/>
          </ac:spMkLst>
        </pc:spChg>
        <pc:spChg chg="mod ord">
          <ac:chgData name="Wang, SuYin Grass" userId="WY77QZYgG/OMBm1Rb51LT2vxjQNGHAqLG8K93Bt61Bo=" providerId="None" clId="Web-{56C922DC-EC5C-4F18-90F1-4675FCE0DA59}" dt="2024-09-18T11:30:20.573" v="12"/>
          <ac:spMkLst>
            <pc:docMk/>
            <pc:sldMk cId="1665894971" sldId="285"/>
            <ac:spMk id="3" creationId="{675BC7CF-7474-DEB4-DB13-4ED8CD46C880}"/>
          </ac:spMkLst>
        </pc:spChg>
        <pc:picChg chg="mod ord">
          <ac:chgData name="Wang, SuYin Grass" userId="WY77QZYgG/OMBm1Rb51LT2vxjQNGHAqLG8K93Bt61Bo=" providerId="None" clId="Web-{56C922DC-EC5C-4F18-90F1-4675FCE0DA59}" dt="2024-09-18T11:30:20.573" v="12"/>
          <ac:picMkLst>
            <pc:docMk/>
            <pc:sldMk cId="1665894971" sldId="285"/>
            <ac:picMk id="8" creationId="{6257D213-0D16-AB09-44BC-77632A2527AB}"/>
          </ac:picMkLst>
        </pc:picChg>
      </pc:sldChg>
      <pc:sldChg chg="modSp mod modClrScheme chgLayout">
        <pc:chgData name="Wang, SuYin Grass" userId="WY77QZYgG/OMBm1Rb51LT2vxjQNGHAqLG8K93Bt61Bo=" providerId="None" clId="Web-{56C922DC-EC5C-4F18-90F1-4675FCE0DA59}" dt="2024-09-18T11:30:20.573" v="12"/>
        <pc:sldMkLst>
          <pc:docMk/>
          <pc:sldMk cId="3168836350" sldId="287"/>
        </pc:sldMkLst>
        <pc:spChg chg="mod ord">
          <ac:chgData name="Wang, SuYin Grass" userId="WY77QZYgG/OMBm1Rb51LT2vxjQNGHAqLG8K93Bt61Bo=" providerId="None" clId="Web-{56C922DC-EC5C-4F18-90F1-4675FCE0DA59}" dt="2024-09-18T11:30:20.573" v="12"/>
          <ac:spMkLst>
            <pc:docMk/>
            <pc:sldMk cId="3168836350" sldId="287"/>
            <ac:spMk id="2" creationId="{79153744-D2FD-057A-F8C5-D08B8BEF848D}"/>
          </ac:spMkLst>
        </pc:spChg>
        <pc:spChg chg="mod ord">
          <ac:chgData name="Wang, SuYin Grass" userId="WY77QZYgG/OMBm1Rb51LT2vxjQNGHAqLG8K93Bt61Bo=" providerId="None" clId="Web-{56C922DC-EC5C-4F18-90F1-4675FCE0DA59}" dt="2024-09-18T11:30:20.573" v="12"/>
          <ac:spMkLst>
            <pc:docMk/>
            <pc:sldMk cId="3168836350" sldId="287"/>
            <ac:spMk id="4" creationId="{735EDF15-2DD3-47FA-E055-2281924B2FA2}"/>
          </ac:spMkLst>
        </pc:spChg>
        <pc:spChg chg="mod ord">
          <ac:chgData name="Wang, SuYin Grass" userId="WY77QZYgG/OMBm1Rb51LT2vxjQNGHAqLG8K93Bt61Bo=" providerId="None" clId="Web-{56C922DC-EC5C-4F18-90F1-4675FCE0DA59}" dt="2024-09-18T11:30:20.573" v="12"/>
          <ac:spMkLst>
            <pc:docMk/>
            <pc:sldMk cId="3168836350" sldId="287"/>
            <ac:spMk id="5" creationId="{D51F7926-ADFC-2BDC-DA40-26A243D2B521}"/>
          </ac:spMkLst>
        </pc:spChg>
      </pc:sldChg>
      <pc:sldChg chg="delSp modSp new mod modClrScheme chgLayout">
        <pc:chgData name="Wang, SuYin Grass" userId="WY77QZYgG/OMBm1Rb51LT2vxjQNGHAqLG8K93Bt61Bo=" providerId="None" clId="Web-{56C922DC-EC5C-4F18-90F1-4675FCE0DA59}" dt="2024-09-18T11:50:43.264" v="88" actId="20577"/>
        <pc:sldMkLst>
          <pc:docMk/>
          <pc:sldMk cId="3911006849" sldId="288"/>
        </pc:sldMkLst>
        <pc:spChg chg="mod ord">
          <ac:chgData name="Wang, SuYin Grass" userId="WY77QZYgG/OMBm1Rb51LT2vxjQNGHAqLG8K93Bt61Bo=" providerId="None" clId="Web-{56C922DC-EC5C-4F18-90F1-4675FCE0DA59}" dt="2024-09-18T11:50:43.264" v="88" actId="20577"/>
          <ac:spMkLst>
            <pc:docMk/>
            <pc:sldMk cId="3911006849" sldId="288"/>
            <ac:spMk id="2" creationId="{9046B747-5FBB-3399-3D03-EF81BF9FD310}"/>
          </ac:spMkLst>
        </pc:spChg>
        <pc:spChg chg="mod ord">
          <ac:chgData name="Wang, SuYin Grass" userId="WY77QZYgG/OMBm1Rb51LT2vxjQNGHAqLG8K93Bt61Bo=" providerId="None" clId="Web-{56C922DC-EC5C-4F18-90F1-4675FCE0DA59}" dt="2024-09-18T11:50:22.466" v="71"/>
          <ac:spMkLst>
            <pc:docMk/>
            <pc:sldMk cId="3911006849" sldId="288"/>
            <ac:spMk id="3" creationId="{EA416DA7-4E78-71AC-C261-CEA63E3F7A5A}"/>
          </ac:spMkLst>
        </pc:spChg>
        <pc:spChg chg="del">
          <ac:chgData name="Wang, SuYin Grass" userId="WY77QZYgG/OMBm1Rb51LT2vxjQNGHAqLG8K93Bt61Bo=" providerId="None" clId="Web-{56C922DC-EC5C-4F18-90F1-4675FCE0DA59}" dt="2024-09-18T11:50:22.466" v="71"/>
          <ac:spMkLst>
            <pc:docMk/>
            <pc:sldMk cId="3911006849" sldId="288"/>
            <ac:spMk id="4" creationId="{C8A476BE-71FF-9062-281F-A1734674EE78}"/>
          </ac:spMkLst>
        </pc:spChg>
        <pc:spChg chg="del">
          <ac:chgData name="Wang, SuYin Grass" userId="WY77QZYgG/OMBm1Rb51LT2vxjQNGHAqLG8K93Bt61Bo=" providerId="None" clId="Web-{56C922DC-EC5C-4F18-90F1-4675FCE0DA59}" dt="2024-09-18T11:50:22.466" v="71"/>
          <ac:spMkLst>
            <pc:docMk/>
            <pc:sldMk cId="3911006849" sldId="288"/>
            <ac:spMk id="5" creationId="{EE41C7D9-679A-ECD6-C307-8E5562651AC4}"/>
          </ac:spMkLst>
        </pc:spChg>
      </pc:sldChg>
      <pc:sldChg chg="modSp del mod modClrScheme chgLayout">
        <pc:chgData name="Wang, SuYin Grass" userId="WY77QZYgG/OMBm1Rb51LT2vxjQNGHAqLG8K93Bt61Bo=" providerId="None" clId="Web-{56C922DC-EC5C-4F18-90F1-4675FCE0DA59}" dt="2024-09-18T11:49:35.903" v="69"/>
        <pc:sldMkLst>
          <pc:docMk/>
          <pc:sldMk cId="3443347175" sldId="290"/>
        </pc:sldMkLst>
        <pc:spChg chg="mod ord">
          <ac:chgData name="Wang, SuYin Grass" userId="WY77QZYgG/OMBm1Rb51LT2vxjQNGHAqLG8K93Bt61Bo=" providerId="None" clId="Web-{56C922DC-EC5C-4F18-90F1-4675FCE0DA59}" dt="2024-09-18T11:30:20.573" v="12"/>
          <ac:spMkLst>
            <pc:docMk/>
            <pc:sldMk cId="3443347175" sldId="290"/>
            <ac:spMk id="3" creationId="{EAD92E8E-C646-48C9-E0F4-1D9ABC0275C2}"/>
          </ac:spMkLst>
        </pc:spChg>
        <pc:spChg chg="mod ord">
          <ac:chgData name="Wang, SuYin Grass" userId="WY77QZYgG/OMBm1Rb51LT2vxjQNGHAqLG8K93Bt61Bo=" providerId="None" clId="Web-{56C922DC-EC5C-4F18-90F1-4675FCE0DA59}" dt="2024-09-18T11:30:20.573" v="12"/>
          <ac:spMkLst>
            <pc:docMk/>
            <pc:sldMk cId="3443347175" sldId="290"/>
            <ac:spMk id="5" creationId="{D51F7926-ADFC-2BDC-DA40-26A243D2B521}"/>
          </ac:spMkLst>
        </pc:spChg>
        <pc:spChg chg="mod ord">
          <ac:chgData name="Wang, SuYin Grass" userId="WY77QZYgG/OMBm1Rb51LT2vxjQNGHAqLG8K93Bt61Bo=" providerId="None" clId="Web-{56C922DC-EC5C-4F18-90F1-4675FCE0DA59}" dt="2024-09-18T11:30:20.573" v="12"/>
          <ac:spMkLst>
            <pc:docMk/>
            <pc:sldMk cId="3443347175" sldId="290"/>
            <ac:spMk id="289" creationId="{EB7E9488-0D0B-2BC3-77F2-2B004C56531A}"/>
          </ac:spMkLst>
        </pc:spChg>
      </pc:sldChg>
      <pc:sldMasterChg chg="add del mod addSldLayout delSldLayout modSldLayout">
        <pc:chgData name="Wang, SuYin Grass" userId="WY77QZYgG/OMBm1Rb51LT2vxjQNGHAqLG8K93Bt61Bo=" providerId="None" clId="Web-{56C922DC-EC5C-4F18-90F1-4675FCE0DA59}" dt="2024-09-18T11:38:24.787" v="42"/>
        <pc:sldMasterMkLst>
          <pc:docMk/>
          <pc:sldMasterMk cId="352985335" sldId="2147483660"/>
        </pc:sldMasterMkLst>
        <pc:sldLayoutChg chg="add del mod">
          <pc:chgData name="Wang, SuYin Grass" userId="WY77QZYgG/OMBm1Rb51LT2vxjQNGHAqLG8K93Bt61Bo=" providerId="None" clId="Web-{56C922DC-EC5C-4F18-90F1-4675FCE0DA59}" dt="2024-09-18T11:38:24.787" v="42"/>
          <pc:sldLayoutMkLst>
            <pc:docMk/>
            <pc:sldMasterMk cId="352985335" sldId="2147483660"/>
            <pc:sldLayoutMk cId="3886653219" sldId="2147483661"/>
          </pc:sldLayoutMkLst>
        </pc:sldLayoutChg>
        <pc:sldLayoutChg chg="add del mod">
          <pc:chgData name="Wang, SuYin Grass" userId="WY77QZYgG/OMBm1Rb51LT2vxjQNGHAqLG8K93Bt61Bo=" providerId="None" clId="Web-{56C922DC-EC5C-4F18-90F1-4675FCE0DA59}" dt="2024-09-18T11:38:24.787" v="42"/>
          <pc:sldLayoutMkLst>
            <pc:docMk/>
            <pc:sldMasterMk cId="352985335" sldId="2147483660"/>
            <pc:sldLayoutMk cId="2258285722" sldId="2147483662"/>
          </pc:sldLayoutMkLst>
        </pc:sldLayoutChg>
        <pc:sldLayoutChg chg="add del mod">
          <pc:chgData name="Wang, SuYin Grass" userId="WY77QZYgG/OMBm1Rb51LT2vxjQNGHAqLG8K93Bt61Bo=" providerId="None" clId="Web-{56C922DC-EC5C-4F18-90F1-4675FCE0DA59}" dt="2024-09-18T11:38:24.787" v="42"/>
          <pc:sldLayoutMkLst>
            <pc:docMk/>
            <pc:sldMasterMk cId="352985335" sldId="2147483660"/>
            <pc:sldLayoutMk cId="1433211836" sldId="2147483668"/>
          </pc:sldLayoutMkLst>
        </pc:sldLayoutChg>
        <pc:sldLayoutChg chg="add del mod">
          <pc:chgData name="Wang, SuYin Grass" userId="WY77QZYgG/OMBm1Rb51LT2vxjQNGHAqLG8K93Bt61Bo=" providerId="None" clId="Web-{56C922DC-EC5C-4F18-90F1-4675FCE0DA59}" dt="2024-09-18T11:38:24.787" v="42"/>
          <pc:sldLayoutMkLst>
            <pc:docMk/>
            <pc:sldMasterMk cId="352985335" sldId="2147483660"/>
            <pc:sldLayoutMk cId="2161675688" sldId="2147483670"/>
          </pc:sldLayoutMkLst>
        </pc:sldLayoutChg>
        <pc:sldLayoutChg chg="add del mod">
          <pc:chgData name="Wang, SuYin Grass" userId="WY77QZYgG/OMBm1Rb51LT2vxjQNGHAqLG8K93Bt61Bo=" providerId="None" clId="Web-{56C922DC-EC5C-4F18-90F1-4675FCE0DA59}" dt="2024-09-18T11:38:24.787" v="42"/>
          <pc:sldLayoutMkLst>
            <pc:docMk/>
            <pc:sldMasterMk cId="352985335" sldId="2147483660"/>
            <pc:sldLayoutMk cId="125884475" sldId="2147483671"/>
          </pc:sldLayoutMkLst>
        </pc:sldLayoutChg>
        <pc:sldLayoutChg chg="add del mod">
          <pc:chgData name="Wang, SuYin Grass" userId="WY77QZYgG/OMBm1Rb51LT2vxjQNGHAqLG8K93Bt61Bo=" providerId="None" clId="Web-{56C922DC-EC5C-4F18-90F1-4675FCE0DA59}" dt="2024-09-18T11:38:24.787" v="42"/>
          <pc:sldLayoutMkLst>
            <pc:docMk/>
            <pc:sldMasterMk cId="352985335" sldId="2147483660"/>
            <pc:sldLayoutMk cId="1841784139" sldId="2147483672"/>
          </pc:sldLayoutMkLst>
        </pc:sldLayoutChg>
        <pc:sldLayoutChg chg="add del mod">
          <pc:chgData name="Wang, SuYin Grass" userId="WY77QZYgG/OMBm1Rb51LT2vxjQNGHAqLG8K93Bt61Bo=" providerId="None" clId="Web-{56C922DC-EC5C-4F18-90F1-4675FCE0DA59}" dt="2024-09-18T11:38:24.787" v="42"/>
          <pc:sldLayoutMkLst>
            <pc:docMk/>
            <pc:sldMasterMk cId="352985335" sldId="2147483660"/>
            <pc:sldLayoutMk cId="3476136846" sldId="2147483673"/>
          </pc:sldLayoutMkLst>
        </pc:sldLayoutChg>
        <pc:sldLayoutChg chg="add del mod">
          <pc:chgData name="Wang, SuYin Grass" userId="WY77QZYgG/OMBm1Rb51LT2vxjQNGHAqLG8K93Bt61Bo=" providerId="None" clId="Web-{56C922DC-EC5C-4F18-90F1-4675FCE0DA59}" dt="2024-09-18T11:38:24.787" v="42"/>
          <pc:sldLayoutMkLst>
            <pc:docMk/>
            <pc:sldMasterMk cId="352985335" sldId="2147483660"/>
            <pc:sldLayoutMk cId="3522571882" sldId="2147483674"/>
          </pc:sldLayoutMkLst>
        </pc:sldLayoutChg>
        <pc:sldLayoutChg chg="add del mod">
          <pc:chgData name="Wang, SuYin Grass" userId="WY77QZYgG/OMBm1Rb51LT2vxjQNGHAqLG8K93Bt61Bo=" providerId="None" clId="Web-{56C922DC-EC5C-4F18-90F1-4675FCE0DA59}" dt="2024-09-18T11:38:24.787" v="42"/>
          <pc:sldLayoutMkLst>
            <pc:docMk/>
            <pc:sldMasterMk cId="352985335" sldId="2147483660"/>
            <pc:sldLayoutMk cId="3633295787" sldId="2147483678"/>
          </pc:sldLayoutMkLst>
        </pc:sldLayoutChg>
        <pc:sldLayoutChg chg="add del mod">
          <pc:chgData name="Wang, SuYin Grass" userId="WY77QZYgG/OMBm1Rb51LT2vxjQNGHAqLG8K93Bt61Bo=" providerId="None" clId="Web-{56C922DC-EC5C-4F18-90F1-4675FCE0DA59}" dt="2024-09-18T11:38:24.787" v="42"/>
          <pc:sldLayoutMkLst>
            <pc:docMk/>
            <pc:sldMasterMk cId="352985335" sldId="2147483660"/>
            <pc:sldLayoutMk cId="3273774157" sldId="2147483679"/>
          </pc:sldLayoutMkLst>
        </pc:sldLayoutChg>
        <pc:sldLayoutChg chg="add del mod">
          <pc:chgData name="Wang, SuYin Grass" userId="WY77QZYgG/OMBm1Rb51LT2vxjQNGHAqLG8K93Bt61Bo=" providerId="None" clId="Web-{56C922DC-EC5C-4F18-90F1-4675FCE0DA59}" dt="2024-09-18T11:38:24.787" v="42"/>
          <pc:sldLayoutMkLst>
            <pc:docMk/>
            <pc:sldMasterMk cId="352985335" sldId="2147483660"/>
            <pc:sldLayoutMk cId="1145743" sldId="2147483680"/>
          </pc:sldLayoutMkLst>
        </pc:sldLayoutChg>
        <pc:sldLayoutChg chg="add del mod">
          <pc:chgData name="Wang, SuYin Grass" userId="WY77QZYgG/OMBm1Rb51LT2vxjQNGHAqLG8K93Bt61Bo=" providerId="None" clId="Web-{56C922DC-EC5C-4F18-90F1-4675FCE0DA59}" dt="2024-09-18T11:38:24.787" v="42"/>
          <pc:sldLayoutMkLst>
            <pc:docMk/>
            <pc:sldMasterMk cId="352985335" sldId="2147483660"/>
            <pc:sldLayoutMk cId="225037401" sldId="2147483681"/>
          </pc:sldLayoutMkLst>
        </pc:sldLayoutChg>
        <pc:sldLayoutChg chg="add del mod">
          <pc:chgData name="Wang, SuYin Grass" userId="WY77QZYgG/OMBm1Rb51LT2vxjQNGHAqLG8K93Bt61Bo=" providerId="None" clId="Web-{56C922DC-EC5C-4F18-90F1-4675FCE0DA59}" dt="2024-09-18T11:38:24.787" v="42"/>
          <pc:sldLayoutMkLst>
            <pc:docMk/>
            <pc:sldMasterMk cId="352985335" sldId="2147483660"/>
            <pc:sldLayoutMk cId="247222466" sldId="2147483682"/>
          </pc:sldLayoutMkLst>
        </pc:sldLayoutChg>
        <pc:sldLayoutChg chg="add del mod">
          <pc:chgData name="Wang, SuYin Grass" userId="WY77QZYgG/OMBm1Rb51LT2vxjQNGHAqLG8K93Bt61Bo=" providerId="None" clId="Web-{56C922DC-EC5C-4F18-90F1-4675FCE0DA59}" dt="2024-09-18T11:38:24.787" v="42"/>
          <pc:sldLayoutMkLst>
            <pc:docMk/>
            <pc:sldMasterMk cId="352985335" sldId="2147483660"/>
            <pc:sldLayoutMk cId="4008891394" sldId="2147483683"/>
          </pc:sldLayoutMkLst>
        </pc:sldLayoutChg>
        <pc:sldLayoutChg chg="add del mod">
          <pc:chgData name="Wang, SuYin Grass" userId="WY77QZYgG/OMBm1Rb51LT2vxjQNGHAqLG8K93Bt61Bo=" providerId="None" clId="Web-{56C922DC-EC5C-4F18-90F1-4675FCE0DA59}" dt="2024-09-18T11:38:24.787" v="42"/>
          <pc:sldLayoutMkLst>
            <pc:docMk/>
            <pc:sldMasterMk cId="352985335" sldId="2147483660"/>
            <pc:sldLayoutMk cId="2470185804" sldId="2147483684"/>
          </pc:sldLayoutMkLst>
        </pc:sldLayoutChg>
      </pc:sldMasterChg>
      <pc:sldMasterChg chg="add del modTransition addSldLayout delSldLayout modSldLayout">
        <pc:chgData name="Wang, SuYin Grass" userId="WY77QZYgG/OMBm1Rb51LT2vxjQNGHAqLG8K93Bt61Bo=" providerId="None" clId="Web-{56C922DC-EC5C-4F18-90F1-4675FCE0DA59}" dt="2024-09-18T11:30:20.573" v="12"/>
        <pc:sldMasterMkLst>
          <pc:docMk/>
          <pc:sldMasterMk cId="356858335" sldId="2147483685"/>
        </pc:sldMasterMkLst>
        <pc:sldLayoutChg chg="add del mod replId">
          <pc:chgData name="Wang, SuYin Grass" userId="WY77QZYgG/OMBm1Rb51LT2vxjQNGHAqLG8K93Bt61Bo=" providerId="None" clId="Web-{56C922DC-EC5C-4F18-90F1-4675FCE0DA59}" dt="2024-09-18T11:30:20.573" v="12"/>
          <pc:sldLayoutMkLst>
            <pc:docMk/>
            <pc:sldMasterMk cId="356858335" sldId="2147483685"/>
            <pc:sldLayoutMk cId="3869723426" sldId="2147483686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30:20.573" v="12"/>
          <pc:sldLayoutMkLst>
            <pc:docMk/>
            <pc:sldMasterMk cId="356858335" sldId="2147483685"/>
            <pc:sldLayoutMk cId="1704772197" sldId="2147483687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30:20.573" v="12"/>
          <pc:sldLayoutMkLst>
            <pc:docMk/>
            <pc:sldMasterMk cId="356858335" sldId="2147483685"/>
            <pc:sldLayoutMk cId="2547244368" sldId="2147483688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30:20.573" v="12"/>
          <pc:sldLayoutMkLst>
            <pc:docMk/>
            <pc:sldMasterMk cId="356858335" sldId="2147483685"/>
            <pc:sldLayoutMk cId="46363902" sldId="2147483689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30:20.573" v="12"/>
          <pc:sldLayoutMkLst>
            <pc:docMk/>
            <pc:sldMasterMk cId="356858335" sldId="2147483685"/>
            <pc:sldLayoutMk cId="3368481392" sldId="2147483690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30:20.573" v="12"/>
          <pc:sldLayoutMkLst>
            <pc:docMk/>
            <pc:sldMasterMk cId="356858335" sldId="2147483685"/>
            <pc:sldLayoutMk cId="946602746" sldId="2147483691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30:20.573" v="12"/>
          <pc:sldLayoutMkLst>
            <pc:docMk/>
            <pc:sldMasterMk cId="356858335" sldId="2147483685"/>
            <pc:sldLayoutMk cId="1557828978" sldId="2147483692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30:20.573" v="12"/>
          <pc:sldLayoutMkLst>
            <pc:docMk/>
            <pc:sldMasterMk cId="356858335" sldId="2147483685"/>
            <pc:sldLayoutMk cId="3281677211" sldId="2147483693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30:20.573" v="12"/>
          <pc:sldLayoutMkLst>
            <pc:docMk/>
            <pc:sldMasterMk cId="356858335" sldId="2147483685"/>
            <pc:sldLayoutMk cId="72778181" sldId="2147483694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30:20.573" v="12"/>
          <pc:sldLayoutMkLst>
            <pc:docMk/>
            <pc:sldMasterMk cId="356858335" sldId="2147483685"/>
            <pc:sldLayoutMk cId="3837892679" sldId="2147483695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30:20.573" v="12"/>
          <pc:sldLayoutMkLst>
            <pc:docMk/>
            <pc:sldMasterMk cId="356858335" sldId="2147483685"/>
            <pc:sldLayoutMk cId="1859178107" sldId="2147483696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30:20.573" v="12"/>
          <pc:sldLayoutMkLst>
            <pc:docMk/>
            <pc:sldMasterMk cId="356858335" sldId="2147483685"/>
            <pc:sldLayoutMk cId="403163502" sldId="2147483697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30:20.573" v="12"/>
          <pc:sldLayoutMkLst>
            <pc:docMk/>
            <pc:sldMasterMk cId="356858335" sldId="2147483685"/>
            <pc:sldLayoutMk cId="2639357688" sldId="2147483698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30:20.573" v="12"/>
          <pc:sldLayoutMkLst>
            <pc:docMk/>
            <pc:sldMasterMk cId="356858335" sldId="2147483685"/>
            <pc:sldLayoutMk cId="850603114" sldId="2147483699"/>
          </pc:sldLayoutMkLst>
        </pc:sldLayoutChg>
      </pc:sldMasterChg>
      <pc:sldMasterChg chg="add del modTransition addSldLayout delSldLayout modSldLayout">
        <pc:chgData name="Wang, SuYin Grass" userId="WY77QZYgG/OMBm1Rb51LT2vxjQNGHAqLG8K93Bt61Bo=" providerId="None" clId="Web-{56C922DC-EC5C-4F18-90F1-4675FCE0DA59}" dt="2024-09-18T11:30:10.948" v="11"/>
        <pc:sldMasterMkLst>
          <pc:docMk/>
          <pc:sldMasterMk cId="1231941672" sldId="2147483700"/>
        </pc:sldMasterMkLst>
        <pc:sldLayoutChg chg="add del mod replId">
          <pc:chgData name="Wang, SuYin Grass" userId="WY77QZYgG/OMBm1Rb51LT2vxjQNGHAqLG8K93Bt61Bo=" providerId="None" clId="Web-{56C922DC-EC5C-4F18-90F1-4675FCE0DA59}" dt="2024-09-18T11:30:10.948" v="11"/>
          <pc:sldLayoutMkLst>
            <pc:docMk/>
            <pc:sldMasterMk cId="1231941672" sldId="2147483700"/>
            <pc:sldLayoutMk cId="2361456966" sldId="2147483701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30:10.948" v="11"/>
          <pc:sldLayoutMkLst>
            <pc:docMk/>
            <pc:sldMasterMk cId="1231941672" sldId="2147483700"/>
            <pc:sldLayoutMk cId="2485655481" sldId="2147483702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30:10.948" v="11"/>
          <pc:sldLayoutMkLst>
            <pc:docMk/>
            <pc:sldMasterMk cId="1231941672" sldId="2147483700"/>
            <pc:sldLayoutMk cId="2111146959" sldId="2147483703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30:10.948" v="11"/>
          <pc:sldLayoutMkLst>
            <pc:docMk/>
            <pc:sldMasterMk cId="1231941672" sldId="2147483700"/>
            <pc:sldLayoutMk cId="3650680531" sldId="2147483704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30:10.948" v="11"/>
          <pc:sldLayoutMkLst>
            <pc:docMk/>
            <pc:sldMasterMk cId="1231941672" sldId="2147483700"/>
            <pc:sldLayoutMk cId="2628308738" sldId="2147483705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30:10.948" v="11"/>
          <pc:sldLayoutMkLst>
            <pc:docMk/>
            <pc:sldMasterMk cId="1231941672" sldId="2147483700"/>
            <pc:sldLayoutMk cId="4209716742" sldId="2147483706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30:10.948" v="11"/>
          <pc:sldLayoutMkLst>
            <pc:docMk/>
            <pc:sldMasterMk cId="1231941672" sldId="2147483700"/>
            <pc:sldLayoutMk cId="4239437280" sldId="2147483707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30:10.948" v="11"/>
          <pc:sldLayoutMkLst>
            <pc:docMk/>
            <pc:sldMasterMk cId="1231941672" sldId="2147483700"/>
            <pc:sldLayoutMk cId="4057687788" sldId="2147483708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30:10.948" v="11"/>
          <pc:sldLayoutMkLst>
            <pc:docMk/>
            <pc:sldMasterMk cId="1231941672" sldId="2147483700"/>
            <pc:sldLayoutMk cId="2487927485" sldId="2147483709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30:10.948" v="11"/>
          <pc:sldLayoutMkLst>
            <pc:docMk/>
            <pc:sldMasterMk cId="1231941672" sldId="2147483700"/>
            <pc:sldLayoutMk cId="3781187799" sldId="2147483710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30:10.948" v="11"/>
          <pc:sldLayoutMkLst>
            <pc:docMk/>
            <pc:sldMasterMk cId="1231941672" sldId="2147483700"/>
            <pc:sldLayoutMk cId="1603819429" sldId="2147483711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30:10.948" v="11"/>
          <pc:sldLayoutMkLst>
            <pc:docMk/>
            <pc:sldMasterMk cId="1231941672" sldId="2147483700"/>
            <pc:sldLayoutMk cId="1633007873" sldId="2147483712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30:10.948" v="11"/>
          <pc:sldLayoutMkLst>
            <pc:docMk/>
            <pc:sldMasterMk cId="1231941672" sldId="2147483700"/>
            <pc:sldLayoutMk cId="2824807738" sldId="2147483713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30:10.948" v="11"/>
          <pc:sldLayoutMkLst>
            <pc:docMk/>
            <pc:sldMasterMk cId="1231941672" sldId="2147483700"/>
            <pc:sldLayoutMk cId="939470853" sldId="2147483714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30:10.948" v="11"/>
          <pc:sldLayoutMkLst>
            <pc:docMk/>
            <pc:sldMasterMk cId="1231941672" sldId="2147483700"/>
            <pc:sldLayoutMk cId="2282874442" sldId="2147483715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30:10.948" v="11"/>
          <pc:sldLayoutMkLst>
            <pc:docMk/>
            <pc:sldMasterMk cId="1231941672" sldId="2147483700"/>
            <pc:sldLayoutMk cId="1876824810" sldId="2147483716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30:10.948" v="11"/>
          <pc:sldLayoutMkLst>
            <pc:docMk/>
            <pc:sldMasterMk cId="1231941672" sldId="2147483700"/>
            <pc:sldLayoutMk cId="1014336252" sldId="2147483717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30:10.948" v="11"/>
          <pc:sldLayoutMkLst>
            <pc:docMk/>
            <pc:sldMasterMk cId="1231941672" sldId="2147483700"/>
            <pc:sldLayoutMk cId="1361567002" sldId="2147483718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30:10.948" v="11"/>
          <pc:sldLayoutMkLst>
            <pc:docMk/>
            <pc:sldMasterMk cId="1231941672" sldId="2147483700"/>
            <pc:sldLayoutMk cId="1130345825" sldId="2147483719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30:10.948" v="11"/>
          <pc:sldLayoutMkLst>
            <pc:docMk/>
            <pc:sldMasterMk cId="1231941672" sldId="2147483700"/>
            <pc:sldLayoutMk cId="3790913861" sldId="2147483720"/>
          </pc:sldLayoutMkLst>
        </pc:sldLayoutChg>
      </pc:sldMasterChg>
      <pc:sldMasterChg chg="add del modTransition addSldLayout delSldLayout modSldLayout">
        <pc:chgData name="Wang, SuYin Grass" userId="WY77QZYgG/OMBm1Rb51LT2vxjQNGHAqLG8K93Bt61Bo=" providerId="None" clId="Web-{56C922DC-EC5C-4F18-90F1-4675FCE0DA59}" dt="2024-09-18T11:25:35.692" v="8"/>
        <pc:sldMasterMkLst>
          <pc:docMk/>
          <pc:sldMasterMk cId="1595036722" sldId="2147483721"/>
        </pc:sldMasterMkLst>
        <pc:sldLayoutChg chg="add del mod replId">
          <pc:chgData name="Wang, SuYin Grass" userId="WY77QZYgG/OMBm1Rb51LT2vxjQNGHAqLG8K93Bt61Bo=" providerId="None" clId="Web-{56C922DC-EC5C-4F18-90F1-4675FCE0DA59}" dt="2024-09-18T11:25:35.692" v="8"/>
          <pc:sldLayoutMkLst>
            <pc:docMk/>
            <pc:sldMasterMk cId="1595036722" sldId="2147483721"/>
            <pc:sldLayoutMk cId="2454233476" sldId="2147483722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25:35.692" v="8"/>
          <pc:sldLayoutMkLst>
            <pc:docMk/>
            <pc:sldMasterMk cId="1595036722" sldId="2147483721"/>
            <pc:sldLayoutMk cId="2674675406" sldId="2147483723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25:35.692" v="8"/>
          <pc:sldLayoutMkLst>
            <pc:docMk/>
            <pc:sldMasterMk cId="1595036722" sldId="2147483721"/>
            <pc:sldLayoutMk cId="262876293" sldId="2147483724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25:35.692" v="8"/>
          <pc:sldLayoutMkLst>
            <pc:docMk/>
            <pc:sldMasterMk cId="1595036722" sldId="2147483721"/>
            <pc:sldLayoutMk cId="3645361271" sldId="2147483725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25:35.692" v="8"/>
          <pc:sldLayoutMkLst>
            <pc:docMk/>
            <pc:sldMasterMk cId="1595036722" sldId="2147483721"/>
            <pc:sldLayoutMk cId="2107963665" sldId="2147483726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25:35.692" v="8"/>
          <pc:sldLayoutMkLst>
            <pc:docMk/>
            <pc:sldMasterMk cId="1595036722" sldId="2147483721"/>
            <pc:sldLayoutMk cId="3356620352" sldId="2147483727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25:35.692" v="8"/>
          <pc:sldLayoutMkLst>
            <pc:docMk/>
            <pc:sldMasterMk cId="1595036722" sldId="2147483721"/>
            <pc:sldLayoutMk cId="366932758" sldId="2147483728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25:35.692" v="8"/>
          <pc:sldLayoutMkLst>
            <pc:docMk/>
            <pc:sldMasterMk cId="1595036722" sldId="2147483721"/>
            <pc:sldLayoutMk cId="4001090298" sldId="2147483729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25:35.692" v="8"/>
          <pc:sldLayoutMkLst>
            <pc:docMk/>
            <pc:sldMasterMk cId="1595036722" sldId="2147483721"/>
            <pc:sldLayoutMk cId="1218986489" sldId="2147483730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25:35.692" v="8"/>
          <pc:sldLayoutMkLst>
            <pc:docMk/>
            <pc:sldMasterMk cId="1595036722" sldId="2147483721"/>
            <pc:sldLayoutMk cId="2498687215" sldId="2147483731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25:35.692" v="8"/>
          <pc:sldLayoutMkLst>
            <pc:docMk/>
            <pc:sldMasterMk cId="1595036722" sldId="2147483721"/>
            <pc:sldLayoutMk cId="612768752" sldId="2147483732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25:35.692" v="8"/>
          <pc:sldLayoutMkLst>
            <pc:docMk/>
            <pc:sldMasterMk cId="1595036722" sldId="2147483721"/>
            <pc:sldLayoutMk cId="1955097394" sldId="2147483733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25:35.692" v="8"/>
          <pc:sldLayoutMkLst>
            <pc:docMk/>
            <pc:sldMasterMk cId="1595036722" sldId="2147483721"/>
            <pc:sldLayoutMk cId="2520265684" sldId="2147483734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25:35.692" v="8"/>
          <pc:sldLayoutMkLst>
            <pc:docMk/>
            <pc:sldMasterMk cId="1595036722" sldId="2147483721"/>
            <pc:sldLayoutMk cId="220368294" sldId="2147483735"/>
          </pc:sldLayoutMkLst>
        </pc:sldLayoutChg>
      </pc:sldMasterChg>
      <pc:sldMasterChg chg="add del modTransition addSldLayout delSldLayout modSldLayout">
        <pc:chgData name="Wang, SuYin Grass" userId="WY77QZYgG/OMBm1Rb51LT2vxjQNGHAqLG8K93Bt61Bo=" providerId="None" clId="Web-{56C922DC-EC5C-4F18-90F1-4675FCE0DA59}" dt="2024-09-18T11:25:30.239" v="7"/>
        <pc:sldMasterMkLst>
          <pc:docMk/>
          <pc:sldMasterMk cId="3045290764" sldId="2147483736"/>
        </pc:sldMasterMkLst>
        <pc:sldLayoutChg chg="add del mod replId">
          <pc:chgData name="Wang, SuYin Grass" userId="WY77QZYgG/OMBm1Rb51LT2vxjQNGHAqLG8K93Bt61Bo=" providerId="None" clId="Web-{56C922DC-EC5C-4F18-90F1-4675FCE0DA59}" dt="2024-09-18T11:25:30.239" v="7"/>
          <pc:sldLayoutMkLst>
            <pc:docMk/>
            <pc:sldMasterMk cId="3045290764" sldId="2147483736"/>
            <pc:sldLayoutMk cId="2297487843" sldId="2147483737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25:30.239" v="7"/>
          <pc:sldLayoutMkLst>
            <pc:docMk/>
            <pc:sldMasterMk cId="3045290764" sldId="2147483736"/>
            <pc:sldLayoutMk cId="4003797916" sldId="2147483738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25:30.239" v="7"/>
          <pc:sldLayoutMkLst>
            <pc:docMk/>
            <pc:sldMasterMk cId="3045290764" sldId="2147483736"/>
            <pc:sldLayoutMk cId="435453324" sldId="2147483739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25:30.239" v="7"/>
          <pc:sldLayoutMkLst>
            <pc:docMk/>
            <pc:sldMasterMk cId="3045290764" sldId="2147483736"/>
            <pc:sldLayoutMk cId="80065140" sldId="2147483740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25:30.239" v="7"/>
          <pc:sldLayoutMkLst>
            <pc:docMk/>
            <pc:sldMasterMk cId="3045290764" sldId="2147483736"/>
            <pc:sldLayoutMk cId="3285459416" sldId="2147483741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25:30.239" v="7"/>
          <pc:sldLayoutMkLst>
            <pc:docMk/>
            <pc:sldMasterMk cId="3045290764" sldId="2147483736"/>
            <pc:sldLayoutMk cId="2395028315" sldId="2147483742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25:30.239" v="7"/>
          <pc:sldLayoutMkLst>
            <pc:docMk/>
            <pc:sldMasterMk cId="3045290764" sldId="2147483736"/>
            <pc:sldLayoutMk cId="2187609311" sldId="2147483743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25:30.239" v="7"/>
          <pc:sldLayoutMkLst>
            <pc:docMk/>
            <pc:sldMasterMk cId="3045290764" sldId="2147483736"/>
            <pc:sldLayoutMk cId="2929894955" sldId="2147483744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25:30.239" v="7"/>
          <pc:sldLayoutMkLst>
            <pc:docMk/>
            <pc:sldMasterMk cId="3045290764" sldId="2147483736"/>
            <pc:sldLayoutMk cId="3073832804" sldId="2147483745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25:30.239" v="7"/>
          <pc:sldLayoutMkLst>
            <pc:docMk/>
            <pc:sldMasterMk cId="3045290764" sldId="2147483736"/>
            <pc:sldLayoutMk cId="1820552397" sldId="2147483746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25:30.239" v="7"/>
          <pc:sldLayoutMkLst>
            <pc:docMk/>
            <pc:sldMasterMk cId="3045290764" sldId="2147483736"/>
            <pc:sldLayoutMk cId="2282460185" sldId="2147483747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25:30.239" v="7"/>
          <pc:sldLayoutMkLst>
            <pc:docMk/>
            <pc:sldMasterMk cId="3045290764" sldId="2147483736"/>
            <pc:sldLayoutMk cId="27634495" sldId="2147483748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25:30.239" v="7"/>
          <pc:sldLayoutMkLst>
            <pc:docMk/>
            <pc:sldMasterMk cId="3045290764" sldId="2147483736"/>
            <pc:sldLayoutMk cId="9425180" sldId="2147483749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25:30.239" v="7"/>
          <pc:sldLayoutMkLst>
            <pc:docMk/>
            <pc:sldMasterMk cId="3045290764" sldId="2147483736"/>
            <pc:sldLayoutMk cId="4038413752" sldId="2147483750"/>
          </pc:sldLayoutMkLst>
        </pc:sldLayoutChg>
      </pc:sldMasterChg>
      <pc:sldMasterChg chg="add del modTransition addSldLayout delSldLayout modSldLayout">
        <pc:chgData name="Wang, SuYin Grass" userId="WY77QZYgG/OMBm1Rb51LT2vxjQNGHAqLG8K93Bt61Bo=" providerId="None" clId="Web-{56C922DC-EC5C-4F18-90F1-4675FCE0DA59}" dt="2024-09-18T11:25:28.473" v="6"/>
        <pc:sldMasterMkLst>
          <pc:docMk/>
          <pc:sldMasterMk cId="2279456792" sldId="2147483751"/>
        </pc:sldMasterMkLst>
        <pc:sldLayoutChg chg="add del mod replId">
          <pc:chgData name="Wang, SuYin Grass" userId="WY77QZYgG/OMBm1Rb51LT2vxjQNGHAqLG8K93Bt61Bo=" providerId="None" clId="Web-{56C922DC-EC5C-4F18-90F1-4675FCE0DA59}" dt="2024-09-18T11:25:28.473" v="6"/>
          <pc:sldLayoutMkLst>
            <pc:docMk/>
            <pc:sldMasterMk cId="2279456792" sldId="2147483751"/>
            <pc:sldLayoutMk cId="619277269" sldId="2147483752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25:28.473" v="6"/>
          <pc:sldLayoutMkLst>
            <pc:docMk/>
            <pc:sldMasterMk cId="2279456792" sldId="2147483751"/>
            <pc:sldLayoutMk cId="2831356720" sldId="2147483753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25:28.473" v="6"/>
          <pc:sldLayoutMkLst>
            <pc:docMk/>
            <pc:sldMasterMk cId="2279456792" sldId="2147483751"/>
            <pc:sldLayoutMk cId="1007754608" sldId="2147483754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25:28.473" v="6"/>
          <pc:sldLayoutMkLst>
            <pc:docMk/>
            <pc:sldMasterMk cId="2279456792" sldId="2147483751"/>
            <pc:sldLayoutMk cId="4006847352" sldId="2147483755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25:28.473" v="6"/>
          <pc:sldLayoutMkLst>
            <pc:docMk/>
            <pc:sldMasterMk cId="2279456792" sldId="2147483751"/>
            <pc:sldLayoutMk cId="776039497" sldId="2147483756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25:28.473" v="6"/>
          <pc:sldLayoutMkLst>
            <pc:docMk/>
            <pc:sldMasterMk cId="2279456792" sldId="2147483751"/>
            <pc:sldLayoutMk cId="1848470052" sldId="2147483757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25:28.473" v="6"/>
          <pc:sldLayoutMkLst>
            <pc:docMk/>
            <pc:sldMasterMk cId="2279456792" sldId="2147483751"/>
            <pc:sldLayoutMk cId="3401403010" sldId="2147483758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25:28.473" v="6"/>
          <pc:sldLayoutMkLst>
            <pc:docMk/>
            <pc:sldMasterMk cId="2279456792" sldId="2147483751"/>
            <pc:sldLayoutMk cId="2484482983" sldId="2147483759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25:28.473" v="6"/>
          <pc:sldLayoutMkLst>
            <pc:docMk/>
            <pc:sldMasterMk cId="2279456792" sldId="2147483751"/>
            <pc:sldLayoutMk cId="1331100115" sldId="2147483760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25:28.473" v="6"/>
          <pc:sldLayoutMkLst>
            <pc:docMk/>
            <pc:sldMasterMk cId="2279456792" sldId="2147483751"/>
            <pc:sldLayoutMk cId="1594324342" sldId="2147483761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25:28.473" v="6"/>
          <pc:sldLayoutMkLst>
            <pc:docMk/>
            <pc:sldMasterMk cId="2279456792" sldId="2147483751"/>
            <pc:sldLayoutMk cId="2148775436" sldId="2147483762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25:28.473" v="6"/>
          <pc:sldLayoutMkLst>
            <pc:docMk/>
            <pc:sldMasterMk cId="2279456792" sldId="2147483751"/>
            <pc:sldLayoutMk cId="1419079558" sldId="2147483763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25:28.473" v="6"/>
          <pc:sldLayoutMkLst>
            <pc:docMk/>
            <pc:sldMasterMk cId="2279456792" sldId="2147483751"/>
            <pc:sldLayoutMk cId="1673314241" sldId="2147483764"/>
          </pc:sldLayoutMkLst>
        </pc:sldLayoutChg>
        <pc:sldLayoutChg chg="add del mod replId">
          <pc:chgData name="Wang, SuYin Grass" userId="WY77QZYgG/OMBm1Rb51LT2vxjQNGHAqLG8K93Bt61Bo=" providerId="None" clId="Web-{56C922DC-EC5C-4F18-90F1-4675FCE0DA59}" dt="2024-09-18T11:25:28.473" v="6"/>
          <pc:sldLayoutMkLst>
            <pc:docMk/>
            <pc:sldMasterMk cId="2279456792" sldId="2147483751"/>
            <pc:sldLayoutMk cId="3862861532" sldId="2147483765"/>
          </pc:sldLayoutMkLst>
        </pc:sldLayoutChg>
      </pc:sldMasterChg>
    </pc:docChg>
  </pc:docChgLst>
  <pc:docChgLst>
    <pc:chgData name="Wang, SuYin Grass" userId="WY77QZYgG/OMBm1Rb51LT2vxjQNGHAqLG8K93Bt61Bo=" providerId="None" clId="Web-{42C452DF-7EAB-4845-AFFB-539E579D3DF2}"/>
    <pc:docChg chg="modSld">
      <pc:chgData name="Wang, SuYin Grass" userId="WY77QZYgG/OMBm1Rb51LT2vxjQNGHAqLG8K93Bt61Bo=" providerId="None" clId="Web-{42C452DF-7EAB-4845-AFFB-539E579D3DF2}" dt="2024-09-16T19:44:18.990" v="55" actId="1076"/>
      <pc:docMkLst>
        <pc:docMk/>
      </pc:docMkLst>
      <pc:sldChg chg="addSp delSp modSp">
        <pc:chgData name="Wang, SuYin Grass" userId="WY77QZYgG/OMBm1Rb51LT2vxjQNGHAqLG8K93Bt61Bo=" providerId="None" clId="Web-{42C452DF-7EAB-4845-AFFB-539E579D3DF2}" dt="2024-09-16T19:44:18.990" v="55" actId="1076"/>
        <pc:sldMkLst>
          <pc:docMk/>
          <pc:sldMk cId="1665894971" sldId="285"/>
        </pc:sldMkLst>
        <pc:spChg chg="mod">
          <ac:chgData name="Wang, SuYin Grass" userId="WY77QZYgG/OMBm1Rb51LT2vxjQNGHAqLG8K93Bt61Bo=" providerId="None" clId="Web-{42C452DF-7EAB-4845-AFFB-539E579D3DF2}" dt="2024-09-16T19:36:27.269" v="36" actId="20577"/>
          <ac:spMkLst>
            <pc:docMk/>
            <pc:sldMk cId="1665894971" sldId="285"/>
            <ac:spMk id="2" creationId="{AEA44F03-5CB0-3203-6815-31DFD85D6AFB}"/>
          </ac:spMkLst>
        </pc:spChg>
        <pc:spChg chg="add del mod">
          <ac:chgData name="Wang, SuYin Grass" userId="WY77QZYgG/OMBm1Rb51LT2vxjQNGHAqLG8K93Bt61Bo=" providerId="None" clId="Web-{42C452DF-7EAB-4845-AFFB-539E579D3DF2}" dt="2024-09-16T19:43:36.785" v="46"/>
          <ac:spMkLst>
            <pc:docMk/>
            <pc:sldMk cId="1665894971" sldId="285"/>
            <ac:spMk id="9" creationId="{929183D2-BFAF-55EE-5B24-17D87053A001}"/>
          </ac:spMkLst>
        </pc:spChg>
        <pc:spChg chg="mod">
          <ac:chgData name="Wang, SuYin Grass" userId="WY77QZYgG/OMBm1Rb51LT2vxjQNGHAqLG8K93Bt61Bo=" providerId="None" clId="Web-{42C452DF-7EAB-4845-AFFB-539E579D3DF2}" dt="2024-09-16T19:44:12.739" v="53" actId="20577"/>
          <ac:spMkLst>
            <pc:docMk/>
            <pc:sldMk cId="1665894971" sldId="285"/>
            <ac:spMk id="10" creationId="{A495F6BD-DF9F-F771-08E3-305D1B73A08B}"/>
          </ac:spMkLst>
        </pc:spChg>
        <pc:picChg chg="mod">
          <ac:chgData name="Wang, SuYin Grass" userId="WY77QZYgG/OMBm1Rb51LT2vxjQNGHAqLG8K93Bt61Bo=" providerId="None" clId="Web-{42C452DF-7EAB-4845-AFFB-539E579D3DF2}" dt="2024-09-16T19:44:16.880" v="54" actId="1076"/>
          <ac:picMkLst>
            <pc:docMk/>
            <pc:sldMk cId="1665894971" sldId="285"/>
            <ac:picMk id="4" creationId="{D7357F78-4F84-C527-30A4-B43EC2E733D4}"/>
          </ac:picMkLst>
        </pc:picChg>
        <pc:picChg chg="add del mod">
          <ac:chgData name="Wang, SuYin Grass" userId="WY77QZYgG/OMBm1Rb51LT2vxjQNGHAqLG8K93Bt61Bo=" providerId="None" clId="Web-{42C452DF-7EAB-4845-AFFB-539E579D3DF2}" dt="2024-09-16T19:43:30.582" v="43"/>
          <ac:picMkLst>
            <pc:docMk/>
            <pc:sldMk cId="1665894971" sldId="285"/>
            <ac:picMk id="5" creationId="{CAC10A7A-16DA-43B0-1617-60F8929A870C}"/>
          </ac:picMkLst>
        </pc:picChg>
        <pc:picChg chg="add mod">
          <ac:chgData name="Wang, SuYin Grass" userId="WY77QZYgG/OMBm1Rb51LT2vxjQNGHAqLG8K93Bt61Bo=" providerId="None" clId="Web-{42C452DF-7EAB-4845-AFFB-539E579D3DF2}" dt="2024-09-16T19:43:32.785" v="44" actId="1076"/>
          <ac:picMkLst>
            <pc:docMk/>
            <pc:sldMk cId="1665894971" sldId="285"/>
            <ac:picMk id="6" creationId="{C6F3186A-D016-CF00-9F10-783A778D03B4}"/>
          </ac:picMkLst>
        </pc:picChg>
        <pc:picChg chg="add del mod modCrop">
          <ac:chgData name="Wang, SuYin Grass" userId="WY77QZYgG/OMBm1Rb51LT2vxjQNGHAqLG8K93Bt61Bo=" providerId="None" clId="Web-{42C452DF-7EAB-4845-AFFB-539E579D3DF2}" dt="2024-09-16T19:44:18.990" v="55" actId="1076"/>
          <ac:picMkLst>
            <pc:docMk/>
            <pc:sldMk cId="1665894971" sldId="285"/>
            <ac:picMk id="8" creationId="{6257D213-0D16-AB09-44BC-77632A2527AB}"/>
          </ac:picMkLst>
        </pc:picChg>
      </pc:sldChg>
    </pc:docChg>
  </pc:docChgLst>
  <pc:docChgLst>
    <pc:chgData name="Wang, SuYin Grass" userId="WY77QZYgG/OMBm1Rb51LT2vxjQNGHAqLG8K93Bt61Bo=" providerId="None" clId="Web-{39459F3B-CB6A-4342-B55A-61EE930E00A1}"/>
    <pc:docChg chg="modSld">
      <pc:chgData name="Wang, SuYin Grass" userId="WY77QZYgG/OMBm1Rb51LT2vxjQNGHAqLG8K93Bt61Bo=" providerId="None" clId="Web-{39459F3B-CB6A-4342-B55A-61EE930E00A1}" dt="2024-09-19T02:23:42.470" v="36" actId="20577"/>
      <pc:docMkLst>
        <pc:docMk/>
      </pc:docMkLst>
      <pc:sldChg chg="modSp">
        <pc:chgData name="Wang, SuYin Grass" userId="WY77QZYgG/OMBm1Rb51LT2vxjQNGHAqLG8K93Bt61Bo=" providerId="None" clId="Web-{39459F3B-CB6A-4342-B55A-61EE930E00A1}" dt="2024-09-19T02:20:02.075" v="9" actId="1076"/>
        <pc:sldMkLst>
          <pc:docMk/>
          <pc:sldMk cId="1080398843" sldId="279"/>
        </pc:sldMkLst>
        <pc:spChg chg="mod">
          <ac:chgData name="Wang, SuYin Grass" userId="WY77QZYgG/OMBm1Rb51LT2vxjQNGHAqLG8K93Bt61Bo=" providerId="None" clId="Web-{39459F3B-CB6A-4342-B55A-61EE930E00A1}" dt="2024-09-19T02:19:57.215" v="8" actId="1076"/>
          <ac:spMkLst>
            <pc:docMk/>
            <pc:sldMk cId="1080398843" sldId="279"/>
            <ac:spMk id="42" creationId="{977DC433-019A-AA9F-F951-21E4AFE34B9D}"/>
          </ac:spMkLst>
        </pc:spChg>
        <pc:picChg chg="mod">
          <ac:chgData name="Wang, SuYin Grass" userId="WY77QZYgG/OMBm1Rb51LT2vxjQNGHAqLG8K93Bt61Bo=" providerId="None" clId="Web-{39459F3B-CB6A-4342-B55A-61EE930E00A1}" dt="2024-09-19T02:20:02.075" v="9" actId="1076"/>
          <ac:picMkLst>
            <pc:docMk/>
            <pc:sldMk cId="1080398843" sldId="279"/>
            <ac:picMk id="297" creationId="{7CF99F44-3D19-305F-488A-4E94D9AF0BD3}"/>
          </ac:picMkLst>
        </pc:picChg>
      </pc:sldChg>
      <pc:sldChg chg="modSp">
        <pc:chgData name="Wang, SuYin Grass" userId="WY77QZYgG/OMBm1Rb51LT2vxjQNGHAqLG8K93Bt61Bo=" providerId="None" clId="Web-{39459F3B-CB6A-4342-B55A-61EE930E00A1}" dt="2024-09-19T02:22:13.187" v="20" actId="1076"/>
        <pc:sldMkLst>
          <pc:docMk/>
          <pc:sldMk cId="4206622292" sldId="280"/>
        </pc:sldMkLst>
        <pc:spChg chg="mod">
          <ac:chgData name="Wang, SuYin Grass" userId="WY77QZYgG/OMBm1Rb51LT2vxjQNGHAqLG8K93Bt61Bo=" providerId="None" clId="Web-{39459F3B-CB6A-4342-B55A-61EE930E00A1}" dt="2024-09-19T02:22:03.124" v="10" actId="1076"/>
          <ac:spMkLst>
            <pc:docMk/>
            <pc:sldMk cId="4206622292" sldId="280"/>
            <ac:spMk id="5" creationId="{F62CA0B4-C4CE-C7C4-18FA-7FCA9B1FD528}"/>
          </ac:spMkLst>
        </pc:spChg>
        <pc:spChg chg="mod">
          <ac:chgData name="Wang, SuYin Grass" userId="WY77QZYgG/OMBm1Rb51LT2vxjQNGHAqLG8K93Bt61Bo=" providerId="None" clId="Web-{39459F3B-CB6A-4342-B55A-61EE930E00A1}" dt="2024-09-19T02:22:13.093" v="12" actId="1076"/>
          <ac:spMkLst>
            <pc:docMk/>
            <pc:sldMk cId="4206622292" sldId="280"/>
            <ac:spMk id="6" creationId="{548BC07D-2413-935E-67C6-DFF93D565FBB}"/>
          </ac:spMkLst>
        </pc:spChg>
        <pc:spChg chg="mod">
          <ac:chgData name="Wang, SuYin Grass" userId="WY77QZYgG/OMBm1Rb51LT2vxjQNGHAqLG8K93Bt61Bo=" providerId="None" clId="Web-{39459F3B-CB6A-4342-B55A-61EE930E00A1}" dt="2024-09-19T02:22:13.109" v="13" actId="1076"/>
          <ac:spMkLst>
            <pc:docMk/>
            <pc:sldMk cId="4206622292" sldId="280"/>
            <ac:spMk id="11" creationId="{6CC7C762-520F-A1CC-33B9-C7C48CA7F9CC}"/>
          </ac:spMkLst>
        </pc:spChg>
        <pc:spChg chg="mod">
          <ac:chgData name="Wang, SuYin Grass" userId="WY77QZYgG/OMBm1Rb51LT2vxjQNGHAqLG8K93Bt61Bo=" providerId="None" clId="Web-{39459F3B-CB6A-4342-B55A-61EE930E00A1}" dt="2024-09-19T02:22:13.077" v="11" actId="1076"/>
          <ac:spMkLst>
            <pc:docMk/>
            <pc:sldMk cId="4206622292" sldId="280"/>
            <ac:spMk id="12" creationId="{DB4AC085-8012-BAF2-3C28-5034E0C1E4A2}"/>
          </ac:spMkLst>
        </pc:spChg>
        <pc:spChg chg="mod">
          <ac:chgData name="Wang, SuYin Grass" userId="WY77QZYgG/OMBm1Rb51LT2vxjQNGHAqLG8K93Bt61Bo=" providerId="None" clId="Web-{39459F3B-CB6A-4342-B55A-61EE930E00A1}" dt="2024-09-19T02:22:13.109" v="14" actId="1076"/>
          <ac:spMkLst>
            <pc:docMk/>
            <pc:sldMk cId="4206622292" sldId="280"/>
            <ac:spMk id="13" creationId="{95B628DE-201D-72D4-71E0-8D85CFFDE1E8}"/>
          </ac:spMkLst>
        </pc:spChg>
        <pc:spChg chg="mod">
          <ac:chgData name="Wang, SuYin Grass" userId="WY77QZYgG/OMBm1Rb51LT2vxjQNGHAqLG8K93Bt61Bo=" providerId="None" clId="Web-{39459F3B-CB6A-4342-B55A-61EE930E00A1}" dt="2024-09-19T02:22:13.124" v="15" actId="1076"/>
          <ac:spMkLst>
            <pc:docMk/>
            <pc:sldMk cId="4206622292" sldId="280"/>
            <ac:spMk id="14" creationId="{67706C86-B0D3-98F6-213C-9027F88BC219}"/>
          </ac:spMkLst>
        </pc:spChg>
        <pc:spChg chg="mod">
          <ac:chgData name="Wang, SuYin Grass" userId="WY77QZYgG/OMBm1Rb51LT2vxjQNGHAqLG8K93Bt61Bo=" providerId="None" clId="Web-{39459F3B-CB6A-4342-B55A-61EE930E00A1}" dt="2024-09-19T02:22:13.140" v="16" actId="1076"/>
          <ac:spMkLst>
            <pc:docMk/>
            <pc:sldMk cId="4206622292" sldId="280"/>
            <ac:spMk id="15" creationId="{196B6DF8-C28A-ADED-3E96-622AFD69DE9C}"/>
          </ac:spMkLst>
        </pc:spChg>
        <pc:spChg chg="mod">
          <ac:chgData name="Wang, SuYin Grass" userId="WY77QZYgG/OMBm1Rb51LT2vxjQNGHAqLG8K93Bt61Bo=" providerId="None" clId="Web-{39459F3B-CB6A-4342-B55A-61EE930E00A1}" dt="2024-09-19T02:22:13.140" v="17" actId="1076"/>
          <ac:spMkLst>
            <pc:docMk/>
            <pc:sldMk cId="4206622292" sldId="280"/>
            <ac:spMk id="17" creationId="{3E63595E-9F46-8C79-4994-90CE545EF956}"/>
          </ac:spMkLst>
        </pc:spChg>
        <pc:spChg chg="mod">
          <ac:chgData name="Wang, SuYin Grass" userId="WY77QZYgG/OMBm1Rb51LT2vxjQNGHAqLG8K93Bt61Bo=" providerId="None" clId="Web-{39459F3B-CB6A-4342-B55A-61EE930E00A1}" dt="2024-09-19T02:22:13.155" v="18" actId="1076"/>
          <ac:spMkLst>
            <pc:docMk/>
            <pc:sldMk cId="4206622292" sldId="280"/>
            <ac:spMk id="18" creationId="{22679A8C-137D-77C0-3239-DD6E86FC4149}"/>
          </ac:spMkLst>
        </pc:spChg>
        <pc:spChg chg="mod">
          <ac:chgData name="Wang, SuYin Grass" userId="WY77QZYgG/OMBm1Rb51LT2vxjQNGHAqLG8K93Bt61Bo=" providerId="None" clId="Web-{39459F3B-CB6A-4342-B55A-61EE930E00A1}" dt="2024-09-19T02:22:13.171" v="19" actId="1076"/>
          <ac:spMkLst>
            <pc:docMk/>
            <pc:sldMk cId="4206622292" sldId="280"/>
            <ac:spMk id="19" creationId="{F1E58DD4-8475-D6C8-5E63-02BA44EFA875}"/>
          </ac:spMkLst>
        </pc:spChg>
        <pc:picChg chg="mod">
          <ac:chgData name="Wang, SuYin Grass" userId="WY77QZYgG/OMBm1Rb51LT2vxjQNGHAqLG8K93Bt61Bo=" providerId="None" clId="Web-{39459F3B-CB6A-4342-B55A-61EE930E00A1}" dt="2024-09-19T02:22:13.187" v="20" actId="1076"/>
          <ac:picMkLst>
            <pc:docMk/>
            <pc:sldMk cId="4206622292" sldId="280"/>
            <ac:picMk id="4" creationId="{635B5B46-C659-E02E-6CE3-7A6C4AF9FCAA}"/>
          </ac:picMkLst>
        </pc:picChg>
      </pc:sldChg>
      <pc:sldChg chg="modSp">
        <pc:chgData name="Wang, SuYin Grass" userId="WY77QZYgG/OMBm1Rb51LT2vxjQNGHAqLG8K93Bt61Bo=" providerId="None" clId="Web-{39459F3B-CB6A-4342-B55A-61EE930E00A1}" dt="2024-09-19T02:23:42.470" v="36" actId="20577"/>
        <pc:sldMkLst>
          <pc:docMk/>
          <pc:sldMk cId="1147804550" sldId="282"/>
        </pc:sldMkLst>
        <pc:spChg chg="mod">
          <ac:chgData name="Wang, SuYin Grass" userId="WY77QZYgG/OMBm1Rb51LT2vxjQNGHAqLG8K93Bt61Bo=" providerId="None" clId="Web-{39459F3B-CB6A-4342-B55A-61EE930E00A1}" dt="2024-09-19T02:23:18.860" v="23" actId="20577"/>
          <ac:spMkLst>
            <pc:docMk/>
            <pc:sldMk cId="1147804550" sldId="282"/>
            <ac:spMk id="2" creationId="{79153744-D2FD-057A-F8C5-D08B8BEF848D}"/>
          </ac:spMkLst>
        </pc:spChg>
        <pc:spChg chg="mod">
          <ac:chgData name="Wang, SuYin Grass" userId="WY77QZYgG/OMBm1Rb51LT2vxjQNGHAqLG8K93Bt61Bo=" providerId="None" clId="Web-{39459F3B-CB6A-4342-B55A-61EE930E00A1}" dt="2024-09-19T02:23:42.470" v="36" actId="20577"/>
          <ac:spMkLst>
            <pc:docMk/>
            <pc:sldMk cId="1147804550" sldId="282"/>
            <ac:spMk id="6" creationId="{7CD9BA4A-DDE9-4762-D543-7AD58F962345}"/>
          </ac:spMkLst>
        </pc:spChg>
      </pc:sldChg>
      <pc:sldChg chg="modSp">
        <pc:chgData name="Wang, SuYin Grass" userId="WY77QZYgG/OMBm1Rb51LT2vxjQNGHAqLG8K93Bt61Bo=" providerId="None" clId="Web-{39459F3B-CB6A-4342-B55A-61EE930E00A1}" dt="2024-09-19T02:16:10.928" v="5" actId="20577"/>
        <pc:sldMkLst>
          <pc:docMk/>
          <pc:sldMk cId="121076042" sldId="289"/>
        </pc:sldMkLst>
        <pc:spChg chg="mod">
          <ac:chgData name="Wang, SuYin Grass" userId="WY77QZYgG/OMBm1Rb51LT2vxjQNGHAqLG8K93Bt61Bo=" providerId="None" clId="Web-{39459F3B-CB6A-4342-B55A-61EE930E00A1}" dt="2024-09-19T02:16:10.928" v="5" actId="20577"/>
          <ac:spMkLst>
            <pc:docMk/>
            <pc:sldMk cId="121076042" sldId="289"/>
            <ac:spMk id="7" creationId="{93FB372E-7977-06AA-D768-9B0C28F22926}"/>
          </ac:spMkLst>
        </pc:spChg>
      </pc:sldChg>
    </pc:docChg>
  </pc:docChgLst>
  <pc:docChgLst>
    <pc:chgData name="Wang, SuYin Grass" userId="WY77QZYgG/OMBm1Rb51LT2vxjQNGHAqLG8K93Bt61Bo=" providerId="None" clId="Web-{A12CE64F-5946-4622-9542-7C32FAFFE6FE}"/>
    <pc:docChg chg="addSld delSld modSld sldOrd">
      <pc:chgData name="Wang, SuYin Grass" userId="WY77QZYgG/OMBm1Rb51LT2vxjQNGHAqLG8K93Bt61Bo=" providerId="None" clId="Web-{A12CE64F-5946-4622-9542-7C32FAFFE6FE}" dt="2024-08-15T19:48:29.146" v="791"/>
      <pc:docMkLst>
        <pc:docMk/>
      </pc:docMkLst>
      <pc:sldChg chg="addSp modSp ord">
        <pc:chgData name="Wang, SuYin Grass" userId="WY77QZYgG/OMBm1Rb51LT2vxjQNGHAqLG8K93Bt61Bo=" providerId="None" clId="Web-{A12CE64F-5946-4622-9542-7C32FAFFE6FE}" dt="2024-08-15T13:08:36.519" v="198"/>
        <pc:sldMkLst>
          <pc:docMk/>
          <pc:sldMk cId="3581045148" sldId="275"/>
        </pc:sldMkLst>
        <pc:spChg chg="mod">
          <ac:chgData name="Wang, SuYin Grass" userId="WY77QZYgG/OMBm1Rb51LT2vxjQNGHAqLG8K93Bt61Bo=" providerId="None" clId="Web-{A12CE64F-5946-4622-9542-7C32FAFFE6FE}" dt="2024-08-14T20:50:14.728" v="55" actId="20577"/>
          <ac:spMkLst>
            <pc:docMk/>
            <pc:sldMk cId="3581045148" sldId="275"/>
            <ac:spMk id="2" creationId="{79153744-D2FD-057A-F8C5-D08B8BEF848D}"/>
          </ac:spMkLst>
        </pc:spChg>
        <pc:spChg chg="mod">
          <ac:chgData name="Wang, SuYin Grass" userId="WY77QZYgG/OMBm1Rb51LT2vxjQNGHAqLG8K93Bt61Bo=" providerId="None" clId="Web-{A12CE64F-5946-4622-9542-7C32FAFFE6FE}" dt="2024-08-14T20:53:29.525" v="168" actId="20577"/>
          <ac:spMkLst>
            <pc:docMk/>
            <pc:sldMk cId="3581045148" sldId="275"/>
            <ac:spMk id="4" creationId="{735EDF15-2DD3-47FA-E055-2281924B2FA2}"/>
          </ac:spMkLst>
        </pc:spChg>
        <pc:spChg chg="add mod">
          <ac:chgData name="Wang, SuYin Grass" userId="WY77QZYgG/OMBm1Rb51LT2vxjQNGHAqLG8K93Bt61Bo=" providerId="None" clId="Web-{A12CE64F-5946-4622-9542-7C32FAFFE6FE}" dt="2024-08-14T20:53:25.931" v="167" actId="20577"/>
          <ac:spMkLst>
            <pc:docMk/>
            <pc:sldMk cId="3581045148" sldId="275"/>
            <ac:spMk id="7" creationId="{792C4639-0253-0BC7-7A4D-EEBC2AFE2B8C}"/>
          </ac:spMkLst>
        </pc:spChg>
      </pc:sldChg>
      <pc:sldChg chg="new">
        <pc:chgData name="Wang, SuYin Grass" userId="WY77QZYgG/OMBm1Rb51LT2vxjQNGHAqLG8K93Bt61Bo=" providerId="None" clId="Web-{A12CE64F-5946-4622-9542-7C32FAFFE6FE}" dt="2024-08-14T20:47:17.462" v="0"/>
        <pc:sldMkLst>
          <pc:docMk/>
          <pc:sldMk cId="917239179" sldId="276"/>
        </pc:sldMkLst>
      </pc:sldChg>
      <pc:sldChg chg="modSp add replId">
        <pc:chgData name="Wang, SuYin Grass" userId="WY77QZYgG/OMBm1Rb51LT2vxjQNGHAqLG8K93Bt61Bo=" providerId="None" clId="Web-{A12CE64F-5946-4622-9542-7C32FAFFE6FE}" dt="2024-08-15T13:10:38.618" v="273" actId="20577"/>
        <pc:sldMkLst>
          <pc:docMk/>
          <pc:sldMk cId="1960786921" sldId="277"/>
        </pc:sldMkLst>
        <pc:spChg chg="mod">
          <ac:chgData name="Wang, SuYin Grass" userId="WY77QZYgG/OMBm1Rb51LT2vxjQNGHAqLG8K93Bt61Bo=" providerId="None" clId="Web-{A12CE64F-5946-4622-9542-7C32FAFFE6FE}" dt="2024-08-15T13:08:50.722" v="201" actId="20577"/>
          <ac:spMkLst>
            <pc:docMk/>
            <pc:sldMk cId="1960786921" sldId="277"/>
            <ac:spMk id="2" creationId="{79153744-D2FD-057A-F8C5-D08B8BEF848D}"/>
          </ac:spMkLst>
        </pc:spChg>
        <pc:spChg chg="mod">
          <ac:chgData name="Wang, SuYin Grass" userId="WY77QZYgG/OMBm1Rb51LT2vxjQNGHAqLG8K93Bt61Bo=" providerId="None" clId="Web-{A12CE64F-5946-4622-9542-7C32FAFFE6FE}" dt="2024-08-15T13:09:37.053" v="240" actId="20577"/>
          <ac:spMkLst>
            <pc:docMk/>
            <pc:sldMk cId="1960786921" sldId="277"/>
            <ac:spMk id="3" creationId="{EAD92E8E-C646-48C9-E0F4-1D9ABC0275C2}"/>
          </ac:spMkLst>
        </pc:spChg>
        <pc:spChg chg="mod">
          <ac:chgData name="Wang, SuYin Grass" userId="WY77QZYgG/OMBm1Rb51LT2vxjQNGHAqLG8K93Bt61Bo=" providerId="None" clId="Web-{A12CE64F-5946-4622-9542-7C32FAFFE6FE}" dt="2024-08-15T13:10:38.618" v="273" actId="20577"/>
          <ac:spMkLst>
            <pc:docMk/>
            <pc:sldMk cId="1960786921" sldId="277"/>
            <ac:spMk id="4" creationId="{735EDF15-2DD3-47FA-E055-2281924B2FA2}"/>
          </ac:spMkLst>
        </pc:spChg>
      </pc:sldChg>
      <pc:sldChg chg="modSp add replId">
        <pc:chgData name="Wang, SuYin Grass" userId="WY77QZYgG/OMBm1Rb51LT2vxjQNGHAqLG8K93Bt61Bo=" providerId="None" clId="Web-{A12CE64F-5946-4622-9542-7C32FAFFE6FE}" dt="2024-08-14T20:54:59.025" v="194" actId="20577"/>
        <pc:sldMkLst>
          <pc:docMk/>
          <pc:sldMk cId="2182714429" sldId="278"/>
        </pc:sldMkLst>
        <pc:spChg chg="mod">
          <ac:chgData name="Wang, SuYin Grass" userId="WY77QZYgG/OMBm1Rb51LT2vxjQNGHAqLG8K93Bt61Bo=" providerId="None" clId="Web-{A12CE64F-5946-4622-9542-7C32FAFFE6FE}" dt="2024-08-14T20:54:59.025" v="194" actId="20577"/>
          <ac:spMkLst>
            <pc:docMk/>
            <pc:sldMk cId="2182714429" sldId="278"/>
            <ac:spMk id="2" creationId="{79153744-D2FD-057A-F8C5-D08B8BEF848D}"/>
          </ac:spMkLst>
        </pc:spChg>
      </pc:sldChg>
      <pc:sldChg chg="modSp add replId">
        <pc:chgData name="Wang, SuYin Grass" userId="WY77QZYgG/OMBm1Rb51LT2vxjQNGHAqLG8K93Bt61Bo=" providerId="None" clId="Web-{A12CE64F-5946-4622-9542-7C32FAFFE6FE}" dt="2024-08-15T16:31:57.335" v="313" actId="20577"/>
        <pc:sldMkLst>
          <pc:docMk/>
          <pc:sldMk cId="1080398843" sldId="279"/>
        </pc:sldMkLst>
        <pc:spChg chg="mod">
          <ac:chgData name="Wang, SuYin Grass" userId="WY77QZYgG/OMBm1Rb51LT2vxjQNGHAqLG8K93Bt61Bo=" providerId="None" clId="Web-{A12CE64F-5946-4622-9542-7C32FAFFE6FE}" dt="2024-08-15T16:31:57.335" v="313" actId="20577"/>
          <ac:spMkLst>
            <pc:docMk/>
            <pc:sldMk cId="1080398843" sldId="279"/>
            <ac:spMk id="4" creationId="{735EDF15-2DD3-47FA-E055-2281924B2FA2}"/>
          </ac:spMkLst>
        </pc:spChg>
      </pc:sldChg>
      <pc:sldChg chg="new del">
        <pc:chgData name="Wang, SuYin Grass" userId="WY77QZYgG/OMBm1Rb51LT2vxjQNGHAqLG8K93Bt61Bo=" providerId="None" clId="Web-{A12CE64F-5946-4622-9542-7C32FAFFE6FE}" dt="2024-08-15T13:08:23.955" v="196"/>
        <pc:sldMkLst>
          <pc:docMk/>
          <pc:sldMk cId="1891716247" sldId="279"/>
        </pc:sldMkLst>
      </pc:sldChg>
      <pc:sldChg chg="addSp delSp modSp new">
        <pc:chgData name="Wang, SuYin Grass" userId="WY77QZYgG/OMBm1Rb51LT2vxjQNGHAqLG8K93Bt61Bo=" providerId="None" clId="Web-{A12CE64F-5946-4622-9542-7C32FAFFE6FE}" dt="2024-08-15T19:43:32.303" v="786" actId="20577"/>
        <pc:sldMkLst>
          <pc:docMk/>
          <pc:sldMk cId="4206622292" sldId="280"/>
        </pc:sldMkLst>
        <pc:spChg chg="mod">
          <ac:chgData name="Wang, SuYin Grass" userId="WY77QZYgG/OMBm1Rb51LT2vxjQNGHAqLG8K93Bt61Bo=" providerId="None" clId="Web-{A12CE64F-5946-4622-9542-7C32FAFFE6FE}" dt="2024-08-15T16:31:30.054" v="309" actId="20577"/>
          <ac:spMkLst>
            <pc:docMk/>
            <pc:sldMk cId="4206622292" sldId="280"/>
            <ac:spMk id="2" creationId="{AEA44F03-5CB0-3203-6815-31DFD85D6AFB}"/>
          </ac:spMkLst>
        </pc:spChg>
        <pc:spChg chg="del">
          <ac:chgData name="Wang, SuYin Grass" userId="WY77QZYgG/OMBm1Rb51LT2vxjQNGHAqLG8K93Bt61Bo=" providerId="None" clId="Web-{A12CE64F-5946-4622-9542-7C32FAFFE6FE}" dt="2024-08-15T18:38:31.527" v="450"/>
          <ac:spMkLst>
            <pc:docMk/>
            <pc:sldMk cId="4206622292" sldId="280"/>
            <ac:spMk id="4" creationId="{2B3876CB-77B0-42D5-CAE7-D6C0EDC0521A}"/>
          </ac:spMkLst>
        </pc:spChg>
        <pc:spChg chg="del">
          <ac:chgData name="Wang, SuYin Grass" userId="WY77QZYgG/OMBm1Rb51LT2vxjQNGHAqLG8K93Bt61Bo=" providerId="None" clId="Web-{A12CE64F-5946-4622-9542-7C32FAFFE6FE}" dt="2024-08-15T14:36:01.795" v="275"/>
          <ac:spMkLst>
            <pc:docMk/>
            <pc:sldMk cId="4206622292" sldId="280"/>
            <ac:spMk id="5" creationId="{9E621259-966D-74F6-3BDB-78B77AF56109}"/>
          </ac:spMkLst>
        </pc:spChg>
        <pc:spChg chg="add del mod">
          <ac:chgData name="Wang, SuYin Grass" userId="WY77QZYgG/OMBm1Rb51LT2vxjQNGHAqLG8K93Bt61Bo=" providerId="None" clId="Web-{A12CE64F-5946-4622-9542-7C32FAFFE6FE}" dt="2024-08-15T16:30:30.507" v="291"/>
          <ac:spMkLst>
            <pc:docMk/>
            <pc:sldMk cId="4206622292" sldId="280"/>
            <ac:spMk id="6" creationId="{297F979B-884D-C960-B2A4-EB0DDA8EAFAF}"/>
          </ac:spMkLst>
        </pc:spChg>
        <pc:spChg chg="add del mod">
          <ac:chgData name="Wang, SuYin Grass" userId="WY77QZYgG/OMBm1Rb51LT2vxjQNGHAqLG8K93Bt61Bo=" providerId="None" clId="Web-{A12CE64F-5946-4622-9542-7C32FAFFE6FE}" dt="2024-08-15T18:47:44.820" v="614"/>
          <ac:spMkLst>
            <pc:docMk/>
            <pc:sldMk cId="4206622292" sldId="280"/>
            <ac:spMk id="6" creationId="{7265959A-8772-7BBF-C3C6-AE6C46ED491B}"/>
          </ac:spMkLst>
        </pc:spChg>
        <pc:spChg chg="add del mod">
          <ac:chgData name="Wang, SuYin Grass" userId="WY77QZYgG/OMBm1Rb51LT2vxjQNGHAqLG8K93Bt61Bo=" providerId="None" clId="Web-{A12CE64F-5946-4622-9542-7C32FAFFE6FE}" dt="2024-08-15T14:37:47.951" v="282"/>
          <ac:spMkLst>
            <pc:docMk/>
            <pc:sldMk cId="4206622292" sldId="280"/>
            <ac:spMk id="9" creationId="{191D7870-AB2C-CC06-B7B9-B88C92621274}"/>
          </ac:spMkLst>
        </pc:spChg>
        <pc:spChg chg="add mod">
          <ac:chgData name="Wang, SuYin Grass" userId="WY77QZYgG/OMBm1Rb51LT2vxjQNGHAqLG8K93Bt61Bo=" providerId="None" clId="Web-{A12CE64F-5946-4622-9542-7C32FAFFE6FE}" dt="2024-08-15T19:43:32.303" v="786" actId="20577"/>
          <ac:spMkLst>
            <pc:docMk/>
            <pc:sldMk cId="4206622292" sldId="280"/>
            <ac:spMk id="10" creationId="{A495F6BD-DF9F-F771-08E3-305D1B73A08B}"/>
          </ac:spMkLst>
        </pc:spChg>
        <pc:spChg chg="add del mod">
          <ac:chgData name="Wang, SuYin Grass" userId="WY77QZYgG/OMBm1Rb51LT2vxjQNGHAqLG8K93Bt61Bo=" providerId="None" clId="Web-{A12CE64F-5946-4622-9542-7C32FAFFE6FE}" dt="2024-08-15T14:39:48.295" v="285"/>
          <ac:spMkLst>
            <pc:docMk/>
            <pc:sldMk cId="4206622292" sldId="280"/>
            <ac:spMk id="12" creationId="{4BA75F21-F191-B086-53DB-C007D1084DBF}"/>
          </ac:spMkLst>
        </pc:spChg>
        <pc:spChg chg="add del mod">
          <ac:chgData name="Wang, SuYin Grass" userId="WY77QZYgG/OMBm1Rb51LT2vxjQNGHAqLG8K93Bt61Bo=" providerId="None" clId="Web-{A12CE64F-5946-4622-9542-7C32FAFFE6FE}" dt="2024-08-15T14:40:40.045" v="288"/>
          <ac:spMkLst>
            <pc:docMk/>
            <pc:sldMk cId="4206622292" sldId="280"/>
            <ac:spMk id="15" creationId="{8E4CE1A1-7026-832D-14EE-C27F2FC27992}"/>
          </ac:spMkLst>
        </pc:spChg>
        <pc:picChg chg="add del mod ord">
          <ac:chgData name="Wang, SuYin Grass" userId="WY77QZYgG/OMBm1Rb51LT2vxjQNGHAqLG8K93Bt61Bo=" providerId="None" clId="Web-{A12CE64F-5946-4622-9542-7C32FAFFE6FE}" dt="2024-08-15T14:37:25.592" v="281"/>
          <ac:picMkLst>
            <pc:docMk/>
            <pc:sldMk cId="4206622292" sldId="280"/>
            <ac:picMk id="6" creationId="{6303CA0B-888C-A26C-B7DE-A1C68A379B8C}"/>
          </ac:picMkLst>
        </pc:picChg>
        <pc:picChg chg="add mod">
          <ac:chgData name="Wang, SuYin Grass" userId="WY77QZYgG/OMBm1Rb51LT2vxjQNGHAqLG8K93Bt61Bo=" providerId="None" clId="Web-{A12CE64F-5946-4622-9542-7C32FAFFE6FE}" dt="2024-08-15T18:48:55.854" v="666" actId="1076"/>
          <ac:picMkLst>
            <pc:docMk/>
            <pc:sldMk cId="4206622292" sldId="280"/>
            <ac:picMk id="7" creationId="{27196045-3713-D76E-56D6-B3DF99B6F280}"/>
          </ac:picMkLst>
        </pc:picChg>
        <pc:picChg chg="add del mod ord">
          <ac:chgData name="Wang, SuYin Grass" userId="WY77QZYgG/OMBm1Rb51LT2vxjQNGHAqLG8K93Bt61Bo=" providerId="None" clId="Web-{A12CE64F-5946-4622-9542-7C32FAFFE6FE}" dt="2024-08-15T18:47:32.397" v="610"/>
          <ac:picMkLst>
            <pc:docMk/>
            <pc:sldMk cId="4206622292" sldId="280"/>
            <ac:picMk id="8" creationId="{6257D213-0D16-AB09-44BC-77632A2527AB}"/>
          </ac:picMkLst>
        </pc:picChg>
        <pc:picChg chg="add del mod ord">
          <ac:chgData name="Wang, SuYin Grass" userId="WY77QZYgG/OMBm1Rb51LT2vxjQNGHAqLG8K93Bt61Bo=" providerId="None" clId="Web-{A12CE64F-5946-4622-9542-7C32FAFFE6FE}" dt="2024-08-15T14:38:11.139" v="284"/>
          <ac:picMkLst>
            <pc:docMk/>
            <pc:sldMk cId="4206622292" sldId="280"/>
            <ac:picMk id="10" creationId="{77E83E7E-5269-FFED-E64C-A84DAE17FA42}"/>
          </ac:picMkLst>
        </pc:picChg>
        <pc:picChg chg="add del mod ord">
          <ac:chgData name="Wang, SuYin Grass" userId="WY77QZYgG/OMBm1Rb51LT2vxjQNGHAqLG8K93Bt61Bo=" providerId="None" clId="Web-{A12CE64F-5946-4622-9542-7C32FAFFE6FE}" dt="2024-08-15T14:40:22.061" v="287"/>
          <ac:picMkLst>
            <pc:docMk/>
            <pc:sldMk cId="4206622292" sldId="280"/>
            <ac:picMk id="13" creationId="{A6786D85-3E5F-9757-CDC5-A64851425493}"/>
          </ac:picMkLst>
        </pc:picChg>
        <pc:picChg chg="add del mod ord">
          <ac:chgData name="Wang, SuYin Grass" userId="WY77QZYgG/OMBm1Rb51LT2vxjQNGHAqLG8K93Bt61Bo=" providerId="None" clId="Web-{A12CE64F-5946-4622-9542-7C32FAFFE6FE}" dt="2024-08-15T16:30:23.944" v="290"/>
          <ac:picMkLst>
            <pc:docMk/>
            <pc:sldMk cId="4206622292" sldId="280"/>
            <ac:picMk id="16" creationId="{BCE0807A-AE04-BDD3-D6F5-BCD21378E56B}"/>
          </ac:picMkLst>
        </pc:picChg>
      </pc:sldChg>
      <pc:sldChg chg="modSp add replId">
        <pc:chgData name="Wang, SuYin Grass" userId="WY77QZYgG/OMBm1Rb51LT2vxjQNGHAqLG8K93Bt61Bo=" providerId="None" clId="Web-{A12CE64F-5946-4622-9542-7C32FAFFE6FE}" dt="2024-08-15T19:47:29.099" v="788" actId="1076"/>
        <pc:sldMkLst>
          <pc:docMk/>
          <pc:sldMk cId="1296021396" sldId="281"/>
        </pc:sldMkLst>
        <pc:picChg chg="mod">
          <ac:chgData name="Wang, SuYin Grass" userId="WY77QZYgG/OMBm1Rb51LT2vxjQNGHAqLG8K93Bt61Bo=" providerId="None" clId="Web-{A12CE64F-5946-4622-9542-7C32FAFFE6FE}" dt="2024-08-15T19:47:29.099" v="788" actId="1076"/>
          <ac:picMkLst>
            <pc:docMk/>
            <pc:sldMk cId="1296021396" sldId="281"/>
            <ac:picMk id="7" creationId="{27196045-3713-D76E-56D6-B3DF99B6F280}"/>
          </ac:picMkLst>
        </pc:picChg>
      </pc:sldChg>
      <pc:sldChg chg="add replId">
        <pc:chgData name="Wang, SuYin Grass" userId="WY77QZYgG/OMBm1Rb51LT2vxjQNGHAqLG8K93Bt61Bo=" providerId="None" clId="Web-{A12CE64F-5946-4622-9542-7C32FAFFE6FE}" dt="2024-08-15T19:48:29.146" v="791"/>
        <pc:sldMkLst>
          <pc:docMk/>
          <pc:sldMk cId="1147804550" sldId="282"/>
        </pc:sldMkLst>
      </pc:sldChg>
      <pc:sldChg chg="new del">
        <pc:chgData name="Wang, SuYin Grass" userId="WY77QZYgG/OMBm1Rb51LT2vxjQNGHAqLG8K93Bt61Bo=" providerId="None" clId="Web-{A12CE64F-5946-4622-9542-7C32FAFFE6FE}" dt="2024-08-15T19:48:25.130" v="790"/>
        <pc:sldMkLst>
          <pc:docMk/>
          <pc:sldMk cId="1726576437" sldId="282"/>
        </pc:sldMkLst>
      </pc:sldChg>
    </pc:docChg>
  </pc:docChgLst>
  <pc:docChgLst>
    <pc:chgData name="Wang, SuYin Grass" userId="WY77QZYgG/OMBm1Rb51LT2vxjQNGHAqLG8K93Bt61Bo=" providerId="None" clId="Web-{B77A137B-04F3-4E71-8575-CE6F6D699F4A}"/>
    <pc:docChg chg="delSld modSld sldOrd">
      <pc:chgData name="Wang, SuYin Grass" userId="WY77QZYgG/OMBm1Rb51LT2vxjQNGHAqLG8K93Bt61Bo=" providerId="None" clId="Web-{B77A137B-04F3-4E71-8575-CE6F6D699F4A}" dt="2024-09-17T15:37:12.752" v="248" actId="1076"/>
      <pc:docMkLst>
        <pc:docMk/>
      </pc:docMkLst>
      <pc:sldChg chg="addSp delSp modSp">
        <pc:chgData name="Wang, SuYin Grass" userId="WY77QZYgG/OMBm1Rb51LT2vxjQNGHAqLG8K93Bt61Bo=" providerId="None" clId="Web-{B77A137B-04F3-4E71-8575-CE6F6D699F4A}" dt="2024-09-17T15:37:12.752" v="248" actId="1076"/>
        <pc:sldMkLst>
          <pc:docMk/>
          <pc:sldMk cId="1080398843" sldId="279"/>
        </pc:sldMkLst>
        <pc:spChg chg="del mod">
          <ac:chgData name="Wang, SuYin Grass" userId="WY77QZYgG/OMBm1Rb51LT2vxjQNGHAqLG8K93Bt61Bo=" providerId="None" clId="Web-{B77A137B-04F3-4E71-8575-CE6F6D699F4A}" dt="2024-09-17T15:27:00.569" v="160"/>
          <ac:spMkLst>
            <pc:docMk/>
            <pc:sldMk cId="1080398843" sldId="279"/>
            <ac:spMk id="2" creationId="{79153744-D2FD-057A-F8C5-D08B8BEF848D}"/>
          </ac:spMkLst>
        </pc:spChg>
        <pc:spChg chg="mod">
          <ac:chgData name="Wang, SuYin Grass" userId="WY77QZYgG/OMBm1Rb51LT2vxjQNGHAqLG8K93Bt61Bo=" providerId="None" clId="Web-{B77A137B-04F3-4E71-8575-CE6F6D699F4A}" dt="2024-09-17T15:27:10.912" v="162" actId="1076"/>
          <ac:spMkLst>
            <pc:docMk/>
            <pc:sldMk cId="1080398843" sldId="279"/>
            <ac:spMk id="3" creationId="{EAD92E8E-C646-48C9-E0F4-1D9ABC0275C2}"/>
          </ac:spMkLst>
        </pc:spChg>
        <pc:spChg chg="del mod">
          <ac:chgData name="Wang, SuYin Grass" userId="WY77QZYgG/OMBm1Rb51LT2vxjQNGHAqLG8K93Bt61Bo=" providerId="None" clId="Web-{B77A137B-04F3-4E71-8575-CE6F6D699F4A}" dt="2024-09-17T15:30:47.895" v="193"/>
          <ac:spMkLst>
            <pc:docMk/>
            <pc:sldMk cId="1080398843" sldId="279"/>
            <ac:spMk id="35" creationId="{2CC452AB-75D7-B9AB-6711-1B79DAC3A7D6}"/>
          </ac:spMkLst>
        </pc:spChg>
        <pc:spChg chg="add mod">
          <ac:chgData name="Wang, SuYin Grass" userId="WY77QZYgG/OMBm1Rb51LT2vxjQNGHAqLG8K93Bt61Bo=" providerId="None" clId="Web-{B77A137B-04F3-4E71-8575-CE6F6D699F4A}" dt="2024-09-17T15:28:57.865" v="189" actId="1076"/>
          <ac:spMkLst>
            <pc:docMk/>
            <pc:sldMk cId="1080398843" sldId="279"/>
            <ac:spMk id="36" creationId="{F5B9DFA3-DEDA-C281-0BD2-D2C5DEBA2816}"/>
          </ac:spMkLst>
        </pc:spChg>
        <pc:spChg chg="add del mod">
          <ac:chgData name="Wang, SuYin Grass" userId="WY77QZYgG/OMBm1Rb51LT2vxjQNGHAqLG8K93Bt61Bo=" providerId="None" clId="Web-{B77A137B-04F3-4E71-8575-CE6F6D699F4A}" dt="2024-09-17T15:27:08.225" v="161"/>
          <ac:spMkLst>
            <pc:docMk/>
            <pc:sldMk cId="1080398843" sldId="279"/>
            <ac:spMk id="38" creationId="{D3B9CCA3-2A23-E12F-FBE5-5A38DDF47FFF}"/>
          </ac:spMkLst>
        </pc:spChg>
        <pc:spChg chg="add mod">
          <ac:chgData name="Wang, SuYin Grass" userId="WY77QZYgG/OMBm1Rb51LT2vxjQNGHAqLG8K93Bt61Bo=" providerId="None" clId="Web-{B77A137B-04F3-4E71-8575-CE6F6D699F4A}" dt="2024-09-17T15:36:48.081" v="241" actId="14100"/>
          <ac:spMkLst>
            <pc:docMk/>
            <pc:sldMk cId="1080398843" sldId="279"/>
            <ac:spMk id="40" creationId="{2306A796-EFD2-99BD-E447-67078525732C}"/>
          </ac:spMkLst>
        </pc:spChg>
        <pc:spChg chg="add mod">
          <ac:chgData name="Wang, SuYin Grass" userId="WY77QZYgG/OMBm1Rb51LT2vxjQNGHAqLG8K93Bt61Bo=" providerId="None" clId="Web-{B77A137B-04F3-4E71-8575-CE6F6D699F4A}" dt="2024-09-17T15:37:12.752" v="248" actId="1076"/>
          <ac:spMkLst>
            <pc:docMk/>
            <pc:sldMk cId="1080398843" sldId="279"/>
            <ac:spMk id="42" creationId="{977DC433-019A-AA9F-F951-21E4AFE34B9D}"/>
          </ac:spMkLst>
        </pc:spChg>
        <pc:graphicFrameChg chg="del">
          <ac:chgData name="Wang, SuYin Grass" userId="WY77QZYgG/OMBm1Rb51LT2vxjQNGHAqLG8K93Bt61Bo=" providerId="None" clId="Web-{B77A137B-04F3-4E71-8575-CE6F6D699F4A}" dt="2024-09-17T15:15:59.510" v="0"/>
          <ac:graphicFrameMkLst>
            <pc:docMk/>
            <pc:sldMk cId="1080398843" sldId="279"/>
            <ac:graphicFrameMk id="6" creationId="{BCB0BAFF-BC98-0B02-F41B-2334766D3D29}"/>
          </ac:graphicFrameMkLst>
        </pc:graphicFrameChg>
        <pc:picChg chg="mod">
          <ac:chgData name="Wang, SuYin Grass" userId="WY77QZYgG/OMBm1Rb51LT2vxjQNGHAqLG8K93Bt61Bo=" providerId="None" clId="Web-{B77A137B-04F3-4E71-8575-CE6F6D699F4A}" dt="2024-09-17T15:37:11.252" v="247" actId="1076"/>
          <ac:picMkLst>
            <pc:docMk/>
            <pc:sldMk cId="1080398843" sldId="279"/>
            <ac:picMk id="297" creationId="{7CF99F44-3D19-305F-488A-4E94D9AF0BD3}"/>
          </ac:picMkLst>
        </pc:picChg>
      </pc:sldChg>
      <pc:sldChg chg="addSp modSp">
        <pc:chgData name="Wang, SuYin Grass" userId="WY77QZYgG/OMBm1Rb51LT2vxjQNGHAqLG8K93Bt61Bo=" providerId="None" clId="Web-{B77A137B-04F3-4E71-8575-CE6F6D699F4A}" dt="2024-09-17T15:31:31.567" v="203" actId="1076"/>
        <pc:sldMkLst>
          <pc:docMk/>
          <pc:sldMk cId="1147804550" sldId="282"/>
        </pc:sldMkLst>
        <pc:spChg chg="add mod">
          <ac:chgData name="Wang, SuYin Grass" userId="WY77QZYgG/OMBm1Rb51LT2vxjQNGHAqLG8K93Bt61Bo=" providerId="None" clId="Web-{B77A137B-04F3-4E71-8575-CE6F6D699F4A}" dt="2024-09-17T15:31:31.567" v="203" actId="1076"/>
          <ac:spMkLst>
            <pc:docMk/>
            <pc:sldMk cId="1147804550" sldId="282"/>
            <ac:spMk id="3" creationId="{FC92C138-C3E0-FDCA-2C4B-DD5C8347F061}"/>
          </ac:spMkLst>
        </pc:spChg>
      </pc:sldChg>
      <pc:sldChg chg="addSp delSp modSp">
        <pc:chgData name="Wang, SuYin Grass" userId="WY77QZYgG/OMBm1Rb51LT2vxjQNGHAqLG8K93Bt61Bo=" providerId="None" clId="Web-{B77A137B-04F3-4E71-8575-CE6F6D699F4A}" dt="2024-09-17T15:36:08.831" v="237" actId="1076"/>
        <pc:sldMkLst>
          <pc:docMk/>
          <pc:sldMk cId="3168836350" sldId="287"/>
        </pc:sldMkLst>
        <pc:spChg chg="mod">
          <ac:chgData name="Wang, SuYin Grass" userId="WY77QZYgG/OMBm1Rb51LT2vxjQNGHAqLG8K93Bt61Bo=" providerId="None" clId="Web-{B77A137B-04F3-4E71-8575-CE6F6D699F4A}" dt="2024-09-17T15:36:08.831" v="237" actId="1076"/>
          <ac:spMkLst>
            <pc:docMk/>
            <pc:sldMk cId="3168836350" sldId="287"/>
            <ac:spMk id="2" creationId="{79153744-D2FD-057A-F8C5-D08B8BEF848D}"/>
          </ac:spMkLst>
        </pc:spChg>
        <pc:spChg chg="mod">
          <ac:chgData name="Wang, SuYin Grass" userId="WY77QZYgG/OMBm1Rb51LT2vxjQNGHAqLG8K93Bt61Bo=" providerId="None" clId="Web-{B77A137B-04F3-4E71-8575-CE6F6D699F4A}" dt="2024-09-17T15:35:45.659" v="233" actId="1076"/>
          <ac:spMkLst>
            <pc:docMk/>
            <pc:sldMk cId="3168836350" sldId="287"/>
            <ac:spMk id="4" creationId="{735EDF15-2DD3-47FA-E055-2281924B2FA2}"/>
          </ac:spMkLst>
        </pc:spChg>
        <pc:spChg chg="mod">
          <ac:chgData name="Wang, SuYin Grass" userId="WY77QZYgG/OMBm1Rb51LT2vxjQNGHAqLG8K93Bt61Bo=" providerId="None" clId="Web-{B77A137B-04F3-4E71-8575-CE6F6D699F4A}" dt="2024-09-17T15:35:43.159" v="232" actId="14100"/>
          <ac:spMkLst>
            <pc:docMk/>
            <pc:sldMk cId="3168836350" sldId="287"/>
            <ac:spMk id="7" creationId="{C86D1A8A-A7CE-6865-2B9D-1C449E245FE5}"/>
          </ac:spMkLst>
        </pc:spChg>
        <pc:spChg chg="mod">
          <ac:chgData name="Wang, SuYin Grass" userId="WY77QZYgG/OMBm1Rb51LT2vxjQNGHAqLG8K93Bt61Bo=" providerId="None" clId="Web-{B77A137B-04F3-4E71-8575-CE6F6D699F4A}" dt="2024-09-17T15:32:05.489" v="206" actId="1076"/>
          <ac:spMkLst>
            <pc:docMk/>
            <pc:sldMk cId="3168836350" sldId="287"/>
            <ac:spMk id="6849" creationId="{AE8CCDCD-E7B3-49DD-69F1-90D2A5772483}"/>
          </ac:spMkLst>
        </pc:spChg>
        <pc:spChg chg="mod">
          <ac:chgData name="Wang, SuYin Grass" userId="WY77QZYgG/OMBm1Rb51LT2vxjQNGHAqLG8K93Bt61Bo=" providerId="None" clId="Web-{B77A137B-04F3-4E71-8575-CE6F6D699F4A}" dt="2024-09-17T15:35:49.659" v="234" actId="1076"/>
          <ac:spMkLst>
            <pc:docMk/>
            <pc:sldMk cId="3168836350" sldId="287"/>
            <ac:spMk id="6858" creationId="{C7FE7886-6AB8-25D6-7C6A-BC56473E406A}"/>
          </ac:spMkLst>
        </pc:spChg>
        <pc:graphicFrameChg chg="del mod">
          <ac:chgData name="Wang, SuYin Grass" userId="WY77QZYgG/OMBm1Rb51LT2vxjQNGHAqLG8K93Bt61Bo=" providerId="None" clId="Web-{B77A137B-04F3-4E71-8575-CE6F6D699F4A}" dt="2024-09-17T15:35:20.987" v="225"/>
          <ac:graphicFrameMkLst>
            <pc:docMk/>
            <pc:sldMk cId="3168836350" sldId="287"/>
            <ac:graphicFrameMk id="8" creationId="{1769333E-42EC-9B9C-6428-31C33A11E185}"/>
          </ac:graphicFrameMkLst>
        </pc:graphicFrameChg>
        <pc:picChg chg="add mod">
          <ac:chgData name="Wang, SuYin Grass" userId="WY77QZYgG/OMBm1Rb51LT2vxjQNGHAqLG8K93Bt61Bo=" providerId="None" clId="Web-{B77A137B-04F3-4E71-8575-CE6F6D699F4A}" dt="2024-09-17T15:35:52.362" v="235" actId="1076"/>
          <ac:picMkLst>
            <pc:docMk/>
            <pc:sldMk cId="3168836350" sldId="287"/>
            <ac:picMk id="7534" creationId="{5600E980-8CA7-D860-3F61-0688293F8837}"/>
          </ac:picMkLst>
        </pc:picChg>
      </pc:sldChg>
      <pc:sldChg chg="del">
        <pc:chgData name="Wang, SuYin Grass" userId="WY77QZYgG/OMBm1Rb51LT2vxjQNGHAqLG8K93Bt61Bo=" providerId="None" clId="Web-{B77A137B-04F3-4E71-8575-CE6F6D699F4A}" dt="2024-09-17T15:30:48.411" v="194"/>
        <pc:sldMkLst>
          <pc:docMk/>
          <pc:sldMk cId="1339804011" sldId="289"/>
        </pc:sldMkLst>
      </pc:sldChg>
      <pc:sldChg chg="addSp modSp ord">
        <pc:chgData name="Wang, SuYin Grass" userId="WY77QZYgG/OMBm1Rb51LT2vxjQNGHAqLG8K93Bt61Bo=" providerId="None" clId="Web-{B77A137B-04F3-4E71-8575-CE6F6D699F4A}" dt="2024-09-17T15:30:47.067" v="192" actId="1076"/>
        <pc:sldMkLst>
          <pc:docMk/>
          <pc:sldMk cId="3443347175" sldId="290"/>
        </pc:sldMkLst>
        <pc:spChg chg="add mod">
          <ac:chgData name="Wang, SuYin Grass" userId="WY77QZYgG/OMBm1Rb51LT2vxjQNGHAqLG8K93Bt61Bo=" providerId="None" clId="Web-{B77A137B-04F3-4E71-8575-CE6F6D699F4A}" dt="2024-09-17T15:30:47.067" v="192" actId="1076"/>
          <ac:spMkLst>
            <pc:docMk/>
            <pc:sldMk cId="3443347175" sldId="290"/>
            <ac:spMk id="285" creationId="{E1A9186A-F0A7-67CF-10C9-345E8C3F20D5}"/>
          </ac:spMkLst>
        </pc:spChg>
      </pc:sldChg>
    </pc:docChg>
  </pc:docChgLst>
  <pc:docChgLst>
    <pc:chgData name="Wang, SuYin Grass" userId="WY77QZYgG/OMBm1Rb51LT2vxjQNGHAqLG8K93Bt61Bo=" providerId="None" clId="Web-{3BB23EE9-D350-40A4-A84D-F2636A2594CA}"/>
    <pc:docChg chg="modSld">
      <pc:chgData name="Wang, SuYin Grass" userId="WY77QZYgG/OMBm1Rb51LT2vxjQNGHAqLG8K93Bt61Bo=" providerId="None" clId="Web-{3BB23EE9-D350-40A4-A84D-F2636A2594CA}" dt="2024-09-19T03:14:26.629" v="127" actId="20577"/>
      <pc:docMkLst>
        <pc:docMk/>
      </pc:docMkLst>
      <pc:sldChg chg="modSp">
        <pc:chgData name="Wang, SuYin Grass" userId="WY77QZYgG/OMBm1Rb51LT2vxjQNGHAqLG8K93Bt61Bo=" providerId="None" clId="Web-{3BB23EE9-D350-40A4-A84D-F2636A2594CA}" dt="2024-09-19T03:11:44.128" v="5" actId="20577"/>
        <pc:sldMkLst>
          <pc:docMk/>
          <pc:sldMk cId="1779062293" sldId="256"/>
        </pc:sldMkLst>
        <pc:spChg chg="mod">
          <ac:chgData name="Wang, SuYin Grass" userId="WY77QZYgG/OMBm1Rb51LT2vxjQNGHAqLG8K93Bt61Bo=" providerId="None" clId="Web-{3BB23EE9-D350-40A4-A84D-F2636A2594CA}" dt="2024-09-19T03:11:44.128" v="5" actId="20577"/>
          <ac:spMkLst>
            <pc:docMk/>
            <pc:sldMk cId="1779062293" sldId="256"/>
            <ac:spMk id="20" creationId="{864DD5D9-1D69-E1F5-63C4-F56D131C6B33}"/>
          </ac:spMkLst>
        </pc:spChg>
      </pc:sldChg>
      <pc:sldChg chg="modSp">
        <pc:chgData name="Wang, SuYin Grass" userId="WY77QZYgG/OMBm1Rb51LT2vxjQNGHAqLG8K93Bt61Bo=" providerId="None" clId="Web-{3BB23EE9-D350-40A4-A84D-F2636A2594CA}" dt="2024-09-19T03:14:26.629" v="127" actId="20577"/>
        <pc:sldMkLst>
          <pc:docMk/>
          <pc:sldMk cId="4206622292" sldId="280"/>
        </pc:sldMkLst>
        <pc:spChg chg="mod">
          <ac:chgData name="Wang, SuYin Grass" userId="WY77QZYgG/OMBm1Rb51LT2vxjQNGHAqLG8K93Bt61Bo=" providerId="None" clId="Web-{3BB23EE9-D350-40A4-A84D-F2636A2594CA}" dt="2024-09-19T03:14:11.769" v="124" actId="1076"/>
          <ac:spMkLst>
            <pc:docMk/>
            <pc:sldMk cId="4206622292" sldId="280"/>
            <ac:spMk id="5" creationId="{F62CA0B4-C4CE-C7C4-18FA-7FCA9B1FD528}"/>
          </ac:spMkLst>
        </pc:spChg>
        <pc:spChg chg="mod">
          <ac:chgData name="Wang, SuYin Grass" userId="WY77QZYgG/OMBm1Rb51LT2vxjQNGHAqLG8K93Bt61Bo=" providerId="None" clId="Web-{3BB23EE9-D350-40A4-A84D-F2636A2594CA}" dt="2024-09-19T03:14:26.629" v="127" actId="20577"/>
          <ac:spMkLst>
            <pc:docMk/>
            <pc:sldMk cId="4206622292" sldId="280"/>
            <ac:spMk id="10" creationId="{A495F6BD-DF9F-F771-08E3-305D1B73A08B}"/>
          </ac:spMkLst>
        </pc:spChg>
        <pc:picChg chg="mod">
          <ac:chgData name="Wang, SuYin Grass" userId="WY77QZYgG/OMBm1Rb51LT2vxjQNGHAqLG8K93Bt61Bo=" providerId="None" clId="Web-{3BB23EE9-D350-40A4-A84D-F2636A2594CA}" dt="2024-09-19T03:14:08.925" v="123" actId="1076"/>
          <ac:picMkLst>
            <pc:docMk/>
            <pc:sldMk cId="4206622292" sldId="280"/>
            <ac:picMk id="8" creationId="{CCFB2891-A8AD-602D-89E8-5DB12116EF05}"/>
          </ac:picMkLst>
        </pc:picChg>
        <pc:picChg chg="mod">
          <ac:chgData name="Wang, SuYin Grass" userId="WY77QZYgG/OMBm1Rb51LT2vxjQNGHAqLG8K93Bt61Bo=" providerId="None" clId="Web-{3BB23EE9-D350-40A4-A84D-F2636A2594CA}" dt="2024-09-19T03:14:15.988" v="125" actId="1076"/>
          <ac:picMkLst>
            <pc:docMk/>
            <pc:sldMk cId="4206622292" sldId="280"/>
            <ac:picMk id="9" creationId="{CD8043F6-167B-1239-F975-B7AB37BA1234}"/>
          </ac:picMkLst>
        </pc:picChg>
      </pc:sldChg>
    </pc:docChg>
  </pc:docChgLst>
  <pc:docChgLst>
    <pc:chgData name="Wang, SuYin Grass" userId="WY77QZYgG/OMBm1Rb51LT2vxjQNGHAqLG8K93Bt61Bo=" providerId="None" clId="Web-{1A6C7354-AFE2-404D-87FB-D23E707E0223}"/>
    <pc:docChg chg="modSld">
      <pc:chgData name="Wang, SuYin Grass" userId="WY77QZYgG/OMBm1Rb51LT2vxjQNGHAqLG8K93Bt61Bo=" providerId="None" clId="Web-{1A6C7354-AFE2-404D-87FB-D23E707E0223}" dt="2024-09-19T01:05:10.688" v="89" actId="1076"/>
      <pc:docMkLst>
        <pc:docMk/>
      </pc:docMkLst>
      <pc:sldChg chg="modSp">
        <pc:chgData name="Wang, SuYin Grass" userId="WY77QZYgG/OMBm1Rb51LT2vxjQNGHAqLG8K93Bt61Bo=" providerId="None" clId="Web-{1A6C7354-AFE2-404D-87FB-D23E707E0223}" dt="2024-09-19T00:27:45.372" v="0" actId="1076"/>
        <pc:sldMkLst>
          <pc:docMk/>
          <pc:sldMk cId="1779062293" sldId="256"/>
        </pc:sldMkLst>
        <pc:spChg chg="mod">
          <ac:chgData name="Wang, SuYin Grass" userId="WY77QZYgG/OMBm1Rb51LT2vxjQNGHAqLG8K93Bt61Bo=" providerId="None" clId="Web-{1A6C7354-AFE2-404D-87FB-D23E707E0223}" dt="2024-09-19T00:27:45.372" v="0" actId="1076"/>
          <ac:spMkLst>
            <pc:docMk/>
            <pc:sldMk cId="1779062293" sldId="256"/>
            <ac:spMk id="20" creationId="{864DD5D9-1D69-E1F5-63C4-F56D131C6B33}"/>
          </ac:spMkLst>
        </pc:spChg>
      </pc:sldChg>
      <pc:sldChg chg="modSp">
        <pc:chgData name="Wang, SuYin Grass" userId="WY77QZYgG/OMBm1Rb51LT2vxjQNGHAqLG8K93Bt61Bo=" providerId="None" clId="Web-{1A6C7354-AFE2-404D-87FB-D23E707E0223}" dt="2024-09-19T01:05:10.688" v="89" actId="1076"/>
        <pc:sldMkLst>
          <pc:docMk/>
          <pc:sldMk cId="4206622292" sldId="280"/>
        </pc:sldMkLst>
        <pc:spChg chg="mod">
          <ac:chgData name="Wang, SuYin Grass" userId="WY77QZYgG/OMBm1Rb51LT2vxjQNGHAqLG8K93Bt61Bo=" providerId="None" clId="Web-{1A6C7354-AFE2-404D-87FB-D23E707E0223}" dt="2024-09-19T00:40:10.624" v="64" actId="20577"/>
          <ac:spMkLst>
            <pc:docMk/>
            <pc:sldMk cId="4206622292" sldId="280"/>
            <ac:spMk id="2" creationId="{AEA44F03-5CB0-3203-6815-31DFD85D6AFB}"/>
          </ac:spMkLst>
        </pc:spChg>
        <pc:spChg chg="mod">
          <ac:chgData name="Wang, SuYin Grass" userId="WY77QZYgG/OMBm1Rb51LT2vxjQNGHAqLG8K93Bt61Bo=" providerId="None" clId="Web-{1A6C7354-AFE2-404D-87FB-D23E707E0223}" dt="2024-09-19T00:33:44.465" v="31" actId="1076"/>
          <ac:spMkLst>
            <pc:docMk/>
            <pc:sldMk cId="4206622292" sldId="280"/>
            <ac:spMk id="3" creationId="{675BC7CF-7474-DEB4-DB13-4ED8CD46C880}"/>
          </ac:spMkLst>
        </pc:spChg>
        <pc:spChg chg="mod">
          <ac:chgData name="Wang, SuYin Grass" userId="WY77QZYgG/OMBm1Rb51LT2vxjQNGHAqLG8K93Bt61Bo=" providerId="None" clId="Web-{1A6C7354-AFE2-404D-87FB-D23E707E0223}" dt="2024-09-19T00:43:42.952" v="75" actId="1076"/>
          <ac:spMkLst>
            <pc:docMk/>
            <pc:sldMk cId="4206622292" sldId="280"/>
            <ac:spMk id="6" creationId="{548BC07D-2413-935E-67C6-DFF93D565FBB}"/>
          </ac:spMkLst>
        </pc:spChg>
        <pc:spChg chg="mod">
          <ac:chgData name="Wang, SuYin Grass" userId="WY77QZYgG/OMBm1Rb51LT2vxjQNGHAqLG8K93Bt61Bo=" providerId="None" clId="Web-{1A6C7354-AFE2-404D-87FB-D23E707E0223}" dt="2024-09-19T01:05:00.438" v="86" actId="14100"/>
          <ac:spMkLst>
            <pc:docMk/>
            <pc:sldMk cId="4206622292" sldId="280"/>
            <ac:spMk id="10" creationId="{A495F6BD-DF9F-F771-08E3-305D1B73A08B}"/>
          </ac:spMkLst>
        </pc:spChg>
        <pc:spChg chg="mod">
          <ac:chgData name="Wang, SuYin Grass" userId="WY77QZYgG/OMBm1Rb51LT2vxjQNGHAqLG8K93Bt61Bo=" providerId="None" clId="Web-{1A6C7354-AFE2-404D-87FB-D23E707E0223}" dt="2024-09-19T00:34:25.218" v="51" actId="1076"/>
          <ac:spMkLst>
            <pc:docMk/>
            <pc:sldMk cId="4206622292" sldId="280"/>
            <ac:spMk id="11" creationId="{6CC7C762-520F-A1CC-33B9-C7C48CA7F9CC}"/>
          </ac:spMkLst>
        </pc:spChg>
        <pc:spChg chg="mod">
          <ac:chgData name="Wang, SuYin Grass" userId="WY77QZYgG/OMBm1Rb51LT2vxjQNGHAqLG8K93Bt61Bo=" providerId="None" clId="Web-{1A6C7354-AFE2-404D-87FB-D23E707E0223}" dt="2024-09-19T00:40:58.530" v="73" actId="1076"/>
          <ac:spMkLst>
            <pc:docMk/>
            <pc:sldMk cId="4206622292" sldId="280"/>
            <ac:spMk id="12" creationId="{DB4AC085-8012-BAF2-3C28-5034E0C1E4A2}"/>
          </ac:spMkLst>
        </pc:spChg>
        <pc:spChg chg="mod">
          <ac:chgData name="Wang, SuYin Grass" userId="WY77QZYgG/OMBm1Rb51LT2vxjQNGHAqLG8K93Bt61Bo=" providerId="None" clId="Web-{1A6C7354-AFE2-404D-87FB-D23E707E0223}" dt="2024-09-19T00:34:25.233" v="52" actId="1076"/>
          <ac:spMkLst>
            <pc:docMk/>
            <pc:sldMk cId="4206622292" sldId="280"/>
            <ac:spMk id="13" creationId="{95B628DE-201D-72D4-71E0-8D85CFFDE1E8}"/>
          </ac:spMkLst>
        </pc:spChg>
        <pc:spChg chg="mod">
          <ac:chgData name="Wang, SuYin Grass" userId="WY77QZYgG/OMBm1Rb51LT2vxjQNGHAqLG8K93Bt61Bo=" providerId="None" clId="Web-{1A6C7354-AFE2-404D-87FB-D23E707E0223}" dt="2024-09-19T00:46:56.560" v="81" actId="1076"/>
          <ac:spMkLst>
            <pc:docMk/>
            <pc:sldMk cId="4206622292" sldId="280"/>
            <ac:spMk id="14" creationId="{67706C86-B0D3-98F6-213C-9027F88BC219}"/>
          </ac:spMkLst>
        </pc:spChg>
        <pc:spChg chg="mod">
          <ac:chgData name="Wang, SuYin Grass" userId="WY77QZYgG/OMBm1Rb51LT2vxjQNGHAqLG8K93Bt61Bo=" providerId="None" clId="Web-{1A6C7354-AFE2-404D-87FB-D23E707E0223}" dt="2024-09-19T00:47:00.639" v="82" actId="1076"/>
          <ac:spMkLst>
            <pc:docMk/>
            <pc:sldMk cId="4206622292" sldId="280"/>
            <ac:spMk id="15" creationId="{196B6DF8-C28A-ADED-3E96-622AFD69DE9C}"/>
          </ac:spMkLst>
        </pc:spChg>
        <pc:spChg chg="mod">
          <ac:chgData name="Wang, SuYin Grass" userId="WY77QZYgG/OMBm1Rb51LT2vxjQNGHAqLG8K93Bt61Bo=" providerId="None" clId="Web-{1A6C7354-AFE2-404D-87FB-D23E707E0223}" dt="2024-09-19T00:43:46.733" v="76" actId="1076"/>
          <ac:spMkLst>
            <pc:docMk/>
            <pc:sldMk cId="4206622292" sldId="280"/>
            <ac:spMk id="17" creationId="{3E63595E-9F46-8C79-4994-90CE545EF956}"/>
          </ac:spMkLst>
        </pc:spChg>
        <pc:spChg chg="mod">
          <ac:chgData name="Wang, SuYin Grass" userId="WY77QZYgG/OMBm1Rb51LT2vxjQNGHAqLG8K93Bt61Bo=" providerId="None" clId="Web-{1A6C7354-AFE2-404D-87FB-D23E707E0223}" dt="2024-09-19T00:40:55.686" v="72" actId="1076"/>
          <ac:spMkLst>
            <pc:docMk/>
            <pc:sldMk cId="4206622292" sldId="280"/>
            <ac:spMk id="18" creationId="{22679A8C-137D-77C0-3239-DD6E86FC4149}"/>
          </ac:spMkLst>
        </pc:spChg>
        <pc:spChg chg="mod">
          <ac:chgData name="Wang, SuYin Grass" userId="WY77QZYgG/OMBm1Rb51LT2vxjQNGHAqLG8K93Bt61Bo=" providerId="None" clId="Web-{1A6C7354-AFE2-404D-87FB-D23E707E0223}" dt="2024-09-19T00:46:48.639" v="80" actId="14100"/>
          <ac:spMkLst>
            <pc:docMk/>
            <pc:sldMk cId="4206622292" sldId="280"/>
            <ac:spMk id="19" creationId="{F1E58DD4-8475-D6C8-5E63-02BA44EFA875}"/>
          </ac:spMkLst>
        </pc:spChg>
        <pc:picChg chg="mod">
          <ac:chgData name="Wang, SuYin Grass" userId="WY77QZYgG/OMBm1Rb51LT2vxjQNGHAqLG8K93Bt61Bo=" providerId="None" clId="Web-{1A6C7354-AFE2-404D-87FB-D23E707E0223}" dt="2024-09-19T00:34:25.296" v="58" actId="1076"/>
          <ac:picMkLst>
            <pc:docMk/>
            <pc:sldMk cId="4206622292" sldId="280"/>
            <ac:picMk id="4" creationId="{635B5B46-C659-E02E-6CE3-7A6C4AF9FCAA}"/>
          </ac:picMkLst>
        </pc:picChg>
        <pc:picChg chg="mod">
          <ac:chgData name="Wang, SuYin Grass" userId="WY77QZYgG/OMBm1Rb51LT2vxjQNGHAqLG8K93Bt61Bo=" providerId="None" clId="Web-{1A6C7354-AFE2-404D-87FB-D23E707E0223}" dt="2024-09-19T01:05:10.688" v="89" actId="1076"/>
          <ac:picMkLst>
            <pc:docMk/>
            <pc:sldMk cId="4206622292" sldId="280"/>
            <ac:picMk id="8" creationId="{CCFB2891-A8AD-602D-89E8-5DB12116EF05}"/>
          </ac:picMkLst>
        </pc:picChg>
        <pc:picChg chg="mod">
          <ac:chgData name="Wang, SuYin Grass" userId="WY77QZYgG/OMBm1Rb51LT2vxjQNGHAqLG8K93Bt61Bo=" providerId="None" clId="Web-{1A6C7354-AFE2-404D-87FB-D23E707E0223}" dt="2024-09-19T01:05:08.641" v="88" actId="1076"/>
          <ac:picMkLst>
            <pc:docMk/>
            <pc:sldMk cId="4206622292" sldId="280"/>
            <ac:picMk id="9" creationId="{CD8043F6-167B-1239-F975-B7AB37BA1234}"/>
          </ac:picMkLst>
        </pc:picChg>
      </pc:sldChg>
      <pc:sldChg chg="modSp">
        <pc:chgData name="Wang, SuYin Grass" userId="WY77QZYgG/OMBm1Rb51LT2vxjQNGHAqLG8K93Bt61Bo=" providerId="None" clId="Web-{1A6C7354-AFE2-404D-87FB-D23E707E0223}" dt="2024-09-19T00:57:06.783" v="84" actId="20577"/>
        <pc:sldMkLst>
          <pc:docMk/>
          <pc:sldMk cId="121076042" sldId="289"/>
        </pc:sldMkLst>
        <pc:spChg chg="mod">
          <ac:chgData name="Wang, SuYin Grass" userId="WY77QZYgG/OMBm1Rb51LT2vxjQNGHAqLG8K93Bt61Bo=" providerId="None" clId="Web-{1A6C7354-AFE2-404D-87FB-D23E707E0223}" dt="2024-09-19T00:57:06.783" v="84" actId="20577"/>
          <ac:spMkLst>
            <pc:docMk/>
            <pc:sldMk cId="121076042" sldId="289"/>
            <ac:spMk id="7" creationId="{93FB372E-7977-06AA-D768-9B0C28F2292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51B2D-8B53-F842-85C8-79563F24CCA1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37472-F350-E648-BF73-5FBCC1A16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12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FF942FA-E8D8-7F73-B508-F9761FA55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3552" y="4720399"/>
            <a:ext cx="2181368" cy="246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BB4A7C-9367-147A-F4E6-9D55ED706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00" t="26978" r="8429" b="9296"/>
          <a:stretch/>
        </p:blipFill>
        <p:spPr>
          <a:xfrm>
            <a:off x="0" y="0"/>
            <a:ext cx="9142729" cy="4488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30F12D-B614-7EB2-5E16-F4CD0DB2A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8"/>
          <a:stretch/>
        </p:blipFill>
        <p:spPr>
          <a:xfrm>
            <a:off x="0" y="-10684"/>
            <a:ext cx="9144000" cy="4499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7329" y="923382"/>
            <a:ext cx="5002306" cy="2057400"/>
          </a:xfrm>
          <a:solidFill>
            <a:schemeClr val="accent2">
              <a:alpha val="85000"/>
            </a:schemeClr>
          </a:solidFill>
        </p:spPr>
        <p:txBody>
          <a:bodyPr lIns="228600" rIns="182880" bIns="0" anchor="ctr" anchorCtr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593A0-1381-9E08-C43E-02227E369EC8}"/>
              </a:ext>
            </a:extLst>
          </p:cNvPr>
          <p:cNvSpPr/>
          <p:nvPr userDrawn="1"/>
        </p:nvSpPr>
        <p:spPr>
          <a:xfrm>
            <a:off x="-1271" y="923382"/>
            <a:ext cx="228600" cy="2057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840A56-6BA9-8FE9-4544-1F2426DC07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29542" y="923382"/>
            <a:ext cx="3911600" cy="2057400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3552" y="243457"/>
            <a:ext cx="2562036" cy="67094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>
              <a:buNone/>
              <a:defRPr sz="1600" b="1" cap="all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MONTH DAY, YEAR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8C1237-9E9A-A9B9-D997-F971E7E40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5" name="Text Placeholder 45">
            <a:extLst>
              <a:ext uri="{FF2B5EF4-FFF2-40B4-BE49-F238E27FC236}">
                <a16:creationId xmlns:a16="http://schemas.microsoft.com/office/drawing/2014/main" id="{F23F5504-504E-35E3-02E6-1E4869CD6A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64C7D51-4165-B55A-4253-6B2637C720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4286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Text Placeholder 45">
            <a:extLst>
              <a:ext uri="{FF2B5EF4-FFF2-40B4-BE49-F238E27FC236}">
                <a16:creationId xmlns:a16="http://schemas.microsoft.com/office/drawing/2014/main" id="{F0DE6988-954D-993F-40F1-7BB0D8A8E0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94286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BBA2D86-84B3-B15A-ACC9-771B8BA779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1867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9" name="Text Placeholder 45">
            <a:extLst>
              <a:ext uri="{FF2B5EF4-FFF2-40B4-BE49-F238E27FC236}">
                <a16:creationId xmlns:a16="http://schemas.microsoft.com/office/drawing/2014/main" id="{9F09511A-BF35-DDA5-9473-7AD4769E5B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1867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75FF612-9839-62C0-88A3-BC0D94F4C11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6426202" y="4521156"/>
            <a:ext cx="2562724" cy="64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5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block big id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628" y="1657348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1138" y="1657349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4492F8F-BB13-4522-9262-D3D4E3E358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628" y="3174781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9A5E982-F2D5-FC63-C9EC-95A25009EE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31138" y="3174781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</p:spTree>
    <p:extLst>
      <p:ext uri="{BB962C8B-B14F-4D97-AF65-F5344CB8AC3E}">
        <p14:creationId xmlns:p14="http://schemas.microsoft.com/office/powerpoint/2010/main" val="400889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3711575"/>
            <a:ext cx="2679698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02949" y="3711575"/>
            <a:ext cx="2679695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59500" y="3711575"/>
            <a:ext cx="2679700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117CC75-B838-68D6-2E0E-876246E59A7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7199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44614E93-F67D-FFB0-1593-0C05E96A4F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02950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FF202DA5-E559-E016-1658-76A0FFD0A7A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59500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9A614F-1746-5E7E-6E40-C0C352E3B87C}"/>
              </a:ext>
            </a:extLst>
          </p:cNvPr>
          <p:cNvCxnSpPr/>
          <p:nvPr userDrawn="1"/>
        </p:nvCxnSpPr>
        <p:spPr>
          <a:xfrm>
            <a:off x="3219924" y="1521151"/>
            <a:ext cx="0" cy="327304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24D771-DA9F-AFF7-8014-770E6875CD71}"/>
              </a:ext>
            </a:extLst>
          </p:cNvPr>
          <p:cNvCxnSpPr/>
          <p:nvPr userDrawn="1"/>
        </p:nvCxnSpPr>
        <p:spPr>
          <a:xfrm>
            <a:off x="6078494" y="1521151"/>
            <a:ext cx="0" cy="327304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4BDB185A-767C-30D3-5FC4-487AEE46B025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 lIns="0" tIns="137160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VIDEO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D9493A-47CC-919A-B438-67612BC54B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in all caps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</p:spTree>
    <p:extLst>
      <p:ext uri="{BB962C8B-B14F-4D97-AF65-F5344CB8AC3E}">
        <p14:creationId xmlns:p14="http://schemas.microsoft.com/office/powerpoint/2010/main" val="22503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Arg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AD80AF-1545-2888-DC5C-2ACBBB58F56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586265" y="1304924"/>
            <a:ext cx="5971470" cy="2336662"/>
            <a:chOff x="4398" y="-378"/>
            <a:chExt cx="1104" cy="4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6CD385B-D85D-B64D-C7C5-0741D4FDA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" y="-378"/>
              <a:ext cx="1104" cy="43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565DEB9-167C-3795-A7E1-78040F365E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98" y="-264"/>
              <a:ext cx="194" cy="168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FE0E757-FE52-0454-B46D-2E78143B3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" y="-60"/>
              <a:ext cx="28" cy="34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232BC4C-7669-EF14-BF72-E10264276B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6" y="-60"/>
              <a:ext cx="31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9CB1566-3B6F-D974-B99B-98362F89B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8EB310-A2A0-95FF-5EA7-C095B7DE6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0" y="-60"/>
              <a:ext cx="7" cy="34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66B2319-5837-09EE-F1F7-D88A4F5475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5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E3CE8EC-1722-1CDF-4233-5020330DE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3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E8FFFD1-62A4-349B-CC3F-92AB9CA1C9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8" y="-60"/>
              <a:ext cx="31" cy="34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E84AAD6-D7E3-BA42-F46F-C703A1E1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37E8A8B-0E42-BBAB-948B-135BA959A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CB36C56-30D2-744F-C850-901ED90BE8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60"/>
              <a:ext cx="31" cy="34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40A1785-166A-8C92-FEC2-E6E478BBF6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7" y="-60"/>
              <a:ext cx="23" cy="34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14BA40-FA0A-AEE8-AAB4-A326F9913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47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53EFE26-AADB-5300-83B9-45257C4CF1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6" y="-60"/>
              <a:ext cx="24" cy="34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9A2957D-AF01-C662-87B7-53C079509D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5" y="-60"/>
              <a:ext cx="31" cy="34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4F28FD7-5217-9241-6FC8-3E7395B836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3" y="-60"/>
              <a:ext cx="24" cy="34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9D481BF-CB2D-A7C3-4C4D-5113650713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5" y="-60"/>
              <a:ext cx="30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F294EDE-59D8-BED8-7D48-96D6C0201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7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A351A76-FF7A-054E-DAC1-AE30A3924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5153723-E9C0-3E32-FDFC-B9C26DD0CF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" y="-230"/>
              <a:ext cx="115" cy="132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173713A-E6BD-D8B0-6BA4-46555FEBE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-197"/>
              <a:ext cx="47" cy="99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3DBC03-9BE5-866F-6785-87A56284F3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4" y="-197"/>
              <a:ext cx="94" cy="151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4CB488D-89A1-9496-B5EA-6DDDCE7C66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2" y="-197"/>
              <a:ext cx="90" cy="101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82B6D05-26D1-7D26-324D-082520DB6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5" y="-198"/>
              <a:ext cx="78" cy="100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7998B92-58EA-387E-5784-4DDD979F4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" y="-198"/>
              <a:ext cx="77" cy="100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56C46F5-2C31-BDC3-35E1-7087BBFFED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197"/>
              <a:ext cx="81" cy="101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347613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 Arg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88ACE93-1609-9289-65EC-4F577E5778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82470" y="1668646"/>
            <a:ext cx="6777788" cy="169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8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Argonne DO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147CAF-0B46-1E47-7BE3-90AD1520F0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342" y="2217548"/>
            <a:ext cx="2608019" cy="67003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6A799EB-DA10-934E-BAEF-CA9C92268D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75135" y="2009637"/>
            <a:ext cx="4339448" cy="108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57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FF942FA-E8D8-7F73-B508-F9761FA55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3552" y="4720399"/>
            <a:ext cx="2181368" cy="246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7329" y="914400"/>
            <a:ext cx="5002306" cy="2057400"/>
          </a:xfrm>
          <a:solidFill>
            <a:schemeClr val="accent2"/>
          </a:solidFill>
        </p:spPr>
        <p:txBody>
          <a:bodyPr lIns="228600" rIns="182880" bIns="0" anchor="ctr" anchorCtr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593A0-1381-9E08-C43E-02227E369EC8}"/>
              </a:ext>
            </a:extLst>
          </p:cNvPr>
          <p:cNvSpPr/>
          <p:nvPr userDrawn="1"/>
        </p:nvSpPr>
        <p:spPr>
          <a:xfrm>
            <a:off x="-1271" y="914400"/>
            <a:ext cx="228600" cy="2057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840A56-6BA9-8FE9-4544-1F2426DC07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29542" y="914400"/>
            <a:ext cx="3911600" cy="2057400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3552" y="238125"/>
            <a:ext cx="4765990" cy="6762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8C1237-9E9A-A9B9-D997-F971E7E40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5" name="Text Placeholder 45">
            <a:extLst>
              <a:ext uri="{FF2B5EF4-FFF2-40B4-BE49-F238E27FC236}">
                <a16:creationId xmlns:a16="http://schemas.microsoft.com/office/drawing/2014/main" id="{F23F5504-504E-35E3-02E6-1E4869CD6A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64C7D51-4165-B55A-4253-6B2637C720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1565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Text Placeholder 45">
            <a:extLst>
              <a:ext uri="{FF2B5EF4-FFF2-40B4-BE49-F238E27FC236}">
                <a16:creationId xmlns:a16="http://schemas.microsoft.com/office/drawing/2014/main" id="{F0DE6988-954D-993F-40F1-7BB0D8A8E0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1565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BBA2D86-84B3-B15A-ACC9-771B8BA779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1867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9" name="Text Placeholder 45">
            <a:extLst>
              <a:ext uri="{FF2B5EF4-FFF2-40B4-BE49-F238E27FC236}">
                <a16:creationId xmlns:a16="http://schemas.microsoft.com/office/drawing/2014/main" id="{9F09511A-BF35-DDA5-9473-7AD4769E5B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1867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34AD4-28D0-93A6-9DF2-B7249F6616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18671" y="4298950"/>
            <a:ext cx="2720529" cy="4206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</a:lstStyle>
          <a:p>
            <a:pPr lvl="0"/>
            <a:r>
              <a:rPr lang="en-US" dirty="0"/>
              <a:t>Presentation Date</a:t>
            </a:r>
          </a:p>
          <a:p>
            <a:pPr lvl="0"/>
            <a:r>
              <a:rPr lang="en-US" dirty="0"/>
              <a:t>City, State (presentation location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6D606D7-A5F6-9246-18EF-AD2B9480E9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426202" y="193062"/>
            <a:ext cx="2562724" cy="64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8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836F8CE-690E-37F4-56F1-3C2595389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3552" y="4720399"/>
            <a:ext cx="2181368" cy="2468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00" t="26978" r="8429" b="9296"/>
          <a:stretch/>
        </p:blipFill>
        <p:spPr>
          <a:xfrm>
            <a:off x="0" y="0"/>
            <a:ext cx="9142729" cy="4488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3" r="7262" b="14537"/>
          <a:stretch/>
        </p:blipFill>
        <p:spPr>
          <a:xfrm>
            <a:off x="0" y="-10684"/>
            <a:ext cx="9144000" cy="4499372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6CA2449B-096C-80E6-9654-D9E3FA712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271" y="0"/>
            <a:ext cx="8840471" cy="4488688"/>
          </a:xfrm>
        </p:spPr>
        <p:txBody>
          <a:bodyPr lIns="457200" bIns="182880"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Type in section break title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347DC30-D7B3-595F-0959-948810CAA73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6426202" y="4521156"/>
            <a:ext cx="2562724" cy="64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7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, Sub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61F04F-3CF4-D566-EF9D-9CDCD0B981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476E8C9-921B-17FC-9AEA-348F1AA2B0F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200" y="1431925"/>
            <a:ext cx="7315200" cy="3273425"/>
          </a:xfrm>
        </p:spPr>
        <p:txBody>
          <a:bodyPr/>
          <a:lstStyle/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828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43321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984334"/>
            <a:ext cx="4085546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8673" y="1984334"/>
            <a:ext cx="4110527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435694"/>
            <a:ext cx="4085546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28673" y="1435694"/>
            <a:ext cx="4110527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12588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3175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3175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69152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69152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36332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7555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7555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9391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9391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E8AC771-2E8E-7334-4620-6CED5E4A62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12280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E75F18B-928B-D8CD-3AFB-13FF334E0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12280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24722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5D3E177C-05C2-2929-E159-59F77C2B05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5BD39A8-85FE-CB4E-DA30-754FE0F059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5145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36BFCC75-DA07-6A20-4D5D-105B7F301F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AE55B475-E521-6A8A-893B-8CC38F9BE3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5145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FB5CAF5-E85F-409D-2880-F0B6067F61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45718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17E8E80F-1B5F-5D3E-2409-0CF04DE318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45718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A66346B3-56E4-FB00-E652-E796F6986D9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37786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8A2202FD-33BC-0BA1-F754-345C59A68C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37786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5EB459E5-6A74-A385-F343-520C27E1C2C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23839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50070C8D-6CB9-4F0F-A4BF-CBB734703C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3839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</p:spTree>
    <p:extLst>
      <p:ext uri="{BB962C8B-B14F-4D97-AF65-F5344CB8AC3E}">
        <p14:creationId xmlns:p14="http://schemas.microsoft.com/office/powerpoint/2010/main" val="327377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47650"/>
            <a:ext cx="8382000" cy="74652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Headline in all caps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5608"/>
            <a:ext cx="7315200" cy="326974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10063" y="4891056"/>
            <a:ext cx="523875" cy="11004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ED5998-E33A-DA32-910D-D06CB262005E}"/>
              </a:ext>
            </a:extLst>
          </p:cNvPr>
          <p:cNvSpPr/>
          <p:nvPr userDrawn="1"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F52885BF-5BBD-C5AD-F58F-E96FE169B7F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63554" y="4835139"/>
            <a:ext cx="1438271" cy="16278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AA6B962-7A37-CCF6-D215-588E43EF5DFF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/>
        </p:blipFill>
        <p:spPr>
          <a:xfrm>
            <a:off x="7676018" y="4788559"/>
            <a:ext cx="1227220" cy="30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0" r:id="rId3"/>
    <p:sldLayoutId id="2147483662" r:id="rId4"/>
    <p:sldLayoutId id="2147483668" r:id="rId5"/>
    <p:sldLayoutId id="2147483671" r:id="rId6"/>
    <p:sldLayoutId id="2147483678" r:id="rId7"/>
    <p:sldLayoutId id="2147483682" r:id="rId8"/>
    <p:sldLayoutId id="2147483679" r:id="rId9"/>
    <p:sldLayoutId id="2147483683" r:id="rId10"/>
    <p:sldLayoutId id="2147483680" r:id="rId11"/>
    <p:sldLayoutId id="2147483681" r:id="rId12"/>
    <p:sldLayoutId id="2147483673" r:id="rId13"/>
    <p:sldLayoutId id="2147483684" r:id="rId14"/>
    <p:sldLayoutId id="2147483674" r:id="rId1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  <p:txStyles>
    <p:titleStyle>
      <a:lvl1pPr marL="0" marR="0" indent="0" algn="l" defTabSz="6858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2800" b="1" i="0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64592" indent="-164592" algn="l" defTabSz="6858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5603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—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77850" indent="-142875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2013" indent="-25603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—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31875" indent="-16459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»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C35EA4"/>
          </p15:clr>
        </p15:guide>
        <p15:guide id="2" orient="horz" pos="1620" userDrawn="1">
          <p15:clr>
            <a:srgbClr val="C35EA4"/>
          </p15:clr>
        </p15:guide>
        <p15:guide id="3" pos="144" userDrawn="1">
          <p15:clr>
            <a:srgbClr val="C35EA4"/>
          </p15:clr>
        </p15:guide>
        <p15:guide id="4" pos="288" userDrawn="1">
          <p15:clr>
            <a:srgbClr val="C35EA4"/>
          </p15:clr>
        </p15:guide>
        <p15:guide id="5" orient="horz" pos="576" userDrawn="1">
          <p15:clr>
            <a:srgbClr val="C35EA4"/>
          </p15:clr>
        </p15:guide>
        <p15:guide id="6" orient="horz" pos="2964" userDrawn="1">
          <p15:clr>
            <a:srgbClr val="C35EA4"/>
          </p15:clr>
        </p15:guide>
        <p15:guide id="7" pos="5568" userDrawn="1">
          <p15:clr>
            <a:srgbClr val="C35EA4"/>
          </p15:clr>
        </p15:guide>
        <p15:guide id="8" orient="horz" pos="902" userDrawn="1">
          <p15:clr>
            <a:srgbClr val="C35EA4"/>
          </p15:clr>
        </p15:guide>
        <p15:guide id="9" orient="horz" pos="780" userDrawn="1">
          <p15:clr>
            <a:srgbClr val="C35EA4"/>
          </p15:clr>
        </p15:guide>
        <p15:guide id="10" orient="horz" pos="150" userDrawn="1">
          <p15:clr>
            <a:srgbClr val="C35EA4"/>
          </p15:clr>
        </p15:guide>
        <p15:guide id="11" orient="horz" pos="3132" userDrawn="1">
          <p15:clr>
            <a:srgbClr val="C35EA4"/>
          </p15:clr>
        </p15:guide>
        <p15:guide id="12" orient="horz" pos="1044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530A2F86-ECD1-A581-DFF3-C87E5E834B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cap="none" dirty="0">
                <a:latin typeface="Arial"/>
                <a:cs typeface="Arial"/>
              </a:rPr>
              <a:t>Digital Cameras For  </a:t>
            </a:r>
            <a:br>
              <a:rPr lang="en-US" cap="none" dirty="0">
                <a:latin typeface="Arial"/>
                <a:cs typeface="Arial"/>
              </a:rPr>
            </a:br>
            <a:r>
              <a:rPr lang="en-US" cap="none" dirty="0">
                <a:latin typeface="Arial"/>
                <a:cs typeface="Arial"/>
              </a:rPr>
              <a:t>Beam Diagnostics </a:t>
            </a:r>
            <a:br>
              <a:rPr lang="en-US" cap="none" dirty="0">
                <a:latin typeface="Arial"/>
                <a:cs typeface="Arial"/>
              </a:rPr>
            </a:br>
            <a:r>
              <a:rPr lang="en-US" cap="none" dirty="0">
                <a:latin typeface="Arial"/>
                <a:cs typeface="Arial"/>
              </a:rPr>
              <a:t>@APS </a:t>
            </a:r>
            <a:endParaRPr lang="en-US" cap="none" dirty="0">
              <a:cs typeface="Arial"/>
            </a:endParaRPr>
          </a:p>
        </p:txBody>
      </p:sp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948A867E-F727-D823-A9C8-E14503CFB54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188" b="3188"/>
          <a:stretch/>
        </p:blipFill>
        <p:spPr/>
      </p:pic>
      <p:sp>
        <p:nvSpPr>
          <p:cNvPr id="20" name="Subtitle 19">
            <a:extLst>
              <a:ext uri="{FF2B5EF4-FFF2-40B4-BE49-F238E27FC236}">
                <a16:creationId xmlns:a16="http://schemas.microsoft.com/office/drawing/2014/main" id="{864DD5D9-1D69-E1F5-63C4-F56D131C6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121" y="236313"/>
            <a:ext cx="3419285" cy="686388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en-US" sz="1300" b="0" dirty="0">
                <a:latin typeface="Arial"/>
                <a:cs typeface="Arial"/>
              </a:rPr>
              <a:t>The EPICS Collaboration Meetings</a:t>
            </a:r>
            <a:endParaRPr lang="en-US" sz="1300" b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en-US" sz="1300" b="0" dirty="0">
                <a:latin typeface="Arial"/>
                <a:cs typeface="Arial"/>
              </a:rPr>
              <a:t>2024 Sep16-20             SNS</a:t>
            </a:r>
            <a:endParaRPr lang="en-US" dirty="0">
              <a:latin typeface="Arial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4415896-6F7A-888C-2DEC-6A3C70CB75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1591" y="3526056"/>
            <a:ext cx="1951465" cy="654906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>
                <a:cs typeface="Arial"/>
              </a:rPr>
              <a:t>Suyin Grass Wang</a:t>
            </a:r>
          </a:p>
          <a:p>
            <a:r>
              <a:rPr lang="en-US" dirty="0">
                <a:cs typeface="Arial"/>
              </a:rPr>
              <a:t>APS</a:t>
            </a:r>
          </a:p>
          <a:p>
            <a:endParaRPr lang="en-US" dirty="0">
              <a:ea typeface="+mn-lt"/>
              <a:cs typeface="+mn-lt"/>
            </a:endParaRPr>
          </a:p>
          <a:p>
            <a:endParaRPr lang="en-US" dirty="0">
              <a:cs typeface="Arial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C941AE2-346F-A931-44FF-64C2A31256F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Co Authors</a:t>
            </a:r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EC238505-E495-0BEA-CCF2-067347E4B40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vert="horz" lIns="0" tIns="0" rIns="0" bIns="0" rtlCol="0" anchor="t">
            <a:normAutofit fontScale="92500" lnSpcReduction="10000"/>
          </a:bodyPr>
          <a:lstStyle/>
          <a:p>
            <a:r>
              <a:rPr lang="en-US" dirty="0">
                <a:ea typeface="+mn-lt"/>
                <a:cs typeface="+mn-lt"/>
              </a:rPr>
              <a:t>Ned Arnold</a:t>
            </a:r>
            <a:br>
              <a:rPr lang="en-US" dirty="0">
                <a:ea typeface="+mn-lt"/>
                <a:cs typeface="+mn-lt"/>
              </a:rPr>
            </a:br>
            <a:r>
              <a:rPr lang="en-US" dirty="0" err="1">
                <a:ea typeface="+mn-lt"/>
                <a:cs typeface="+mn-lt"/>
              </a:rPr>
              <a:t>Lingran</a:t>
            </a:r>
            <a:r>
              <a:rPr lang="en-US" dirty="0">
                <a:ea typeface="+mn-lt"/>
                <a:cs typeface="+mn-lt"/>
              </a:rPr>
              <a:t> Xiao</a:t>
            </a:r>
          </a:p>
          <a:p>
            <a:r>
              <a:rPr lang="en-US" dirty="0">
                <a:ea typeface="+mn-lt"/>
                <a:cs typeface="+mn-lt"/>
              </a:rPr>
              <a:t>Andrew Johnson</a:t>
            </a:r>
            <a:br>
              <a:rPr lang="en-US" dirty="0">
                <a:ea typeface="+mn-lt"/>
                <a:cs typeface="+mn-lt"/>
              </a:rPr>
            </a:br>
            <a:endParaRPr lang="en-US" dirty="0">
              <a:ea typeface="+mn-lt"/>
              <a:cs typeface="+mn-lt"/>
            </a:endParaRPr>
          </a:p>
          <a:p>
            <a:endParaRPr lang="en-US" dirty="0">
              <a:cs typeface="Arial"/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C0FD6B1-500F-253F-690F-E77CE620392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30153" y="3478144"/>
            <a:ext cx="2692871" cy="6858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1300" dirty="0">
                <a:cs typeface="Arial"/>
              </a:rPr>
              <a:t>Steve Shoaf</a:t>
            </a:r>
          </a:p>
          <a:p>
            <a:r>
              <a:rPr lang="en-US" sz="1300" dirty="0">
                <a:cs typeface="Arial"/>
              </a:rPr>
              <a:t>Rich </a:t>
            </a:r>
            <a:r>
              <a:rPr lang="en-US" sz="1300" err="1">
                <a:cs typeface="Arial"/>
              </a:rPr>
              <a:t>Diviero</a:t>
            </a:r>
            <a:endParaRPr lang="en-US" sz="1300" dirty="0">
              <a:cs typeface="Arial"/>
            </a:endParaRPr>
          </a:p>
          <a:p>
            <a:r>
              <a:rPr lang="en-US" sz="1300" err="1">
                <a:cs typeface="Arial"/>
              </a:rPr>
              <a:t>Guobao</a:t>
            </a:r>
            <a:r>
              <a:rPr lang="en-US" sz="1300" dirty="0">
                <a:cs typeface="Arial"/>
              </a:rPr>
              <a:t> Shen</a:t>
            </a:r>
          </a:p>
        </p:txBody>
      </p:sp>
    </p:spTree>
    <p:extLst>
      <p:ext uri="{BB962C8B-B14F-4D97-AF65-F5344CB8AC3E}">
        <p14:creationId xmlns:p14="http://schemas.microsoft.com/office/powerpoint/2010/main" val="177906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4F03-5CB0-3203-6815-31DFD85D6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7650"/>
            <a:ext cx="7126942" cy="746522"/>
          </a:xfrm>
        </p:spPr>
        <p:txBody>
          <a:bodyPr/>
          <a:lstStyle/>
          <a:p>
            <a:r>
              <a:rPr lang="en-US" cap="none" dirty="0">
                <a:latin typeface="Arial"/>
                <a:cs typeface="Arial"/>
              </a:rPr>
              <a:t>Add-on feature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5BC7CF-7474-DEB4-DB13-4ED8CD46C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dirty="0" smtClean="0"/>
              <a:t>10</a:t>
            </a:fld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495F6BD-DF9F-F771-08E3-305D1B73A08B}"/>
              </a:ext>
            </a:extLst>
          </p:cNvPr>
          <p:cNvSpPr txBox="1">
            <a:spLocks/>
          </p:cNvSpPr>
          <p:nvPr/>
        </p:nvSpPr>
        <p:spPr>
          <a:xfrm>
            <a:off x="586069" y="1437527"/>
            <a:ext cx="4749053" cy="329023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4465" indent="-164465">
              <a:buFont typeface="Courier New" pitchFamily="2" charset="2"/>
              <a:buChar char="o"/>
            </a:pPr>
            <a:r>
              <a:rPr lang="en-US" sz="1600" dirty="0">
                <a:cs typeface="Arial"/>
              </a:rPr>
              <a:t>Trigger the camera with selected MRF Event</a:t>
            </a:r>
            <a:endParaRPr lang="en-US" dirty="0">
              <a:cs typeface="Arial"/>
            </a:endParaRPr>
          </a:p>
          <a:p>
            <a:pPr lvl="2">
              <a:buFont typeface="Courier New" pitchFamily="2" charset="2"/>
              <a:buChar char="o"/>
            </a:pPr>
            <a:r>
              <a:rPr lang="en-US" sz="1600" dirty="0">
                <a:cs typeface="Arial"/>
              </a:rPr>
              <a:t>(See Ran Hong's talk)</a:t>
            </a:r>
          </a:p>
          <a:p>
            <a:pPr lvl="1" indent="-255905">
              <a:buFont typeface="Courier New"/>
              <a:buChar char="o"/>
            </a:pPr>
            <a:endParaRPr lang="en-US" sz="1600" dirty="0">
              <a:cs typeface="Arial"/>
            </a:endParaRPr>
          </a:p>
          <a:p>
            <a:pPr marL="164465" indent="-164465">
              <a:buFont typeface="Courier New" pitchFamily="2" charset="2"/>
              <a:buChar char="o"/>
            </a:pPr>
            <a:r>
              <a:rPr lang="en-US" sz="1600" dirty="0">
                <a:cs typeface="Arial"/>
              </a:rPr>
              <a:t>Re-connection after a network glitch</a:t>
            </a:r>
            <a:endParaRPr lang="en-US" dirty="0">
              <a:cs typeface="Arial"/>
            </a:endParaRPr>
          </a:p>
          <a:p>
            <a:pPr lvl="1" indent="-255905">
              <a:buFont typeface="Courier New"/>
              <a:buChar char="o"/>
            </a:pPr>
            <a:r>
              <a:rPr lang="en-US" sz="1600" dirty="0">
                <a:cs typeface="Arial"/>
              </a:rPr>
              <a:t>The </a:t>
            </a:r>
            <a:r>
              <a:rPr lang="en-US" sz="1600" dirty="0" err="1">
                <a:cs typeface="Arial"/>
              </a:rPr>
              <a:t>ARResetCamera</a:t>
            </a:r>
            <a:r>
              <a:rPr lang="en-US" sz="1600" dirty="0">
                <a:cs typeface="Arial"/>
              </a:rPr>
              <a:t> PV in </a:t>
            </a:r>
            <a:r>
              <a:rPr lang="en-US" sz="1700" dirty="0" err="1">
                <a:cs typeface="Arial"/>
              </a:rPr>
              <a:t>ADAravis</a:t>
            </a:r>
            <a:r>
              <a:rPr lang="en-US" sz="1700" dirty="0">
                <a:cs typeface="Arial"/>
              </a:rPr>
              <a:t> module could reconnect the camera</a:t>
            </a:r>
            <a:endParaRPr lang="en-US">
              <a:cs typeface="Arial"/>
            </a:endParaRPr>
          </a:p>
          <a:p>
            <a:pPr lvl="1" indent="-255905">
              <a:buFont typeface="Courier New"/>
              <a:buChar char="o"/>
            </a:pPr>
            <a:r>
              <a:rPr lang="en-US" sz="1700" dirty="0">
                <a:cs typeface="Arial"/>
              </a:rPr>
              <a:t>The </a:t>
            </a:r>
            <a:r>
              <a:rPr lang="en-US" sz="1700" dirty="0" err="1">
                <a:cs typeface="Arial"/>
              </a:rPr>
              <a:t>SysReset</a:t>
            </a:r>
            <a:r>
              <a:rPr lang="en-US" sz="1700" dirty="0">
                <a:cs typeface="Arial"/>
              </a:rPr>
              <a:t> PV in </a:t>
            </a:r>
            <a:r>
              <a:rPr lang="en-US" sz="1700" dirty="0" err="1">
                <a:cs typeface="Arial"/>
              </a:rPr>
              <a:t>iocStats</a:t>
            </a:r>
            <a:r>
              <a:rPr lang="en-US" sz="1700" dirty="0">
                <a:cs typeface="Arial"/>
              </a:rPr>
              <a:t> module could reboot the </a:t>
            </a:r>
            <a:r>
              <a:rPr lang="en-US" sz="1700" dirty="0" err="1">
                <a:cs typeface="Arial"/>
              </a:rPr>
              <a:t>ioc</a:t>
            </a:r>
            <a:r>
              <a:rPr lang="en-US" sz="1700" dirty="0">
                <a:cs typeface="Arial"/>
              </a:rPr>
              <a:t> after reconnection</a:t>
            </a:r>
          </a:p>
          <a:p>
            <a:pPr marL="164465" indent="-164465"/>
            <a:endParaRPr lang="en-US" sz="1600" dirty="0">
              <a:cs typeface="Arial"/>
            </a:endParaRPr>
          </a:p>
          <a:p>
            <a:pPr lvl="1" indent="-255905"/>
            <a:endParaRPr lang="en-US" sz="1600" dirty="0">
              <a:cs typeface="Arial"/>
            </a:endParaRPr>
          </a:p>
          <a:p>
            <a:pPr lvl="1" indent="-255905"/>
            <a:endParaRPr lang="en-US" sz="1600" dirty="0">
              <a:cs typeface="Arial"/>
            </a:endParaRPr>
          </a:p>
          <a:p>
            <a:pPr marL="164465" indent="-164465"/>
            <a:endParaRPr lang="en-US" sz="1600" dirty="0">
              <a:cs typeface="Arial"/>
            </a:endParaRPr>
          </a:p>
          <a:p>
            <a:pPr marL="164465" indent="-164465"/>
            <a:endParaRPr lang="en-US" sz="1600" dirty="0"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82E75C-787C-94BF-164A-DB8FC26F4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7935" y="160525"/>
            <a:ext cx="3630145" cy="18865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119F68-DCDA-C6A4-EA7B-CD7C41016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696" y="2157132"/>
            <a:ext cx="2493521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0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92E8E-C646-48C9-E0F4-1D9ABC0275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4468" y="33945"/>
            <a:ext cx="5747031" cy="473552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Hybrid Screen Structure: </a:t>
            </a:r>
            <a:r>
              <a:rPr lang="en-US" err="1">
                <a:latin typeface="Arial"/>
                <a:cs typeface="Arial"/>
              </a:rPr>
              <a:t>medm</a:t>
            </a:r>
            <a:r>
              <a:rPr lang="en-US" dirty="0">
                <a:latin typeface="Arial"/>
                <a:cs typeface="Arial"/>
              </a:rPr>
              <a:t> + </a:t>
            </a:r>
            <a:r>
              <a:rPr lang="en-US" err="1">
                <a:latin typeface="Arial"/>
                <a:cs typeface="Arial"/>
              </a:rPr>
              <a:t>PhoebusCSS</a:t>
            </a:r>
            <a:br>
              <a:rPr lang="en-US" dirty="0">
                <a:latin typeface="Arial"/>
                <a:cs typeface="Arial"/>
              </a:rPr>
            </a:br>
            <a:r>
              <a:rPr lang="en-US" sz="1100" b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This allow us to phase in the software upgrade to minimize disruption</a:t>
            </a:r>
            <a:r>
              <a:rPr lang="en-US" dirty="0">
                <a:latin typeface="Arial"/>
                <a:cs typeface="Arial"/>
              </a:rPr>
              <a:t>  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1F7926-ADFC-2BDC-DA40-26A243D2B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dirty="0" smtClean="0"/>
              <a:t>11</a:t>
            </a:fld>
            <a:endParaRPr lang="en-US" dirty="0"/>
          </a:p>
        </p:txBody>
      </p:sp>
      <p:pic>
        <p:nvPicPr>
          <p:cNvPr id="297" name="Content Placeholder 296">
            <a:extLst>
              <a:ext uri="{FF2B5EF4-FFF2-40B4-BE49-F238E27FC236}">
                <a16:creationId xmlns:a16="http://schemas.microsoft.com/office/drawing/2014/main" id="{7CF99F44-3D19-305F-488A-4E94D9AF0BD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2079327" y="2131968"/>
            <a:ext cx="2702116" cy="2863013"/>
          </a:xfr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5B9DFA3-DEDA-C281-0BD2-D2C5DEBA2816}"/>
              </a:ext>
            </a:extLst>
          </p:cNvPr>
          <p:cNvSpPr txBox="1"/>
          <p:nvPr/>
        </p:nvSpPr>
        <p:spPr>
          <a:xfrm>
            <a:off x="4939749" y="496130"/>
            <a:ext cx="4200939" cy="43929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ea typeface="+mn-lt"/>
                <a:cs typeface="+mn-lt"/>
              </a:rPr>
              <a:t>/C2/screens                                                                                        </a:t>
            </a:r>
            <a:endParaRPr lang="en-US" sz="800" dirty="0">
              <a:cs typeface="Arial"/>
            </a:endParaRPr>
          </a:p>
          <a:p>
            <a:r>
              <a:rPr lang="en-US" sz="800" dirty="0">
                <a:ea typeface="+mn-lt"/>
                <a:cs typeface="+mn-lt"/>
              </a:rPr>
              <a:t>├── </a:t>
            </a:r>
            <a:r>
              <a:rPr lang="en-US" sz="800" err="1">
                <a:ea typeface="+mn-lt"/>
                <a:cs typeface="+mn-lt"/>
              </a:rPr>
              <a:t>adl</a:t>
            </a:r>
            <a:r>
              <a:rPr lang="en-US" sz="800" dirty="0">
                <a:ea typeface="+mn-lt"/>
                <a:cs typeface="+mn-lt"/>
              </a:rPr>
              <a:t>                                                                                            </a:t>
            </a:r>
            <a:endParaRPr lang="en-US" sz="800" dirty="0">
              <a:cs typeface="Arial"/>
            </a:endParaRPr>
          </a:p>
          <a:p>
            <a:r>
              <a:rPr lang="en-US" sz="800" dirty="0">
                <a:ea typeface="+mn-lt"/>
                <a:cs typeface="+mn-lt"/>
              </a:rPr>
              <a:t>│   ├── </a:t>
            </a:r>
            <a:r>
              <a:rPr lang="en-US" sz="800" err="1">
                <a:ea typeface="+mn-lt"/>
                <a:cs typeface="+mn-lt"/>
              </a:rPr>
              <a:t>iocs</a:t>
            </a:r>
            <a:r>
              <a:rPr lang="en-US" sz="800" dirty="0">
                <a:ea typeface="+mn-lt"/>
                <a:cs typeface="+mn-lt"/>
              </a:rPr>
              <a:t>                                                                                       </a:t>
            </a:r>
            <a:endParaRPr lang="en-US" sz="800" dirty="0">
              <a:cs typeface="Arial"/>
            </a:endParaRPr>
          </a:p>
          <a:p>
            <a:r>
              <a:rPr lang="en-US" sz="800" dirty="0">
                <a:ea typeface="+mn-lt"/>
                <a:cs typeface="+mn-lt"/>
              </a:rPr>
              <a:t>│   │   ├── </a:t>
            </a:r>
            <a:r>
              <a:rPr lang="en-US" sz="800" err="1">
                <a:ea typeface="+mn-lt"/>
                <a:cs typeface="+mn-lt"/>
              </a:rPr>
              <a:t>bcm</a:t>
            </a:r>
            <a:r>
              <a:rPr lang="en-US" sz="800" dirty="0">
                <a:ea typeface="+mn-lt"/>
                <a:cs typeface="+mn-lt"/>
              </a:rPr>
              <a:t> -&gt; </a:t>
            </a:r>
            <a:r>
              <a:rPr lang="en-US" sz="800" dirty="0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/C2/</a:t>
            </a:r>
            <a:r>
              <a:rPr lang="en-US" sz="800" err="1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iocs</a:t>
            </a:r>
            <a:r>
              <a:rPr lang="en-US" sz="800" dirty="0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/</a:t>
            </a:r>
            <a:r>
              <a:rPr lang="en-US" sz="800" err="1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bcm</a:t>
            </a:r>
            <a:r>
              <a:rPr lang="en-US" sz="800" dirty="0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/B1/</a:t>
            </a:r>
            <a:r>
              <a:rPr lang="en-US" sz="800" err="1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opi</a:t>
            </a:r>
            <a:r>
              <a:rPr lang="en-US" sz="800" dirty="0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/</a:t>
            </a:r>
            <a:r>
              <a:rPr lang="en-US" sz="800" err="1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adl</a:t>
            </a:r>
            <a:r>
              <a:rPr lang="en-US" sz="800" dirty="0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  </a:t>
            </a:r>
            <a:r>
              <a:rPr lang="en-US" sz="800" dirty="0">
                <a:ea typeface="+mn-lt"/>
                <a:cs typeface="+mn-lt"/>
              </a:rPr>
              <a:t>                                                       </a:t>
            </a:r>
            <a:endParaRPr lang="en-US" sz="800" dirty="0">
              <a:cs typeface="Arial"/>
            </a:endParaRPr>
          </a:p>
          <a:p>
            <a:r>
              <a:rPr lang="en-US" sz="800" dirty="0">
                <a:ea typeface="+mn-lt"/>
                <a:cs typeface="+mn-lt"/>
              </a:rPr>
              <a:t>│   │   ├── </a:t>
            </a:r>
            <a:r>
              <a:rPr lang="en-US" sz="800" err="1">
                <a:ea typeface="+mn-lt"/>
                <a:cs typeface="+mn-lt"/>
              </a:rPr>
              <a:t>befi</a:t>
            </a:r>
            <a:r>
              <a:rPr lang="en-US" sz="800" dirty="0">
                <a:ea typeface="+mn-lt"/>
                <a:cs typeface="+mn-lt"/>
              </a:rPr>
              <a:t> -&gt; </a:t>
            </a:r>
            <a:r>
              <a:rPr lang="en-US" sz="800" dirty="0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/C2/</a:t>
            </a:r>
            <a:r>
              <a:rPr lang="en-US" sz="800" err="1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iocs</a:t>
            </a:r>
            <a:r>
              <a:rPr lang="en-US" sz="800" dirty="0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/</a:t>
            </a:r>
            <a:r>
              <a:rPr lang="en-US" sz="800" err="1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befi</a:t>
            </a:r>
            <a:r>
              <a:rPr lang="en-US" sz="800" dirty="0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/B1/</a:t>
            </a:r>
            <a:r>
              <a:rPr lang="en-US" sz="800" err="1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opi</a:t>
            </a:r>
            <a:r>
              <a:rPr lang="en-US" sz="800" dirty="0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/</a:t>
            </a:r>
            <a:r>
              <a:rPr lang="en-US" sz="800" err="1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adl</a:t>
            </a:r>
            <a:r>
              <a:rPr lang="en-US" sz="800" dirty="0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   </a:t>
            </a:r>
            <a:r>
              <a:rPr lang="en-US" sz="800" dirty="0">
                <a:ea typeface="+mn-lt"/>
                <a:cs typeface="+mn-lt"/>
              </a:rPr>
              <a:t>        </a:t>
            </a:r>
            <a:endParaRPr lang="en-US" sz="800" dirty="0">
              <a:cs typeface="Arial"/>
            </a:endParaRPr>
          </a:p>
          <a:p>
            <a:r>
              <a:rPr lang="en-US" sz="800" dirty="0">
                <a:ea typeface="+mn-lt"/>
                <a:cs typeface="+mn-lt"/>
              </a:rPr>
              <a:t>│   │   ├── ....                                                                                 </a:t>
            </a:r>
            <a:endParaRPr lang="en-US" sz="800">
              <a:cs typeface="Arial"/>
            </a:endParaRPr>
          </a:p>
          <a:p>
            <a:r>
              <a:rPr lang="en-US" sz="800" dirty="0">
                <a:ea typeface="+mn-lt"/>
                <a:cs typeface="+mn-lt"/>
              </a:rPr>
              <a:t>│   │   └── </a:t>
            </a:r>
            <a:r>
              <a:rPr lang="en-US" sz="800" err="1">
                <a:ea typeface="+mn-lt"/>
                <a:cs typeface="+mn-lt"/>
              </a:rPr>
              <a:t>xsrcpt</a:t>
            </a:r>
            <a:r>
              <a:rPr lang="en-US" sz="800" dirty="0">
                <a:ea typeface="+mn-lt"/>
                <a:cs typeface="+mn-lt"/>
              </a:rPr>
              <a:t> -&gt;</a:t>
            </a:r>
            <a:r>
              <a:rPr lang="en-US" sz="800" dirty="0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 /C2/</a:t>
            </a:r>
            <a:r>
              <a:rPr lang="en-US" sz="800" err="1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iocs</a:t>
            </a:r>
            <a:r>
              <a:rPr lang="en-US" sz="800" dirty="0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/</a:t>
            </a:r>
            <a:r>
              <a:rPr lang="en-US" sz="800" err="1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xsrcpt</a:t>
            </a:r>
            <a:r>
              <a:rPr lang="en-US" sz="800" dirty="0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/B1/</a:t>
            </a:r>
            <a:r>
              <a:rPr lang="en-US" sz="800" err="1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opi</a:t>
            </a:r>
            <a:r>
              <a:rPr lang="en-US" sz="800" dirty="0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/</a:t>
            </a:r>
            <a:r>
              <a:rPr lang="en-US" sz="800" err="1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adl</a:t>
            </a:r>
            <a:r>
              <a:rPr lang="en-US" sz="800" dirty="0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 </a:t>
            </a:r>
            <a:r>
              <a:rPr lang="en-US" sz="800" dirty="0">
                <a:ea typeface="+mn-lt"/>
                <a:cs typeface="+mn-lt"/>
              </a:rPr>
              <a:t>                                                  </a:t>
            </a:r>
            <a:endParaRPr lang="en-US" sz="800" dirty="0">
              <a:cs typeface="Arial"/>
            </a:endParaRPr>
          </a:p>
          <a:p>
            <a:r>
              <a:rPr lang="en-US" sz="800" dirty="0">
                <a:ea typeface="+mn-lt"/>
                <a:cs typeface="+mn-lt"/>
              </a:rPr>
              <a:t>│   └── systems                                                                                    </a:t>
            </a:r>
            <a:endParaRPr lang="en-US" sz="800" dirty="0">
              <a:cs typeface="Arial"/>
            </a:endParaRPr>
          </a:p>
          <a:p>
            <a:r>
              <a:rPr lang="en-US" sz="800" dirty="0">
                <a:ea typeface="+mn-lt"/>
                <a:cs typeface="+mn-lt"/>
              </a:rPr>
              <a:t>│       ├── </a:t>
            </a:r>
            <a:r>
              <a:rPr lang="en-US" sz="800" err="1">
                <a:ea typeface="+mn-lt"/>
                <a:cs typeface="+mn-lt"/>
              </a:rPr>
              <a:t>oag</a:t>
            </a:r>
            <a:r>
              <a:rPr lang="en-US" sz="800" dirty="0">
                <a:ea typeface="+mn-lt"/>
                <a:cs typeface="+mn-lt"/>
              </a:rPr>
              <a:t> -&gt;</a:t>
            </a:r>
            <a:r>
              <a:rPr lang="en-US" sz="800" dirty="0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 /</a:t>
            </a:r>
            <a:r>
              <a:rPr lang="en-US" sz="800" err="1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usr</a:t>
            </a:r>
            <a:r>
              <a:rPr lang="en-US" sz="800" dirty="0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/local/</a:t>
            </a:r>
            <a:r>
              <a:rPr lang="en-US" sz="800" err="1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oag</a:t>
            </a:r>
            <a:r>
              <a:rPr lang="en-US" sz="800" dirty="0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/screens/</a:t>
            </a:r>
            <a:r>
              <a:rPr lang="en-US" sz="800" err="1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adl</a:t>
            </a:r>
            <a:r>
              <a:rPr lang="en-US" sz="800" dirty="0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  </a:t>
            </a:r>
            <a:r>
              <a:rPr lang="en-US" sz="800" dirty="0">
                <a:ea typeface="+mn-lt"/>
                <a:cs typeface="+mn-lt"/>
              </a:rPr>
              <a:t>                                                    </a:t>
            </a:r>
            <a:endParaRPr lang="en-US" sz="800" dirty="0">
              <a:cs typeface="Arial"/>
            </a:endParaRPr>
          </a:p>
          <a:p>
            <a:r>
              <a:rPr lang="en-US" sz="800" dirty="0">
                <a:ea typeface="+mn-lt"/>
                <a:cs typeface="+mn-lt"/>
              </a:rPr>
              <a:t>│       ├── site                                                                                   </a:t>
            </a:r>
            <a:endParaRPr lang="en-US" sz="800" dirty="0">
              <a:cs typeface="Arial"/>
            </a:endParaRPr>
          </a:p>
          <a:p>
            <a:r>
              <a:rPr lang="en-US" sz="800" dirty="0">
                <a:ea typeface="+mn-lt"/>
                <a:cs typeface="+mn-lt"/>
              </a:rPr>
              <a:t>│       └── </a:t>
            </a:r>
            <a:r>
              <a:rPr lang="en-US" sz="800" err="1">
                <a:ea typeface="+mn-lt"/>
                <a:cs typeface="+mn-lt"/>
              </a:rPr>
              <a:t>sr</a:t>
            </a:r>
            <a:r>
              <a:rPr lang="en-US" sz="800" dirty="0">
                <a:ea typeface="+mn-lt"/>
                <a:cs typeface="+mn-lt"/>
              </a:rPr>
              <a:t>                                                                                     </a:t>
            </a:r>
            <a:endParaRPr lang="en-US" sz="800" dirty="0">
              <a:cs typeface="Arial"/>
            </a:endParaRPr>
          </a:p>
          <a:p>
            <a:r>
              <a:rPr lang="en-US" sz="800" dirty="0">
                <a:ea typeface="+mn-lt"/>
                <a:cs typeface="+mn-lt"/>
              </a:rPr>
              <a:t>├── bob                                                                                            </a:t>
            </a:r>
            <a:endParaRPr lang="en-US" sz="800" dirty="0">
              <a:cs typeface="Arial"/>
            </a:endParaRPr>
          </a:p>
          <a:p>
            <a:r>
              <a:rPr lang="en-US" sz="800" dirty="0">
                <a:ea typeface="+mn-lt"/>
                <a:cs typeface="+mn-lt"/>
              </a:rPr>
              <a:t>│   ├── </a:t>
            </a:r>
            <a:r>
              <a:rPr lang="en-US" sz="800" err="1">
                <a:ea typeface="+mn-lt"/>
                <a:cs typeface="+mn-lt"/>
              </a:rPr>
              <a:t>iocs</a:t>
            </a:r>
            <a:r>
              <a:rPr lang="en-US" sz="800" dirty="0">
                <a:ea typeface="+mn-lt"/>
                <a:cs typeface="+mn-lt"/>
              </a:rPr>
              <a:t>                                                                                       </a:t>
            </a:r>
            <a:endParaRPr lang="en-US" sz="800">
              <a:cs typeface="Arial"/>
            </a:endParaRPr>
          </a:p>
          <a:p>
            <a:r>
              <a:rPr lang="en-US" sz="800" dirty="0">
                <a:ea typeface="+mn-lt"/>
                <a:cs typeface="+mn-lt"/>
              </a:rPr>
              <a:t>│   │   ├── </a:t>
            </a:r>
            <a:r>
              <a:rPr lang="en-US" sz="800" err="1">
                <a:ea typeface="+mn-lt"/>
                <a:cs typeface="+mn-lt"/>
              </a:rPr>
              <a:t>bcm</a:t>
            </a:r>
            <a:r>
              <a:rPr lang="en-US" sz="800" dirty="0">
                <a:ea typeface="+mn-lt"/>
                <a:cs typeface="+mn-lt"/>
              </a:rPr>
              <a:t> -&gt; </a:t>
            </a:r>
            <a:r>
              <a:rPr lang="en-US" sz="800" dirty="0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/C2/</a:t>
            </a:r>
            <a:r>
              <a:rPr lang="en-US" sz="800" err="1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iocs</a:t>
            </a:r>
            <a:r>
              <a:rPr lang="en-US" sz="800" dirty="0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/</a:t>
            </a:r>
            <a:r>
              <a:rPr lang="en-US" sz="800" err="1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bcm</a:t>
            </a:r>
            <a:r>
              <a:rPr lang="en-US" sz="800" dirty="0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/B1/</a:t>
            </a:r>
            <a:r>
              <a:rPr lang="en-US" sz="800" err="1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opi</a:t>
            </a:r>
            <a:r>
              <a:rPr lang="en-US" sz="800" dirty="0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/bob    </a:t>
            </a:r>
            <a:r>
              <a:rPr lang="en-US" sz="800" dirty="0">
                <a:ea typeface="+mn-lt"/>
                <a:cs typeface="+mn-lt"/>
              </a:rPr>
              <a:t>                                                     </a:t>
            </a:r>
            <a:endParaRPr lang="en-US" sz="800">
              <a:cs typeface="Arial"/>
            </a:endParaRPr>
          </a:p>
          <a:p>
            <a:r>
              <a:rPr lang="en-US" sz="800" dirty="0">
                <a:ea typeface="+mn-lt"/>
                <a:cs typeface="+mn-lt"/>
              </a:rPr>
              <a:t>│   │   ├── </a:t>
            </a:r>
            <a:r>
              <a:rPr lang="en-US" sz="800" dirty="0" err="1">
                <a:ea typeface="+mn-lt"/>
                <a:cs typeface="+mn-lt"/>
              </a:rPr>
              <a:t>btsblmApp</a:t>
            </a:r>
            <a:r>
              <a:rPr lang="en-US" sz="800" dirty="0">
                <a:ea typeface="+mn-lt"/>
                <a:cs typeface="+mn-lt"/>
              </a:rPr>
              <a:t> -&gt;</a:t>
            </a:r>
            <a:r>
              <a:rPr lang="en-US" sz="800" dirty="0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 /home/</a:t>
            </a:r>
            <a:r>
              <a:rPr lang="en-US" sz="800" dirty="0" err="1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helios</a:t>
            </a:r>
            <a:r>
              <a:rPr lang="en-US" sz="800" dirty="0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/SHOAF/C2/</a:t>
            </a:r>
            <a:r>
              <a:rPr lang="en-US" sz="800" dirty="0" err="1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iocs</a:t>
            </a:r>
            <a:r>
              <a:rPr lang="en-US" sz="800" dirty="0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/</a:t>
            </a:r>
            <a:r>
              <a:rPr lang="en-US" sz="800" dirty="0" err="1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btsdiag</a:t>
            </a:r>
            <a:r>
              <a:rPr lang="en-US" sz="800" dirty="0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/main/</a:t>
            </a:r>
            <a:r>
              <a:rPr lang="en-US" sz="800" dirty="0" err="1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btsblmApp</a:t>
            </a:r>
            <a:r>
              <a:rPr lang="en-US" sz="800" dirty="0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/op/bob  </a:t>
            </a:r>
          </a:p>
          <a:p>
            <a:r>
              <a:rPr lang="en-US" sz="800" dirty="0">
                <a:ea typeface="+mn-lt"/>
                <a:cs typeface="+mn-lt"/>
              </a:rPr>
              <a:t>│   │   ├── ...</a:t>
            </a:r>
            <a:endParaRPr lang="en-US" dirty="0"/>
          </a:p>
          <a:p>
            <a:r>
              <a:rPr lang="en-US" sz="800" dirty="0">
                <a:ea typeface="+mn-lt"/>
                <a:cs typeface="+mn-lt"/>
              </a:rPr>
              <a:t>│   │   ├── </a:t>
            </a:r>
            <a:r>
              <a:rPr lang="en-US" sz="800" err="1">
                <a:ea typeface="+mn-lt"/>
                <a:cs typeface="+mn-lt"/>
              </a:rPr>
              <a:t>sr</a:t>
            </a:r>
            <a:r>
              <a:rPr lang="en-US" sz="800" dirty="0">
                <a:ea typeface="+mn-lt"/>
                <a:cs typeface="+mn-lt"/>
              </a:rPr>
              <a:t>-controls -&gt;</a:t>
            </a:r>
            <a:r>
              <a:rPr lang="en-US" sz="800" dirty="0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 /C2/</a:t>
            </a:r>
            <a:r>
              <a:rPr lang="en-US" sz="800" err="1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iocs</a:t>
            </a:r>
            <a:r>
              <a:rPr lang="en-US" sz="800" dirty="0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/</a:t>
            </a:r>
            <a:r>
              <a:rPr lang="en-US" sz="800" err="1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sr</a:t>
            </a:r>
            <a:r>
              <a:rPr lang="en-US" sz="800" dirty="0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-controls/B1/</a:t>
            </a:r>
            <a:r>
              <a:rPr lang="en-US" sz="800" err="1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opi</a:t>
            </a:r>
            <a:r>
              <a:rPr lang="en-US" sz="800" dirty="0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/bob   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  <a:ea typeface="+mn-lt"/>
              <a:cs typeface="+mn-lt"/>
            </a:endParaRPr>
          </a:p>
          <a:p>
            <a:r>
              <a:rPr lang="en-US" sz="800" dirty="0">
                <a:ea typeface="+mn-lt"/>
                <a:cs typeface="+mn-lt"/>
              </a:rPr>
              <a:t>│   └── systems                                                                                    </a:t>
            </a:r>
            <a:endParaRPr lang="en-US">
              <a:ea typeface="+mn-lt"/>
              <a:cs typeface="+mn-lt"/>
            </a:endParaRPr>
          </a:p>
          <a:p>
            <a:r>
              <a:rPr lang="en-US" sz="800" dirty="0">
                <a:ea typeface="+mn-lt"/>
                <a:cs typeface="+mn-lt"/>
              </a:rPr>
              <a:t>│       ├── </a:t>
            </a:r>
            <a:r>
              <a:rPr lang="en-US" sz="800" dirty="0" err="1">
                <a:ea typeface="+mn-lt"/>
                <a:cs typeface="+mn-lt"/>
              </a:rPr>
              <a:t>bts</a:t>
            </a:r>
            <a:r>
              <a:rPr lang="en-US" sz="800" dirty="0">
                <a:ea typeface="+mn-lt"/>
                <a:cs typeface="+mn-lt"/>
              </a:rPr>
              <a:t>                                                                                    </a:t>
            </a:r>
            <a:endParaRPr lang="en-US">
              <a:ea typeface="+mn-lt"/>
              <a:cs typeface="+mn-lt"/>
            </a:endParaRPr>
          </a:p>
          <a:p>
            <a:r>
              <a:rPr lang="en-US" sz="800" dirty="0">
                <a:ea typeface="+mn-lt"/>
                <a:cs typeface="+mn-lt"/>
              </a:rPr>
              <a:t>│       ├── site                                                                                   </a:t>
            </a:r>
            <a:endParaRPr lang="en-US" dirty="0">
              <a:ea typeface="+mn-lt"/>
              <a:cs typeface="+mn-lt"/>
            </a:endParaRPr>
          </a:p>
          <a:p>
            <a:r>
              <a:rPr lang="en-US" sz="800" dirty="0">
                <a:ea typeface="+mn-lt"/>
                <a:cs typeface="+mn-lt"/>
              </a:rPr>
              <a:t>│       └── </a:t>
            </a:r>
            <a:r>
              <a:rPr lang="en-US" sz="800" dirty="0" err="1">
                <a:ea typeface="+mn-lt"/>
                <a:cs typeface="+mn-lt"/>
              </a:rPr>
              <a:t>sr</a:t>
            </a:r>
            <a:r>
              <a:rPr lang="en-US" sz="800" dirty="0">
                <a:ea typeface="+mn-lt"/>
                <a:cs typeface="+mn-lt"/>
              </a:rPr>
              <a:t>    </a:t>
            </a:r>
            <a:endParaRPr lang="en-US">
              <a:cs typeface="Arial"/>
            </a:endParaRPr>
          </a:p>
          <a:p>
            <a:r>
              <a:rPr lang="en-US" sz="800" dirty="0">
                <a:ea typeface="+mn-lt"/>
                <a:cs typeface="+mn-lt"/>
              </a:rPr>
              <a:t>└── devices                                                                                        </a:t>
            </a:r>
            <a:endParaRPr lang="en-US" dirty="0"/>
          </a:p>
          <a:p>
            <a:r>
              <a:rPr lang="en-US" sz="800" dirty="0">
                <a:ea typeface="+mn-lt"/>
                <a:cs typeface="+mn-lt"/>
              </a:rPr>
              <a:t>    ├── BTS-BESOCM                                                                                 </a:t>
            </a:r>
            <a:endParaRPr lang="en-US" dirty="0"/>
          </a:p>
          <a:p>
            <a:r>
              <a:rPr lang="en-US" sz="800" dirty="0">
                <a:ea typeface="+mn-lt"/>
                <a:cs typeface="+mn-lt"/>
              </a:rPr>
              <a:t>    │   └── C2-1                                                                                   </a:t>
            </a:r>
            <a:endParaRPr lang="en-US" dirty="0"/>
          </a:p>
          <a:p>
            <a:r>
              <a:rPr lang="en-US" sz="800" dirty="0">
                <a:ea typeface="+mn-lt"/>
                <a:cs typeface="+mn-lt"/>
              </a:rPr>
              <a:t>    ├── libera-</a:t>
            </a:r>
            <a:r>
              <a:rPr lang="en-US" sz="800" err="1">
                <a:ea typeface="+mn-lt"/>
                <a:cs typeface="+mn-lt"/>
              </a:rPr>
              <a:t>Bplus</a:t>
            </a:r>
            <a:r>
              <a:rPr lang="en-US" sz="800" dirty="0">
                <a:ea typeface="+mn-lt"/>
                <a:cs typeface="+mn-lt"/>
              </a:rPr>
              <a:t> -&gt; </a:t>
            </a:r>
            <a:r>
              <a:rPr lang="en-US" sz="800" dirty="0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Libera-</a:t>
            </a:r>
            <a:r>
              <a:rPr lang="en-US" sz="800" err="1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Bplus</a:t>
            </a:r>
            <a:r>
              <a:rPr lang="en-US" sz="800" dirty="0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  </a:t>
            </a:r>
            <a:r>
              <a:rPr lang="en-US" sz="800" dirty="0">
                <a:ea typeface="+mn-lt"/>
                <a:cs typeface="+mn-lt"/>
              </a:rPr>
              <a:t>                                                             </a:t>
            </a:r>
            <a:endParaRPr lang="en-US" dirty="0"/>
          </a:p>
          <a:p>
            <a:r>
              <a:rPr lang="en-US" sz="800" dirty="0">
                <a:ea typeface="+mn-lt"/>
                <a:cs typeface="+mn-lt"/>
              </a:rPr>
              <a:t>    ├── Libera-</a:t>
            </a:r>
            <a:r>
              <a:rPr lang="en-US" sz="800" dirty="0" err="1">
                <a:ea typeface="+mn-lt"/>
                <a:cs typeface="+mn-lt"/>
              </a:rPr>
              <a:t>Bplus</a:t>
            </a:r>
            <a:r>
              <a:rPr lang="en-US" sz="800" dirty="0">
                <a:ea typeface="+mn-lt"/>
                <a:cs typeface="+mn-lt"/>
              </a:rPr>
              <a:t>                                                                               </a:t>
            </a:r>
            <a:endParaRPr lang="en-US" dirty="0"/>
          </a:p>
          <a:p>
            <a:r>
              <a:rPr lang="en-US" sz="800" dirty="0">
                <a:ea typeface="+mn-lt"/>
                <a:cs typeface="+mn-lt"/>
              </a:rPr>
              <a:t>    │   ├── C2-1                                                                                   </a:t>
            </a:r>
            <a:endParaRPr lang="en-US" dirty="0"/>
          </a:p>
          <a:p>
            <a:r>
              <a:rPr lang="en-US" sz="800" dirty="0">
                <a:ea typeface="+mn-lt"/>
                <a:cs typeface="+mn-lt"/>
              </a:rPr>
              <a:t>    ├── Libera-LLRF                                                                                </a:t>
            </a:r>
            <a:endParaRPr lang="en-US" dirty="0"/>
          </a:p>
          <a:p>
            <a:r>
              <a:rPr lang="en-US" sz="800" dirty="0">
                <a:ea typeface="+mn-lt"/>
                <a:cs typeface="+mn-lt"/>
              </a:rPr>
              <a:t>    │   ├── bob -&gt;</a:t>
            </a:r>
            <a:r>
              <a:rPr lang="en-US" sz="800" dirty="0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 /home/</a:t>
            </a:r>
            <a:r>
              <a:rPr lang="en-US" sz="800" err="1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helios</a:t>
            </a:r>
            <a:r>
              <a:rPr lang="en-US" sz="800" dirty="0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/GRASS/C2/screen/libera-</a:t>
            </a:r>
            <a:r>
              <a:rPr lang="en-US" sz="800" err="1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llrf</a:t>
            </a:r>
            <a:r>
              <a:rPr lang="en-US" sz="800" dirty="0">
                <a:solidFill>
                  <a:schemeClr val="accent5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/bob</a:t>
            </a:r>
            <a:r>
              <a:rPr lang="en-US" sz="800" dirty="0">
                <a:ea typeface="+mn-lt"/>
                <a:cs typeface="+mn-lt"/>
              </a:rPr>
              <a:t>                                    </a:t>
            </a:r>
            <a:endParaRPr lang="en-US" dirty="0"/>
          </a:p>
          <a:p>
            <a:r>
              <a:rPr lang="en-US" sz="800" dirty="0">
                <a:ea typeface="+mn-lt"/>
                <a:cs typeface="+mn-lt"/>
              </a:rPr>
              <a:t>    │   └── C2-1                                                                                   </a:t>
            </a:r>
            <a:endParaRPr lang="en-US" dirty="0"/>
          </a:p>
          <a:p>
            <a:r>
              <a:rPr lang="en-US" sz="800" dirty="0">
                <a:ea typeface="+mn-lt"/>
                <a:cs typeface="+mn-lt"/>
              </a:rPr>
              <a:t>    ├── Libera-</a:t>
            </a:r>
            <a:r>
              <a:rPr lang="en-US" sz="800" dirty="0" err="1">
                <a:ea typeface="+mn-lt"/>
                <a:cs typeface="+mn-lt"/>
              </a:rPr>
              <a:t>SparkELHL</a:t>
            </a:r>
            <a:r>
              <a:rPr lang="en-US" sz="800" dirty="0">
                <a:ea typeface="+mn-lt"/>
                <a:cs typeface="+mn-lt"/>
              </a:rPr>
              <a:t>                                                                           </a:t>
            </a:r>
            <a:endParaRPr lang="en-US" dirty="0"/>
          </a:p>
          <a:p>
            <a:r>
              <a:rPr lang="en-US" sz="800" dirty="0">
                <a:ea typeface="+mn-lt"/>
                <a:cs typeface="+mn-lt"/>
              </a:rPr>
              <a:t>    │   └── C2-1                                                                                   </a:t>
            </a:r>
            <a:endParaRPr lang="en-US" dirty="0"/>
          </a:p>
          <a:p>
            <a:r>
              <a:rPr lang="en-US" sz="800" dirty="0">
                <a:ea typeface="+mn-lt"/>
                <a:cs typeface="+mn-lt"/>
              </a:rPr>
              <a:t>    └── Libera-</a:t>
            </a:r>
            <a:r>
              <a:rPr lang="en-US" sz="800" dirty="0" err="1">
                <a:ea typeface="+mn-lt"/>
                <a:cs typeface="+mn-lt"/>
              </a:rPr>
              <a:t>SparkERXR</a:t>
            </a:r>
            <a:r>
              <a:rPr lang="en-US" sz="800" dirty="0">
                <a:ea typeface="+mn-lt"/>
                <a:cs typeface="+mn-lt"/>
              </a:rPr>
              <a:t>                                                                           </a:t>
            </a:r>
            <a:endParaRPr lang="en-US" dirty="0"/>
          </a:p>
          <a:p>
            <a:r>
              <a:rPr lang="en-US" sz="800" dirty="0">
                <a:ea typeface="+mn-lt"/>
                <a:cs typeface="+mn-lt"/>
              </a:rPr>
              <a:t>        └── C2-1 </a:t>
            </a:r>
            <a:endParaRPr lang="en-US" dirty="0"/>
          </a:p>
        </p:txBody>
      </p:sp>
      <p:sp>
        <p:nvSpPr>
          <p:cNvPr id="40" name="Content Placeholder 286">
            <a:extLst>
              <a:ext uri="{FF2B5EF4-FFF2-40B4-BE49-F238E27FC236}">
                <a16:creationId xmlns:a16="http://schemas.microsoft.com/office/drawing/2014/main" id="{2306A796-EFD2-99BD-E447-67078525732C}"/>
              </a:ext>
            </a:extLst>
          </p:cNvPr>
          <p:cNvSpPr txBox="1">
            <a:spLocks/>
          </p:cNvSpPr>
          <p:nvPr/>
        </p:nvSpPr>
        <p:spPr>
          <a:xfrm>
            <a:off x="573045" y="830653"/>
            <a:ext cx="4210453" cy="1310670"/>
          </a:xfrm>
          <a:prstGeom prst="rect">
            <a:avLst/>
          </a:prstGeom>
        </p:spPr>
        <p:txBody>
          <a:bodyPr vert="horz" lIns="0" tIns="0" rIns="0" bIns="0" rtlCol="0" anchor="t">
            <a:normAutofit fontScale="92500" lnSpcReduction="10000"/>
          </a:bodyPr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4465" indent="-164465">
              <a:buFont typeface="Courier New" pitchFamily="2" charset="2"/>
              <a:buChar char="o"/>
            </a:pPr>
            <a:r>
              <a:rPr lang="en-US" sz="1600" dirty="0">
                <a:cs typeface="Arial"/>
              </a:rPr>
              <a:t>Combination of </a:t>
            </a:r>
            <a:r>
              <a:rPr lang="en-US" sz="1600" dirty="0" err="1">
                <a:cs typeface="Arial"/>
              </a:rPr>
              <a:t>softlink</a:t>
            </a:r>
            <a:r>
              <a:rPr lang="en-US" sz="1600" dirty="0">
                <a:cs typeface="Arial"/>
              </a:rPr>
              <a:t> and git repository </a:t>
            </a:r>
            <a:endParaRPr lang="en-US" sz="1600">
              <a:cs typeface="Arial"/>
            </a:endParaRPr>
          </a:p>
          <a:p>
            <a:pPr marL="164465" indent="-164465">
              <a:buFont typeface="Courier New" pitchFamily="2" charset="2"/>
              <a:buChar char="o"/>
            </a:pPr>
            <a:r>
              <a:rPr lang="en-US" sz="1600" dirty="0">
                <a:cs typeface="Arial"/>
              </a:rPr>
              <a:t>Individual Engineers push the update to git repository of each EPICS module or IOC</a:t>
            </a:r>
          </a:p>
          <a:p>
            <a:pPr marL="164465" indent="-164465">
              <a:buFont typeface="Courier New" pitchFamily="2" charset="2"/>
              <a:buChar char="o"/>
            </a:pPr>
            <a:r>
              <a:rPr lang="en-US" sz="1600" dirty="0">
                <a:cs typeface="Arial"/>
              </a:rPr>
              <a:t>The each element in the structure </a:t>
            </a:r>
            <a:r>
              <a:rPr lang="en-US" sz="1600" dirty="0" err="1">
                <a:cs typeface="Arial"/>
              </a:rPr>
              <a:t>softlinks</a:t>
            </a:r>
            <a:r>
              <a:rPr lang="en-US" sz="1600" dirty="0">
                <a:cs typeface="Arial"/>
              </a:rPr>
              <a:t> to the </a:t>
            </a:r>
            <a:r>
              <a:rPr lang="en-US" sz="1600" dirty="0" err="1">
                <a:cs typeface="Arial"/>
              </a:rPr>
              <a:t>opi</a:t>
            </a:r>
            <a:r>
              <a:rPr lang="en-US" sz="1600" dirty="0">
                <a:cs typeface="Arial"/>
              </a:rPr>
              <a:t> folders of each EPICS module or IOC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77DC433-019A-AA9F-F951-21E4AFE34B9D}"/>
              </a:ext>
            </a:extLst>
          </p:cNvPr>
          <p:cNvSpPr txBox="1"/>
          <p:nvPr/>
        </p:nvSpPr>
        <p:spPr>
          <a:xfrm>
            <a:off x="771121" y="2978718"/>
            <a:ext cx="117775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err="1">
                <a:cs typeface="Arial"/>
              </a:rPr>
              <a:t>Lingran</a:t>
            </a:r>
            <a:r>
              <a:rPr lang="en-US" sz="1000" dirty="0">
                <a:cs typeface="Arial"/>
              </a:rPr>
              <a:t> Xiao</a:t>
            </a:r>
          </a:p>
          <a:p>
            <a:r>
              <a:rPr lang="en-US" sz="1000" dirty="0">
                <a:ea typeface="+mn-lt"/>
                <a:cs typeface="+mn-lt"/>
              </a:rPr>
              <a:t>Ned Arnold</a:t>
            </a:r>
            <a:endParaRPr lang="en-US" sz="1000" dirty="0">
              <a:cs typeface="Arial"/>
            </a:endParaRPr>
          </a:p>
          <a:p>
            <a:r>
              <a:rPr lang="en-US" sz="1000" dirty="0">
                <a:cs typeface="Arial"/>
              </a:rPr>
              <a:t>Andrew Johnson</a:t>
            </a:r>
          </a:p>
          <a:p>
            <a:r>
              <a:rPr lang="en-US" sz="1000" dirty="0" err="1">
                <a:cs typeface="Arial"/>
              </a:rPr>
              <a:t>Guobao</a:t>
            </a:r>
            <a:r>
              <a:rPr lang="en-US" sz="1000" dirty="0">
                <a:cs typeface="Arial"/>
              </a:rPr>
              <a:t> Shen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B3F42F-BEA6-1CB9-D503-C5C9E297F5CF}"/>
              </a:ext>
            </a:extLst>
          </p:cNvPr>
          <p:cNvSpPr txBox="1"/>
          <p:nvPr/>
        </p:nvSpPr>
        <p:spPr>
          <a:xfrm>
            <a:off x="5255146" y="4872413"/>
            <a:ext cx="2282138" cy="2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cs typeface="Arial"/>
              </a:rPr>
              <a:t>Andrew Johnson's talk on Tuesday </a:t>
            </a:r>
          </a:p>
        </p:txBody>
      </p:sp>
    </p:spTree>
    <p:extLst>
      <p:ext uri="{BB962C8B-B14F-4D97-AF65-F5344CB8AC3E}">
        <p14:creationId xmlns:p14="http://schemas.microsoft.com/office/powerpoint/2010/main" val="108039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B747-5FBB-3399-3D03-EF81BF9FD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Thank you!!</a:t>
            </a:r>
            <a:br>
              <a:rPr lang="en-US" dirty="0">
                <a:latin typeface="Arial"/>
                <a:cs typeface="Arial"/>
              </a:rPr>
            </a:br>
            <a:endParaRPr lang="en-US"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416DA7-4E78-71AC-C261-CEA63E3F7A5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891088"/>
            <a:ext cx="523875" cy="109537"/>
          </a:xfrm>
        </p:spPr>
        <p:txBody>
          <a:bodyPr/>
          <a:lstStyle/>
          <a:p>
            <a:fld id="{9CF5EF28-261C-FD41-A360-1A380056DD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0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E7E19-ACD2-21D5-0208-9A1803740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Backup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32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53744-D2FD-057A-F8C5-D08B8BEF8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155" y="207241"/>
            <a:ext cx="8382000" cy="746522"/>
          </a:xfrm>
        </p:spPr>
        <p:txBody>
          <a:bodyPr/>
          <a:lstStyle/>
          <a:p>
            <a:r>
              <a:rPr lang="en-US" sz="2400" cap="none" dirty="0">
                <a:latin typeface="Arial"/>
                <a:cs typeface="Arial"/>
              </a:rPr>
              <a:t>Open  CSS Phoebus  screen from </a:t>
            </a:r>
            <a:r>
              <a:rPr lang="en-US" sz="2400" cap="none" dirty="0" err="1">
                <a:latin typeface="Arial"/>
                <a:cs typeface="Arial"/>
              </a:rPr>
              <a:t>medm</a:t>
            </a:r>
            <a:endParaRPr lang="en-US" dirty="0" err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1F7926-ADFC-2BDC-DA40-26A243D2B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dirty="0" smtClean="0"/>
              <a:t>14</a:t>
            </a:fld>
            <a:endParaRPr lang="en-US" dirty="0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CD9BA4A-DDE9-4762-D543-7AD58F962345}"/>
              </a:ext>
            </a:extLst>
          </p:cNvPr>
          <p:cNvSpPr txBox="1"/>
          <p:nvPr/>
        </p:nvSpPr>
        <p:spPr>
          <a:xfrm>
            <a:off x="3366482" y="1476025"/>
            <a:ext cx="5548099" cy="3311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100" dirty="0">
                <a:cs typeface="Calibri"/>
              </a:rPr>
              <a:t>There are two way to add apply macro with command line. 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en-US" sz="1100" dirty="0">
                <a:cs typeface="Calibri"/>
              </a:rPr>
              <a:t>The official way to call a CSS </a:t>
            </a:r>
            <a:r>
              <a:rPr lang="en-US" sz="1100" dirty="0" err="1">
                <a:cs typeface="Calibri"/>
              </a:rPr>
              <a:t>Pheobus</a:t>
            </a:r>
            <a:r>
              <a:rPr lang="en-US" sz="1100" dirty="0">
                <a:cs typeface="Calibri"/>
              </a:rPr>
              <a:t> screen from command line is </a:t>
            </a:r>
            <a:endParaRPr lang="en-US" sz="1100" dirty="0">
              <a:cs typeface="Arial"/>
            </a:endParaRP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sz="1100" b="1" dirty="0">
                <a:cs typeface="Calibri"/>
              </a:rPr>
              <a:t>phoebus.sh -resource file:/path/to/</a:t>
            </a:r>
            <a:r>
              <a:rPr lang="en-US" sz="1100" b="1" err="1">
                <a:cs typeface="Calibri"/>
              </a:rPr>
              <a:t>file</a:t>
            </a:r>
            <a:r>
              <a:rPr lang="en-US" sz="1100" b="1" err="1">
                <a:solidFill>
                  <a:srgbClr val="EF6950"/>
                </a:solidFill>
                <a:cs typeface="Calibri"/>
              </a:rPr>
              <a:t>?</a:t>
            </a:r>
            <a:r>
              <a:rPr lang="en-US" sz="1100" b="1" err="1">
                <a:cs typeface="Calibri"/>
              </a:rPr>
              <a:t>MACRONAME</a:t>
            </a:r>
            <a:r>
              <a:rPr lang="en-US" sz="1100" b="1" dirty="0">
                <a:cs typeface="Calibri"/>
              </a:rPr>
              <a:t>=</a:t>
            </a:r>
            <a:r>
              <a:rPr lang="en-US" sz="1100" b="1" err="1">
                <a:cs typeface="Calibri"/>
              </a:rPr>
              <a:t>macrovalue</a:t>
            </a:r>
            <a:endParaRPr lang="en-US" sz="1100" b="1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500"/>
              </a:spcBef>
              <a:buAutoNum type="arabicPeriod"/>
            </a:pPr>
            <a:r>
              <a:rPr lang="en-US" sz="1100" dirty="0">
                <a:cs typeface="Calibri"/>
              </a:rPr>
              <a:t>One can use another line</a:t>
            </a:r>
            <a:endParaRPr lang="en-US" sz="1100">
              <a:cs typeface="Arial"/>
            </a:endParaRP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sz="1100" dirty="0">
                <a:cs typeface="Calibri"/>
              </a:rPr>
              <a:t>MACRONAME=</a:t>
            </a:r>
            <a:r>
              <a:rPr lang="en-US" sz="1100" err="1">
                <a:cs typeface="Calibri"/>
              </a:rPr>
              <a:t>macrovalue</a:t>
            </a:r>
            <a:r>
              <a:rPr lang="en-US" sz="1100" dirty="0">
                <a:cs typeface="Calibri"/>
              </a:rPr>
              <a:t> phoebus.sh -resource file:/path/to/file</a:t>
            </a:r>
            <a:endParaRPr lang="en-US" sz="1100">
              <a:solidFill>
                <a:srgbClr val="000000"/>
              </a:solidFill>
              <a:cs typeface="Calibri"/>
            </a:endParaRP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sz="1100" dirty="0">
                <a:cs typeface="Calibri"/>
              </a:rPr>
              <a:t>But if you use env this way, when the phoebus.sh already running, and this command just add a screen the running </a:t>
            </a:r>
            <a:r>
              <a:rPr lang="en-US" sz="1100" dirty="0">
                <a:cs typeface="Arial"/>
              </a:rPr>
              <a:t>CSS P</a:t>
            </a:r>
            <a:r>
              <a:rPr lang="en-US" sz="1100" dirty="0">
                <a:cs typeface="Calibri"/>
              </a:rPr>
              <a:t>hoebus , the env won't kick in.</a:t>
            </a:r>
            <a:endParaRPr lang="en-US" sz="1100" dirty="0">
              <a:cs typeface="Arial"/>
            </a:endParaRPr>
          </a:p>
          <a:p>
            <a:pPr>
              <a:lnSpc>
                <a:spcPct val="90000"/>
              </a:lnSpc>
              <a:spcBef>
                <a:spcPts val="500"/>
              </a:spcBef>
            </a:pPr>
            <a:r>
              <a:rPr lang="en-US" sz="1100" dirty="0">
                <a:cs typeface="Calibri" panose="020F0502020204030204"/>
              </a:rPr>
              <a:t>When put the command line in </a:t>
            </a:r>
            <a:r>
              <a:rPr lang="en-US" sz="1100" err="1">
                <a:cs typeface="Calibri" panose="020F0502020204030204"/>
              </a:rPr>
              <a:t>medm</a:t>
            </a:r>
            <a:r>
              <a:rPr lang="en-US" sz="1100" dirty="0">
                <a:cs typeface="Calibri" panose="020F0502020204030204"/>
              </a:rPr>
              <a:t> screen or any script, one should use method two to avoid the problem</a:t>
            </a:r>
            <a:endParaRPr lang="en-US" sz="1100">
              <a:cs typeface="Arial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100" dirty="0">
                <a:cs typeface="Calibri" panose="020F0502020204030204"/>
              </a:rPr>
              <a:t>The "</a:t>
            </a:r>
            <a:r>
              <a:rPr lang="en-US" sz="1100" dirty="0">
                <a:solidFill>
                  <a:srgbClr val="FF0000"/>
                </a:solidFill>
                <a:cs typeface="Calibri" panose="020F0502020204030204"/>
              </a:rPr>
              <a:t>?</a:t>
            </a:r>
            <a:r>
              <a:rPr lang="en-US" sz="1100" dirty="0">
                <a:cs typeface="Calibri" panose="020F0502020204030204"/>
              </a:rPr>
              <a:t>" Is a special character in </a:t>
            </a:r>
            <a:r>
              <a:rPr lang="en-US" sz="1100" err="1">
                <a:cs typeface="Calibri" panose="020F0502020204030204"/>
              </a:rPr>
              <a:t>medm</a:t>
            </a:r>
            <a:endParaRPr lang="en-US" sz="1100">
              <a:cs typeface="Calibri" panose="020F0502020204030204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100" dirty="0">
                <a:cs typeface="Calibri" panose="020F0502020204030204"/>
              </a:rPr>
              <a:t>The work-around would be using a shell script as the medium</a:t>
            </a:r>
            <a:endParaRPr lang="en-US" sz="1100">
              <a:cs typeface="Arial"/>
            </a:endParaRP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sz="1100" b="1" dirty="0">
                <a:cs typeface="Calibri" panose="020F0502020204030204"/>
              </a:rPr>
              <a:t>phoebus.sh -resource file:$1?$2=$3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100" dirty="0">
                <a:cs typeface="Calibri" panose="020F0502020204030204"/>
              </a:rPr>
              <a:t>CTL group has open-C2-screen</a:t>
            </a:r>
            <a:endParaRPr lang="en-US" sz="1100">
              <a:cs typeface="Arial"/>
            </a:endParaRP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sz="1100" b="1" dirty="0">
                <a:cs typeface="Calibri" panose="020F0502020204030204"/>
              </a:rPr>
              <a:t>open-C2-screen -m macro=value -m macro2=value2 </a:t>
            </a:r>
            <a:r>
              <a:rPr lang="en-US" sz="1100" b="1" err="1">
                <a:cs typeface="Calibri" panose="020F0502020204030204"/>
              </a:rPr>
              <a:t>file.bob</a:t>
            </a:r>
            <a:endParaRPr lang="en-US" sz="1100" b="1">
              <a:cs typeface="Calibri" panose="020F0502020204030204"/>
            </a:endParaRPr>
          </a:p>
          <a:p>
            <a:pPr>
              <a:lnSpc>
                <a:spcPct val="90000"/>
              </a:lnSpc>
              <a:spcBef>
                <a:spcPts val="500"/>
              </a:spcBef>
            </a:pPr>
            <a:endParaRPr lang="en-US" sz="1100" b="1" dirty="0">
              <a:cs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DB1738-28FC-30CA-EFF1-2E19A1BF1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88" y="1431362"/>
            <a:ext cx="2490240" cy="16941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8950B0-2697-4134-36FD-D1E3A4FA3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76" y="3393217"/>
            <a:ext cx="2447925" cy="8858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92C138-C3E0-FDCA-2C4B-DD5C8347F061}"/>
              </a:ext>
            </a:extLst>
          </p:cNvPr>
          <p:cNvSpPr txBox="1"/>
          <p:nvPr/>
        </p:nvSpPr>
        <p:spPr>
          <a:xfrm>
            <a:off x="6140726" y="4786519"/>
            <a:ext cx="145111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Andrew Johnson</a:t>
            </a:r>
            <a:endParaRPr lang="en-US" sz="12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780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4F03-5CB0-3203-6815-31DFD85D6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77" y="515"/>
            <a:ext cx="8382000" cy="746522"/>
          </a:xfrm>
        </p:spPr>
        <p:txBody>
          <a:bodyPr/>
          <a:lstStyle/>
          <a:p>
            <a:r>
              <a:rPr lang="en-US" cap="none" dirty="0">
                <a:latin typeface="Arial"/>
                <a:cs typeface="Arial"/>
              </a:rPr>
              <a:t>Simplify the Control System with Digital Cameras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5BC7CF-7474-DEB4-DB13-4ED8CD46C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6516" y="5014624"/>
            <a:ext cx="523875" cy="110042"/>
          </a:xfrm>
        </p:spPr>
        <p:txBody>
          <a:bodyPr/>
          <a:lstStyle/>
          <a:p>
            <a:fld id="{9CF5EF28-261C-FD41-A360-1A380056DD17}" type="slidenum">
              <a:rPr lang="en-US" dirty="0" smtClean="0"/>
              <a:t>2</a:t>
            </a:fld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495F6BD-DF9F-F771-08E3-305D1B73A08B}"/>
              </a:ext>
            </a:extLst>
          </p:cNvPr>
          <p:cNvSpPr txBox="1">
            <a:spLocks/>
          </p:cNvSpPr>
          <p:nvPr/>
        </p:nvSpPr>
        <p:spPr>
          <a:xfrm>
            <a:off x="450718" y="940080"/>
            <a:ext cx="4199052" cy="2148873"/>
          </a:xfrm>
          <a:prstGeom prst="rect">
            <a:avLst/>
          </a:prstGeom>
        </p:spPr>
        <p:txBody>
          <a:bodyPr vert="horz" lIns="0" tIns="0" rIns="0" bIns="0" rtlCol="0" anchor="t">
            <a:normAutofit lnSpcReduction="10000"/>
          </a:bodyPr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4465" indent="-164465">
              <a:buFont typeface="Courier New" pitchFamily="2" charset="2"/>
              <a:buChar char="o"/>
            </a:pPr>
            <a:r>
              <a:rPr lang="en-US" sz="1400" dirty="0">
                <a:cs typeface="Arial"/>
              </a:rPr>
              <a:t>APS has been using </a:t>
            </a:r>
            <a:r>
              <a:rPr lang="en-US" sz="1400" dirty="0" err="1">
                <a:cs typeface="Arial"/>
              </a:rPr>
              <a:t>framegraber</a:t>
            </a:r>
            <a:r>
              <a:rPr lang="en-US" sz="1400" dirty="0">
                <a:cs typeface="Arial"/>
              </a:rPr>
              <a:t> with analog cameras for the Beam Dianostics </a:t>
            </a:r>
          </a:p>
          <a:p>
            <a:pPr marL="164465" indent="-164465">
              <a:buFont typeface="Courier New" pitchFamily="2" charset="2"/>
              <a:buChar char="o"/>
            </a:pPr>
            <a:r>
              <a:rPr lang="en-US" sz="1400" dirty="0">
                <a:cs typeface="Arial"/>
              </a:rPr>
              <a:t>Some flags come with a mask for beam size calibration, and a pinhole for the image orientation</a:t>
            </a:r>
          </a:p>
          <a:p>
            <a:pPr marL="164465" indent="-164465">
              <a:buFont typeface="Courier New" pitchFamily="2" charset="2"/>
              <a:buChar char="o"/>
            </a:pPr>
            <a:r>
              <a:rPr lang="en-US" sz="1400" dirty="0">
                <a:cs typeface="Arial"/>
              </a:rPr>
              <a:t>Some flags come with a motor to move the lens, with the lens moved, the real time calibration could be handy</a:t>
            </a:r>
          </a:p>
          <a:p>
            <a:pPr marL="164465" indent="-164465">
              <a:buFont typeface="Courier New" pitchFamily="2" charset="2"/>
              <a:buChar char="o"/>
            </a:pPr>
            <a:r>
              <a:rPr lang="en-US" sz="1400" dirty="0">
                <a:cs typeface="Arial"/>
              </a:rPr>
              <a:t>Upgrading happens to be a great chance to simplify the control system</a:t>
            </a:r>
          </a:p>
          <a:p>
            <a:pPr marL="164465" indent="-164465">
              <a:buFont typeface="Courier New" pitchFamily="2" charset="2"/>
              <a:buChar char="o"/>
            </a:pPr>
            <a:endParaRPr lang="en-US" sz="1600" dirty="0">
              <a:cs typeface="Arial"/>
            </a:endParaRPr>
          </a:p>
          <a:p>
            <a:pPr lvl="1" indent="-255905"/>
            <a:endParaRPr lang="en-US" sz="1600" dirty="0">
              <a:cs typeface="Arial"/>
            </a:endParaRPr>
          </a:p>
          <a:p>
            <a:pPr marL="207645" lvl="1" indent="0">
              <a:buNone/>
            </a:pPr>
            <a:endParaRPr lang="en-US" sz="1600" dirty="0">
              <a:cs typeface="Arial"/>
            </a:endParaRPr>
          </a:p>
          <a:p>
            <a:pPr marL="164465" indent="-164465"/>
            <a:endParaRPr lang="en-US" sz="1600" b="1" dirty="0">
              <a:cs typeface="Arial"/>
            </a:endParaRPr>
          </a:p>
          <a:p>
            <a:pPr marL="164465" indent="-164465"/>
            <a:endParaRPr lang="en-US" sz="1600" dirty="0"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FB2891-A8AD-602D-89E8-5DB12116E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491" y="3333976"/>
            <a:ext cx="1365426" cy="15405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8043F6-167B-1239-F975-B7AB37BA1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238" y="3131520"/>
            <a:ext cx="1961940" cy="19379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4AC085-8012-BAF2-3C28-5034E0C1E4A2}"/>
              </a:ext>
            </a:extLst>
          </p:cNvPr>
          <p:cNvSpPr txBox="1"/>
          <p:nvPr/>
        </p:nvSpPr>
        <p:spPr>
          <a:xfrm>
            <a:off x="7762372" y="1731285"/>
            <a:ext cx="168747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00B0F0"/>
                </a:solidFill>
                <a:ea typeface="+mn-lt"/>
                <a:cs typeface="+mn-lt"/>
              </a:rPr>
              <a:t>APS Video AutoRoute</a:t>
            </a:r>
            <a:endParaRPr lang="en-US">
              <a:solidFill>
                <a:srgbClr val="00B0F0"/>
              </a:solidFill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2CA0B4-C4CE-C7C4-18FA-7FCA9B1FD528}"/>
              </a:ext>
            </a:extLst>
          </p:cNvPr>
          <p:cNvSpPr txBox="1"/>
          <p:nvPr/>
        </p:nvSpPr>
        <p:spPr>
          <a:xfrm>
            <a:off x="6163830" y="4609417"/>
            <a:ext cx="117775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+mn-lt"/>
                <a:cs typeface="+mn-lt"/>
              </a:rPr>
              <a:t>Steve Shoaf </a:t>
            </a:r>
            <a:endParaRPr lang="en-US"/>
          </a:p>
          <a:p>
            <a:r>
              <a:rPr lang="en-US" sz="1000" dirty="0">
                <a:ea typeface="+mn-lt"/>
                <a:cs typeface="+mn-lt"/>
              </a:rPr>
              <a:t>Rich </a:t>
            </a:r>
            <a:r>
              <a:rPr lang="en-US" sz="1000" dirty="0" err="1">
                <a:ea typeface="+mn-lt"/>
                <a:cs typeface="+mn-lt"/>
              </a:rPr>
              <a:t>Diviero</a:t>
            </a:r>
            <a:endParaRPr lang="en-US" dirty="0" err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8BC07D-2413-935E-67C6-DFF93D565FBB}"/>
              </a:ext>
            </a:extLst>
          </p:cNvPr>
          <p:cNvSpPr txBox="1"/>
          <p:nvPr/>
        </p:nvSpPr>
        <p:spPr>
          <a:xfrm>
            <a:off x="4782685" y="2349237"/>
            <a:ext cx="70665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00B0F0"/>
                </a:solidFill>
                <a:ea typeface="+mn-lt"/>
                <a:cs typeface="+mn-lt"/>
              </a:rPr>
              <a:t>ImageJ</a:t>
            </a:r>
            <a:endParaRPr lang="en-US" sz="1000">
              <a:solidFill>
                <a:srgbClr val="00B0F0"/>
              </a:solidFill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C7C762-520F-A1CC-33B9-C7C48CA7F9CC}"/>
              </a:ext>
            </a:extLst>
          </p:cNvPr>
          <p:cNvSpPr txBox="1"/>
          <p:nvPr/>
        </p:nvSpPr>
        <p:spPr>
          <a:xfrm>
            <a:off x="5049417" y="2702535"/>
            <a:ext cx="70665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err="1">
                <a:solidFill>
                  <a:srgbClr val="00B0F0"/>
                </a:solidFill>
                <a:ea typeface="+mn-lt"/>
                <a:cs typeface="+mn-lt"/>
              </a:rPr>
              <a:t>adxv</a:t>
            </a:r>
            <a:endParaRPr lang="en-US" sz="1000">
              <a:solidFill>
                <a:srgbClr val="00B0F0"/>
              </a:solidFill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B628DE-201D-72D4-71E0-8D85CFFDE1E8}"/>
              </a:ext>
            </a:extLst>
          </p:cNvPr>
          <p:cNvSpPr txBox="1"/>
          <p:nvPr/>
        </p:nvSpPr>
        <p:spPr>
          <a:xfrm>
            <a:off x="5052182" y="1671113"/>
            <a:ext cx="46724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 err="1">
                <a:solidFill>
                  <a:srgbClr val="00B0F0"/>
                </a:solidFill>
                <a:ea typeface="+mn-lt"/>
                <a:cs typeface="+mn-lt"/>
              </a:rPr>
              <a:t>sdds</a:t>
            </a:r>
            <a:endParaRPr lang="en-US" sz="1000">
              <a:solidFill>
                <a:srgbClr val="00B0F0"/>
              </a:solidFill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06C86-B0D3-98F6-213C-9027F88BC219}"/>
              </a:ext>
            </a:extLst>
          </p:cNvPr>
          <p:cNvSpPr txBox="1"/>
          <p:nvPr/>
        </p:nvSpPr>
        <p:spPr>
          <a:xfrm>
            <a:off x="7762140" y="2495972"/>
            <a:ext cx="876558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00B0F0"/>
                </a:solidFill>
                <a:ea typeface="+mn-lt"/>
                <a:cs typeface="+mn-lt"/>
              </a:rPr>
              <a:t>View Image</a:t>
            </a:r>
            <a:endParaRPr lang="en-US">
              <a:solidFill>
                <a:srgbClr val="00B0F0"/>
              </a:solidFill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6B6DF8-C28A-ADED-3E96-622AFD69DE9C}"/>
              </a:ext>
            </a:extLst>
          </p:cNvPr>
          <p:cNvSpPr txBox="1"/>
          <p:nvPr/>
        </p:nvSpPr>
        <p:spPr>
          <a:xfrm>
            <a:off x="7762946" y="2848117"/>
            <a:ext cx="87655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00B0F0"/>
                </a:solidFill>
                <a:ea typeface="+mn-lt"/>
                <a:cs typeface="+mn-lt"/>
              </a:rPr>
              <a:t>sequence program</a:t>
            </a:r>
            <a:endParaRPr lang="en-US">
              <a:solidFill>
                <a:srgbClr val="00B0F0"/>
              </a:solidFill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63595E-9F46-8C79-4994-90CE545EF956}"/>
              </a:ext>
            </a:extLst>
          </p:cNvPr>
          <p:cNvSpPr txBox="1"/>
          <p:nvPr/>
        </p:nvSpPr>
        <p:spPr>
          <a:xfrm>
            <a:off x="4829944" y="1975075"/>
            <a:ext cx="876558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err="1">
                <a:solidFill>
                  <a:srgbClr val="00B0F0"/>
                </a:solidFill>
                <a:ea typeface="+mn-lt"/>
                <a:cs typeface="+mn-lt"/>
              </a:rPr>
              <a:t>medm</a:t>
            </a:r>
            <a:endParaRPr lang="en-US">
              <a:solidFill>
                <a:srgbClr val="00B0F0"/>
              </a:solidFill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679A8C-137D-77C0-3239-DD6E86FC4149}"/>
              </a:ext>
            </a:extLst>
          </p:cNvPr>
          <p:cNvSpPr txBox="1"/>
          <p:nvPr/>
        </p:nvSpPr>
        <p:spPr>
          <a:xfrm>
            <a:off x="7763641" y="2105698"/>
            <a:ext cx="1229496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00B0F0"/>
                </a:solidFill>
              </a:rPr>
              <a:t>Frame grabbers</a:t>
            </a:r>
            <a:endParaRPr lang="en-US" sz="1000" dirty="0">
              <a:solidFill>
                <a:srgbClr val="00B0F0"/>
              </a:solidFill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E58DD4-8475-D6C8-5E63-02BA44EFA875}"/>
              </a:ext>
            </a:extLst>
          </p:cNvPr>
          <p:cNvSpPr txBox="1"/>
          <p:nvPr/>
        </p:nvSpPr>
        <p:spPr>
          <a:xfrm>
            <a:off x="6042454" y="1417200"/>
            <a:ext cx="1422572" cy="2539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00B0F0"/>
                </a:solidFill>
              </a:rPr>
              <a:t>Analog multiplexer</a:t>
            </a:r>
            <a:endParaRPr lang="en-US" sz="1000" dirty="0">
              <a:solidFill>
                <a:srgbClr val="00B0F0"/>
              </a:solidFill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5B5B46-C659-E02E-6CE3-7A6C4AF9F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7899" y="1734141"/>
            <a:ext cx="1951630" cy="193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2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53744-D2FD-057A-F8C5-D08B8BEF8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155" y="124415"/>
            <a:ext cx="8382000" cy="746522"/>
          </a:xfrm>
        </p:spPr>
        <p:txBody>
          <a:bodyPr/>
          <a:lstStyle/>
          <a:p>
            <a:r>
              <a:rPr lang="en-US" sz="2400" cap="none" dirty="0">
                <a:latin typeface="Arial"/>
                <a:cs typeface="Arial"/>
              </a:rPr>
              <a:t>Digital Camera IOC Setup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5EDF15-2DD3-47FA-E055-2281924B2FA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0591" y="2821351"/>
            <a:ext cx="2116068" cy="1649962"/>
          </a:xfrm>
        </p:spPr>
        <p:txBody>
          <a:bodyPr vert="horz" lIns="0" tIns="0" rIns="0" bIns="0" rtlCol="0" anchor="t">
            <a:normAutofit fontScale="62500" lnSpcReduction="20000"/>
          </a:bodyPr>
          <a:lstStyle/>
          <a:p>
            <a:pPr marL="164465" indent="-164465">
              <a:buFont typeface="Courier New" pitchFamily="2" charset="2"/>
              <a:buChar char="o"/>
            </a:pPr>
            <a:r>
              <a:rPr lang="en-US" dirty="0">
                <a:cs typeface="Arial"/>
              </a:rPr>
              <a:t>FLIR cameras </a:t>
            </a:r>
          </a:p>
          <a:p>
            <a:pPr lvl="1" indent="-255905">
              <a:buFont typeface="Courier New"/>
              <a:buChar char="o"/>
            </a:pPr>
            <a:r>
              <a:rPr lang="en-US" dirty="0">
                <a:cs typeface="Arial"/>
              </a:rPr>
              <a:t>USB</a:t>
            </a:r>
          </a:p>
          <a:p>
            <a:pPr lvl="2">
              <a:buFont typeface="Courier New"/>
              <a:buChar char="o"/>
            </a:pPr>
            <a:r>
              <a:rPr lang="en-US" dirty="0">
                <a:ea typeface="+mn-lt"/>
                <a:cs typeface="+mn-lt"/>
              </a:rPr>
              <a:t>GS3_U3_23S6M</a:t>
            </a:r>
            <a:endParaRPr lang="en-US" dirty="0">
              <a:cs typeface="Arial"/>
            </a:endParaRPr>
          </a:p>
          <a:p>
            <a:pPr lvl="1" indent="-255905">
              <a:buFont typeface="Courier New"/>
              <a:buChar char="o"/>
            </a:pPr>
            <a:r>
              <a:rPr lang="en-US" dirty="0">
                <a:cs typeface="Arial"/>
              </a:rPr>
              <a:t>PoE GigE</a:t>
            </a:r>
          </a:p>
          <a:p>
            <a:pPr lvl="2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BFS-PGE-13Y3M-C</a:t>
            </a:r>
            <a:endParaRPr lang="en-US" dirty="0">
              <a:cs typeface="Arial"/>
            </a:endParaRPr>
          </a:p>
          <a:p>
            <a:pPr lvl="2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BFS-PGE-13Y3C</a:t>
            </a:r>
          </a:p>
          <a:p>
            <a:pPr lvl="2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BFS-PGE-88S6M</a:t>
            </a:r>
            <a:endParaRPr lang="en-US" dirty="0">
              <a:cs typeface="Arial"/>
            </a:endParaRPr>
          </a:p>
          <a:p>
            <a:pPr lvl="2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BFS-PGE-19S4M</a:t>
            </a:r>
          </a:p>
          <a:p>
            <a:pPr lvl="2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BFS-PGE-70S7M-C</a:t>
            </a:r>
            <a:endParaRPr lang="en-US" dirty="0">
              <a:cs typeface="Arial"/>
            </a:endParaRPr>
          </a:p>
          <a:p>
            <a:pPr marL="164465" indent="-164465">
              <a:buFont typeface="Courier New" pitchFamily="2" charset="2"/>
              <a:buChar char="o"/>
            </a:pPr>
            <a:endParaRPr lang="en-US" dirty="0">
              <a:cs typeface="Arial"/>
            </a:endParaRPr>
          </a:p>
          <a:p>
            <a:pPr marL="164465" indent="-164465"/>
            <a:endParaRPr lang="en-US" dirty="0">
              <a:cs typeface="Arial"/>
            </a:endParaRPr>
          </a:p>
          <a:p>
            <a:pPr marL="164465" indent="-164465"/>
            <a:endParaRPr lang="en-US" dirty="0"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1F7926-ADFC-2BDC-DA40-26A243D2B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dirty="0" smtClean="0"/>
              <a:t>3</a:t>
            </a:fld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86D1A8A-A7CE-6865-2B9D-1C449E245FE5}"/>
              </a:ext>
            </a:extLst>
          </p:cNvPr>
          <p:cNvSpPr txBox="1">
            <a:spLocks/>
          </p:cNvSpPr>
          <p:nvPr/>
        </p:nvSpPr>
        <p:spPr>
          <a:xfrm>
            <a:off x="462932" y="1111703"/>
            <a:ext cx="5932149" cy="210697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4465" indent="-164465">
              <a:buFont typeface="Courier New" pitchFamily="2" charset="2"/>
              <a:buChar char="o"/>
            </a:pPr>
            <a:r>
              <a:rPr lang="en-US" sz="1400" dirty="0">
                <a:cs typeface="Arial"/>
              </a:rPr>
              <a:t>All Camera IOCs share one </a:t>
            </a:r>
            <a:r>
              <a:rPr lang="en-US" sz="1400" dirty="0" err="1">
                <a:cs typeface="Arial"/>
              </a:rPr>
              <a:t>ioc</a:t>
            </a:r>
            <a:r>
              <a:rPr lang="en-US" sz="1400" dirty="0">
                <a:cs typeface="Arial"/>
              </a:rPr>
              <a:t> folder and Display screens</a:t>
            </a:r>
          </a:p>
          <a:p>
            <a:pPr marL="164465" indent="-164465">
              <a:buFont typeface="Courier New" pitchFamily="2" charset="2"/>
              <a:buChar char="o"/>
            </a:pPr>
            <a:r>
              <a:rPr lang="en-US" sz="1400" dirty="0">
                <a:cs typeface="Arial"/>
              </a:rPr>
              <a:t>The USB cameras connecting to a workstation, and the </a:t>
            </a:r>
            <a:r>
              <a:rPr lang="en-US" sz="1400" err="1">
                <a:cs typeface="Arial"/>
              </a:rPr>
              <a:t>ioc</a:t>
            </a:r>
            <a:r>
              <a:rPr lang="en-US" sz="1400" dirty="0">
                <a:cs typeface="Arial"/>
              </a:rPr>
              <a:t> runs on the workstation (ioc2xxx)</a:t>
            </a:r>
          </a:p>
          <a:p>
            <a:pPr marL="164465" indent="-164465">
              <a:buFont typeface="Courier New" pitchFamily="2" charset="2"/>
              <a:buChar char="o"/>
            </a:pPr>
            <a:r>
              <a:rPr lang="en-US" sz="1400" dirty="0">
                <a:cs typeface="Arial"/>
              </a:rPr>
              <a:t>The GigE cameras connecting to a PoE network  switch and runs on a VM (sioc2xxx)</a:t>
            </a:r>
          </a:p>
          <a:p>
            <a:pPr marL="164465" indent="-164465">
              <a:buFont typeface="Courier New" pitchFamily="2" charset="2"/>
              <a:buChar char="o"/>
            </a:pPr>
            <a:endParaRPr lang="en-US" dirty="0">
              <a:cs typeface="Arial"/>
            </a:endParaRPr>
          </a:p>
          <a:p>
            <a:pPr marL="164465" indent="-164465">
              <a:buFont typeface="Courier New" pitchFamily="2" charset="2"/>
              <a:buChar char="o"/>
            </a:pPr>
            <a:endParaRPr lang="en-US" dirty="0">
              <a:cs typeface="Arial"/>
            </a:endParaRPr>
          </a:p>
          <a:p>
            <a:pPr marL="164465" indent="-164465"/>
            <a:endParaRPr lang="en-US" dirty="0">
              <a:cs typeface="Arial"/>
            </a:endParaRPr>
          </a:p>
          <a:p>
            <a:pPr marL="164465" indent="-164465"/>
            <a:endParaRPr lang="en-US" dirty="0">
              <a:cs typeface="Arial"/>
            </a:endParaRPr>
          </a:p>
        </p:txBody>
      </p:sp>
      <p:sp>
        <p:nvSpPr>
          <p:cNvPr id="6858" name="Content Placeholder 3">
            <a:extLst>
              <a:ext uri="{FF2B5EF4-FFF2-40B4-BE49-F238E27FC236}">
                <a16:creationId xmlns:a16="http://schemas.microsoft.com/office/drawing/2014/main" id="{C7FE7886-6AB8-25D6-7C6A-BC56473E406A}"/>
              </a:ext>
            </a:extLst>
          </p:cNvPr>
          <p:cNvSpPr txBox="1">
            <a:spLocks/>
          </p:cNvSpPr>
          <p:nvPr/>
        </p:nvSpPr>
        <p:spPr>
          <a:xfrm>
            <a:off x="3427005" y="2556981"/>
            <a:ext cx="2495383" cy="21051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4465" indent="-164465">
              <a:spcBef>
                <a:spcPts val="500"/>
              </a:spcBef>
              <a:buFont typeface="Courier New" pitchFamily="2" charset="2"/>
              <a:buChar char="o"/>
            </a:pPr>
            <a:r>
              <a:rPr lang="en-US" sz="1000" dirty="0">
                <a:cs typeface="Arial"/>
              </a:rPr>
              <a:t>MODULE</a:t>
            </a:r>
            <a:endParaRPr lang="en-US" sz="1000">
              <a:cs typeface="Arial" panose="020B0604020202020204"/>
            </a:endParaRPr>
          </a:p>
          <a:p>
            <a:pPr marL="413385" lvl="2">
              <a:spcBef>
                <a:spcPts val="0"/>
              </a:spcBef>
              <a:buFont typeface="Courier New,monospace"/>
              <a:buChar char="o"/>
            </a:pPr>
            <a:r>
              <a:rPr lang="en-US" sz="1000" dirty="0">
                <a:cs typeface="Arial"/>
              </a:rPr>
              <a:t>AREA-DETECTOR</a:t>
            </a:r>
            <a:endParaRPr lang="en-US" sz="1000">
              <a:cs typeface="Arial"/>
            </a:endParaRPr>
          </a:p>
          <a:p>
            <a:pPr marL="413385" lvl="2">
              <a:spcBef>
                <a:spcPts val="0"/>
              </a:spcBef>
              <a:buFont typeface="Courier New,monospace"/>
              <a:buChar char="o"/>
            </a:pPr>
            <a:r>
              <a:rPr lang="en-US" sz="1000" dirty="0">
                <a:ea typeface="+mn-lt"/>
                <a:cs typeface="+mn-lt"/>
              </a:rPr>
              <a:t>$(AREA-DETECTOR)/</a:t>
            </a:r>
            <a:r>
              <a:rPr lang="en-US" sz="1000" err="1">
                <a:ea typeface="+mn-lt"/>
                <a:cs typeface="+mn-lt"/>
              </a:rPr>
              <a:t>ADCore</a:t>
            </a:r>
            <a:endParaRPr lang="en-US" sz="1000">
              <a:ea typeface="+mn-lt"/>
              <a:cs typeface="+mn-lt"/>
            </a:endParaRPr>
          </a:p>
          <a:p>
            <a:pPr marL="413385" lvl="2">
              <a:spcBef>
                <a:spcPts val="0"/>
              </a:spcBef>
              <a:buFont typeface="Courier New,monospace"/>
              <a:buChar char="o"/>
            </a:pPr>
            <a:r>
              <a:rPr lang="en-US" sz="1000" dirty="0">
                <a:ea typeface="+mn-lt"/>
                <a:cs typeface="+mn-lt"/>
              </a:rPr>
              <a:t>$(AREA-DETECTOR)/</a:t>
            </a:r>
            <a:r>
              <a:rPr lang="en-US" sz="1000" dirty="0" err="1">
                <a:ea typeface="+mn-lt"/>
                <a:cs typeface="+mn-lt"/>
              </a:rPr>
              <a:t>ADSupport</a:t>
            </a:r>
            <a:endParaRPr lang="en-US" sz="1000" dirty="0" err="1">
              <a:cs typeface="Arial"/>
            </a:endParaRPr>
          </a:p>
          <a:p>
            <a:pPr marL="413385" lvl="2">
              <a:spcBef>
                <a:spcPts val="0"/>
              </a:spcBef>
              <a:buFont typeface="Courier New,monospace"/>
              <a:buChar char="o"/>
            </a:pPr>
            <a:r>
              <a:rPr lang="en-US" sz="1000" dirty="0">
                <a:ea typeface="+mn-lt"/>
                <a:cs typeface="+mn-lt"/>
              </a:rPr>
              <a:t>ADGENICAM</a:t>
            </a:r>
          </a:p>
          <a:p>
            <a:pPr marL="413385" lvl="2">
              <a:spcBef>
                <a:spcPts val="0"/>
              </a:spcBef>
              <a:buFont typeface="Courier New,monospace"/>
              <a:buChar char="o"/>
            </a:pPr>
            <a:r>
              <a:rPr lang="en-US" sz="1000" dirty="0">
                <a:ea typeface="+mn-lt"/>
                <a:cs typeface="+mn-lt"/>
              </a:rPr>
              <a:t>ADARAVIS</a:t>
            </a:r>
          </a:p>
          <a:p>
            <a:pPr marL="413385" lvl="2">
              <a:spcBef>
                <a:spcPts val="0"/>
              </a:spcBef>
              <a:buFont typeface="Courier New,monospace"/>
              <a:buChar char="o"/>
            </a:pPr>
            <a:r>
              <a:rPr lang="en-US" sz="1000" dirty="0">
                <a:ea typeface="+mn-lt"/>
                <a:cs typeface="+mn-lt"/>
              </a:rPr>
              <a:t>NDDRIVERSTDARRAYS</a:t>
            </a:r>
            <a:endParaRPr lang="en-US" dirty="0">
              <a:ea typeface="+mn-lt"/>
              <a:cs typeface="+mn-lt"/>
            </a:endParaRPr>
          </a:p>
          <a:p>
            <a:pPr marL="413385" lvl="2">
              <a:spcBef>
                <a:spcPts val="0"/>
              </a:spcBef>
              <a:buFont typeface="Courier New,monospace"/>
              <a:buChar char="o"/>
            </a:pPr>
            <a:r>
              <a:rPr lang="en-US" sz="1000" dirty="0">
                <a:ea typeface="+mn-lt"/>
                <a:cs typeface="+mn-lt"/>
              </a:rPr>
              <a:t>BASE</a:t>
            </a:r>
          </a:p>
          <a:p>
            <a:pPr marL="413385" lvl="2">
              <a:spcBef>
                <a:spcPts val="0"/>
              </a:spcBef>
              <a:buFont typeface="Courier New,monospace"/>
              <a:buChar char="o"/>
            </a:pPr>
            <a:r>
              <a:rPr lang="en-US" sz="1000" dirty="0">
                <a:ea typeface="+mn-lt"/>
                <a:cs typeface="+mn-lt"/>
              </a:rPr>
              <a:t>SEQ</a:t>
            </a:r>
          </a:p>
          <a:p>
            <a:pPr marL="413385" lvl="2">
              <a:spcBef>
                <a:spcPts val="0"/>
              </a:spcBef>
              <a:buFont typeface="Courier New,monospace"/>
              <a:buChar char="o"/>
            </a:pPr>
            <a:r>
              <a:rPr lang="en-US" sz="1000" dirty="0">
                <a:ea typeface="+mn-lt"/>
                <a:cs typeface="+mn-lt"/>
              </a:rPr>
              <a:t>BUSY</a:t>
            </a:r>
          </a:p>
          <a:p>
            <a:pPr marL="413385" lvl="2">
              <a:spcBef>
                <a:spcPts val="0"/>
              </a:spcBef>
              <a:buFont typeface="Courier New,monospace"/>
              <a:buChar char="o"/>
            </a:pPr>
            <a:r>
              <a:rPr lang="en-US" sz="1000" dirty="0">
                <a:ea typeface="+mn-lt"/>
                <a:cs typeface="+mn-lt"/>
              </a:rPr>
              <a:t>SSCAN</a:t>
            </a:r>
          </a:p>
          <a:p>
            <a:pPr marL="413385" lvl="2">
              <a:spcBef>
                <a:spcPts val="0"/>
              </a:spcBef>
              <a:buFont typeface="Courier New,monospace"/>
              <a:buChar char="o"/>
            </a:pPr>
            <a:r>
              <a:rPr lang="en-US" sz="1000" dirty="0">
                <a:ea typeface="+mn-lt"/>
                <a:cs typeface="+mn-lt"/>
              </a:rPr>
              <a:t>CALC</a:t>
            </a:r>
          </a:p>
          <a:p>
            <a:pPr marL="413385" lvl="2">
              <a:spcBef>
                <a:spcPts val="0"/>
              </a:spcBef>
              <a:buFont typeface="Courier New,monospace"/>
              <a:buChar char="o"/>
            </a:pPr>
            <a:r>
              <a:rPr lang="en-US" sz="1000" dirty="0">
                <a:ea typeface="+mn-lt"/>
                <a:cs typeface="+mn-lt"/>
              </a:rPr>
              <a:t>AUTOSAVE</a:t>
            </a:r>
            <a:endParaRPr lang="en-US" sz="1000" dirty="0">
              <a:cs typeface="Arial"/>
            </a:endParaRPr>
          </a:p>
        </p:txBody>
      </p:sp>
      <p:sp>
        <p:nvSpPr>
          <p:cNvPr id="6849" name="TextBox 6848">
            <a:extLst>
              <a:ext uri="{FF2B5EF4-FFF2-40B4-BE49-F238E27FC236}">
                <a16:creationId xmlns:a16="http://schemas.microsoft.com/office/drawing/2014/main" id="{AE8CCDCD-E7B3-49DD-69F1-90D2A5772483}"/>
              </a:ext>
            </a:extLst>
          </p:cNvPr>
          <p:cNvSpPr txBox="1"/>
          <p:nvPr/>
        </p:nvSpPr>
        <p:spPr>
          <a:xfrm>
            <a:off x="5255146" y="4872413"/>
            <a:ext cx="2282138" cy="2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cs typeface="Arial"/>
              </a:rPr>
              <a:t>Andrew Johnson's talk on Tuesday </a:t>
            </a:r>
          </a:p>
        </p:txBody>
      </p:sp>
      <p:pic>
        <p:nvPicPr>
          <p:cNvPr id="7534" name="Picture 7533">
            <a:extLst>
              <a:ext uri="{FF2B5EF4-FFF2-40B4-BE49-F238E27FC236}">
                <a16:creationId xmlns:a16="http://schemas.microsoft.com/office/drawing/2014/main" id="{5600E980-8CA7-D860-3F61-0688293F8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422" y="124239"/>
            <a:ext cx="1858242" cy="466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3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4F03-5CB0-3203-6815-31DFD85D6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latin typeface="Arial"/>
                <a:cs typeface="Arial"/>
              </a:rPr>
              <a:t>Extra Feature with CSS-Phoebus</a:t>
            </a:r>
            <a:endParaRPr lang="en-US" dirty="0" err="1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5BC7CF-7474-DEB4-DB13-4ED8CD46C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dirty="0" smtClean="0"/>
              <a:t>4</a:t>
            </a:fld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495F6BD-DF9F-F771-08E3-305D1B73A08B}"/>
              </a:ext>
            </a:extLst>
          </p:cNvPr>
          <p:cNvSpPr txBox="1">
            <a:spLocks/>
          </p:cNvSpPr>
          <p:nvPr/>
        </p:nvSpPr>
        <p:spPr>
          <a:xfrm>
            <a:off x="454778" y="1174946"/>
            <a:ext cx="4401520" cy="329023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4465" indent="-164465">
              <a:buFont typeface="Courier New" pitchFamily="2" charset="2"/>
              <a:buChar char="o"/>
            </a:pPr>
            <a:r>
              <a:rPr lang="en-US" sz="1600" dirty="0">
                <a:cs typeface="Arial"/>
              </a:rPr>
              <a:t>Local PV in CSS-Phoebus for color-range of image, so each user can use the color range of their choice while looking at the same image</a:t>
            </a:r>
            <a:endParaRPr lang="en-US"/>
          </a:p>
          <a:p>
            <a:pPr marL="164465" indent="-164465">
              <a:buFont typeface="Courier New" pitchFamily="2" charset="2"/>
              <a:buChar char="o"/>
            </a:pPr>
            <a:endParaRPr lang="en-US" sz="1600" dirty="0">
              <a:cs typeface="Arial"/>
            </a:endParaRPr>
          </a:p>
          <a:p>
            <a:pPr marL="164465" indent="-164465">
              <a:buFont typeface="Courier New" pitchFamily="2" charset="2"/>
              <a:buChar char="o"/>
            </a:pPr>
            <a:r>
              <a:rPr lang="en-US" sz="1600" dirty="0">
                <a:cs typeface="Arial"/>
              </a:rPr>
              <a:t>Using rules to adopt the camera with different image size</a:t>
            </a:r>
          </a:p>
          <a:p>
            <a:pPr marL="164465" indent="-164465">
              <a:buFont typeface="Courier New" pitchFamily="2" charset="2"/>
              <a:buChar char="o"/>
            </a:pPr>
            <a:endParaRPr lang="en-US" sz="1600" dirty="0">
              <a:cs typeface="Arial"/>
            </a:endParaRPr>
          </a:p>
          <a:p>
            <a:pPr lvl="1" indent="-255905"/>
            <a:endParaRPr lang="en-US" sz="1600" dirty="0">
              <a:cs typeface="Arial"/>
            </a:endParaRPr>
          </a:p>
          <a:p>
            <a:pPr lvl="1" indent="-255905"/>
            <a:endParaRPr lang="en-US" sz="1600" dirty="0">
              <a:cs typeface="Arial"/>
            </a:endParaRPr>
          </a:p>
          <a:p>
            <a:pPr marL="164465" indent="-164465"/>
            <a:endParaRPr lang="en-US" sz="1600" dirty="0">
              <a:cs typeface="Arial"/>
            </a:endParaRPr>
          </a:p>
          <a:p>
            <a:pPr marL="164465" indent="-164465"/>
            <a:endParaRPr lang="en-US" sz="1600" dirty="0"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F3186A-D016-CF00-9F10-783A778D0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354" y="3646017"/>
            <a:ext cx="6818098" cy="8170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F26500-AB37-CB96-D6C3-00F958D57A34}"/>
              </a:ext>
            </a:extLst>
          </p:cNvPr>
          <p:cNvSpPr txBox="1"/>
          <p:nvPr/>
        </p:nvSpPr>
        <p:spPr>
          <a:xfrm>
            <a:off x="4089313" y="4602892"/>
            <a:ext cx="340969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cs typeface="Arial"/>
              </a:rPr>
              <a:t>Special Thanks to</a:t>
            </a:r>
            <a:br>
              <a:rPr lang="en-US" sz="1000" dirty="0">
                <a:cs typeface="Arial"/>
              </a:rPr>
            </a:br>
            <a:r>
              <a:rPr lang="en-US" sz="1000" dirty="0">
                <a:cs typeface="Arial"/>
              </a:rPr>
              <a:t>Kaz </a:t>
            </a:r>
            <a:r>
              <a:rPr lang="en-US" sz="1000" dirty="0" err="1">
                <a:cs typeface="Arial"/>
              </a:rPr>
              <a:t>Gofron</a:t>
            </a:r>
            <a:r>
              <a:rPr lang="en-US" sz="1000" dirty="0">
                <a:cs typeface="Arial"/>
              </a:rPr>
              <a:t> for the great help of  Script and Rules 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BA78F01-BB59-E2FE-962E-770CF4099B6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190701" y="1177067"/>
            <a:ext cx="2621244" cy="2369838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395E51-C301-236A-ACE8-787DFEA2D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1481" y="335306"/>
            <a:ext cx="980046" cy="65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9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4F03-5CB0-3203-6815-31DFD85D6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latin typeface="Arial"/>
                <a:cs typeface="Arial"/>
              </a:rPr>
              <a:t>Dianostics Camera With Calibration Mask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5BC7CF-7474-DEB4-DB13-4ED8CD46C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dirty="0" smtClean="0"/>
              <a:t>5</a:t>
            </a:fld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495F6BD-DF9F-F771-08E3-305D1B73A08B}"/>
              </a:ext>
            </a:extLst>
          </p:cNvPr>
          <p:cNvSpPr txBox="1">
            <a:spLocks/>
          </p:cNvSpPr>
          <p:nvPr/>
        </p:nvSpPr>
        <p:spPr>
          <a:xfrm>
            <a:off x="457201" y="1151777"/>
            <a:ext cx="4056702" cy="3290232"/>
          </a:xfrm>
          <a:prstGeom prst="rect">
            <a:avLst/>
          </a:prstGeom>
        </p:spPr>
        <p:txBody>
          <a:bodyPr vert="horz" lIns="0" tIns="0" rIns="0" bIns="0" rtlCol="0" anchor="t">
            <a:normAutofit fontScale="92500" lnSpcReduction="10000"/>
          </a:bodyPr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4465" indent="-164465">
              <a:buFont typeface="Courier New" pitchFamily="2" charset="2"/>
              <a:buChar char="o"/>
            </a:pPr>
            <a:r>
              <a:rPr lang="en-US" sz="1600" dirty="0">
                <a:cs typeface="Arial"/>
              </a:rPr>
              <a:t>Using ROI1 to match the mask size</a:t>
            </a:r>
            <a:endParaRPr lang="en-US"/>
          </a:p>
          <a:p>
            <a:pPr marL="164465" indent="-164465">
              <a:buFont typeface="Courier New" pitchFamily="2" charset="2"/>
              <a:buChar char="o"/>
            </a:pPr>
            <a:r>
              <a:rPr lang="en-US" sz="1600" dirty="0">
                <a:cs typeface="Arial"/>
              </a:rPr>
              <a:t>Utilized the CSS Phoebus feature for Real time ROI modification by hand-dragging the ROI box position and size to align the mask</a:t>
            </a:r>
          </a:p>
          <a:p>
            <a:pPr marL="164465" indent="-164465">
              <a:buFont typeface="Courier New" pitchFamily="2" charset="2"/>
              <a:buChar char="o"/>
            </a:pPr>
            <a:r>
              <a:rPr lang="en-US" sz="1600" dirty="0">
                <a:cs typeface="Arial"/>
              </a:rPr>
              <a:t>Add new database for</a:t>
            </a:r>
            <a:endParaRPr lang="en-US" dirty="0">
              <a:cs typeface="Arial" panose="020B0604020202020204"/>
            </a:endParaRPr>
          </a:p>
          <a:p>
            <a:pPr lvl="1" indent="-255905">
              <a:buFont typeface="Courier New" pitchFamily="2" charset="2"/>
              <a:buChar char="o"/>
            </a:pPr>
            <a:r>
              <a:rPr lang="en-US" sz="1600" dirty="0">
                <a:cs typeface="Arial"/>
              </a:rPr>
              <a:t>Mask size and unit</a:t>
            </a:r>
          </a:p>
          <a:p>
            <a:pPr lvl="1" indent="-255905">
              <a:buFont typeface="Courier New" pitchFamily="2" charset="2"/>
              <a:buChar char="o"/>
            </a:pPr>
            <a:r>
              <a:rPr lang="en-US" sz="1600" dirty="0">
                <a:cs typeface="Arial"/>
              </a:rPr>
              <a:t>Calibrated value for </a:t>
            </a:r>
            <a:endParaRPr lang="en-US" dirty="0">
              <a:cs typeface="Arial"/>
            </a:endParaRPr>
          </a:p>
          <a:p>
            <a:pPr lvl="2">
              <a:buFont typeface="Courier New" pitchFamily="2" charset="2"/>
              <a:buChar char="o"/>
            </a:pPr>
            <a:r>
              <a:rPr lang="en-US" sz="1600" dirty="0">
                <a:cs typeface="Arial"/>
              </a:rPr>
              <a:t>Image size</a:t>
            </a:r>
            <a:endParaRPr lang="en-US" dirty="0">
              <a:cs typeface="Arial"/>
            </a:endParaRPr>
          </a:p>
          <a:p>
            <a:pPr lvl="2">
              <a:buFont typeface="Courier New" pitchFamily="2" charset="2"/>
              <a:buChar char="o"/>
            </a:pPr>
            <a:r>
              <a:rPr lang="en-US" sz="1600" dirty="0">
                <a:cs typeface="Arial"/>
              </a:rPr>
              <a:t>X-axis PV</a:t>
            </a:r>
            <a:endParaRPr lang="en-US" sz="1600" dirty="0" err="1">
              <a:cs typeface="Arial"/>
            </a:endParaRPr>
          </a:p>
          <a:p>
            <a:pPr lvl="2">
              <a:buFont typeface="Courier New" pitchFamily="2" charset="2"/>
              <a:buChar char="o"/>
            </a:pPr>
            <a:r>
              <a:rPr lang="en-US" sz="1600" dirty="0">
                <a:ea typeface="+mn-lt"/>
                <a:cs typeface="+mn-lt"/>
              </a:rPr>
              <a:t>Centroid, Sigma, and Cursor</a:t>
            </a:r>
            <a:r>
              <a:rPr lang="en-US" sz="1600" dirty="0">
                <a:cs typeface="Arial"/>
              </a:rPr>
              <a:t> from </a:t>
            </a:r>
            <a:r>
              <a:rPr lang="en-US" sz="1600" err="1">
                <a:cs typeface="Arial"/>
              </a:rPr>
              <a:t>NDPluginStats</a:t>
            </a:r>
            <a:endParaRPr lang="en-US" sz="1600">
              <a:cs typeface="Arial"/>
            </a:endParaRPr>
          </a:p>
          <a:p>
            <a:pPr lvl="2">
              <a:buFont typeface="Courier New" pitchFamily="2" charset="2"/>
              <a:buChar char="o"/>
            </a:pPr>
            <a:r>
              <a:rPr lang="en-US" sz="1600" dirty="0">
                <a:cs typeface="Arial"/>
              </a:rPr>
              <a:t>Users can choose profile unit between pixel or calibrated unit  </a:t>
            </a:r>
            <a:endParaRPr lang="en-US" dirty="0">
              <a:cs typeface="Arial" panose="020B0604020202020204"/>
            </a:endParaRPr>
          </a:p>
          <a:p>
            <a:pPr marL="164465" indent="-164465">
              <a:buFont typeface="Courier New" pitchFamily="2" charset="2"/>
              <a:buChar char="o"/>
            </a:pPr>
            <a:endParaRPr lang="en-US" sz="1600" dirty="0">
              <a:cs typeface="Arial"/>
            </a:endParaRPr>
          </a:p>
          <a:p>
            <a:pPr marL="164465" indent="-164465">
              <a:buFont typeface="Courier New" pitchFamily="2" charset="2"/>
              <a:buChar char="o"/>
            </a:pPr>
            <a:endParaRPr lang="en-US" sz="1600" dirty="0">
              <a:cs typeface="Arial"/>
            </a:endParaRPr>
          </a:p>
          <a:p>
            <a:pPr lvl="1" indent="-255905">
              <a:buFont typeface="Courier New"/>
              <a:buChar char="o"/>
            </a:pPr>
            <a:endParaRPr lang="en-US" sz="1600" dirty="0">
              <a:cs typeface="Arial"/>
            </a:endParaRPr>
          </a:p>
          <a:p>
            <a:pPr lvl="1" indent="-255905">
              <a:buFont typeface="Courier New"/>
              <a:buChar char="o"/>
            </a:pPr>
            <a:endParaRPr lang="en-US" sz="1600" dirty="0">
              <a:cs typeface="Arial"/>
            </a:endParaRPr>
          </a:p>
          <a:p>
            <a:pPr marL="164465" indent="-164465">
              <a:buFont typeface="Courier New" pitchFamily="2" charset="2"/>
              <a:buChar char="o"/>
            </a:pPr>
            <a:endParaRPr lang="en-US" sz="1600" dirty="0">
              <a:cs typeface="Arial"/>
            </a:endParaRPr>
          </a:p>
          <a:p>
            <a:pPr marL="164465" indent="-164465">
              <a:buFont typeface="Courier New" pitchFamily="2" charset="2"/>
              <a:buChar char="o"/>
            </a:pPr>
            <a:endParaRPr lang="en-US" sz="1600" dirty="0">
              <a:cs typeface="Arial"/>
            </a:endParaRPr>
          </a:p>
        </p:txBody>
      </p:sp>
      <p:pic>
        <p:nvPicPr>
          <p:cNvPr id="5" name="Content Placeholder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B9EDD05-3852-82A6-5F40-0F24EBB639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427" r="74721" b="244"/>
          <a:stretch/>
        </p:blipFill>
        <p:spPr>
          <a:xfrm>
            <a:off x="4574430" y="1060474"/>
            <a:ext cx="1556188" cy="2867543"/>
          </a:xfrm>
          <a:prstGeom prst="rect">
            <a:avLst/>
          </a:prstGeom>
        </p:spPr>
      </p:pic>
      <p:pic>
        <p:nvPicPr>
          <p:cNvPr id="9" name="Content Placeholder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579BB1A-33C5-F3F3-A5A1-FEA6F7E95E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03" t="3285" r="13082" b="46857"/>
          <a:stretch/>
        </p:blipFill>
        <p:spPr>
          <a:xfrm>
            <a:off x="6220687" y="1060475"/>
            <a:ext cx="2781614" cy="22978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10C8F3-2979-5F53-D005-BEF83B51F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611" y="4157304"/>
            <a:ext cx="2007415" cy="29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2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64828-3AA5-4E4F-63EA-A0F481B31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6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D7181FE-A633-1FD5-1CAF-06EFA56D4038}"/>
              </a:ext>
            </a:extLst>
          </p:cNvPr>
          <p:cNvSpPr>
            <a:spLocks noGrp="1"/>
          </p:cNvSpPr>
          <p:nvPr/>
        </p:nvSpPr>
        <p:spPr>
          <a:xfrm>
            <a:off x="4425488" y="-2701"/>
            <a:ext cx="4573996" cy="830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cs typeface="Calibri Light"/>
              </a:rPr>
              <a:t>Calibration Feature</a:t>
            </a:r>
            <a:endParaRPr lang="en-US" dirty="0"/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93FB372E-7977-06AA-D768-9B0C28F22926}"/>
              </a:ext>
            </a:extLst>
          </p:cNvPr>
          <p:cNvSpPr txBox="1"/>
          <p:nvPr/>
        </p:nvSpPr>
        <p:spPr>
          <a:xfrm>
            <a:off x="4578699" y="685090"/>
            <a:ext cx="4323145" cy="246221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eriod"/>
            </a:pPr>
            <a:r>
              <a:rPr lang="en-US" sz="1400" dirty="0">
                <a:cs typeface="Calibri" panose="020F0502020204030204"/>
              </a:rPr>
              <a:t>The example use a 20x19 mm label as a mask</a:t>
            </a:r>
          </a:p>
          <a:p>
            <a:pPr marL="800100" lvl="1" indent="-342900">
              <a:buAutoNum type="alphaLcPeriod"/>
            </a:pPr>
            <a:r>
              <a:rPr lang="en-US" sz="1400" dirty="0">
                <a:cs typeface="Calibri" panose="020F0502020204030204"/>
              </a:rPr>
              <a:t>Set the mask size by typing the value and unit</a:t>
            </a:r>
          </a:p>
          <a:p>
            <a:pPr marL="342900" indent="-342900">
              <a:buAutoNum type="arabicPeriod"/>
            </a:pPr>
            <a:r>
              <a:rPr lang="en-US" sz="1400" dirty="0">
                <a:cs typeface="Calibri" panose="020F0502020204030204"/>
              </a:rPr>
              <a:t>We use ROI1 to set the calibration mask</a:t>
            </a:r>
            <a:endParaRPr lang="en-US" sz="1400">
              <a:cs typeface="Calibri"/>
            </a:endParaRPr>
          </a:p>
          <a:p>
            <a:pPr marL="800100" lvl="1" indent="-342900">
              <a:buAutoNum type="alphaLcPeriod"/>
            </a:pPr>
            <a:r>
              <a:rPr lang="en-US" sz="1400" dirty="0">
                <a:cs typeface="Calibri" panose="020F0502020204030204"/>
              </a:rPr>
              <a:t>The ROI can be set by dragging the box in the image</a:t>
            </a:r>
          </a:p>
          <a:p>
            <a:pPr marL="800100" lvl="1" indent="-342900">
              <a:buAutoNum type="alphaLcPeriod"/>
            </a:pPr>
            <a:r>
              <a:rPr lang="en-US" sz="1400" dirty="0">
                <a:cs typeface="Calibri" panose="020F0502020204030204"/>
              </a:rPr>
              <a:t>Or Set the number by typing the value </a:t>
            </a:r>
          </a:p>
          <a:p>
            <a:pPr marL="342900" indent="-342900">
              <a:buAutoNum type="arabicPeriod"/>
            </a:pPr>
            <a:r>
              <a:rPr lang="en-US" sz="1400" dirty="0">
                <a:cs typeface="Calibri" panose="020F0502020204030204"/>
              </a:rPr>
              <a:t>Use the check box to change ROI box on the screen, disable to interactive/visible to avoid accidentally change the ROI</a:t>
            </a:r>
          </a:p>
          <a:p>
            <a:pPr marL="342900" indent="-342900">
              <a:buAutoNum type="arabicPeriod"/>
            </a:pPr>
            <a:endParaRPr lang="en-US" sz="1400" dirty="0">
              <a:cs typeface="Calibri" panose="020F0502020204030204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F078AB3-43D2-D1A5-A059-DBF13337C0B8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0" y="-3292"/>
            <a:ext cx="4429369" cy="46928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7187FB-D5A4-2AFA-2E46-26E58D85D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647" y="3102213"/>
            <a:ext cx="2882343" cy="19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92B981-DC2B-85E9-2C8C-12FC4902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23309" y="4891056"/>
            <a:ext cx="523875" cy="110042"/>
          </a:xfrm>
        </p:spPr>
        <p:txBody>
          <a:bodyPr/>
          <a:lstStyle/>
          <a:p>
            <a:fld id="{9CF5EF28-261C-FD41-A360-1A380056DD17}" type="slidenum">
              <a:rPr lang="en-US" smtClean="0"/>
              <a:t>7</a:t>
            </a:fld>
            <a:endParaRPr lang="en-US"/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BF078AB3-43D2-D1A5-A059-DBF13337C0B8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26" y="4432"/>
            <a:ext cx="4451651" cy="4726822"/>
          </a:xfrm>
          <a:prstGeom prst="rect">
            <a:avLst/>
          </a:prstGeom>
        </p:spPr>
      </p:pic>
      <p:sp>
        <p:nvSpPr>
          <p:cNvPr id="9" name="TextBox 14">
            <a:extLst>
              <a:ext uri="{FF2B5EF4-FFF2-40B4-BE49-F238E27FC236}">
                <a16:creationId xmlns:a16="http://schemas.microsoft.com/office/drawing/2014/main" id="{5F8486B1-AC2E-83F2-DBDC-8A7A0E00BE60}"/>
              </a:ext>
            </a:extLst>
          </p:cNvPr>
          <p:cNvSpPr txBox="1"/>
          <p:nvPr/>
        </p:nvSpPr>
        <p:spPr>
          <a:xfrm>
            <a:off x="2295005" y="4770477"/>
            <a:ext cx="5513865" cy="2462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cs typeface="Arial"/>
              </a:rPr>
              <a:t> Switch the unit of axis for all waveforms by choosing Pixel or Calibrated </a:t>
            </a:r>
            <a:r>
              <a:rPr lang="en-US" sz="1000" err="1">
                <a:cs typeface="Arial"/>
              </a:rPr>
              <a:t>Egu</a:t>
            </a:r>
            <a:endParaRPr lang="en-US" sz="10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40435D-48FA-ED7E-71C4-7A027FD12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234" y="3020"/>
            <a:ext cx="4233995" cy="47235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B63EC0D-027A-9FF6-3B77-84E6BE56D3F2}"/>
              </a:ext>
            </a:extLst>
          </p:cNvPr>
          <p:cNvSpPr/>
          <p:nvPr/>
        </p:nvSpPr>
        <p:spPr>
          <a:xfrm>
            <a:off x="5945086" y="3879134"/>
            <a:ext cx="3213188" cy="298125"/>
          </a:xfrm>
          <a:prstGeom prst="rect">
            <a:avLst/>
          </a:prstGeom>
          <a:noFill/>
          <a:ln w="57150">
            <a:solidFill>
              <a:srgbClr val="B62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38186A-E026-80E0-19D2-161E7A9FF3F3}"/>
              </a:ext>
            </a:extLst>
          </p:cNvPr>
          <p:cNvSpPr/>
          <p:nvPr/>
        </p:nvSpPr>
        <p:spPr>
          <a:xfrm>
            <a:off x="5962145" y="2762742"/>
            <a:ext cx="3205465" cy="305848"/>
          </a:xfrm>
          <a:prstGeom prst="rect">
            <a:avLst/>
          </a:prstGeom>
          <a:noFill/>
          <a:ln w="57150">
            <a:solidFill>
              <a:srgbClr val="B62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183939-9D71-EF28-0466-3B88BACD72CE}"/>
              </a:ext>
            </a:extLst>
          </p:cNvPr>
          <p:cNvSpPr/>
          <p:nvPr/>
        </p:nvSpPr>
        <p:spPr>
          <a:xfrm>
            <a:off x="6252066" y="2118684"/>
            <a:ext cx="2695749" cy="259509"/>
          </a:xfrm>
          <a:prstGeom prst="rect">
            <a:avLst/>
          </a:prstGeom>
          <a:noFill/>
          <a:ln w="57150">
            <a:solidFill>
              <a:srgbClr val="B62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D0F835-ABA8-98C7-2CA2-6E9FA4DC1677}"/>
              </a:ext>
            </a:extLst>
          </p:cNvPr>
          <p:cNvSpPr/>
          <p:nvPr/>
        </p:nvSpPr>
        <p:spPr>
          <a:xfrm>
            <a:off x="5939970" y="123950"/>
            <a:ext cx="435427" cy="1890030"/>
          </a:xfrm>
          <a:prstGeom prst="rect">
            <a:avLst/>
          </a:prstGeom>
          <a:noFill/>
          <a:ln w="57150">
            <a:solidFill>
              <a:srgbClr val="B62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CBB4EC-895D-6730-F425-7D751F3EC38D}"/>
              </a:ext>
            </a:extLst>
          </p:cNvPr>
          <p:cNvSpPr/>
          <p:nvPr/>
        </p:nvSpPr>
        <p:spPr>
          <a:xfrm>
            <a:off x="4922522" y="2499684"/>
            <a:ext cx="956402" cy="416878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4C3681-A16A-E05E-4EFB-F5EDE95A4E45}"/>
              </a:ext>
            </a:extLst>
          </p:cNvPr>
          <p:cNvSpPr/>
          <p:nvPr/>
        </p:nvSpPr>
        <p:spPr>
          <a:xfrm>
            <a:off x="273753" y="2499684"/>
            <a:ext cx="956402" cy="416878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2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2C990F-3D95-7799-21E5-18FF967E8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E67745-224E-AF90-5217-9770B8D4D0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269" r="22401" b="47069"/>
          <a:stretch/>
        </p:blipFill>
        <p:spPr>
          <a:xfrm>
            <a:off x="5479835" y="156760"/>
            <a:ext cx="2931906" cy="3063241"/>
          </a:xfrm>
          <a:prstGeom prst="rect">
            <a:avLst/>
          </a:prstGeom>
        </p:spPr>
      </p:pic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BF078AB3-43D2-D1A5-A059-DBF13337C0B8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rcRect l="23972" t="-179" r="-378" b="49821"/>
          <a:stretch/>
        </p:blipFill>
        <p:spPr>
          <a:xfrm>
            <a:off x="389816" y="157794"/>
            <a:ext cx="4366983" cy="3066351"/>
          </a:xfrm>
          <a:prstGeom prst="rect">
            <a:avLst/>
          </a:prstGeom>
        </p:spPr>
      </p:pic>
      <p:sp>
        <p:nvSpPr>
          <p:cNvPr id="9" name="TextBox 14">
            <a:extLst>
              <a:ext uri="{FF2B5EF4-FFF2-40B4-BE49-F238E27FC236}">
                <a16:creationId xmlns:a16="http://schemas.microsoft.com/office/drawing/2014/main" id="{5F8486B1-AC2E-83F2-DBDC-8A7A0E00BE60}"/>
              </a:ext>
            </a:extLst>
          </p:cNvPr>
          <p:cNvSpPr txBox="1"/>
          <p:nvPr/>
        </p:nvSpPr>
        <p:spPr>
          <a:xfrm>
            <a:off x="4218671" y="3694298"/>
            <a:ext cx="4353517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cs typeface="Arial"/>
              </a:rPr>
              <a:t>Switch Between ROI view and Proc1 view.  </a:t>
            </a:r>
          </a:p>
          <a:p>
            <a:r>
              <a:rPr lang="en-US" sz="1600" dirty="0">
                <a:cs typeface="Arial"/>
              </a:rPr>
              <a:t>Note this is also what pip to port Pva1</a:t>
            </a:r>
          </a:p>
        </p:txBody>
      </p:sp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BD5987D6-08F9-789C-50C8-FAA0E9D8CF39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rcRect l="-189" t="44643" r="75803" b="45714"/>
          <a:stretch/>
        </p:blipFill>
        <p:spPr>
          <a:xfrm>
            <a:off x="1434964" y="3412858"/>
            <a:ext cx="2277880" cy="95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7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0052E-6D8F-BF07-4C30-82637B07A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latin typeface="Arial"/>
                <a:cs typeface="Arial"/>
              </a:rPr>
              <a:t>Customized Background And Scale Sequence</a:t>
            </a:r>
            <a:endParaRPr lang="en-US" dirty="0" err="1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7B50B1-C151-E918-04D2-10348946A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dirty="0" smtClean="0"/>
              <a:t>9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F99C40A-7E52-6793-F698-4EF2E2BC93E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49386" y="3636206"/>
            <a:ext cx="7315200" cy="772540"/>
          </a:xfr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90F5B90-160A-D0CC-C453-5553FFC8CFE5}"/>
              </a:ext>
            </a:extLst>
          </p:cNvPr>
          <p:cNvSpPr txBox="1">
            <a:spLocks/>
          </p:cNvSpPr>
          <p:nvPr/>
        </p:nvSpPr>
        <p:spPr>
          <a:xfrm>
            <a:off x="653304" y="1286248"/>
            <a:ext cx="7124700" cy="234893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4465" indent="-164465">
              <a:buFont typeface="Courier New" pitchFamily="2" charset="2"/>
              <a:buChar char="o"/>
            </a:pPr>
            <a:r>
              <a:rPr lang="en-US" sz="1600" dirty="0">
                <a:cs typeface="Arial"/>
              </a:rPr>
              <a:t>For the area-detector the background subtraction, the background image must take when no background and scale factor applies </a:t>
            </a:r>
            <a:endParaRPr lang="en-US"/>
          </a:p>
          <a:p>
            <a:pPr marL="164465" indent="-164465">
              <a:buFont typeface="Courier New" pitchFamily="2" charset="2"/>
              <a:buChar char="o"/>
            </a:pPr>
            <a:r>
              <a:rPr lang="en-US" sz="1600" dirty="0">
                <a:cs typeface="Arial"/>
              </a:rPr>
              <a:t> A simple sequence to </a:t>
            </a:r>
            <a:endParaRPr lang="en-US" dirty="0">
              <a:cs typeface="Arial"/>
            </a:endParaRPr>
          </a:p>
          <a:p>
            <a:pPr lvl="1" indent="-255905">
              <a:buFont typeface="Courier New"/>
              <a:buChar char="o"/>
            </a:pPr>
            <a:r>
              <a:rPr lang="en-US" sz="1600" dirty="0">
                <a:cs typeface="Arial"/>
              </a:rPr>
              <a:t>save the scale factor, offset, and background status </a:t>
            </a:r>
            <a:endParaRPr lang="en-US" dirty="0">
              <a:cs typeface="Arial"/>
            </a:endParaRPr>
          </a:p>
          <a:p>
            <a:pPr lvl="1" indent="-255905">
              <a:buFont typeface="Courier New"/>
              <a:buChar char="o"/>
            </a:pPr>
            <a:r>
              <a:rPr lang="en-US" sz="1600" dirty="0">
                <a:cs typeface="Arial"/>
              </a:rPr>
              <a:t>Turn of all off it</a:t>
            </a:r>
          </a:p>
          <a:p>
            <a:pPr lvl="1" indent="-255905">
              <a:buFont typeface="Courier New"/>
              <a:buChar char="o"/>
            </a:pPr>
            <a:r>
              <a:rPr lang="en-US" sz="1600" dirty="0">
                <a:cs typeface="Arial"/>
              </a:rPr>
              <a:t>Took a background image</a:t>
            </a:r>
          </a:p>
          <a:p>
            <a:pPr lvl="1" indent="-255905">
              <a:buFont typeface="Courier New"/>
              <a:buChar char="o"/>
            </a:pPr>
            <a:r>
              <a:rPr lang="en-US" sz="1600" dirty="0">
                <a:cs typeface="Arial"/>
              </a:rPr>
              <a:t>Set all back to saved status</a:t>
            </a:r>
          </a:p>
        </p:txBody>
      </p:sp>
    </p:spTree>
    <p:extLst>
      <p:ext uri="{BB962C8B-B14F-4D97-AF65-F5344CB8AC3E}">
        <p14:creationId xmlns:p14="http://schemas.microsoft.com/office/powerpoint/2010/main" val="389132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Argonne">
      <a:dk1>
        <a:srgbClr val="000000"/>
      </a:dk1>
      <a:lt1>
        <a:srgbClr val="FFFFFF"/>
      </a:lt1>
      <a:dk2>
        <a:srgbClr val="0082CA"/>
      </a:dk2>
      <a:lt2>
        <a:srgbClr val="F8B200"/>
      </a:lt2>
      <a:accent1>
        <a:srgbClr val="77B300"/>
      </a:accent1>
      <a:accent2>
        <a:srgbClr val="00609C"/>
      </a:accent2>
      <a:accent3>
        <a:srgbClr val="5B0091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66666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304</TotalTime>
  <Words>2</Words>
  <Application>Microsoft Office PowerPoint</Application>
  <PresentationFormat>On-screen Show (16:9)</PresentationFormat>
  <Paragraphs>1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Digital Cameras For   Beam Diagnostics  @APS </vt:lpstr>
      <vt:lpstr>Simplify the Control System with Digital Cameras</vt:lpstr>
      <vt:lpstr>Digital Camera IOC Setup</vt:lpstr>
      <vt:lpstr>Extra Feature with CSS-Phoebus</vt:lpstr>
      <vt:lpstr>Dianostics Camera With Calibration Mask</vt:lpstr>
      <vt:lpstr>PowerPoint Presentation</vt:lpstr>
      <vt:lpstr>PowerPoint Presentation</vt:lpstr>
      <vt:lpstr>PowerPoint Presentation</vt:lpstr>
      <vt:lpstr>Customized Background And Scale Sequence</vt:lpstr>
      <vt:lpstr>Add-on feature</vt:lpstr>
      <vt:lpstr>PowerPoint Presentation</vt:lpstr>
      <vt:lpstr>Thank you!! </vt:lpstr>
      <vt:lpstr>Backup slides</vt:lpstr>
      <vt:lpstr>Open  CSS Phoebus  screen from medm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Soroko, Sonya</dc:creator>
  <cp:lastModifiedBy>Hotz, Cara Carpenter</cp:lastModifiedBy>
  <cp:revision>1419</cp:revision>
  <dcterms:created xsi:type="dcterms:W3CDTF">2024-02-05T17:42:20Z</dcterms:created>
  <dcterms:modified xsi:type="dcterms:W3CDTF">2024-09-19T03:14:31Z</dcterms:modified>
</cp:coreProperties>
</file>