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27" r:id="rId4"/>
    <p:sldMasterId id="2147483719" r:id="rId5"/>
    <p:sldMasterId id="2147483663" r:id="rId6"/>
    <p:sldMasterId id="2147483734" r:id="rId7"/>
  </p:sldMasterIdLst>
  <p:notesMasterIdLst>
    <p:notesMasterId r:id="rId26"/>
  </p:notesMasterIdLst>
  <p:handoutMasterIdLst>
    <p:handoutMasterId r:id="rId27"/>
  </p:handoutMasterIdLst>
  <p:sldIdLst>
    <p:sldId id="256" r:id="rId8"/>
    <p:sldId id="260" r:id="rId9"/>
    <p:sldId id="261" r:id="rId10"/>
    <p:sldId id="262" r:id="rId11"/>
    <p:sldId id="263" r:id="rId12"/>
    <p:sldId id="278" r:id="rId13"/>
    <p:sldId id="270" r:id="rId14"/>
    <p:sldId id="265" r:id="rId15"/>
    <p:sldId id="267" r:id="rId16"/>
    <p:sldId id="276" r:id="rId17"/>
    <p:sldId id="269" r:id="rId18"/>
    <p:sldId id="277" r:id="rId19"/>
    <p:sldId id="273" r:id="rId20"/>
    <p:sldId id="275" r:id="rId21"/>
    <p:sldId id="274" r:id="rId22"/>
    <p:sldId id="271" r:id="rId23"/>
    <p:sldId id="272" r:id="rId24"/>
    <p:sldId id="266" r:id="rId25"/>
  </p:sldIdLst>
  <p:sldSz cx="12192000" cy="6858000"/>
  <p:notesSz cx="6858000" cy="9144000"/>
  <p:embeddedFontLst>
    <p:embeddedFont>
      <p:font typeface="Cascadia Code" panose="020B0609020000020004" pitchFamily="49" charset="0"/>
      <p:regular r:id="rId28"/>
      <p:bold r:id="rId29"/>
      <p:italic r:id="rId30"/>
      <p:boldItalic r:id="rId31"/>
    </p:embeddedFont>
    <p:embeddedFont>
      <p:font typeface="Moderat Medium" panose="020B0604020202020204" charset="0"/>
      <p:regular r:id="rId32"/>
    </p:embeddedFont>
    <p:embeddedFont>
      <p:font typeface="Roboto" panose="02000000000000000000" pitchFamily="2"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D1B"/>
    <a:srgbClr val="003088"/>
    <a:srgbClr val="F8CECC"/>
    <a:srgbClr val="676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7E48E4-3CAC-41D2-91E7-C3894CC3C72E}" v="89" dt="2024-09-18T00:52:05.7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73" d="100"/>
          <a:sy n="73" d="100"/>
        </p:scale>
        <p:origin x="328" y="5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font" Target="fonts/font7.fntdata"/><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2.fntdata"/><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6.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ker, KRL, Kathryn (STFC,RAL,ISIS)" userId="28d0492f-ae83-4cd0-8245-1622a5ad2f87" providerId="ADAL" clId="{B47E48E4-3CAC-41D2-91E7-C3894CC3C72E}"/>
    <pc:docChg chg="undo custSel addSld delSld modSld">
      <pc:chgData name="Baker, KRL, Kathryn (STFC,RAL,ISIS)" userId="28d0492f-ae83-4cd0-8245-1622a5ad2f87" providerId="ADAL" clId="{B47E48E4-3CAC-41D2-91E7-C3894CC3C72E}" dt="2024-09-18T00:56:51.394" v="8254" actId="20577"/>
      <pc:docMkLst>
        <pc:docMk/>
      </pc:docMkLst>
      <pc:sldChg chg="modSp mod">
        <pc:chgData name="Baker, KRL, Kathryn (STFC,RAL,ISIS)" userId="28d0492f-ae83-4cd0-8245-1622a5ad2f87" providerId="ADAL" clId="{B47E48E4-3CAC-41D2-91E7-C3894CC3C72E}" dt="2024-09-11T07:56:05.456" v="102" actId="20577"/>
        <pc:sldMkLst>
          <pc:docMk/>
          <pc:sldMk cId="1481826788" sldId="256"/>
        </pc:sldMkLst>
        <pc:spChg chg="mod">
          <ac:chgData name="Baker, KRL, Kathryn (STFC,RAL,ISIS)" userId="28d0492f-ae83-4cd0-8245-1622a5ad2f87" providerId="ADAL" clId="{B47E48E4-3CAC-41D2-91E7-C3894CC3C72E}" dt="2024-09-11T07:55:49.503" v="59" actId="20577"/>
          <ac:spMkLst>
            <pc:docMk/>
            <pc:sldMk cId="1481826788" sldId="256"/>
            <ac:spMk id="2" creationId="{B39B5CD0-94BB-02A9-D0D6-755513A2911E}"/>
          </ac:spMkLst>
        </pc:spChg>
        <pc:spChg chg="mod">
          <ac:chgData name="Baker, KRL, Kathryn (STFC,RAL,ISIS)" userId="28d0492f-ae83-4cd0-8245-1622a5ad2f87" providerId="ADAL" clId="{B47E48E4-3CAC-41D2-91E7-C3894CC3C72E}" dt="2024-09-11T07:56:05.456" v="102" actId="20577"/>
          <ac:spMkLst>
            <pc:docMk/>
            <pc:sldMk cId="1481826788" sldId="256"/>
            <ac:spMk id="3" creationId="{15A80B9D-A009-468E-DD38-1C459E82E2B8}"/>
          </ac:spMkLst>
        </pc:spChg>
      </pc:sldChg>
      <pc:sldChg chg="del">
        <pc:chgData name="Baker, KRL, Kathryn (STFC,RAL,ISIS)" userId="28d0492f-ae83-4cd0-8245-1622a5ad2f87" providerId="ADAL" clId="{B47E48E4-3CAC-41D2-91E7-C3894CC3C72E}" dt="2024-09-11T13:04:36.610" v="1647" actId="47"/>
        <pc:sldMkLst>
          <pc:docMk/>
          <pc:sldMk cId="583982086" sldId="257"/>
        </pc:sldMkLst>
      </pc:sldChg>
      <pc:sldChg chg="del">
        <pc:chgData name="Baker, KRL, Kathryn (STFC,RAL,ISIS)" userId="28d0492f-ae83-4cd0-8245-1622a5ad2f87" providerId="ADAL" clId="{B47E48E4-3CAC-41D2-91E7-C3894CC3C72E}" dt="2024-09-11T13:04:36.610" v="1647" actId="47"/>
        <pc:sldMkLst>
          <pc:docMk/>
          <pc:sldMk cId="3699373884" sldId="258"/>
        </pc:sldMkLst>
      </pc:sldChg>
      <pc:sldChg chg="del">
        <pc:chgData name="Baker, KRL, Kathryn (STFC,RAL,ISIS)" userId="28d0492f-ae83-4cd0-8245-1622a5ad2f87" providerId="ADAL" clId="{B47E48E4-3CAC-41D2-91E7-C3894CC3C72E}" dt="2024-09-11T13:04:36.610" v="1647" actId="47"/>
        <pc:sldMkLst>
          <pc:docMk/>
          <pc:sldMk cId="67218123" sldId="259"/>
        </pc:sldMkLst>
      </pc:sldChg>
      <pc:sldChg chg="modSp new mod">
        <pc:chgData name="Baker, KRL, Kathryn (STFC,RAL,ISIS)" userId="28d0492f-ae83-4cd0-8245-1622a5ad2f87" providerId="ADAL" clId="{B47E48E4-3CAC-41D2-91E7-C3894CC3C72E}" dt="2024-09-18T00:56:51.394" v="8254" actId="20577"/>
        <pc:sldMkLst>
          <pc:docMk/>
          <pc:sldMk cId="2809223761" sldId="260"/>
        </pc:sldMkLst>
        <pc:spChg chg="mod">
          <ac:chgData name="Baker, KRL, Kathryn (STFC,RAL,ISIS)" userId="28d0492f-ae83-4cd0-8245-1622a5ad2f87" providerId="ADAL" clId="{B47E48E4-3CAC-41D2-91E7-C3894CC3C72E}" dt="2024-09-11T08:03:11.299" v="115" actId="20577"/>
          <ac:spMkLst>
            <pc:docMk/>
            <pc:sldMk cId="2809223761" sldId="260"/>
            <ac:spMk id="2" creationId="{7929FAB6-E788-AA0A-729B-8E1535465CB5}"/>
          </ac:spMkLst>
        </pc:spChg>
        <pc:spChg chg="mod">
          <ac:chgData name="Baker, KRL, Kathryn (STFC,RAL,ISIS)" userId="28d0492f-ae83-4cd0-8245-1622a5ad2f87" providerId="ADAL" clId="{B47E48E4-3CAC-41D2-91E7-C3894CC3C72E}" dt="2024-09-18T00:56:51.394" v="8254" actId="20577"/>
          <ac:spMkLst>
            <pc:docMk/>
            <pc:sldMk cId="2809223761" sldId="260"/>
            <ac:spMk id="3" creationId="{6BF0292F-94A7-14AD-2051-159CDFCA8552}"/>
          </ac:spMkLst>
        </pc:spChg>
      </pc:sldChg>
      <pc:sldChg chg="modSp new mod">
        <pc:chgData name="Baker, KRL, Kathryn (STFC,RAL,ISIS)" userId="28d0492f-ae83-4cd0-8245-1622a5ad2f87" providerId="ADAL" clId="{B47E48E4-3CAC-41D2-91E7-C3894CC3C72E}" dt="2024-09-18T00:40:31.082" v="7446" actId="20577"/>
        <pc:sldMkLst>
          <pc:docMk/>
          <pc:sldMk cId="2668090950" sldId="261"/>
        </pc:sldMkLst>
        <pc:spChg chg="mod">
          <ac:chgData name="Baker, KRL, Kathryn (STFC,RAL,ISIS)" userId="28d0492f-ae83-4cd0-8245-1622a5ad2f87" providerId="ADAL" clId="{B47E48E4-3CAC-41D2-91E7-C3894CC3C72E}" dt="2024-09-11T13:18:35.386" v="1850" actId="27636"/>
          <ac:spMkLst>
            <pc:docMk/>
            <pc:sldMk cId="2668090950" sldId="261"/>
            <ac:spMk id="2" creationId="{9FE82E1A-0AEB-BD1E-3AFF-3779B153D93D}"/>
          </ac:spMkLst>
        </pc:spChg>
        <pc:spChg chg="mod">
          <ac:chgData name="Baker, KRL, Kathryn (STFC,RAL,ISIS)" userId="28d0492f-ae83-4cd0-8245-1622a5ad2f87" providerId="ADAL" clId="{B47E48E4-3CAC-41D2-91E7-C3894CC3C72E}" dt="2024-09-18T00:40:31.082" v="7446" actId="20577"/>
          <ac:spMkLst>
            <pc:docMk/>
            <pc:sldMk cId="2668090950" sldId="261"/>
            <ac:spMk id="3" creationId="{F630D851-F5B0-D1B8-8626-9B14ADB72D26}"/>
          </ac:spMkLst>
        </pc:spChg>
      </pc:sldChg>
      <pc:sldChg chg="addSp delSp modSp add mod">
        <pc:chgData name="Baker, KRL, Kathryn (STFC,RAL,ISIS)" userId="28d0492f-ae83-4cd0-8245-1622a5ad2f87" providerId="ADAL" clId="{B47E48E4-3CAC-41D2-91E7-C3894CC3C72E}" dt="2024-09-18T00:40:49.628" v="7447" actId="6549"/>
        <pc:sldMkLst>
          <pc:docMk/>
          <pc:sldMk cId="2154235534" sldId="262"/>
        </pc:sldMkLst>
        <pc:spChg chg="mod">
          <ac:chgData name="Baker, KRL, Kathryn (STFC,RAL,ISIS)" userId="28d0492f-ae83-4cd0-8245-1622a5ad2f87" providerId="ADAL" clId="{B47E48E4-3CAC-41D2-91E7-C3894CC3C72E}" dt="2024-09-11T13:01:33.948" v="1313" actId="20577"/>
          <ac:spMkLst>
            <pc:docMk/>
            <pc:sldMk cId="2154235534" sldId="262"/>
            <ac:spMk id="2" creationId="{9FE82E1A-0AEB-BD1E-3AFF-3779B153D93D}"/>
          </ac:spMkLst>
        </pc:spChg>
        <pc:spChg chg="mod ord">
          <ac:chgData name="Baker, KRL, Kathryn (STFC,RAL,ISIS)" userId="28d0492f-ae83-4cd0-8245-1622a5ad2f87" providerId="ADAL" clId="{B47E48E4-3CAC-41D2-91E7-C3894CC3C72E}" dt="2024-09-18T00:40:49.628" v="7447" actId="6549"/>
          <ac:spMkLst>
            <pc:docMk/>
            <pc:sldMk cId="2154235534" sldId="262"/>
            <ac:spMk id="3" creationId="{F630D851-F5B0-D1B8-8626-9B14ADB72D26}"/>
          </ac:spMkLst>
        </pc:spChg>
        <pc:spChg chg="mod">
          <ac:chgData name="Baker, KRL, Kathryn (STFC,RAL,ISIS)" userId="28d0492f-ae83-4cd0-8245-1622a5ad2f87" providerId="ADAL" clId="{B47E48E4-3CAC-41D2-91E7-C3894CC3C72E}" dt="2024-09-11T13:28:12.267" v="2471"/>
          <ac:spMkLst>
            <pc:docMk/>
            <pc:sldMk cId="2154235534" sldId="262"/>
            <ac:spMk id="7" creationId="{73797FA5-6D9E-E805-DE1F-346CF99B1E5B}"/>
          </ac:spMkLst>
        </pc:spChg>
        <pc:spChg chg="mod">
          <ac:chgData name="Baker, KRL, Kathryn (STFC,RAL,ISIS)" userId="28d0492f-ae83-4cd0-8245-1622a5ad2f87" providerId="ADAL" clId="{B47E48E4-3CAC-41D2-91E7-C3894CC3C72E}" dt="2024-09-11T13:28:12.267" v="2471"/>
          <ac:spMkLst>
            <pc:docMk/>
            <pc:sldMk cId="2154235534" sldId="262"/>
            <ac:spMk id="8" creationId="{0368B127-0075-FA84-D5F4-3E3C820EE4EE}"/>
          </ac:spMkLst>
        </pc:spChg>
        <pc:spChg chg="add mod">
          <ac:chgData name="Baker, KRL, Kathryn (STFC,RAL,ISIS)" userId="28d0492f-ae83-4cd0-8245-1622a5ad2f87" providerId="ADAL" clId="{B47E48E4-3CAC-41D2-91E7-C3894CC3C72E}" dt="2024-09-11T13:31:47.154" v="2595" actId="207"/>
          <ac:spMkLst>
            <pc:docMk/>
            <pc:sldMk cId="2154235534" sldId="262"/>
            <ac:spMk id="9" creationId="{7B67FE35-FE5E-9800-DE47-73B5F176FD82}"/>
          </ac:spMkLst>
        </pc:spChg>
        <pc:spChg chg="add mod">
          <ac:chgData name="Baker, KRL, Kathryn (STFC,RAL,ISIS)" userId="28d0492f-ae83-4cd0-8245-1622a5ad2f87" providerId="ADAL" clId="{B47E48E4-3CAC-41D2-91E7-C3894CC3C72E}" dt="2024-09-11T13:31:43.090" v="2594" actId="207"/>
          <ac:spMkLst>
            <pc:docMk/>
            <pc:sldMk cId="2154235534" sldId="262"/>
            <ac:spMk id="10" creationId="{9DCAD5BD-13E7-ECE9-62AC-E13D57CEE459}"/>
          </ac:spMkLst>
        </pc:spChg>
        <pc:grpChg chg="add mod">
          <ac:chgData name="Baker, KRL, Kathryn (STFC,RAL,ISIS)" userId="28d0492f-ae83-4cd0-8245-1622a5ad2f87" providerId="ADAL" clId="{B47E48E4-3CAC-41D2-91E7-C3894CC3C72E}" dt="2024-09-11T13:30:05.158" v="2565" actId="12788"/>
          <ac:grpSpMkLst>
            <pc:docMk/>
            <pc:sldMk cId="2154235534" sldId="262"/>
            <ac:grpSpMk id="5" creationId="{043A62C9-7C9B-262E-3B46-8489EA520D19}"/>
          </ac:grpSpMkLst>
        </pc:grpChg>
        <pc:picChg chg="add del mod">
          <ac:chgData name="Baker, KRL, Kathryn (STFC,RAL,ISIS)" userId="28d0492f-ae83-4cd0-8245-1622a5ad2f87" providerId="ADAL" clId="{B47E48E4-3CAC-41D2-91E7-C3894CC3C72E}" dt="2024-09-11T13:28:11.784" v="2470" actId="478"/>
          <ac:picMkLst>
            <pc:docMk/>
            <pc:sldMk cId="2154235534" sldId="262"/>
            <ac:picMk id="4" creationId="{EA9A1379-B11D-A0FC-B0D6-B1FA31578456}"/>
          </ac:picMkLst>
        </pc:picChg>
        <pc:picChg chg="mod">
          <ac:chgData name="Baker, KRL, Kathryn (STFC,RAL,ISIS)" userId="28d0492f-ae83-4cd0-8245-1622a5ad2f87" providerId="ADAL" clId="{B47E48E4-3CAC-41D2-91E7-C3894CC3C72E}" dt="2024-09-11T13:28:12.267" v="2471"/>
          <ac:picMkLst>
            <pc:docMk/>
            <pc:sldMk cId="2154235534" sldId="262"/>
            <ac:picMk id="6" creationId="{2FB82F04-C97F-2CD8-855C-2872038AC292}"/>
          </ac:picMkLst>
        </pc:picChg>
      </pc:sldChg>
      <pc:sldChg chg="addSp delSp modSp add mod">
        <pc:chgData name="Baker, KRL, Kathryn (STFC,RAL,ISIS)" userId="28d0492f-ae83-4cd0-8245-1622a5ad2f87" providerId="ADAL" clId="{B47E48E4-3CAC-41D2-91E7-C3894CC3C72E}" dt="2024-09-18T00:41:29.393" v="7526" actId="20577"/>
        <pc:sldMkLst>
          <pc:docMk/>
          <pc:sldMk cId="1496484051" sldId="263"/>
        </pc:sldMkLst>
        <pc:spChg chg="mod">
          <ac:chgData name="Baker, KRL, Kathryn (STFC,RAL,ISIS)" userId="28d0492f-ae83-4cd0-8245-1622a5ad2f87" providerId="ADAL" clId="{B47E48E4-3CAC-41D2-91E7-C3894CC3C72E}" dt="2024-09-12T10:49:06.623" v="5767" actId="20577"/>
          <ac:spMkLst>
            <pc:docMk/>
            <pc:sldMk cId="1496484051" sldId="263"/>
            <ac:spMk id="2" creationId="{9FE82E1A-0AEB-BD1E-3AFF-3779B153D93D}"/>
          </ac:spMkLst>
        </pc:spChg>
        <pc:spChg chg="del mod ord">
          <ac:chgData name="Baker, KRL, Kathryn (STFC,RAL,ISIS)" userId="28d0492f-ae83-4cd0-8245-1622a5ad2f87" providerId="ADAL" clId="{B47E48E4-3CAC-41D2-91E7-C3894CC3C72E}" dt="2024-09-11T13:28:49.982" v="2482" actId="478"/>
          <ac:spMkLst>
            <pc:docMk/>
            <pc:sldMk cId="1496484051" sldId="263"/>
            <ac:spMk id="3" creationId="{F630D851-F5B0-D1B8-8626-9B14ADB72D26}"/>
          </ac:spMkLst>
        </pc:spChg>
        <pc:spChg chg="add del mod">
          <ac:chgData name="Baker, KRL, Kathryn (STFC,RAL,ISIS)" userId="28d0492f-ae83-4cd0-8245-1622a5ad2f87" providerId="ADAL" clId="{B47E48E4-3CAC-41D2-91E7-C3894CC3C72E}" dt="2024-09-11T13:28:52.712" v="2484" actId="478"/>
          <ac:spMkLst>
            <pc:docMk/>
            <pc:sldMk cId="1496484051" sldId="263"/>
            <ac:spMk id="6" creationId="{9DC3A88A-DE41-C610-6C56-832D1078B927}"/>
          </ac:spMkLst>
        </pc:spChg>
        <pc:spChg chg="add del mod">
          <ac:chgData name="Baker, KRL, Kathryn (STFC,RAL,ISIS)" userId="28d0492f-ae83-4cd0-8245-1622a5ad2f87" providerId="ADAL" clId="{B47E48E4-3CAC-41D2-91E7-C3894CC3C72E}" dt="2024-09-11T13:29:58.063" v="2564" actId="478"/>
          <ac:spMkLst>
            <pc:docMk/>
            <pc:sldMk cId="1496484051" sldId="263"/>
            <ac:spMk id="7" creationId="{C758561B-2B1E-D28A-B7AB-B17792B9BBD0}"/>
          </ac:spMkLst>
        </pc:spChg>
        <pc:spChg chg="mod">
          <ac:chgData name="Baker, KRL, Kathryn (STFC,RAL,ISIS)" userId="28d0492f-ae83-4cd0-8245-1622a5ad2f87" providerId="ADAL" clId="{B47E48E4-3CAC-41D2-91E7-C3894CC3C72E}" dt="2024-09-11T13:28:50.547" v="2483"/>
          <ac:spMkLst>
            <pc:docMk/>
            <pc:sldMk cId="1496484051" sldId="263"/>
            <ac:spMk id="10" creationId="{A9329ECA-0D73-D3F6-7514-A3BAF55809C1}"/>
          </ac:spMkLst>
        </pc:spChg>
        <pc:spChg chg="mod">
          <ac:chgData name="Baker, KRL, Kathryn (STFC,RAL,ISIS)" userId="28d0492f-ae83-4cd0-8245-1622a5ad2f87" providerId="ADAL" clId="{B47E48E4-3CAC-41D2-91E7-C3894CC3C72E}" dt="2024-09-11T13:28:50.547" v="2483"/>
          <ac:spMkLst>
            <pc:docMk/>
            <pc:sldMk cId="1496484051" sldId="263"/>
            <ac:spMk id="11" creationId="{A02655CB-C137-94B2-895D-94995148155E}"/>
          </ac:spMkLst>
        </pc:spChg>
        <pc:spChg chg="add del mod">
          <ac:chgData name="Baker, KRL, Kathryn (STFC,RAL,ISIS)" userId="28d0492f-ae83-4cd0-8245-1622a5ad2f87" providerId="ADAL" clId="{B47E48E4-3CAC-41D2-91E7-C3894CC3C72E}" dt="2024-09-11T13:37:00.781" v="3056" actId="478"/>
          <ac:spMkLst>
            <pc:docMk/>
            <pc:sldMk cId="1496484051" sldId="263"/>
            <ac:spMk id="12" creationId="{6E72CDD7-D753-87EC-0A83-5C578B2BF91A}"/>
          </ac:spMkLst>
        </pc:spChg>
        <pc:spChg chg="add mod">
          <ac:chgData name="Baker, KRL, Kathryn (STFC,RAL,ISIS)" userId="28d0492f-ae83-4cd0-8245-1622a5ad2f87" providerId="ADAL" clId="{B47E48E4-3CAC-41D2-91E7-C3894CC3C72E}" dt="2024-09-11T13:31:58.909" v="2596"/>
          <ac:spMkLst>
            <pc:docMk/>
            <pc:sldMk cId="1496484051" sldId="263"/>
            <ac:spMk id="13" creationId="{5CB3E9C1-6F73-CF2B-EA29-589C3CCAC5BA}"/>
          </ac:spMkLst>
        </pc:spChg>
        <pc:spChg chg="add mod">
          <ac:chgData name="Baker, KRL, Kathryn (STFC,RAL,ISIS)" userId="28d0492f-ae83-4cd0-8245-1622a5ad2f87" providerId="ADAL" clId="{B47E48E4-3CAC-41D2-91E7-C3894CC3C72E}" dt="2024-09-11T13:31:58.909" v="2596"/>
          <ac:spMkLst>
            <pc:docMk/>
            <pc:sldMk cId="1496484051" sldId="263"/>
            <ac:spMk id="14" creationId="{A36F2DE1-2FB7-3F87-333B-D7AA72F1D842}"/>
          </ac:spMkLst>
        </pc:spChg>
        <pc:spChg chg="add mod">
          <ac:chgData name="Baker, KRL, Kathryn (STFC,RAL,ISIS)" userId="28d0492f-ae83-4cd0-8245-1622a5ad2f87" providerId="ADAL" clId="{B47E48E4-3CAC-41D2-91E7-C3894CC3C72E}" dt="2024-09-11T13:32:26.098" v="2600" actId="1582"/>
          <ac:spMkLst>
            <pc:docMk/>
            <pc:sldMk cId="1496484051" sldId="263"/>
            <ac:spMk id="15" creationId="{0EA3FCF8-3198-0B5D-0031-72826A143BED}"/>
          </ac:spMkLst>
        </pc:spChg>
        <pc:spChg chg="add mod">
          <ac:chgData name="Baker, KRL, Kathryn (STFC,RAL,ISIS)" userId="28d0492f-ae83-4cd0-8245-1622a5ad2f87" providerId="ADAL" clId="{B47E48E4-3CAC-41D2-91E7-C3894CC3C72E}" dt="2024-09-11T13:33:42.603" v="2653" actId="1076"/>
          <ac:spMkLst>
            <pc:docMk/>
            <pc:sldMk cId="1496484051" sldId="263"/>
            <ac:spMk id="16" creationId="{8BD57B7D-6128-A185-CCBE-A3F384E076A2}"/>
          </ac:spMkLst>
        </pc:spChg>
        <pc:spChg chg="add mod">
          <ac:chgData name="Baker, KRL, Kathryn (STFC,RAL,ISIS)" userId="28d0492f-ae83-4cd0-8245-1622a5ad2f87" providerId="ADAL" clId="{B47E48E4-3CAC-41D2-91E7-C3894CC3C72E}" dt="2024-09-18T00:41:29.393" v="7526" actId="20577"/>
          <ac:spMkLst>
            <pc:docMk/>
            <pc:sldMk cId="1496484051" sldId="263"/>
            <ac:spMk id="24" creationId="{72B1BEA0-FF54-C094-C9F6-59DE471B9DED}"/>
          </ac:spMkLst>
        </pc:spChg>
        <pc:spChg chg="add del mod">
          <ac:chgData name="Baker, KRL, Kathryn (STFC,RAL,ISIS)" userId="28d0492f-ae83-4cd0-8245-1622a5ad2f87" providerId="ADAL" clId="{B47E48E4-3CAC-41D2-91E7-C3894CC3C72E}" dt="2024-09-11T13:37:05.030" v="3057" actId="478"/>
          <ac:spMkLst>
            <pc:docMk/>
            <pc:sldMk cId="1496484051" sldId="263"/>
            <ac:spMk id="26" creationId="{AA6F6BAF-6C56-192E-5D02-58E8D7363D38}"/>
          </ac:spMkLst>
        </pc:spChg>
        <pc:grpChg chg="add mod">
          <ac:chgData name="Baker, KRL, Kathryn (STFC,RAL,ISIS)" userId="28d0492f-ae83-4cd0-8245-1622a5ad2f87" providerId="ADAL" clId="{B47E48E4-3CAC-41D2-91E7-C3894CC3C72E}" dt="2024-09-11T13:30:16.551" v="2566" actId="12788"/>
          <ac:grpSpMkLst>
            <pc:docMk/>
            <pc:sldMk cId="1496484051" sldId="263"/>
            <ac:grpSpMk id="8" creationId="{4E857C2F-2C58-DBE5-9762-EF3CCCE30AE9}"/>
          </ac:grpSpMkLst>
        </pc:grpChg>
        <pc:picChg chg="add del mod">
          <ac:chgData name="Baker, KRL, Kathryn (STFC,RAL,ISIS)" userId="28d0492f-ae83-4cd0-8245-1622a5ad2f87" providerId="ADAL" clId="{B47E48E4-3CAC-41D2-91E7-C3894CC3C72E}" dt="2024-09-11T13:28:49.982" v="2482" actId="478"/>
          <ac:picMkLst>
            <pc:docMk/>
            <pc:sldMk cId="1496484051" sldId="263"/>
            <ac:picMk id="4" creationId="{012C14C5-CF15-9EB6-9EA3-F3BFEC82A877}"/>
          </ac:picMkLst>
        </pc:picChg>
        <pc:picChg chg="mod">
          <ac:chgData name="Baker, KRL, Kathryn (STFC,RAL,ISIS)" userId="28d0492f-ae83-4cd0-8245-1622a5ad2f87" providerId="ADAL" clId="{B47E48E4-3CAC-41D2-91E7-C3894CC3C72E}" dt="2024-09-11T13:28:50.547" v="2483"/>
          <ac:picMkLst>
            <pc:docMk/>
            <pc:sldMk cId="1496484051" sldId="263"/>
            <ac:picMk id="9" creationId="{C885B80A-2D6C-86B9-041D-72CC4467D7C9}"/>
          </ac:picMkLst>
        </pc:picChg>
        <pc:cxnChg chg="add mod">
          <ac:chgData name="Baker, KRL, Kathryn (STFC,RAL,ISIS)" userId="28d0492f-ae83-4cd0-8245-1622a5ad2f87" providerId="ADAL" clId="{B47E48E4-3CAC-41D2-91E7-C3894CC3C72E}" dt="2024-09-11T13:33:42.603" v="2653" actId="1076"/>
          <ac:cxnSpMkLst>
            <pc:docMk/>
            <pc:sldMk cId="1496484051" sldId="263"/>
            <ac:cxnSpMk id="18" creationId="{9B18E78F-0346-0F27-EE20-59F594E1354E}"/>
          </ac:cxnSpMkLst>
        </pc:cxnChg>
      </pc:sldChg>
      <pc:sldChg chg="add del">
        <pc:chgData name="Baker, KRL, Kathryn (STFC,RAL,ISIS)" userId="28d0492f-ae83-4cd0-8245-1622a5ad2f87" providerId="ADAL" clId="{B47E48E4-3CAC-41D2-91E7-C3894CC3C72E}" dt="2024-09-11T13:04:32.916" v="1646" actId="2696"/>
        <pc:sldMkLst>
          <pc:docMk/>
          <pc:sldMk cId="736050" sldId="264"/>
        </pc:sldMkLst>
      </pc:sldChg>
      <pc:sldChg chg="addSp delSp modSp add mod">
        <pc:chgData name="Baker, KRL, Kathryn (STFC,RAL,ISIS)" userId="28d0492f-ae83-4cd0-8245-1622a5ad2f87" providerId="ADAL" clId="{B47E48E4-3CAC-41D2-91E7-C3894CC3C72E}" dt="2024-09-18T00:44:08.990" v="7669" actId="20577"/>
        <pc:sldMkLst>
          <pc:docMk/>
          <pc:sldMk cId="849006263" sldId="265"/>
        </pc:sldMkLst>
        <pc:spChg chg="mod">
          <ac:chgData name="Baker, KRL, Kathryn (STFC,RAL,ISIS)" userId="28d0492f-ae83-4cd0-8245-1622a5ad2f87" providerId="ADAL" clId="{B47E48E4-3CAC-41D2-91E7-C3894CC3C72E}" dt="2024-09-11T13:05:44.674" v="1689" actId="20577"/>
          <ac:spMkLst>
            <pc:docMk/>
            <pc:sldMk cId="849006263" sldId="265"/>
            <ac:spMk id="2" creationId="{9FE82E1A-0AEB-BD1E-3AFF-3779B153D93D}"/>
          </ac:spMkLst>
        </pc:spChg>
        <pc:spChg chg="mod">
          <ac:chgData name="Baker, KRL, Kathryn (STFC,RAL,ISIS)" userId="28d0492f-ae83-4cd0-8245-1622a5ad2f87" providerId="ADAL" clId="{B47E48E4-3CAC-41D2-91E7-C3894CC3C72E}" dt="2024-09-11T14:02:01.035" v="4184" actId="14100"/>
          <ac:spMkLst>
            <pc:docMk/>
            <pc:sldMk cId="849006263" sldId="265"/>
            <ac:spMk id="3" creationId="{F630D851-F5B0-D1B8-8626-9B14ADB72D26}"/>
          </ac:spMkLst>
        </pc:spChg>
        <pc:spChg chg="add del">
          <ac:chgData name="Baker, KRL, Kathryn (STFC,RAL,ISIS)" userId="28d0492f-ae83-4cd0-8245-1622a5ad2f87" providerId="ADAL" clId="{B47E48E4-3CAC-41D2-91E7-C3894CC3C72E}" dt="2024-09-11T13:49:22.926" v="4136" actId="478"/>
          <ac:spMkLst>
            <pc:docMk/>
            <pc:sldMk cId="849006263" sldId="265"/>
            <ac:spMk id="4" creationId="{C8D6EA1B-1C77-938C-C41C-4C178802328B}"/>
          </ac:spMkLst>
        </pc:spChg>
        <pc:spChg chg="add del">
          <ac:chgData name="Baker, KRL, Kathryn (STFC,RAL,ISIS)" userId="28d0492f-ae83-4cd0-8245-1622a5ad2f87" providerId="ADAL" clId="{B47E48E4-3CAC-41D2-91E7-C3894CC3C72E}" dt="2024-09-11T13:54:20.114" v="4147" actId="22"/>
          <ac:spMkLst>
            <pc:docMk/>
            <pc:sldMk cId="849006263" sldId="265"/>
            <ac:spMk id="6" creationId="{2A169013-D06C-D7D4-DB04-DEF13B6748E6}"/>
          </ac:spMkLst>
        </pc:spChg>
        <pc:spChg chg="add mod">
          <ac:chgData name="Baker, KRL, Kathryn (STFC,RAL,ISIS)" userId="28d0492f-ae83-4cd0-8245-1622a5ad2f87" providerId="ADAL" clId="{B47E48E4-3CAC-41D2-91E7-C3894CC3C72E}" dt="2024-09-12T12:41:36.333" v="7253" actId="207"/>
          <ac:spMkLst>
            <pc:docMk/>
            <pc:sldMk cId="849006263" sldId="265"/>
            <ac:spMk id="7" creationId="{4040895D-793B-51B4-C6C8-259B4F29DED8}"/>
          </ac:spMkLst>
        </pc:spChg>
        <pc:spChg chg="add mod">
          <ac:chgData name="Baker, KRL, Kathryn (STFC,RAL,ISIS)" userId="28d0492f-ae83-4cd0-8245-1622a5ad2f87" providerId="ADAL" clId="{B47E48E4-3CAC-41D2-91E7-C3894CC3C72E}" dt="2024-09-12T12:41:36.333" v="7253" actId="207"/>
          <ac:spMkLst>
            <pc:docMk/>
            <pc:sldMk cId="849006263" sldId="265"/>
            <ac:spMk id="8" creationId="{7877179E-F090-F332-CFC0-659C34EDE206}"/>
          </ac:spMkLst>
        </pc:spChg>
        <pc:spChg chg="add mod">
          <ac:chgData name="Baker, KRL, Kathryn (STFC,RAL,ISIS)" userId="28d0492f-ae83-4cd0-8245-1622a5ad2f87" providerId="ADAL" clId="{B47E48E4-3CAC-41D2-91E7-C3894CC3C72E}" dt="2024-09-12T12:41:36.333" v="7253" actId="207"/>
          <ac:spMkLst>
            <pc:docMk/>
            <pc:sldMk cId="849006263" sldId="265"/>
            <ac:spMk id="9" creationId="{758B9527-2F61-B036-D5D7-3A642DEF1E00}"/>
          </ac:spMkLst>
        </pc:spChg>
        <pc:spChg chg="add mod">
          <ac:chgData name="Baker, KRL, Kathryn (STFC,RAL,ISIS)" userId="28d0492f-ae83-4cd0-8245-1622a5ad2f87" providerId="ADAL" clId="{B47E48E4-3CAC-41D2-91E7-C3894CC3C72E}" dt="2024-09-12T12:41:36.333" v="7253" actId="207"/>
          <ac:spMkLst>
            <pc:docMk/>
            <pc:sldMk cId="849006263" sldId="265"/>
            <ac:spMk id="10" creationId="{AE997FAF-A6BE-3EDE-1B67-4727C5006016}"/>
          </ac:spMkLst>
        </pc:spChg>
        <pc:spChg chg="add mod">
          <ac:chgData name="Baker, KRL, Kathryn (STFC,RAL,ISIS)" userId="28d0492f-ae83-4cd0-8245-1622a5ad2f87" providerId="ADAL" clId="{B47E48E4-3CAC-41D2-91E7-C3894CC3C72E}" dt="2024-09-12T12:41:36.333" v="7253" actId="207"/>
          <ac:spMkLst>
            <pc:docMk/>
            <pc:sldMk cId="849006263" sldId="265"/>
            <ac:spMk id="11" creationId="{D403C537-27C1-182B-355C-A92A30F500A3}"/>
          </ac:spMkLst>
        </pc:spChg>
        <pc:spChg chg="add mod">
          <ac:chgData name="Baker, KRL, Kathryn (STFC,RAL,ISIS)" userId="28d0492f-ae83-4cd0-8245-1622a5ad2f87" providerId="ADAL" clId="{B47E48E4-3CAC-41D2-91E7-C3894CC3C72E}" dt="2024-09-18T00:44:08.990" v="7669" actId="20577"/>
          <ac:spMkLst>
            <pc:docMk/>
            <pc:sldMk cId="849006263" sldId="265"/>
            <ac:spMk id="12" creationId="{939B3280-3130-6B33-9384-FAD031860211}"/>
          </ac:spMkLst>
        </pc:spChg>
        <pc:picChg chg="add del mod">
          <ac:chgData name="Baker, KRL, Kathryn (STFC,RAL,ISIS)" userId="28d0492f-ae83-4cd0-8245-1622a5ad2f87" providerId="ADAL" clId="{B47E48E4-3CAC-41D2-91E7-C3894CC3C72E}" dt="2024-09-11T13:53:46.068" v="4140" actId="478"/>
          <ac:picMkLst>
            <pc:docMk/>
            <pc:sldMk cId="849006263" sldId="265"/>
            <ac:picMk id="1026" creationId="{9C81074A-7526-D250-CE6A-FCE6A896F1B1}"/>
          </ac:picMkLst>
        </pc:picChg>
        <pc:picChg chg="add del mod">
          <ac:chgData name="Baker, KRL, Kathryn (STFC,RAL,ISIS)" userId="28d0492f-ae83-4cd0-8245-1622a5ad2f87" providerId="ADAL" clId="{B47E48E4-3CAC-41D2-91E7-C3894CC3C72E}" dt="2024-09-11T14:01:08.082" v="4171" actId="478"/>
          <ac:picMkLst>
            <pc:docMk/>
            <pc:sldMk cId="849006263" sldId="265"/>
            <ac:picMk id="1028" creationId="{643902CE-714F-9E18-B81F-3FB3E43240F4}"/>
          </ac:picMkLst>
        </pc:picChg>
        <pc:picChg chg="add del mod">
          <ac:chgData name="Baker, KRL, Kathryn (STFC,RAL,ISIS)" userId="28d0492f-ae83-4cd0-8245-1622a5ad2f87" providerId="ADAL" clId="{B47E48E4-3CAC-41D2-91E7-C3894CC3C72E}" dt="2024-09-11T14:01:08.579" v="4172" actId="478"/>
          <ac:picMkLst>
            <pc:docMk/>
            <pc:sldMk cId="849006263" sldId="265"/>
            <ac:picMk id="1030" creationId="{F7749D73-E9B6-5D3F-D935-AE685F5BFB9F}"/>
          </ac:picMkLst>
        </pc:picChg>
        <pc:picChg chg="add del mod">
          <ac:chgData name="Baker, KRL, Kathryn (STFC,RAL,ISIS)" userId="28d0492f-ae83-4cd0-8245-1622a5ad2f87" providerId="ADAL" clId="{B47E48E4-3CAC-41D2-91E7-C3894CC3C72E}" dt="2024-09-11T14:01:09.066" v="4173" actId="478"/>
          <ac:picMkLst>
            <pc:docMk/>
            <pc:sldMk cId="849006263" sldId="265"/>
            <ac:picMk id="1032" creationId="{765152B8-DF7C-5D02-3C46-91F102B5F69E}"/>
          </ac:picMkLst>
        </pc:picChg>
        <pc:picChg chg="add del">
          <ac:chgData name="Baker, KRL, Kathryn (STFC,RAL,ISIS)" userId="28d0492f-ae83-4cd0-8245-1622a5ad2f87" providerId="ADAL" clId="{B47E48E4-3CAC-41D2-91E7-C3894CC3C72E}" dt="2024-09-11T14:01:21.187" v="4175" actId="478"/>
          <ac:picMkLst>
            <pc:docMk/>
            <pc:sldMk cId="849006263" sldId="265"/>
            <ac:picMk id="1034" creationId="{3CAB4807-1C3F-5064-395A-680327869F0A}"/>
          </ac:picMkLst>
        </pc:picChg>
        <pc:picChg chg="add mod">
          <ac:chgData name="Baker, KRL, Kathryn (STFC,RAL,ISIS)" userId="28d0492f-ae83-4cd0-8245-1622a5ad2f87" providerId="ADAL" clId="{B47E48E4-3CAC-41D2-91E7-C3894CC3C72E}" dt="2024-09-11T14:02:17.599" v="4188" actId="12788"/>
          <ac:picMkLst>
            <pc:docMk/>
            <pc:sldMk cId="849006263" sldId="265"/>
            <ac:picMk id="1036" creationId="{FDCB449C-FF50-C2A0-FB97-0D545D0CECAF}"/>
          </ac:picMkLst>
        </pc:picChg>
      </pc:sldChg>
      <pc:sldChg chg="modSp new mod">
        <pc:chgData name="Baker, KRL, Kathryn (STFC,RAL,ISIS)" userId="28d0492f-ae83-4cd0-8245-1622a5ad2f87" providerId="ADAL" clId="{B47E48E4-3CAC-41D2-91E7-C3894CC3C72E}" dt="2024-09-11T14:15:56.965" v="5131" actId="20577"/>
        <pc:sldMkLst>
          <pc:docMk/>
          <pc:sldMk cId="3939046238" sldId="266"/>
        </pc:sldMkLst>
        <pc:spChg chg="mod">
          <ac:chgData name="Baker, KRL, Kathryn (STFC,RAL,ISIS)" userId="28d0492f-ae83-4cd0-8245-1622a5ad2f87" providerId="ADAL" clId="{B47E48E4-3CAC-41D2-91E7-C3894CC3C72E}" dt="2024-09-11T14:15:51.594" v="5113" actId="20577"/>
          <ac:spMkLst>
            <pc:docMk/>
            <pc:sldMk cId="3939046238" sldId="266"/>
            <ac:spMk id="2" creationId="{AEB97B91-6633-C63E-E7BF-013913BD1B58}"/>
          </ac:spMkLst>
        </pc:spChg>
        <pc:spChg chg="mod">
          <ac:chgData name="Baker, KRL, Kathryn (STFC,RAL,ISIS)" userId="28d0492f-ae83-4cd0-8245-1622a5ad2f87" providerId="ADAL" clId="{B47E48E4-3CAC-41D2-91E7-C3894CC3C72E}" dt="2024-09-11T14:15:56.965" v="5131" actId="20577"/>
          <ac:spMkLst>
            <pc:docMk/>
            <pc:sldMk cId="3939046238" sldId="266"/>
            <ac:spMk id="3" creationId="{372BB655-AADF-8E7C-D564-D3338BEA9865}"/>
          </ac:spMkLst>
        </pc:spChg>
      </pc:sldChg>
      <pc:sldChg chg="addSp delSp modSp add mod modNotesTx">
        <pc:chgData name="Baker, KRL, Kathryn (STFC,RAL,ISIS)" userId="28d0492f-ae83-4cd0-8245-1622a5ad2f87" providerId="ADAL" clId="{B47E48E4-3CAC-41D2-91E7-C3894CC3C72E}" dt="2024-09-18T00:46:03.225" v="7674" actId="1076"/>
        <pc:sldMkLst>
          <pc:docMk/>
          <pc:sldMk cId="2899002781" sldId="267"/>
        </pc:sldMkLst>
        <pc:spChg chg="mod">
          <ac:chgData name="Baker, KRL, Kathryn (STFC,RAL,ISIS)" userId="28d0492f-ae83-4cd0-8245-1622a5ad2f87" providerId="ADAL" clId="{B47E48E4-3CAC-41D2-91E7-C3894CC3C72E}" dt="2024-09-11T13:05:54.121" v="1717" actId="20577"/>
          <ac:spMkLst>
            <pc:docMk/>
            <pc:sldMk cId="2899002781" sldId="267"/>
            <ac:spMk id="2" creationId="{9FE82E1A-0AEB-BD1E-3AFF-3779B153D93D}"/>
          </ac:spMkLst>
        </pc:spChg>
        <pc:spChg chg="del mod">
          <ac:chgData name="Baker, KRL, Kathryn (STFC,RAL,ISIS)" userId="28d0492f-ae83-4cd0-8245-1622a5ad2f87" providerId="ADAL" clId="{B47E48E4-3CAC-41D2-91E7-C3894CC3C72E}" dt="2024-09-12T12:34:40.267" v="6961" actId="478"/>
          <ac:spMkLst>
            <pc:docMk/>
            <pc:sldMk cId="2899002781" sldId="267"/>
            <ac:spMk id="3" creationId="{F630D851-F5B0-D1B8-8626-9B14ADB72D26}"/>
          </ac:spMkLst>
        </pc:spChg>
        <pc:spChg chg="add mod">
          <ac:chgData name="Baker, KRL, Kathryn (STFC,RAL,ISIS)" userId="28d0492f-ae83-4cd0-8245-1622a5ad2f87" providerId="ADAL" clId="{B47E48E4-3CAC-41D2-91E7-C3894CC3C72E}" dt="2024-09-12T12:43:03.596" v="7376" actId="1076"/>
          <ac:spMkLst>
            <pc:docMk/>
            <pc:sldMk cId="2899002781" sldId="267"/>
            <ac:spMk id="4" creationId="{547DDC23-3E9A-1E2D-54BE-8F77CDD4DBA9}"/>
          </ac:spMkLst>
        </pc:spChg>
        <pc:spChg chg="add mod">
          <ac:chgData name="Baker, KRL, Kathryn (STFC,RAL,ISIS)" userId="28d0492f-ae83-4cd0-8245-1622a5ad2f87" providerId="ADAL" clId="{B47E48E4-3CAC-41D2-91E7-C3894CC3C72E}" dt="2024-09-12T12:43:26.103" v="7380" actId="207"/>
          <ac:spMkLst>
            <pc:docMk/>
            <pc:sldMk cId="2899002781" sldId="267"/>
            <ac:spMk id="5" creationId="{C3D89879-F440-22E3-95C3-A7478E644DF4}"/>
          </ac:spMkLst>
        </pc:spChg>
        <pc:spChg chg="add mod">
          <ac:chgData name="Baker, KRL, Kathryn (STFC,RAL,ISIS)" userId="28d0492f-ae83-4cd0-8245-1622a5ad2f87" providerId="ADAL" clId="{B47E48E4-3CAC-41D2-91E7-C3894CC3C72E}" dt="2024-09-12T12:42:48.258" v="7373" actId="1076"/>
          <ac:spMkLst>
            <pc:docMk/>
            <pc:sldMk cId="2899002781" sldId="267"/>
            <ac:spMk id="6" creationId="{CA9800EA-3675-527E-B976-1C008EA5C9CF}"/>
          </ac:spMkLst>
        </pc:spChg>
        <pc:spChg chg="add del mod">
          <ac:chgData name="Baker, KRL, Kathryn (STFC,RAL,ISIS)" userId="28d0492f-ae83-4cd0-8245-1622a5ad2f87" providerId="ADAL" clId="{B47E48E4-3CAC-41D2-91E7-C3894CC3C72E}" dt="2024-09-12T12:35:04.574" v="6970" actId="478"/>
          <ac:spMkLst>
            <pc:docMk/>
            <pc:sldMk cId="2899002781" sldId="267"/>
            <ac:spMk id="8" creationId="{1488EB15-6E76-2FA4-EBDE-E3EE5D8C6576}"/>
          </ac:spMkLst>
        </pc:spChg>
        <pc:picChg chg="add del mod">
          <ac:chgData name="Baker, KRL, Kathryn (STFC,RAL,ISIS)" userId="28d0492f-ae83-4cd0-8245-1622a5ad2f87" providerId="ADAL" clId="{B47E48E4-3CAC-41D2-91E7-C3894CC3C72E}" dt="2024-09-18T00:45:48.433" v="7670" actId="478"/>
          <ac:picMkLst>
            <pc:docMk/>
            <pc:sldMk cId="2899002781" sldId="267"/>
            <ac:picMk id="3" creationId="{4BCDC0DE-554A-B352-E256-A3DDA7577FD8}"/>
          </ac:picMkLst>
        </pc:picChg>
        <pc:picChg chg="add mod">
          <ac:chgData name="Baker, KRL, Kathryn (STFC,RAL,ISIS)" userId="28d0492f-ae83-4cd0-8245-1622a5ad2f87" providerId="ADAL" clId="{B47E48E4-3CAC-41D2-91E7-C3894CC3C72E}" dt="2024-09-18T00:46:03.225" v="7674" actId="1076"/>
          <ac:picMkLst>
            <pc:docMk/>
            <pc:sldMk cId="2899002781" sldId="267"/>
            <ac:picMk id="1026" creationId="{55D65CB6-1395-F409-4FC1-975314D51B52}"/>
          </ac:picMkLst>
        </pc:picChg>
        <pc:picChg chg="add del mod">
          <ac:chgData name="Baker, KRL, Kathryn (STFC,RAL,ISIS)" userId="28d0492f-ae83-4cd0-8245-1622a5ad2f87" providerId="ADAL" clId="{B47E48E4-3CAC-41D2-91E7-C3894CC3C72E}" dt="2024-09-12T12:44:52.018" v="7381" actId="478"/>
          <ac:picMkLst>
            <pc:docMk/>
            <pc:sldMk cId="2899002781" sldId="267"/>
            <ac:picMk id="1026" creationId="{A2B8E3A5-6AA0-1A58-5A67-ACDC4C30678D}"/>
          </ac:picMkLst>
        </pc:picChg>
      </pc:sldChg>
      <pc:sldChg chg="modSp add del mod">
        <pc:chgData name="Baker, KRL, Kathryn (STFC,RAL,ISIS)" userId="28d0492f-ae83-4cd0-8245-1622a5ad2f87" providerId="ADAL" clId="{B47E48E4-3CAC-41D2-91E7-C3894CC3C72E}" dt="2024-09-11T14:15:36.764" v="5099" actId="2696"/>
        <pc:sldMkLst>
          <pc:docMk/>
          <pc:sldMk cId="294050505" sldId="268"/>
        </pc:sldMkLst>
        <pc:spChg chg="mod">
          <ac:chgData name="Baker, KRL, Kathryn (STFC,RAL,ISIS)" userId="28d0492f-ae83-4cd0-8245-1622a5ad2f87" providerId="ADAL" clId="{B47E48E4-3CAC-41D2-91E7-C3894CC3C72E}" dt="2024-09-11T13:06:01.790" v="1731" actId="20577"/>
          <ac:spMkLst>
            <pc:docMk/>
            <pc:sldMk cId="294050505" sldId="268"/>
            <ac:spMk id="2" creationId="{9FE82E1A-0AEB-BD1E-3AFF-3779B153D93D}"/>
          </ac:spMkLst>
        </pc:spChg>
        <pc:spChg chg="mod">
          <ac:chgData name="Baker, KRL, Kathryn (STFC,RAL,ISIS)" userId="28d0492f-ae83-4cd0-8245-1622a5ad2f87" providerId="ADAL" clId="{B47E48E4-3CAC-41D2-91E7-C3894CC3C72E}" dt="2024-09-11T13:17:16.248" v="1776" actId="6549"/>
          <ac:spMkLst>
            <pc:docMk/>
            <pc:sldMk cId="294050505" sldId="268"/>
            <ac:spMk id="3" creationId="{F630D851-F5B0-D1B8-8626-9B14ADB72D26}"/>
          </ac:spMkLst>
        </pc:spChg>
      </pc:sldChg>
      <pc:sldChg chg="addSp delSp modSp add mod modNotesTx">
        <pc:chgData name="Baker, KRL, Kathryn (STFC,RAL,ISIS)" userId="28d0492f-ae83-4cd0-8245-1622a5ad2f87" providerId="ADAL" clId="{B47E48E4-3CAC-41D2-91E7-C3894CC3C72E}" dt="2024-09-18T00:53:36.604" v="8091" actId="20577"/>
        <pc:sldMkLst>
          <pc:docMk/>
          <pc:sldMk cId="3817338691" sldId="269"/>
        </pc:sldMkLst>
        <pc:spChg chg="mod">
          <ac:chgData name="Baker, KRL, Kathryn (STFC,RAL,ISIS)" userId="28d0492f-ae83-4cd0-8245-1622a5ad2f87" providerId="ADAL" clId="{B47E48E4-3CAC-41D2-91E7-C3894CC3C72E}" dt="2024-09-18T00:48:46.121" v="8002" actId="27636"/>
          <ac:spMkLst>
            <pc:docMk/>
            <pc:sldMk cId="3817338691" sldId="269"/>
            <ac:spMk id="2" creationId="{9FE82E1A-0AEB-BD1E-3AFF-3779B153D93D}"/>
          </ac:spMkLst>
        </pc:spChg>
        <pc:spChg chg="add">
          <ac:chgData name="Baker, KRL, Kathryn (STFC,RAL,ISIS)" userId="28d0492f-ae83-4cd0-8245-1622a5ad2f87" providerId="ADAL" clId="{B47E48E4-3CAC-41D2-91E7-C3894CC3C72E}" dt="2024-09-18T00:51:45.511" v="8043"/>
          <ac:spMkLst>
            <pc:docMk/>
            <pc:sldMk cId="3817338691" sldId="269"/>
            <ac:spMk id="3" creationId="{F4791154-B201-2823-EA79-0DD0140DAA30}"/>
          </ac:spMkLst>
        </pc:spChg>
        <pc:spChg chg="del mod">
          <ac:chgData name="Baker, KRL, Kathryn (STFC,RAL,ISIS)" userId="28d0492f-ae83-4cd0-8245-1622a5ad2f87" providerId="ADAL" clId="{B47E48E4-3CAC-41D2-91E7-C3894CC3C72E}" dt="2024-09-12T10:42:29.962" v="5331" actId="478"/>
          <ac:spMkLst>
            <pc:docMk/>
            <pc:sldMk cId="3817338691" sldId="269"/>
            <ac:spMk id="3" creationId="{F630D851-F5B0-D1B8-8626-9B14ADB72D26}"/>
          </ac:spMkLst>
        </pc:spChg>
        <pc:spChg chg="add mod">
          <ac:chgData name="Baker, KRL, Kathryn (STFC,RAL,ISIS)" userId="28d0492f-ae83-4cd0-8245-1622a5ad2f87" providerId="ADAL" clId="{B47E48E4-3CAC-41D2-91E7-C3894CC3C72E}" dt="2024-09-18T00:51:53.757" v="8045"/>
          <ac:spMkLst>
            <pc:docMk/>
            <pc:sldMk cId="3817338691" sldId="269"/>
            <ac:spMk id="4" creationId="{5A01A732-4318-74AF-3EC9-FE948051CDF4}"/>
          </ac:spMkLst>
        </pc:spChg>
        <pc:spChg chg="add mod">
          <ac:chgData name="Baker, KRL, Kathryn (STFC,RAL,ISIS)" userId="28d0492f-ae83-4cd0-8245-1622a5ad2f87" providerId="ADAL" clId="{B47E48E4-3CAC-41D2-91E7-C3894CC3C72E}" dt="2024-09-18T00:51:52.151" v="8044"/>
          <ac:spMkLst>
            <pc:docMk/>
            <pc:sldMk cId="3817338691" sldId="269"/>
            <ac:spMk id="5" creationId="{C620D191-6981-4BDD-C773-36914E9634FD}"/>
          </ac:spMkLst>
        </pc:spChg>
        <pc:spChg chg="add del mod">
          <ac:chgData name="Baker, KRL, Kathryn (STFC,RAL,ISIS)" userId="28d0492f-ae83-4cd0-8245-1622a5ad2f87" providerId="ADAL" clId="{B47E48E4-3CAC-41D2-91E7-C3894CC3C72E}" dt="2024-09-12T10:43:02.600" v="5477" actId="478"/>
          <ac:spMkLst>
            <pc:docMk/>
            <pc:sldMk cId="3817338691" sldId="269"/>
            <ac:spMk id="5" creationId="{E87DF01C-FCCD-1BDC-C215-01679794A2FB}"/>
          </ac:spMkLst>
        </pc:spChg>
        <pc:spChg chg="add">
          <ac:chgData name="Baker, KRL, Kathryn (STFC,RAL,ISIS)" userId="28d0492f-ae83-4cd0-8245-1622a5ad2f87" providerId="ADAL" clId="{B47E48E4-3CAC-41D2-91E7-C3894CC3C72E}" dt="2024-09-18T00:52:00.379" v="8046"/>
          <ac:spMkLst>
            <pc:docMk/>
            <pc:sldMk cId="3817338691" sldId="269"/>
            <ac:spMk id="6" creationId="{4483EA72-0459-A4DB-0058-552E152C2585}"/>
          </ac:spMkLst>
        </pc:spChg>
        <pc:spChg chg="add mod">
          <ac:chgData name="Baker, KRL, Kathryn (STFC,RAL,ISIS)" userId="28d0492f-ae83-4cd0-8245-1622a5ad2f87" providerId="ADAL" clId="{B47E48E4-3CAC-41D2-91E7-C3894CC3C72E}" dt="2024-09-18T00:53:36.604" v="8091" actId="20577"/>
          <ac:spMkLst>
            <pc:docMk/>
            <pc:sldMk cId="3817338691" sldId="269"/>
            <ac:spMk id="8" creationId="{37F278AF-3FFD-84DA-0E30-19DBB6B10336}"/>
          </ac:spMkLst>
        </pc:spChg>
        <pc:spChg chg="add del mod">
          <ac:chgData name="Baker, KRL, Kathryn (STFC,RAL,ISIS)" userId="28d0492f-ae83-4cd0-8245-1622a5ad2f87" providerId="ADAL" clId="{B47E48E4-3CAC-41D2-91E7-C3894CC3C72E}" dt="2024-09-12T12:22:56.158" v="6243" actId="478"/>
          <ac:spMkLst>
            <pc:docMk/>
            <pc:sldMk cId="3817338691" sldId="269"/>
            <ac:spMk id="9" creationId="{B1003D39-6D4C-00B4-6240-0EDE67AB10E4}"/>
          </ac:spMkLst>
        </pc:spChg>
        <pc:spChg chg="add del mod topLvl">
          <ac:chgData name="Baker, KRL, Kathryn (STFC,RAL,ISIS)" userId="28d0492f-ae83-4cd0-8245-1622a5ad2f87" providerId="ADAL" clId="{B47E48E4-3CAC-41D2-91E7-C3894CC3C72E}" dt="2024-09-12T12:23:01.296" v="6244" actId="478"/>
          <ac:spMkLst>
            <pc:docMk/>
            <pc:sldMk cId="3817338691" sldId="269"/>
            <ac:spMk id="10" creationId="{87A22FFC-EF7B-8B8A-A2AB-C70DC1DC4198}"/>
          </ac:spMkLst>
        </pc:spChg>
        <pc:grpChg chg="add del mod">
          <ac:chgData name="Baker, KRL, Kathryn (STFC,RAL,ISIS)" userId="28d0492f-ae83-4cd0-8245-1622a5ad2f87" providerId="ADAL" clId="{B47E48E4-3CAC-41D2-91E7-C3894CC3C72E}" dt="2024-09-12T12:23:01.296" v="6244" actId="478"/>
          <ac:grpSpMkLst>
            <pc:docMk/>
            <pc:sldMk cId="3817338691" sldId="269"/>
            <ac:grpSpMk id="11" creationId="{34E95662-FDFC-BD8A-A4E3-8F337FA55623}"/>
          </ac:grpSpMkLst>
        </pc:grpChg>
        <pc:picChg chg="add mod topLvl modCrop">
          <ac:chgData name="Baker, KRL, Kathryn (STFC,RAL,ISIS)" userId="28d0492f-ae83-4cd0-8245-1622a5ad2f87" providerId="ADAL" clId="{B47E48E4-3CAC-41D2-91E7-C3894CC3C72E}" dt="2024-09-12T12:23:01.296" v="6244" actId="478"/>
          <ac:picMkLst>
            <pc:docMk/>
            <pc:sldMk cId="3817338691" sldId="269"/>
            <ac:picMk id="7" creationId="{19B3D002-FC87-572C-346B-766F5DEC97B3}"/>
          </ac:picMkLst>
        </pc:picChg>
        <pc:picChg chg="add del mod">
          <ac:chgData name="Baker, KRL, Kathryn (STFC,RAL,ISIS)" userId="28d0492f-ae83-4cd0-8245-1622a5ad2f87" providerId="ADAL" clId="{B47E48E4-3CAC-41D2-91E7-C3894CC3C72E}" dt="2024-09-12T10:48:10.283" v="5739" actId="478"/>
          <ac:picMkLst>
            <pc:docMk/>
            <pc:sldMk cId="3817338691" sldId="269"/>
            <ac:picMk id="13" creationId="{BED6410E-4252-A75B-CB72-E8988731F4EC}"/>
          </ac:picMkLst>
        </pc:picChg>
        <pc:picChg chg="add">
          <ac:chgData name="Baker, KRL, Kathryn (STFC,RAL,ISIS)" userId="28d0492f-ae83-4cd0-8245-1622a5ad2f87" providerId="ADAL" clId="{B47E48E4-3CAC-41D2-91E7-C3894CC3C72E}" dt="2024-09-18T00:48:49.834" v="8003"/>
          <ac:picMkLst>
            <pc:docMk/>
            <pc:sldMk cId="3817338691" sldId="269"/>
            <ac:picMk id="2050" creationId="{65BDB79E-D1D5-0B83-32E6-ABA664A26DB2}"/>
          </ac:picMkLst>
        </pc:picChg>
      </pc:sldChg>
      <pc:sldChg chg="addSp modSp add mod">
        <pc:chgData name="Baker, KRL, Kathryn (STFC,RAL,ISIS)" userId="28d0492f-ae83-4cd0-8245-1622a5ad2f87" providerId="ADAL" clId="{B47E48E4-3CAC-41D2-91E7-C3894CC3C72E}" dt="2024-09-18T00:43:26.584" v="7638" actId="20577"/>
        <pc:sldMkLst>
          <pc:docMk/>
          <pc:sldMk cId="3114005399" sldId="270"/>
        </pc:sldMkLst>
        <pc:spChg chg="add mod">
          <ac:chgData name="Baker, KRL, Kathryn (STFC,RAL,ISIS)" userId="28d0492f-ae83-4cd0-8245-1622a5ad2f87" providerId="ADAL" clId="{B47E48E4-3CAC-41D2-91E7-C3894CC3C72E}" dt="2024-09-11T13:41:16.901" v="3770" actId="208"/>
          <ac:spMkLst>
            <pc:docMk/>
            <pc:sldMk cId="3114005399" sldId="270"/>
            <ac:spMk id="3" creationId="{91C36CED-DF86-5407-A2A8-C3725DE7A77D}"/>
          </ac:spMkLst>
        </pc:spChg>
        <pc:spChg chg="add mod">
          <ac:chgData name="Baker, KRL, Kathryn (STFC,RAL,ISIS)" userId="28d0492f-ae83-4cd0-8245-1622a5ad2f87" providerId="ADAL" clId="{B47E48E4-3CAC-41D2-91E7-C3894CC3C72E}" dt="2024-09-18T00:42:22.633" v="7532" actId="1076"/>
          <ac:spMkLst>
            <pc:docMk/>
            <pc:sldMk cId="3114005399" sldId="270"/>
            <ac:spMk id="6" creationId="{AB780B41-1618-22DE-C5B4-F7ACEFCA695A}"/>
          </ac:spMkLst>
        </pc:spChg>
        <pc:spChg chg="add mod">
          <ac:chgData name="Baker, KRL, Kathryn (STFC,RAL,ISIS)" userId="28d0492f-ae83-4cd0-8245-1622a5ad2f87" providerId="ADAL" clId="{B47E48E4-3CAC-41D2-91E7-C3894CC3C72E}" dt="2024-09-18T00:43:24.331" v="7637" actId="20577"/>
          <ac:spMkLst>
            <pc:docMk/>
            <pc:sldMk cId="3114005399" sldId="270"/>
            <ac:spMk id="7" creationId="{5876493F-E914-7898-BFDF-DB51660546F1}"/>
          </ac:spMkLst>
        </pc:spChg>
        <pc:spChg chg="mod">
          <ac:chgData name="Baker, KRL, Kathryn (STFC,RAL,ISIS)" userId="28d0492f-ae83-4cd0-8245-1622a5ad2f87" providerId="ADAL" clId="{B47E48E4-3CAC-41D2-91E7-C3894CC3C72E}" dt="2024-09-11T13:42:05.189" v="3817" actId="20577"/>
          <ac:spMkLst>
            <pc:docMk/>
            <pc:sldMk cId="3114005399" sldId="270"/>
            <ac:spMk id="16" creationId="{8BD57B7D-6128-A185-CCBE-A3F384E076A2}"/>
          </ac:spMkLst>
        </pc:spChg>
        <pc:spChg chg="mod">
          <ac:chgData name="Baker, KRL, Kathryn (STFC,RAL,ISIS)" userId="28d0492f-ae83-4cd0-8245-1622a5ad2f87" providerId="ADAL" clId="{B47E48E4-3CAC-41D2-91E7-C3894CC3C72E}" dt="2024-09-18T00:43:26.584" v="7638" actId="20577"/>
          <ac:spMkLst>
            <pc:docMk/>
            <pc:sldMk cId="3114005399" sldId="270"/>
            <ac:spMk id="24" creationId="{72B1BEA0-FF54-C094-C9F6-59DE471B9DED}"/>
          </ac:spMkLst>
        </pc:spChg>
        <pc:picChg chg="add mod modCrop">
          <ac:chgData name="Baker, KRL, Kathryn (STFC,RAL,ISIS)" userId="28d0492f-ae83-4cd0-8245-1622a5ad2f87" providerId="ADAL" clId="{B47E48E4-3CAC-41D2-91E7-C3894CC3C72E}" dt="2024-09-18T00:42:25.536" v="7533" actId="1076"/>
          <ac:picMkLst>
            <pc:docMk/>
            <pc:sldMk cId="3114005399" sldId="270"/>
            <ac:picMk id="4" creationId="{530731CE-B34E-F471-FDAE-FAEE46159A4D}"/>
          </ac:picMkLst>
        </pc:picChg>
        <pc:cxnChg chg="add mod">
          <ac:chgData name="Baker, KRL, Kathryn (STFC,RAL,ISIS)" userId="28d0492f-ae83-4cd0-8245-1622a5ad2f87" providerId="ADAL" clId="{B47E48E4-3CAC-41D2-91E7-C3894CC3C72E}" dt="2024-09-11T13:41:43.585" v="3773" actId="14100"/>
          <ac:cxnSpMkLst>
            <pc:docMk/>
            <pc:sldMk cId="3114005399" sldId="270"/>
            <ac:cxnSpMk id="5" creationId="{275EE24E-4147-BFD9-AB3D-62E69E33CEEE}"/>
          </ac:cxnSpMkLst>
        </pc:cxnChg>
        <pc:cxnChg chg="mod">
          <ac:chgData name="Baker, KRL, Kathryn (STFC,RAL,ISIS)" userId="28d0492f-ae83-4cd0-8245-1622a5ad2f87" providerId="ADAL" clId="{B47E48E4-3CAC-41D2-91E7-C3894CC3C72E}" dt="2024-09-11T13:41:54.957" v="3774" actId="1076"/>
          <ac:cxnSpMkLst>
            <pc:docMk/>
            <pc:sldMk cId="3114005399" sldId="270"/>
            <ac:cxnSpMk id="18" creationId="{9B18E78F-0346-0F27-EE20-59F594E1354E}"/>
          </ac:cxnSpMkLst>
        </pc:cxnChg>
      </pc:sldChg>
      <pc:sldChg chg="addSp delSp modSp add mod">
        <pc:chgData name="Baker, KRL, Kathryn (STFC,RAL,ISIS)" userId="28d0492f-ae83-4cd0-8245-1622a5ad2f87" providerId="ADAL" clId="{B47E48E4-3CAC-41D2-91E7-C3894CC3C72E}" dt="2024-09-18T00:55:47.978" v="8193" actId="20577"/>
        <pc:sldMkLst>
          <pc:docMk/>
          <pc:sldMk cId="607757535" sldId="271"/>
        </pc:sldMkLst>
        <pc:spChg chg="mod">
          <ac:chgData name="Baker, KRL, Kathryn (STFC,RAL,ISIS)" userId="28d0492f-ae83-4cd0-8245-1622a5ad2f87" providerId="ADAL" clId="{B47E48E4-3CAC-41D2-91E7-C3894CC3C72E}" dt="2024-09-11T14:09:37.138" v="4420" actId="20577"/>
          <ac:spMkLst>
            <pc:docMk/>
            <pc:sldMk cId="607757535" sldId="271"/>
            <ac:spMk id="2" creationId="{9FE82E1A-0AEB-BD1E-3AFF-3779B153D93D}"/>
          </ac:spMkLst>
        </pc:spChg>
        <pc:spChg chg="del mod">
          <ac:chgData name="Baker, KRL, Kathryn (STFC,RAL,ISIS)" userId="28d0492f-ae83-4cd0-8245-1622a5ad2f87" providerId="ADAL" clId="{B47E48E4-3CAC-41D2-91E7-C3894CC3C72E}" dt="2024-09-12T10:21:04.196" v="5322" actId="478"/>
          <ac:spMkLst>
            <pc:docMk/>
            <pc:sldMk cId="607757535" sldId="271"/>
            <ac:spMk id="3" creationId="{F630D851-F5B0-D1B8-8626-9B14ADB72D26}"/>
          </ac:spMkLst>
        </pc:spChg>
        <pc:spChg chg="add mod">
          <ac:chgData name="Baker, KRL, Kathryn (STFC,RAL,ISIS)" userId="28d0492f-ae83-4cd0-8245-1622a5ad2f87" providerId="ADAL" clId="{B47E48E4-3CAC-41D2-91E7-C3894CC3C72E}" dt="2024-09-18T00:55:47.978" v="8193" actId="20577"/>
          <ac:spMkLst>
            <pc:docMk/>
            <pc:sldMk cId="607757535" sldId="271"/>
            <ac:spMk id="4" creationId="{9255D5D9-6378-DAF3-078A-DBFE207245A1}"/>
          </ac:spMkLst>
        </pc:spChg>
        <pc:spChg chg="add del mod">
          <ac:chgData name="Baker, KRL, Kathryn (STFC,RAL,ISIS)" userId="28d0492f-ae83-4cd0-8245-1622a5ad2f87" providerId="ADAL" clId="{B47E48E4-3CAC-41D2-91E7-C3894CC3C72E}" dt="2024-09-12T10:21:05.893" v="5323" actId="478"/>
          <ac:spMkLst>
            <pc:docMk/>
            <pc:sldMk cId="607757535" sldId="271"/>
            <ac:spMk id="5" creationId="{DC7E3D07-9B77-C717-2171-8924051464FE}"/>
          </ac:spMkLst>
        </pc:spChg>
        <pc:picChg chg="add mod ord">
          <ac:chgData name="Baker, KRL, Kathryn (STFC,RAL,ISIS)" userId="28d0492f-ae83-4cd0-8245-1622a5ad2f87" providerId="ADAL" clId="{B47E48E4-3CAC-41D2-91E7-C3894CC3C72E}" dt="2024-09-12T12:15:18.361" v="5778" actId="170"/>
          <ac:picMkLst>
            <pc:docMk/>
            <pc:sldMk cId="607757535" sldId="271"/>
            <ac:picMk id="7" creationId="{E0D53268-2C01-4216-3157-7BD540147E24}"/>
          </ac:picMkLst>
        </pc:picChg>
        <pc:picChg chg="add mod ord">
          <ac:chgData name="Baker, KRL, Kathryn (STFC,RAL,ISIS)" userId="28d0492f-ae83-4cd0-8245-1622a5ad2f87" providerId="ADAL" clId="{B47E48E4-3CAC-41D2-91E7-C3894CC3C72E}" dt="2024-09-12T12:15:28.852" v="5782" actId="170"/>
          <ac:picMkLst>
            <pc:docMk/>
            <pc:sldMk cId="607757535" sldId="271"/>
            <ac:picMk id="9" creationId="{D17E1FE9-F417-C394-3C49-656308A8464D}"/>
          </ac:picMkLst>
        </pc:picChg>
        <pc:picChg chg="add mod">
          <ac:chgData name="Baker, KRL, Kathryn (STFC,RAL,ISIS)" userId="28d0492f-ae83-4cd0-8245-1622a5ad2f87" providerId="ADAL" clId="{B47E48E4-3CAC-41D2-91E7-C3894CC3C72E}" dt="2024-09-12T12:15:22.043" v="5779" actId="14100"/>
          <ac:picMkLst>
            <pc:docMk/>
            <pc:sldMk cId="607757535" sldId="271"/>
            <ac:picMk id="11" creationId="{96B92515-E3F0-6721-238A-BDE09D8DE64C}"/>
          </ac:picMkLst>
        </pc:picChg>
      </pc:sldChg>
      <pc:sldChg chg="modSp new mod">
        <pc:chgData name="Baker, KRL, Kathryn (STFC,RAL,ISIS)" userId="28d0492f-ae83-4cd0-8245-1622a5ad2f87" providerId="ADAL" clId="{B47E48E4-3CAC-41D2-91E7-C3894CC3C72E}" dt="2024-09-18T00:56:14.396" v="8236" actId="20577"/>
        <pc:sldMkLst>
          <pc:docMk/>
          <pc:sldMk cId="2974490633" sldId="272"/>
        </pc:sldMkLst>
        <pc:spChg chg="mod">
          <ac:chgData name="Baker, KRL, Kathryn (STFC,RAL,ISIS)" userId="28d0492f-ae83-4cd0-8245-1622a5ad2f87" providerId="ADAL" clId="{B47E48E4-3CAC-41D2-91E7-C3894CC3C72E}" dt="2024-09-11T14:11:33.909" v="4498" actId="20577"/>
          <ac:spMkLst>
            <pc:docMk/>
            <pc:sldMk cId="2974490633" sldId="272"/>
            <ac:spMk id="2" creationId="{323F142E-19E2-DE56-155D-B2D8E8D6919A}"/>
          </ac:spMkLst>
        </pc:spChg>
        <pc:spChg chg="mod">
          <ac:chgData name="Baker, KRL, Kathryn (STFC,RAL,ISIS)" userId="28d0492f-ae83-4cd0-8245-1622a5ad2f87" providerId="ADAL" clId="{B47E48E4-3CAC-41D2-91E7-C3894CC3C72E}" dt="2024-09-18T00:56:14.396" v="8236" actId="20577"/>
          <ac:spMkLst>
            <pc:docMk/>
            <pc:sldMk cId="2974490633" sldId="272"/>
            <ac:spMk id="3" creationId="{9605422F-244E-2E48-7F9E-8E5943CBB7EB}"/>
          </ac:spMkLst>
        </pc:spChg>
      </pc:sldChg>
      <pc:sldChg chg="addSp delSp modSp add mod">
        <pc:chgData name="Baker, KRL, Kathryn (STFC,RAL,ISIS)" userId="28d0492f-ae83-4cd0-8245-1622a5ad2f87" providerId="ADAL" clId="{B47E48E4-3CAC-41D2-91E7-C3894CC3C72E}" dt="2024-09-18T00:54:37.862" v="8111" actId="27636"/>
        <pc:sldMkLst>
          <pc:docMk/>
          <pc:sldMk cId="1679172023" sldId="273"/>
        </pc:sldMkLst>
        <pc:spChg chg="mod">
          <ac:chgData name="Baker, KRL, Kathryn (STFC,RAL,ISIS)" userId="28d0492f-ae83-4cd0-8245-1622a5ad2f87" providerId="ADAL" clId="{B47E48E4-3CAC-41D2-91E7-C3894CC3C72E}" dt="2024-09-18T00:49:14.264" v="8008" actId="27636"/>
          <ac:spMkLst>
            <pc:docMk/>
            <pc:sldMk cId="1679172023" sldId="273"/>
            <ac:spMk id="2" creationId="{9FE82E1A-0AEB-BD1E-3AFF-3779B153D93D}"/>
          </ac:spMkLst>
        </pc:spChg>
        <pc:spChg chg="mod">
          <ac:chgData name="Baker, KRL, Kathryn (STFC,RAL,ISIS)" userId="28d0492f-ae83-4cd0-8245-1622a5ad2f87" providerId="ADAL" clId="{B47E48E4-3CAC-41D2-91E7-C3894CC3C72E}" dt="2024-09-18T00:54:37.862" v="8111" actId="27636"/>
          <ac:spMkLst>
            <pc:docMk/>
            <pc:sldMk cId="1679172023" sldId="273"/>
            <ac:spMk id="8" creationId="{37F278AF-3FFD-84DA-0E30-19DBB6B10336}"/>
          </ac:spMkLst>
        </pc:spChg>
        <pc:spChg chg="del">
          <ac:chgData name="Baker, KRL, Kathryn (STFC,RAL,ISIS)" userId="28d0492f-ae83-4cd0-8245-1622a5ad2f87" providerId="ADAL" clId="{B47E48E4-3CAC-41D2-91E7-C3894CC3C72E}" dt="2024-09-12T12:19:04.582" v="5805" actId="478"/>
          <ac:spMkLst>
            <pc:docMk/>
            <pc:sldMk cId="1679172023" sldId="273"/>
            <ac:spMk id="10" creationId="{87A22FFC-EF7B-8B8A-A2AB-C70DC1DC4198}"/>
          </ac:spMkLst>
        </pc:spChg>
        <pc:picChg chg="add mod">
          <ac:chgData name="Baker, KRL, Kathryn (STFC,RAL,ISIS)" userId="28d0492f-ae83-4cd0-8245-1622a5ad2f87" providerId="ADAL" clId="{B47E48E4-3CAC-41D2-91E7-C3894CC3C72E}" dt="2024-09-18T00:49:08.639" v="8004" actId="1076"/>
          <ac:picMkLst>
            <pc:docMk/>
            <pc:sldMk cId="1679172023" sldId="273"/>
            <ac:picMk id="4" creationId="{10DFCCBD-6FF1-E33B-70EE-4E8D4738692B}"/>
          </ac:picMkLst>
        </pc:picChg>
        <pc:cxnChg chg="add mod">
          <ac:chgData name="Baker, KRL, Kathryn (STFC,RAL,ISIS)" userId="28d0492f-ae83-4cd0-8245-1622a5ad2f87" providerId="ADAL" clId="{B47E48E4-3CAC-41D2-91E7-C3894CC3C72E}" dt="2024-09-18T00:49:08.639" v="8004" actId="1076"/>
          <ac:cxnSpMkLst>
            <pc:docMk/>
            <pc:sldMk cId="1679172023" sldId="273"/>
            <ac:cxnSpMk id="6" creationId="{17F6A1D4-CE44-AD40-A279-A2AA19BF7A80}"/>
          </ac:cxnSpMkLst>
        </pc:cxnChg>
      </pc:sldChg>
      <pc:sldChg chg="addSp delSp modSp add mod">
        <pc:chgData name="Baker, KRL, Kathryn (STFC,RAL,ISIS)" userId="28d0492f-ae83-4cd0-8245-1622a5ad2f87" providerId="ADAL" clId="{B47E48E4-3CAC-41D2-91E7-C3894CC3C72E}" dt="2024-09-18T00:54:45.180" v="8115" actId="27636"/>
        <pc:sldMkLst>
          <pc:docMk/>
          <pc:sldMk cId="158140211" sldId="274"/>
        </pc:sldMkLst>
        <pc:spChg chg="mod">
          <ac:chgData name="Baker, KRL, Kathryn (STFC,RAL,ISIS)" userId="28d0492f-ae83-4cd0-8245-1622a5ad2f87" providerId="ADAL" clId="{B47E48E4-3CAC-41D2-91E7-C3894CC3C72E}" dt="2024-09-18T00:54:45.180" v="8115" actId="27636"/>
          <ac:spMkLst>
            <pc:docMk/>
            <pc:sldMk cId="158140211" sldId="274"/>
            <ac:spMk id="8" creationId="{37F278AF-3FFD-84DA-0E30-19DBB6B10336}"/>
          </ac:spMkLst>
        </pc:spChg>
        <pc:spChg chg="mod">
          <ac:chgData name="Baker, KRL, Kathryn (STFC,RAL,ISIS)" userId="28d0492f-ae83-4cd0-8245-1622a5ad2f87" providerId="ADAL" clId="{B47E48E4-3CAC-41D2-91E7-C3894CC3C72E}" dt="2024-09-12T12:18:41.096" v="5800" actId="1076"/>
          <ac:spMkLst>
            <pc:docMk/>
            <pc:sldMk cId="158140211" sldId="274"/>
            <ac:spMk id="9" creationId="{B1003D39-6D4C-00B4-6240-0EDE67AB10E4}"/>
          </ac:spMkLst>
        </pc:spChg>
        <pc:spChg chg="del">
          <ac:chgData name="Baker, KRL, Kathryn (STFC,RAL,ISIS)" userId="28d0492f-ae83-4cd0-8245-1622a5ad2f87" providerId="ADAL" clId="{B47E48E4-3CAC-41D2-91E7-C3894CC3C72E}" dt="2024-09-12T12:17:48.967" v="5793" actId="478"/>
          <ac:spMkLst>
            <pc:docMk/>
            <pc:sldMk cId="158140211" sldId="274"/>
            <ac:spMk id="10" creationId="{87A22FFC-EF7B-8B8A-A2AB-C70DC1DC4198}"/>
          </ac:spMkLst>
        </pc:spChg>
        <pc:spChg chg="add mod">
          <ac:chgData name="Baker, KRL, Kathryn (STFC,RAL,ISIS)" userId="28d0492f-ae83-4cd0-8245-1622a5ad2f87" providerId="ADAL" clId="{B47E48E4-3CAC-41D2-91E7-C3894CC3C72E}" dt="2024-09-12T12:18:45.103" v="5802" actId="1076"/>
          <ac:spMkLst>
            <pc:docMk/>
            <pc:sldMk cId="158140211" sldId="274"/>
            <ac:spMk id="22" creationId="{7F168A28-035A-D8A3-7DE9-A200E6143207}"/>
          </ac:spMkLst>
        </pc:spChg>
        <pc:picChg chg="del">
          <ac:chgData name="Baker, KRL, Kathryn (STFC,RAL,ISIS)" userId="28d0492f-ae83-4cd0-8245-1622a5ad2f87" providerId="ADAL" clId="{B47E48E4-3CAC-41D2-91E7-C3894CC3C72E}" dt="2024-09-12T12:17:14.746" v="5784" actId="478"/>
          <ac:picMkLst>
            <pc:docMk/>
            <pc:sldMk cId="158140211" sldId="274"/>
            <ac:picMk id="4" creationId="{10DFCCBD-6FF1-E33B-70EE-4E8D4738692B}"/>
          </ac:picMkLst>
        </pc:picChg>
        <pc:picChg chg="add mod">
          <ac:chgData name="Baker, KRL, Kathryn (STFC,RAL,ISIS)" userId="28d0492f-ae83-4cd0-8245-1622a5ad2f87" providerId="ADAL" clId="{B47E48E4-3CAC-41D2-91E7-C3894CC3C72E}" dt="2024-09-12T12:17:57.639" v="5796" actId="1076"/>
          <ac:picMkLst>
            <pc:docMk/>
            <pc:sldMk cId="158140211" sldId="274"/>
            <ac:picMk id="5" creationId="{EB7ED7ED-69C2-F4D2-6BB5-FB19E1428412}"/>
          </ac:picMkLst>
        </pc:picChg>
        <pc:picChg chg="add mod">
          <ac:chgData name="Baker, KRL, Kathryn (STFC,RAL,ISIS)" userId="28d0492f-ae83-4cd0-8245-1622a5ad2f87" providerId="ADAL" clId="{B47E48E4-3CAC-41D2-91E7-C3894CC3C72E}" dt="2024-09-12T12:18:30.719" v="5798" actId="1076"/>
          <ac:picMkLst>
            <pc:docMk/>
            <pc:sldMk cId="158140211" sldId="274"/>
            <ac:picMk id="19" creationId="{B3C12B70-7D2A-6427-C99B-9F030A2A7285}"/>
          </ac:picMkLst>
        </pc:picChg>
        <pc:cxnChg chg="mod ord">
          <ac:chgData name="Baker, KRL, Kathryn (STFC,RAL,ISIS)" userId="28d0492f-ae83-4cd0-8245-1622a5ad2f87" providerId="ADAL" clId="{B47E48E4-3CAC-41D2-91E7-C3894CC3C72E}" dt="2024-09-12T12:18:56.436" v="5804" actId="166"/>
          <ac:cxnSpMkLst>
            <pc:docMk/>
            <pc:sldMk cId="158140211" sldId="274"/>
            <ac:cxnSpMk id="6" creationId="{17F6A1D4-CE44-AD40-A279-A2AA19BF7A80}"/>
          </ac:cxnSpMkLst>
        </pc:cxnChg>
        <pc:cxnChg chg="add mod">
          <ac:chgData name="Baker, KRL, Kathryn (STFC,RAL,ISIS)" userId="28d0492f-ae83-4cd0-8245-1622a5ad2f87" providerId="ADAL" clId="{B47E48E4-3CAC-41D2-91E7-C3894CC3C72E}" dt="2024-09-12T12:23:49.213" v="6252" actId="14100"/>
          <ac:cxnSpMkLst>
            <pc:docMk/>
            <pc:sldMk cId="158140211" sldId="274"/>
            <ac:cxnSpMk id="24" creationId="{38940A31-406F-4F22-E12C-9F3831F128A5}"/>
          </ac:cxnSpMkLst>
        </pc:cxnChg>
      </pc:sldChg>
      <pc:sldChg chg="addSp delSp modSp add mod">
        <pc:chgData name="Baker, KRL, Kathryn (STFC,RAL,ISIS)" userId="28d0492f-ae83-4cd0-8245-1622a5ad2f87" providerId="ADAL" clId="{B47E48E4-3CAC-41D2-91E7-C3894CC3C72E}" dt="2024-09-18T00:54:41.871" v="8113" actId="27636"/>
        <pc:sldMkLst>
          <pc:docMk/>
          <pc:sldMk cId="2188127400" sldId="275"/>
        </pc:sldMkLst>
        <pc:spChg chg="mod">
          <ac:chgData name="Baker, KRL, Kathryn (STFC,RAL,ISIS)" userId="28d0492f-ae83-4cd0-8245-1622a5ad2f87" providerId="ADAL" clId="{B47E48E4-3CAC-41D2-91E7-C3894CC3C72E}" dt="2024-09-18T00:54:41.871" v="8113" actId="27636"/>
          <ac:spMkLst>
            <pc:docMk/>
            <pc:sldMk cId="2188127400" sldId="275"/>
            <ac:spMk id="8" creationId="{37F278AF-3FFD-84DA-0E30-19DBB6B10336}"/>
          </ac:spMkLst>
        </pc:spChg>
        <pc:spChg chg="mod">
          <ac:chgData name="Baker, KRL, Kathryn (STFC,RAL,ISIS)" userId="28d0492f-ae83-4cd0-8245-1622a5ad2f87" providerId="ADAL" clId="{B47E48E4-3CAC-41D2-91E7-C3894CC3C72E}" dt="2024-09-12T12:20:37.355" v="5813" actId="1076"/>
          <ac:spMkLst>
            <pc:docMk/>
            <pc:sldMk cId="2188127400" sldId="275"/>
            <ac:spMk id="9" creationId="{B1003D39-6D4C-00B4-6240-0EDE67AB10E4}"/>
          </ac:spMkLst>
        </pc:spChg>
        <pc:grpChg chg="mod">
          <ac:chgData name="Baker, KRL, Kathryn (STFC,RAL,ISIS)" userId="28d0492f-ae83-4cd0-8245-1622a5ad2f87" providerId="ADAL" clId="{B47E48E4-3CAC-41D2-91E7-C3894CC3C72E}" dt="2024-09-12T12:20:33.621" v="5812" actId="1076"/>
          <ac:grpSpMkLst>
            <pc:docMk/>
            <pc:sldMk cId="2188127400" sldId="275"/>
            <ac:grpSpMk id="11" creationId="{34E95662-FDFC-BD8A-A4E3-8F337FA55623}"/>
          </ac:grpSpMkLst>
        </pc:grpChg>
        <pc:picChg chg="del">
          <ac:chgData name="Baker, KRL, Kathryn (STFC,RAL,ISIS)" userId="28d0492f-ae83-4cd0-8245-1622a5ad2f87" providerId="ADAL" clId="{B47E48E4-3CAC-41D2-91E7-C3894CC3C72E}" dt="2024-09-12T12:19:11.642" v="5807" actId="478"/>
          <ac:picMkLst>
            <pc:docMk/>
            <pc:sldMk cId="2188127400" sldId="275"/>
            <ac:picMk id="4" creationId="{10DFCCBD-6FF1-E33B-70EE-4E8D4738692B}"/>
          </ac:picMkLst>
        </pc:picChg>
        <pc:picChg chg="add mod">
          <ac:chgData name="Baker, KRL, Kathryn (STFC,RAL,ISIS)" userId="28d0492f-ae83-4cd0-8245-1622a5ad2f87" providerId="ADAL" clId="{B47E48E4-3CAC-41D2-91E7-C3894CC3C72E}" dt="2024-09-12T12:20:29.360" v="5810" actId="208"/>
          <ac:picMkLst>
            <pc:docMk/>
            <pc:sldMk cId="2188127400" sldId="275"/>
            <ac:picMk id="5" creationId="{40FD9B8E-6D91-B831-5975-68520FC6D35D}"/>
          </ac:picMkLst>
        </pc:picChg>
        <pc:cxnChg chg="mod">
          <ac:chgData name="Baker, KRL, Kathryn (STFC,RAL,ISIS)" userId="28d0492f-ae83-4cd0-8245-1622a5ad2f87" providerId="ADAL" clId="{B47E48E4-3CAC-41D2-91E7-C3894CC3C72E}" dt="2024-09-12T12:20:40.795" v="5814" actId="14100"/>
          <ac:cxnSpMkLst>
            <pc:docMk/>
            <pc:sldMk cId="2188127400" sldId="275"/>
            <ac:cxnSpMk id="6" creationId="{17F6A1D4-CE44-AD40-A279-A2AA19BF7A80}"/>
          </ac:cxnSpMkLst>
        </pc:cxnChg>
      </pc:sldChg>
      <pc:sldChg chg="addSp delSp modSp add mod">
        <pc:chgData name="Baker, KRL, Kathryn (STFC,RAL,ISIS)" userId="28d0492f-ae83-4cd0-8245-1622a5ad2f87" providerId="ADAL" clId="{B47E48E4-3CAC-41D2-91E7-C3894CC3C72E}" dt="2024-09-18T00:48:33.242" v="7981" actId="20577"/>
        <pc:sldMkLst>
          <pc:docMk/>
          <pc:sldMk cId="3872624667" sldId="276"/>
        </pc:sldMkLst>
        <pc:spChg chg="add mod">
          <ac:chgData name="Baker, KRL, Kathryn (STFC,RAL,ISIS)" userId="28d0492f-ae83-4cd0-8245-1622a5ad2f87" providerId="ADAL" clId="{B47E48E4-3CAC-41D2-91E7-C3894CC3C72E}" dt="2024-09-18T00:48:33.242" v="7981" actId="20577"/>
          <ac:spMkLst>
            <pc:docMk/>
            <pc:sldMk cId="3872624667" sldId="276"/>
            <ac:spMk id="3" creationId="{071B9791-DE88-00DE-99F8-5F6D581D9425}"/>
          </ac:spMkLst>
        </pc:spChg>
        <pc:spChg chg="del">
          <ac:chgData name="Baker, KRL, Kathryn (STFC,RAL,ISIS)" userId="28d0492f-ae83-4cd0-8245-1622a5ad2f87" providerId="ADAL" clId="{B47E48E4-3CAC-41D2-91E7-C3894CC3C72E}" dt="2024-09-12T12:37:20.099" v="7094" actId="478"/>
          <ac:spMkLst>
            <pc:docMk/>
            <pc:sldMk cId="3872624667" sldId="276"/>
            <ac:spMk id="4" creationId="{547DDC23-3E9A-1E2D-54BE-8F77CDD4DBA9}"/>
          </ac:spMkLst>
        </pc:spChg>
        <pc:spChg chg="del">
          <ac:chgData name="Baker, KRL, Kathryn (STFC,RAL,ISIS)" userId="28d0492f-ae83-4cd0-8245-1622a5ad2f87" providerId="ADAL" clId="{B47E48E4-3CAC-41D2-91E7-C3894CC3C72E}" dt="2024-09-12T12:37:20.099" v="7094" actId="478"/>
          <ac:spMkLst>
            <pc:docMk/>
            <pc:sldMk cId="3872624667" sldId="276"/>
            <ac:spMk id="5" creationId="{C3D89879-F440-22E3-95C3-A7478E644DF4}"/>
          </ac:spMkLst>
        </pc:spChg>
        <pc:spChg chg="del">
          <ac:chgData name="Baker, KRL, Kathryn (STFC,RAL,ISIS)" userId="28d0492f-ae83-4cd0-8245-1622a5ad2f87" providerId="ADAL" clId="{B47E48E4-3CAC-41D2-91E7-C3894CC3C72E}" dt="2024-09-12T12:37:20.099" v="7094" actId="478"/>
          <ac:spMkLst>
            <pc:docMk/>
            <pc:sldMk cId="3872624667" sldId="276"/>
            <ac:spMk id="6" creationId="{CA9800EA-3675-527E-B976-1C008EA5C9CF}"/>
          </ac:spMkLst>
        </pc:spChg>
        <pc:spChg chg="add del">
          <ac:chgData name="Baker, KRL, Kathryn (STFC,RAL,ISIS)" userId="28d0492f-ae83-4cd0-8245-1622a5ad2f87" providerId="ADAL" clId="{B47E48E4-3CAC-41D2-91E7-C3894CC3C72E}" dt="2024-09-12T12:36:50.034" v="7093" actId="22"/>
          <ac:spMkLst>
            <pc:docMk/>
            <pc:sldMk cId="3872624667" sldId="276"/>
            <ac:spMk id="8" creationId="{99598301-D8B6-1478-8471-74C6F375E9C9}"/>
          </ac:spMkLst>
        </pc:spChg>
        <pc:picChg chg="add mod">
          <ac:chgData name="Baker, KRL, Kathryn (STFC,RAL,ISIS)" userId="28d0492f-ae83-4cd0-8245-1622a5ad2f87" providerId="ADAL" clId="{B47E48E4-3CAC-41D2-91E7-C3894CC3C72E}" dt="2024-09-12T12:38:07.250" v="7107" actId="1076"/>
          <ac:picMkLst>
            <pc:docMk/>
            <pc:sldMk cId="3872624667" sldId="276"/>
            <ac:picMk id="10" creationId="{2BE7E0F9-7DA0-B8A2-1FFA-5C9990A5CAD3}"/>
          </ac:picMkLst>
        </pc:picChg>
        <pc:picChg chg="del">
          <ac:chgData name="Baker, KRL, Kathryn (STFC,RAL,ISIS)" userId="28d0492f-ae83-4cd0-8245-1622a5ad2f87" providerId="ADAL" clId="{B47E48E4-3CAC-41D2-91E7-C3894CC3C72E}" dt="2024-09-12T12:37:20.099" v="7094" actId="478"/>
          <ac:picMkLst>
            <pc:docMk/>
            <pc:sldMk cId="3872624667" sldId="276"/>
            <ac:picMk id="1026" creationId="{A2B8E3A5-6AA0-1A58-5A67-ACDC4C30678D}"/>
          </ac:picMkLst>
        </pc:picChg>
      </pc:sldChg>
      <pc:sldChg chg="modSp add mod">
        <pc:chgData name="Baker, KRL, Kathryn (STFC,RAL,ISIS)" userId="28d0492f-ae83-4cd0-8245-1622a5ad2f87" providerId="ADAL" clId="{B47E48E4-3CAC-41D2-91E7-C3894CC3C72E}" dt="2024-09-18T00:53:49.936" v="8106" actId="20577"/>
        <pc:sldMkLst>
          <pc:docMk/>
          <pc:sldMk cId="1934496796" sldId="277"/>
        </pc:sldMkLst>
        <pc:spChg chg="mod">
          <ac:chgData name="Baker, KRL, Kathryn (STFC,RAL,ISIS)" userId="28d0492f-ae83-4cd0-8245-1622a5ad2f87" providerId="ADAL" clId="{B47E48E4-3CAC-41D2-91E7-C3894CC3C72E}" dt="2024-09-18T00:53:49.936" v="8106" actId="20577"/>
          <ac:spMkLst>
            <pc:docMk/>
            <pc:sldMk cId="1934496796" sldId="277"/>
            <ac:spMk id="8" creationId="{37F278AF-3FFD-84DA-0E30-19DBB6B1033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C82ED0-7452-4354-A24E-35FB24BF9A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D6969E9-2182-2FF9-A02F-A1842CE2A4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D66A77-BC89-4E24-A414-B6543411FF58}" type="datetimeFigureOut">
              <a:rPr lang="en-GB" smtClean="0"/>
              <a:t>19/09/2024</a:t>
            </a:fld>
            <a:endParaRPr lang="en-GB"/>
          </a:p>
        </p:txBody>
      </p:sp>
      <p:sp>
        <p:nvSpPr>
          <p:cNvPr id="4" name="Footer Placeholder 3">
            <a:extLst>
              <a:ext uri="{FF2B5EF4-FFF2-40B4-BE49-F238E27FC236}">
                <a16:creationId xmlns:a16="http://schemas.microsoft.com/office/drawing/2014/main" id="{E3E84D48-5E89-47EA-5EE7-5780CF041D6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169F5C8-55D8-4294-92FA-96C28702B9F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4A80C6-5E9B-493C-B5B8-6FAC8DE86E53}" type="slidenum">
              <a:rPr lang="en-GB" smtClean="0"/>
              <a:t>‹#›</a:t>
            </a:fld>
            <a:endParaRPr lang="en-GB"/>
          </a:p>
        </p:txBody>
      </p:sp>
    </p:spTree>
    <p:extLst>
      <p:ext uri="{BB962C8B-B14F-4D97-AF65-F5344CB8AC3E}">
        <p14:creationId xmlns:p14="http://schemas.microsoft.com/office/powerpoint/2010/main" val="1430783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31214E-CEEF-4F51-BBBE-95E629A268E0}" type="datetimeFigureOut">
              <a:rPr lang="en-GB" smtClean="0"/>
              <a:t>19/09/2024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DE20D3-7F06-4342-B081-A64772634E0D}" type="slidenum">
              <a:rPr lang="en-GB" smtClean="0"/>
              <a:t>‹#›</a:t>
            </a:fld>
            <a:endParaRPr lang="en-GB"/>
          </a:p>
        </p:txBody>
      </p:sp>
    </p:spTree>
    <p:extLst>
      <p:ext uri="{BB962C8B-B14F-4D97-AF65-F5344CB8AC3E}">
        <p14:creationId xmlns:p14="http://schemas.microsoft.com/office/powerpoint/2010/main" val="1219904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names subject to change (transformer)</a:t>
            </a:r>
          </a:p>
        </p:txBody>
      </p:sp>
      <p:sp>
        <p:nvSpPr>
          <p:cNvPr id="4" name="Slide Number Placeholder 3"/>
          <p:cNvSpPr>
            <a:spLocks noGrp="1"/>
          </p:cNvSpPr>
          <p:nvPr>
            <p:ph type="sldNum" sz="quarter" idx="5"/>
          </p:nvPr>
        </p:nvSpPr>
        <p:spPr/>
        <p:txBody>
          <a:bodyPr/>
          <a:lstStyle/>
          <a:p>
            <a:fld id="{28DE20D3-7F06-4342-B081-A64772634E0D}" type="slidenum">
              <a:rPr lang="en-GB" smtClean="0"/>
              <a:t>9</a:t>
            </a:fld>
            <a:endParaRPr lang="en-GB"/>
          </a:p>
        </p:txBody>
      </p:sp>
    </p:spTree>
    <p:extLst>
      <p:ext uri="{BB962C8B-B14F-4D97-AF65-F5344CB8AC3E}">
        <p14:creationId xmlns:p14="http://schemas.microsoft.com/office/powerpoint/2010/main" val="2880465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names subject to change (transformer)</a:t>
            </a:r>
          </a:p>
        </p:txBody>
      </p:sp>
      <p:sp>
        <p:nvSpPr>
          <p:cNvPr id="4" name="Slide Number Placeholder 3"/>
          <p:cNvSpPr>
            <a:spLocks noGrp="1"/>
          </p:cNvSpPr>
          <p:nvPr>
            <p:ph type="sldNum" sz="quarter" idx="5"/>
          </p:nvPr>
        </p:nvSpPr>
        <p:spPr/>
        <p:txBody>
          <a:bodyPr/>
          <a:lstStyle/>
          <a:p>
            <a:fld id="{28DE20D3-7F06-4342-B081-A64772634E0D}" type="slidenum">
              <a:rPr lang="en-GB" smtClean="0"/>
              <a:t>10</a:t>
            </a:fld>
            <a:endParaRPr lang="en-GB"/>
          </a:p>
        </p:txBody>
      </p:sp>
    </p:spTree>
    <p:extLst>
      <p:ext uri="{BB962C8B-B14F-4D97-AF65-F5344CB8AC3E}">
        <p14:creationId xmlns:p14="http://schemas.microsoft.com/office/powerpoint/2010/main" val="3513814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Cookiecutter</a:t>
            </a:r>
            <a:r>
              <a:rPr lang="en-GB" dirty="0"/>
              <a:t> to reduce </a:t>
            </a:r>
            <a:r>
              <a:rPr lang="en-GB" dirty="0" err="1"/>
              <a:t>boilerplace</a:t>
            </a:r>
            <a:r>
              <a:rPr lang="en-GB" dirty="0"/>
              <a:t> code and provide utility functions (e.g. auto-generating the </a:t>
            </a:r>
            <a:r>
              <a:rPr lang="en-GB" dirty="0" err="1"/>
              <a:t>pv_mapping.yml</a:t>
            </a:r>
            <a:r>
              <a:rPr lang="en-GB" dirty="0"/>
              <a:t> file)</a:t>
            </a:r>
          </a:p>
        </p:txBody>
      </p:sp>
      <p:sp>
        <p:nvSpPr>
          <p:cNvPr id="4" name="Slide Number Placeholder 3"/>
          <p:cNvSpPr>
            <a:spLocks noGrp="1"/>
          </p:cNvSpPr>
          <p:nvPr>
            <p:ph type="sldNum" sz="quarter" idx="5"/>
          </p:nvPr>
        </p:nvSpPr>
        <p:spPr/>
        <p:txBody>
          <a:bodyPr/>
          <a:lstStyle/>
          <a:p>
            <a:fld id="{28DE20D3-7F06-4342-B081-A64772634E0D}" type="slidenum">
              <a:rPr lang="en-GB" smtClean="0"/>
              <a:t>11</a:t>
            </a:fld>
            <a:endParaRPr lang="en-GB"/>
          </a:p>
        </p:txBody>
      </p:sp>
    </p:spTree>
    <p:extLst>
      <p:ext uri="{BB962C8B-B14F-4D97-AF65-F5344CB8AC3E}">
        <p14:creationId xmlns:p14="http://schemas.microsoft.com/office/powerpoint/2010/main" val="729380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Cookiecutter</a:t>
            </a:r>
            <a:r>
              <a:rPr lang="en-GB" dirty="0"/>
              <a:t> to reduce </a:t>
            </a:r>
            <a:r>
              <a:rPr lang="en-GB" dirty="0" err="1"/>
              <a:t>boilerplace</a:t>
            </a:r>
            <a:r>
              <a:rPr lang="en-GB" dirty="0"/>
              <a:t> code and provide utility functions (e.g. auto-generating the </a:t>
            </a:r>
            <a:r>
              <a:rPr lang="en-GB" dirty="0" err="1"/>
              <a:t>pv_mapping.yml</a:t>
            </a:r>
            <a:r>
              <a:rPr lang="en-GB" dirty="0"/>
              <a:t> file)</a:t>
            </a:r>
          </a:p>
        </p:txBody>
      </p:sp>
      <p:sp>
        <p:nvSpPr>
          <p:cNvPr id="4" name="Slide Number Placeholder 3"/>
          <p:cNvSpPr>
            <a:spLocks noGrp="1"/>
          </p:cNvSpPr>
          <p:nvPr>
            <p:ph type="sldNum" sz="quarter" idx="5"/>
          </p:nvPr>
        </p:nvSpPr>
        <p:spPr/>
        <p:txBody>
          <a:bodyPr/>
          <a:lstStyle/>
          <a:p>
            <a:fld id="{28DE20D3-7F06-4342-B081-A64772634E0D}" type="slidenum">
              <a:rPr lang="en-GB" smtClean="0"/>
              <a:t>12</a:t>
            </a:fld>
            <a:endParaRPr lang="en-GB"/>
          </a:p>
        </p:txBody>
      </p:sp>
    </p:spTree>
    <p:extLst>
      <p:ext uri="{BB962C8B-B14F-4D97-AF65-F5344CB8AC3E}">
        <p14:creationId xmlns:p14="http://schemas.microsoft.com/office/powerpoint/2010/main" val="2334383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Cookiecutter</a:t>
            </a:r>
            <a:r>
              <a:rPr lang="en-GB" dirty="0"/>
              <a:t> to reduce </a:t>
            </a:r>
            <a:r>
              <a:rPr lang="en-GB" dirty="0" err="1"/>
              <a:t>boilerplace</a:t>
            </a:r>
            <a:r>
              <a:rPr lang="en-GB" dirty="0"/>
              <a:t> code and provide utility functions (e.g. auto-generating the </a:t>
            </a:r>
            <a:r>
              <a:rPr lang="en-GB" dirty="0" err="1"/>
              <a:t>pv_mapping.yml</a:t>
            </a:r>
            <a:r>
              <a:rPr lang="en-GB" dirty="0"/>
              <a:t> file)</a:t>
            </a:r>
          </a:p>
        </p:txBody>
      </p:sp>
      <p:sp>
        <p:nvSpPr>
          <p:cNvPr id="4" name="Slide Number Placeholder 3"/>
          <p:cNvSpPr>
            <a:spLocks noGrp="1"/>
          </p:cNvSpPr>
          <p:nvPr>
            <p:ph type="sldNum" sz="quarter" idx="5"/>
          </p:nvPr>
        </p:nvSpPr>
        <p:spPr/>
        <p:txBody>
          <a:bodyPr/>
          <a:lstStyle/>
          <a:p>
            <a:fld id="{28DE20D3-7F06-4342-B081-A64772634E0D}" type="slidenum">
              <a:rPr lang="en-GB" smtClean="0"/>
              <a:t>13</a:t>
            </a:fld>
            <a:endParaRPr lang="en-GB"/>
          </a:p>
        </p:txBody>
      </p:sp>
    </p:spTree>
    <p:extLst>
      <p:ext uri="{BB962C8B-B14F-4D97-AF65-F5344CB8AC3E}">
        <p14:creationId xmlns:p14="http://schemas.microsoft.com/office/powerpoint/2010/main" val="2787246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Cookiecutter</a:t>
            </a:r>
            <a:r>
              <a:rPr lang="en-GB" dirty="0"/>
              <a:t> to reduce </a:t>
            </a:r>
            <a:r>
              <a:rPr lang="en-GB" dirty="0" err="1"/>
              <a:t>boilerplace</a:t>
            </a:r>
            <a:r>
              <a:rPr lang="en-GB" dirty="0"/>
              <a:t> code and provide utility functions (e.g. auto-generating the </a:t>
            </a:r>
            <a:r>
              <a:rPr lang="en-GB" dirty="0" err="1"/>
              <a:t>pv_mapping.yml</a:t>
            </a:r>
            <a:r>
              <a:rPr lang="en-GB" dirty="0"/>
              <a:t> file)</a:t>
            </a:r>
          </a:p>
        </p:txBody>
      </p:sp>
      <p:sp>
        <p:nvSpPr>
          <p:cNvPr id="4" name="Slide Number Placeholder 3"/>
          <p:cNvSpPr>
            <a:spLocks noGrp="1"/>
          </p:cNvSpPr>
          <p:nvPr>
            <p:ph type="sldNum" sz="quarter" idx="5"/>
          </p:nvPr>
        </p:nvSpPr>
        <p:spPr/>
        <p:txBody>
          <a:bodyPr/>
          <a:lstStyle/>
          <a:p>
            <a:fld id="{28DE20D3-7F06-4342-B081-A64772634E0D}" type="slidenum">
              <a:rPr lang="en-GB" smtClean="0"/>
              <a:t>14</a:t>
            </a:fld>
            <a:endParaRPr lang="en-GB"/>
          </a:p>
        </p:txBody>
      </p:sp>
    </p:spTree>
    <p:extLst>
      <p:ext uri="{BB962C8B-B14F-4D97-AF65-F5344CB8AC3E}">
        <p14:creationId xmlns:p14="http://schemas.microsoft.com/office/powerpoint/2010/main" val="3853791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Cookiecutter</a:t>
            </a:r>
            <a:r>
              <a:rPr lang="en-GB" dirty="0"/>
              <a:t> to reduce </a:t>
            </a:r>
            <a:r>
              <a:rPr lang="en-GB" dirty="0" err="1"/>
              <a:t>boilerplace</a:t>
            </a:r>
            <a:r>
              <a:rPr lang="en-GB" dirty="0"/>
              <a:t> code and provide utility functions (e.g. auto-generating the </a:t>
            </a:r>
            <a:r>
              <a:rPr lang="en-GB" dirty="0" err="1"/>
              <a:t>pv_mapping.yml</a:t>
            </a:r>
            <a:r>
              <a:rPr lang="en-GB" dirty="0"/>
              <a:t> file)</a:t>
            </a:r>
          </a:p>
        </p:txBody>
      </p:sp>
      <p:sp>
        <p:nvSpPr>
          <p:cNvPr id="4" name="Slide Number Placeholder 3"/>
          <p:cNvSpPr>
            <a:spLocks noGrp="1"/>
          </p:cNvSpPr>
          <p:nvPr>
            <p:ph type="sldNum" sz="quarter" idx="5"/>
          </p:nvPr>
        </p:nvSpPr>
        <p:spPr/>
        <p:txBody>
          <a:bodyPr/>
          <a:lstStyle/>
          <a:p>
            <a:fld id="{28DE20D3-7F06-4342-B081-A64772634E0D}" type="slidenum">
              <a:rPr lang="en-GB" smtClean="0"/>
              <a:t>15</a:t>
            </a:fld>
            <a:endParaRPr lang="en-GB"/>
          </a:p>
        </p:txBody>
      </p:sp>
    </p:spTree>
    <p:extLst>
      <p:ext uri="{BB962C8B-B14F-4D97-AF65-F5344CB8AC3E}">
        <p14:creationId xmlns:p14="http://schemas.microsoft.com/office/powerpoint/2010/main" val="270628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5D46A-4F53-F706-E005-3B7F94B067AB}"/>
              </a:ext>
            </a:extLst>
          </p:cNvPr>
          <p:cNvSpPr>
            <a:spLocks noGrp="1"/>
          </p:cNvSpPr>
          <p:nvPr>
            <p:ph type="ctrTitle" hasCustomPrompt="1"/>
          </p:nvPr>
        </p:nvSpPr>
        <p:spPr>
          <a:xfrm>
            <a:off x="203200" y="2557461"/>
            <a:ext cx="9144000" cy="1138240"/>
          </a:xfrm>
        </p:spPr>
        <p:txBody>
          <a:bodyPr anchor="t" anchorCtr="0">
            <a:normAutofit/>
          </a:bodyPr>
          <a:lstStyle>
            <a:lvl1pPr algn="l">
              <a:defRPr sz="3600" b="0">
                <a:latin typeface="+mj-lt"/>
              </a:defRPr>
            </a:lvl1pPr>
          </a:lstStyle>
          <a:p>
            <a:r>
              <a:rPr lang="en-US" dirty="0"/>
              <a:t>Click to edit title</a:t>
            </a:r>
            <a:endParaRPr lang="en-GB" dirty="0"/>
          </a:p>
        </p:txBody>
      </p:sp>
      <p:sp>
        <p:nvSpPr>
          <p:cNvPr id="3" name="Subtitle 2">
            <a:extLst>
              <a:ext uri="{FF2B5EF4-FFF2-40B4-BE49-F238E27FC236}">
                <a16:creationId xmlns:a16="http://schemas.microsoft.com/office/drawing/2014/main" id="{52C7060A-4567-A74A-3AF0-E66CB6AC3343}"/>
              </a:ext>
            </a:extLst>
          </p:cNvPr>
          <p:cNvSpPr>
            <a:spLocks noGrp="1"/>
          </p:cNvSpPr>
          <p:nvPr>
            <p:ph type="subTitle" idx="1" hasCustomPrompt="1"/>
          </p:nvPr>
        </p:nvSpPr>
        <p:spPr>
          <a:xfrm>
            <a:off x="203200" y="3929062"/>
            <a:ext cx="9144000" cy="431349"/>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speaker name</a:t>
            </a:r>
            <a:endParaRPr lang="en-GB" dirty="0"/>
          </a:p>
        </p:txBody>
      </p:sp>
      <p:sp>
        <p:nvSpPr>
          <p:cNvPr id="14" name="Text Placeholder 13">
            <a:extLst>
              <a:ext uri="{FF2B5EF4-FFF2-40B4-BE49-F238E27FC236}">
                <a16:creationId xmlns:a16="http://schemas.microsoft.com/office/drawing/2014/main" id="{77C9208F-2B17-BF13-15F3-C2942141E562}"/>
              </a:ext>
            </a:extLst>
          </p:cNvPr>
          <p:cNvSpPr>
            <a:spLocks noGrp="1"/>
          </p:cNvSpPr>
          <p:nvPr>
            <p:ph type="body" sz="quarter" idx="10" hasCustomPrompt="1"/>
          </p:nvPr>
        </p:nvSpPr>
        <p:spPr>
          <a:xfrm>
            <a:off x="203200" y="4610100"/>
            <a:ext cx="8648700" cy="263975"/>
          </a:xfrm>
        </p:spPr>
        <p:txBody>
          <a:bodyPr>
            <a:normAutofit/>
          </a:bodyPr>
          <a:lstStyle>
            <a:lvl1pPr marL="0" indent="0">
              <a:buNone/>
              <a:defRPr sz="1600">
                <a:solidFill>
                  <a:schemeClr val="tx2"/>
                </a:solidFill>
                <a:latin typeface="+mn-lt"/>
              </a:defRPr>
            </a:lvl1pPr>
            <a:lvl3pPr marL="914400" indent="0">
              <a:buNone/>
              <a:defRPr/>
            </a:lvl3pPr>
          </a:lstStyle>
          <a:p>
            <a:pPr lvl="0"/>
            <a:r>
              <a:rPr lang="en-US" dirty="0"/>
              <a:t>Click to edit location </a:t>
            </a:r>
          </a:p>
        </p:txBody>
      </p:sp>
      <p:sp>
        <p:nvSpPr>
          <p:cNvPr id="18" name="Text Placeholder 13">
            <a:extLst>
              <a:ext uri="{FF2B5EF4-FFF2-40B4-BE49-F238E27FC236}">
                <a16:creationId xmlns:a16="http://schemas.microsoft.com/office/drawing/2014/main" id="{633D74CF-0634-649D-508B-5F74DC1A060D}"/>
              </a:ext>
            </a:extLst>
          </p:cNvPr>
          <p:cNvSpPr>
            <a:spLocks noGrp="1"/>
          </p:cNvSpPr>
          <p:nvPr>
            <p:ph type="body" sz="quarter" idx="11" hasCustomPrompt="1"/>
          </p:nvPr>
        </p:nvSpPr>
        <p:spPr>
          <a:xfrm>
            <a:off x="203200" y="4930325"/>
            <a:ext cx="8648700" cy="263975"/>
          </a:xfrm>
        </p:spPr>
        <p:txBody>
          <a:bodyPr>
            <a:normAutofit/>
          </a:bodyPr>
          <a:lstStyle>
            <a:lvl1pPr marL="0" indent="0">
              <a:buNone/>
              <a:defRPr sz="1600">
                <a:solidFill>
                  <a:schemeClr val="tx2"/>
                </a:solidFill>
                <a:latin typeface="+mn-lt"/>
              </a:defRPr>
            </a:lvl1pPr>
            <a:lvl3pPr marL="914400" indent="0">
              <a:buNone/>
              <a:defRPr/>
            </a:lvl3pPr>
          </a:lstStyle>
          <a:p>
            <a:pPr lvl="0"/>
            <a:r>
              <a:rPr lang="en-US" dirty="0"/>
              <a:t>Click to edit date </a:t>
            </a:r>
          </a:p>
        </p:txBody>
      </p:sp>
    </p:spTree>
    <p:extLst>
      <p:ext uri="{BB962C8B-B14F-4D97-AF65-F5344CB8AC3E}">
        <p14:creationId xmlns:p14="http://schemas.microsoft.com/office/powerpoint/2010/main" val="1361455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73409-495B-2752-6BF2-B1848FDE6656}"/>
              </a:ext>
            </a:extLst>
          </p:cNvPr>
          <p:cNvSpPr>
            <a:spLocks noGrp="1"/>
          </p:cNvSpPr>
          <p:nvPr>
            <p:ph type="title"/>
          </p:nvPr>
        </p:nvSpPr>
        <p:spPr>
          <a:xfrm>
            <a:off x="266700" y="365125"/>
            <a:ext cx="10134600" cy="365125"/>
          </a:xfrm>
          <a:prstGeom prst="rect">
            <a:avLst/>
          </a:prstGeo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CF4D184-1DF7-03BD-F6A8-1290E291CFCE}"/>
              </a:ext>
            </a:extLst>
          </p:cNvPr>
          <p:cNvSpPr>
            <a:spLocks noGrp="1"/>
          </p:cNvSpPr>
          <p:nvPr>
            <p:ph sz="half" idx="1"/>
          </p:nvPr>
        </p:nvSpPr>
        <p:spPr>
          <a:xfrm>
            <a:off x="266700" y="1304925"/>
            <a:ext cx="5029200" cy="3852000"/>
          </a:xfrm>
          <a:prstGeom prst="rect">
            <a:avLst/>
          </a:prstGeom>
        </p:spPr>
        <p:txBody>
          <a:bodyPr/>
          <a:lstStyle>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27F207A8-6978-C1D1-B0D6-FDA0CC1F42B3}"/>
              </a:ext>
            </a:extLst>
          </p:cNvPr>
          <p:cNvSpPr>
            <a:spLocks noGrp="1"/>
          </p:cNvSpPr>
          <p:nvPr>
            <p:ph sz="half" idx="2"/>
          </p:nvPr>
        </p:nvSpPr>
        <p:spPr>
          <a:xfrm>
            <a:off x="5524501" y="1304925"/>
            <a:ext cx="4876800" cy="3852000"/>
          </a:xfrm>
          <a:prstGeom prst="rect">
            <a:avLst/>
          </a:prstGeom>
        </p:spPr>
        <p:txBody>
          <a:bodyPr/>
          <a:lstStyle>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Date Placeholder 3">
            <a:extLst>
              <a:ext uri="{FF2B5EF4-FFF2-40B4-BE49-F238E27FC236}">
                <a16:creationId xmlns:a16="http://schemas.microsoft.com/office/drawing/2014/main" id="{696B1B1A-8A60-7571-1DEF-DF9002566813}"/>
              </a:ext>
            </a:extLst>
          </p:cNvPr>
          <p:cNvSpPr>
            <a:spLocks noGrp="1"/>
          </p:cNvSpPr>
          <p:nvPr>
            <p:ph type="dt" sz="half" idx="10"/>
          </p:nvPr>
        </p:nvSpPr>
        <p:spPr>
          <a:xfrm>
            <a:off x="266700" y="536713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6E3D24-6BCE-48F4-B6DB-AB007E8B5F8E}" type="datetimeFigureOut">
              <a:rPr lang="en-GB" smtClean="0"/>
              <a:pPr/>
              <a:t>19/09/2024</a:t>
            </a:fld>
            <a:endParaRPr lang="en-GB"/>
          </a:p>
        </p:txBody>
      </p:sp>
      <p:sp>
        <p:nvSpPr>
          <p:cNvPr id="9" name="Footer Placeholder 4">
            <a:extLst>
              <a:ext uri="{FF2B5EF4-FFF2-40B4-BE49-F238E27FC236}">
                <a16:creationId xmlns:a16="http://schemas.microsoft.com/office/drawing/2014/main" id="{0A238165-19F1-BC18-C20C-3CC3D2AFD9BF}"/>
              </a:ext>
            </a:extLst>
          </p:cNvPr>
          <p:cNvSpPr>
            <a:spLocks noGrp="1"/>
          </p:cNvSpPr>
          <p:nvPr>
            <p:ph type="ftr" sz="quarter" idx="11"/>
          </p:nvPr>
        </p:nvSpPr>
        <p:spPr>
          <a:xfrm>
            <a:off x="3276600" y="53671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 name="Slide Number Placeholder 5">
            <a:extLst>
              <a:ext uri="{FF2B5EF4-FFF2-40B4-BE49-F238E27FC236}">
                <a16:creationId xmlns:a16="http://schemas.microsoft.com/office/drawing/2014/main" id="{E1EE5152-9164-4EB5-EAF6-34C6622C3EEA}"/>
              </a:ext>
            </a:extLst>
          </p:cNvPr>
          <p:cNvSpPr>
            <a:spLocks noGrp="1"/>
          </p:cNvSpPr>
          <p:nvPr>
            <p:ph type="sldNum" sz="quarter" idx="12"/>
          </p:nvPr>
        </p:nvSpPr>
        <p:spPr>
          <a:xfrm>
            <a:off x="7658100" y="536713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601B8E-4C5D-4D9E-8821-9696CA0E0E3F}" type="slidenum">
              <a:rPr lang="en-GB" smtClean="0"/>
              <a:pPr/>
              <a:t>‹#›</a:t>
            </a:fld>
            <a:endParaRPr lang="en-GB"/>
          </a:p>
        </p:txBody>
      </p:sp>
    </p:spTree>
    <p:extLst>
      <p:ext uri="{BB962C8B-B14F-4D97-AF65-F5344CB8AC3E}">
        <p14:creationId xmlns:p14="http://schemas.microsoft.com/office/powerpoint/2010/main" val="1546897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38E961-1532-85E1-EF19-CD6FD29F8D4B}"/>
              </a:ext>
            </a:extLst>
          </p:cNvPr>
          <p:cNvSpPr>
            <a:spLocks noGrp="1"/>
          </p:cNvSpPr>
          <p:nvPr>
            <p:ph type="body" idx="1"/>
          </p:nvPr>
        </p:nvSpPr>
        <p:spPr>
          <a:xfrm>
            <a:off x="266701" y="1304925"/>
            <a:ext cx="4838699" cy="745721"/>
          </a:xfrm>
          <a:prstGeom prst="rect">
            <a:avLst/>
          </a:prstGeo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252AB67-467B-B4C7-6EEB-C8D144E364E8}"/>
              </a:ext>
            </a:extLst>
          </p:cNvPr>
          <p:cNvSpPr>
            <a:spLocks noGrp="1"/>
          </p:cNvSpPr>
          <p:nvPr>
            <p:ph sz="half" idx="2"/>
          </p:nvPr>
        </p:nvSpPr>
        <p:spPr>
          <a:xfrm>
            <a:off x="266700" y="2330075"/>
            <a:ext cx="4838699" cy="2846762"/>
          </a:xfrm>
          <a:prstGeom prst="rect">
            <a:avLst/>
          </a:prstGeom>
        </p:spPr>
        <p:txBody>
          <a:bodyPr/>
          <a:lstStyle>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64F16626-4911-CA49-90C2-CE3262F728D3}"/>
              </a:ext>
            </a:extLst>
          </p:cNvPr>
          <p:cNvSpPr>
            <a:spLocks noGrp="1"/>
          </p:cNvSpPr>
          <p:nvPr>
            <p:ph type="body" sz="quarter" idx="3"/>
          </p:nvPr>
        </p:nvSpPr>
        <p:spPr>
          <a:xfrm>
            <a:off x="5562602" y="1304925"/>
            <a:ext cx="4838699" cy="745721"/>
          </a:xfrm>
          <a:prstGeom prst="rect">
            <a:avLst/>
          </a:prstGeo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C2FF839-783C-36FF-2F59-B33FD00F2E4D}"/>
              </a:ext>
            </a:extLst>
          </p:cNvPr>
          <p:cNvSpPr>
            <a:spLocks noGrp="1"/>
          </p:cNvSpPr>
          <p:nvPr>
            <p:ph sz="quarter" idx="4"/>
          </p:nvPr>
        </p:nvSpPr>
        <p:spPr>
          <a:xfrm>
            <a:off x="5562603" y="2330075"/>
            <a:ext cx="4838698" cy="2846762"/>
          </a:xfrm>
          <a:prstGeom prst="rect">
            <a:avLst/>
          </a:prstGeom>
        </p:spPr>
        <p:txBody>
          <a:bodyPr/>
          <a:lstStyle>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
            <a:extLst>
              <a:ext uri="{FF2B5EF4-FFF2-40B4-BE49-F238E27FC236}">
                <a16:creationId xmlns:a16="http://schemas.microsoft.com/office/drawing/2014/main" id="{86479E40-CA8C-9DEB-E10E-9B0E9423E321}"/>
              </a:ext>
            </a:extLst>
          </p:cNvPr>
          <p:cNvSpPr>
            <a:spLocks noGrp="1"/>
          </p:cNvSpPr>
          <p:nvPr>
            <p:ph type="title"/>
          </p:nvPr>
        </p:nvSpPr>
        <p:spPr>
          <a:xfrm>
            <a:off x="266700" y="365125"/>
            <a:ext cx="10134600" cy="460375"/>
          </a:xfrm>
          <a:prstGeom prst="rect">
            <a:avLst/>
          </a:prstGeom>
        </p:spPr>
        <p:txBody>
          <a:bodyPr/>
          <a:lstStyle/>
          <a:p>
            <a:r>
              <a:rPr lang="en-US" dirty="0"/>
              <a:t>Click to edit Master title style</a:t>
            </a:r>
            <a:endParaRPr lang="en-GB" dirty="0"/>
          </a:p>
        </p:txBody>
      </p:sp>
      <p:sp>
        <p:nvSpPr>
          <p:cNvPr id="2" name="Date Placeholder 3">
            <a:extLst>
              <a:ext uri="{FF2B5EF4-FFF2-40B4-BE49-F238E27FC236}">
                <a16:creationId xmlns:a16="http://schemas.microsoft.com/office/drawing/2014/main" id="{23CDD2F5-1481-9908-2B81-B0CBF2B47D0A}"/>
              </a:ext>
            </a:extLst>
          </p:cNvPr>
          <p:cNvSpPr>
            <a:spLocks noGrp="1"/>
          </p:cNvSpPr>
          <p:nvPr>
            <p:ph type="dt" sz="half" idx="10"/>
          </p:nvPr>
        </p:nvSpPr>
        <p:spPr>
          <a:xfrm>
            <a:off x="266700" y="536713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6E3D24-6BCE-48F4-B6DB-AB007E8B5F8E}" type="datetimeFigureOut">
              <a:rPr lang="en-GB" smtClean="0"/>
              <a:pPr/>
              <a:t>19/09/2024</a:t>
            </a:fld>
            <a:endParaRPr lang="en-GB"/>
          </a:p>
        </p:txBody>
      </p:sp>
      <p:sp>
        <p:nvSpPr>
          <p:cNvPr id="10" name="Footer Placeholder 4">
            <a:extLst>
              <a:ext uri="{FF2B5EF4-FFF2-40B4-BE49-F238E27FC236}">
                <a16:creationId xmlns:a16="http://schemas.microsoft.com/office/drawing/2014/main" id="{E6B48C32-ECD3-49D3-C88A-0D6CD7761932}"/>
              </a:ext>
            </a:extLst>
          </p:cNvPr>
          <p:cNvSpPr>
            <a:spLocks noGrp="1"/>
          </p:cNvSpPr>
          <p:nvPr>
            <p:ph type="ftr" sz="quarter" idx="11"/>
          </p:nvPr>
        </p:nvSpPr>
        <p:spPr>
          <a:xfrm>
            <a:off x="3276600" y="53671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 name="Slide Number Placeholder 5">
            <a:extLst>
              <a:ext uri="{FF2B5EF4-FFF2-40B4-BE49-F238E27FC236}">
                <a16:creationId xmlns:a16="http://schemas.microsoft.com/office/drawing/2014/main" id="{79971ACE-673D-0FE6-8E00-6A36AFB9BDDA}"/>
              </a:ext>
            </a:extLst>
          </p:cNvPr>
          <p:cNvSpPr>
            <a:spLocks noGrp="1"/>
          </p:cNvSpPr>
          <p:nvPr>
            <p:ph type="sldNum" sz="quarter" idx="12"/>
          </p:nvPr>
        </p:nvSpPr>
        <p:spPr>
          <a:xfrm>
            <a:off x="7658100" y="536713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601B8E-4C5D-4D9E-8821-9696CA0E0E3F}" type="slidenum">
              <a:rPr lang="en-GB" smtClean="0"/>
              <a:pPr/>
              <a:t>‹#›</a:t>
            </a:fld>
            <a:endParaRPr lang="en-GB"/>
          </a:p>
        </p:txBody>
      </p:sp>
    </p:spTree>
    <p:extLst>
      <p:ext uri="{BB962C8B-B14F-4D97-AF65-F5344CB8AC3E}">
        <p14:creationId xmlns:p14="http://schemas.microsoft.com/office/powerpoint/2010/main" val="3075672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CA4210A-8AD6-DB76-6435-6F1565CF23B3}"/>
              </a:ext>
            </a:extLst>
          </p:cNvPr>
          <p:cNvSpPr>
            <a:spLocks noGrp="1"/>
          </p:cNvSpPr>
          <p:nvPr>
            <p:ph type="dt" sz="half" idx="10"/>
          </p:nvPr>
        </p:nvSpPr>
        <p:spPr>
          <a:xfrm>
            <a:off x="266700" y="536713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6E3D24-6BCE-48F4-B6DB-AB007E8B5F8E}" type="datetimeFigureOut">
              <a:rPr lang="en-GB" smtClean="0"/>
              <a:pPr/>
              <a:t>19/09/2024</a:t>
            </a:fld>
            <a:endParaRPr lang="en-GB"/>
          </a:p>
        </p:txBody>
      </p:sp>
      <p:sp>
        <p:nvSpPr>
          <p:cNvPr id="4" name="Footer Placeholder 3">
            <a:extLst>
              <a:ext uri="{FF2B5EF4-FFF2-40B4-BE49-F238E27FC236}">
                <a16:creationId xmlns:a16="http://schemas.microsoft.com/office/drawing/2014/main" id="{E65DFFE2-973C-8808-2027-0A0826D0678B}"/>
              </a:ext>
            </a:extLst>
          </p:cNvPr>
          <p:cNvSpPr>
            <a:spLocks noGrp="1"/>
          </p:cNvSpPr>
          <p:nvPr>
            <p:ph type="ftr" sz="quarter" idx="11"/>
          </p:nvPr>
        </p:nvSpPr>
        <p:spPr>
          <a:xfrm>
            <a:off x="4036642" y="53671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 name="Slide Number Placeholder 4">
            <a:extLst>
              <a:ext uri="{FF2B5EF4-FFF2-40B4-BE49-F238E27FC236}">
                <a16:creationId xmlns:a16="http://schemas.microsoft.com/office/drawing/2014/main" id="{2827C7D8-7501-4918-C3A4-210FC2D1AD31}"/>
              </a:ext>
            </a:extLst>
          </p:cNvPr>
          <p:cNvSpPr>
            <a:spLocks noGrp="1"/>
          </p:cNvSpPr>
          <p:nvPr>
            <p:ph type="sldNum" sz="quarter" idx="12"/>
          </p:nvPr>
        </p:nvSpPr>
        <p:spPr>
          <a:xfrm>
            <a:off x="9178183" y="536713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601B8E-4C5D-4D9E-8821-9696CA0E0E3F}" type="slidenum">
              <a:rPr lang="en-GB" smtClean="0"/>
              <a:pPr/>
              <a:t>‹#›</a:t>
            </a:fld>
            <a:endParaRPr lang="en-GB"/>
          </a:p>
        </p:txBody>
      </p:sp>
      <p:sp>
        <p:nvSpPr>
          <p:cNvPr id="6" name="Title 1">
            <a:extLst>
              <a:ext uri="{FF2B5EF4-FFF2-40B4-BE49-F238E27FC236}">
                <a16:creationId xmlns:a16="http://schemas.microsoft.com/office/drawing/2014/main" id="{153C41D6-330E-7D22-3BA7-5AD129D23037}"/>
              </a:ext>
            </a:extLst>
          </p:cNvPr>
          <p:cNvSpPr>
            <a:spLocks noGrp="1"/>
          </p:cNvSpPr>
          <p:nvPr>
            <p:ph type="title"/>
          </p:nvPr>
        </p:nvSpPr>
        <p:spPr>
          <a:xfrm>
            <a:off x="266700" y="365125"/>
            <a:ext cx="11087100" cy="472363"/>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107841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882BAE-96E7-8067-F384-6C81451D56C7}"/>
              </a:ext>
            </a:extLst>
          </p:cNvPr>
          <p:cNvSpPr>
            <a:spLocks noGrp="1"/>
          </p:cNvSpPr>
          <p:nvPr>
            <p:ph idx="1"/>
          </p:nvPr>
        </p:nvSpPr>
        <p:spPr>
          <a:xfrm>
            <a:off x="6096000" y="365125"/>
            <a:ext cx="4305300" cy="4814280"/>
          </a:xfrm>
          <a:prstGeom prst="rect">
            <a:avLst/>
          </a:prstGeom>
        </p:spPr>
        <p:txBody>
          <a:bodyPr/>
          <a:lstStyle>
            <a:lvl1pPr>
              <a:defRPr sz="2000"/>
            </a:lvl1pPr>
            <a:lvl2pPr>
              <a:defRPr sz="1800"/>
            </a:lvl2pPr>
            <a:lvl3pPr>
              <a:defRPr sz="1800"/>
            </a:lvl3pPr>
            <a:lvl4pPr>
              <a:defRPr sz="20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E5DF8"/>
                </a:solidFill>
                <a:effectLst/>
                <a:uLnTx/>
                <a:uFillTx/>
                <a:latin typeface="Arial" panose="020B0604020202020204" pitchFamily="34" charset="0"/>
                <a:ea typeface="+mn-ea"/>
                <a:cs typeface="Arial" panose="020B0604020202020204" pitchFamily="34" charset="0"/>
              </a:rPr>
              <a:t>Click to 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rPr>
              <a:t>Fifth level</a:t>
            </a:r>
            <a:endParaRPr kumimoji="0" lang="en-GB" sz="16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endParaRPr>
          </a:p>
        </p:txBody>
      </p:sp>
      <p:sp>
        <p:nvSpPr>
          <p:cNvPr id="4" name="Text Placeholder 3">
            <a:extLst>
              <a:ext uri="{FF2B5EF4-FFF2-40B4-BE49-F238E27FC236}">
                <a16:creationId xmlns:a16="http://schemas.microsoft.com/office/drawing/2014/main" id="{F017ED95-2655-DA64-A0CC-0DB50CEC6D30}"/>
              </a:ext>
            </a:extLst>
          </p:cNvPr>
          <p:cNvSpPr>
            <a:spLocks noGrp="1"/>
          </p:cNvSpPr>
          <p:nvPr>
            <p:ph type="body" sz="half" idx="2"/>
          </p:nvPr>
        </p:nvSpPr>
        <p:spPr>
          <a:xfrm>
            <a:off x="266700" y="1418324"/>
            <a:ext cx="5588000" cy="3761080"/>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Title 1">
            <a:extLst>
              <a:ext uri="{FF2B5EF4-FFF2-40B4-BE49-F238E27FC236}">
                <a16:creationId xmlns:a16="http://schemas.microsoft.com/office/drawing/2014/main" id="{57006FAE-DBD1-BA77-7F74-11A8DCE9D304}"/>
              </a:ext>
            </a:extLst>
          </p:cNvPr>
          <p:cNvSpPr>
            <a:spLocks noGrp="1"/>
          </p:cNvSpPr>
          <p:nvPr>
            <p:ph type="title"/>
          </p:nvPr>
        </p:nvSpPr>
        <p:spPr>
          <a:xfrm>
            <a:off x="266700" y="365125"/>
            <a:ext cx="5588000" cy="865469"/>
          </a:xfrm>
          <a:prstGeom prst="rect">
            <a:avLst/>
          </a:prstGeom>
        </p:spPr>
        <p:txBody>
          <a:bodyPr/>
          <a:lstStyle/>
          <a:p>
            <a:r>
              <a:rPr lang="en-US" dirty="0"/>
              <a:t>Click to edit Master title style</a:t>
            </a:r>
            <a:endParaRPr lang="en-GB" dirty="0"/>
          </a:p>
        </p:txBody>
      </p:sp>
      <p:sp>
        <p:nvSpPr>
          <p:cNvPr id="2" name="Date Placeholder 3">
            <a:extLst>
              <a:ext uri="{FF2B5EF4-FFF2-40B4-BE49-F238E27FC236}">
                <a16:creationId xmlns:a16="http://schemas.microsoft.com/office/drawing/2014/main" id="{757201D5-8F5F-EFFC-D1C0-6AEE32BE3984}"/>
              </a:ext>
            </a:extLst>
          </p:cNvPr>
          <p:cNvSpPr>
            <a:spLocks noGrp="1"/>
          </p:cNvSpPr>
          <p:nvPr>
            <p:ph type="dt" sz="half" idx="10"/>
          </p:nvPr>
        </p:nvSpPr>
        <p:spPr>
          <a:xfrm>
            <a:off x="266700" y="536713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6E3D24-6BCE-48F4-B6DB-AB007E8B5F8E}" type="datetimeFigureOut">
              <a:rPr lang="en-GB" smtClean="0"/>
              <a:pPr/>
              <a:t>19/09/2024</a:t>
            </a:fld>
            <a:endParaRPr lang="en-GB"/>
          </a:p>
        </p:txBody>
      </p:sp>
      <p:sp>
        <p:nvSpPr>
          <p:cNvPr id="9" name="Footer Placeholder 4">
            <a:extLst>
              <a:ext uri="{FF2B5EF4-FFF2-40B4-BE49-F238E27FC236}">
                <a16:creationId xmlns:a16="http://schemas.microsoft.com/office/drawing/2014/main" id="{678B8663-1CEA-8953-DFF8-3DC54CD04C9B}"/>
              </a:ext>
            </a:extLst>
          </p:cNvPr>
          <p:cNvSpPr>
            <a:spLocks noGrp="1"/>
          </p:cNvSpPr>
          <p:nvPr>
            <p:ph type="ftr" sz="quarter" idx="11"/>
          </p:nvPr>
        </p:nvSpPr>
        <p:spPr>
          <a:xfrm>
            <a:off x="3276600" y="53671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 name="Slide Number Placeholder 5">
            <a:extLst>
              <a:ext uri="{FF2B5EF4-FFF2-40B4-BE49-F238E27FC236}">
                <a16:creationId xmlns:a16="http://schemas.microsoft.com/office/drawing/2014/main" id="{B21BB798-7151-8F54-8B80-FAE592194FB5}"/>
              </a:ext>
            </a:extLst>
          </p:cNvPr>
          <p:cNvSpPr>
            <a:spLocks noGrp="1"/>
          </p:cNvSpPr>
          <p:nvPr>
            <p:ph type="sldNum" sz="quarter" idx="12"/>
          </p:nvPr>
        </p:nvSpPr>
        <p:spPr>
          <a:xfrm>
            <a:off x="7658100" y="536713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601B8E-4C5D-4D9E-8821-9696CA0E0E3F}" type="slidenum">
              <a:rPr lang="en-GB" smtClean="0"/>
              <a:pPr/>
              <a:t>‹#›</a:t>
            </a:fld>
            <a:endParaRPr lang="en-GB"/>
          </a:p>
        </p:txBody>
      </p:sp>
    </p:spTree>
    <p:extLst>
      <p:ext uri="{BB962C8B-B14F-4D97-AF65-F5344CB8AC3E}">
        <p14:creationId xmlns:p14="http://schemas.microsoft.com/office/powerpoint/2010/main" val="528458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403EE30-E243-DD16-09E0-8B68AEC324FA}"/>
              </a:ext>
            </a:extLst>
          </p:cNvPr>
          <p:cNvSpPr>
            <a:spLocks noGrp="1"/>
          </p:cNvSpPr>
          <p:nvPr>
            <p:ph type="pic" idx="1"/>
          </p:nvPr>
        </p:nvSpPr>
        <p:spPr>
          <a:xfrm>
            <a:off x="5183187" y="365125"/>
            <a:ext cx="6738195" cy="478812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5" name="Date Placeholder 4">
            <a:extLst>
              <a:ext uri="{FF2B5EF4-FFF2-40B4-BE49-F238E27FC236}">
                <a16:creationId xmlns:a16="http://schemas.microsoft.com/office/drawing/2014/main" id="{687748DA-A10C-6B03-FEDA-D99AE6E85A9B}"/>
              </a:ext>
            </a:extLst>
          </p:cNvPr>
          <p:cNvSpPr>
            <a:spLocks noGrp="1"/>
          </p:cNvSpPr>
          <p:nvPr>
            <p:ph type="dt" sz="half" idx="10"/>
          </p:nvPr>
        </p:nvSpPr>
        <p:spPr>
          <a:xfrm>
            <a:off x="266700" y="536713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6E3D24-6BCE-48F4-B6DB-AB007E8B5F8E}" type="datetimeFigureOut">
              <a:rPr lang="en-GB" smtClean="0"/>
              <a:pPr/>
              <a:t>19/09/2024</a:t>
            </a:fld>
            <a:endParaRPr lang="en-GB"/>
          </a:p>
        </p:txBody>
      </p:sp>
      <p:sp>
        <p:nvSpPr>
          <p:cNvPr id="6" name="Footer Placeholder 5">
            <a:extLst>
              <a:ext uri="{FF2B5EF4-FFF2-40B4-BE49-F238E27FC236}">
                <a16:creationId xmlns:a16="http://schemas.microsoft.com/office/drawing/2014/main" id="{5009BA5F-3B12-9A62-2D70-80CF77B9951B}"/>
              </a:ext>
            </a:extLst>
          </p:cNvPr>
          <p:cNvSpPr>
            <a:spLocks noGrp="1"/>
          </p:cNvSpPr>
          <p:nvPr>
            <p:ph type="ftr" sz="quarter" idx="11"/>
          </p:nvPr>
        </p:nvSpPr>
        <p:spPr>
          <a:xfrm>
            <a:off x="4036642" y="53671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 name="Slide Number Placeholder 6">
            <a:extLst>
              <a:ext uri="{FF2B5EF4-FFF2-40B4-BE49-F238E27FC236}">
                <a16:creationId xmlns:a16="http://schemas.microsoft.com/office/drawing/2014/main" id="{361A75CB-A493-E2D5-0C56-6C9F25C86CA4}"/>
              </a:ext>
            </a:extLst>
          </p:cNvPr>
          <p:cNvSpPr>
            <a:spLocks noGrp="1"/>
          </p:cNvSpPr>
          <p:nvPr>
            <p:ph type="sldNum" sz="quarter" idx="12"/>
          </p:nvPr>
        </p:nvSpPr>
        <p:spPr>
          <a:xfrm>
            <a:off x="9178183" y="536713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601B8E-4C5D-4D9E-8821-9696CA0E0E3F}" type="slidenum">
              <a:rPr lang="en-GB" smtClean="0"/>
              <a:pPr/>
              <a:t>‹#›</a:t>
            </a:fld>
            <a:endParaRPr lang="en-GB"/>
          </a:p>
        </p:txBody>
      </p:sp>
      <p:sp>
        <p:nvSpPr>
          <p:cNvPr id="8" name="Text Placeholder 3">
            <a:extLst>
              <a:ext uri="{FF2B5EF4-FFF2-40B4-BE49-F238E27FC236}">
                <a16:creationId xmlns:a16="http://schemas.microsoft.com/office/drawing/2014/main" id="{DEDEF678-90EE-1594-AB80-39E97C15D7DB}"/>
              </a:ext>
            </a:extLst>
          </p:cNvPr>
          <p:cNvSpPr>
            <a:spLocks noGrp="1"/>
          </p:cNvSpPr>
          <p:nvPr>
            <p:ph type="body" sz="half" idx="2"/>
          </p:nvPr>
        </p:nvSpPr>
        <p:spPr>
          <a:xfrm>
            <a:off x="266700" y="1418324"/>
            <a:ext cx="4638586" cy="3761080"/>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itle 1">
            <a:extLst>
              <a:ext uri="{FF2B5EF4-FFF2-40B4-BE49-F238E27FC236}">
                <a16:creationId xmlns:a16="http://schemas.microsoft.com/office/drawing/2014/main" id="{DBA06E30-B013-E2B6-FBD1-5AB600612D96}"/>
              </a:ext>
            </a:extLst>
          </p:cNvPr>
          <p:cNvSpPr>
            <a:spLocks noGrp="1"/>
          </p:cNvSpPr>
          <p:nvPr>
            <p:ph type="title"/>
          </p:nvPr>
        </p:nvSpPr>
        <p:spPr>
          <a:xfrm>
            <a:off x="266700" y="365125"/>
            <a:ext cx="4638586" cy="865469"/>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3264549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8967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ing, text, image">
    <p:spTree>
      <p:nvGrpSpPr>
        <p:cNvPr id="1" name=""/>
        <p:cNvGrpSpPr/>
        <p:nvPr/>
      </p:nvGrpSpPr>
      <p:grpSpPr>
        <a:xfrm>
          <a:off x="0" y="0"/>
          <a:ext cx="0" cy="0"/>
          <a:chOff x="0" y="0"/>
          <a:chExt cx="0" cy="0"/>
        </a:xfrm>
      </p:grpSpPr>
      <p:sp>
        <p:nvSpPr>
          <p:cNvPr id="5" name="Title Placeholder 8">
            <a:extLst>
              <a:ext uri="{FF2B5EF4-FFF2-40B4-BE49-F238E27FC236}">
                <a16:creationId xmlns:a16="http://schemas.microsoft.com/office/drawing/2014/main" id="{BCE196B2-446B-C638-E24B-42F7A659B1DC}"/>
              </a:ext>
            </a:extLst>
          </p:cNvPr>
          <p:cNvSpPr>
            <a:spLocks noGrp="1"/>
          </p:cNvSpPr>
          <p:nvPr>
            <p:ph type="title" hasCustomPrompt="1"/>
          </p:nvPr>
        </p:nvSpPr>
        <p:spPr>
          <a:xfrm>
            <a:off x="266700" y="365125"/>
            <a:ext cx="5829300" cy="574675"/>
          </a:xfrm>
          <a:prstGeom prst="rect">
            <a:avLst/>
          </a:prstGeom>
        </p:spPr>
        <p:txBody>
          <a:bodyPr vert="horz" lIns="91440" tIns="45720" rIns="91440" bIns="45720" rtlCol="0" anchor="t" anchorCtr="0">
            <a:normAutofit/>
          </a:bodyPr>
          <a:lstStyle>
            <a:lvl1pPr>
              <a:defRPr/>
            </a:lvl1pPr>
          </a:lstStyle>
          <a:p>
            <a:r>
              <a:rPr lang="en-US" dirty="0"/>
              <a:t>Click to edit title</a:t>
            </a:r>
            <a:endParaRPr lang="en-GB" dirty="0"/>
          </a:p>
        </p:txBody>
      </p:sp>
      <p:sp>
        <p:nvSpPr>
          <p:cNvPr id="6" name="Picture Placeholder 8">
            <a:extLst>
              <a:ext uri="{FF2B5EF4-FFF2-40B4-BE49-F238E27FC236}">
                <a16:creationId xmlns:a16="http://schemas.microsoft.com/office/drawing/2014/main" id="{9E2D15B4-3C1F-6E32-114C-0E3C063437E2}"/>
              </a:ext>
            </a:extLst>
          </p:cNvPr>
          <p:cNvSpPr>
            <a:spLocks noGrp="1"/>
          </p:cNvSpPr>
          <p:nvPr>
            <p:ph type="pic" sz="quarter" idx="10"/>
          </p:nvPr>
        </p:nvSpPr>
        <p:spPr>
          <a:xfrm>
            <a:off x="6388100" y="1304922"/>
            <a:ext cx="4025900" cy="4351339"/>
          </a:xfrm>
        </p:spPr>
        <p:txBody>
          <a:bodyPr/>
          <a:lstStyle/>
          <a:p>
            <a:endParaRPr lang="en-GB"/>
          </a:p>
        </p:txBody>
      </p:sp>
      <p:sp>
        <p:nvSpPr>
          <p:cNvPr id="7" name="Text Placeholder 9">
            <a:extLst>
              <a:ext uri="{FF2B5EF4-FFF2-40B4-BE49-F238E27FC236}">
                <a16:creationId xmlns:a16="http://schemas.microsoft.com/office/drawing/2014/main" id="{6D58FB62-6305-D775-94D1-00380F2AC31D}"/>
              </a:ext>
            </a:extLst>
          </p:cNvPr>
          <p:cNvSpPr>
            <a:spLocks noGrp="1"/>
          </p:cNvSpPr>
          <p:nvPr>
            <p:ph idx="1"/>
          </p:nvPr>
        </p:nvSpPr>
        <p:spPr>
          <a:xfrm>
            <a:off x="266700" y="1304925"/>
            <a:ext cx="5829300" cy="4351338"/>
          </a:xfrm>
          <a:prstGeom prst="rect">
            <a:avLst/>
          </a:prstGeom>
        </p:spPr>
        <p:txBody>
          <a:bodyPr vert="horz" lIns="91440" tIns="45720" rIns="91440" bIns="45720" rtlCol="0">
            <a:normAutofit/>
          </a:bodyPr>
          <a:lstStyle/>
          <a:p>
            <a:pPr lvl="0"/>
            <a:r>
              <a:rPr lang="en-US" dirty="0"/>
              <a:t>Click to edit body text</a:t>
            </a:r>
          </a:p>
        </p:txBody>
      </p:sp>
    </p:spTree>
    <p:extLst>
      <p:ext uri="{BB962C8B-B14F-4D97-AF65-F5344CB8AC3E}">
        <p14:creationId xmlns:p14="http://schemas.microsoft.com/office/powerpoint/2010/main" val="1953054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ing, text, three images">
    <p:spTree>
      <p:nvGrpSpPr>
        <p:cNvPr id="1" name=""/>
        <p:cNvGrpSpPr/>
        <p:nvPr/>
      </p:nvGrpSpPr>
      <p:grpSpPr>
        <a:xfrm>
          <a:off x="0" y="0"/>
          <a:ext cx="0" cy="0"/>
          <a:chOff x="0" y="0"/>
          <a:chExt cx="0" cy="0"/>
        </a:xfrm>
      </p:grpSpPr>
      <p:sp>
        <p:nvSpPr>
          <p:cNvPr id="5" name="Title Placeholder 8">
            <a:extLst>
              <a:ext uri="{FF2B5EF4-FFF2-40B4-BE49-F238E27FC236}">
                <a16:creationId xmlns:a16="http://schemas.microsoft.com/office/drawing/2014/main" id="{BCE196B2-446B-C638-E24B-42F7A659B1DC}"/>
              </a:ext>
            </a:extLst>
          </p:cNvPr>
          <p:cNvSpPr>
            <a:spLocks noGrp="1"/>
          </p:cNvSpPr>
          <p:nvPr>
            <p:ph type="title" hasCustomPrompt="1"/>
          </p:nvPr>
        </p:nvSpPr>
        <p:spPr>
          <a:xfrm>
            <a:off x="266700" y="365125"/>
            <a:ext cx="5829300" cy="574675"/>
          </a:xfrm>
          <a:prstGeom prst="rect">
            <a:avLst/>
          </a:prstGeom>
        </p:spPr>
        <p:txBody>
          <a:bodyPr vert="horz" lIns="91440" tIns="45720" rIns="91440" bIns="45720" rtlCol="0" anchor="t" anchorCtr="0">
            <a:normAutofit/>
          </a:bodyPr>
          <a:lstStyle>
            <a:lvl1pPr>
              <a:defRPr/>
            </a:lvl1pPr>
          </a:lstStyle>
          <a:p>
            <a:r>
              <a:rPr lang="en-US" dirty="0"/>
              <a:t>Click to edit title</a:t>
            </a:r>
            <a:endParaRPr lang="en-GB" dirty="0"/>
          </a:p>
        </p:txBody>
      </p:sp>
      <p:sp>
        <p:nvSpPr>
          <p:cNvPr id="6" name="Picture Placeholder 8">
            <a:extLst>
              <a:ext uri="{FF2B5EF4-FFF2-40B4-BE49-F238E27FC236}">
                <a16:creationId xmlns:a16="http://schemas.microsoft.com/office/drawing/2014/main" id="{9E2D15B4-3C1F-6E32-114C-0E3C063437E2}"/>
              </a:ext>
            </a:extLst>
          </p:cNvPr>
          <p:cNvSpPr>
            <a:spLocks noGrp="1"/>
          </p:cNvSpPr>
          <p:nvPr>
            <p:ph type="pic" sz="quarter" idx="10"/>
          </p:nvPr>
        </p:nvSpPr>
        <p:spPr>
          <a:xfrm>
            <a:off x="7289801" y="2286000"/>
            <a:ext cx="3201066" cy="3213102"/>
          </a:xfrm>
        </p:spPr>
        <p:txBody>
          <a:bodyPr/>
          <a:lstStyle/>
          <a:p>
            <a:endParaRPr lang="en-GB"/>
          </a:p>
        </p:txBody>
      </p:sp>
      <p:sp>
        <p:nvSpPr>
          <p:cNvPr id="2" name="Picture Placeholder 8">
            <a:extLst>
              <a:ext uri="{FF2B5EF4-FFF2-40B4-BE49-F238E27FC236}">
                <a16:creationId xmlns:a16="http://schemas.microsoft.com/office/drawing/2014/main" id="{39A72C94-07DD-E2CA-345A-A35125CE44A6}"/>
              </a:ext>
            </a:extLst>
          </p:cNvPr>
          <p:cNvSpPr>
            <a:spLocks noGrp="1"/>
          </p:cNvSpPr>
          <p:nvPr>
            <p:ph type="pic" sz="quarter" idx="11"/>
          </p:nvPr>
        </p:nvSpPr>
        <p:spPr>
          <a:xfrm>
            <a:off x="266701" y="2286000"/>
            <a:ext cx="3201066" cy="3213102"/>
          </a:xfrm>
        </p:spPr>
        <p:txBody>
          <a:bodyPr/>
          <a:lstStyle/>
          <a:p>
            <a:endParaRPr lang="en-GB" dirty="0"/>
          </a:p>
        </p:txBody>
      </p:sp>
      <p:sp>
        <p:nvSpPr>
          <p:cNvPr id="3" name="Picture Placeholder 8">
            <a:extLst>
              <a:ext uri="{FF2B5EF4-FFF2-40B4-BE49-F238E27FC236}">
                <a16:creationId xmlns:a16="http://schemas.microsoft.com/office/drawing/2014/main" id="{1BFA7CDF-E186-FDDF-CF2E-0B3F10DB84DD}"/>
              </a:ext>
            </a:extLst>
          </p:cNvPr>
          <p:cNvSpPr>
            <a:spLocks noGrp="1"/>
          </p:cNvSpPr>
          <p:nvPr>
            <p:ph type="pic" sz="quarter" idx="12"/>
          </p:nvPr>
        </p:nvSpPr>
        <p:spPr>
          <a:xfrm>
            <a:off x="3778251" y="2286000"/>
            <a:ext cx="3201066" cy="3213102"/>
          </a:xfrm>
        </p:spPr>
        <p:txBody>
          <a:bodyPr/>
          <a:lstStyle/>
          <a:p>
            <a:endParaRPr lang="en-GB"/>
          </a:p>
        </p:txBody>
      </p:sp>
      <p:sp>
        <p:nvSpPr>
          <p:cNvPr id="8" name="Text Placeholder 7">
            <a:extLst>
              <a:ext uri="{FF2B5EF4-FFF2-40B4-BE49-F238E27FC236}">
                <a16:creationId xmlns:a16="http://schemas.microsoft.com/office/drawing/2014/main" id="{4A93167B-5805-9EBB-6E54-360D545AFA15}"/>
              </a:ext>
            </a:extLst>
          </p:cNvPr>
          <p:cNvSpPr>
            <a:spLocks noGrp="1"/>
          </p:cNvSpPr>
          <p:nvPr>
            <p:ph type="body" sz="quarter" idx="13" hasCustomPrompt="1"/>
          </p:nvPr>
        </p:nvSpPr>
        <p:spPr>
          <a:xfrm>
            <a:off x="266700" y="1117600"/>
            <a:ext cx="10223500" cy="838200"/>
          </a:xfrm>
        </p:spPr>
        <p:txBody>
          <a:bodyPr/>
          <a:lstStyle>
            <a:lvl1pPr>
              <a:defRPr/>
            </a:lvl1pPr>
          </a:lstStyle>
          <a:p>
            <a:pPr lvl="0"/>
            <a:r>
              <a:rPr lang="en-US" dirty="0"/>
              <a:t>Click to edit body text</a:t>
            </a:r>
          </a:p>
        </p:txBody>
      </p:sp>
    </p:spTree>
    <p:extLst>
      <p:ext uri="{BB962C8B-B14F-4D97-AF65-F5344CB8AC3E}">
        <p14:creationId xmlns:p14="http://schemas.microsoft.com/office/powerpoint/2010/main" val="3932876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ing, text">
    <p:spTree>
      <p:nvGrpSpPr>
        <p:cNvPr id="1" name=""/>
        <p:cNvGrpSpPr/>
        <p:nvPr/>
      </p:nvGrpSpPr>
      <p:grpSpPr>
        <a:xfrm>
          <a:off x="0" y="0"/>
          <a:ext cx="0" cy="0"/>
          <a:chOff x="0" y="0"/>
          <a:chExt cx="0" cy="0"/>
        </a:xfrm>
      </p:grpSpPr>
      <p:sp>
        <p:nvSpPr>
          <p:cNvPr id="6" name="Title Placeholder 8">
            <a:extLst>
              <a:ext uri="{FF2B5EF4-FFF2-40B4-BE49-F238E27FC236}">
                <a16:creationId xmlns:a16="http://schemas.microsoft.com/office/drawing/2014/main" id="{3BF16C2F-A1C7-9D4A-331C-5D46DAAB20BB}"/>
              </a:ext>
            </a:extLst>
          </p:cNvPr>
          <p:cNvSpPr>
            <a:spLocks noGrp="1"/>
          </p:cNvSpPr>
          <p:nvPr>
            <p:ph type="title" hasCustomPrompt="1"/>
          </p:nvPr>
        </p:nvSpPr>
        <p:spPr>
          <a:xfrm>
            <a:off x="266700" y="365125"/>
            <a:ext cx="6324600" cy="574675"/>
          </a:xfrm>
          <a:prstGeom prst="rect">
            <a:avLst/>
          </a:prstGeom>
        </p:spPr>
        <p:txBody>
          <a:bodyPr vert="horz" lIns="91440" tIns="45720" rIns="91440" bIns="45720" rtlCol="0" anchor="t" anchorCtr="0">
            <a:normAutofit/>
          </a:bodyPr>
          <a:lstStyle>
            <a:lvl1pPr>
              <a:defRPr/>
            </a:lvl1pPr>
          </a:lstStyle>
          <a:p>
            <a:r>
              <a:rPr lang="en-US"/>
              <a:t>Click to edit title</a:t>
            </a:r>
            <a:endParaRPr lang="en-GB"/>
          </a:p>
        </p:txBody>
      </p:sp>
      <p:sp>
        <p:nvSpPr>
          <p:cNvPr id="4" name="Text Placeholder 9">
            <a:extLst>
              <a:ext uri="{FF2B5EF4-FFF2-40B4-BE49-F238E27FC236}">
                <a16:creationId xmlns:a16="http://schemas.microsoft.com/office/drawing/2014/main" id="{D3A8A21F-2C7D-3EED-D3DE-935B34DCFB6C}"/>
              </a:ext>
            </a:extLst>
          </p:cNvPr>
          <p:cNvSpPr>
            <a:spLocks noGrp="1"/>
          </p:cNvSpPr>
          <p:nvPr>
            <p:ph idx="1"/>
          </p:nvPr>
        </p:nvSpPr>
        <p:spPr>
          <a:xfrm>
            <a:off x="266700" y="1304925"/>
            <a:ext cx="10261600" cy="4351338"/>
          </a:xfrm>
          <a:prstGeom prst="rect">
            <a:avLst/>
          </a:prstGeom>
        </p:spPr>
        <p:txBody>
          <a:bodyPr vert="horz" lIns="91440" tIns="45720" rIns="91440" bIns="45720" rtlCol="0">
            <a:normAutofit/>
          </a:bodyPr>
          <a:lstStyle/>
          <a:p>
            <a:pPr lvl="0"/>
            <a:r>
              <a:rPr lang="en-US"/>
              <a:t>Click to edit body text</a:t>
            </a:r>
          </a:p>
        </p:txBody>
      </p:sp>
    </p:spTree>
    <p:extLst>
      <p:ext uri="{BB962C8B-B14F-4D97-AF65-F5344CB8AC3E}">
        <p14:creationId xmlns:p14="http://schemas.microsoft.com/office/powerpoint/2010/main" val="192225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5D46A-4F53-F706-E005-3B7F94B067AB}"/>
              </a:ext>
            </a:extLst>
          </p:cNvPr>
          <p:cNvSpPr>
            <a:spLocks noGrp="1"/>
          </p:cNvSpPr>
          <p:nvPr>
            <p:ph type="ctrTitle" hasCustomPrompt="1"/>
          </p:nvPr>
        </p:nvSpPr>
        <p:spPr>
          <a:xfrm>
            <a:off x="203200" y="2557461"/>
            <a:ext cx="9144000" cy="1138240"/>
          </a:xfrm>
        </p:spPr>
        <p:txBody>
          <a:bodyPr anchor="t" anchorCtr="0">
            <a:normAutofit/>
          </a:bodyPr>
          <a:lstStyle>
            <a:lvl1pPr algn="l">
              <a:defRPr sz="3600" b="0">
                <a:latin typeface="+mj-lt"/>
              </a:defRPr>
            </a:lvl1pPr>
          </a:lstStyle>
          <a:p>
            <a:r>
              <a:rPr lang="en-US" dirty="0"/>
              <a:t>Click to edit title</a:t>
            </a:r>
            <a:endParaRPr lang="en-GB" dirty="0"/>
          </a:p>
        </p:txBody>
      </p:sp>
      <p:sp>
        <p:nvSpPr>
          <p:cNvPr id="3" name="Subtitle 2">
            <a:extLst>
              <a:ext uri="{FF2B5EF4-FFF2-40B4-BE49-F238E27FC236}">
                <a16:creationId xmlns:a16="http://schemas.microsoft.com/office/drawing/2014/main" id="{52C7060A-4567-A74A-3AF0-E66CB6AC3343}"/>
              </a:ext>
            </a:extLst>
          </p:cNvPr>
          <p:cNvSpPr>
            <a:spLocks noGrp="1"/>
          </p:cNvSpPr>
          <p:nvPr>
            <p:ph type="subTitle" idx="1" hasCustomPrompt="1"/>
          </p:nvPr>
        </p:nvSpPr>
        <p:spPr>
          <a:xfrm>
            <a:off x="203200" y="3929062"/>
            <a:ext cx="9144000" cy="431349"/>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speaker name</a:t>
            </a:r>
            <a:endParaRPr lang="en-GB" dirty="0"/>
          </a:p>
        </p:txBody>
      </p:sp>
      <p:sp>
        <p:nvSpPr>
          <p:cNvPr id="14" name="Text Placeholder 13">
            <a:extLst>
              <a:ext uri="{FF2B5EF4-FFF2-40B4-BE49-F238E27FC236}">
                <a16:creationId xmlns:a16="http://schemas.microsoft.com/office/drawing/2014/main" id="{77C9208F-2B17-BF13-15F3-C2942141E562}"/>
              </a:ext>
            </a:extLst>
          </p:cNvPr>
          <p:cNvSpPr>
            <a:spLocks noGrp="1"/>
          </p:cNvSpPr>
          <p:nvPr>
            <p:ph type="body" sz="quarter" idx="10" hasCustomPrompt="1"/>
          </p:nvPr>
        </p:nvSpPr>
        <p:spPr>
          <a:xfrm>
            <a:off x="203200" y="4610100"/>
            <a:ext cx="8648700" cy="263975"/>
          </a:xfrm>
        </p:spPr>
        <p:txBody>
          <a:bodyPr>
            <a:normAutofit/>
          </a:bodyPr>
          <a:lstStyle>
            <a:lvl1pPr marL="0" indent="0">
              <a:buNone/>
              <a:defRPr sz="1600">
                <a:solidFill>
                  <a:schemeClr val="tx2"/>
                </a:solidFill>
                <a:latin typeface="+mn-lt"/>
              </a:defRPr>
            </a:lvl1pPr>
            <a:lvl3pPr marL="914400" indent="0">
              <a:buNone/>
              <a:defRPr/>
            </a:lvl3pPr>
          </a:lstStyle>
          <a:p>
            <a:pPr lvl="0"/>
            <a:r>
              <a:rPr lang="en-US" dirty="0"/>
              <a:t>Click to edit location </a:t>
            </a:r>
          </a:p>
        </p:txBody>
      </p:sp>
      <p:sp>
        <p:nvSpPr>
          <p:cNvPr id="18" name="Text Placeholder 13">
            <a:extLst>
              <a:ext uri="{FF2B5EF4-FFF2-40B4-BE49-F238E27FC236}">
                <a16:creationId xmlns:a16="http://schemas.microsoft.com/office/drawing/2014/main" id="{633D74CF-0634-649D-508B-5F74DC1A060D}"/>
              </a:ext>
            </a:extLst>
          </p:cNvPr>
          <p:cNvSpPr>
            <a:spLocks noGrp="1"/>
          </p:cNvSpPr>
          <p:nvPr>
            <p:ph type="body" sz="quarter" idx="11" hasCustomPrompt="1"/>
          </p:nvPr>
        </p:nvSpPr>
        <p:spPr>
          <a:xfrm>
            <a:off x="203200" y="4930325"/>
            <a:ext cx="8648700" cy="263975"/>
          </a:xfrm>
        </p:spPr>
        <p:txBody>
          <a:bodyPr>
            <a:normAutofit/>
          </a:bodyPr>
          <a:lstStyle>
            <a:lvl1pPr marL="0" indent="0">
              <a:buNone/>
              <a:defRPr sz="1600">
                <a:solidFill>
                  <a:schemeClr val="tx2"/>
                </a:solidFill>
                <a:latin typeface="+mn-lt"/>
              </a:defRPr>
            </a:lvl1pPr>
            <a:lvl3pPr marL="914400" indent="0">
              <a:buNone/>
              <a:defRPr/>
            </a:lvl3pPr>
          </a:lstStyle>
          <a:p>
            <a:pPr lvl="0"/>
            <a:r>
              <a:rPr lang="en-US" dirty="0"/>
              <a:t>Click to edit date </a:t>
            </a:r>
          </a:p>
        </p:txBody>
      </p:sp>
    </p:spTree>
    <p:extLst>
      <p:ext uri="{BB962C8B-B14F-4D97-AF65-F5344CB8AC3E}">
        <p14:creationId xmlns:p14="http://schemas.microsoft.com/office/powerpoint/2010/main" val="727778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67808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B4CB8-F44D-BEE4-6DCA-1B2662AB0023}"/>
              </a:ext>
            </a:extLst>
          </p:cNvPr>
          <p:cNvSpPr>
            <a:spLocks noGrp="1"/>
          </p:cNvSpPr>
          <p:nvPr>
            <p:ph type="ctrTitle"/>
          </p:nvPr>
        </p:nvSpPr>
        <p:spPr>
          <a:xfrm>
            <a:off x="266699" y="1122363"/>
            <a:ext cx="11654683" cy="2387600"/>
          </a:xfrm>
          <a:prstGeom prst="rect">
            <a:avLst/>
          </a:prstGeom>
        </p:spPr>
        <p:txBody>
          <a:bodyPr anchor="b">
            <a:normAutofit/>
          </a:bodyPr>
          <a:lstStyle>
            <a:lvl1pPr algn="ctr">
              <a:defRPr sz="36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53BCF0F3-44B5-9EF2-3A88-E4424DDC8956}"/>
              </a:ext>
            </a:extLst>
          </p:cNvPr>
          <p:cNvSpPr>
            <a:spLocks noGrp="1"/>
          </p:cNvSpPr>
          <p:nvPr>
            <p:ph type="subTitle" idx="1"/>
          </p:nvPr>
        </p:nvSpPr>
        <p:spPr>
          <a:xfrm>
            <a:off x="266700" y="3602038"/>
            <a:ext cx="11654682"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B7783C9B-D14B-899C-B084-D233E5CF9D89}"/>
              </a:ext>
            </a:extLst>
          </p:cNvPr>
          <p:cNvSpPr>
            <a:spLocks noGrp="1"/>
          </p:cNvSpPr>
          <p:nvPr>
            <p:ph type="dt" sz="half" idx="10"/>
          </p:nvPr>
        </p:nvSpPr>
        <p:spPr/>
        <p:txBody>
          <a:bodyPr/>
          <a:lstStyle/>
          <a:p>
            <a:fld id="{046E3D24-6BCE-48F4-B6DB-AB007E8B5F8E}" type="datetimeFigureOut">
              <a:rPr lang="en-GB" smtClean="0"/>
              <a:t>19/09/2024</a:t>
            </a:fld>
            <a:endParaRPr lang="en-GB"/>
          </a:p>
        </p:txBody>
      </p:sp>
      <p:sp>
        <p:nvSpPr>
          <p:cNvPr id="5" name="Footer Placeholder 4">
            <a:extLst>
              <a:ext uri="{FF2B5EF4-FFF2-40B4-BE49-F238E27FC236}">
                <a16:creationId xmlns:a16="http://schemas.microsoft.com/office/drawing/2014/main" id="{2E2C38EF-93AE-9214-FDFE-009AE71CD7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881CBA-3EB3-43A7-D2FA-2410CF2BAE2D}"/>
              </a:ext>
            </a:extLst>
          </p:cNvPr>
          <p:cNvSpPr>
            <a:spLocks noGrp="1"/>
          </p:cNvSpPr>
          <p:nvPr>
            <p:ph type="sldNum" sz="quarter" idx="12"/>
          </p:nvPr>
        </p:nvSpPr>
        <p:spPr/>
        <p:txBody>
          <a:bodyPr/>
          <a:lstStyle/>
          <a:p>
            <a:fld id="{94601B8E-4C5D-4D9E-8821-9696CA0E0E3F}" type="slidenum">
              <a:rPr lang="en-GB" smtClean="0"/>
              <a:t>‹#›</a:t>
            </a:fld>
            <a:endParaRPr lang="en-GB"/>
          </a:p>
        </p:txBody>
      </p:sp>
    </p:spTree>
    <p:extLst>
      <p:ext uri="{BB962C8B-B14F-4D97-AF65-F5344CB8AC3E}">
        <p14:creationId xmlns:p14="http://schemas.microsoft.com/office/powerpoint/2010/main" val="600670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4E776-F347-2357-03E5-35C58A73642A}"/>
              </a:ext>
            </a:extLst>
          </p:cNvPr>
          <p:cNvSpPr>
            <a:spLocks noGrp="1"/>
          </p:cNvSpPr>
          <p:nvPr>
            <p:ph type="title"/>
          </p:nvPr>
        </p:nvSpPr>
        <p:spPr>
          <a:xfrm>
            <a:off x="266700" y="365125"/>
            <a:ext cx="11654682" cy="472363"/>
          </a:xfrm>
          <a:prstGeom prst="rect">
            <a:avLst/>
          </a:prstGeo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132FCD-286F-104A-BCF2-B9138BD0B6BC}"/>
              </a:ext>
            </a:extLst>
          </p:cNvPr>
          <p:cNvSpPr>
            <a:spLocks noGrp="1"/>
          </p:cNvSpPr>
          <p:nvPr>
            <p:ph idx="1"/>
          </p:nvPr>
        </p:nvSpPr>
        <p:spPr>
          <a:xfrm>
            <a:off x="266699" y="1304925"/>
            <a:ext cx="11654683" cy="386559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11ECD2-7228-FC6F-D057-E1D381721D2D}"/>
              </a:ext>
            </a:extLst>
          </p:cNvPr>
          <p:cNvSpPr>
            <a:spLocks noGrp="1"/>
          </p:cNvSpPr>
          <p:nvPr>
            <p:ph type="dt" sz="half" idx="10"/>
          </p:nvPr>
        </p:nvSpPr>
        <p:spPr/>
        <p:txBody>
          <a:bodyPr/>
          <a:lstStyle/>
          <a:p>
            <a:fld id="{046E3D24-6BCE-48F4-B6DB-AB007E8B5F8E}" type="datetimeFigureOut">
              <a:rPr lang="en-GB" smtClean="0"/>
              <a:t>19/09/2024</a:t>
            </a:fld>
            <a:endParaRPr lang="en-GB" dirty="0"/>
          </a:p>
        </p:txBody>
      </p:sp>
      <p:sp>
        <p:nvSpPr>
          <p:cNvPr id="5" name="Footer Placeholder 4">
            <a:extLst>
              <a:ext uri="{FF2B5EF4-FFF2-40B4-BE49-F238E27FC236}">
                <a16:creationId xmlns:a16="http://schemas.microsoft.com/office/drawing/2014/main" id="{A0501347-B148-1746-115D-B3672939A7E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474C7FE-56F7-317A-6A29-7F808D2B3C8A}"/>
              </a:ext>
            </a:extLst>
          </p:cNvPr>
          <p:cNvSpPr>
            <a:spLocks noGrp="1"/>
          </p:cNvSpPr>
          <p:nvPr>
            <p:ph type="sldNum" sz="quarter" idx="12"/>
          </p:nvPr>
        </p:nvSpPr>
        <p:spPr/>
        <p:txBody>
          <a:bodyPr/>
          <a:lstStyle/>
          <a:p>
            <a:fld id="{94601B8E-4C5D-4D9E-8821-9696CA0E0E3F}" type="slidenum">
              <a:rPr lang="en-GB" smtClean="0"/>
              <a:t>‹#›</a:t>
            </a:fld>
            <a:endParaRPr lang="en-GB"/>
          </a:p>
        </p:txBody>
      </p:sp>
    </p:spTree>
    <p:extLst>
      <p:ext uri="{BB962C8B-B14F-4D97-AF65-F5344CB8AC3E}">
        <p14:creationId xmlns:p14="http://schemas.microsoft.com/office/powerpoint/2010/main" val="1535900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41C41-E6F8-8CDB-15CB-AFE023C1300C}"/>
              </a:ext>
            </a:extLst>
          </p:cNvPr>
          <p:cNvSpPr>
            <a:spLocks noGrp="1"/>
          </p:cNvSpPr>
          <p:nvPr>
            <p:ph type="title"/>
          </p:nvPr>
        </p:nvSpPr>
        <p:spPr>
          <a:xfrm>
            <a:off x="266700" y="1709738"/>
            <a:ext cx="11654682" cy="2852737"/>
          </a:xfrm>
          <a:prstGeom prst="rect">
            <a:avLst/>
          </a:prstGeom>
        </p:spPr>
        <p:txBody>
          <a:bodyPr anchor="b">
            <a:normAutofit/>
          </a:bodyPr>
          <a:lstStyle>
            <a:lvl1pPr>
              <a:defRPr sz="36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D9976CA-B5E0-87F5-9BB8-567EA6D05076}"/>
              </a:ext>
            </a:extLst>
          </p:cNvPr>
          <p:cNvSpPr>
            <a:spLocks noGrp="1"/>
          </p:cNvSpPr>
          <p:nvPr>
            <p:ph type="body" idx="1"/>
          </p:nvPr>
        </p:nvSpPr>
        <p:spPr>
          <a:xfrm>
            <a:off x="266699" y="4700187"/>
            <a:ext cx="11654683" cy="44807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C61FB1F-7BDA-DC86-9EF3-DB36350C8D2F}"/>
              </a:ext>
            </a:extLst>
          </p:cNvPr>
          <p:cNvSpPr>
            <a:spLocks noGrp="1"/>
          </p:cNvSpPr>
          <p:nvPr>
            <p:ph type="dt" sz="half" idx="10"/>
          </p:nvPr>
        </p:nvSpPr>
        <p:spPr/>
        <p:txBody>
          <a:bodyPr/>
          <a:lstStyle/>
          <a:p>
            <a:fld id="{046E3D24-6BCE-48F4-B6DB-AB007E8B5F8E}" type="datetimeFigureOut">
              <a:rPr lang="en-GB" smtClean="0"/>
              <a:t>19/09/2024</a:t>
            </a:fld>
            <a:endParaRPr lang="en-GB"/>
          </a:p>
        </p:txBody>
      </p:sp>
      <p:sp>
        <p:nvSpPr>
          <p:cNvPr id="5" name="Footer Placeholder 4">
            <a:extLst>
              <a:ext uri="{FF2B5EF4-FFF2-40B4-BE49-F238E27FC236}">
                <a16:creationId xmlns:a16="http://schemas.microsoft.com/office/drawing/2014/main" id="{C77E4339-5CB2-7EDB-C9AA-C007FA14F6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47BCC8-EC59-1A12-7C24-DEA423BC7F75}"/>
              </a:ext>
            </a:extLst>
          </p:cNvPr>
          <p:cNvSpPr>
            <a:spLocks noGrp="1"/>
          </p:cNvSpPr>
          <p:nvPr>
            <p:ph type="sldNum" sz="quarter" idx="12"/>
          </p:nvPr>
        </p:nvSpPr>
        <p:spPr/>
        <p:txBody>
          <a:bodyPr/>
          <a:lstStyle/>
          <a:p>
            <a:fld id="{94601B8E-4C5D-4D9E-8821-9696CA0E0E3F}" type="slidenum">
              <a:rPr lang="en-GB" smtClean="0"/>
              <a:t>‹#›</a:t>
            </a:fld>
            <a:endParaRPr lang="en-GB"/>
          </a:p>
        </p:txBody>
      </p:sp>
    </p:spTree>
    <p:extLst>
      <p:ext uri="{BB962C8B-B14F-4D97-AF65-F5344CB8AC3E}">
        <p14:creationId xmlns:p14="http://schemas.microsoft.com/office/powerpoint/2010/main" val="3683134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73409-495B-2752-6BF2-B1848FDE6656}"/>
              </a:ext>
            </a:extLst>
          </p:cNvPr>
          <p:cNvSpPr>
            <a:spLocks noGrp="1"/>
          </p:cNvSpPr>
          <p:nvPr>
            <p:ph type="title"/>
          </p:nvPr>
        </p:nvSpPr>
        <p:spPr>
          <a:xfrm>
            <a:off x="266700" y="365125"/>
            <a:ext cx="11087100" cy="472363"/>
          </a:xfrm>
          <a:prstGeom prst="rect">
            <a:avLst/>
          </a:prstGeo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CF4D184-1DF7-03BD-F6A8-1290E291CFCE}"/>
              </a:ext>
            </a:extLst>
          </p:cNvPr>
          <p:cNvSpPr>
            <a:spLocks noGrp="1"/>
          </p:cNvSpPr>
          <p:nvPr>
            <p:ph sz="half" idx="1"/>
          </p:nvPr>
        </p:nvSpPr>
        <p:spPr>
          <a:xfrm>
            <a:off x="266700" y="1304925"/>
            <a:ext cx="5580000" cy="3852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27F207A8-6978-C1D1-B0D6-FDA0CC1F42B3}"/>
              </a:ext>
            </a:extLst>
          </p:cNvPr>
          <p:cNvSpPr>
            <a:spLocks noGrp="1"/>
          </p:cNvSpPr>
          <p:nvPr>
            <p:ph sz="half" idx="2"/>
          </p:nvPr>
        </p:nvSpPr>
        <p:spPr>
          <a:xfrm>
            <a:off x="6341383" y="1304925"/>
            <a:ext cx="5580000" cy="3852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C400EE24-2BFB-8E46-2E66-3BA36D59A1CA}"/>
              </a:ext>
            </a:extLst>
          </p:cNvPr>
          <p:cNvSpPr>
            <a:spLocks noGrp="1"/>
          </p:cNvSpPr>
          <p:nvPr>
            <p:ph type="dt" sz="half" idx="10"/>
          </p:nvPr>
        </p:nvSpPr>
        <p:spPr/>
        <p:txBody>
          <a:bodyPr/>
          <a:lstStyle/>
          <a:p>
            <a:fld id="{046E3D24-6BCE-48F4-B6DB-AB007E8B5F8E}" type="datetimeFigureOut">
              <a:rPr lang="en-GB" smtClean="0"/>
              <a:t>19/09/2024</a:t>
            </a:fld>
            <a:endParaRPr lang="en-GB" dirty="0"/>
          </a:p>
        </p:txBody>
      </p:sp>
      <p:sp>
        <p:nvSpPr>
          <p:cNvPr id="6" name="Footer Placeholder 5">
            <a:extLst>
              <a:ext uri="{FF2B5EF4-FFF2-40B4-BE49-F238E27FC236}">
                <a16:creationId xmlns:a16="http://schemas.microsoft.com/office/drawing/2014/main" id="{F5F2556D-B5E1-EF44-908B-500C8837B6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B4910F-1642-C042-4D26-BC4F3A55A63E}"/>
              </a:ext>
            </a:extLst>
          </p:cNvPr>
          <p:cNvSpPr>
            <a:spLocks noGrp="1"/>
          </p:cNvSpPr>
          <p:nvPr>
            <p:ph type="sldNum" sz="quarter" idx="12"/>
          </p:nvPr>
        </p:nvSpPr>
        <p:spPr>
          <a:xfrm>
            <a:off x="9178183" y="5367135"/>
            <a:ext cx="2743200" cy="365125"/>
          </a:xfrm>
        </p:spPr>
        <p:txBody>
          <a:bodyPr/>
          <a:lstStyle/>
          <a:p>
            <a:fld id="{94601B8E-4C5D-4D9E-8821-9696CA0E0E3F}" type="slidenum">
              <a:rPr lang="en-GB" smtClean="0"/>
              <a:t>‹#›</a:t>
            </a:fld>
            <a:endParaRPr lang="en-GB"/>
          </a:p>
        </p:txBody>
      </p:sp>
    </p:spTree>
    <p:extLst>
      <p:ext uri="{BB962C8B-B14F-4D97-AF65-F5344CB8AC3E}">
        <p14:creationId xmlns:p14="http://schemas.microsoft.com/office/powerpoint/2010/main" val="10249794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38E961-1532-85E1-EF19-CD6FD29F8D4B}"/>
              </a:ext>
            </a:extLst>
          </p:cNvPr>
          <p:cNvSpPr>
            <a:spLocks noGrp="1"/>
          </p:cNvSpPr>
          <p:nvPr>
            <p:ph type="body" idx="1"/>
          </p:nvPr>
        </p:nvSpPr>
        <p:spPr>
          <a:xfrm>
            <a:off x="266701" y="1304925"/>
            <a:ext cx="5580000" cy="745721"/>
          </a:xfrm>
          <a:prstGeom prst="rect">
            <a:avLst/>
          </a:prstGeo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252AB67-467B-B4C7-6EEB-C8D144E364E8}"/>
              </a:ext>
            </a:extLst>
          </p:cNvPr>
          <p:cNvSpPr>
            <a:spLocks noGrp="1"/>
          </p:cNvSpPr>
          <p:nvPr>
            <p:ph sz="half" idx="2"/>
          </p:nvPr>
        </p:nvSpPr>
        <p:spPr>
          <a:xfrm>
            <a:off x="266700" y="2330075"/>
            <a:ext cx="5580000" cy="28467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64F16626-4911-CA49-90C2-CE3262F728D3}"/>
              </a:ext>
            </a:extLst>
          </p:cNvPr>
          <p:cNvSpPr>
            <a:spLocks noGrp="1"/>
          </p:cNvSpPr>
          <p:nvPr>
            <p:ph type="body" sz="quarter" idx="3"/>
          </p:nvPr>
        </p:nvSpPr>
        <p:spPr>
          <a:xfrm>
            <a:off x="6341380" y="1304925"/>
            <a:ext cx="5580001" cy="745721"/>
          </a:xfrm>
          <a:prstGeom prst="rect">
            <a:avLst/>
          </a:prstGeo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C2FF839-783C-36FF-2F59-B33FD00F2E4D}"/>
              </a:ext>
            </a:extLst>
          </p:cNvPr>
          <p:cNvSpPr>
            <a:spLocks noGrp="1"/>
          </p:cNvSpPr>
          <p:nvPr>
            <p:ph sz="quarter" idx="4"/>
          </p:nvPr>
        </p:nvSpPr>
        <p:spPr>
          <a:xfrm>
            <a:off x="6341379" y="2330075"/>
            <a:ext cx="5580003" cy="28467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CF70523E-13BC-6AF4-F44B-1E81F5078040}"/>
              </a:ext>
            </a:extLst>
          </p:cNvPr>
          <p:cNvSpPr>
            <a:spLocks noGrp="1"/>
          </p:cNvSpPr>
          <p:nvPr>
            <p:ph type="dt" sz="half" idx="10"/>
          </p:nvPr>
        </p:nvSpPr>
        <p:spPr/>
        <p:txBody>
          <a:bodyPr/>
          <a:lstStyle/>
          <a:p>
            <a:fld id="{046E3D24-6BCE-48F4-B6DB-AB007E8B5F8E}" type="datetimeFigureOut">
              <a:rPr lang="en-GB" smtClean="0"/>
              <a:t>19/09/2024</a:t>
            </a:fld>
            <a:endParaRPr lang="en-GB"/>
          </a:p>
        </p:txBody>
      </p:sp>
      <p:sp>
        <p:nvSpPr>
          <p:cNvPr id="8" name="Footer Placeholder 7">
            <a:extLst>
              <a:ext uri="{FF2B5EF4-FFF2-40B4-BE49-F238E27FC236}">
                <a16:creationId xmlns:a16="http://schemas.microsoft.com/office/drawing/2014/main" id="{22ACC21D-81ED-0C7F-2CF7-CFDE23016EB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75BA4D1-1395-871F-083F-CCC3ADAA7675}"/>
              </a:ext>
            </a:extLst>
          </p:cNvPr>
          <p:cNvSpPr>
            <a:spLocks noGrp="1"/>
          </p:cNvSpPr>
          <p:nvPr>
            <p:ph type="sldNum" sz="quarter" idx="12"/>
          </p:nvPr>
        </p:nvSpPr>
        <p:spPr/>
        <p:txBody>
          <a:bodyPr/>
          <a:lstStyle/>
          <a:p>
            <a:fld id="{94601B8E-4C5D-4D9E-8821-9696CA0E0E3F}" type="slidenum">
              <a:rPr lang="en-GB" smtClean="0"/>
              <a:t>‹#›</a:t>
            </a:fld>
            <a:endParaRPr lang="en-GB"/>
          </a:p>
        </p:txBody>
      </p:sp>
      <p:sp>
        <p:nvSpPr>
          <p:cNvPr id="11" name="Title 1">
            <a:extLst>
              <a:ext uri="{FF2B5EF4-FFF2-40B4-BE49-F238E27FC236}">
                <a16:creationId xmlns:a16="http://schemas.microsoft.com/office/drawing/2014/main" id="{86479E40-CA8C-9DEB-E10E-9B0E9423E321}"/>
              </a:ext>
            </a:extLst>
          </p:cNvPr>
          <p:cNvSpPr>
            <a:spLocks noGrp="1"/>
          </p:cNvSpPr>
          <p:nvPr>
            <p:ph type="title"/>
          </p:nvPr>
        </p:nvSpPr>
        <p:spPr>
          <a:xfrm>
            <a:off x="266700" y="365125"/>
            <a:ext cx="11087100" cy="472363"/>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12763157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CA4210A-8AD6-DB76-6435-6F1565CF23B3}"/>
              </a:ext>
            </a:extLst>
          </p:cNvPr>
          <p:cNvSpPr>
            <a:spLocks noGrp="1"/>
          </p:cNvSpPr>
          <p:nvPr>
            <p:ph type="dt" sz="half" idx="10"/>
          </p:nvPr>
        </p:nvSpPr>
        <p:spPr/>
        <p:txBody>
          <a:bodyPr/>
          <a:lstStyle/>
          <a:p>
            <a:fld id="{046E3D24-6BCE-48F4-B6DB-AB007E8B5F8E}" type="datetimeFigureOut">
              <a:rPr lang="en-GB" smtClean="0"/>
              <a:t>19/09/2024</a:t>
            </a:fld>
            <a:endParaRPr lang="en-GB"/>
          </a:p>
        </p:txBody>
      </p:sp>
      <p:sp>
        <p:nvSpPr>
          <p:cNvPr id="4" name="Footer Placeholder 3">
            <a:extLst>
              <a:ext uri="{FF2B5EF4-FFF2-40B4-BE49-F238E27FC236}">
                <a16:creationId xmlns:a16="http://schemas.microsoft.com/office/drawing/2014/main" id="{E65DFFE2-973C-8808-2027-0A0826D0678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827C7D8-7501-4918-C3A4-210FC2D1AD31}"/>
              </a:ext>
            </a:extLst>
          </p:cNvPr>
          <p:cNvSpPr>
            <a:spLocks noGrp="1"/>
          </p:cNvSpPr>
          <p:nvPr>
            <p:ph type="sldNum" sz="quarter" idx="12"/>
          </p:nvPr>
        </p:nvSpPr>
        <p:spPr/>
        <p:txBody>
          <a:bodyPr/>
          <a:lstStyle/>
          <a:p>
            <a:fld id="{94601B8E-4C5D-4D9E-8821-9696CA0E0E3F}" type="slidenum">
              <a:rPr lang="en-GB" smtClean="0"/>
              <a:t>‹#›</a:t>
            </a:fld>
            <a:endParaRPr lang="en-GB"/>
          </a:p>
        </p:txBody>
      </p:sp>
      <p:sp>
        <p:nvSpPr>
          <p:cNvPr id="6" name="Title 1">
            <a:extLst>
              <a:ext uri="{FF2B5EF4-FFF2-40B4-BE49-F238E27FC236}">
                <a16:creationId xmlns:a16="http://schemas.microsoft.com/office/drawing/2014/main" id="{153C41D6-330E-7D22-3BA7-5AD129D23037}"/>
              </a:ext>
            </a:extLst>
          </p:cNvPr>
          <p:cNvSpPr>
            <a:spLocks noGrp="1"/>
          </p:cNvSpPr>
          <p:nvPr>
            <p:ph type="title"/>
          </p:nvPr>
        </p:nvSpPr>
        <p:spPr>
          <a:xfrm>
            <a:off x="266700" y="365125"/>
            <a:ext cx="11087100" cy="472363"/>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3140150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882BAE-96E7-8067-F384-6C81451D56C7}"/>
              </a:ext>
            </a:extLst>
          </p:cNvPr>
          <p:cNvSpPr>
            <a:spLocks noGrp="1"/>
          </p:cNvSpPr>
          <p:nvPr>
            <p:ph idx="1"/>
          </p:nvPr>
        </p:nvSpPr>
        <p:spPr>
          <a:xfrm>
            <a:off x="6096000" y="365125"/>
            <a:ext cx="5825382" cy="4814280"/>
          </a:xfrm>
          <a:prstGeom prst="rect">
            <a:avLst/>
          </a:prstGeom>
        </p:spPr>
        <p:txBody>
          <a:bodyPr/>
          <a:lstStyle>
            <a:lvl1pPr>
              <a:defRPr sz="2000"/>
            </a:lvl1pPr>
            <a:lvl2pPr>
              <a:defRPr sz="1800"/>
            </a:lvl2pPr>
            <a:lvl3pPr>
              <a:defRPr sz="1800"/>
            </a:lvl3pPr>
            <a:lvl4pPr>
              <a:defRPr sz="20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E5DF8"/>
                </a:solidFill>
                <a:effectLst/>
                <a:uLnTx/>
                <a:uFillTx/>
                <a:latin typeface="Arial" panose="020B0604020202020204" pitchFamily="34" charset="0"/>
                <a:ea typeface="+mn-ea"/>
                <a:cs typeface="Arial" panose="020B0604020202020204" pitchFamily="34" charset="0"/>
              </a:rPr>
              <a:t>Click to 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rPr>
              <a:t>Fifth level</a:t>
            </a:r>
            <a:endParaRPr kumimoji="0" lang="en-GB" sz="16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endParaRPr>
          </a:p>
        </p:txBody>
      </p:sp>
      <p:sp>
        <p:nvSpPr>
          <p:cNvPr id="4" name="Text Placeholder 3">
            <a:extLst>
              <a:ext uri="{FF2B5EF4-FFF2-40B4-BE49-F238E27FC236}">
                <a16:creationId xmlns:a16="http://schemas.microsoft.com/office/drawing/2014/main" id="{F017ED95-2655-DA64-A0CC-0DB50CEC6D30}"/>
              </a:ext>
            </a:extLst>
          </p:cNvPr>
          <p:cNvSpPr>
            <a:spLocks noGrp="1"/>
          </p:cNvSpPr>
          <p:nvPr>
            <p:ph type="body" sz="half" idx="2"/>
          </p:nvPr>
        </p:nvSpPr>
        <p:spPr>
          <a:xfrm>
            <a:off x="266700" y="1418324"/>
            <a:ext cx="5588000" cy="3761080"/>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BF7D06-9178-0519-324E-D3FAE1553A1C}"/>
              </a:ext>
            </a:extLst>
          </p:cNvPr>
          <p:cNvSpPr>
            <a:spLocks noGrp="1"/>
          </p:cNvSpPr>
          <p:nvPr>
            <p:ph type="dt" sz="half" idx="10"/>
          </p:nvPr>
        </p:nvSpPr>
        <p:spPr/>
        <p:txBody>
          <a:bodyPr/>
          <a:lstStyle/>
          <a:p>
            <a:fld id="{046E3D24-6BCE-48F4-B6DB-AB007E8B5F8E}" type="datetimeFigureOut">
              <a:rPr lang="en-GB" smtClean="0"/>
              <a:t>19/09/2024</a:t>
            </a:fld>
            <a:endParaRPr lang="en-GB"/>
          </a:p>
        </p:txBody>
      </p:sp>
      <p:sp>
        <p:nvSpPr>
          <p:cNvPr id="6" name="Footer Placeholder 5">
            <a:extLst>
              <a:ext uri="{FF2B5EF4-FFF2-40B4-BE49-F238E27FC236}">
                <a16:creationId xmlns:a16="http://schemas.microsoft.com/office/drawing/2014/main" id="{DDED0C21-14CC-0A4D-09D2-207115B3D4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4D343D-82C5-3AAA-AADD-2197F991E673}"/>
              </a:ext>
            </a:extLst>
          </p:cNvPr>
          <p:cNvSpPr>
            <a:spLocks noGrp="1"/>
          </p:cNvSpPr>
          <p:nvPr>
            <p:ph type="sldNum" sz="quarter" idx="12"/>
          </p:nvPr>
        </p:nvSpPr>
        <p:spPr/>
        <p:txBody>
          <a:bodyPr/>
          <a:lstStyle/>
          <a:p>
            <a:fld id="{94601B8E-4C5D-4D9E-8821-9696CA0E0E3F}" type="slidenum">
              <a:rPr lang="en-GB" smtClean="0"/>
              <a:t>‹#›</a:t>
            </a:fld>
            <a:endParaRPr lang="en-GB"/>
          </a:p>
        </p:txBody>
      </p:sp>
      <p:sp>
        <p:nvSpPr>
          <p:cNvPr id="8" name="Title 1">
            <a:extLst>
              <a:ext uri="{FF2B5EF4-FFF2-40B4-BE49-F238E27FC236}">
                <a16:creationId xmlns:a16="http://schemas.microsoft.com/office/drawing/2014/main" id="{57006FAE-DBD1-BA77-7F74-11A8DCE9D304}"/>
              </a:ext>
            </a:extLst>
          </p:cNvPr>
          <p:cNvSpPr>
            <a:spLocks noGrp="1"/>
          </p:cNvSpPr>
          <p:nvPr>
            <p:ph type="title"/>
          </p:nvPr>
        </p:nvSpPr>
        <p:spPr>
          <a:xfrm>
            <a:off x="266700" y="365125"/>
            <a:ext cx="5588000" cy="865469"/>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13090711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403EE30-E243-DD16-09E0-8B68AEC324FA}"/>
              </a:ext>
            </a:extLst>
          </p:cNvPr>
          <p:cNvSpPr>
            <a:spLocks noGrp="1"/>
          </p:cNvSpPr>
          <p:nvPr>
            <p:ph type="pic" idx="1"/>
          </p:nvPr>
        </p:nvSpPr>
        <p:spPr>
          <a:xfrm>
            <a:off x="5183187" y="365125"/>
            <a:ext cx="6738195" cy="478812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5" name="Date Placeholder 4">
            <a:extLst>
              <a:ext uri="{FF2B5EF4-FFF2-40B4-BE49-F238E27FC236}">
                <a16:creationId xmlns:a16="http://schemas.microsoft.com/office/drawing/2014/main" id="{687748DA-A10C-6B03-FEDA-D99AE6E85A9B}"/>
              </a:ext>
            </a:extLst>
          </p:cNvPr>
          <p:cNvSpPr>
            <a:spLocks noGrp="1"/>
          </p:cNvSpPr>
          <p:nvPr>
            <p:ph type="dt" sz="half" idx="10"/>
          </p:nvPr>
        </p:nvSpPr>
        <p:spPr/>
        <p:txBody>
          <a:bodyPr/>
          <a:lstStyle/>
          <a:p>
            <a:fld id="{046E3D24-6BCE-48F4-B6DB-AB007E8B5F8E}" type="datetimeFigureOut">
              <a:rPr lang="en-GB" smtClean="0"/>
              <a:t>19/09/2024</a:t>
            </a:fld>
            <a:endParaRPr lang="en-GB"/>
          </a:p>
        </p:txBody>
      </p:sp>
      <p:sp>
        <p:nvSpPr>
          <p:cNvPr id="6" name="Footer Placeholder 5">
            <a:extLst>
              <a:ext uri="{FF2B5EF4-FFF2-40B4-BE49-F238E27FC236}">
                <a16:creationId xmlns:a16="http://schemas.microsoft.com/office/drawing/2014/main" id="{5009BA5F-3B12-9A62-2D70-80CF77B995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1A75CB-A493-E2D5-0C56-6C9F25C86CA4}"/>
              </a:ext>
            </a:extLst>
          </p:cNvPr>
          <p:cNvSpPr>
            <a:spLocks noGrp="1"/>
          </p:cNvSpPr>
          <p:nvPr>
            <p:ph type="sldNum" sz="quarter" idx="12"/>
          </p:nvPr>
        </p:nvSpPr>
        <p:spPr/>
        <p:txBody>
          <a:bodyPr/>
          <a:lstStyle/>
          <a:p>
            <a:fld id="{94601B8E-4C5D-4D9E-8821-9696CA0E0E3F}" type="slidenum">
              <a:rPr lang="en-GB" smtClean="0"/>
              <a:t>‹#›</a:t>
            </a:fld>
            <a:endParaRPr lang="en-GB"/>
          </a:p>
        </p:txBody>
      </p:sp>
      <p:sp>
        <p:nvSpPr>
          <p:cNvPr id="8" name="Text Placeholder 3">
            <a:extLst>
              <a:ext uri="{FF2B5EF4-FFF2-40B4-BE49-F238E27FC236}">
                <a16:creationId xmlns:a16="http://schemas.microsoft.com/office/drawing/2014/main" id="{DEDEF678-90EE-1594-AB80-39E97C15D7DB}"/>
              </a:ext>
            </a:extLst>
          </p:cNvPr>
          <p:cNvSpPr>
            <a:spLocks noGrp="1"/>
          </p:cNvSpPr>
          <p:nvPr>
            <p:ph type="body" sz="half" idx="2"/>
          </p:nvPr>
        </p:nvSpPr>
        <p:spPr>
          <a:xfrm>
            <a:off x="266700" y="1418324"/>
            <a:ext cx="4638586" cy="3761080"/>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itle 1">
            <a:extLst>
              <a:ext uri="{FF2B5EF4-FFF2-40B4-BE49-F238E27FC236}">
                <a16:creationId xmlns:a16="http://schemas.microsoft.com/office/drawing/2014/main" id="{DBA06E30-B013-E2B6-FBD1-5AB600612D96}"/>
              </a:ext>
            </a:extLst>
          </p:cNvPr>
          <p:cNvSpPr>
            <a:spLocks noGrp="1"/>
          </p:cNvSpPr>
          <p:nvPr>
            <p:ph type="title"/>
          </p:nvPr>
        </p:nvSpPr>
        <p:spPr>
          <a:xfrm>
            <a:off x="266700" y="365125"/>
            <a:ext cx="4638586" cy="865469"/>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36561991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6270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ing, text, image">
    <p:spTree>
      <p:nvGrpSpPr>
        <p:cNvPr id="1" name=""/>
        <p:cNvGrpSpPr/>
        <p:nvPr/>
      </p:nvGrpSpPr>
      <p:grpSpPr>
        <a:xfrm>
          <a:off x="0" y="0"/>
          <a:ext cx="0" cy="0"/>
          <a:chOff x="0" y="0"/>
          <a:chExt cx="0" cy="0"/>
        </a:xfrm>
      </p:grpSpPr>
      <p:sp>
        <p:nvSpPr>
          <p:cNvPr id="5" name="Title Placeholder 8">
            <a:extLst>
              <a:ext uri="{FF2B5EF4-FFF2-40B4-BE49-F238E27FC236}">
                <a16:creationId xmlns:a16="http://schemas.microsoft.com/office/drawing/2014/main" id="{BCE196B2-446B-C638-E24B-42F7A659B1DC}"/>
              </a:ext>
            </a:extLst>
          </p:cNvPr>
          <p:cNvSpPr>
            <a:spLocks noGrp="1"/>
          </p:cNvSpPr>
          <p:nvPr>
            <p:ph type="title" hasCustomPrompt="1"/>
          </p:nvPr>
        </p:nvSpPr>
        <p:spPr>
          <a:xfrm>
            <a:off x="266700" y="365125"/>
            <a:ext cx="5829300" cy="574675"/>
          </a:xfrm>
          <a:prstGeom prst="rect">
            <a:avLst/>
          </a:prstGeom>
        </p:spPr>
        <p:txBody>
          <a:bodyPr vert="horz" lIns="91440" tIns="45720" rIns="91440" bIns="45720" rtlCol="0" anchor="t" anchorCtr="0">
            <a:normAutofit/>
          </a:bodyPr>
          <a:lstStyle>
            <a:lvl1pPr>
              <a:defRPr/>
            </a:lvl1pPr>
          </a:lstStyle>
          <a:p>
            <a:r>
              <a:rPr lang="en-US" dirty="0"/>
              <a:t>Click to edit title</a:t>
            </a:r>
            <a:endParaRPr lang="en-GB" dirty="0"/>
          </a:p>
        </p:txBody>
      </p:sp>
      <p:sp>
        <p:nvSpPr>
          <p:cNvPr id="6" name="Picture Placeholder 8">
            <a:extLst>
              <a:ext uri="{FF2B5EF4-FFF2-40B4-BE49-F238E27FC236}">
                <a16:creationId xmlns:a16="http://schemas.microsoft.com/office/drawing/2014/main" id="{9E2D15B4-3C1F-6E32-114C-0E3C063437E2}"/>
              </a:ext>
            </a:extLst>
          </p:cNvPr>
          <p:cNvSpPr>
            <a:spLocks noGrp="1"/>
          </p:cNvSpPr>
          <p:nvPr>
            <p:ph type="pic" sz="quarter" idx="10"/>
          </p:nvPr>
        </p:nvSpPr>
        <p:spPr>
          <a:xfrm>
            <a:off x="6388100" y="1304922"/>
            <a:ext cx="5537200" cy="4351339"/>
          </a:xfrm>
        </p:spPr>
        <p:txBody>
          <a:bodyPr/>
          <a:lstStyle/>
          <a:p>
            <a:endParaRPr lang="en-GB"/>
          </a:p>
        </p:txBody>
      </p:sp>
      <p:sp>
        <p:nvSpPr>
          <p:cNvPr id="7" name="Text Placeholder 9">
            <a:extLst>
              <a:ext uri="{FF2B5EF4-FFF2-40B4-BE49-F238E27FC236}">
                <a16:creationId xmlns:a16="http://schemas.microsoft.com/office/drawing/2014/main" id="{6D58FB62-6305-D775-94D1-00380F2AC31D}"/>
              </a:ext>
            </a:extLst>
          </p:cNvPr>
          <p:cNvSpPr>
            <a:spLocks noGrp="1"/>
          </p:cNvSpPr>
          <p:nvPr>
            <p:ph idx="1"/>
          </p:nvPr>
        </p:nvSpPr>
        <p:spPr>
          <a:xfrm>
            <a:off x="266700" y="1304925"/>
            <a:ext cx="5829300" cy="4351338"/>
          </a:xfrm>
          <a:prstGeom prst="rect">
            <a:avLst/>
          </a:prstGeom>
        </p:spPr>
        <p:txBody>
          <a:bodyPr vert="horz" lIns="91440" tIns="45720" rIns="91440" bIns="45720" rtlCol="0">
            <a:normAutofit/>
          </a:bodyPr>
          <a:lstStyle/>
          <a:p>
            <a:pPr lvl="0"/>
            <a:r>
              <a:rPr lang="en-US" dirty="0"/>
              <a:t>Click to edit body text</a:t>
            </a:r>
          </a:p>
        </p:txBody>
      </p:sp>
    </p:spTree>
    <p:extLst>
      <p:ext uri="{BB962C8B-B14F-4D97-AF65-F5344CB8AC3E}">
        <p14:creationId xmlns:p14="http://schemas.microsoft.com/office/powerpoint/2010/main" val="3283479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text, image">
    <p:spTree>
      <p:nvGrpSpPr>
        <p:cNvPr id="1" name=""/>
        <p:cNvGrpSpPr/>
        <p:nvPr/>
      </p:nvGrpSpPr>
      <p:grpSpPr>
        <a:xfrm>
          <a:off x="0" y="0"/>
          <a:ext cx="0" cy="0"/>
          <a:chOff x="0" y="0"/>
          <a:chExt cx="0" cy="0"/>
        </a:xfrm>
      </p:grpSpPr>
      <p:sp>
        <p:nvSpPr>
          <p:cNvPr id="5" name="Title Placeholder 8">
            <a:extLst>
              <a:ext uri="{FF2B5EF4-FFF2-40B4-BE49-F238E27FC236}">
                <a16:creationId xmlns:a16="http://schemas.microsoft.com/office/drawing/2014/main" id="{BCE196B2-446B-C638-E24B-42F7A659B1DC}"/>
              </a:ext>
            </a:extLst>
          </p:cNvPr>
          <p:cNvSpPr>
            <a:spLocks noGrp="1"/>
          </p:cNvSpPr>
          <p:nvPr>
            <p:ph type="title" hasCustomPrompt="1"/>
          </p:nvPr>
        </p:nvSpPr>
        <p:spPr>
          <a:xfrm>
            <a:off x="266700" y="365125"/>
            <a:ext cx="5829300" cy="574675"/>
          </a:xfrm>
          <a:prstGeom prst="rect">
            <a:avLst/>
          </a:prstGeom>
        </p:spPr>
        <p:txBody>
          <a:bodyPr vert="horz" lIns="91440" tIns="45720" rIns="91440" bIns="45720" rtlCol="0" anchor="t" anchorCtr="0">
            <a:normAutofit/>
          </a:bodyPr>
          <a:lstStyle>
            <a:lvl1pPr>
              <a:defRPr/>
            </a:lvl1pPr>
          </a:lstStyle>
          <a:p>
            <a:r>
              <a:rPr lang="en-US" dirty="0"/>
              <a:t>Click to edit title</a:t>
            </a:r>
            <a:endParaRPr lang="en-GB" dirty="0"/>
          </a:p>
        </p:txBody>
      </p:sp>
      <p:sp>
        <p:nvSpPr>
          <p:cNvPr id="6" name="Picture Placeholder 8">
            <a:extLst>
              <a:ext uri="{FF2B5EF4-FFF2-40B4-BE49-F238E27FC236}">
                <a16:creationId xmlns:a16="http://schemas.microsoft.com/office/drawing/2014/main" id="{9E2D15B4-3C1F-6E32-114C-0E3C063437E2}"/>
              </a:ext>
            </a:extLst>
          </p:cNvPr>
          <p:cNvSpPr>
            <a:spLocks noGrp="1"/>
          </p:cNvSpPr>
          <p:nvPr>
            <p:ph type="pic" sz="quarter" idx="10"/>
          </p:nvPr>
        </p:nvSpPr>
        <p:spPr>
          <a:xfrm>
            <a:off x="6388100" y="1304922"/>
            <a:ext cx="4025900" cy="4351339"/>
          </a:xfrm>
        </p:spPr>
        <p:txBody>
          <a:bodyPr/>
          <a:lstStyle/>
          <a:p>
            <a:endParaRPr lang="en-GB"/>
          </a:p>
        </p:txBody>
      </p:sp>
      <p:sp>
        <p:nvSpPr>
          <p:cNvPr id="7" name="Text Placeholder 9">
            <a:extLst>
              <a:ext uri="{FF2B5EF4-FFF2-40B4-BE49-F238E27FC236}">
                <a16:creationId xmlns:a16="http://schemas.microsoft.com/office/drawing/2014/main" id="{6D58FB62-6305-D775-94D1-00380F2AC31D}"/>
              </a:ext>
            </a:extLst>
          </p:cNvPr>
          <p:cNvSpPr>
            <a:spLocks noGrp="1"/>
          </p:cNvSpPr>
          <p:nvPr>
            <p:ph idx="1"/>
          </p:nvPr>
        </p:nvSpPr>
        <p:spPr>
          <a:xfrm>
            <a:off x="266700" y="1304925"/>
            <a:ext cx="5829300" cy="4351338"/>
          </a:xfrm>
          <a:prstGeom prst="rect">
            <a:avLst/>
          </a:prstGeom>
        </p:spPr>
        <p:txBody>
          <a:bodyPr vert="horz" lIns="91440" tIns="45720" rIns="91440" bIns="45720" rtlCol="0">
            <a:normAutofit/>
          </a:bodyPr>
          <a:lstStyle/>
          <a:p>
            <a:pPr lvl="0"/>
            <a:r>
              <a:rPr lang="en-US" dirty="0"/>
              <a:t>Click to edit body text</a:t>
            </a:r>
          </a:p>
        </p:txBody>
      </p:sp>
    </p:spTree>
    <p:extLst>
      <p:ext uri="{BB962C8B-B14F-4D97-AF65-F5344CB8AC3E}">
        <p14:creationId xmlns:p14="http://schemas.microsoft.com/office/powerpoint/2010/main" val="16759497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ing, text, three images">
    <p:spTree>
      <p:nvGrpSpPr>
        <p:cNvPr id="1" name=""/>
        <p:cNvGrpSpPr/>
        <p:nvPr/>
      </p:nvGrpSpPr>
      <p:grpSpPr>
        <a:xfrm>
          <a:off x="0" y="0"/>
          <a:ext cx="0" cy="0"/>
          <a:chOff x="0" y="0"/>
          <a:chExt cx="0" cy="0"/>
        </a:xfrm>
      </p:grpSpPr>
      <p:sp>
        <p:nvSpPr>
          <p:cNvPr id="5" name="Title Placeholder 8">
            <a:extLst>
              <a:ext uri="{FF2B5EF4-FFF2-40B4-BE49-F238E27FC236}">
                <a16:creationId xmlns:a16="http://schemas.microsoft.com/office/drawing/2014/main" id="{BCE196B2-446B-C638-E24B-42F7A659B1DC}"/>
              </a:ext>
            </a:extLst>
          </p:cNvPr>
          <p:cNvSpPr>
            <a:spLocks noGrp="1"/>
          </p:cNvSpPr>
          <p:nvPr>
            <p:ph type="title" hasCustomPrompt="1"/>
          </p:nvPr>
        </p:nvSpPr>
        <p:spPr>
          <a:xfrm>
            <a:off x="266700" y="365125"/>
            <a:ext cx="5829300" cy="574675"/>
          </a:xfrm>
          <a:prstGeom prst="rect">
            <a:avLst/>
          </a:prstGeom>
        </p:spPr>
        <p:txBody>
          <a:bodyPr vert="horz" lIns="91440" tIns="45720" rIns="91440" bIns="45720" rtlCol="0" anchor="t" anchorCtr="0">
            <a:normAutofit/>
          </a:bodyPr>
          <a:lstStyle>
            <a:lvl1pPr>
              <a:defRPr/>
            </a:lvl1pPr>
          </a:lstStyle>
          <a:p>
            <a:r>
              <a:rPr lang="en-US" dirty="0"/>
              <a:t>Click to edit title</a:t>
            </a:r>
            <a:endParaRPr lang="en-GB" dirty="0"/>
          </a:p>
        </p:txBody>
      </p:sp>
      <p:sp>
        <p:nvSpPr>
          <p:cNvPr id="6" name="Picture Placeholder 8">
            <a:extLst>
              <a:ext uri="{FF2B5EF4-FFF2-40B4-BE49-F238E27FC236}">
                <a16:creationId xmlns:a16="http://schemas.microsoft.com/office/drawing/2014/main" id="{9E2D15B4-3C1F-6E32-114C-0E3C063437E2}"/>
              </a:ext>
            </a:extLst>
          </p:cNvPr>
          <p:cNvSpPr>
            <a:spLocks noGrp="1"/>
          </p:cNvSpPr>
          <p:nvPr>
            <p:ph type="pic" sz="quarter" idx="10"/>
          </p:nvPr>
        </p:nvSpPr>
        <p:spPr>
          <a:xfrm>
            <a:off x="8267701" y="2286000"/>
            <a:ext cx="3644900" cy="3213102"/>
          </a:xfrm>
        </p:spPr>
        <p:txBody>
          <a:bodyPr/>
          <a:lstStyle/>
          <a:p>
            <a:endParaRPr lang="en-GB" dirty="0"/>
          </a:p>
        </p:txBody>
      </p:sp>
      <p:sp>
        <p:nvSpPr>
          <p:cNvPr id="2" name="Picture Placeholder 8">
            <a:extLst>
              <a:ext uri="{FF2B5EF4-FFF2-40B4-BE49-F238E27FC236}">
                <a16:creationId xmlns:a16="http://schemas.microsoft.com/office/drawing/2014/main" id="{39A72C94-07DD-E2CA-345A-A35125CE44A6}"/>
              </a:ext>
            </a:extLst>
          </p:cNvPr>
          <p:cNvSpPr>
            <a:spLocks noGrp="1"/>
          </p:cNvSpPr>
          <p:nvPr>
            <p:ph type="pic" sz="quarter" idx="11"/>
          </p:nvPr>
        </p:nvSpPr>
        <p:spPr>
          <a:xfrm>
            <a:off x="263526" y="2286000"/>
            <a:ext cx="3644900" cy="3213102"/>
          </a:xfrm>
        </p:spPr>
        <p:txBody>
          <a:bodyPr/>
          <a:lstStyle/>
          <a:p>
            <a:endParaRPr lang="en-GB"/>
          </a:p>
        </p:txBody>
      </p:sp>
      <p:sp>
        <p:nvSpPr>
          <p:cNvPr id="3" name="Picture Placeholder 8">
            <a:extLst>
              <a:ext uri="{FF2B5EF4-FFF2-40B4-BE49-F238E27FC236}">
                <a16:creationId xmlns:a16="http://schemas.microsoft.com/office/drawing/2014/main" id="{1BFA7CDF-E186-FDDF-CF2E-0B3F10DB84DD}"/>
              </a:ext>
            </a:extLst>
          </p:cNvPr>
          <p:cNvSpPr>
            <a:spLocks noGrp="1"/>
          </p:cNvSpPr>
          <p:nvPr>
            <p:ph type="pic" sz="quarter" idx="12"/>
          </p:nvPr>
        </p:nvSpPr>
        <p:spPr>
          <a:xfrm>
            <a:off x="4265614" y="2286000"/>
            <a:ext cx="3644900" cy="3213102"/>
          </a:xfrm>
        </p:spPr>
        <p:txBody>
          <a:bodyPr/>
          <a:lstStyle/>
          <a:p>
            <a:endParaRPr lang="en-GB"/>
          </a:p>
        </p:txBody>
      </p:sp>
      <p:sp>
        <p:nvSpPr>
          <p:cNvPr id="8" name="Text Placeholder 7">
            <a:extLst>
              <a:ext uri="{FF2B5EF4-FFF2-40B4-BE49-F238E27FC236}">
                <a16:creationId xmlns:a16="http://schemas.microsoft.com/office/drawing/2014/main" id="{4A93167B-5805-9EBB-6E54-360D545AFA15}"/>
              </a:ext>
            </a:extLst>
          </p:cNvPr>
          <p:cNvSpPr>
            <a:spLocks noGrp="1"/>
          </p:cNvSpPr>
          <p:nvPr>
            <p:ph type="body" sz="quarter" idx="13" hasCustomPrompt="1"/>
          </p:nvPr>
        </p:nvSpPr>
        <p:spPr>
          <a:xfrm>
            <a:off x="266700" y="1117600"/>
            <a:ext cx="11645900" cy="838200"/>
          </a:xfrm>
        </p:spPr>
        <p:txBody>
          <a:bodyPr/>
          <a:lstStyle>
            <a:lvl1pPr>
              <a:defRPr/>
            </a:lvl1pPr>
          </a:lstStyle>
          <a:p>
            <a:pPr lvl="0"/>
            <a:r>
              <a:rPr lang="en-US" dirty="0"/>
              <a:t>Click to edit body text</a:t>
            </a:r>
          </a:p>
        </p:txBody>
      </p:sp>
    </p:spTree>
    <p:extLst>
      <p:ext uri="{BB962C8B-B14F-4D97-AF65-F5344CB8AC3E}">
        <p14:creationId xmlns:p14="http://schemas.microsoft.com/office/powerpoint/2010/main" val="31554707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ing, text">
    <p:spTree>
      <p:nvGrpSpPr>
        <p:cNvPr id="1" name=""/>
        <p:cNvGrpSpPr/>
        <p:nvPr/>
      </p:nvGrpSpPr>
      <p:grpSpPr>
        <a:xfrm>
          <a:off x="0" y="0"/>
          <a:ext cx="0" cy="0"/>
          <a:chOff x="0" y="0"/>
          <a:chExt cx="0" cy="0"/>
        </a:xfrm>
      </p:grpSpPr>
      <p:sp>
        <p:nvSpPr>
          <p:cNvPr id="6" name="Title Placeholder 8">
            <a:extLst>
              <a:ext uri="{FF2B5EF4-FFF2-40B4-BE49-F238E27FC236}">
                <a16:creationId xmlns:a16="http://schemas.microsoft.com/office/drawing/2014/main" id="{3BF16C2F-A1C7-9D4A-331C-5D46DAAB20BB}"/>
              </a:ext>
            </a:extLst>
          </p:cNvPr>
          <p:cNvSpPr>
            <a:spLocks noGrp="1"/>
          </p:cNvSpPr>
          <p:nvPr>
            <p:ph type="title" hasCustomPrompt="1"/>
          </p:nvPr>
        </p:nvSpPr>
        <p:spPr>
          <a:xfrm>
            <a:off x="266700" y="365125"/>
            <a:ext cx="6324600" cy="574675"/>
          </a:xfrm>
          <a:prstGeom prst="rect">
            <a:avLst/>
          </a:prstGeom>
        </p:spPr>
        <p:txBody>
          <a:bodyPr vert="horz" lIns="91440" tIns="45720" rIns="91440" bIns="45720" rtlCol="0" anchor="t" anchorCtr="0">
            <a:normAutofit/>
          </a:bodyPr>
          <a:lstStyle>
            <a:lvl1pPr>
              <a:defRPr/>
            </a:lvl1pPr>
          </a:lstStyle>
          <a:p>
            <a:r>
              <a:rPr lang="en-US"/>
              <a:t>Click to edit title</a:t>
            </a:r>
            <a:endParaRPr lang="en-GB"/>
          </a:p>
        </p:txBody>
      </p:sp>
      <p:sp>
        <p:nvSpPr>
          <p:cNvPr id="4" name="Text Placeholder 9">
            <a:extLst>
              <a:ext uri="{FF2B5EF4-FFF2-40B4-BE49-F238E27FC236}">
                <a16:creationId xmlns:a16="http://schemas.microsoft.com/office/drawing/2014/main" id="{D3A8A21F-2C7D-3EED-D3DE-935B34DCFB6C}"/>
              </a:ext>
            </a:extLst>
          </p:cNvPr>
          <p:cNvSpPr>
            <a:spLocks noGrp="1"/>
          </p:cNvSpPr>
          <p:nvPr>
            <p:ph idx="1"/>
          </p:nvPr>
        </p:nvSpPr>
        <p:spPr>
          <a:xfrm>
            <a:off x="266700" y="1304925"/>
            <a:ext cx="10261600" cy="4351338"/>
          </a:xfrm>
          <a:prstGeom prst="rect">
            <a:avLst/>
          </a:prstGeom>
        </p:spPr>
        <p:txBody>
          <a:bodyPr vert="horz" lIns="91440" tIns="45720" rIns="91440" bIns="45720" rtlCol="0">
            <a:normAutofit/>
          </a:bodyPr>
          <a:lstStyle/>
          <a:p>
            <a:pPr lvl="0"/>
            <a:r>
              <a:rPr lang="en-US"/>
              <a:t>Click to edit body text</a:t>
            </a:r>
          </a:p>
        </p:txBody>
      </p:sp>
    </p:spTree>
    <p:extLst>
      <p:ext uri="{BB962C8B-B14F-4D97-AF65-F5344CB8AC3E}">
        <p14:creationId xmlns:p14="http://schemas.microsoft.com/office/powerpoint/2010/main" val="9163027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5D46A-4F53-F706-E005-3B7F94B067AB}"/>
              </a:ext>
            </a:extLst>
          </p:cNvPr>
          <p:cNvSpPr>
            <a:spLocks noGrp="1"/>
          </p:cNvSpPr>
          <p:nvPr>
            <p:ph type="ctrTitle" hasCustomPrompt="1"/>
          </p:nvPr>
        </p:nvSpPr>
        <p:spPr>
          <a:xfrm>
            <a:off x="203200" y="2557461"/>
            <a:ext cx="9144000" cy="1138240"/>
          </a:xfrm>
        </p:spPr>
        <p:txBody>
          <a:bodyPr anchor="t" anchorCtr="0">
            <a:normAutofit/>
          </a:bodyPr>
          <a:lstStyle>
            <a:lvl1pPr algn="l">
              <a:defRPr sz="3600" b="0">
                <a:latin typeface="+mj-lt"/>
              </a:defRPr>
            </a:lvl1pPr>
          </a:lstStyle>
          <a:p>
            <a:r>
              <a:rPr lang="en-US" dirty="0"/>
              <a:t>Click to edit title</a:t>
            </a:r>
            <a:endParaRPr lang="en-GB" dirty="0"/>
          </a:p>
        </p:txBody>
      </p:sp>
      <p:sp>
        <p:nvSpPr>
          <p:cNvPr id="3" name="Subtitle 2">
            <a:extLst>
              <a:ext uri="{FF2B5EF4-FFF2-40B4-BE49-F238E27FC236}">
                <a16:creationId xmlns:a16="http://schemas.microsoft.com/office/drawing/2014/main" id="{52C7060A-4567-A74A-3AF0-E66CB6AC3343}"/>
              </a:ext>
            </a:extLst>
          </p:cNvPr>
          <p:cNvSpPr>
            <a:spLocks noGrp="1"/>
          </p:cNvSpPr>
          <p:nvPr>
            <p:ph type="subTitle" idx="1" hasCustomPrompt="1"/>
          </p:nvPr>
        </p:nvSpPr>
        <p:spPr>
          <a:xfrm>
            <a:off x="203200" y="3929062"/>
            <a:ext cx="9144000" cy="431349"/>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speaker name</a:t>
            </a:r>
            <a:endParaRPr lang="en-GB" dirty="0"/>
          </a:p>
        </p:txBody>
      </p:sp>
      <p:sp>
        <p:nvSpPr>
          <p:cNvPr id="14" name="Text Placeholder 13">
            <a:extLst>
              <a:ext uri="{FF2B5EF4-FFF2-40B4-BE49-F238E27FC236}">
                <a16:creationId xmlns:a16="http://schemas.microsoft.com/office/drawing/2014/main" id="{77C9208F-2B17-BF13-15F3-C2942141E562}"/>
              </a:ext>
            </a:extLst>
          </p:cNvPr>
          <p:cNvSpPr>
            <a:spLocks noGrp="1"/>
          </p:cNvSpPr>
          <p:nvPr>
            <p:ph type="body" sz="quarter" idx="10" hasCustomPrompt="1"/>
          </p:nvPr>
        </p:nvSpPr>
        <p:spPr>
          <a:xfrm>
            <a:off x="203200" y="4610100"/>
            <a:ext cx="8648700" cy="263975"/>
          </a:xfrm>
        </p:spPr>
        <p:txBody>
          <a:bodyPr>
            <a:normAutofit/>
          </a:bodyPr>
          <a:lstStyle>
            <a:lvl1pPr marL="0" indent="0">
              <a:buNone/>
              <a:defRPr sz="1600">
                <a:solidFill>
                  <a:schemeClr val="tx2"/>
                </a:solidFill>
                <a:latin typeface="+mn-lt"/>
              </a:defRPr>
            </a:lvl1pPr>
            <a:lvl3pPr marL="914400" indent="0">
              <a:buNone/>
              <a:defRPr/>
            </a:lvl3pPr>
          </a:lstStyle>
          <a:p>
            <a:pPr lvl="0"/>
            <a:r>
              <a:rPr lang="en-US" dirty="0"/>
              <a:t>Click to edit location </a:t>
            </a:r>
          </a:p>
        </p:txBody>
      </p:sp>
      <p:sp>
        <p:nvSpPr>
          <p:cNvPr id="18" name="Text Placeholder 13">
            <a:extLst>
              <a:ext uri="{FF2B5EF4-FFF2-40B4-BE49-F238E27FC236}">
                <a16:creationId xmlns:a16="http://schemas.microsoft.com/office/drawing/2014/main" id="{633D74CF-0634-649D-508B-5F74DC1A060D}"/>
              </a:ext>
            </a:extLst>
          </p:cNvPr>
          <p:cNvSpPr>
            <a:spLocks noGrp="1"/>
          </p:cNvSpPr>
          <p:nvPr>
            <p:ph type="body" sz="quarter" idx="11" hasCustomPrompt="1"/>
          </p:nvPr>
        </p:nvSpPr>
        <p:spPr>
          <a:xfrm>
            <a:off x="203200" y="4930325"/>
            <a:ext cx="8648700" cy="263975"/>
          </a:xfrm>
        </p:spPr>
        <p:txBody>
          <a:bodyPr>
            <a:normAutofit/>
          </a:bodyPr>
          <a:lstStyle>
            <a:lvl1pPr marL="0" indent="0">
              <a:buNone/>
              <a:defRPr sz="1600">
                <a:solidFill>
                  <a:schemeClr val="tx2"/>
                </a:solidFill>
                <a:latin typeface="+mn-lt"/>
              </a:defRPr>
            </a:lvl1pPr>
            <a:lvl3pPr marL="914400" indent="0">
              <a:buNone/>
              <a:defRPr/>
            </a:lvl3pPr>
          </a:lstStyle>
          <a:p>
            <a:pPr lvl="0"/>
            <a:r>
              <a:rPr lang="en-US" dirty="0"/>
              <a:t>Click to edit date </a:t>
            </a:r>
          </a:p>
        </p:txBody>
      </p:sp>
    </p:spTree>
    <p:extLst>
      <p:ext uri="{BB962C8B-B14F-4D97-AF65-F5344CB8AC3E}">
        <p14:creationId xmlns:p14="http://schemas.microsoft.com/office/powerpoint/2010/main" val="7843107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B4CB8-F44D-BEE4-6DCA-1B2662AB0023}"/>
              </a:ext>
            </a:extLst>
          </p:cNvPr>
          <p:cNvSpPr>
            <a:spLocks noGrp="1"/>
          </p:cNvSpPr>
          <p:nvPr>
            <p:ph type="ctrTitle"/>
          </p:nvPr>
        </p:nvSpPr>
        <p:spPr>
          <a:xfrm>
            <a:off x="266699" y="1122363"/>
            <a:ext cx="11654683" cy="2387600"/>
          </a:xfrm>
          <a:prstGeom prst="rect">
            <a:avLst/>
          </a:prstGeom>
        </p:spPr>
        <p:txBody>
          <a:bodyPr anchor="b">
            <a:normAutofit/>
          </a:bodyPr>
          <a:lstStyle>
            <a:lvl1pPr algn="ctr">
              <a:defRPr sz="36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53BCF0F3-44B5-9EF2-3A88-E4424DDC8956}"/>
              </a:ext>
            </a:extLst>
          </p:cNvPr>
          <p:cNvSpPr>
            <a:spLocks noGrp="1"/>
          </p:cNvSpPr>
          <p:nvPr>
            <p:ph type="subTitle" idx="1"/>
          </p:nvPr>
        </p:nvSpPr>
        <p:spPr>
          <a:xfrm>
            <a:off x="266700" y="3602038"/>
            <a:ext cx="11654682"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B7783C9B-D14B-899C-B084-D233E5CF9D89}"/>
              </a:ext>
            </a:extLst>
          </p:cNvPr>
          <p:cNvSpPr>
            <a:spLocks noGrp="1"/>
          </p:cNvSpPr>
          <p:nvPr>
            <p:ph type="dt" sz="half" idx="10"/>
          </p:nvPr>
        </p:nvSpPr>
        <p:spPr/>
        <p:txBody>
          <a:bodyPr/>
          <a:lstStyle/>
          <a:p>
            <a:fld id="{046E3D24-6BCE-48F4-B6DB-AB007E8B5F8E}" type="datetimeFigureOut">
              <a:rPr lang="en-GB" smtClean="0"/>
              <a:t>19/09/2024</a:t>
            </a:fld>
            <a:endParaRPr lang="en-GB"/>
          </a:p>
        </p:txBody>
      </p:sp>
      <p:sp>
        <p:nvSpPr>
          <p:cNvPr id="5" name="Footer Placeholder 4">
            <a:extLst>
              <a:ext uri="{FF2B5EF4-FFF2-40B4-BE49-F238E27FC236}">
                <a16:creationId xmlns:a16="http://schemas.microsoft.com/office/drawing/2014/main" id="{2E2C38EF-93AE-9214-FDFE-009AE71CD7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881CBA-3EB3-43A7-D2FA-2410CF2BAE2D}"/>
              </a:ext>
            </a:extLst>
          </p:cNvPr>
          <p:cNvSpPr>
            <a:spLocks noGrp="1"/>
          </p:cNvSpPr>
          <p:nvPr>
            <p:ph type="sldNum" sz="quarter" idx="12"/>
          </p:nvPr>
        </p:nvSpPr>
        <p:spPr/>
        <p:txBody>
          <a:bodyPr/>
          <a:lstStyle/>
          <a:p>
            <a:fld id="{94601B8E-4C5D-4D9E-8821-9696CA0E0E3F}" type="slidenum">
              <a:rPr lang="en-GB" smtClean="0"/>
              <a:t>‹#›</a:t>
            </a:fld>
            <a:endParaRPr lang="en-GB"/>
          </a:p>
        </p:txBody>
      </p:sp>
    </p:spTree>
    <p:extLst>
      <p:ext uri="{BB962C8B-B14F-4D97-AF65-F5344CB8AC3E}">
        <p14:creationId xmlns:p14="http://schemas.microsoft.com/office/powerpoint/2010/main" val="3797473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4E776-F347-2357-03E5-35C58A73642A}"/>
              </a:ext>
            </a:extLst>
          </p:cNvPr>
          <p:cNvSpPr>
            <a:spLocks noGrp="1"/>
          </p:cNvSpPr>
          <p:nvPr>
            <p:ph type="title"/>
          </p:nvPr>
        </p:nvSpPr>
        <p:spPr>
          <a:xfrm>
            <a:off x="266700" y="365125"/>
            <a:ext cx="11654682" cy="472363"/>
          </a:xfrm>
          <a:prstGeom prst="rect">
            <a:avLst/>
          </a:prstGeo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132FCD-286F-104A-BCF2-B9138BD0B6BC}"/>
              </a:ext>
            </a:extLst>
          </p:cNvPr>
          <p:cNvSpPr>
            <a:spLocks noGrp="1"/>
          </p:cNvSpPr>
          <p:nvPr>
            <p:ph idx="1"/>
          </p:nvPr>
        </p:nvSpPr>
        <p:spPr>
          <a:xfrm>
            <a:off x="266699" y="1304925"/>
            <a:ext cx="11654683" cy="386559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11ECD2-7228-FC6F-D057-E1D381721D2D}"/>
              </a:ext>
            </a:extLst>
          </p:cNvPr>
          <p:cNvSpPr>
            <a:spLocks noGrp="1"/>
          </p:cNvSpPr>
          <p:nvPr>
            <p:ph type="dt" sz="half" idx="10"/>
          </p:nvPr>
        </p:nvSpPr>
        <p:spPr/>
        <p:txBody>
          <a:bodyPr/>
          <a:lstStyle/>
          <a:p>
            <a:fld id="{046E3D24-6BCE-48F4-B6DB-AB007E8B5F8E}" type="datetimeFigureOut">
              <a:rPr lang="en-GB" smtClean="0"/>
              <a:t>19/09/2024</a:t>
            </a:fld>
            <a:endParaRPr lang="en-GB"/>
          </a:p>
        </p:txBody>
      </p:sp>
      <p:sp>
        <p:nvSpPr>
          <p:cNvPr id="5" name="Footer Placeholder 4">
            <a:extLst>
              <a:ext uri="{FF2B5EF4-FFF2-40B4-BE49-F238E27FC236}">
                <a16:creationId xmlns:a16="http://schemas.microsoft.com/office/drawing/2014/main" id="{A0501347-B148-1746-115D-B3672939A7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74C7FE-56F7-317A-6A29-7F808D2B3C8A}"/>
              </a:ext>
            </a:extLst>
          </p:cNvPr>
          <p:cNvSpPr>
            <a:spLocks noGrp="1"/>
          </p:cNvSpPr>
          <p:nvPr>
            <p:ph type="sldNum" sz="quarter" idx="12"/>
          </p:nvPr>
        </p:nvSpPr>
        <p:spPr/>
        <p:txBody>
          <a:bodyPr/>
          <a:lstStyle/>
          <a:p>
            <a:fld id="{94601B8E-4C5D-4D9E-8821-9696CA0E0E3F}" type="slidenum">
              <a:rPr lang="en-GB" smtClean="0"/>
              <a:t>‹#›</a:t>
            </a:fld>
            <a:endParaRPr lang="en-GB"/>
          </a:p>
        </p:txBody>
      </p:sp>
    </p:spTree>
    <p:extLst>
      <p:ext uri="{BB962C8B-B14F-4D97-AF65-F5344CB8AC3E}">
        <p14:creationId xmlns:p14="http://schemas.microsoft.com/office/powerpoint/2010/main" val="1809504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41C41-E6F8-8CDB-15CB-AFE023C1300C}"/>
              </a:ext>
            </a:extLst>
          </p:cNvPr>
          <p:cNvSpPr>
            <a:spLocks noGrp="1"/>
          </p:cNvSpPr>
          <p:nvPr>
            <p:ph type="title"/>
          </p:nvPr>
        </p:nvSpPr>
        <p:spPr>
          <a:xfrm>
            <a:off x="266700" y="1709738"/>
            <a:ext cx="11654682" cy="2852737"/>
          </a:xfrm>
          <a:prstGeom prst="rect">
            <a:avLst/>
          </a:prstGeom>
        </p:spPr>
        <p:txBody>
          <a:bodyPr anchor="b">
            <a:normAutofit/>
          </a:bodyPr>
          <a:lstStyle>
            <a:lvl1pPr>
              <a:defRPr sz="36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D9976CA-B5E0-87F5-9BB8-567EA6D05076}"/>
              </a:ext>
            </a:extLst>
          </p:cNvPr>
          <p:cNvSpPr>
            <a:spLocks noGrp="1"/>
          </p:cNvSpPr>
          <p:nvPr>
            <p:ph type="body" idx="1"/>
          </p:nvPr>
        </p:nvSpPr>
        <p:spPr>
          <a:xfrm>
            <a:off x="266699" y="4700187"/>
            <a:ext cx="11654683" cy="44807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C61FB1F-7BDA-DC86-9EF3-DB36350C8D2F}"/>
              </a:ext>
            </a:extLst>
          </p:cNvPr>
          <p:cNvSpPr>
            <a:spLocks noGrp="1"/>
          </p:cNvSpPr>
          <p:nvPr>
            <p:ph type="dt" sz="half" idx="10"/>
          </p:nvPr>
        </p:nvSpPr>
        <p:spPr/>
        <p:txBody>
          <a:bodyPr/>
          <a:lstStyle/>
          <a:p>
            <a:fld id="{046E3D24-6BCE-48F4-B6DB-AB007E8B5F8E}" type="datetimeFigureOut">
              <a:rPr lang="en-GB" smtClean="0"/>
              <a:t>19/09/2024</a:t>
            </a:fld>
            <a:endParaRPr lang="en-GB" dirty="0"/>
          </a:p>
        </p:txBody>
      </p:sp>
      <p:sp>
        <p:nvSpPr>
          <p:cNvPr id="5" name="Footer Placeholder 4">
            <a:extLst>
              <a:ext uri="{FF2B5EF4-FFF2-40B4-BE49-F238E27FC236}">
                <a16:creationId xmlns:a16="http://schemas.microsoft.com/office/drawing/2014/main" id="{C77E4339-5CB2-7EDB-C9AA-C007FA14F6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47BCC8-EC59-1A12-7C24-DEA423BC7F75}"/>
              </a:ext>
            </a:extLst>
          </p:cNvPr>
          <p:cNvSpPr>
            <a:spLocks noGrp="1"/>
          </p:cNvSpPr>
          <p:nvPr>
            <p:ph type="sldNum" sz="quarter" idx="12"/>
          </p:nvPr>
        </p:nvSpPr>
        <p:spPr/>
        <p:txBody>
          <a:bodyPr/>
          <a:lstStyle/>
          <a:p>
            <a:fld id="{94601B8E-4C5D-4D9E-8821-9696CA0E0E3F}" type="slidenum">
              <a:rPr lang="en-GB" smtClean="0"/>
              <a:t>‹#›</a:t>
            </a:fld>
            <a:endParaRPr lang="en-GB"/>
          </a:p>
        </p:txBody>
      </p:sp>
    </p:spTree>
    <p:extLst>
      <p:ext uri="{BB962C8B-B14F-4D97-AF65-F5344CB8AC3E}">
        <p14:creationId xmlns:p14="http://schemas.microsoft.com/office/powerpoint/2010/main" val="21870530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73409-495B-2752-6BF2-B1848FDE6656}"/>
              </a:ext>
            </a:extLst>
          </p:cNvPr>
          <p:cNvSpPr>
            <a:spLocks noGrp="1"/>
          </p:cNvSpPr>
          <p:nvPr>
            <p:ph type="title"/>
          </p:nvPr>
        </p:nvSpPr>
        <p:spPr>
          <a:xfrm>
            <a:off x="266700" y="365125"/>
            <a:ext cx="11087100" cy="472363"/>
          </a:xfrm>
          <a:prstGeom prst="rect">
            <a:avLst/>
          </a:prstGeo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CF4D184-1DF7-03BD-F6A8-1290E291CFCE}"/>
              </a:ext>
            </a:extLst>
          </p:cNvPr>
          <p:cNvSpPr>
            <a:spLocks noGrp="1"/>
          </p:cNvSpPr>
          <p:nvPr>
            <p:ph sz="half" idx="1"/>
          </p:nvPr>
        </p:nvSpPr>
        <p:spPr>
          <a:xfrm>
            <a:off x="266700" y="1304925"/>
            <a:ext cx="5580000" cy="3852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27F207A8-6978-C1D1-B0D6-FDA0CC1F42B3}"/>
              </a:ext>
            </a:extLst>
          </p:cNvPr>
          <p:cNvSpPr>
            <a:spLocks noGrp="1"/>
          </p:cNvSpPr>
          <p:nvPr>
            <p:ph sz="half" idx="2"/>
          </p:nvPr>
        </p:nvSpPr>
        <p:spPr>
          <a:xfrm>
            <a:off x="6341383" y="1304925"/>
            <a:ext cx="5580000" cy="3852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C400EE24-2BFB-8E46-2E66-3BA36D59A1CA}"/>
              </a:ext>
            </a:extLst>
          </p:cNvPr>
          <p:cNvSpPr>
            <a:spLocks noGrp="1"/>
          </p:cNvSpPr>
          <p:nvPr>
            <p:ph type="dt" sz="half" idx="10"/>
          </p:nvPr>
        </p:nvSpPr>
        <p:spPr/>
        <p:txBody>
          <a:bodyPr/>
          <a:lstStyle/>
          <a:p>
            <a:fld id="{046E3D24-6BCE-48F4-B6DB-AB007E8B5F8E}" type="datetimeFigureOut">
              <a:rPr lang="en-GB" smtClean="0"/>
              <a:t>19/09/2024</a:t>
            </a:fld>
            <a:endParaRPr lang="en-GB"/>
          </a:p>
        </p:txBody>
      </p:sp>
      <p:sp>
        <p:nvSpPr>
          <p:cNvPr id="6" name="Footer Placeholder 5">
            <a:extLst>
              <a:ext uri="{FF2B5EF4-FFF2-40B4-BE49-F238E27FC236}">
                <a16:creationId xmlns:a16="http://schemas.microsoft.com/office/drawing/2014/main" id="{F5F2556D-B5E1-EF44-908B-500C8837B6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B4910F-1642-C042-4D26-BC4F3A55A63E}"/>
              </a:ext>
            </a:extLst>
          </p:cNvPr>
          <p:cNvSpPr>
            <a:spLocks noGrp="1"/>
          </p:cNvSpPr>
          <p:nvPr>
            <p:ph type="sldNum" sz="quarter" idx="12"/>
          </p:nvPr>
        </p:nvSpPr>
        <p:spPr>
          <a:xfrm>
            <a:off x="9178183" y="5367135"/>
            <a:ext cx="2743200" cy="365125"/>
          </a:xfrm>
        </p:spPr>
        <p:txBody>
          <a:bodyPr/>
          <a:lstStyle/>
          <a:p>
            <a:fld id="{94601B8E-4C5D-4D9E-8821-9696CA0E0E3F}" type="slidenum">
              <a:rPr lang="en-GB" smtClean="0"/>
              <a:t>‹#›</a:t>
            </a:fld>
            <a:endParaRPr lang="en-GB"/>
          </a:p>
        </p:txBody>
      </p:sp>
    </p:spTree>
    <p:extLst>
      <p:ext uri="{BB962C8B-B14F-4D97-AF65-F5344CB8AC3E}">
        <p14:creationId xmlns:p14="http://schemas.microsoft.com/office/powerpoint/2010/main" val="19051619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38E961-1532-85E1-EF19-CD6FD29F8D4B}"/>
              </a:ext>
            </a:extLst>
          </p:cNvPr>
          <p:cNvSpPr>
            <a:spLocks noGrp="1"/>
          </p:cNvSpPr>
          <p:nvPr>
            <p:ph type="body" idx="1"/>
          </p:nvPr>
        </p:nvSpPr>
        <p:spPr>
          <a:xfrm>
            <a:off x="266701" y="1304925"/>
            <a:ext cx="5580000" cy="745721"/>
          </a:xfrm>
          <a:prstGeom prst="rect">
            <a:avLst/>
          </a:prstGeo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252AB67-467B-B4C7-6EEB-C8D144E364E8}"/>
              </a:ext>
            </a:extLst>
          </p:cNvPr>
          <p:cNvSpPr>
            <a:spLocks noGrp="1"/>
          </p:cNvSpPr>
          <p:nvPr>
            <p:ph sz="half" idx="2"/>
          </p:nvPr>
        </p:nvSpPr>
        <p:spPr>
          <a:xfrm>
            <a:off x="266700" y="2330075"/>
            <a:ext cx="5580000" cy="28467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64F16626-4911-CA49-90C2-CE3262F728D3}"/>
              </a:ext>
            </a:extLst>
          </p:cNvPr>
          <p:cNvSpPr>
            <a:spLocks noGrp="1"/>
          </p:cNvSpPr>
          <p:nvPr>
            <p:ph type="body" sz="quarter" idx="3"/>
          </p:nvPr>
        </p:nvSpPr>
        <p:spPr>
          <a:xfrm>
            <a:off x="6341380" y="1304925"/>
            <a:ext cx="5580001" cy="745721"/>
          </a:xfrm>
          <a:prstGeom prst="rect">
            <a:avLst/>
          </a:prstGeo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C2FF839-783C-36FF-2F59-B33FD00F2E4D}"/>
              </a:ext>
            </a:extLst>
          </p:cNvPr>
          <p:cNvSpPr>
            <a:spLocks noGrp="1"/>
          </p:cNvSpPr>
          <p:nvPr>
            <p:ph sz="quarter" idx="4"/>
          </p:nvPr>
        </p:nvSpPr>
        <p:spPr>
          <a:xfrm>
            <a:off x="6341379" y="2330075"/>
            <a:ext cx="5580003" cy="28467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CF70523E-13BC-6AF4-F44B-1E81F5078040}"/>
              </a:ext>
            </a:extLst>
          </p:cNvPr>
          <p:cNvSpPr>
            <a:spLocks noGrp="1"/>
          </p:cNvSpPr>
          <p:nvPr>
            <p:ph type="dt" sz="half" idx="10"/>
          </p:nvPr>
        </p:nvSpPr>
        <p:spPr/>
        <p:txBody>
          <a:bodyPr/>
          <a:lstStyle/>
          <a:p>
            <a:fld id="{046E3D24-6BCE-48F4-B6DB-AB007E8B5F8E}" type="datetimeFigureOut">
              <a:rPr lang="en-GB" smtClean="0"/>
              <a:t>19/09/2024</a:t>
            </a:fld>
            <a:endParaRPr lang="en-GB"/>
          </a:p>
        </p:txBody>
      </p:sp>
      <p:sp>
        <p:nvSpPr>
          <p:cNvPr id="8" name="Footer Placeholder 7">
            <a:extLst>
              <a:ext uri="{FF2B5EF4-FFF2-40B4-BE49-F238E27FC236}">
                <a16:creationId xmlns:a16="http://schemas.microsoft.com/office/drawing/2014/main" id="{22ACC21D-81ED-0C7F-2CF7-CFDE23016EB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75BA4D1-1395-871F-083F-CCC3ADAA7675}"/>
              </a:ext>
            </a:extLst>
          </p:cNvPr>
          <p:cNvSpPr>
            <a:spLocks noGrp="1"/>
          </p:cNvSpPr>
          <p:nvPr>
            <p:ph type="sldNum" sz="quarter" idx="12"/>
          </p:nvPr>
        </p:nvSpPr>
        <p:spPr/>
        <p:txBody>
          <a:bodyPr/>
          <a:lstStyle/>
          <a:p>
            <a:fld id="{94601B8E-4C5D-4D9E-8821-9696CA0E0E3F}" type="slidenum">
              <a:rPr lang="en-GB" smtClean="0"/>
              <a:t>‹#›</a:t>
            </a:fld>
            <a:endParaRPr lang="en-GB"/>
          </a:p>
        </p:txBody>
      </p:sp>
      <p:sp>
        <p:nvSpPr>
          <p:cNvPr id="11" name="Title 1">
            <a:extLst>
              <a:ext uri="{FF2B5EF4-FFF2-40B4-BE49-F238E27FC236}">
                <a16:creationId xmlns:a16="http://schemas.microsoft.com/office/drawing/2014/main" id="{86479E40-CA8C-9DEB-E10E-9B0E9423E321}"/>
              </a:ext>
            </a:extLst>
          </p:cNvPr>
          <p:cNvSpPr>
            <a:spLocks noGrp="1"/>
          </p:cNvSpPr>
          <p:nvPr>
            <p:ph type="title"/>
          </p:nvPr>
        </p:nvSpPr>
        <p:spPr>
          <a:xfrm>
            <a:off x="266700" y="365125"/>
            <a:ext cx="11087100" cy="472363"/>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35386241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CA4210A-8AD6-DB76-6435-6F1565CF23B3}"/>
              </a:ext>
            </a:extLst>
          </p:cNvPr>
          <p:cNvSpPr>
            <a:spLocks noGrp="1"/>
          </p:cNvSpPr>
          <p:nvPr>
            <p:ph type="dt" sz="half" idx="10"/>
          </p:nvPr>
        </p:nvSpPr>
        <p:spPr/>
        <p:txBody>
          <a:bodyPr/>
          <a:lstStyle/>
          <a:p>
            <a:fld id="{046E3D24-6BCE-48F4-B6DB-AB007E8B5F8E}" type="datetimeFigureOut">
              <a:rPr lang="en-GB" smtClean="0"/>
              <a:t>19/09/2024</a:t>
            </a:fld>
            <a:endParaRPr lang="en-GB"/>
          </a:p>
        </p:txBody>
      </p:sp>
      <p:sp>
        <p:nvSpPr>
          <p:cNvPr id="4" name="Footer Placeholder 3">
            <a:extLst>
              <a:ext uri="{FF2B5EF4-FFF2-40B4-BE49-F238E27FC236}">
                <a16:creationId xmlns:a16="http://schemas.microsoft.com/office/drawing/2014/main" id="{E65DFFE2-973C-8808-2027-0A0826D0678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827C7D8-7501-4918-C3A4-210FC2D1AD31}"/>
              </a:ext>
            </a:extLst>
          </p:cNvPr>
          <p:cNvSpPr>
            <a:spLocks noGrp="1"/>
          </p:cNvSpPr>
          <p:nvPr>
            <p:ph type="sldNum" sz="quarter" idx="12"/>
          </p:nvPr>
        </p:nvSpPr>
        <p:spPr/>
        <p:txBody>
          <a:bodyPr/>
          <a:lstStyle/>
          <a:p>
            <a:fld id="{94601B8E-4C5D-4D9E-8821-9696CA0E0E3F}" type="slidenum">
              <a:rPr lang="en-GB" smtClean="0"/>
              <a:t>‹#›</a:t>
            </a:fld>
            <a:endParaRPr lang="en-GB"/>
          </a:p>
        </p:txBody>
      </p:sp>
      <p:sp>
        <p:nvSpPr>
          <p:cNvPr id="6" name="Title 1">
            <a:extLst>
              <a:ext uri="{FF2B5EF4-FFF2-40B4-BE49-F238E27FC236}">
                <a16:creationId xmlns:a16="http://schemas.microsoft.com/office/drawing/2014/main" id="{153C41D6-330E-7D22-3BA7-5AD129D23037}"/>
              </a:ext>
            </a:extLst>
          </p:cNvPr>
          <p:cNvSpPr>
            <a:spLocks noGrp="1"/>
          </p:cNvSpPr>
          <p:nvPr>
            <p:ph type="title"/>
          </p:nvPr>
        </p:nvSpPr>
        <p:spPr>
          <a:xfrm>
            <a:off x="266700" y="365125"/>
            <a:ext cx="11087100" cy="472363"/>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28317109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882BAE-96E7-8067-F384-6C81451D56C7}"/>
              </a:ext>
            </a:extLst>
          </p:cNvPr>
          <p:cNvSpPr>
            <a:spLocks noGrp="1"/>
          </p:cNvSpPr>
          <p:nvPr>
            <p:ph idx="1"/>
          </p:nvPr>
        </p:nvSpPr>
        <p:spPr>
          <a:xfrm>
            <a:off x="6096000" y="365125"/>
            <a:ext cx="5825382" cy="4814280"/>
          </a:xfrm>
          <a:prstGeom prst="rect">
            <a:avLst/>
          </a:prstGeom>
        </p:spPr>
        <p:txBody>
          <a:bodyPr/>
          <a:lstStyle>
            <a:lvl1pPr>
              <a:defRPr sz="2000">
                <a:solidFill>
                  <a:schemeClr val="tx2"/>
                </a:solidFill>
              </a:defRPr>
            </a:lvl1pPr>
            <a:lvl2pPr>
              <a:defRPr sz="1800"/>
            </a:lvl2pPr>
            <a:lvl3pPr>
              <a:defRPr sz="1800"/>
            </a:lvl3pPr>
            <a:lvl4pPr>
              <a:defRPr sz="20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E5DF8"/>
                </a:solidFill>
                <a:effectLst/>
                <a:uLnTx/>
                <a:uFillTx/>
                <a:latin typeface="Arial" panose="020B0604020202020204" pitchFamily="34" charset="0"/>
                <a:ea typeface="+mn-ea"/>
                <a:cs typeface="Arial" panose="020B0604020202020204" pitchFamily="34" charset="0"/>
              </a:rPr>
              <a:t>Click to 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rPr>
              <a:t>Fifth level</a:t>
            </a:r>
            <a:endParaRPr kumimoji="0" lang="en-GB" sz="16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endParaRPr>
          </a:p>
        </p:txBody>
      </p:sp>
      <p:sp>
        <p:nvSpPr>
          <p:cNvPr id="4" name="Text Placeholder 3">
            <a:extLst>
              <a:ext uri="{FF2B5EF4-FFF2-40B4-BE49-F238E27FC236}">
                <a16:creationId xmlns:a16="http://schemas.microsoft.com/office/drawing/2014/main" id="{F017ED95-2655-DA64-A0CC-0DB50CEC6D30}"/>
              </a:ext>
            </a:extLst>
          </p:cNvPr>
          <p:cNvSpPr>
            <a:spLocks noGrp="1"/>
          </p:cNvSpPr>
          <p:nvPr>
            <p:ph type="body" sz="half" idx="2"/>
          </p:nvPr>
        </p:nvSpPr>
        <p:spPr>
          <a:xfrm>
            <a:off x="266700" y="1418324"/>
            <a:ext cx="5588000" cy="3761080"/>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BF7D06-9178-0519-324E-D3FAE1553A1C}"/>
              </a:ext>
            </a:extLst>
          </p:cNvPr>
          <p:cNvSpPr>
            <a:spLocks noGrp="1"/>
          </p:cNvSpPr>
          <p:nvPr>
            <p:ph type="dt" sz="half" idx="10"/>
          </p:nvPr>
        </p:nvSpPr>
        <p:spPr/>
        <p:txBody>
          <a:bodyPr/>
          <a:lstStyle/>
          <a:p>
            <a:fld id="{046E3D24-6BCE-48F4-B6DB-AB007E8B5F8E}" type="datetimeFigureOut">
              <a:rPr lang="en-GB" smtClean="0"/>
              <a:t>19/09/2024</a:t>
            </a:fld>
            <a:endParaRPr lang="en-GB"/>
          </a:p>
        </p:txBody>
      </p:sp>
      <p:sp>
        <p:nvSpPr>
          <p:cNvPr id="6" name="Footer Placeholder 5">
            <a:extLst>
              <a:ext uri="{FF2B5EF4-FFF2-40B4-BE49-F238E27FC236}">
                <a16:creationId xmlns:a16="http://schemas.microsoft.com/office/drawing/2014/main" id="{DDED0C21-14CC-0A4D-09D2-207115B3D4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4D343D-82C5-3AAA-AADD-2197F991E673}"/>
              </a:ext>
            </a:extLst>
          </p:cNvPr>
          <p:cNvSpPr>
            <a:spLocks noGrp="1"/>
          </p:cNvSpPr>
          <p:nvPr>
            <p:ph type="sldNum" sz="quarter" idx="12"/>
          </p:nvPr>
        </p:nvSpPr>
        <p:spPr/>
        <p:txBody>
          <a:bodyPr/>
          <a:lstStyle/>
          <a:p>
            <a:fld id="{94601B8E-4C5D-4D9E-8821-9696CA0E0E3F}" type="slidenum">
              <a:rPr lang="en-GB" smtClean="0"/>
              <a:t>‹#›</a:t>
            </a:fld>
            <a:endParaRPr lang="en-GB"/>
          </a:p>
        </p:txBody>
      </p:sp>
      <p:sp>
        <p:nvSpPr>
          <p:cNvPr id="8" name="Title 1">
            <a:extLst>
              <a:ext uri="{FF2B5EF4-FFF2-40B4-BE49-F238E27FC236}">
                <a16:creationId xmlns:a16="http://schemas.microsoft.com/office/drawing/2014/main" id="{57006FAE-DBD1-BA77-7F74-11A8DCE9D304}"/>
              </a:ext>
            </a:extLst>
          </p:cNvPr>
          <p:cNvSpPr>
            <a:spLocks noGrp="1"/>
          </p:cNvSpPr>
          <p:nvPr>
            <p:ph type="title"/>
          </p:nvPr>
        </p:nvSpPr>
        <p:spPr>
          <a:xfrm>
            <a:off x="266700" y="365125"/>
            <a:ext cx="5588000" cy="865469"/>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2539774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text, three images">
    <p:spTree>
      <p:nvGrpSpPr>
        <p:cNvPr id="1" name=""/>
        <p:cNvGrpSpPr/>
        <p:nvPr/>
      </p:nvGrpSpPr>
      <p:grpSpPr>
        <a:xfrm>
          <a:off x="0" y="0"/>
          <a:ext cx="0" cy="0"/>
          <a:chOff x="0" y="0"/>
          <a:chExt cx="0" cy="0"/>
        </a:xfrm>
      </p:grpSpPr>
      <p:sp>
        <p:nvSpPr>
          <p:cNvPr id="5" name="Title Placeholder 8">
            <a:extLst>
              <a:ext uri="{FF2B5EF4-FFF2-40B4-BE49-F238E27FC236}">
                <a16:creationId xmlns:a16="http://schemas.microsoft.com/office/drawing/2014/main" id="{BCE196B2-446B-C638-E24B-42F7A659B1DC}"/>
              </a:ext>
            </a:extLst>
          </p:cNvPr>
          <p:cNvSpPr>
            <a:spLocks noGrp="1"/>
          </p:cNvSpPr>
          <p:nvPr>
            <p:ph type="title" hasCustomPrompt="1"/>
          </p:nvPr>
        </p:nvSpPr>
        <p:spPr>
          <a:xfrm>
            <a:off x="266700" y="365125"/>
            <a:ext cx="5829300" cy="574675"/>
          </a:xfrm>
          <a:prstGeom prst="rect">
            <a:avLst/>
          </a:prstGeom>
        </p:spPr>
        <p:txBody>
          <a:bodyPr vert="horz" lIns="91440" tIns="45720" rIns="91440" bIns="45720" rtlCol="0" anchor="t" anchorCtr="0">
            <a:normAutofit/>
          </a:bodyPr>
          <a:lstStyle>
            <a:lvl1pPr>
              <a:defRPr/>
            </a:lvl1pPr>
          </a:lstStyle>
          <a:p>
            <a:r>
              <a:rPr lang="en-US" dirty="0"/>
              <a:t>Click to edit title</a:t>
            </a:r>
            <a:endParaRPr lang="en-GB" dirty="0"/>
          </a:p>
        </p:txBody>
      </p:sp>
      <p:sp>
        <p:nvSpPr>
          <p:cNvPr id="6" name="Picture Placeholder 8">
            <a:extLst>
              <a:ext uri="{FF2B5EF4-FFF2-40B4-BE49-F238E27FC236}">
                <a16:creationId xmlns:a16="http://schemas.microsoft.com/office/drawing/2014/main" id="{9E2D15B4-3C1F-6E32-114C-0E3C063437E2}"/>
              </a:ext>
            </a:extLst>
          </p:cNvPr>
          <p:cNvSpPr>
            <a:spLocks noGrp="1"/>
          </p:cNvSpPr>
          <p:nvPr>
            <p:ph type="pic" sz="quarter" idx="10"/>
          </p:nvPr>
        </p:nvSpPr>
        <p:spPr>
          <a:xfrm>
            <a:off x="7289801" y="2286000"/>
            <a:ext cx="3201066" cy="3213102"/>
          </a:xfrm>
        </p:spPr>
        <p:txBody>
          <a:bodyPr/>
          <a:lstStyle/>
          <a:p>
            <a:endParaRPr lang="en-GB"/>
          </a:p>
        </p:txBody>
      </p:sp>
      <p:sp>
        <p:nvSpPr>
          <p:cNvPr id="2" name="Picture Placeholder 8">
            <a:extLst>
              <a:ext uri="{FF2B5EF4-FFF2-40B4-BE49-F238E27FC236}">
                <a16:creationId xmlns:a16="http://schemas.microsoft.com/office/drawing/2014/main" id="{39A72C94-07DD-E2CA-345A-A35125CE44A6}"/>
              </a:ext>
            </a:extLst>
          </p:cNvPr>
          <p:cNvSpPr>
            <a:spLocks noGrp="1"/>
          </p:cNvSpPr>
          <p:nvPr>
            <p:ph type="pic" sz="quarter" idx="11"/>
          </p:nvPr>
        </p:nvSpPr>
        <p:spPr>
          <a:xfrm>
            <a:off x="266701" y="2286000"/>
            <a:ext cx="3201066" cy="3213102"/>
          </a:xfrm>
        </p:spPr>
        <p:txBody>
          <a:bodyPr/>
          <a:lstStyle/>
          <a:p>
            <a:endParaRPr lang="en-GB"/>
          </a:p>
        </p:txBody>
      </p:sp>
      <p:sp>
        <p:nvSpPr>
          <p:cNvPr id="3" name="Picture Placeholder 8">
            <a:extLst>
              <a:ext uri="{FF2B5EF4-FFF2-40B4-BE49-F238E27FC236}">
                <a16:creationId xmlns:a16="http://schemas.microsoft.com/office/drawing/2014/main" id="{1BFA7CDF-E186-FDDF-CF2E-0B3F10DB84DD}"/>
              </a:ext>
            </a:extLst>
          </p:cNvPr>
          <p:cNvSpPr>
            <a:spLocks noGrp="1"/>
          </p:cNvSpPr>
          <p:nvPr>
            <p:ph type="pic" sz="quarter" idx="12"/>
          </p:nvPr>
        </p:nvSpPr>
        <p:spPr>
          <a:xfrm>
            <a:off x="3778251" y="2286000"/>
            <a:ext cx="3201066" cy="3213102"/>
          </a:xfrm>
        </p:spPr>
        <p:txBody>
          <a:bodyPr/>
          <a:lstStyle/>
          <a:p>
            <a:endParaRPr lang="en-GB"/>
          </a:p>
        </p:txBody>
      </p:sp>
      <p:sp>
        <p:nvSpPr>
          <p:cNvPr id="8" name="Text Placeholder 7">
            <a:extLst>
              <a:ext uri="{FF2B5EF4-FFF2-40B4-BE49-F238E27FC236}">
                <a16:creationId xmlns:a16="http://schemas.microsoft.com/office/drawing/2014/main" id="{4A93167B-5805-9EBB-6E54-360D545AFA15}"/>
              </a:ext>
            </a:extLst>
          </p:cNvPr>
          <p:cNvSpPr>
            <a:spLocks noGrp="1"/>
          </p:cNvSpPr>
          <p:nvPr>
            <p:ph type="body" sz="quarter" idx="13" hasCustomPrompt="1"/>
          </p:nvPr>
        </p:nvSpPr>
        <p:spPr>
          <a:xfrm>
            <a:off x="266700" y="1117600"/>
            <a:ext cx="10223500" cy="838200"/>
          </a:xfrm>
        </p:spPr>
        <p:txBody>
          <a:bodyPr/>
          <a:lstStyle>
            <a:lvl1pPr>
              <a:defRPr/>
            </a:lvl1pPr>
          </a:lstStyle>
          <a:p>
            <a:pPr lvl="0"/>
            <a:r>
              <a:rPr lang="en-US" dirty="0"/>
              <a:t>Click to edit body text</a:t>
            </a:r>
          </a:p>
        </p:txBody>
      </p:sp>
    </p:spTree>
    <p:extLst>
      <p:ext uri="{BB962C8B-B14F-4D97-AF65-F5344CB8AC3E}">
        <p14:creationId xmlns:p14="http://schemas.microsoft.com/office/powerpoint/2010/main" val="36236092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403EE30-E243-DD16-09E0-8B68AEC324FA}"/>
              </a:ext>
            </a:extLst>
          </p:cNvPr>
          <p:cNvSpPr>
            <a:spLocks noGrp="1"/>
          </p:cNvSpPr>
          <p:nvPr>
            <p:ph type="pic" idx="1"/>
          </p:nvPr>
        </p:nvSpPr>
        <p:spPr>
          <a:xfrm>
            <a:off x="5183187" y="365125"/>
            <a:ext cx="6738195" cy="478812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5" name="Date Placeholder 4">
            <a:extLst>
              <a:ext uri="{FF2B5EF4-FFF2-40B4-BE49-F238E27FC236}">
                <a16:creationId xmlns:a16="http://schemas.microsoft.com/office/drawing/2014/main" id="{687748DA-A10C-6B03-FEDA-D99AE6E85A9B}"/>
              </a:ext>
            </a:extLst>
          </p:cNvPr>
          <p:cNvSpPr>
            <a:spLocks noGrp="1"/>
          </p:cNvSpPr>
          <p:nvPr>
            <p:ph type="dt" sz="half" idx="10"/>
          </p:nvPr>
        </p:nvSpPr>
        <p:spPr/>
        <p:txBody>
          <a:bodyPr/>
          <a:lstStyle/>
          <a:p>
            <a:fld id="{046E3D24-6BCE-48F4-B6DB-AB007E8B5F8E}" type="datetimeFigureOut">
              <a:rPr lang="en-GB" smtClean="0"/>
              <a:t>19/09/2024</a:t>
            </a:fld>
            <a:endParaRPr lang="en-GB"/>
          </a:p>
        </p:txBody>
      </p:sp>
      <p:sp>
        <p:nvSpPr>
          <p:cNvPr id="6" name="Footer Placeholder 5">
            <a:extLst>
              <a:ext uri="{FF2B5EF4-FFF2-40B4-BE49-F238E27FC236}">
                <a16:creationId xmlns:a16="http://schemas.microsoft.com/office/drawing/2014/main" id="{5009BA5F-3B12-9A62-2D70-80CF77B995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1A75CB-A493-E2D5-0C56-6C9F25C86CA4}"/>
              </a:ext>
            </a:extLst>
          </p:cNvPr>
          <p:cNvSpPr>
            <a:spLocks noGrp="1"/>
          </p:cNvSpPr>
          <p:nvPr>
            <p:ph type="sldNum" sz="quarter" idx="12"/>
          </p:nvPr>
        </p:nvSpPr>
        <p:spPr/>
        <p:txBody>
          <a:bodyPr/>
          <a:lstStyle/>
          <a:p>
            <a:fld id="{94601B8E-4C5D-4D9E-8821-9696CA0E0E3F}" type="slidenum">
              <a:rPr lang="en-GB" smtClean="0"/>
              <a:t>‹#›</a:t>
            </a:fld>
            <a:endParaRPr lang="en-GB"/>
          </a:p>
        </p:txBody>
      </p:sp>
      <p:sp>
        <p:nvSpPr>
          <p:cNvPr id="8" name="Text Placeholder 3">
            <a:extLst>
              <a:ext uri="{FF2B5EF4-FFF2-40B4-BE49-F238E27FC236}">
                <a16:creationId xmlns:a16="http://schemas.microsoft.com/office/drawing/2014/main" id="{DEDEF678-90EE-1594-AB80-39E97C15D7DB}"/>
              </a:ext>
            </a:extLst>
          </p:cNvPr>
          <p:cNvSpPr>
            <a:spLocks noGrp="1"/>
          </p:cNvSpPr>
          <p:nvPr>
            <p:ph type="body" sz="half" idx="2"/>
          </p:nvPr>
        </p:nvSpPr>
        <p:spPr>
          <a:xfrm>
            <a:off x="266700" y="1418324"/>
            <a:ext cx="4638586" cy="3761080"/>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itle 1">
            <a:extLst>
              <a:ext uri="{FF2B5EF4-FFF2-40B4-BE49-F238E27FC236}">
                <a16:creationId xmlns:a16="http://schemas.microsoft.com/office/drawing/2014/main" id="{DBA06E30-B013-E2B6-FBD1-5AB600612D96}"/>
              </a:ext>
            </a:extLst>
          </p:cNvPr>
          <p:cNvSpPr>
            <a:spLocks noGrp="1"/>
          </p:cNvSpPr>
          <p:nvPr>
            <p:ph type="title"/>
          </p:nvPr>
        </p:nvSpPr>
        <p:spPr>
          <a:xfrm>
            <a:off x="266700" y="365125"/>
            <a:ext cx="4638586" cy="865469"/>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2219480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text">
    <p:spTree>
      <p:nvGrpSpPr>
        <p:cNvPr id="1" name=""/>
        <p:cNvGrpSpPr/>
        <p:nvPr/>
      </p:nvGrpSpPr>
      <p:grpSpPr>
        <a:xfrm>
          <a:off x="0" y="0"/>
          <a:ext cx="0" cy="0"/>
          <a:chOff x="0" y="0"/>
          <a:chExt cx="0" cy="0"/>
        </a:xfrm>
      </p:grpSpPr>
      <p:sp>
        <p:nvSpPr>
          <p:cNvPr id="6" name="Title Placeholder 8">
            <a:extLst>
              <a:ext uri="{FF2B5EF4-FFF2-40B4-BE49-F238E27FC236}">
                <a16:creationId xmlns:a16="http://schemas.microsoft.com/office/drawing/2014/main" id="{3BF16C2F-A1C7-9D4A-331C-5D46DAAB20BB}"/>
              </a:ext>
            </a:extLst>
          </p:cNvPr>
          <p:cNvSpPr>
            <a:spLocks noGrp="1"/>
          </p:cNvSpPr>
          <p:nvPr>
            <p:ph type="title" hasCustomPrompt="1"/>
          </p:nvPr>
        </p:nvSpPr>
        <p:spPr>
          <a:xfrm>
            <a:off x="266700" y="365125"/>
            <a:ext cx="6324600" cy="574675"/>
          </a:xfrm>
          <a:prstGeom prst="rect">
            <a:avLst/>
          </a:prstGeom>
        </p:spPr>
        <p:txBody>
          <a:bodyPr vert="horz" lIns="91440" tIns="45720" rIns="91440" bIns="45720" rtlCol="0" anchor="t" anchorCtr="0">
            <a:normAutofit/>
          </a:bodyPr>
          <a:lstStyle>
            <a:lvl1pPr>
              <a:defRPr/>
            </a:lvl1pPr>
          </a:lstStyle>
          <a:p>
            <a:r>
              <a:rPr lang="en-US" dirty="0"/>
              <a:t>Click to edit title</a:t>
            </a:r>
            <a:endParaRPr lang="en-GB" dirty="0"/>
          </a:p>
        </p:txBody>
      </p:sp>
      <p:sp>
        <p:nvSpPr>
          <p:cNvPr id="4" name="Text Placeholder 9">
            <a:extLst>
              <a:ext uri="{FF2B5EF4-FFF2-40B4-BE49-F238E27FC236}">
                <a16:creationId xmlns:a16="http://schemas.microsoft.com/office/drawing/2014/main" id="{D3A8A21F-2C7D-3EED-D3DE-935B34DCFB6C}"/>
              </a:ext>
            </a:extLst>
          </p:cNvPr>
          <p:cNvSpPr>
            <a:spLocks noGrp="1"/>
          </p:cNvSpPr>
          <p:nvPr>
            <p:ph idx="1"/>
          </p:nvPr>
        </p:nvSpPr>
        <p:spPr>
          <a:xfrm>
            <a:off x="266700" y="1304925"/>
            <a:ext cx="10261600" cy="4351338"/>
          </a:xfrm>
          <a:prstGeom prst="rect">
            <a:avLst/>
          </a:prstGeom>
        </p:spPr>
        <p:txBody>
          <a:bodyPr vert="horz" lIns="91440" tIns="45720" rIns="91440" bIns="45720" rtlCol="0">
            <a:normAutofit/>
          </a:bodyPr>
          <a:lstStyle/>
          <a:p>
            <a:pPr lvl="0"/>
            <a:r>
              <a:rPr lang="en-US"/>
              <a:t>Click to edit body text</a:t>
            </a:r>
          </a:p>
        </p:txBody>
      </p:sp>
    </p:spTree>
    <p:extLst>
      <p:ext uri="{BB962C8B-B14F-4D97-AF65-F5344CB8AC3E}">
        <p14:creationId xmlns:p14="http://schemas.microsoft.com/office/powerpoint/2010/main" val="1747815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5D46A-4F53-F706-E005-3B7F94B067AB}"/>
              </a:ext>
            </a:extLst>
          </p:cNvPr>
          <p:cNvSpPr>
            <a:spLocks noGrp="1"/>
          </p:cNvSpPr>
          <p:nvPr>
            <p:ph type="ctrTitle" hasCustomPrompt="1"/>
          </p:nvPr>
        </p:nvSpPr>
        <p:spPr>
          <a:xfrm>
            <a:off x="203200" y="2557461"/>
            <a:ext cx="9144000" cy="1138240"/>
          </a:xfrm>
        </p:spPr>
        <p:txBody>
          <a:bodyPr anchor="t" anchorCtr="0">
            <a:normAutofit/>
          </a:bodyPr>
          <a:lstStyle>
            <a:lvl1pPr algn="l">
              <a:defRPr sz="3600" b="0">
                <a:latin typeface="+mj-lt"/>
              </a:defRPr>
            </a:lvl1pPr>
          </a:lstStyle>
          <a:p>
            <a:r>
              <a:rPr lang="en-US" dirty="0"/>
              <a:t>Click to edit title</a:t>
            </a:r>
            <a:endParaRPr lang="en-GB" dirty="0"/>
          </a:p>
        </p:txBody>
      </p:sp>
      <p:sp>
        <p:nvSpPr>
          <p:cNvPr id="3" name="Subtitle 2">
            <a:extLst>
              <a:ext uri="{FF2B5EF4-FFF2-40B4-BE49-F238E27FC236}">
                <a16:creationId xmlns:a16="http://schemas.microsoft.com/office/drawing/2014/main" id="{52C7060A-4567-A74A-3AF0-E66CB6AC3343}"/>
              </a:ext>
            </a:extLst>
          </p:cNvPr>
          <p:cNvSpPr>
            <a:spLocks noGrp="1"/>
          </p:cNvSpPr>
          <p:nvPr>
            <p:ph type="subTitle" idx="1" hasCustomPrompt="1"/>
          </p:nvPr>
        </p:nvSpPr>
        <p:spPr>
          <a:xfrm>
            <a:off x="203200" y="3929062"/>
            <a:ext cx="9144000" cy="431349"/>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speaker name</a:t>
            </a:r>
            <a:endParaRPr lang="en-GB" dirty="0"/>
          </a:p>
        </p:txBody>
      </p:sp>
      <p:sp>
        <p:nvSpPr>
          <p:cNvPr id="14" name="Text Placeholder 13">
            <a:extLst>
              <a:ext uri="{FF2B5EF4-FFF2-40B4-BE49-F238E27FC236}">
                <a16:creationId xmlns:a16="http://schemas.microsoft.com/office/drawing/2014/main" id="{77C9208F-2B17-BF13-15F3-C2942141E562}"/>
              </a:ext>
            </a:extLst>
          </p:cNvPr>
          <p:cNvSpPr>
            <a:spLocks noGrp="1"/>
          </p:cNvSpPr>
          <p:nvPr>
            <p:ph type="body" sz="quarter" idx="10" hasCustomPrompt="1"/>
          </p:nvPr>
        </p:nvSpPr>
        <p:spPr>
          <a:xfrm>
            <a:off x="203200" y="4610100"/>
            <a:ext cx="8648700" cy="263975"/>
          </a:xfrm>
        </p:spPr>
        <p:txBody>
          <a:bodyPr>
            <a:normAutofit/>
          </a:bodyPr>
          <a:lstStyle>
            <a:lvl1pPr marL="0" indent="0">
              <a:buNone/>
              <a:defRPr sz="1600">
                <a:solidFill>
                  <a:schemeClr val="tx2"/>
                </a:solidFill>
                <a:latin typeface="+mn-lt"/>
              </a:defRPr>
            </a:lvl1pPr>
            <a:lvl3pPr marL="914400" indent="0">
              <a:buNone/>
              <a:defRPr/>
            </a:lvl3pPr>
          </a:lstStyle>
          <a:p>
            <a:pPr lvl="0"/>
            <a:r>
              <a:rPr lang="en-US" dirty="0"/>
              <a:t>Click to edit location </a:t>
            </a:r>
          </a:p>
        </p:txBody>
      </p:sp>
      <p:sp>
        <p:nvSpPr>
          <p:cNvPr id="18" name="Text Placeholder 13">
            <a:extLst>
              <a:ext uri="{FF2B5EF4-FFF2-40B4-BE49-F238E27FC236}">
                <a16:creationId xmlns:a16="http://schemas.microsoft.com/office/drawing/2014/main" id="{633D74CF-0634-649D-508B-5F74DC1A060D}"/>
              </a:ext>
            </a:extLst>
          </p:cNvPr>
          <p:cNvSpPr>
            <a:spLocks noGrp="1"/>
          </p:cNvSpPr>
          <p:nvPr>
            <p:ph type="body" sz="quarter" idx="11" hasCustomPrompt="1"/>
          </p:nvPr>
        </p:nvSpPr>
        <p:spPr>
          <a:xfrm>
            <a:off x="203200" y="4930325"/>
            <a:ext cx="8648700" cy="263975"/>
          </a:xfrm>
        </p:spPr>
        <p:txBody>
          <a:bodyPr>
            <a:normAutofit/>
          </a:bodyPr>
          <a:lstStyle>
            <a:lvl1pPr marL="0" indent="0">
              <a:buNone/>
              <a:defRPr sz="1600">
                <a:solidFill>
                  <a:schemeClr val="tx2"/>
                </a:solidFill>
                <a:latin typeface="+mn-lt"/>
              </a:defRPr>
            </a:lvl1pPr>
            <a:lvl3pPr marL="914400" indent="0">
              <a:buNone/>
              <a:defRPr/>
            </a:lvl3pPr>
          </a:lstStyle>
          <a:p>
            <a:pPr lvl="0"/>
            <a:r>
              <a:rPr lang="en-US" dirty="0"/>
              <a:t>Click to edit date </a:t>
            </a:r>
          </a:p>
        </p:txBody>
      </p:sp>
    </p:spTree>
    <p:extLst>
      <p:ext uri="{BB962C8B-B14F-4D97-AF65-F5344CB8AC3E}">
        <p14:creationId xmlns:p14="http://schemas.microsoft.com/office/powerpoint/2010/main" val="3910029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B4CB8-F44D-BEE4-6DCA-1B2662AB0023}"/>
              </a:ext>
            </a:extLst>
          </p:cNvPr>
          <p:cNvSpPr>
            <a:spLocks noGrp="1"/>
          </p:cNvSpPr>
          <p:nvPr>
            <p:ph type="ctrTitle"/>
          </p:nvPr>
        </p:nvSpPr>
        <p:spPr>
          <a:xfrm>
            <a:off x="266699" y="1122363"/>
            <a:ext cx="10134601" cy="2387600"/>
          </a:xfrm>
          <a:prstGeom prst="rect">
            <a:avLst/>
          </a:prstGeom>
        </p:spPr>
        <p:txBody>
          <a:bodyPr anchor="b">
            <a:normAutofit/>
          </a:bodyPr>
          <a:lstStyle>
            <a:lvl1pPr algn="ctr">
              <a:defRPr sz="36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53BCF0F3-44B5-9EF2-3A88-E4424DDC8956}"/>
              </a:ext>
            </a:extLst>
          </p:cNvPr>
          <p:cNvSpPr>
            <a:spLocks noGrp="1"/>
          </p:cNvSpPr>
          <p:nvPr>
            <p:ph type="subTitle" idx="1"/>
          </p:nvPr>
        </p:nvSpPr>
        <p:spPr>
          <a:xfrm>
            <a:off x="266700" y="3602038"/>
            <a:ext cx="101346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B7783C9B-D14B-899C-B084-D233E5CF9D89}"/>
              </a:ext>
            </a:extLst>
          </p:cNvPr>
          <p:cNvSpPr>
            <a:spLocks noGrp="1"/>
          </p:cNvSpPr>
          <p:nvPr>
            <p:ph type="dt" sz="half" idx="10"/>
          </p:nvPr>
        </p:nvSpPr>
        <p:spPr>
          <a:xfrm>
            <a:off x="266700" y="536713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6E3D24-6BCE-48F4-B6DB-AB007E8B5F8E}" type="datetimeFigureOut">
              <a:rPr lang="en-GB" smtClean="0"/>
              <a:pPr/>
              <a:t>19/09/2024</a:t>
            </a:fld>
            <a:endParaRPr lang="en-GB" dirty="0"/>
          </a:p>
        </p:txBody>
      </p:sp>
      <p:sp>
        <p:nvSpPr>
          <p:cNvPr id="5" name="Footer Placeholder 4">
            <a:extLst>
              <a:ext uri="{FF2B5EF4-FFF2-40B4-BE49-F238E27FC236}">
                <a16:creationId xmlns:a16="http://schemas.microsoft.com/office/drawing/2014/main" id="{2E2C38EF-93AE-9214-FDFE-009AE71CD7A1}"/>
              </a:ext>
            </a:extLst>
          </p:cNvPr>
          <p:cNvSpPr>
            <a:spLocks noGrp="1"/>
          </p:cNvSpPr>
          <p:nvPr>
            <p:ph type="ftr" sz="quarter" idx="11"/>
          </p:nvPr>
        </p:nvSpPr>
        <p:spPr>
          <a:xfrm>
            <a:off x="3276600" y="53671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 name="Slide Number Placeholder 5">
            <a:extLst>
              <a:ext uri="{FF2B5EF4-FFF2-40B4-BE49-F238E27FC236}">
                <a16:creationId xmlns:a16="http://schemas.microsoft.com/office/drawing/2014/main" id="{4E881CBA-3EB3-43A7-D2FA-2410CF2BAE2D}"/>
              </a:ext>
            </a:extLst>
          </p:cNvPr>
          <p:cNvSpPr>
            <a:spLocks noGrp="1"/>
          </p:cNvSpPr>
          <p:nvPr>
            <p:ph type="sldNum" sz="quarter" idx="12"/>
          </p:nvPr>
        </p:nvSpPr>
        <p:spPr>
          <a:xfrm>
            <a:off x="7658100" y="536713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601B8E-4C5D-4D9E-8821-9696CA0E0E3F}" type="slidenum">
              <a:rPr lang="en-GB" smtClean="0"/>
              <a:pPr/>
              <a:t>‹#›</a:t>
            </a:fld>
            <a:endParaRPr lang="en-GB"/>
          </a:p>
        </p:txBody>
      </p:sp>
    </p:spTree>
    <p:extLst>
      <p:ext uri="{BB962C8B-B14F-4D97-AF65-F5344CB8AC3E}">
        <p14:creationId xmlns:p14="http://schemas.microsoft.com/office/powerpoint/2010/main" val="2652264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4E776-F347-2357-03E5-35C58A73642A}"/>
              </a:ext>
            </a:extLst>
          </p:cNvPr>
          <p:cNvSpPr>
            <a:spLocks noGrp="1"/>
          </p:cNvSpPr>
          <p:nvPr>
            <p:ph type="title"/>
          </p:nvPr>
        </p:nvSpPr>
        <p:spPr>
          <a:xfrm>
            <a:off x="266700" y="365125"/>
            <a:ext cx="10134600" cy="358775"/>
          </a:xfrm>
          <a:prstGeom prst="rect">
            <a:avLst/>
          </a:prstGeo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132FCD-286F-104A-BCF2-B9138BD0B6BC}"/>
              </a:ext>
            </a:extLst>
          </p:cNvPr>
          <p:cNvSpPr>
            <a:spLocks noGrp="1"/>
          </p:cNvSpPr>
          <p:nvPr>
            <p:ph idx="1"/>
          </p:nvPr>
        </p:nvSpPr>
        <p:spPr>
          <a:xfrm>
            <a:off x="266699" y="1304925"/>
            <a:ext cx="10134601" cy="386559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709D4965-8177-C8A9-33AC-754C0ED554F2}"/>
              </a:ext>
            </a:extLst>
          </p:cNvPr>
          <p:cNvSpPr>
            <a:spLocks noGrp="1"/>
          </p:cNvSpPr>
          <p:nvPr>
            <p:ph type="dt" sz="half" idx="10"/>
          </p:nvPr>
        </p:nvSpPr>
        <p:spPr>
          <a:xfrm>
            <a:off x="266700" y="536713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6E3D24-6BCE-48F4-B6DB-AB007E8B5F8E}" type="datetimeFigureOut">
              <a:rPr lang="en-GB" smtClean="0"/>
              <a:pPr/>
              <a:t>19/09/2024</a:t>
            </a:fld>
            <a:endParaRPr lang="en-GB"/>
          </a:p>
        </p:txBody>
      </p:sp>
      <p:sp>
        <p:nvSpPr>
          <p:cNvPr id="8" name="Footer Placeholder 4">
            <a:extLst>
              <a:ext uri="{FF2B5EF4-FFF2-40B4-BE49-F238E27FC236}">
                <a16:creationId xmlns:a16="http://schemas.microsoft.com/office/drawing/2014/main" id="{C01BF125-5608-918B-79E5-BE6B8E111EC4}"/>
              </a:ext>
            </a:extLst>
          </p:cNvPr>
          <p:cNvSpPr>
            <a:spLocks noGrp="1"/>
          </p:cNvSpPr>
          <p:nvPr>
            <p:ph type="ftr" sz="quarter" idx="11"/>
          </p:nvPr>
        </p:nvSpPr>
        <p:spPr>
          <a:xfrm>
            <a:off x="3276600" y="53671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 name="Slide Number Placeholder 5">
            <a:extLst>
              <a:ext uri="{FF2B5EF4-FFF2-40B4-BE49-F238E27FC236}">
                <a16:creationId xmlns:a16="http://schemas.microsoft.com/office/drawing/2014/main" id="{E51BFCBE-908C-8ECE-F8ED-964778AC7346}"/>
              </a:ext>
            </a:extLst>
          </p:cNvPr>
          <p:cNvSpPr>
            <a:spLocks noGrp="1"/>
          </p:cNvSpPr>
          <p:nvPr>
            <p:ph type="sldNum" sz="quarter" idx="12"/>
          </p:nvPr>
        </p:nvSpPr>
        <p:spPr>
          <a:xfrm>
            <a:off x="7658100" y="536713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601B8E-4C5D-4D9E-8821-9696CA0E0E3F}" type="slidenum">
              <a:rPr lang="en-GB" smtClean="0"/>
              <a:pPr/>
              <a:t>‹#›</a:t>
            </a:fld>
            <a:endParaRPr lang="en-GB"/>
          </a:p>
        </p:txBody>
      </p:sp>
    </p:spTree>
    <p:extLst>
      <p:ext uri="{BB962C8B-B14F-4D97-AF65-F5344CB8AC3E}">
        <p14:creationId xmlns:p14="http://schemas.microsoft.com/office/powerpoint/2010/main" val="3831121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41C41-E6F8-8CDB-15CB-AFE023C1300C}"/>
              </a:ext>
            </a:extLst>
          </p:cNvPr>
          <p:cNvSpPr>
            <a:spLocks noGrp="1"/>
          </p:cNvSpPr>
          <p:nvPr>
            <p:ph type="title"/>
          </p:nvPr>
        </p:nvSpPr>
        <p:spPr>
          <a:xfrm>
            <a:off x="266700" y="1709738"/>
            <a:ext cx="10134600" cy="2852737"/>
          </a:xfrm>
          <a:prstGeom prst="rect">
            <a:avLst/>
          </a:prstGeom>
        </p:spPr>
        <p:txBody>
          <a:bodyPr anchor="b">
            <a:normAutofit/>
          </a:bodyPr>
          <a:lstStyle>
            <a:lvl1pPr>
              <a:defRPr sz="36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D9976CA-B5E0-87F5-9BB8-567EA6D05076}"/>
              </a:ext>
            </a:extLst>
          </p:cNvPr>
          <p:cNvSpPr>
            <a:spLocks noGrp="1"/>
          </p:cNvSpPr>
          <p:nvPr>
            <p:ph type="body" idx="1"/>
          </p:nvPr>
        </p:nvSpPr>
        <p:spPr>
          <a:xfrm>
            <a:off x="266700" y="4700187"/>
            <a:ext cx="10134600" cy="44807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Date Placeholder 3">
            <a:extLst>
              <a:ext uri="{FF2B5EF4-FFF2-40B4-BE49-F238E27FC236}">
                <a16:creationId xmlns:a16="http://schemas.microsoft.com/office/drawing/2014/main" id="{64611373-ED99-15C4-4B72-2A9B821EAC44}"/>
              </a:ext>
            </a:extLst>
          </p:cNvPr>
          <p:cNvSpPr>
            <a:spLocks noGrp="1"/>
          </p:cNvSpPr>
          <p:nvPr>
            <p:ph type="dt" sz="half" idx="10"/>
          </p:nvPr>
        </p:nvSpPr>
        <p:spPr>
          <a:xfrm>
            <a:off x="266700" y="536713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6E3D24-6BCE-48F4-B6DB-AB007E8B5F8E}" type="datetimeFigureOut">
              <a:rPr lang="en-GB" smtClean="0"/>
              <a:pPr/>
              <a:t>19/09/2024</a:t>
            </a:fld>
            <a:endParaRPr lang="en-GB"/>
          </a:p>
        </p:txBody>
      </p:sp>
      <p:sp>
        <p:nvSpPr>
          <p:cNvPr id="8" name="Footer Placeholder 4">
            <a:extLst>
              <a:ext uri="{FF2B5EF4-FFF2-40B4-BE49-F238E27FC236}">
                <a16:creationId xmlns:a16="http://schemas.microsoft.com/office/drawing/2014/main" id="{6ED30078-44D0-E5C0-B24D-510F1391FBB0}"/>
              </a:ext>
            </a:extLst>
          </p:cNvPr>
          <p:cNvSpPr>
            <a:spLocks noGrp="1"/>
          </p:cNvSpPr>
          <p:nvPr>
            <p:ph type="ftr" sz="quarter" idx="11"/>
          </p:nvPr>
        </p:nvSpPr>
        <p:spPr>
          <a:xfrm>
            <a:off x="3276600" y="53671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 name="Slide Number Placeholder 5">
            <a:extLst>
              <a:ext uri="{FF2B5EF4-FFF2-40B4-BE49-F238E27FC236}">
                <a16:creationId xmlns:a16="http://schemas.microsoft.com/office/drawing/2014/main" id="{82F11EA8-20E4-A501-59E7-89936990BB78}"/>
              </a:ext>
            </a:extLst>
          </p:cNvPr>
          <p:cNvSpPr>
            <a:spLocks noGrp="1"/>
          </p:cNvSpPr>
          <p:nvPr>
            <p:ph type="sldNum" sz="quarter" idx="12"/>
          </p:nvPr>
        </p:nvSpPr>
        <p:spPr>
          <a:xfrm>
            <a:off x="7658100" y="536713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601B8E-4C5D-4D9E-8821-9696CA0E0E3F}" type="slidenum">
              <a:rPr lang="en-GB" smtClean="0"/>
              <a:pPr/>
              <a:t>‹#›</a:t>
            </a:fld>
            <a:endParaRPr lang="en-GB"/>
          </a:p>
        </p:txBody>
      </p:sp>
    </p:spTree>
    <p:extLst>
      <p:ext uri="{BB962C8B-B14F-4D97-AF65-F5344CB8AC3E}">
        <p14:creationId xmlns:p14="http://schemas.microsoft.com/office/powerpoint/2010/main" val="16721876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2.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3.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4.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E97D3-004E-241C-1F4D-DA2001CE042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93" y="1"/>
            <a:ext cx="12190813" cy="6857998"/>
          </a:xfrm>
          <a:prstGeom prst="rect">
            <a:avLst/>
          </a:prstGeom>
        </p:spPr>
      </p:pic>
      <p:sp>
        <p:nvSpPr>
          <p:cNvPr id="9" name="Title Placeholder 8">
            <a:extLst>
              <a:ext uri="{FF2B5EF4-FFF2-40B4-BE49-F238E27FC236}">
                <a16:creationId xmlns:a16="http://schemas.microsoft.com/office/drawing/2014/main" id="{D0781EEC-C938-86FA-B882-0B112DC0D017}"/>
              </a:ext>
            </a:extLst>
          </p:cNvPr>
          <p:cNvSpPr>
            <a:spLocks noGrp="1"/>
          </p:cNvSpPr>
          <p:nvPr>
            <p:ph type="title"/>
          </p:nvPr>
        </p:nvSpPr>
        <p:spPr>
          <a:xfrm>
            <a:off x="266700" y="365125"/>
            <a:ext cx="7086600" cy="574675"/>
          </a:xfrm>
          <a:prstGeom prst="rect">
            <a:avLst/>
          </a:prstGeom>
        </p:spPr>
        <p:txBody>
          <a:bodyPr vert="horz" lIns="91440" tIns="45720" rIns="91440" bIns="45720" rtlCol="0" anchor="t" anchorCtr="0">
            <a:normAutofit/>
          </a:bodyPr>
          <a:lstStyle/>
          <a:p>
            <a:r>
              <a:rPr lang="en-US" dirty="0"/>
              <a:t>Click to edit Master title style</a:t>
            </a:r>
            <a:endParaRPr lang="en-GB" dirty="0"/>
          </a:p>
        </p:txBody>
      </p:sp>
      <p:sp>
        <p:nvSpPr>
          <p:cNvPr id="10" name="Text Placeholder 9">
            <a:extLst>
              <a:ext uri="{FF2B5EF4-FFF2-40B4-BE49-F238E27FC236}">
                <a16:creationId xmlns:a16="http://schemas.microsoft.com/office/drawing/2014/main" id="{16BCFD7A-BAD1-80E9-241B-1E0D4B057C90}"/>
              </a:ext>
            </a:extLst>
          </p:cNvPr>
          <p:cNvSpPr>
            <a:spLocks noGrp="1"/>
          </p:cNvSpPr>
          <p:nvPr>
            <p:ph type="body" idx="1"/>
          </p:nvPr>
        </p:nvSpPr>
        <p:spPr>
          <a:xfrm>
            <a:off x="268659" y="1304925"/>
            <a:ext cx="11654683" cy="4351338"/>
          </a:xfrm>
          <a:prstGeom prst="rect">
            <a:avLst/>
          </a:prstGeom>
        </p:spPr>
        <p:txBody>
          <a:bodyPr vert="horz" lIns="91440" tIns="45720" rIns="91440" bIns="45720" rtlCol="0">
            <a:normAutofit/>
          </a:bodyPr>
          <a:lstStyle/>
          <a:p>
            <a:pPr lvl="0"/>
            <a:r>
              <a:rPr lang="en-US" dirty="0"/>
              <a:t>Click to edit body text</a:t>
            </a:r>
          </a:p>
        </p:txBody>
      </p:sp>
    </p:spTree>
    <p:extLst>
      <p:ext uri="{BB962C8B-B14F-4D97-AF65-F5344CB8AC3E}">
        <p14:creationId xmlns:p14="http://schemas.microsoft.com/office/powerpoint/2010/main" val="3796829732"/>
      </p:ext>
    </p:extLst>
  </p:cSld>
  <p:clrMap bg1="lt1" tx1="dk1" bg2="lt2" tx2="dk2" accent1="accent1" accent2="accent2" accent3="accent3" accent4="accent4" accent5="accent5" accent6="accent6" hlink="hlink" folHlink="folHlink"/>
  <p:sldLayoutIdLst>
    <p:sldLayoutId id="2147483733" r:id="rId1"/>
  </p:sldLayoutIdLst>
  <p:txStyles>
    <p:titleStyle>
      <a:lvl1pPr algn="l" defTabSz="914400" rtl="0" eaLnBrk="1" latinLnBrk="0" hangingPunct="1">
        <a:lnSpc>
          <a:spcPct val="90000"/>
        </a:lnSpc>
        <a:spcBef>
          <a:spcPct val="0"/>
        </a:spcBef>
        <a:buNone/>
        <a:defRPr sz="2800" b="0" kern="1200">
          <a:solidFill>
            <a:schemeClr val="accent3"/>
          </a:solidFill>
          <a:latin typeface="+mj-lt"/>
          <a:ea typeface="Verdana" panose="020B060403050404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mn-lt"/>
          <a:ea typeface="Verdana" panose="020B060403050404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E97D3-004E-241C-1F4D-DA2001CE0425}"/>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593" y="0"/>
            <a:ext cx="12190813" cy="6857998"/>
          </a:xfrm>
          <a:prstGeom prst="rect">
            <a:avLst/>
          </a:prstGeom>
        </p:spPr>
      </p:pic>
      <p:sp>
        <p:nvSpPr>
          <p:cNvPr id="9" name="Title Placeholder 8">
            <a:extLst>
              <a:ext uri="{FF2B5EF4-FFF2-40B4-BE49-F238E27FC236}">
                <a16:creationId xmlns:a16="http://schemas.microsoft.com/office/drawing/2014/main" id="{D0781EEC-C938-86FA-B882-0B112DC0D017}"/>
              </a:ext>
            </a:extLst>
          </p:cNvPr>
          <p:cNvSpPr>
            <a:spLocks noGrp="1"/>
          </p:cNvSpPr>
          <p:nvPr>
            <p:ph type="title"/>
          </p:nvPr>
        </p:nvSpPr>
        <p:spPr>
          <a:xfrm>
            <a:off x="266700" y="365125"/>
            <a:ext cx="7086600" cy="574675"/>
          </a:xfrm>
          <a:prstGeom prst="rect">
            <a:avLst/>
          </a:prstGeom>
        </p:spPr>
        <p:txBody>
          <a:bodyPr vert="horz" lIns="91440" tIns="45720" rIns="91440" bIns="45720" rtlCol="0" anchor="t" anchorCtr="0">
            <a:normAutofit/>
          </a:bodyPr>
          <a:lstStyle/>
          <a:p>
            <a:r>
              <a:rPr lang="en-US" dirty="0"/>
              <a:t>Click to edit Master title style</a:t>
            </a:r>
            <a:endParaRPr lang="en-GB" dirty="0"/>
          </a:p>
        </p:txBody>
      </p:sp>
      <p:sp>
        <p:nvSpPr>
          <p:cNvPr id="10" name="Text Placeholder 9">
            <a:extLst>
              <a:ext uri="{FF2B5EF4-FFF2-40B4-BE49-F238E27FC236}">
                <a16:creationId xmlns:a16="http://schemas.microsoft.com/office/drawing/2014/main" id="{16BCFD7A-BAD1-80E9-241B-1E0D4B057C90}"/>
              </a:ext>
            </a:extLst>
          </p:cNvPr>
          <p:cNvSpPr>
            <a:spLocks noGrp="1"/>
          </p:cNvSpPr>
          <p:nvPr>
            <p:ph type="body" idx="1"/>
          </p:nvPr>
        </p:nvSpPr>
        <p:spPr>
          <a:xfrm>
            <a:off x="268659" y="1304925"/>
            <a:ext cx="10081841" cy="4351338"/>
          </a:xfrm>
          <a:prstGeom prst="rect">
            <a:avLst/>
          </a:prstGeom>
        </p:spPr>
        <p:txBody>
          <a:bodyPr vert="horz" lIns="91440" tIns="45720" rIns="91440" bIns="45720" rtlCol="0">
            <a:normAutofit/>
          </a:bodyPr>
          <a:lstStyle/>
          <a:p>
            <a:pPr lvl="0"/>
            <a:r>
              <a:rPr lang="en-US" dirty="0"/>
              <a:t>Click to edit body text</a:t>
            </a:r>
          </a:p>
        </p:txBody>
      </p:sp>
    </p:spTree>
    <p:extLst>
      <p:ext uri="{BB962C8B-B14F-4D97-AF65-F5344CB8AC3E}">
        <p14:creationId xmlns:p14="http://schemas.microsoft.com/office/powerpoint/2010/main" val="223255704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6" r:id="rId3"/>
    <p:sldLayoutId id="2147483724" r:id="rId4"/>
    <p:sldLayoutId id="2147483725"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Lst>
  <p:txStyles>
    <p:titleStyle>
      <a:lvl1pPr algn="l" defTabSz="914400" rtl="0" eaLnBrk="1" latinLnBrk="0" hangingPunct="1">
        <a:lnSpc>
          <a:spcPct val="90000"/>
        </a:lnSpc>
        <a:spcBef>
          <a:spcPct val="0"/>
        </a:spcBef>
        <a:buNone/>
        <a:defRPr sz="2800" b="0" kern="1200">
          <a:solidFill>
            <a:schemeClr val="accent3"/>
          </a:solidFill>
          <a:latin typeface="+mj-lt"/>
          <a:ea typeface="Verdana" panose="020B060403050404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mn-lt"/>
          <a:ea typeface="Verdana" panose="020B060403050404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AB5F44-508E-D5E3-9686-E5DB5331D657}"/>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1355" y="0"/>
            <a:ext cx="12189289" cy="6857998"/>
          </a:xfrm>
          <a:prstGeom prst="rect">
            <a:avLst/>
          </a:prstGeom>
        </p:spPr>
      </p:pic>
      <p:sp>
        <p:nvSpPr>
          <p:cNvPr id="2" name="Title Placeholder 1">
            <a:extLst>
              <a:ext uri="{FF2B5EF4-FFF2-40B4-BE49-F238E27FC236}">
                <a16:creationId xmlns:a16="http://schemas.microsoft.com/office/drawing/2014/main" id="{C3592D61-4A60-6946-D1E3-5AC93DE86E86}"/>
              </a:ext>
            </a:extLst>
          </p:cNvPr>
          <p:cNvSpPr>
            <a:spLocks noGrp="1"/>
          </p:cNvSpPr>
          <p:nvPr>
            <p:ph type="title"/>
          </p:nvPr>
        </p:nvSpPr>
        <p:spPr>
          <a:xfrm>
            <a:off x="266700" y="365125"/>
            <a:ext cx="11654682" cy="472363"/>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4B1C4AB4-12A7-2444-B999-E190C2D007E6}"/>
              </a:ext>
            </a:extLst>
          </p:cNvPr>
          <p:cNvSpPr>
            <a:spLocks noGrp="1"/>
          </p:cNvSpPr>
          <p:nvPr>
            <p:ph type="dt" sz="half" idx="2"/>
          </p:nvPr>
        </p:nvSpPr>
        <p:spPr>
          <a:xfrm>
            <a:off x="266700" y="5367135"/>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cs typeface="Arial" panose="020B0604020202020204" pitchFamily="34" charset="0"/>
              </a:defRPr>
            </a:lvl1pPr>
          </a:lstStyle>
          <a:p>
            <a:fld id="{046E3D24-6BCE-48F4-B6DB-AB007E8B5F8E}" type="datetimeFigureOut">
              <a:rPr lang="en-GB" smtClean="0"/>
              <a:pPr/>
              <a:t>19/09/2024</a:t>
            </a:fld>
            <a:endParaRPr lang="en-GB"/>
          </a:p>
        </p:txBody>
      </p:sp>
      <p:sp>
        <p:nvSpPr>
          <p:cNvPr id="5" name="Footer Placeholder 4">
            <a:extLst>
              <a:ext uri="{FF2B5EF4-FFF2-40B4-BE49-F238E27FC236}">
                <a16:creationId xmlns:a16="http://schemas.microsoft.com/office/drawing/2014/main" id="{28C43241-55FA-000D-E911-88A86A203DC8}"/>
              </a:ext>
            </a:extLst>
          </p:cNvPr>
          <p:cNvSpPr>
            <a:spLocks noGrp="1"/>
          </p:cNvSpPr>
          <p:nvPr>
            <p:ph type="ftr" sz="quarter" idx="3"/>
          </p:nvPr>
        </p:nvSpPr>
        <p:spPr>
          <a:xfrm>
            <a:off x="4036642" y="5367135"/>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cs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02F6D9DA-6B18-0AEA-604C-ADB3F8C64158}"/>
              </a:ext>
            </a:extLst>
          </p:cNvPr>
          <p:cNvSpPr>
            <a:spLocks noGrp="1"/>
          </p:cNvSpPr>
          <p:nvPr>
            <p:ph type="sldNum" sz="quarter" idx="4"/>
          </p:nvPr>
        </p:nvSpPr>
        <p:spPr>
          <a:xfrm>
            <a:off x="9178183" y="5367135"/>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cs typeface="Arial" panose="020B0604020202020204" pitchFamily="34" charset="0"/>
              </a:defRPr>
            </a:lvl1pPr>
          </a:lstStyle>
          <a:p>
            <a:fld id="{94601B8E-4C5D-4D9E-8821-9696CA0E0E3F}" type="slidenum">
              <a:rPr lang="en-GB" smtClean="0"/>
              <a:pPr/>
              <a:t>‹#›</a:t>
            </a:fld>
            <a:endParaRPr lang="en-GB"/>
          </a:p>
        </p:txBody>
      </p:sp>
      <p:sp>
        <p:nvSpPr>
          <p:cNvPr id="13" name="Text Placeholder 2">
            <a:extLst>
              <a:ext uri="{FF2B5EF4-FFF2-40B4-BE49-F238E27FC236}">
                <a16:creationId xmlns:a16="http://schemas.microsoft.com/office/drawing/2014/main" id="{7E71A0C6-6FDD-31C0-2DA4-598F59053007}"/>
              </a:ext>
            </a:extLst>
          </p:cNvPr>
          <p:cNvSpPr>
            <a:spLocks noGrp="1"/>
          </p:cNvSpPr>
          <p:nvPr>
            <p:ph type="body" idx="1"/>
          </p:nvPr>
        </p:nvSpPr>
        <p:spPr>
          <a:xfrm>
            <a:off x="266700" y="1304925"/>
            <a:ext cx="11654683" cy="386559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3737474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664" r:id="rId6"/>
    <p:sldLayoutId id="2147483665" r:id="rId7"/>
    <p:sldLayoutId id="2147483666" r:id="rId8"/>
    <p:sldLayoutId id="2147483667" r:id="rId9"/>
    <p:sldLayoutId id="2147483668" r:id="rId10"/>
    <p:sldLayoutId id="2147483669" r:id="rId11"/>
    <p:sldLayoutId id="2147483671" r:id="rId12"/>
    <p:sldLayoutId id="2147483672" r:id="rId13"/>
  </p:sldLayoutIdLst>
  <p:txStyles>
    <p:titleStyle>
      <a:lvl1pPr algn="l" defTabSz="914400" rtl="0" eaLnBrk="1" latinLnBrk="0" hangingPunct="1">
        <a:lnSpc>
          <a:spcPct val="90000"/>
        </a:lnSpc>
        <a:spcBef>
          <a:spcPct val="0"/>
        </a:spcBef>
        <a:buNone/>
        <a:defRPr sz="2800" kern="1200">
          <a:solidFill>
            <a:srgbClr val="003088"/>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676767"/>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676767"/>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676767"/>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676767"/>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AB5F44-508E-D5E3-9686-E5DB5331D657}"/>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1355" y="0"/>
            <a:ext cx="12189289" cy="6857999"/>
          </a:xfrm>
          <a:prstGeom prst="rect">
            <a:avLst/>
          </a:prstGeom>
        </p:spPr>
      </p:pic>
      <p:sp>
        <p:nvSpPr>
          <p:cNvPr id="2" name="Title Placeholder 1">
            <a:extLst>
              <a:ext uri="{FF2B5EF4-FFF2-40B4-BE49-F238E27FC236}">
                <a16:creationId xmlns:a16="http://schemas.microsoft.com/office/drawing/2014/main" id="{C3592D61-4A60-6946-D1E3-5AC93DE86E86}"/>
              </a:ext>
            </a:extLst>
          </p:cNvPr>
          <p:cNvSpPr>
            <a:spLocks noGrp="1"/>
          </p:cNvSpPr>
          <p:nvPr>
            <p:ph type="title"/>
          </p:nvPr>
        </p:nvSpPr>
        <p:spPr>
          <a:xfrm>
            <a:off x="266700" y="365125"/>
            <a:ext cx="11654682" cy="472363"/>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4B1C4AB4-12A7-2444-B999-E190C2D007E6}"/>
              </a:ext>
            </a:extLst>
          </p:cNvPr>
          <p:cNvSpPr>
            <a:spLocks noGrp="1"/>
          </p:cNvSpPr>
          <p:nvPr>
            <p:ph type="dt" sz="half" idx="2"/>
          </p:nvPr>
        </p:nvSpPr>
        <p:spPr>
          <a:xfrm>
            <a:off x="266700" y="5367135"/>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cs typeface="Arial" panose="020B0604020202020204" pitchFamily="34" charset="0"/>
              </a:defRPr>
            </a:lvl1pPr>
          </a:lstStyle>
          <a:p>
            <a:fld id="{046E3D24-6BCE-48F4-B6DB-AB007E8B5F8E}" type="datetimeFigureOut">
              <a:rPr lang="en-GB" smtClean="0"/>
              <a:pPr/>
              <a:t>19/09/2024</a:t>
            </a:fld>
            <a:endParaRPr lang="en-GB"/>
          </a:p>
        </p:txBody>
      </p:sp>
      <p:sp>
        <p:nvSpPr>
          <p:cNvPr id="5" name="Footer Placeholder 4">
            <a:extLst>
              <a:ext uri="{FF2B5EF4-FFF2-40B4-BE49-F238E27FC236}">
                <a16:creationId xmlns:a16="http://schemas.microsoft.com/office/drawing/2014/main" id="{28C43241-55FA-000D-E911-88A86A203DC8}"/>
              </a:ext>
            </a:extLst>
          </p:cNvPr>
          <p:cNvSpPr>
            <a:spLocks noGrp="1"/>
          </p:cNvSpPr>
          <p:nvPr>
            <p:ph type="ftr" sz="quarter" idx="3"/>
          </p:nvPr>
        </p:nvSpPr>
        <p:spPr>
          <a:xfrm>
            <a:off x="4036642" y="5367135"/>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cs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02F6D9DA-6B18-0AEA-604C-ADB3F8C64158}"/>
              </a:ext>
            </a:extLst>
          </p:cNvPr>
          <p:cNvSpPr>
            <a:spLocks noGrp="1"/>
          </p:cNvSpPr>
          <p:nvPr>
            <p:ph type="sldNum" sz="quarter" idx="4"/>
          </p:nvPr>
        </p:nvSpPr>
        <p:spPr>
          <a:xfrm>
            <a:off x="9178183" y="5367135"/>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cs typeface="Arial" panose="020B0604020202020204" pitchFamily="34" charset="0"/>
              </a:defRPr>
            </a:lvl1pPr>
          </a:lstStyle>
          <a:p>
            <a:fld id="{94601B8E-4C5D-4D9E-8821-9696CA0E0E3F}" type="slidenum">
              <a:rPr lang="en-GB" smtClean="0"/>
              <a:pPr/>
              <a:t>‹#›</a:t>
            </a:fld>
            <a:endParaRPr lang="en-GB"/>
          </a:p>
        </p:txBody>
      </p:sp>
      <p:sp>
        <p:nvSpPr>
          <p:cNvPr id="13" name="Text Placeholder 2">
            <a:extLst>
              <a:ext uri="{FF2B5EF4-FFF2-40B4-BE49-F238E27FC236}">
                <a16:creationId xmlns:a16="http://schemas.microsoft.com/office/drawing/2014/main" id="{7E71A0C6-6FDD-31C0-2DA4-598F59053007}"/>
              </a:ext>
            </a:extLst>
          </p:cNvPr>
          <p:cNvSpPr>
            <a:spLocks noGrp="1"/>
          </p:cNvSpPr>
          <p:nvPr>
            <p:ph type="body" idx="1"/>
          </p:nvPr>
        </p:nvSpPr>
        <p:spPr>
          <a:xfrm>
            <a:off x="266700" y="1304925"/>
            <a:ext cx="11654683" cy="386559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62387349"/>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35" r:id="rId6"/>
    <p:sldLayoutId id="2147483736" r:id="rId7"/>
    <p:sldLayoutId id="2147483737" r:id="rId8"/>
    <p:sldLayoutId id="2147483738" r:id="rId9"/>
    <p:sldLayoutId id="2147483739" r:id="rId10"/>
    <p:sldLayoutId id="2147483740" r:id="rId11"/>
    <p:sldLayoutId id="2147483742" r:id="rId12"/>
    <p:sldLayoutId id="2147483743" r:id="rId13"/>
  </p:sldLayoutIdLst>
  <p:txStyles>
    <p:titleStyle>
      <a:lvl1pPr algn="l" defTabSz="914400" rtl="0" eaLnBrk="1" latinLnBrk="0" hangingPunct="1">
        <a:lnSpc>
          <a:spcPct val="90000"/>
        </a:lnSpc>
        <a:spcBef>
          <a:spcPct val="0"/>
        </a:spcBef>
        <a:buNone/>
        <a:defRPr sz="2800" kern="1200">
          <a:solidFill>
            <a:srgbClr val="003088"/>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676767"/>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676767"/>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676767"/>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676767"/>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s://github.com/MatInGit/lume-deployment" TargetMode="External"/><Relationship Id="rId2" Type="http://schemas.openxmlformats.org/officeDocument/2006/relationships/image" Target="../media/image5.jp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github.com/MatInGit/lume-deployment" TargetMode="External"/><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B5CD0-94BB-02A9-D0D6-755513A2911E}"/>
              </a:ext>
            </a:extLst>
          </p:cNvPr>
          <p:cNvSpPr>
            <a:spLocks noGrp="1"/>
          </p:cNvSpPr>
          <p:nvPr>
            <p:ph type="ctrTitle"/>
          </p:nvPr>
        </p:nvSpPr>
        <p:spPr>
          <a:xfrm>
            <a:off x="203200" y="2557461"/>
            <a:ext cx="6258560" cy="1138240"/>
          </a:xfrm>
        </p:spPr>
        <p:txBody>
          <a:bodyPr/>
          <a:lstStyle/>
          <a:p>
            <a:r>
              <a:rPr lang="en-GB" dirty="0"/>
              <a:t>Integrating Machine Learning Models into EPICS</a:t>
            </a:r>
          </a:p>
        </p:txBody>
      </p:sp>
      <p:sp>
        <p:nvSpPr>
          <p:cNvPr id="3" name="Subtitle 2">
            <a:extLst>
              <a:ext uri="{FF2B5EF4-FFF2-40B4-BE49-F238E27FC236}">
                <a16:creationId xmlns:a16="http://schemas.microsoft.com/office/drawing/2014/main" id="{15A80B9D-A009-468E-DD38-1C459E82E2B8}"/>
              </a:ext>
            </a:extLst>
          </p:cNvPr>
          <p:cNvSpPr>
            <a:spLocks noGrp="1"/>
          </p:cNvSpPr>
          <p:nvPr>
            <p:ph type="subTitle" idx="1"/>
          </p:nvPr>
        </p:nvSpPr>
        <p:spPr>
          <a:xfrm>
            <a:off x="203200" y="3751952"/>
            <a:ext cx="9144000" cy="608460"/>
          </a:xfrm>
        </p:spPr>
        <p:txBody>
          <a:bodyPr>
            <a:normAutofit fontScale="70000" lnSpcReduction="20000"/>
          </a:bodyPr>
          <a:lstStyle/>
          <a:p>
            <a:r>
              <a:rPr lang="en-GB" dirty="0"/>
              <a:t>Kathryn Baker (k.baker@stfc.ac.uk)</a:t>
            </a:r>
          </a:p>
          <a:p>
            <a:r>
              <a:rPr lang="en-GB" i="1" dirty="0"/>
              <a:t>On behalf of </a:t>
            </a:r>
            <a:r>
              <a:rPr lang="en-GB" i="1"/>
              <a:t>Mateusz Leputa (mateusz.leputa@stfc.ac.uk), </a:t>
            </a:r>
            <a:r>
              <a:rPr lang="en-GB" i="1" dirty="0"/>
              <a:t>Kathryn Baker</a:t>
            </a:r>
          </a:p>
        </p:txBody>
      </p:sp>
      <p:sp>
        <p:nvSpPr>
          <p:cNvPr id="4" name="Text Placeholder 3">
            <a:extLst>
              <a:ext uri="{FF2B5EF4-FFF2-40B4-BE49-F238E27FC236}">
                <a16:creationId xmlns:a16="http://schemas.microsoft.com/office/drawing/2014/main" id="{F317514D-CA92-5C28-8A6F-C434B7EF14DE}"/>
              </a:ext>
            </a:extLst>
          </p:cNvPr>
          <p:cNvSpPr>
            <a:spLocks noGrp="1"/>
          </p:cNvSpPr>
          <p:nvPr>
            <p:ph type="body" sz="quarter" idx="10"/>
          </p:nvPr>
        </p:nvSpPr>
        <p:spPr/>
        <p:txBody>
          <a:bodyPr>
            <a:normAutofit fontScale="92500" lnSpcReduction="20000"/>
          </a:bodyPr>
          <a:lstStyle/>
          <a:p>
            <a:r>
              <a:rPr lang="en-GB" dirty="0"/>
              <a:t>EPICS Collaboration Meeting September 2024 - ORNL</a:t>
            </a:r>
          </a:p>
        </p:txBody>
      </p:sp>
      <p:sp>
        <p:nvSpPr>
          <p:cNvPr id="5" name="Text Placeholder 4">
            <a:extLst>
              <a:ext uri="{FF2B5EF4-FFF2-40B4-BE49-F238E27FC236}">
                <a16:creationId xmlns:a16="http://schemas.microsoft.com/office/drawing/2014/main" id="{F4CC80D5-0EB8-807C-B0E7-140CDCF28F4C}"/>
              </a:ext>
            </a:extLst>
          </p:cNvPr>
          <p:cNvSpPr>
            <a:spLocks noGrp="1"/>
          </p:cNvSpPr>
          <p:nvPr>
            <p:ph type="body" sz="quarter" idx="11"/>
          </p:nvPr>
        </p:nvSpPr>
        <p:spPr/>
        <p:txBody>
          <a:bodyPr>
            <a:normAutofit fontScale="92500" lnSpcReduction="20000"/>
          </a:bodyPr>
          <a:lstStyle/>
          <a:p>
            <a:fld id="{4F4A43D8-580C-4506-A092-7656CFBD9B76}" type="datetime4">
              <a:rPr lang="en-GB" smtClean="0"/>
              <a:t>19 September 2024</a:t>
            </a:fld>
            <a:endParaRPr lang="en-GB" dirty="0"/>
          </a:p>
        </p:txBody>
      </p:sp>
    </p:spTree>
    <p:extLst>
      <p:ext uri="{BB962C8B-B14F-4D97-AF65-F5344CB8AC3E}">
        <p14:creationId xmlns:p14="http://schemas.microsoft.com/office/powerpoint/2010/main" val="1481826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82E1A-0AEB-BD1E-3AFF-3779B153D93D}"/>
              </a:ext>
            </a:extLst>
          </p:cNvPr>
          <p:cNvSpPr>
            <a:spLocks noGrp="1"/>
          </p:cNvSpPr>
          <p:nvPr>
            <p:ph type="title"/>
          </p:nvPr>
        </p:nvSpPr>
        <p:spPr/>
        <p:txBody>
          <a:bodyPr>
            <a:normAutofit/>
          </a:bodyPr>
          <a:lstStyle/>
          <a:p>
            <a:r>
              <a:rPr lang="en-GB" dirty="0" err="1"/>
              <a:t>lume</a:t>
            </a:r>
            <a:r>
              <a:rPr lang="en-GB" dirty="0"/>
              <a:t>-deployment: Key Components</a:t>
            </a:r>
          </a:p>
        </p:txBody>
      </p:sp>
      <p:sp>
        <p:nvSpPr>
          <p:cNvPr id="3" name="TextBox 2">
            <a:extLst>
              <a:ext uri="{FF2B5EF4-FFF2-40B4-BE49-F238E27FC236}">
                <a16:creationId xmlns:a16="http://schemas.microsoft.com/office/drawing/2014/main" id="{071B9791-DE88-00DE-99F8-5F6D581D9425}"/>
              </a:ext>
            </a:extLst>
          </p:cNvPr>
          <p:cNvSpPr txBox="1"/>
          <p:nvPr/>
        </p:nvSpPr>
        <p:spPr>
          <a:xfrm>
            <a:off x="266700" y="1200698"/>
            <a:ext cx="6219825" cy="2554545"/>
          </a:xfrm>
          <a:prstGeom prst="rect">
            <a:avLst/>
          </a:prstGeom>
          <a:solidFill>
            <a:schemeClr val="bg1"/>
          </a:solidFill>
        </p:spPr>
        <p:txBody>
          <a:bodyPr wrap="square" rtlCol="0">
            <a:spAutoFit/>
          </a:bodyPr>
          <a:lstStyle/>
          <a:p>
            <a:r>
              <a:rPr lang="en-GB" sz="1600" dirty="0">
                <a:solidFill>
                  <a:schemeClr val="tx2"/>
                </a:solidFill>
              </a:rPr>
              <a:t>Configuration of Interfaces and Transformers is defined in a `</a:t>
            </a:r>
            <a:r>
              <a:rPr lang="en-GB" sz="1600" dirty="0" err="1">
                <a:solidFill>
                  <a:schemeClr val="tx2"/>
                </a:solidFill>
              </a:rPr>
              <a:t>pv_mapping.yml</a:t>
            </a:r>
            <a:r>
              <a:rPr lang="en-GB" sz="1600" dirty="0">
                <a:solidFill>
                  <a:schemeClr val="tx2"/>
                </a:solidFill>
              </a:rPr>
              <a:t>` file. </a:t>
            </a:r>
          </a:p>
          <a:p>
            <a:endParaRPr lang="en-GB" sz="1600" dirty="0">
              <a:solidFill>
                <a:schemeClr val="tx2"/>
              </a:solidFill>
            </a:endParaRPr>
          </a:p>
          <a:p>
            <a:r>
              <a:rPr lang="en-GB" sz="1600" dirty="0">
                <a:solidFill>
                  <a:schemeClr val="tx2"/>
                </a:solidFill>
              </a:rPr>
              <a:t>Found during use that there was a lot of repetition in how you use the deployment, particularly for complex models. In each case, you had to write the same boilerplate python scripts and </a:t>
            </a:r>
            <a:r>
              <a:rPr lang="en-GB" sz="1600" dirty="0" err="1">
                <a:solidFill>
                  <a:schemeClr val="tx2"/>
                </a:solidFill>
              </a:rPr>
              <a:t>yaml</a:t>
            </a:r>
            <a:r>
              <a:rPr lang="en-GB" sz="1600" dirty="0">
                <a:solidFill>
                  <a:schemeClr val="tx2"/>
                </a:solidFill>
              </a:rPr>
              <a:t> files. </a:t>
            </a:r>
          </a:p>
          <a:p>
            <a:endParaRPr lang="en-GB" sz="1600" dirty="0">
              <a:solidFill>
                <a:schemeClr val="tx2"/>
              </a:solidFill>
            </a:endParaRPr>
          </a:p>
          <a:p>
            <a:r>
              <a:rPr lang="en-GB" sz="1600" dirty="0">
                <a:solidFill>
                  <a:schemeClr val="tx2"/>
                </a:solidFill>
              </a:rPr>
              <a:t>As users, we wanted </a:t>
            </a:r>
            <a:r>
              <a:rPr lang="en-GB" sz="1600" b="1" dirty="0">
                <a:solidFill>
                  <a:schemeClr val="tx2"/>
                </a:solidFill>
              </a:rPr>
              <a:t>automation</a:t>
            </a:r>
            <a:r>
              <a:rPr lang="en-GB" sz="1600" dirty="0">
                <a:solidFill>
                  <a:schemeClr val="tx2"/>
                </a:solidFill>
              </a:rPr>
              <a:t> and </a:t>
            </a:r>
            <a:r>
              <a:rPr lang="en-GB" sz="1600" b="1" dirty="0">
                <a:solidFill>
                  <a:schemeClr val="tx2"/>
                </a:solidFill>
              </a:rPr>
              <a:t>templating</a:t>
            </a:r>
            <a:r>
              <a:rPr lang="en-GB" sz="1600" dirty="0">
                <a:solidFill>
                  <a:schemeClr val="tx2"/>
                </a:solidFill>
              </a:rPr>
              <a:t>!</a:t>
            </a:r>
          </a:p>
          <a:p>
            <a:endParaRPr lang="en-GB" sz="1600" dirty="0">
              <a:solidFill>
                <a:schemeClr val="tx2"/>
              </a:solidFill>
            </a:endParaRPr>
          </a:p>
          <a:p>
            <a:endParaRPr lang="en-GB" sz="1600" dirty="0">
              <a:solidFill>
                <a:schemeClr val="tx2"/>
              </a:solidFill>
            </a:endParaRPr>
          </a:p>
        </p:txBody>
      </p:sp>
      <p:pic>
        <p:nvPicPr>
          <p:cNvPr id="10" name="Picture 9">
            <a:extLst>
              <a:ext uri="{FF2B5EF4-FFF2-40B4-BE49-F238E27FC236}">
                <a16:creationId xmlns:a16="http://schemas.microsoft.com/office/drawing/2014/main" id="{2BE7E0F9-7DA0-B8A2-1FFA-5C9990A5CAD3}"/>
              </a:ext>
            </a:extLst>
          </p:cNvPr>
          <p:cNvPicPr>
            <a:picLocks noChangeAspect="1"/>
          </p:cNvPicPr>
          <p:nvPr/>
        </p:nvPicPr>
        <p:blipFill>
          <a:blip r:embed="rId3"/>
          <a:stretch>
            <a:fillRect/>
          </a:stretch>
        </p:blipFill>
        <p:spPr>
          <a:xfrm>
            <a:off x="6486525" y="142348"/>
            <a:ext cx="5608111" cy="6573304"/>
          </a:xfrm>
          <a:prstGeom prst="rect">
            <a:avLst/>
          </a:prstGeom>
        </p:spPr>
      </p:pic>
    </p:spTree>
    <p:extLst>
      <p:ext uri="{BB962C8B-B14F-4D97-AF65-F5344CB8AC3E}">
        <p14:creationId xmlns:p14="http://schemas.microsoft.com/office/powerpoint/2010/main" val="3872624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82E1A-0AEB-BD1E-3AFF-3779B153D93D}"/>
              </a:ext>
            </a:extLst>
          </p:cNvPr>
          <p:cNvSpPr>
            <a:spLocks noGrp="1"/>
          </p:cNvSpPr>
          <p:nvPr>
            <p:ph type="title"/>
          </p:nvPr>
        </p:nvSpPr>
        <p:spPr>
          <a:xfrm>
            <a:off x="266699" y="365125"/>
            <a:ext cx="8833757" cy="574675"/>
          </a:xfrm>
        </p:spPr>
        <p:txBody>
          <a:bodyPr>
            <a:normAutofit/>
          </a:bodyPr>
          <a:lstStyle/>
          <a:p>
            <a:r>
              <a:rPr lang="en-GB" dirty="0" err="1"/>
              <a:t>lume</a:t>
            </a:r>
            <a:r>
              <a:rPr lang="en-GB" dirty="0"/>
              <a:t>-deployment: Repeatability with </a:t>
            </a:r>
            <a:r>
              <a:rPr lang="en-GB" dirty="0" err="1"/>
              <a:t>cookiecutter</a:t>
            </a:r>
            <a:endParaRPr lang="en-GB" dirty="0"/>
          </a:p>
        </p:txBody>
      </p:sp>
      <p:sp>
        <p:nvSpPr>
          <p:cNvPr id="8" name="Content Placeholder 2">
            <a:extLst>
              <a:ext uri="{FF2B5EF4-FFF2-40B4-BE49-F238E27FC236}">
                <a16:creationId xmlns:a16="http://schemas.microsoft.com/office/drawing/2014/main" id="{37F278AF-3FFD-84DA-0E30-19DBB6B10336}"/>
              </a:ext>
            </a:extLst>
          </p:cNvPr>
          <p:cNvSpPr>
            <a:spLocks noGrp="1"/>
          </p:cNvSpPr>
          <p:nvPr>
            <p:ph idx="1"/>
          </p:nvPr>
        </p:nvSpPr>
        <p:spPr>
          <a:xfrm>
            <a:off x="266701" y="1263411"/>
            <a:ext cx="3809999" cy="4331178"/>
          </a:xfrm>
        </p:spPr>
        <p:txBody>
          <a:bodyPr>
            <a:normAutofit/>
          </a:bodyPr>
          <a:lstStyle/>
          <a:p>
            <a:pPr marL="0" indent="0">
              <a:buNone/>
            </a:pPr>
            <a:r>
              <a:rPr lang="en-GB" dirty="0"/>
              <a:t>User runs:</a:t>
            </a:r>
          </a:p>
          <a:p>
            <a:pPr marL="0" indent="0">
              <a:buNone/>
            </a:pPr>
            <a:r>
              <a:rPr lang="en-GB" sz="1200" dirty="0" err="1">
                <a:solidFill>
                  <a:schemeClr val="accent2"/>
                </a:solidFill>
                <a:latin typeface="Cascadia Code" panose="020B0609020000020004" pitchFamily="49" charset="0"/>
                <a:ea typeface="Cascadia Code" panose="020B0609020000020004" pitchFamily="49" charset="0"/>
                <a:cs typeface="Cascadia Code" panose="020B0609020000020004" pitchFamily="49" charset="0"/>
              </a:rPr>
              <a:t>cookiecutter</a:t>
            </a:r>
            <a:r>
              <a:rPr lang="en-GB" sz="1200" dirty="0">
                <a:solidFill>
                  <a:schemeClr val="accent2"/>
                </a:solidFill>
                <a:latin typeface="Cascadia Code" panose="020B0609020000020004" pitchFamily="49" charset="0"/>
                <a:ea typeface="Cascadia Code" panose="020B0609020000020004" pitchFamily="49" charset="0"/>
                <a:cs typeface="Cascadia Code" panose="020B0609020000020004" pitchFamily="49" charset="0"/>
              </a:rPr>
              <a:t> local/path/to/template/repo</a:t>
            </a:r>
          </a:p>
          <a:p>
            <a:pPr marL="0" indent="0">
              <a:buNone/>
            </a:pPr>
            <a:endParaRPr lang="en-GB" sz="1500" dirty="0">
              <a:solidFill>
                <a:schemeClr val="accent2"/>
              </a:solidFill>
              <a:latin typeface="Cascadia Code" panose="020B0609020000020004" pitchFamily="49" charset="0"/>
              <a:ea typeface="Cascadia Code" panose="020B0609020000020004" pitchFamily="49" charset="0"/>
              <a:cs typeface="Cascadia Code" panose="020B0609020000020004" pitchFamily="49" charset="0"/>
            </a:endParaRPr>
          </a:p>
          <a:p>
            <a:pPr marL="0" indent="0">
              <a:buNone/>
            </a:pPr>
            <a:r>
              <a:rPr lang="en-GB" dirty="0"/>
              <a:t>User provides:</a:t>
            </a:r>
          </a:p>
          <a:p>
            <a:r>
              <a:rPr lang="en-GB" dirty="0"/>
              <a:t>Folder name</a:t>
            </a:r>
          </a:p>
          <a:p>
            <a:r>
              <a:rPr lang="en-GB" dirty="0" err="1"/>
              <a:t>Model_name</a:t>
            </a:r>
            <a:r>
              <a:rPr lang="en-GB" dirty="0"/>
              <a:t> and </a:t>
            </a:r>
            <a:r>
              <a:rPr lang="en-GB" dirty="0" err="1"/>
              <a:t>model_version</a:t>
            </a:r>
            <a:endParaRPr lang="en-GB" dirty="0"/>
          </a:p>
          <a:p>
            <a:r>
              <a:rPr lang="en-GB" dirty="0"/>
              <a:t>Experiment name and run ID (</a:t>
            </a:r>
            <a:r>
              <a:rPr lang="en-GB" dirty="0" err="1"/>
              <a:t>mlflow</a:t>
            </a:r>
            <a:r>
              <a:rPr lang="en-GB" dirty="0"/>
              <a:t>)</a:t>
            </a:r>
          </a:p>
          <a:p>
            <a:endParaRPr lang="en-GB" dirty="0"/>
          </a:p>
        </p:txBody>
      </p:sp>
      <p:pic>
        <p:nvPicPr>
          <p:cNvPr id="7" name="Picture 6">
            <a:extLst>
              <a:ext uri="{FF2B5EF4-FFF2-40B4-BE49-F238E27FC236}">
                <a16:creationId xmlns:a16="http://schemas.microsoft.com/office/drawing/2014/main" id="{19B3D002-FC87-572C-346B-766F5DEC97B3}"/>
              </a:ext>
            </a:extLst>
          </p:cNvPr>
          <p:cNvPicPr>
            <a:picLocks noChangeAspect="1"/>
          </p:cNvPicPr>
          <p:nvPr/>
        </p:nvPicPr>
        <p:blipFill rotWithShape="1">
          <a:blip r:embed="rId3"/>
          <a:srcRect r="24019"/>
          <a:stretch/>
        </p:blipFill>
        <p:spPr>
          <a:xfrm>
            <a:off x="4076700" y="939800"/>
            <a:ext cx="4874795" cy="4165438"/>
          </a:xfrm>
          <a:prstGeom prst="rect">
            <a:avLst/>
          </a:prstGeom>
        </p:spPr>
      </p:pic>
    </p:spTree>
    <p:extLst>
      <p:ext uri="{BB962C8B-B14F-4D97-AF65-F5344CB8AC3E}">
        <p14:creationId xmlns:p14="http://schemas.microsoft.com/office/powerpoint/2010/main" val="3817338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82E1A-0AEB-BD1E-3AFF-3779B153D93D}"/>
              </a:ext>
            </a:extLst>
          </p:cNvPr>
          <p:cNvSpPr>
            <a:spLocks noGrp="1"/>
          </p:cNvSpPr>
          <p:nvPr>
            <p:ph type="title"/>
          </p:nvPr>
        </p:nvSpPr>
        <p:spPr>
          <a:xfrm>
            <a:off x="266699" y="365125"/>
            <a:ext cx="8833757" cy="574675"/>
          </a:xfrm>
        </p:spPr>
        <p:txBody>
          <a:bodyPr>
            <a:normAutofit/>
          </a:bodyPr>
          <a:lstStyle/>
          <a:p>
            <a:r>
              <a:rPr lang="en-GB" dirty="0" err="1"/>
              <a:t>lume</a:t>
            </a:r>
            <a:r>
              <a:rPr lang="en-GB" dirty="0"/>
              <a:t>-deployment: Repeatability with </a:t>
            </a:r>
            <a:r>
              <a:rPr lang="en-GB" dirty="0" err="1"/>
              <a:t>cookiecutter</a:t>
            </a:r>
            <a:endParaRPr lang="en-GB" dirty="0"/>
          </a:p>
        </p:txBody>
      </p:sp>
      <p:sp>
        <p:nvSpPr>
          <p:cNvPr id="8" name="Content Placeholder 2">
            <a:extLst>
              <a:ext uri="{FF2B5EF4-FFF2-40B4-BE49-F238E27FC236}">
                <a16:creationId xmlns:a16="http://schemas.microsoft.com/office/drawing/2014/main" id="{37F278AF-3FFD-84DA-0E30-19DBB6B10336}"/>
              </a:ext>
            </a:extLst>
          </p:cNvPr>
          <p:cNvSpPr>
            <a:spLocks noGrp="1"/>
          </p:cNvSpPr>
          <p:nvPr>
            <p:ph idx="1"/>
          </p:nvPr>
        </p:nvSpPr>
        <p:spPr>
          <a:xfrm>
            <a:off x="266701" y="1263411"/>
            <a:ext cx="3886200" cy="4331178"/>
          </a:xfrm>
        </p:spPr>
        <p:txBody>
          <a:bodyPr>
            <a:normAutofit/>
          </a:bodyPr>
          <a:lstStyle/>
          <a:p>
            <a:pPr marL="0" indent="0">
              <a:buNone/>
            </a:pPr>
            <a:r>
              <a:rPr lang="en-GB" dirty="0"/>
              <a:t>Developer then follows steps from README:</a:t>
            </a:r>
          </a:p>
          <a:p>
            <a:pPr marL="457200" indent="-457200">
              <a:buFont typeface="+mj-lt"/>
              <a:buAutoNum type="arabicPeriod"/>
            </a:pPr>
            <a:r>
              <a:rPr lang="en-GB" dirty="0"/>
              <a:t>fill in the inference.py file</a:t>
            </a:r>
          </a:p>
          <a:p>
            <a:pPr marL="457200" indent="-457200">
              <a:buFont typeface="+mj-lt"/>
              <a:buAutoNum type="arabicPeriod"/>
            </a:pPr>
            <a:r>
              <a:rPr lang="en-GB" dirty="0"/>
              <a:t>run the upload.py file with the appropriate flags to store the model in </a:t>
            </a:r>
            <a:r>
              <a:rPr lang="en-GB" dirty="0" err="1"/>
              <a:t>mlflow</a:t>
            </a:r>
            <a:r>
              <a:rPr lang="en-GB" dirty="0"/>
              <a:t> (if desired)</a:t>
            </a:r>
          </a:p>
          <a:p>
            <a:pPr marL="457200" indent="-457200">
              <a:buFont typeface="+mj-lt"/>
              <a:buAutoNum type="arabicPeriod"/>
            </a:pPr>
            <a:r>
              <a:rPr lang="en-GB" dirty="0"/>
              <a:t>Use generated docker-compose files to deploy locally or in production</a:t>
            </a:r>
          </a:p>
          <a:p>
            <a:endParaRPr lang="en-GB" dirty="0"/>
          </a:p>
          <a:p>
            <a:endParaRPr lang="en-GB" dirty="0"/>
          </a:p>
        </p:txBody>
      </p:sp>
      <p:pic>
        <p:nvPicPr>
          <p:cNvPr id="7" name="Picture 6">
            <a:extLst>
              <a:ext uri="{FF2B5EF4-FFF2-40B4-BE49-F238E27FC236}">
                <a16:creationId xmlns:a16="http://schemas.microsoft.com/office/drawing/2014/main" id="{19B3D002-FC87-572C-346B-766F5DEC97B3}"/>
              </a:ext>
            </a:extLst>
          </p:cNvPr>
          <p:cNvPicPr>
            <a:picLocks noChangeAspect="1"/>
          </p:cNvPicPr>
          <p:nvPr/>
        </p:nvPicPr>
        <p:blipFill rotWithShape="1">
          <a:blip r:embed="rId3"/>
          <a:srcRect r="24019"/>
          <a:stretch/>
        </p:blipFill>
        <p:spPr>
          <a:xfrm>
            <a:off x="4076700" y="939800"/>
            <a:ext cx="4874795" cy="4165438"/>
          </a:xfrm>
          <a:prstGeom prst="rect">
            <a:avLst/>
          </a:prstGeom>
        </p:spPr>
      </p:pic>
    </p:spTree>
    <p:extLst>
      <p:ext uri="{BB962C8B-B14F-4D97-AF65-F5344CB8AC3E}">
        <p14:creationId xmlns:p14="http://schemas.microsoft.com/office/powerpoint/2010/main" val="1934496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82E1A-0AEB-BD1E-3AFF-3779B153D93D}"/>
              </a:ext>
            </a:extLst>
          </p:cNvPr>
          <p:cNvSpPr>
            <a:spLocks noGrp="1"/>
          </p:cNvSpPr>
          <p:nvPr>
            <p:ph type="title"/>
          </p:nvPr>
        </p:nvSpPr>
        <p:spPr>
          <a:xfrm>
            <a:off x="266700" y="365125"/>
            <a:ext cx="10192294" cy="574675"/>
          </a:xfrm>
        </p:spPr>
        <p:txBody>
          <a:bodyPr>
            <a:normAutofit/>
          </a:bodyPr>
          <a:lstStyle/>
          <a:p>
            <a:r>
              <a:rPr lang="en-GB" dirty="0" err="1"/>
              <a:t>lume</a:t>
            </a:r>
            <a:r>
              <a:rPr lang="en-GB" dirty="0"/>
              <a:t>-deployment: Repeatability with </a:t>
            </a:r>
            <a:r>
              <a:rPr lang="en-GB" dirty="0" err="1"/>
              <a:t>cookiecutter</a:t>
            </a:r>
            <a:endParaRPr lang="en-GB" dirty="0"/>
          </a:p>
        </p:txBody>
      </p:sp>
      <p:sp>
        <p:nvSpPr>
          <p:cNvPr id="8" name="Content Placeholder 2">
            <a:extLst>
              <a:ext uri="{FF2B5EF4-FFF2-40B4-BE49-F238E27FC236}">
                <a16:creationId xmlns:a16="http://schemas.microsoft.com/office/drawing/2014/main" id="{37F278AF-3FFD-84DA-0E30-19DBB6B10336}"/>
              </a:ext>
            </a:extLst>
          </p:cNvPr>
          <p:cNvSpPr>
            <a:spLocks noGrp="1"/>
          </p:cNvSpPr>
          <p:nvPr>
            <p:ph idx="1"/>
          </p:nvPr>
        </p:nvSpPr>
        <p:spPr>
          <a:xfrm>
            <a:off x="266701" y="1263411"/>
            <a:ext cx="3886200" cy="4331178"/>
          </a:xfrm>
        </p:spPr>
        <p:txBody>
          <a:bodyPr>
            <a:normAutofit/>
          </a:bodyPr>
          <a:lstStyle/>
          <a:p>
            <a:pPr marL="0" indent="0">
              <a:buNone/>
            </a:pPr>
            <a:r>
              <a:rPr lang="en-GB" dirty="0"/>
              <a:t>Developer then follows steps from README:</a:t>
            </a:r>
          </a:p>
          <a:p>
            <a:pPr marL="457200" indent="-457200">
              <a:buFont typeface="+mj-lt"/>
              <a:buAutoNum type="arabicPeriod"/>
            </a:pPr>
            <a:r>
              <a:rPr lang="en-GB" dirty="0">
                <a:solidFill>
                  <a:schemeClr val="accent2"/>
                </a:solidFill>
              </a:rPr>
              <a:t>fill in the inference.py file</a:t>
            </a:r>
          </a:p>
          <a:p>
            <a:pPr marL="457200" indent="-457200">
              <a:buFont typeface="+mj-lt"/>
              <a:buAutoNum type="arabicPeriod"/>
            </a:pPr>
            <a:r>
              <a:rPr lang="en-GB" dirty="0"/>
              <a:t>run the upload.py file with the appropriate flags to store the model in </a:t>
            </a:r>
            <a:r>
              <a:rPr lang="en-GB" dirty="0" err="1"/>
              <a:t>mlflow</a:t>
            </a:r>
            <a:r>
              <a:rPr lang="en-GB" dirty="0"/>
              <a:t> (if desired)</a:t>
            </a:r>
          </a:p>
          <a:p>
            <a:pPr marL="457200" indent="-457200">
              <a:buFont typeface="+mj-lt"/>
              <a:buAutoNum type="arabicPeriod"/>
            </a:pPr>
            <a:r>
              <a:rPr lang="en-GB" dirty="0"/>
              <a:t>Use generated docker-compose files to deploy locally or in production</a:t>
            </a:r>
          </a:p>
          <a:p>
            <a:endParaRPr lang="en-GB" dirty="0"/>
          </a:p>
          <a:p>
            <a:endParaRPr lang="en-GB" dirty="0"/>
          </a:p>
        </p:txBody>
      </p:sp>
      <p:grpSp>
        <p:nvGrpSpPr>
          <p:cNvPr id="11" name="Group 10">
            <a:extLst>
              <a:ext uri="{FF2B5EF4-FFF2-40B4-BE49-F238E27FC236}">
                <a16:creationId xmlns:a16="http://schemas.microsoft.com/office/drawing/2014/main" id="{34E95662-FDFC-BD8A-A4E3-8F337FA55623}"/>
              </a:ext>
            </a:extLst>
          </p:cNvPr>
          <p:cNvGrpSpPr>
            <a:grpSpLocks noChangeAspect="1"/>
          </p:cNvGrpSpPr>
          <p:nvPr/>
        </p:nvGrpSpPr>
        <p:grpSpPr>
          <a:xfrm>
            <a:off x="4076700" y="939800"/>
            <a:ext cx="4874795" cy="4165438"/>
            <a:chOff x="4076700" y="939800"/>
            <a:chExt cx="4277187" cy="3654791"/>
          </a:xfrm>
        </p:grpSpPr>
        <p:pic>
          <p:nvPicPr>
            <p:cNvPr id="7" name="Picture 6">
              <a:extLst>
                <a:ext uri="{FF2B5EF4-FFF2-40B4-BE49-F238E27FC236}">
                  <a16:creationId xmlns:a16="http://schemas.microsoft.com/office/drawing/2014/main" id="{19B3D002-FC87-572C-346B-766F5DEC97B3}"/>
                </a:ext>
              </a:extLst>
            </p:cNvPr>
            <p:cNvPicPr>
              <a:picLocks noChangeAspect="1"/>
            </p:cNvPicPr>
            <p:nvPr/>
          </p:nvPicPr>
          <p:blipFill rotWithShape="1">
            <a:blip r:embed="rId3"/>
            <a:srcRect r="24019"/>
            <a:stretch/>
          </p:blipFill>
          <p:spPr>
            <a:xfrm>
              <a:off x="4076700" y="939800"/>
              <a:ext cx="4277187" cy="3654791"/>
            </a:xfrm>
            <a:prstGeom prst="rect">
              <a:avLst/>
            </a:prstGeom>
          </p:spPr>
        </p:pic>
        <p:sp>
          <p:nvSpPr>
            <p:cNvPr id="9" name="Rectangle 8">
              <a:extLst>
                <a:ext uri="{FF2B5EF4-FFF2-40B4-BE49-F238E27FC236}">
                  <a16:creationId xmlns:a16="http://schemas.microsoft.com/office/drawing/2014/main" id="{B1003D39-6D4C-00B4-6240-0EDE67AB10E4}"/>
                </a:ext>
              </a:extLst>
            </p:cNvPr>
            <p:cNvSpPr/>
            <p:nvPr/>
          </p:nvSpPr>
          <p:spPr>
            <a:xfrm>
              <a:off x="4076700" y="2219325"/>
              <a:ext cx="885825" cy="276225"/>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 name="Picture 3">
            <a:extLst>
              <a:ext uri="{FF2B5EF4-FFF2-40B4-BE49-F238E27FC236}">
                <a16:creationId xmlns:a16="http://schemas.microsoft.com/office/drawing/2014/main" id="{10DFCCBD-6FF1-E33B-70EE-4E8D4738692B}"/>
              </a:ext>
            </a:extLst>
          </p:cNvPr>
          <p:cNvPicPr>
            <a:picLocks noChangeAspect="1"/>
          </p:cNvPicPr>
          <p:nvPr/>
        </p:nvPicPr>
        <p:blipFill>
          <a:blip r:embed="rId4"/>
          <a:stretch>
            <a:fillRect/>
          </a:stretch>
        </p:blipFill>
        <p:spPr>
          <a:xfrm>
            <a:off x="7031083" y="2163629"/>
            <a:ext cx="4178515" cy="4311872"/>
          </a:xfrm>
          <a:prstGeom prst="rect">
            <a:avLst/>
          </a:prstGeom>
          <a:ln>
            <a:solidFill>
              <a:schemeClr val="accent2"/>
            </a:solidFill>
          </a:ln>
        </p:spPr>
      </p:pic>
      <p:cxnSp>
        <p:nvCxnSpPr>
          <p:cNvPr id="6" name="Straight Arrow Connector 5">
            <a:extLst>
              <a:ext uri="{FF2B5EF4-FFF2-40B4-BE49-F238E27FC236}">
                <a16:creationId xmlns:a16="http://schemas.microsoft.com/office/drawing/2014/main" id="{17F6A1D4-CE44-AD40-A279-A2AA19BF7A80}"/>
              </a:ext>
            </a:extLst>
          </p:cNvPr>
          <p:cNvCxnSpPr>
            <a:stCxn id="9" idx="3"/>
            <a:endCxn id="4" idx="1"/>
          </p:cNvCxnSpPr>
          <p:nvPr/>
        </p:nvCxnSpPr>
        <p:spPr>
          <a:xfrm>
            <a:off x="5086292" y="2555510"/>
            <a:ext cx="1944791" cy="1764055"/>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9172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82E1A-0AEB-BD1E-3AFF-3779B153D93D}"/>
              </a:ext>
            </a:extLst>
          </p:cNvPr>
          <p:cNvSpPr>
            <a:spLocks noGrp="1"/>
          </p:cNvSpPr>
          <p:nvPr>
            <p:ph type="title"/>
          </p:nvPr>
        </p:nvSpPr>
        <p:spPr/>
        <p:txBody>
          <a:bodyPr>
            <a:normAutofit/>
          </a:bodyPr>
          <a:lstStyle/>
          <a:p>
            <a:r>
              <a:rPr lang="en-GB" dirty="0" err="1"/>
              <a:t>lume</a:t>
            </a:r>
            <a:r>
              <a:rPr lang="en-GB" dirty="0"/>
              <a:t>-deployment: Repeatability</a:t>
            </a:r>
          </a:p>
        </p:txBody>
      </p:sp>
      <p:sp>
        <p:nvSpPr>
          <p:cNvPr id="8" name="Content Placeholder 2">
            <a:extLst>
              <a:ext uri="{FF2B5EF4-FFF2-40B4-BE49-F238E27FC236}">
                <a16:creationId xmlns:a16="http://schemas.microsoft.com/office/drawing/2014/main" id="{37F278AF-3FFD-84DA-0E30-19DBB6B10336}"/>
              </a:ext>
            </a:extLst>
          </p:cNvPr>
          <p:cNvSpPr>
            <a:spLocks noGrp="1"/>
          </p:cNvSpPr>
          <p:nvPr>
            <p:ph idx="1"/>
          </p:nvPr>
        </p:nvSpPr>
        <p:spPr>
          <a:xfrm>
            <a:off x="266701" y="1263411"/>
            <a:ext cx="3886200" cy="4331178"/>
          </a:xfrm>
        </p:spPr>
        <p:txBody>
          <a:bodyPr>
            <a:normAutofit/>
          </a:bodyPr>
          <a:lstStyle/>
          <a:p>
            <a:pPr marL="0" indent="0">
              <a:buNone/>
            </a:pPr>
            <a:r>
              <a:rPr lang="en-GB" dirty="0"/>
              <a:t>Developer then follows steps from README:</a:t>
            </a:r>
          </a:p>
          <a:p>
            <a:pPr marL="457200" indent="-457200">
              <a:buFont typeface="+mj-lt"/>
              <a:buAutoNum type="arabicPeriod"/>
            </a:pPr>
            <a:r>
              <a:rPr lang="en-GB" dirty="0"/>
              <a:t>fill in the inference.py file</a:t>
            </a:r>
          </a:p>
          <a:p>
            <a:pPr marL="457200" indent="-457200">
              <a:buFont typeface="+mj-lt"/>
              <a:buAutoNum type="arabicPeriod"/>
            </a:pPr>
            <a:r>
              <a:rPr lang="en-GB" dirty="0">
                <a:solidFill>
                  <a:schemeClr val="accent2"/>
                </a:solidFill>
              </a:rPr>
              <a:t>run the upload.py file</a:t>
            </a:r>
            <a:r>
              <a:rPr lang="en-GB" dirty="0"/>
              <a:t> with the appropriate flags to store the model in </a:t>
            </a:r>
            <a:r>
              <a:rPr lang="en-GB" dirty="0" err="1"/>
              <a:t>mlflow</a:t>
            </a:r>
            <a:r>
              <a:rPr lang="en-GB" dirty="0"/>
              <a:t> (if desired)</a:t>
            </a:r>
          </a:p>
          <a:p>
            <a:pPr marL="457200" indent="-457200">
              <a:buFont typeface="+mj-lt"/>
              <a:buAutoNum type="arabicPeriod"/>
            </a:pPr>
            <a:r>
              <a:rPr lang="en-GB" dirty="0"/>
              <a:t>Use generated docker-compose files to deploy locally or in production</a:t>
            </a:r>
          </a:p>
          <a:p>
            <a:endParaRPr lang="en-GB" dirty="0"/>
          </a:p>
        </p:txBody>
      </p:sp>
      <p:grpSp>
        <p:nvGrpSpPr>
          <p:cNvPr id="11" name="Group 10">
            <a:extLst>
              <a:ext uri="{FF2B5EF4-FFF2-40B4-BE49-F238E27FC236}">
                <a16:creationId xmlns:a16="http://schemas.microsoft.com/office/drawing/2014/main" id="{34E95662-FDFC-BD8A-A4E3-8F337FA55623}"/>
              </a:ext>
            </a:extLst>
          </p:cNvPr>
          <p:cNvGrpSpPr>
            <a:grpSpLocks noChangeAspect="1"/>
          </p:cNvGrpSpPr>
          <p:nvPr/>
        </p:nvGrpSpPr>
        <p:grpSpPr>
          <a:xfrm>
            <a:off x="4076700" y="939800"/>
            <a:ext cx="4874795" cy="4165438"/>
            <a:chOff x="4076700" y="939800"/>
            <a:chExt cx="4277187" cy="3654791"/>
          </a:xfrm>
        </p:grpSpPr>
        <p:pic>
          <p:nvPicPr>
            <p:cNvPr id="7" name="Picture 6">
              <a:extLst>
                <a:ext uri="{FF2B5EF4-FFF2-40B4-BE49-F238E27FC236}">
                  <a16:creationId xmlns:a16="http://schemas.microsoft.com/office/drawing/2014/main" id="{19B3D002-FC87-572C-346B-766F5DEC97B3}"/>
                </a:ext>
              </a:extLst>
            </p:cNvPr>
            <p:cNvPicPr>
              <a:picLocks noChangeAspect="1"/>
            </p:cNvPicPr>
            <p:nvPr/>
          </p:nvPicPr>
          <p:blipFill rotWithShape="1">
            <a:blip r:embed="rId3"/>
            <a:srcRect r="24019"/>
            <a:stretch/>
          </p:blipFill>
          <p:spPr>
            <a:xfrm>
              <a:off x="4076700" y="939800"/>
              <a:ext cx="4277187" cy="3654791"/>
            </a:xfrm>
            <a:prstGeom prst="rect">
              <a:avLst/>
            </a:prstGeom>
          </p:spPr>
        </p:pic>
        <p:sp>
          <p:nvSpPr>
            <p:cNvPr id="9" name="Rectangle 8">
              <a:extLst>
                <a:ext uri="{FF2B5EF4-FFF2-40B4-BE49-F238E27FC236}">
                  <a16:creationId xmlns:a16="http://schemas.microsoft.com/office/drawing/2014/main" id="{B1003D39-6D4C-00B4-6240-0EDE67AB10E4}"/>
                </a:ext>
              </a:extLst>
            </p:cNvPr>
            <p:cNvSpPr/>
            <p:nvPr/>
          </p:nvSpPr>
          <p:spPr>
            <a:xfrm>
              <a:off x="4092179" y="2847621"/>
              <a:ext cx="885825" cy="276225"/>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6" name="Straight Arrow Connector 5">
            <a:extLst>
              <a:ext uri="{FF2B5EF4-FFF2-40B4-BE49-F238E27FC236}">
                <a16:creationId xmlns:a16="http://schemas.microsoft.com/office/drawing/2014/main" id="{17F6A1D4-CE44-AD40-A279-A2AA19BF7A80}"/>
              </a:ext>
            </a:extLst>
          </p:cNvPr>
          <p:cNvCxnSpPr>
            <a:cxnSpLocks/>
            <a:stCxn id="9" idx="3"/>
            <a:endCxn id="5" idx="1"/>
          </p:cNvCxnSpPr>
          <p:nvPr/>
        </p:nvCxnSpPr>
        <p:spPr>
          <a:xfrm>
            <a:off x="5103934" y="3271592"/>
            <a:ext cx="1420662" cy="1030899"/>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0FD9B8E-6D91-B831-5975-68520FC6D35D}"/>
              </a:ext>
            </a:extLst>
          </p:cNvPr>
          <p:cNvPicPr>
            <a:picLocks noChangeAspect="1"/>
          </p:cNvPicPr>
          <p:nvPr/>
        </p:nvPicPr>
        <p:blipFill>
          <a:blip r:embed="rId4"/>
          <a:stretch>
            <a:fillRect/>
          </a:stretch>
        </p:blipFill>
        <p:spPr>
          <a:xfrm>
            <a:off x="6524596" y="2187832"/>
            <a:ext cx="5264421" cy="4229317"/>
          </a:xfrm>
          <a:prstGeom prst="rect">
            <a:avLst/>
          </a:prstGeom>
          <a:ln>
            <a:solidFill>
              <a:schemeClr val="accent2"/>
            </a:solidFill>
          </a:ln>
        </p:spPr>
      </p:pic>
    </p:spTree>
    <p:extLst>
      <p:ext uri="{BB962C8B-B14F-4D97-AF65-F5344CB8AC3E}">
        <p14:creationId xmlns:p14="http://schemas.microsoft.com/office/powerpoint/2010/main" val="2188127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82E1A-0AEB-BD1E-3AFF-3779B153D93D}"/>
              </a:ext>
            </a:extLst>
          </p:cNvPr>
          <p:cNvSpPr>
            <a:spLocks noGrp="1"/>
          </p:cNvSpPr>
          <p:nvPr>
            <p:ph type="title"/>
          </p:nvPr>
        </p:nvSpPr>
        <p:spPr/>
        <p:txBody>
          <a:bodyPr>
            <a:normAutofit/>
          </a:bodyPr>
          <a:lstStyle/>
          <a:p>
            <a:r>
              <a:rPr lang="en-GB" dirty="0" err="1"/>
              <a:t>lume</a:t>
            </a:r>
            <a:r>
              <a:rPr lang="en-GB" dirty="0"/>
              <a:t>-deployment: Repeatability</a:t>
            </a:r>
          </a:p>
        </p:txBody>
      </p:sp>
      <p:sp>
        <p:nvSpPr>
          <p:cNvPr id="8" name="Content Placeholder 2">
            <a:extLst>
              <a:ext uri="{FF2B5EF4-FFF2-40B4-BE49-F238E27FC236}">
                <a16:creationId xmlns:a16="http://schemas.microsoft.com/office/drawing/2014/main" id="{37F278AF-3FFD-84DA-0E30-19DBB6B10336}"/>
              </a:ext>
            </a:extLst>
          </p:cNvPr>
          <p:cNvSpPr>
            <a:spLocks noGrp="1"/>
          </p:cNvSpPr>
          <p:nvPr>
            <p:ph idx="1"/>
          </p:nvPr>
        </p:nvSpPr>
        <p:spPr>
          <a:xfrm>
            <a:off x="266701" y="1263411"/>
            <a:ext cx="3886200" cy="4331178"/>
          </a:xfrm>
        </p:spPr>
        <p:txBody>
          <a:bodyPr>
            <a:normAutofit/>
          </a:bodyPr>
          <a:lstStyle/>
          <a:p>
            <a:pPr marL="0" indent="0">
              <a:buNone/>
            </a:pPr>
            <a:r>
              <a:rPr lang="en-GB" dirty="0"/>
              <a:t>Developer then follows steps from README:</a:t>
            </a:r>
          </a:p>
          <a:p>
            <a:pPr marL="457200" indent="-457200">
              <a:buFont typeface="+mj-lt"/>
              <a:buAutoNum type="arabicPeriod"/>
            </a:pPr>
            <a:r>
              <a:rPr lang="en-GB" dirty="0"/>
              <a:t>fill in the inference.py file</a:t>
            </a:r>
          </a:p>
          <a:p>
            <a:pPr marL="457200" indent="-457200">
              <a:buFont typeface="+mj-lt"/>
              <a:buAutoNum type="arabicPeriod"/>
            </a:pPr>
            <a:r>
              <a:rPr lang="en-GB" dirty="0"/>
              <a:t>run the upload.py file with the appropriate flags to store the model in </a:t>
            </a:r>
            <a:r>
              <a:rPr lang="en-GB" dirty="0" err="1"/>
              <a:t>mlflow</a:t>
            </a:r>
            <a:r>
              <a:rPr lang="en-GB" dirty="0"/>
              <a:t> (if desired)</a:t>
            </a:r>
          </a:p>
          <a:p>
            <a:pPr marL="457200" indent="-457200">
              <a:buFont typeface="+mj-lt"/>
              <a:buAutoNum type="arabicPeriod"/>
            </a:pPr>
            <a:r>
              <a:rPr lang="en-GB" dirty="0">
                <a:solidFill>
                  <a:schemeClr val="accent2"/>
                </a:solidFill>
              </a:rPr>
              <a:t>Use generated docker-compose files to deploy </a:t>
            </a:r>
            <a:r>
              <a:rPr lang="en-GB" dirty="0"/>
              <a:t>locally or in production</a:t>
            </a:r>
          </a:p>
          <a:p>
            <a:endParaRPr lang="en-GB" dirty="0"/>
          </a:p>
          <a:p>
            <a:endParaRPr lang="en-GB" dirty="0"/>
          </a:p>
        </p:txBody>
      </p:sp>
      <p:grpSp>
        <p:nvGrpSpPr>
          <p:cNvPr id="11" name="Group 10">
            <a:extLst>
              <a:ext uri="{FF2B5EF4-FFF2-40B4-BE49-F238E27FC236}">
                <a16:creationId xmlns:a16="http://schemas.microsoft.com/office/drawing/2014/main" id="{34E95662-FDFC-BD8A-A4E3-8F337FA55623}"/>
              </a:ext>
            </a:extLst>
          </p:cNvPr>
          <p:cNvGrpSpPr>
            <a:grpSpLocks noChangeAspect="1"/>
          </p:cNvGrpSpPr>
          <p:nvPr/>
        </p:nvGrpSpPr>
        <p:grpSpPr>
          <a:xfrm>
            <a:off x="4076700" y="939800"/>
            <a:ext cx="4874795" cy="4165438"/>
            <a:chOff x="4076700" y="939800"/>
            <a:chExt cx="4277187" cy="3654791"/>
          </a:xfrm>
        </p:grpSpPr>
        <p:pic>
          <p:nvPicPr>
            <p:cNvPr id="7" name="Picture 6">
              <a:extLst>
                <a:ext uri="{FF2B5EF4-FFF2-40B4-BE49-F238E27FC236}">
                  <a16:creationId xmlns:a16="http://schemas.microsoft.com/office/drawing/2014/main" id="{19B3D002-FC87-572C-346B-766F5DEC97B3}"/>
                </a:ext>
              </a:extLst>
            </p:cNvPr>
            <p:cNvPicPr>
              <a:picLocks noChangeAspect="1"/>
            </p:cNvPicPr>
            <p:nvPr/>
          </p:nvPicPr>
          <p:blipFill rotWithShape="1">
            <a:blip r:embed="rId3"/>
            <a:srcRect r="24019"/>
            <a:stretch/>
          </p:blipFill>
          <p:spPr>
            <a:xfrm>
              <a:off x="4076700" y="939800"/>
              <a:ext cx="4277187" cy="3654791"/>
            </a:xfrm>
            <a:prstGeom prst="rect">
              <a:avLst/>
            </a:prstGeom>
          </p:spPr>
        </p:pic>
        <p:sp>
          <p:nvSpPr>
            <p:cNvPr id="9" name="Rectangle 8">
              <a:extLst>
                <a:ext uri="{FF2B5EF4-FFF2-40B4-BE49-F238E27FC236}">
                  <a16:creationId xmlns:a16="http://schemas.microsoft.com/office/drawing/2014/main" id="{B1003D39-6D4C-00B4-6240-0EDE67AB10E4}"/>
                </a:ext>
              </a:extLst>
            </p:cNvPr>
            <p:cNvSpPr/>
            <p:nvPr/>
          </p:nvSpPr>
          <p:spPr>
            <a:xfrm>
              <a:off x="4076700" y="1852155"/>
              <a:ext cx="1345003" cy="216394"/>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 name="Picture 4">
            <a:extLst>
              <a:ext uri="{FF2B5EF4-FFF2-40B4-BE49-F238E27FC236}">
                <a16:creationId xmlns:a16="http://schemas.microsoft.com/office/drawing/2014/main" id="{EB7ED7ED-69C2-F4D2-6BB5-FB19E1428412}"/>
              </a:ext>
            </a:extLst>
          </p:cNvPr>
          <p:cNvPicPr>
            <a:picLocks noChangeAspect="1"/>
          </p:cNvPicPr>
          <p:nvPr/>
        </p:nvPicPr>
        <p:blipFill>
          <a:blip r:embed="rId4"/>
          <a:stretch>
            <a:fillRect/>
          </a:stretch>
        </p:blipFill>
        <p:spPr>
          <a:xfrm>
            <a:off x="5016345" y="3118826"/>
            <a:ext cx="6045511" cy="3416476"/>
          </a:xfrm>
          <a:prstGeom prst="rect">
            <a:avLst/>
          </a:prstGeom>
          <a:ln>
            <a:solidFill>
              <a:schemeClr val="accent2"/>
            </a:solidFill>
          </a:ln>
        </p:spPr>
      </p:pic>
      <p:sp>
        <p:nvSpPr>
          <p:cNvPr id="22" name="Rectangle 21">
            <a:extLst>
              <a:ext uri="{FF2B5EF4-FFF2-40B4-BE49-F238E27FC236}">
                <a16:creationId xmlns:a16="http://schemas.microsoft.com/office/drawing/2014/main" id="{7F168A28-035A-D8A3-7DE9-A200E6143207}"/>
              </a:ext>
            </a:extLst>
          </p:cNvPr>
          <p:cNvSpPr/>
          <p:nvPr/>
        </p:nvSpPr>
        <p:spPr>
          <a:xfrm>
            <a:off x="4076700" y="1728967"/>
            <a:ext cx="1532927" cy="246629"/>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17F6A1D4-CE44-AD40-A279-A2AA19BF7A80}"/>
              </a:ext>
            </a:extLst>
          </p:cNvPr>
          <p:cNvCxnSpPr>
            <a:cxnSpLocks/>
            <a:stCxn id="9" idx="3"/>
            <a:endCxn id="5" idx="0"/>
          </p:cNvCxnSpPr>
          <p:nvPr/>
        </p:nvCxnSpPr>
        <p:spPr>
          <a:xfrm>
            <a:off x="5609627" y="2102944"/>
            <a:ext cx="2429474" cy="1015882"/>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B3C12B70-7D2A-6427-C99B-9F030A2A7285}"/>
              </a:ext>
            </a:extLst>
          </p:cNvPr>
          <p:cNvPicPr>
            <a:picLocks noChangeAspect="1"/>
          </p:cNvPicPr>
          <p:nvPr/>
        </p:nvPicPr>
        <p:blipFill>
          <a:blip r:embed="rId5"/>
          <a:stretch>
            <a:fillRect/>
          </a:stretch>
        </p:blipFill>
        <p:spPr>
          <a:xfrm>
            <a:off x="5929740" y="150633"/>
            <a:ext cx="6121715" cy="2629035"/>
          </a:xfrm>
          <a:prstGeom prst="rect">
            <a:avLst/>
          </a:prstGeom>
          <a:ln>
            <a:solidFill>
              <a:srgbClr val="FF9D1B"/>
            </a:solidFill>
          </a:ln>
        </p:spPr>
      </p:pic>
      <p:cxnSp>
        <p:nvCxnSpPr>
          <p:cNvPr id="24" name="Straight Arrow Connector 23">
            <a:extLst>
              <a:ext uri="{FF2B5EF4-FFF2-40B4-BE49-F238E27FC236}">
                <a16:creationId xmlns:a16="http://schemas.microsoft.com/office/drawing/2014/main" id="{38940A31-406F-4F22-E12C-9F3831F128A5}"/>
              </a:ext>
            </a:extLst>
          </p:cNvPr>
          <p:cNvCxnSpPr>
            <a:cxnSpLocks/>
            <a:stCxn id="22" idx="3"/>
            <a:endCxn id="19" idx="1"/>
          </p:cNvCxnSpPr>
          <p:nvPr/>
        </p:nvCxnSpPr>
        <p:spPr>
          <a:xfrm flipV="1">
            <a:off x="5609627" y="1465151"/>
            <a:ext cx="320113" cy="387131"/>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140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82E1A-0AEB-BD1E-3AFF-3779B153D93D}"/>
              </a:ext>
            </a:extLst>
          </p:cNvPr>
          <p:cNvSpPr>
            <a:spLocks noGrp="1"/>
          </p:cNvSpPr>
          <p:nvPr>
            <p:ph type="title"/>
          </p:nvPr>
        </p:nvSpPr>
        <p:spPr/>
        <p:txBody>
          <a:bodyPr>
            <a:normAutofit/>
          </a:bodyPr>
          <a:lstStyle/>
          <a:p>
            <a:r>
              <a:rPr lang="en-GB" dirty="0" err="1"/>
              <a:t>lume</a:t>
            </a:r>
            <a:r>
              <a:rPr lang="en-GB" dirty="0"/>
              <a:t>-deployment: Results</a:t>
            </a:r>
          </a:p>
        </p:txBody>
      </p:sp>
      <p:pic>
        <p:nvPicPr>
          <p:cNvPr id="11" name="Picture 10">
            <a:extLst>
              <a:ext uri="{FF2B5EF4-FFF2-40B4-BE49-F238E27FC236}">
                <a16:creationId xmlns:a16="http://schemas.microsoft.com/office/drawing/2014/main" id="{96B92515-E3F0-6721-238A-BDE09D8DE64C}"/>
              </a:ext>
            </a:extLst>
          </p:cNvPr>
          <p:cNvPicPr>
            <a:picLocks noChangeAspect="1"/>
          </p:cNvPicPr>
          <p:nvPr/>
        </p:nvPicPr>
        <p:blipFill>
          <a:blip r:embed="rId2"/>
          <a:stretch>
            <a:fillRect/>
          </a:stretch>
        </p:blipFill>
        <p:spPr>
          <a:xfrm>
            <a:off x="147988" y="939800"/>
            <a:ext cx="5948012" cy="3672744"/>
          </a:xfrm>
          <a:prstGeom prst="rect">
            <a:avLst/>
          </a:prstGeom>
        </p:spPr>
      </p:pic>
      <p:pic>
        <p:nvPicPr>
          <p:cNvPr id="7" name="Picture 6">
            <a:extLst>
              <a:ext uri="{FF2B5EF4-FFF2-40B4-BE49-F238E27FC236}">
                <a16:creationId xmlns:a16="http://schemas.microsoft.com/office/drawing/2014/main" id="{E0D53268-2C01-4216-3157-7BD540147E24}"/>
              </a:ext>
            </a:extLst>
          </p:cNvPr>
          <p:cNvPicPr>
            <a:picLocks noChangeAspect="1"/>
          </p:cNvPicPr>
          <p:nvPr/>
        </p:nvPicPr>
        <p:blipFill>
          <a:blip r:embed="rId3"/>
          <a:stretch>
            <a:fillRect/>
          </a:stretch>
        </p:blipFill>
        <p:spPr>
          <a:xfrm>
            <a:off x="3998149" y="3534373"/>
            <a:ext cx="8045863" cy="3149762"/>
          </a:xfrm>
          <a:prstGeom prst="rect">
            <a:avLst/>
          </a:prstGeom>
        </p:spPr>
      </p:pic>
      <p:pic>
        <p:nvPicPr>
          <p:cNvPr id="9" name="Picture 8">
            <a:extLst>
              <a:ext uri="{FF2B5EF4-FFF2-40B4-BE49-F238E27FC236}">
                <a16:creationId xmlns:a16="http://schemas.microsoft.com/office/drawing/2014/main" id="{D17E1FE9-F417-C394-3C49-656308A8464D}"/>
              </a:ext>
            </a:extLst>
          </p:cNvPr>
          <p:cNvPicPr>
            <a:picLocks noChangeAspect="1"/>
          </p:cNvPicPr>
          <p:nvPr/>
        </p:nvPicPr>
        <p:blipFill>
          <a:blip r:embed="rId4"/>
          <a:stretch>
            <a:fillRect/>
          </a:stretch>
        </p:blipFill>
        <p:spPr>
          <a:xfrm>
            <a:off x="5429839" y="157037"/>
            <a:ext cx="6679304" cy="2029693"/>
          </a:xfrm>
          <a:prstGeom prst="rect">
            <a:avLst/>
          </a:prstGeom>
        </p:spPr>
      </p:pic>
      <p:sp>
        <p:nvSpPr>
          <p:cNvPr id="4" name="TextBox 3">
            <a:extLst>
              <a:ext uri="{FF2B5EF4-FFF2-40B4-BE49-F238E27FC236}">
                <a16:creationId xmlns:a16="http://schemas.microsoft.com/office/drawing/2014/main" id="{9255D5D9-6378-DAF3-078A-DBFE207245A1}"/>
              </a:ext>
            </a:extLst>
          </p:cNvPr>
          <p:cNvSpPr txBox="1"/>
          <p:nvPr/>
        </p:nvSpPr>
        <p:spPr>
          <a:xfrm>
            <a:off x="6591300" y="2491219"/>
            <a:ext cx="4233454" cy="646331"/>
          </a:xfrm>
          <a:prstGeom prst="rect">
            <a:avLst/>
          </a:prstGeom>
          <a:noFill/>
        </p:spPr>
        <p:txBody>
          <a:bodyPr wrap="square">
            <a:spAutoFit/>
          </a:bodyPr>
          <a:lstStyle/>
          <a:p>
            <a:pPr marL="0" indent="0">
              <a:buNone/>
            </a:pPr>
            <a:r>
              <a:rPr lang="en-GB" dirty="0">
                <a:solidFill>
                  <a:schemeClr val="tx2"/>
                </a:solidFill>
              </a:rPr>
              <a:t>3 surrogate models (case 3) deployed to EPICS within 1 week</a:t>
            </a:r>
          </a:p>
        </p:txBody>
      </p:sp>
    </p:spTree>
    <p:extLst>
      <p:ext uri="{BB962C8B-B14F-4D97-AF65-F5344CB8AC3E}">
        <p14:creationId xmlns:p14="http://schemas.microsoft.com/office/powerpoint/2010/main" val="607757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F142E-19E2-DE56-155D-B2D8E8D6919A}"/>
              </a:ext>
            </a:extLst>
          </p:cNvPr>
          <p:cNvSpPr>
            <a:spLocks noGrp="1"/>
          </p:cNvSpPr>
          <p:nvPr>
            <p:ph type="title"/>
          </p:nvPr>
        </p:nvSpPr>
        <p:spPr/>
        <p:txBody>
          <a:bodyPr/>
          <a:lstStyle/>
          <a:p>
            <a:r>
              <a:rPr lang="en-GB" dirty="0"/>
              <a:t>Future Work</a:t>
            </a:r>
          </a:p>
        </p:txBody>
      </p:sp>
      <p:sp>
        <p:nvSpPr>
          <p:cNvPr id="3" name="Content Placeholder 2">
            <a:extLst>
              <a:ext uri="{FF2B5EF4-FFF2-40B4-BE49-F238E27FC236}">
                <a16:creationId xmlns:a16="http://schemas.microsoft.com/office/drawing/2014/main" id="{9605422F-244E-2E48-7F9E-8E5943CBB7EB}"/>
              </a:ext>
            </a:extLst>
          </p:cNvPr>
          <p:cNvSpPr>
            <a:spLocks noGrp="1"/>
          </p:cNvSpPr>
          <p:nvPr>
            <p:ph idx="1"/>
          </p:nvPr>
        </p:nvSpPr>
        <p:spPr/>
        <p:txBody>
          <a:bodyPr/>
          <a:lstStyle/>
          <a:p>
            <a:r>
              <a:rPr lang="en-GB" dirty="0"/>
              <a:t>Testing of Case 2 models (anomaly detection / model performance tracking)</a:t>
            </a:r>
          </a:p>
          <a:p>
            <a:r>
              <a:rPr lang="en-GB" dirty="0"/>
              <a:t>Additional Transformers (e.g. time series)</a:t>
            </a:r>
          </a:p>
          <a:p>
            <a:r>
              <a:rPr lang="en-GB" dirty="0"/>
              <a:t>Automating re-deployment of models with CI/CD</a:t>
            </a:r>
          </a:p>
          <a:p>
            <a:pPr lvl="1"/>
            <a:r>
              <a:rPr lang="en-GB" dirty="0"/>
              <a:t>E.g. on update of version number in Docker Compose</a:t>
            </a:r>
          </a:p>
          <a:p>
            <a:pPr lvl="1"/>
            <a:r>
              <a:rPr lang="en-GB" dirty="0"/>
              <a:t>Possibly automating re-deploying on push of new MLFlow version?</a:t>
            </a:r>
          </a:p>
          <a:p>
            <a:r>
              <a:rPr lang="en-GB" dirty="0"/>
              <a:t>Link with p4p for ISIS to allow more functionality for p4p servers (e.g. control limits, alarm limits etc</a:t>
            </a:r>
          </a:p>
          <a:p>
            <a:r>
              <a:rPr lang="en-GB" dirty="0"/>
              <a:t>Extending interfaces (e.g. HTTP, Kafka, File Types)</a:t>
            </a:r>
          </a:p>
        </p:txBody>
      </p:sp>
    </p:spTree>
    <p:extLst>
      <p:ext uri="{BB962C8B-B14F-4D97-AF65-F5344CB8AC3E}">
        <p14:creationId xmlns:p14="http://schemas.microsoft.com/office/powerpoint/2010/main" val="2974490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97B91-6633-C63E-E7BF-013913BD1B58}"/>
              </a:ext>
            </a:extLst>
          </p:cNvPr>
          <p:cNvSpPr>
            <a:spLocks noGrp="1"/>
          </p:cNvSpPr>
          <p:nvPr>
            <p:ph type="title"/>
          </p:nvPr>
        </p:nvSpPr>
        <p:spPr/>
        <p:txBody>
          <a:bodyPr/>
          <a:lstStyle/>
          <a:p>
            <a:r>
              <a:rPr lang="en-GB" dirty="0"/>
              <a:t>Thank you!</a:t>
            </a:r>
          </a:p>
        </p:txBody>
      </p:sp>
      <p:sp>
        <p:nvSpPr>
          <p:cNvPr id="3" name="Text Placeholder 2">
            <a:extLst>
              <a:ext uri="{FF2B5EF4-FFF2-40B4-BE49-F238E27FC236}">
                <a16:creationId xmlns:a16="http://schemas.microsoft.com/office/drawing/2014/main" id="{372BB655-AADF-8E7C-D564-D3338BEA9865}"/>
              </a:ext>
            </a:extLst>
          </p:cNvPr>
          <p:cNvSpPr>
            <a:spLocks noGrp="1"/>
          </p:cNvSpPr>
          <p:nvPr>
            <p:ph type="body" idx="1"/>
          </p:nvPr>
        </p:nvSpPr>
        <p:spPr/>
        <p:txBody>
          <a:bodyPr/>
          <a:lstStyle/>
          <a:p>
            <a:r>
              <a:rPr lang="en-GB" dirty="0"/>
              <a:t>Any questions?</a:t>
            </a:r>
          </a:p>
        </p:txBody>
      </p:sp>
    </p:spTree>
    <p:extLst>
      <p:ext uri="{BB962C8B-B14F-4D97-AF65-F5344CB8AC3E}">
        <p14:creationId xmlns:p14="http://schemas.microsoft.com/office/powerpoint/2010/main" val="3939046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9FAB6-E788-AA0A-729B-8E1535465CB5}"/>
              </a:ext>
            </a:extLst>
          </p:cNvPr>
          <p:cNvSpPr>
            <a:spLocks noGrp="1"/>
          </p:cNvSpPr>
          <p:nvPr>
            <p:ph type="title"/>
          </p:nvPr>
        </p:nvSpPr>
        <p:spPr/>
        <p:txBody>
          <a:bodyPr/>
          <a:lstStyle/>
          <a:p>
            <a:r>
              <a:rPr lang="en-GB" dirty="0"/>
              <a:t>Overview</a:t>
            </a:r>
          </a:p>
        </p:txBody>
      </p:sp>
      <p:sp>
        <p:nvSpPr>
          <p:cNvPr id="3" name="Content Placeholder 2">
            <a:extLst>
              <a:ext uri="{FF2B5EF4-FFF2-40B4-BE49-F238E27FC236}">
                <a16:creationId xmlns:a16="http://schemas.microsoft.com/office/drawing/2014/main" id="{6BF0292F-94A7-14AD-2051-159CDFCA8552}"/>
              </a:ext>
            </a:extLst>
          </p:cNvPr>
          <p:cNvSpPr>
            <a:spLocks noGrp="1"/>
          </p:cNvSpPr>
          <p:nvPr>
            <p:ph idx="1"/>
          </p:nvPr>
        </p:nvSpPr>
        <p:spPr/>
        <p:txBody>
          <a:bodyPr>
            <a:normAutofit/>
          </a:bodyPr>
          <a:lstStyle/>
          <a:p>
            <a:pPr marL="342900" indent="-342900">
              <a:buFont typeface="+mj-lt"/>
              <a:buAutoNum type="arabicPeriod"/>
            </a:pPr>
            <a:r>
              <a:rPr lang="en-GB" sz="2000" dirty="0"/>
              <a:t>Why ML in EPICS?</a:t>
            </a:r>
          </a:p>
          <a:p>
            <a:pPr marL="342900" indent="-342900">
              <a:buFont typeface="+mj-lt"/>
              <a:buAutoNum type="arabicPeriod"/>
            </a:pPr>
            <a:r>
              <a:rPr lang="en-GB" sz="2000" dirty="0"/>
              <a:t>What did we do before?</a:t>
            </a:r>
          </a:p>
          <a:p>
            <a:pPr marL="342900" indent="-342900">
              <a:buFont typeface="+mj-lt"/>
              <a:buAutoNum type="arabicPeriod"/>
            </a:pPr>
            <a:r>
              <a:rPr lang="en-GB" sz="2000" dirty="0"/>
              <a:t>Current Solution</a:t>
            </a:r>
          </a:p>
          <a:p>
            <a:pPr marL="342900" indent="-342900">
              <a:buFont typeface="+mj-lt"/>
              <a:buAutoNum type="arabicPeriod"/>
            </a:pPr>
            <a:r>
              <a:rPr lang="en-GB" sz="2000" dirty="0" err="1"/>
              <a:t>Lume</a:t>
            </a:r>
            <a:r>
              <a:rPr lang="en-GB" sz="2000" dirty="0"/>
              <a:t>-deployment Overview</a:t>
            </a:r>
          </a:p>
          <a:p>
            <a:pPr marL="342900" indent="-342900">
              <a:buFont typeface="+mj-lt"/>
              <a:buAutoNum type="arabicPeriod"/>
            </a:pPr>
            <a:r>
              <a:rPr lang="en-GB" sz="2000" dirty="0"/>
              <a:t>Repeatability with </a:t>
            </a:r>
            <a:r>
              <a:rPr lang="en-GB" sz="2000" dirty="0" err="1"/>
              <a:t>cookiecutter</a:t>
            </a:r>
            <a:endParaRPr lang="en-GB" sz="2000" dirty="0"/>
          </a:p>
          <a:p>
            <a:pPr marL="342900" indent="-342900">
              <a:buFont typeface="+mj-lt"/>
              <a:buAutoNum type="arabicPeriod"/>
            </a:pPr>
            <a:r>
              <a:rPr lang="en-GB" sz="2000" dirty="0"/>
              <a:t>Results</a:t>
            </a:r>
          </a:p>
          <a:p>
            <a:pPr marL="342900" indent="-342900">
              <a:buFont typeface="+mj-lt"/>
              <a:buAutoNum type="arabicPeriod"/>
            </a:pPr>
            <a:r>
              <a:rPr lang="en-GB" sz="2000" dirty="0"/>
              <a:t>Future Work</a:t>
            </a:r>
          </a:p>
        </p:txBody>
      </p:sp>
    </p:spTree>
    <p:extLst>
      <p:ext uri="{BB962C8B-B14F-4D97-AF65-F5344CB8AC3E}">
        <p14:creationId xmlns:p14="http://schemas.microsoft.com/office/powerpoint/2010/main" val="2809223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82E1A-0AEB-BD1E-3AFF-3779B153D93D}"/>
              </a:ext>
            </a:extLst>
          </p:cNvPr>
          <p:cNvSpPr>
            <a:spLocks noGrp="1"/>
          </p:cNvSpPr>
          <p:nvPr>
            <p:ph type="title"/>
          </p:nvPr>
        </p:nvSpPr>
        <p:spPr>
          <a:xfrm>
            <a:off x="266699" y="365125"/>
            <a:ext cx="6808803" cy="574675"/>
          </a:xfrm>
        </p:spPr>
        <p:txBody>
          <a:bodyPr>
            <a:normAutofit/>
          </a:bodyPr>
          <a:lstStyle/>
          <a:p>
            <a:r>
              <a:rPr lang="en-GB" dirty="0"/>
              <a:t>Why Integrate ML Models into EPICS?</a:t>
            </a:r>
          </a:p>
        </p:txBody>
      </p:sp>
      <p:sp>
        <p:nvSpPr>
          <p:cNvPr id="3" name="Content Placeholder 2">
            <a:extLst>
              <a:ext uri="{FF2B5EF4-FFF2-40B4-BE49-F238E27FC236}">
                <a16:creationId xmlns:a16="http://schemas.microsoft.com/office/drawing/2014/main" id="{F630D851-F5B0-D1B8-8626-9B14ADB72D26}"/>
              </a:ext>
            </a:extLst>
          </p:cNvPr>
          <p:cNvSpPr>
            <a:spLocks noGrp="1"/>
          </p:cNvSpPr>
          <p:nvPr>
            <p:ph idx="1"/>
          </p:nvPr>
        </p:nvSpPr>
        <p:spPr/>
        <p:txBody>
          <a:bodyPr/>
          <a:lstStyle/>
          <a:p>
            <a:pPr marL="285750" indent="-285750"/>
            <a:r>
              <a:rPr lang="en-GB" dirty="0"/>
              <a:t>Creation of ‘virtual’ components</a:t>
            </a:r>
          </a:p>
          <a:p>
            <a:pPr marL="742950" lvl="1" indent="-285750"/>
            <a:r>
              <a:rPr lang="en-GB" dirty="0"/>
              <a:t>Offline interface testing</a:t>
            </a:r>
          </a:p>
          <a:p>
            <a:pPr marL="742950" lvl="1" indent="-285750"/>
            <a:r>
              <a:rPr lang="en-GB" dirty="0"/>
              <a:t>Offline application testing</a:t>
            </a:r>
          </a:p>
          <a:p>
            <a:pPr marL="285750" indent="-285750"/>
            <a:r>
              <a:rPr lang="en-GB" dirty="0"/>
              <a:t>Integrates with existing tools</a:t>
            </a:r>
          </a:p>
          <a:p>
            <a:pPr marL="742950" lvl="1" indent="-285750"/>
            <a:r>
              <a:rPr lang="en-GB" dirty="0"/>
              <a:t>Display using Phoebus, CS Studio, </a:t>
            </a:r>
            <a:r>
              <a:rPr lang="en-GB" dirty="0" err="1"/>
              <a:t>PyDM</a:t>
            </a:r>
            <a:endParaRPr lang="en-GB" dirty="0"/>
          </a:p>
          <a:p>
            <a:pPr marL="742950" lvl="1" indent="-285750"/>
            <a:r>
              <a:rPr lang="en-GB" dirty="0"/>
              <a:t>Out of the box archiving (if required)</a:t>
            </a:r>
          </a:p>
          <a:p>
            <a:pPr marL="285750" indent="-285750"/>
            <a:r>
              <a:rPr lang="en-GB" dirty="0"/>
              <a:t>Offline operator training opportunities</a:t>
            </a:r>
          </a:p>
          <a:p>
            <a:pPr marL="285750" indent="-285750"/>
            <a:r>
              <a:rPr lang="en-GB" dirty="0"/>
              <a:t>Fewer Interfaces to manage</a:t>
            </a:r>
          </a:p>
        </p:txBody>
      </p:sp>
    </p:spTree>
    <p:extLst>
      <p:ext uri="{BB962C8B-B14F-4D97-AF65-F5344CB8AC3E}">
        <p14:creationId xmlns:p14="http://schemas.microsoft.com/office/powerpoint/2010/main" val="2668090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82E1A-0AEB-BD1E-3AFF-3779B153D93D}"/>
              </a:ext>
            </a:extLst>
          </p:cNvPr>
          <p:cNvSpPr>
            <a:spLocks noGrp="1"/>
          </p:cNvSpPr>
          <p:nvPr>
            <p:ph type="title"/>
          </p:nvPr>
        </p:nvSpPr>
        <p:spPr/>
        <p:txBody>
          <a:bodyPr/>
          <a:lstStyle/>
          <a:p>
            <a:r>
              <a:rPr lang="en-GB" dirty="0"/>
              <a:t>What did we do Before?</a:t>
            </a:r>
          </a:p>
        </p:txBody>
      </p:sp>
      <p:sp>
        <p:nvSpPr>
          <p:cNvPr id="3" name="Content Placeholder 2">
            <a:extLst>
              <a:ext uri="{FF2B5EF4-FFF2-40B4-BE49-F238E27FC236}">
                <a16:creationId xmlns:a16="http://schemas.microsoft.com/office/drawing/2014/main" id="{F630D851-F5B0-D1B8-8626-9B14ADB72D26}"/>
              </a:ext>
            </a:extLst>
          </p:cNvPr>
          <p:cNvSpPr>
            <a:spLocks noGrp="1"/>
          </p:cNvSpPr>
          <p:nvPr>
            <p:ph idx="1"/>
          </p:nvPr>
        </p:nvSpPr>
        <p:spPr>
          <a:xfrm>
            <a:off x="470515" y="4788816"/>
            <a:ext cx="10634260" cy="933253"/>
          </a:xfrm>
        </p:spPr>
        <p:txBody>
          <a:bodyPr>
            <a:normAutofit/>
          </a:bodyPr>
          <a:lstStyle/>
          <a:p>
            <a:pPr marL="0" indent="0">
              <a:buNone/>
            </a:pPr>
            <a:r>
              <a:rPr lang="en-GB" sz="1800" dirty="0"/>
              <a:t>A previous iteration of our deployment pipeline used </a:t>
            </a:r>
            <a:r>
              <a:rPr lang="en-GB" sz="1800" dirty="0" err="1"/>
              <a:t>TorchServe</a:t>
            </a:r>
            <a:r>
              <a:rPr lang="en-GB" sz="1800" dirty="0"/>
              <a:t> to deploy individual models as HTTP endpoints within our Docker swarm. EPICS PVA Servers then needed to be coded by the developer to send and receive updates from this model as EPICS PVs (also deployed as Docker containers) </a:t>
            </a:r>
          </a:p>
        </p:txBody>
      </p:sp>
      <p:grpSp>
        <p:nvGrpSpPr>
          <p:cNvPr id="5" name="Group 4">
            <a:extLst>
              <a:ext uri="{FF2B5EF4-FFF2-40B4-BE49-F238E27FC236}">
                <a16:creationId xmlns:a16="http://schemas.microsoft.com/office/drawing/2014/main" id="{043A62C9-7C9B-262E-3B46-8489EA520D19}"/>
              </a:ext>
            </a:extLst>
          </p:cNvPr>
          <p:cNvGrpSpPr>
            <a:grpSpLocks noChangeAspect="1"/>
          </p:cNvGrpSpPr>
          <p:nvPr/>
        </p:nvGrpSpPr>
        <p:grpSpPr>
          <a:xfrm>
            <a:off x="2306013" y="999469"/>
            <a:ext cx="7579975" cy="3483447"/>
            <a:chOff x="1594466" y="1384300"/>
            <a:chExt cx="9076184" cy="4171043"/>
          </a:xfrm>
        </p:grpSpPr>
        <p:pic>
          <p:nvPicPr>
            <p:cNvPr id="6" name="Picture 5">
              <a:extLst>
                <a:ext uri="{FF2B5EF4-FFF2-40B4-BE49-F238E27FC236}">
                  <a16:creationId xmlns:a16="http://schemas.microsoft.com/office/drawing/2014/main" id="{2FB82F04-C97F-2CD8-855C-2872038AC2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4466" y="1384300"/>
              <a:ext cx="9003070" cy="4171043"/>
            </a:xfrm>
            <a:prstGeom prst="rect">
              <a:avLst/>
            </a:prstGeom>
          </p:spPr>
        </p:pic>
        <p:sp>
          <p:nvSpPr>
            <p:cNvPr id="7" name="Rectangle 6">
              <a:extLst>
                <a:ext uri="{FF2B5EF4-FFF2-40B4-BE49-F238E27FC236}">
                  <a16:creationId xmlns:a16="http://schemas.microsoft.com/office/drawing/2014/main" id="{73797FA5-6D9E-E805-DE1F-346CF99B1E5B}"/>
                </a:ext>
              </a:extLst>
            </p:cNvPr>
            <p:cNvSpPr/>
            <p:nvPr/>
          </p:nvSpPr>
          <p:spPr>
            <a:xfrm>
              <a:off x="1594466" y="1384300"/>
              <a:ext cx="3976018" cy="4171043"/>
            </a:xfrm>
            <a:prstGeom prst="rect">
              <a:avLst/>
            </a:prstGeom>
            <a:no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368B127-0075-FA84-D5F4-3E3C820EE4EE}"/>
                </a:ext>
              </a:extLst>
            </p:cNvPr>
            <p:cNvSpPr/>
            <p:nvPr/>
          </p:nvSpPr>
          <p:spPr>
            <a:xfrm>
              <a:off x="5570484" y="1384300"/>
              <a:ext cx="5100166" cy="4171043"/>
            </a:xfrm>
            <a:prstGeom prst="rect">
              <a:avLst/>
            </a:prstGeom>
            <a:noFill/>
            <a:ln w="38100">
              <a:solidFill>
                <a:schemeClr val="accent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a:extLst>
              <a:ext uri="{FF2B5EF4-FFF2-40B4-BE49-F238E27FC236}">
                <a16:creationId xmlns:a16="http://schemas.microsoft.com/office/drawing/2014/main" id="{7B67FE35-FE5E-9800-DE47-73B5F176FD82}"/>
              </a:ext>
            </a:extLst>
          </p:cNvPr>
          <p:cNvSpPr txBox="1"/>
          <p:nvPr/>
        </p:nvSpPr>
        <p:spPr>
          <a:xfrm>
            <a:off x="725864" y="939800"/>
            <a:ext cx="1519088" cy="370526"/>
          </a:xfrm>
          <a:prstGeom prst="rect">
            <a:avLst/>
          </a:prstGeom>
          <a:noFill/>
        </p:spPr>
        <p:txBody>
          <a:bodyPr wrap="square" rtlCol="0">
            <a:spAutoFit/>
          </a:bodyPr>
          <a:lstStyle/>
          <a:p>
            <a:pPr algn="r"/>
            <a:r>
              <a:rPr lang="en-GB" dirty="0">
                <a:solidFill>
                  <a:srgbClr val="FFC000"/>
                </a:solidFill>
              </a:rPr>
              <a:t>training</a:t>
            </a:r>
          </a:p>
        </p:txBody>
      </p:sp>
      <p:sp>
        <p:nvSpPr>
          <p:cNvPr id="10" name="TextBox 9">
            <a:extLst>
              <a:ext uri="{FF2B5EF4-FFF2-40B4-BE49-F238E27FC236}">
                <a16:creationId xmlns:a16="http://schemas.microsoft.com/office/drawing/2014/main" id="{9DCAD5BD-13E7-ECE9-62AC-E13D57CEE459}"/>
              </a:ext>
            </a:extLst>
          </p:cNvPr>
          <p:cNvSpPr txBox="1"/>
          <p:nvPr/>
        </p:nvSpPr>
        <p:spPr>
          <a:xfrm>
            <a:off x="9968158" y="4174803"/>
            <a:ext cx="1519088" cy="370526"/>
          </a:xfrm>
          <a:prstGeom prst="rect">
            <a:avLst/>
          </a:prstGeom>
          <a:noFill/>
        </p:spPr>
        <p:txBody>
          <a:bodyPr wrap="square" rtlCol="0">
            <a:spAutoFit/>
          </a:bodyPr>
          <a:lstStyle/>
          <a:p>
            <a:r>
              <a:rPr lang="en-GB" dirty="0">
                <a:solidFill>
                  <a:schemeClr val="accent6"/>
                </a:solidFill>
              </a:rPr>
              <a:t>deployment</a:t>
            </a:r>
          </a:p>
        </p:txBody>
      </p:sp>
    </p:spTree>
    <p:extLst>
      <p:ext uri="{BB962C8B-B14F-4D97-AF65-F5344CB8AC3E}">
        <p14:creationId xmlns:p14="http://schemas.microsoft.com/office/powerpoint/2010/main" val="2154235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82E1A-0AEB-BD1E-3AFF-3779B153D93D}"/>
              </a:ext>
            </a:extLst>
          </p:cNvPr>
          <p:cNvSpPr>
            <a:spLocks noGrp="1"/>
          </p:cNvSpPr>
          <p:nvPr>
            <p:ph type="title"/>
          </p:nvPr>
        </p:nvSpPr>
        <p:spPr/>
        <p:txBody>
          <a:bodyPr/>
          <a:lstStyle/>
          <a:p>
            <a:r>
              <a:rPr lang="en-GB" dirty="0"/>
              <a:t>What did we do Before?</a:t>
            </a:r>
          </a:p>
        </p:txBody>
      </p:sp>
      <p:grpSp>
        <p:nvGrpSpPr>
          <p:cNvPr id="8" name="Group 7">
            <a:extLst>
              <a:ext uri="{FF2B5EF4-FFF2-40B4-BE49-F238E27FC236}">
                <a16:creationId xmlns:a16="http://schemas.microsoft.com/office/drawing/2014/main" id="{4E857C2F-2C58-DBE5-9762-EF3CCCE30AE9}"/>
              </a:ext>
            </a:extLst>
          </p:cNvPr>
          <p:cNvGrpSpPr>
            <a:grpSpLocks noChangeAspect="1"/>
          </p:cNvGrpSpPr>
          <p:nvPr/>
        </p:nvGrpSpPr>
        <p:grpSpPr>
          <a:xfrm>
            <a:off x="2306013" y="999469"/>
            <a:ext cx="7579975" cy="3483447"/>
            <a:chOff x="1594466" y="1384300"/>
            <a:chExt cx="9076184" cy="4171043"/>
          </a:xfrm>
        </p:grpSpPr>
        <p:pic>
          <p:nvPicPr>
            <p:cNvPr id="9" name="Picture 8">
              <a:extLst>
                <a:ext uri="{FF2B5EF4-FFF2-40B4-BE49-F238E27FC236}">
                  <a16:creationId xmlns:a16="http://schemas.microsoft.com/office/drawing/2014/main" id="{C885B80A-2D6C-86B9-041D-72CC4467D7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4466" y="1384300"/>
              <a:ext cx="9003070" cy="4171043"/>
            </a:xfrm>
            <a:prstGeom prst="rect">
              <a:avLst/>
            </a:prstGeom>
          </p:spPr>
        </p:pic>
        <p:sp>
          <p:nvSpPr>
            <p:cNvPr id="10" name="Rectangle 9">
              <a:extLst>
                <a:ext uri="{FF2B5EF4-FFF2-40B4-BE49-F238E27FC236}">
                  <a16:creationId xmlns:a16="http://schemas.microsoft.com/office/drawing/2014/main" id="{A9329ECA-0D73-D3F6-7514-A3BAF55809C1}"/>
                </a:ext>
              </a:extLst>
            </p:cNvPr>
            <p:cNvSpPr/>
            <p:nvPr/>
          </p:nvSpPr>
          <p:spPr>
            <a:xfrm>
              <a:off x="1594466" y="1384300"/>
              <a:ext cx="3976018" cy="4171043"/>
            </a:xfrm>
            <a:prstGeom prst="rect">
              <a:avLst/>
            </a:prstGeom>
            <a:no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02655CB-C137-94B2-895D-94995148155E}"/>
                </a:ext>
              </a:extLst>
            </p:cNvPr>
            <p:cNvSpPr/>
            <p:nvPr/>
          </p:nvSpPr>
          <p:spPr>
            <a:xfrm>
              <a:off x="5570484" y="1384300"/>
              <a:ext cx="5100166" cy="4171043"/>
            </a:xfrm>
            <a:prstGeom prst="rect">
              <a:avLst/>
            </a:prstGeom>
            <a:noFill/>
            <a:ln w="38100">
              <a:solidFill>
                <a:schemeClr val="accent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extBox 12">
            <a:extLst>
              <a:ext uri="{FF2B5EF4-FFF2-40B4-BE49-F238E27FC236}">
                <a16:creationId xmlns:a16="http://schemas.microsoft.com/office/drawing/2014/main" id="{5CB3E9C1-6F73-CF2B-EA29-589C3CCAC5BA}"/>
              </a:ext>
            </a:extLst>
          </p:cNvPr>
          <p:cNvSpPr txBox="1"/>
          <p:nvPr/>
        </p:nvSpPr>
        <p:spPr>
          <a:xfrm>
            <a:off x="725864" y="939800"/>
            <a:ext cx="1519088" cy="370526"/>
          </a:xfrm>
          <a:prstGeom prst="rect">
            <a:avLst/>
          </a:prstGeom>
          <a:noFill/>
        </p:spPr>
        <p:txBody>
          <a:bodyPr wrap="square" rtlCol="0">
            <a:spAutoFit/>
          </a:bodyPr>
          <a:lstStyle/>
          <a:p>
            <a:pPr algn="r"/>
            <a:r>
              <a:rPr lang="en-GB" dirty="0">
                <a:solidFill>
                  <a:srgbClr val="FFC000"/>
                </a:solidFill>
              </a:rPr>
              <a:t>training</a:t>
            </a:r>
          </a:p>
        </p:txBody>
      </p:sp>
      <p:sp>
        <p:nvSpPr>
          <p:cNvPr id="14" name="TextBox 13">
            <a:extLst>
              <a:ext uri="{FF2B5EF4-FFF2-40B4-BE49-F238E27FC236}">
                <a16:creationId xmlns:a16="http://schemas.microsoft.com/office/drawing/2014/main" id="{A36F2DE1-2FB7-3F87-333B-D7AA72F1D842}"/>
              </a:ext>
            </a:extLst>
          </p:cNvPr>
          <p:cNvSpPr txBox="1"/>
          <p:nvPr/>
        </p:nvSpPr>
        <p:spPr>
          <a:xfrm>
            <a:off x="9968158" y="4174803"/>
            <a:ext cx="1519088" cy="370526"/>
          </a:xfrm>
          <a:prstGeom prst="rect">
            <a:avLst/>
          </a:prstGeom>
          <a:noFill/>
        </p:spPr>
        <p:txBody>
          <a:bodyPr wrap="square" rtlCol="0">
            <a:spAutoFit/>
          </a:bodyPr>
          <a:lstStyle/>
          <a:p>
            <a:r>
              <a:rPr lang="en-GB" dirty="0">
                <a:solidFill>
                  <a:schemeClr val="accent6"/>
                </a:solidFill>
              </a:rPr>
              <a:t>deployment</a:t>
            </a:r>
          </a:p>
        </p:txBody>
      </p:sp>
      <p:sp>
        <p:nvSpPr>
          <p:cNvPr id="15" name="Rectangle 14">
            <a:extLst>
              <a:ext uri="{FF2B5EF4-FFF2-40B4-BE49-F238E27FC236}">
                <a16:creationId xmlns:a16="http://schemas.microsoft.com/office/drawing/2014/main" id="{0EA3FCF8-3198-0B5D-0031-72826A143BED}"/>
              </a:ext>
            </a:extLst>
          </p:cNvPr>
          <p:cNvSpPr/>
          <p:nvPr/>
        </p:nvSpPr>
        <p:spPr>
          <a:xfrm>
            <a:off x="6966408" y="939800"/>
            <a:ext cx="1980747" cy="279321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8BD57B7D-6128-A185-CCBE-A3F384E076A2}"/>
              </a:ext>
            </a:extLst>
          </p:cNvPr>
          <p:cNvSpPr txBox="1"/>
          <p:nvPr/>
        </p:nvSpPr>
        <p:spPr>
          <a:xfrm>
            <a:off x="5708754" y="4052550"/>
            <a:ext cx="4063738" cy="369332"/>
          </a:xfrm>
          <a:prstGeom prst="rect">
            <a:avLst/>
          </a:prstGeom>
          <a:noFill/>
        </p:spPr>
        <p:txBody>
          <a:bodyPr wrap="square" rtlCol="0">
            <a:spAutoFit/>
          </a:bodyPr>
          <a:lstStyle/>
          <a:p>
            <a:pPr algn="ctr"/>
            <a:r>
              <a:rPr lang="en-GB" dirty="0">
                <a:solidFill>
                  <a:srgbClr val="FF0000"/>
                </a:solidFill>
              </a:rPr>
              <a:t>Repeated, complex, multi-step code</a:t>
            </a:r>
          </a:p>
        </p:txBody>
      </p:sp>
      <p:cxnSp>
        <p:nvCxnSpPr>
          <p:cNvPr id="18" name="Straight Arrow Connector 17">
            <a:extLst>
              <a:ext uri="{FF2B5EF4-FFF2-40B4-BE49-F238E27FC236}">
                <a16:creationId xmlns:a16="http://schemas.microsoft.com/office/drawing/2014/main" id="{9B18E78F-0346-0F27-EE20-59F594E1354E}"/>
              </a:ext>
            </a:extLst>
          </p:cNvPr>
          <p:cNvCxnSpPr>
            <a:cxnSpLocks/>
            <a:stCxn id="16" idx="0"/>
            <a:endCxn id="15" idx="2"/>
          </p:cNvCxnSpPr>
          <p:nvPr/>
        </p:nvCxnSpPr>
        <p:spPr>
          <a:xfrm flipV="1">
            <a:off x="7740623" y="3733014"/>
            <a:ext cx="216159" cy="3195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72B1BEA0-FF54-C094-C9F6-59DE471B9DED}"/>
              </a:ext>
            </a:extLst>
          </p:cNvPr>
          <p:cNvSpPr txBox="1">
            <a:spLocks/>
          </p:cNvSpPr>
          <p:nvPr/>
        </p:nvSpPr>
        <p:spPr>
          <a:xfrm>
            <a:off x="470515" y="4788816"/>
            <a:ext cx="10634260" cy="9332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676767"/>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676767"/>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676767"/>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676767"/>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t>This resulted in multiple stages of deployment and repeated code across projects with the PVA Servers being written slightly different depending on the developer (</a:t>
            </a:r>
            <a:r>
              <a:rPr lang="en-GB" sz="1800" i="1" dirty="0"/>
              <a:t>see yesterday’s talk on standardising p4p servers</a:t>
            </a:r>
            <a:r>
              <a:rPr lang="en-GB" sz="1800" dirty="0"/>
              <a:t>). </a:t>
            </a:r>
          </a:p>
        </p:txBody>
      </p:sp>
    </p:spTree>
    <p:extLst>
      <p:ext uri="{BB962C8B-B14F-4D97-AF65-F5344CB8AC3E}">
        <p14:creationId xmlns:p14="http://schemas.microsoft.com/office/powerpoint/2010/main" val="1496484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82E1A-0AEB-BD1E-3AFF-3779B153D93D}"/>
              </a:ext>
            </a:extLst>
          </p:cNvPr>
          <p:cNvSpPr>
            <a:spLocks noGrp="1"/>
          </p:cNvSpPr>
          <p:nvPr>
            <p:ph type="title"/>
          </p:nvPr>
        </p:nvSpPr>
        <p:spPr/>
        <p:txBody>
          <a:bodyPr/>
          <a:lstStyle/>
          <a:p>
            <a:r>
              <a:rPr lang="en-GB" dirty="0"/>
              <a:t>Current Solution – </a:t>
            </a:r>
            <a:r>
              <a:rPr lang="en-GB" dirty="0" err="1"/>
              <a:t>lume</a:t>
            </a:r>
            <a:r>
              <a:rPr lang="en-GB" dirty="0"/>
              <a:t>-deployment</a:t>
            </a:r>
          </a:p>
        </p:txBody>
      </p:sp>
      <p:grpSp>
        <p:nvGrpSpPr>
          <p:cNvPr id="8" name="Group 7">
            <a:extLst>
              <a:ext uri="{FF2B5EF4-FFF2-40B4-BE49-F238E27FC236}">
                <a16:creationId xmlns:a16="http://schemas.microsoft.com/office/drawing/2014/main" id="{4E857C2F-2C58-DBE5-9762-EF3CCCE30AE9}"/>
              </a:ext>
            </a:extLst>
          </p:cNvPr>
          <p:cNvGrpSpPr>
            <a:grpSpLocks noChangeAspect="1"/>
          </p:cNvGrpSpPr>
          <p:nvPr/>
        </p:nvGrpSpPr>
        <p:grpSpPr>
          <a:xfrm>
            <a:off x="2306013" y="999469"/>
            <a:ext cx="7579975" cy="3483447"/>
            <a:chOff x="1594466" y="1384300"/>
            <a:chExt cx="9076184" cy="4171043"/>
          </a:xfrm>
        </p:grpSpPr>
        <p:pic>
          <p:nvPicPr>
            <p:cNvPr id="9" name="Picture 8">
              <a:extLst>
                <a:ext uri="{FF2B5EF4-FFF2-40B4-BE49-F238E27FC236}">
                  <a16:creationId xmlns:a16="http://schemas.microsoft.com/office/drawing/2014/main" id="{C885B80A-2D6C-86B9-041D-72CC4467D7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4466" y="1384300"/>
              <a:ext cx="9003070" cy="4171043"/>
            </a:xfrm>
            <a:prstGeom prst="rect">
              <a:avLst/>
            </a:prstGeom>
          </p:spPr>
        </p:pic>
        <p:sp>
          <p:nvSpPr>
            <p:cNvPr id="10" name="Rectangle 9">
              <a:extLst>
                <a:ext uri="{FF2B5EF4-FFF2-40B4-BE49-F238E27FC236}">
                  <a16:creationId xmlns:a16="http://schemas.microsoft.com/office/drawing/2014/main" id="{A9329ECA-0D73-D3F6-7514-A3BAF55809C1}"/>
                </a:ext>
              </a:extLst>
            </p:cNvPr>
            <p:cNvSpPr/>
            <p:nvPr/>
          </p:nvSpPr>
          <p:spPr>
            <a:xfrm>
              <a:off x="1594466" y="1384300"/>
              <a:ext cx="3976018" cy="4171043"/>
            </a:xfrm>
            <a:prstGeom prst="rect">
              <a:avLst/>
            </a:prstGeom>
            <a:no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02655CB-C137-94B2-895D-94995148155E}"/>
                </a:ext>
              </a:extLst>
            </p:cNvPr>
            <p:cNvSpPr/>
            <p:nvPr/>
          </p:nvSpPr>
          <p:spPr>
            <a:xfrm>
              <a:off x="5570484" y="1384300"/>
              <a:ext cx="5100166" cy="4171043"/>
            </a:xfrm>
            <a:prstGeom prst="rect">
              <a:avLst/>
            </a:prstGeom>
            <a:noFill/>
            <a:ln w="38100">
              <a:solidFill>
                <a:schemeClr val="accent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extBox 12">
            <a:extLst>
              <a:ext uri="{FF2B5EF4-FFF2-40B4-BE49-F238E27FC236}">
                <a16:creationId xmlns:a16="http://schemas.microsoft.com/office/drawing/2014/main" id="{5CB3E9C1-6F73-CF2B-EA29-589C3CCAC5BA}"/>
              </a:ext>
            </a:extLst>
          </p:cNvPr>
          <p:cNvSpPr txBox="1"/>
          <p:nvPr/>
        </p:nvSpPr>
        <p:spPr>
          <a:xfrm>
            <a:off x="725864" y="939800"/>
            <a:ext cx="1519088" cy="370526"/>
          </a:xfrm>
          <a:prstGeom prst="rect">
            <a:avLst/>
          </a:prstGeom>
          <a:noFill/>
        </p:spPr>
        <p:txBody>
          <a:bodyPr wrap="square" rtlCol="0">
            <a:spAutoFit/>
          </a:bodyPr>
          <a:lstStyle/>
          <a:p>
            <a:pPr algn="r"/>
            <a:r>
              <a:rPr lang="en-GB" dirty="0">
                <a:solidFill>
                  <a:srgbClr val="FFC000"/>
                </a:solidFill>
              </a:rPr>
              <a:t>training</a:t>
            </a:r>
          </a:p>
        </p:txBody>
      </p:sp>
      <p:sp>
        <p:nvSpPr>
          <p:cNvPr id="14" name="TextBox 13">
            <a:extLst>
              <a:ext uri="{FF2B5EF4-FFF2-40B4-BE49-F238E27FC236}">
                <a16:creationId xmlns:a16="http://schemas.microsoft.com/office/drawing/2014/main" id="{A36F2DE1-2FB7-3F87-333B-D7AA72F1D842}"/>
              </a:ext>
            </a:extLst>
          </p:cNvPr>
          <p:cNvSpPr txBox="1"/>
          <p:nvPr/>
        </p:nvSpPr>
        <p:spPr>
          <a:xfrm>
            <a:off x="9968158" y="4174803"/>
            <a:ext cx="1519088" cy="370526"/>
          </a:xfrm>
          <a:prstGeom prst="rect">
            <a:avLst/>
          </a:prstGeom>
          <a:noFill/>
        </p:spPr>
        <p:txBody>
          <a:bodyPr wrap="square" rtlCol="0">
            <a:spAutoFit/>
          </a:bodyPr>
          <a:lstStyle/>
          <a:p>
            <a:r>
              <a:rPr lang="en-GB" dirty="0">
                <a:solidFill>
                  <a:schemeClr val="accent6"/>
                </a:solidFill>
              </a:rPr>
              <a:t>deployment</a:t>
            </a:r>
          </a:p>
        </p:txBody>
      </p:sp>
      <p:sp>
        <p:nvSpPr>
          <p:cNvPr id="15" name="Rectangle 14">
            <a:extLst>
              <a:ext uri="{FF2B5EF4-FFF2-40B4-BE49-F238E27FC236}">
                <a16:creationId xmlns:a16="http://schemas.microsoft.com/office/drawing/2014/main" id="{0EA3FCF8-3198-0B5D-0031-72826A143BED}"/>
              </a:ext>
            </a:extLst>
          </p:cNvPr>
          <p:cNvSpPr/>
          <p:nvPr/>
        </p:nvSpPr>
        <p:spPr>
          <a:xfrm>
            <a:off x="6966408" y="939800"/>
            <a:ext cx="1980747" cy="279321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8BD57B7D-6128-A185-CCBE-A3F384E076A2}"/>
              </a:ext>
            </a:extLst>
          </p:cNvPr>
          <p:cNvSpPr txBox="1"/>
          <p:nvPr/>
        </p:nvSpPr>
        <p:spPr>
          <a:xfrm>
            <a:off x="5731384" y="4018789"/>
            <a:ext cx="4063738" cy="369332"/>
          </a:xfrm>
          <a:prstGeom prst="rect">
            <a:avLst/>
          </a:prstGeom>
          <a:noFill/>
        </p:spPr>
        <p:txBody>
          <a:bodyPr wrap="square" rtlCol="0">
            <a:spAutoFit/>
          </a:bodyPr>
          <a:lstStyle/>
          <a:p>
            <a:pPr algn="ctr"/>
            <a:r>
              <a:rPr lang="en-GB" dirty="0">
                <a:solidFill>
                  <a:srgbClr val="FF0000"/>
                </a:solidFill>
              </a:rPr>
              <a:t>Templated, containerised code</a:t>
            </a:r>
          </a:p>
        </p:txBody>
      </p:sp>
      <p:cxnSp>
        <p:nvCxnSpPr>
          <p:cNvPr id="18" name="Straight Arrow Connector 17">
            <a:extLst>
              <a:ext uri="{FF2B5EF4-FFF2-40B4-BE49-F238E27FC236}">
                <a16:creationId xmlns:a16="http://schemas.microsoft.com/office/drawing/2014/main" id="{9B18E78F-0346-0F27-EE20-59F594E1354E}"/>
              </a:ext>
            </a:extLst>
          </p:cNvPr>
          <p:cNvCxnSpPr>
            <a:cxnSpLocks/>
            <a:stCxn id="16" idx="0"/>
            <a:endCxn id="15" idx="2"/>
          </p:cNvCxnSpPr>
          <p:nvPr/>
        </p:nvCxnSpPr>
        <p:spPr>
          <a:xfrm flipV="1">
            <a:off x="7763253" y="3733014"/>
            <a:ext cx="193529" cy="2857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72B1BEA0-FF54-C094-C9F6-59DE471B9DED}"/>
              </a:ext>
            </a:extLst>
          </p:cNvPr>
          <p:cNvSpPr txBox="1">
            <a:spLocks/>
          </p:cNvSpPr>
          <p:nvPr/>
        </p:nvSpPr>
        <p:spPr>
          <a:xfrm>
            <a:off x="470515" y="4788816"/>
            <a:ext cx="10634260" cy="9332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676767"/>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676767"/>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676767"/>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676767"/>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1" dirty="0" err="1"/>
              <a:t>Lume</a:t>
            </a:r>
            <a:r>
              <a:rPr lang="en-GB" sz="1800" b="1" dirty="0"/>
              <a:t>-deployment </a:t>
            </a:r>
            <a:r>
              <a:rPr lang="en-GB" sz="1800" dirty="0"/>
              <a:t>was developed by Mateusz Leputa while on secondment at SLAC working with Jesse </a:t>
            </a:r>
            <a:r>
              <a:rPr lang="en-GB" sz="1800" dirty="0" err="1"/>
              <a:t>Bellister</a:t>
            </a:r>
            <a:r>
              <a:rPr lang="en-GB" sz="1800" dirty="0"/>
              <a:t> and Auralee Edelen. It is designed to integrate with the LUME environment developed and in use at SLAC. </a:t>
            </a:r>
          </a:p>
        </p:txBody>
      </p:sp>
      <p:sp>
        <p:nvSpPr>
          <p:cNvPr id="3" name="Rectangle 2">
            <a:extLst>
              <a:ext uri="{FF2B5EF4-FFF2-40B4-BE49-F238E27FC236}">
                <a16:creationId xmlns:a16="http://schemas.microsoft.com/office/drawing/2014/main" id="{91C36CED-DF86-5407-A2A8-C3725DE7A77D}"/>
              </a:ext>
            </a:extLst>
          </p:cNvPr>
          <p:cNvSpPr/>
          <p:nvPr/>
        </p:nvSpPr>
        <p:spPr>
          <a:xfrm>
            <a:off x="7795967" y="1074897"/>
            <a:ext cx="1084082" cy="14891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Arrow Connector 4">
            <a:extLst>
              <a:ext uri="{FF2B5EF4-FFF2-40B4-BE49-F238E27FC236}">
                <a16:creationId xmlns:a16="http://schemas.microsoft.com/office/drawing/2014/main" id="{275EE24E-4147-BFD9-AB3D-62E69E33CEEE}"/>
              </a:ext>
            </a:extLst>
          </p:cNvPr>
          <p:cNvCxnSpPr>
            <a:cxnSpLocks/>
          </p:cNvCxnSpPr>
          <p:nvPr/>
        </p:nvCxnSpPr>
        <p:spPr>
          <a:xfrm>
            <a:off x="7569724" y="1979629"/>
            <a:ext cx="387058" cy="7164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B780B41-1618-22DE-C5B4-F7ACEFCA695A}"/>
              </a:ext>
            </a:extLst>
          </p:cNvPr>
          <p:cNvSpPr txBox="1"/>
          <p:nvPr/>
        </p:nvSpPr>
        <p:spPr>
          <a:xfrm>
            <a:off x="6265767" y="6368328"/>
            <a:ext cx="5039305" cy="369332"/>
          </a:xfrm>
          <a:prstGeom prst="rect">
            <a:avLst/>
          </a:prstGeom>
          <a:noFill/>
        </p:spPr>
        <p:txBody>
          <a:bodyPr wrap="square">
            <a:spAutoFit/>
          </a:bodyPr>
          <a:lstStyle/>
          <a:p>
            <a:r>
              <a:rPr lang="en-GB" dirty="0">
                <a:hlinkClick r:id="rId3"/>
              </a:rPr>
              <a:t>https://github.com/MatInGit/lume-deployment</a:t>
            </a:r>
            <a:r>
              <a:rPr lang="en-GB" dirty="0"/>
              <a:t> </a:t>
            </a:r>
          </a:p>
        </p:txBody>
      </p:sp>
      <p:pic>
        <p:nvPicPr>
          <p:cNvPr id="4" name="Picture 3">
            <a:extLst>
              <a:ext uri="{FF2B5EF4-FFF2-40B4-BE49-F238E27FC236}">
                <a16:creationId xmlns:a16="http://schemas.microsoft.com/office/drawing/2014/main" id="{530731CE-B34E-F471-FDAE-FAEE46159A4D}"/>
              </a:ext>
            </a:extLst>
          </p:cNvPr>
          <p:cNvPicPr>
            <a:picLocks noChangeAspect="1"/>
          </p:cNvPicPr>
          <p:nvPr/>
        </p:nvPicPr>
        <p:blipFill rotWithShape="1">
          <a:blip r:embed="rId4"/>
          <a:srcRect l="20827" t="31870" r="20827" b="33237"/>
          <a:stretch/>
        </p:blipFill>
        <p:spPr>
          <a:xfrm>
            <a:off x="9013959" y="5572265"/>
            <a:ext cx="2090816" cy="796063"/>
          </a:xfrm>
          <a:prstGeom prst="rect">
            <a:avLst/>
          </a:prstGeom>
        </p:spPr>
      </p:pic>
    </p:spTree>
    <p:extLst>
      <p:ext uri="{BB962C8B-B14F-4D97-AF65-F5344CB8AC3E}">
        <p14:creationId xmlns:p14="http://schemas.microsoft.com/office/powerpoint/2010/main" val="1051065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82E1A-0AEB-BD1E-3AFF-3779B153D93D}"/>
              </a:ext>
            </a:extLst>
          </p:cNvPr>
          <p:cNvSpPr>
            <a:spLocks noGrp="1"/>
          </p:cNvSpPr>
          <p:nvPr>
            <p:ph type="title"/>
          </p:nvPr>
        </p:nvSpPr>
        <p:spPr/>
        <p:txBody>
          <a:bodyPr/>
          <a:lstStyle/>
          <a:p>
            <a:r>
              <a:rPr lang="en-GB" dirty="0"/>
              <a:t>Current Solution – </a:t>
            </a:r>
            <a:r>
              <a:rPr lang="en-GB" dirty="0" err="1"/>
              <a:t>lume</a:t>
            </a:r>
            <a:r>
              <a:rPr lang="en-GB" dirty="0"/>
              <a:t>-deployment</a:t>
            </a:r>
          </a:p>
        </p:txBody>
      </p:sp>
      <p:grpSp>
        <p:nvGrpSpPr>
          <p:cNvPr id="8" name="Group 7">
            <a:extLst>
              <a:ext uri="{FF2B5EF4-FFF2-40B4-BE49-F238E27FC236}">
                <a16:creationId xmlns:a16="http://schemas.microsoft.com/office/drawing/2014/main" id="{4E857C2F-2C58-DBE5-9762-EF3CCCE30AE9}"/>
              </a:ext>
            </a:extLst>
          </p:cNvPr>
          <p:cNvGrpSpPr>
            <a:grpSpLocks noChangeAspect="1"/>
          </p:cNvGrpSpPr>
          <p:nvPr/>
        </p:nvGrpSpPr>
        <p:grpSpPr>
          <a:xfrm>
            <a:off x="2306013" y="999469"/>
            <a:ext cx="7579975" cy="3483447"/>
            <a:chOff x="1594466" y="1384300"/>
            <a:chExt cx="9076184" cy="4171043"/>
          </a:xfrm>
        </p:grpSpPr>
        <p:pic>
          <p:nvPicPr>
            <p:cNvPr id="9" name="Picture 8">
              <a:extLst>
                <a:ext uri="{FF2B5EF4-FFF2-40B4-BE49-F238E27FC236}">
                  <a16:creationId xmlns:a16="http://schemas.microsoft.com/office/drawing/2014/main" id="{C885B80A-2D6C-86B9-041D-72CC4467D7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4466" y="1384300"/>
              <a:ext cx="9003070" cy="4171043"/>
            </a:xfrm>
            <a:prstGeom prst="rect">
              <a:avLst/>
            </a:prstGeom>
          </p:spPr>
        </p:pic>
        <p:sp>
          <p:nvSpPr>
            <p:cNvPr id="10" name="Rectangle 9">
              <a:extLst>
                <a:ext uri="{FF2B5EF4-FFF2-40B4-BE49-F238E27FC236}">
                  <a16:creationId xmlns:a16="http://schemas.microsoft.com/office/drawing/2014/main" id="{A9329ECA-0D73-D3F6-7514-A3BAF55809C1}"/>
                </a:ext>
              </a:extLst>
            </p:cNvPr>
            <p:cNvSpPr/>
            <p:nvPr/>
          </p:nvSpPr>
          <p:spPr>
            <a:xfrm>
              <a:off x="1594466" y="1384300"/>
              <a:ext cx="3976018" cy="4171043"/>
            </a:xfrm>
            <a:prstGeom prst="rect">
              <a:avLst/>
            </a:prstGeom>
            <a:no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02655CB-C137-94B2-895D-94995148155E}"/>
                </a:ext>
              </a:extLst>
            </p:cNvPr>
            <p:cNvSpPr/>
            <p:nvPr/>
          </p:nvSpPr>
          <p:spPr>
            <a:xfrm>
              <a:off x="5570484" y="1384300"/>
              <a:ext cx="5100166" cy="4171043"/>
            </a:xfrm>
            <a:prstGeom prst="rect">
              <a:avLst/>
            </a:prstGeom>
            <a:noFill/>
            <a:ln w="38100">
              <a:solidFill>
                <a:schemeClr val="accent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extBox 12">
            <a:extLst>
              <a:ext uri="{FF2B5EF4-FFF2-40B4-BE49-F238E27FC236}">
                <a16:creationId xmlns:a16="http://schemas.microsoft.com/office/drawing/2014/main" id="{5CB3E9C1-6F73-CF2B-EA29-589C3CCAC5BA}"/>
              </a:ext>
            </a:extLst>
          </p:cNvPr>
          <p:cNvSpPr txBox="1"/>
          <p:nvPr/>
        </p:nvSpPr>
        <p:spPr>
          <a:xfrm>
            <a:off x="725864" y="939800"/>
            <a:ext cx="1519088" cy="370526"/>
          </a:xfrm>
          <a:prstGeom prst="rect">
            <a:avLst/>
          </a:prstGeom>
          <a:noFill/>
        </p:spPr>
        <p:txBody>
          <a:bodyPr wrap="square" rtlCol="0">
            <a:spAutoFit/>
          </a:bodyPr>
          <a:lstStyle/>
          <a:p>
            <a:pPr algn="r"/>
            <a:r>
              <a:rPr lang="en-GB" dirty="0">
                <a:solidFill>
                  <a:srgbClr val="FFC000"/>
                </a:solidFill>
              </a:rPr>
              <a:t>training</a:t>
            </a:r>
          </a:p>
        </p:txBody>
      </p:sp>
      <p:sp>
        <p:nvSpPr>
          <p:cNvPr id="14" name="TextBox 13">
            <a:extLst>
              <a:ext uri="{FF2B5EF4-FFF2-40B4-BE49-F238E27FC236}">
                <a16:creationId xmlns:a16="http://schemas.microsoft.com/office/drawing/2014/main" id="{A36F2DE1-2FB7-3F87-333B-D7AA72F1D842}"/>
              </a:ext>
            </a:extLst>
          </p:cNvPr>
          <p:cNvSpPr txBox="1"/>
          <p:nvPr/>
        </p:nvSpPr>
        <p:spPr>
          <a:xfrm>
            <a:off x="9968158" y="4174803"/>
            <a:ext cx="1519088" cy="370526"/>
          </a:xfrm>
          <a:prstGeom prst="rect">
            <a:avLst/>
          </a:prstGeom>
          <a:noFill/>
        </p:spPr>
        <p:txBody>
          <a:bodyPr wrap="square" rtlCol="0">
            <a:spAutoFit/>
          </a:bodyPr>
          <a:lstStyle/>
          <a:p>
            <a:r>
              <a:rPr lang="en-GB" dirty="0">
                <a:solidFill>
                  <a:schemeClr val="accent6"/>
                </a:solidFill>
              </a:rPr>
              <a:t>deployment</a:t>
            </a:r>
          </a:p>
        </p:txBody>
      </p:sp>
      <p:sp>
        <p:nvSpPr>
          <p:cNvPr id="15" name="Rectangle 14">
            <a:extLst>
              <a:ext uri="{FF2B5EF4-FFF2-40B4-BE49-F238E27FC236}">
                <a16:creationId xmlns:a16="http://schemas.microsoft.com/office/drawing/2014/main" id="{0EA3FCF8-3198-0B5D-0031-72826A143BED}"/>
              </a:ext>
            </a:extLst>
          </p:cNvPr>
          <p:cNvSpPr/>
          <p:nvPr/>
        </p:nvSpPr>
        <p:spPr>
          <a:xfrm>
            <a:off x="6966408" y="939800"/>
            <a:ext cx="1980747" cy="279321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8BD57B7D-6128-A185-CCBE-A3F384E076A2}"/>
              </a:ext>
            </a:extLst>
          </p:cNvPr>
          <p:cNvSpPr txBox="1"/>
          <p:nvPr/>
        </p:nvSpPr>
        <p:spPr>
          <a:xfrm>
            <a:off x="5731384" y="4018789"/>
            <a:ext cx="4063738" cy="369332"/>
          </a:xfrm>
          <a:prstGeom prst="rect">
            <a:avLst/>
          </a:prstGeom>
          <a:noFill/>
        </p:spPr>
        <p:txBody>
          <a:bodyPr wrap="square" rtlCol="0">
            <a:spAutoFit/>
          </a:bodyPr>
          <a:lstStyle/>
          <a:p>
            <a:pPr algn="ctr"/>
            <a:r>
              <a:rPr lang="en-GB" dirty="0">
                <a:solidFill>
                  <a:srgbClr val="FF0000"/>
                </a:solidFill>
              </a:rPr>
              <a:t>Templated, containerised code</a:t>
            </a:r>
          </a:p>
        </p:txBody>
      </p:sp>
      <p:cxnSp>
        <p:nvCxnSpPr>
          <p:cNvPr id="18" name="Straight Arrow Connector 17">
            <a:extLst>
              <a:ext uri="{FF2B5EF4-FFF2-40B4-BE49-F238E27FC236}">
                <a16:creationId xmlns:a16="http://schemas.microsoft.com/office/drawing/2014/main" id="{9B18E78F-0346-0F27-EE20-59F594E1354E}"/>
              </a:ext>
            </a:extLst>
          </p:cNvPr>
          <p:cNvCxnSpPr>
            <a:cxnSpLocks/>
            <a:stCxn id="16" idx="0"/>
            <a:endCxn id="15" idx="2"/>
          </p:cNvCxnSpPr>
          <p:nvPr/>
        </p:nvCxnSpPr>
        <p:spPr>
          <a:xfrm flipV="1">
            <a:off x="7763253" y="3733014"/>
            <a:ext cx="193529" cy="2857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72B1BEA0-FF54-C094-C9F6-59DE471B9DED}"/>
              </a:ext>
            </a:extLst>
          </p:cNvPr>
          <p:cNvSpPr txBox="1">
            <a:spLocks/>
          </p:cNvSpPr>
          <p:nvPr/>
        </p:nvSpPr>
        <p:spPr>
          <a:xfrm>
            <a:off x="470515" y="4788816"/>
            <a:ext cx="10634260" cy="9332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676767"/>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676767"/>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676767"/>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676767"/>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1" dirty="0" err="1"/>
              <a:t>Lume</a:t>
            </a:r>
            <a:r>
              <a:rPr lang="en-GB" sz="1800" b="1" dirty="0"/>
              <a:t>-deployment* </a:t>
            </a:r>
            <a:r>
              <a:rPr lang="en-GB" sz="1800" dirty="0"/>
              <a:t>resolves a lot of the repetition in code by handling required model transformations, additional computation and serving of EPICS PVs into a Python CLI program with easy integration for MLFlow and local models</a:t>
            </a:r>
          </a:p>
        </p:txBody>
      </p:sp>
      <p:sp>
        <p:nvSpPr>
          <p:cNvPr id="3" name="Rectangle 2">
            <a:extLst>
              <a:ext uri="{FF2B5EF4-FFF2-40B4-BE49-F238E27FC236}">
                <a16:creationId xmlns:a16="http://schemas.microsoft.com/office/drawing/2014/main" id="{91C36CED-DF86-5407-A2A8-C3725DE7A77D}"/>
              </a:ext>
            </a:extLst>
          </p:cNvPr>
          <p:cNvSpPr/>
          <p:nvPr/>
        </p:nvSpPr>
        <p:spPr>
          <a:xfrm>
            <a:off x="7795967" y="1074897"/>
            <a:ext cx="1084082" cy="14891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Arrow Connector 4">
            <a:extLst>
              <a:ext uri="{FF2B5EF4-FFF2-40B4-BE49-F238E27FC236}">
                <a16:creationId xmlns:a16="http://schemas.microsoft.com/office/drawing/2014/main" id="{275EE24E-4147-BFD9-AB3D-62E69E33CEEE}"/>
              </a:ext>
            </a:extLst>
          </p:cNvPr>
          <p:cNvCxnSpPr>
            <a:cxnSpLocks/>
          </p:cNvCxnSpPr>
          <p:nvPr/>
        </p:nvCxnSpPr>
        <p:spPr>
          <a:xfrm>
            <a:off x="7569724" y="1979629"/>
            <a:ext cx="387058" cy="7164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B780B41-1618-22DE-C5B4-F7ACEFCA695A}"/>
              </a:ext>
            </a:extLst>
          </p:cNvPr>
          <p:cNvSpPr txBox="1"/>
          <p:nvPr/>
        </p:nvSpPr>
        <p:spPr>
          <a:xfrm>
            <a:off x="6265767" y="6368328"/>
            <a:ext cx="5039305" cy="369332"/>
          </a:xfrm>
          <a:prstGeom prst="rect">
            <a:avLst/>
          </a:prstGeom>
          <a:noFill/>
        </p:spPr>
        <p:txBody>
          <a:bodyPr wrap="square">
            <a:spAutoFit/>
          </a:bodyPr>
          <a:lstStyle/>
          <a:p>
            <a:r>
              <a:rPr lang="en-GB" dirty="0">
                <a:hlinkClick r:id="rId3"/>
              </a:rPr>
              <a:t>https://github.com/MatInGit/lume-deployment</a:t>
            </a:r>
            <a:r>
              <a:rPr lang="en-GB" dirty="0"/>
              <a:t> </a:t>
            </a:r>
          </a:p>
        </p:txBody>
      </p:sp>
    </p:spTree>
    <p:extLst>
      <p:ext uri="{BB962C8B-B14F-4D97-AF65-F5344CB8AC3E}">
        <p14:creationId xmlns:p14="http://schemas.microsoft.com/office/powerpoint/2010/main" val="3114005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82E1A-0AEB-BD1E-3AFF-3779B153D93D}"/>
              </a:ext>
            </a:extLst>
          </p:cNvPr>
          <p:cNvSpPr>
            <a:spLocks noGrp="1"/>
          </p:cNvSpPr>
          <p:nvPr>
            <p:ph type="title"/>
          </p:nvPr>
        </p:nvSpPr>
        <p:spPr/>
        <p:txBody>
          <a:bodyPr/>
          <a:lstStyle/>
          <a:p>
            <a:r>
              <a:rPr lang="en-GB" dirty="0" err="1"/>
              <a:t>lume</a:t>
            </a:r>
            <a:r>
              <a:rPr lang="en-GB" dirty="0"/>
              <a:t>-deployment: Design Overview</a:t>
            </a:r>
          </a:p>
        </p:txBody>
      </p:sp>
      <p:sp>
        <p:nvSpPr>
          <p:cNvPr id="3" name="Content Placeholder 2">
            <a:extLst>
              <a:ext uri="{FF2B5EF4-FFF2-40B4-BE49-F238E27FC236}">
                <a16:creationId xmlns:a16="http://schemas.microsoft.com/office/drawing/2014/main" id="{F630D851-F5B0-D1B8-8626-9B14ADB72D26}"/>
              </a:ext>
            </a:extLst>
          </p:cNvPr>
          <p:cNvSpPr>
            <a:spLocks noGrp="1"/>
          </p:cNvSpPr>
          <p:nvPr>
            <p:ph idx="1"/>
          </p:nvPr>
        </p:nvSpPr>
        <p:spPr>
          <a:xfrm>
            <a:off x="266699" y="1304925"/>
            <a:ext cx="10829925" cy="574675"/>
          </a:xfrm>
        </p:spPr>
        <p:txBody>
          <a:bodyPr>
            <a:normAutofit fontScale="92500" lnSpcReduction="10000"/>
          </a:bodyPr>
          <a:lstStyle/>
          <a:p>
            <a:pPr marL="0" indent="0">
              <a:buNone/>
            </a:pPr>
            <a:r>
              <a:rPr lang="en-GB" dirty="0" err="1"/>
              <a:t>Lume</a:t>
            </a:r>
            <a:r>
              <a:rPr lang="en-GB" dirty="0"/>
              <a:t>-deployment is designed to work in a variety of cases depending on your level of interaction with your machine</a:t>
            </a:r>
          </a:p>
        </p:txBody>
      </p:sp>
      <p:pic>
        <p:nvPicPr>
          <p:cNvPr id="1036" name="Picture 12">
            <a:extLst>
              <a:ext uri="{FF2B5EF4-FFF2-40B4-BE49-F238E27FC236}">
                <a16:creationId xmlns:a16="http://schemas.microsoft.com/office/drawing/2014/main" id="{FDCB449C-FF50-C2A0-FB97-0D545D0CE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0071" y="1879600"/>
            <a:ext cx="7431858" cy="38778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040895D-793B-51B4-C6C8-259B4F29DED8}"/>
              </a:ext>
            </a:extLst>
          </p:cNvPr>
          <p:cNvSpPr txBox="1"/>
          <p:nvPr/>
        </p:nvSpPr>
        <p:spPr>
          <a:xfrm>
            <a:off x="266699" y="2812112"/>
            <a:ext cx="2982528" cy="584775"/>
          </a:xfrm>
          <a:prstGeom prst="rect">
            <a:avLst/>
          </a:prstGeom>
          <a:noFill/>
        </p:spPr>
        <p:txBody>
          <a:bodyPr wrap="square" rtlCol="0">
            <a:spAutoFit/>
          </a:bodyPr>
          <a:lstStyle/>
          <a:p>
            <a:pPr algn="r"/>
            <a:r>
              <a:rPr lang="en-GB" sz="1600" dirty="0">
                <a:solidFill>
                  <a:schemeClr val="accent2"/>
                </a:solidFill>
              </a:rPr>
              <a:t>Case 1: Reinforcement Learning</a:t>
            </a:r>
          </a:p>
        </p:txBody>
      </p:sp>
      <p:sp>
        <p:nvSpPr>
          <p:cNvPr id="8" name="TextBox 7">
            <a:extLst>
              <a:ext uri="{FF2B5EF4-FFF2-40B4-BE49-F238E27FC236}">
                <a16:creationId xmlns:a16="http://schemas.microsoft.com/office/drawing/2014/main" id="{7877179E-F090-F332-CFC0-659C34EDE206}"/>
              </a:ext>
            </a:extLst>
          </p:cNvPr>
          <p:cNvSpPr txBox="1"/>
          <p:nvPr/>
        </p:nvSpPr>
        <p:spPr>
          <a:xfrm>
            <a:off x="266699" y="3921189"/>
            <a:ext cx="2982528" cy="584775"/>
          </a:xfrm>
          <a:prstGeom prst="rect">
            <a:avLst/>
          </a:prstGeom>
          <a:noFill/>
        </p:spPr>
        <p:txBody>
          <a:bodyPr wrap="square" rtlCol="0">
            <a:spAutoFit/>
          </a:bodyPr>
          <a:lstStyle/>
          <a:p>
            <a:pPr algn="r"/>
            <a:r>
              <a:rPr lang="en-GB" sz="1600" dirty="0">
                <a:solidFill>
                  <a:schemeClr val="accent2"/>
                </a:solidFill>
              </a:rPr>
              <a:t>Case 2: Anomaly Detection, Model quality monitoring</a:t>
            </a:r>
          </a:p>
        </p:txBody>
      </p:sp>
      <p:sp>
        <p:nvSpPr>
          <p:cNvPr id="9" name="TextBox 8">
            <a:extLst>
              <a:ext uri="{FF2B5EF4-FFF2-40B4-BE49-F238E27FC236}">
                <a16:creationId xmlns:a16="http://schemas.microsoft.com/office/drawing/2014/main" id="{758B9527-2F61-B036-D5D7-3A642DEF1E00}"/>
              </a:ext>
            </a:extLst>
          </p:cNvPr>
          <p:cNvSpPr txBox="1"/>
          <p:nvPr/>
        </p:nvSpPr>
        <p:spPr>
          <a:xfrm>
            <a:off x="0" y="5030266"/>
            <a:ext cx="2299317" cy="584775"/>
          </a:xfrm>
          <a:prstGeom prst="rect">
            <a:avLst/>
          </a:prstGeom>
          <a:noFill/>
        </p:spPr>
        <p:txBody>
          <a:bodyPr wrap="square" rtlCol="0">
            <a:spAutoFit/>
          </a:bodyPr>
          <a:lstStyle/>
          <a:p>
            <a:pPr algn="r"/>
            <a:r>
              <a:rPr lang="en-GB" sz="1600" dirty="0">
                <a:solidFill>
                  <a:schemeClr val="accent2"/>
                </a:solidFill>
              </a:rPr>
              <a:t>Case 3: Surrogate Model</a:t>
            </a:r>
          </a:p>
        </p:txBody>
      </p:sp>
      <p:sp>
        <p:nvSpPr>
          <p:cNvPr id="10" name="TextBox 9">
            <a:extLst>
              <a:ext uri="{FF2B5EF4-FFF2-40B4-BE49-F238E27FC236}">
                <a16:creationId xmlns:a16="http://schemas.microsoft.com/office/drawing/2014/main" id="{AE997FAF-A6BE-3EDE-1B67-4727C5006016}"/>
              </a:ext>
            </a:extLst>
          </p:cNvPr>
          <p:cNvSpPr txBox="1"/>
          <p:nvPr/>
        </p:nvSpPr>
        <p:spPr>
          <a:xfrm>
            <a:off x="9892683" y="2781260"/>
            <a:ext cx="1241026" cy="338554"/>
          </a:xfrm>
          <a:prstGeom prst="rect">
            <a:avLst/>
          </a:prstGeom>
          <a:noFill/>
        </p:spPr>
        <p:txBody>
          <a:bodyPr wrap="square" rtlCol="0">
            <a:spAutoFit/>
          </a:bodyPr>
          <a:lstStyle/>
          <a:p>
            <a:pPr algn="ctr"/>
            <a:r>
              <a:rPr lang="en-GB" sz="1600" dirty="0">
                <a:solidFill>
                  <a:schemeClr val="accent2"/>
                </a:solidFill>
              </a:rPr>
              <a:t>Read/write</a:t>
            </a:r>
          </a:p>
        </p:txBody>
      </p:sp>
      <p:sp>
        <p:nvSpPr>
          <p:cNvPr id="11" name="TextBox 10">
            <a:extLst>
              <a:ext uri="{FF2B5EF4-FFF2-40B4-BE49-F238E27FC236}">
                <a16:creationId xmlns:a16="http://schemas.microsoft.com/office/drawing/2014/main" id="{D403C537-27C1-182B-355C-A92A30F500A3}"/>
              </a:ext>
            </a:extLst>
          </p:cNvPr>
          <p:cNvSpPr txBox="1"/>
          <p:nvPr/>
        </p:nvSpPr>
        <p:spPr>
          <a:xfrm>
            <a:off x="9892683" y="3940726"/>
            <a:ext cx="1241026" cy="338554"/>
          </a:xfrm>
          <a:prstGeom prst="rect">
            <a:avLst/>
          </a:prstGeom>
          <a:noFill/>
        </p:spPr>
        <p:txBody>
          <a:bodyPr wrap="square" rtlCol="0">
            <a:spAutoFit/>
          </a:bodyPr>
          <a:lstStyle/>
          <a:p>
            <a:pPr algn="ctr"/>
            <a:r>
              <a:rPr lang="en-GB" sz="1600" dirty="0">
                <a:solidFill>
                  <a:schemeClr val="accent2"/>
                </a:solidFill>
              </a:rPr>
              <a:t>Read only</a:t>
            </a:r>
          </a:p>
        </p:txBody>
      </p:sp>
      <p:sp>
        <p:nvSpPr>
          <p:cNvPr id="12" name="TextBox 11">
            <a:extLst>
              <a:ext uri="{FF2B5EF4-FFF2-40B4-BE49-F238E27FC236}">
                <a16:creationId xmlns:a16="http://schemas.microsoft.com/office/drawing/2014/main" id="{939B3280-3130-6B33-9384-FAD031860211}"/>
              </a:ext>
            </a:extLst>
          </p:cNvPr>
          <p:cNvSpPr txBox="1"/>
          <p:nvPr/>
        </p:nvSpPr>
        <p:spPr>
          <a:xfrm>
            <a:off x="9892683" y="5080327"/>
            <a:ext cx="1241026" cy="338554"/>
          </a:xfrm>
          <a:prstGeom prst="rect">
            <a:avLst/>
          </a:prstGeom>
          <a:noFill/>
        </p:spPr>
        <p:txBody>
          <a:bodyPr wrap="square" rtlCol="0">
            <a:spAutoFit/>
          </a:bodyPr>
          <a:lstStyle/>
          <a:p>
            <a:pPr algn="ctr"/>
            <a:r>
              <a:rPr lang="en-GB" sz="1600" dirty="0">
                <a:solidFill>
                  <a:schemeClr val="accent2"/>
                </a:solidFill>
              </a:rPr>
              <a:t>Isolated</a:t>
            </a:r>
          </a:p>
        </p:txBody>
      </p:sp>
    </p:spTree>
    <p:extLst>
      <p:ext uri="{BB962C8B-B14F-4D97-AF65-F5344CB8AC3E}">
        <p14:creationId xmlns:p14="http://schemas.microsoft.com/office/powerpoint/2010/main" val="849006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82E1A-0AEB-BD1E-3AFF-3779B153D93D}"/>
              </a:ext>
            </a:extLst>
          </p:cNvPr>
          <p:cNvSpPr>
            <a:spLocks noGrp="1"/>
          </p:cNvSpPr>
          <p:nvPr>
            <p:ph type="title"/>
          </p:nvPr>
        </p:nvSpPr>
        <p:spPr/>
        <p:txBody>
          <a:bodyPr>
            <a:normAutofit/>
          </a:bodyPr>
          <a:lstStyle/>
          <a:p>
            <a:r>
              <a:rPr lang="en-GB" dirty="0" err="1"/>
              <a:t>lume</a:t>
            </a:r>
            <a:r>
              <a:rPr lang="en-GB" dirty="0"/>
              <a:t>-deployment: Key Components</a:t>
            </a:r>
          </a:p>
        </p:txBody>
      </p:sp>
      <p:sp>
        <p:nvSpPr>
          <p:cNvPr id="4" name="TextBox 3">
            <a:extLst>
              <a:ext uri="{FF2B5EF4-FFF2-40B4-BE49-F238E27FC236}">
                <a16:creationId xmlns:a16="http://schemas.microsoft.com/office/drawing/2014/main" id="{547DDC23-3E9A-1E2D-54BE-8F77CDD4DBA9}"/>
              </a:ext>
            </a:extLst>
          </p:cNvPr>
          <p:cNvSpPr txBox="1"/>
          <p:nvPr/>
        </p:nvSpPr>
        <p:spPr>
          <a:xfrm>
            <a:off x="1932696" y="5141197"/>
            <a:ext cx="7953375" cy="738664"/>
          </a:xfrm>
          <a:prstGeom prst="rect">
            <a:avLst/>
          </a:prstGeom>
          <a:solidFill>
            <a:schemeClr val="bg1"/>
          </a:solidFill>
        </p:spPr>
        <p:txBody>
          <a:bodyPr wrap="square" rtlCol="0">
            <a:spAutoFit/>
          </a:bodyPr>
          <a:lstStyle/>
          <a:p>
            <a:pPr algn="ctr"/>
            <a:r>
              <a:rPr lang="en-GB" sz="1400" b="1" dirty="0">
                <a:solidFill>
                  <a:srgbClr val="FF0000"/>
                </a:solidFill>
              </a:rPr>
              <a:t>Model</a:t>
            </a:r>
            <a:r>
              <a:rPr lang="en-GB" sz="1400" dirty="0">
                <a:solidFill>
                  <a:schemeClr val="tx2"/>
                </a:solidFill>
              </a:rPr>
              <a:t> is used to interact with the trained neural network. The General model passes and returns dictionaries while the Inference model handles tensors. Both can be used to make additional calculations on top of inputs or outputs. </a:t>
            </a:r>
          </a:p>
        </p:txBody>
      </p:sp>
      <p:sp>
        <p:nvSpPr>
          <p:cNvPr id="5" name="TextBox 4">
            <a:extLst>
              <a:ext uri="{FF2B5EF4-FFF2-40B4-BE49-F238E27FC236}">
                <a16:creationId xmlns:a16="http://schemas.microsoft.com/office/drawing/2014/main" id="{C3D89879-F440-22E3-95C3-A7478E644DF4}"/>
              </a:ext>
            </a:extLst>
          </p:cNvPr>
          <p:cNvSpPr txBox="1"/>
          <p:nvPr/>
        </p:nvSpPr>
        <p:spPr>
          <a:xfrm>
            <a:off x="333376" y="1095286"/>
            <a:ext cx="6257924" cy="954107"/>
          </a:xfrm>
          <a:prstGeom prst="rect">
            <a:avLst/>
          </a:prstGeom>
          <a:solidFill>
            <a:schemeClr val="bg1"/>
          </a:solidFill>
        </p:spPr>
        <p:txBody>
          <a:bodyPr wrap="square" rtlCol="0">
            <a:spAutoFit/>
          </a:bodyPr>
          <a:lstStyle/>
          <a:p>
            <a:pPr algn="ctr"/>
            <a:r>
              <a:rPr lang="en-GB" sz="1400" b="1" dirty="0">
                <a:solidFill>
                  <a:srgbClr val="00B0F0"/>
                </a:solidFill>
              </a:rPr>
              <a:t>Interface</a:t>
            </a:r>
            <a:r>
              <a:rPr lang="en-GB" sz="1400" dirty="0">
                <a:solidFill>
                  <a:schemeClr val="tx2"/>
                </a:solidFill>
              </a:rPr>
              <a:t> collates data from your data source e.g. EPICS, Tango, files and passes it to the transformer.</a:t>
            </a:r>
          </a:p>
          <a:p>
            <a:pPr algn="ctr"/>
            <a:r>
              <a:rPr lang="en-GB" sz="1400" dirty="0">
                <a:solidFill>
                  <a:schemeClr val="tx2"/>
                </a:solidFill>
              </a:rPr>
              <a:t>Custom Interface allows you to create a PVA Server using p4p to host your PVs (</a:t>
            </a:r>
            <a:r>
              <a:rPr lang="en-GB" sz="1400" dirty="0">
                <a:solidFill>
                  <a:schemeClr val="accent2"/>
                </a:solidFill>
              </a:rPr>
              <a:t>case 2 </a:t>
            </a:r>
            <a:r>
              <a:rPr lang="en-GB" sz="1400" dirty="0">
                <a:solidFill>
                  <a:schemeClr val="tx2"/>
                </a:solidFill>
              </a:rPr>
              <a:t>and</a:t>
            </a:r>
            <a:r>
              <a:rPr lang="en-GB" sz="1400" dirty="0">
                <a:solidFill>
                  <a:schemeClr val="accent2"/>
                </a:solidFill>
              </a:rPr>
              <a:t> 3</a:t>
            </a:r>
            <a:r>
              <a:rPr lang="en-GB" sz="1400" dirty="0">
                <a:solidFill>
                  <a:schemeClr val="tx2"/>
                </a:solidFill>
              </a:rPr>
              <a:t>)</a:t>
            </a:r>
          </a:p>
        </p:txBody>
      </p:sp>
      <p:sp>
        <p:nvSpPr>
          <p:cNvPr id="6" name="TextBox 5">
            <a:extLst>
              <a:ext uri="{FF2B5EF4-FFF2-40B4-BE49-F238E27FC236}">
                <a16:creationId xmlns:a16="http://schemas.microsoft.com/office/drawing/2014/main" id="{CA9800EA-3675-527E-B976-1C008EA5C9CF}"/>
              </a:ext>
            </a:extLst>
          </p:cNvPr>
          <p:cNvSpPr txBox="1"/>
          <p:nvPr/>
        </p:nvSpPr>
        <p:spPr>
          <a:xfrm>
            <a:off x="7341833" y="833675"/>
            <a:ext cx="3848100" cy="954107"/>
          </a:xfrm>
          <a:prstGeom prst="rect">
            <a:avLst/>
          </a:prstGeom>
          <a:solidFill>
            <a:schemeClr val="bg1"/>
          </a:solidFill>
        </p:spPr>
        <p:txBody>
          <a:bodyPr wrap="square" rtlCol="0">
            <a:spAutoFit/>
          </a:bodyPr>
          <a:lstStyle/>
          <a:p>
            <a:pPr algn="ctr"/>
            <a:r>
              <a:rPr lang="en-GB" sz="1400" b="1" dirty="0">
                <a:solidFill>
                  <a:srgbClr val="00B050"/>
                </a:solidFill>
              </a:rPr>
              <a:t>Transformer*</a:t>
            </a:r>
            <a:r>
              <a:rPr lang="en-GB" sz="1400" dirty="0">
                <a:solidFill>
                  <a:schemeClr val="tx2"/>
                </a:solidFill>
              </a:rPr>
              <a:t> takes your data from ‘data source’ units to units used to train the NN and can perform simple calculations</a:t>
            </a:r>
          </a:p>
          <a:p>
            <a:pPr algn="ctr"/>
            <a:r>
              <a:rPr lang="en-GB" sz="1400" i="1" dirty="0">
                <a:solidFill>
                  <a:schemeClr val="tx2"/>
                </a:solidFill>
              </a:rPr>
              <a:t>*</a:t>
            </a:r>
            <a:r>
              <a:rPr lang="en-GB" sz="1400" b="1" i="1" dirty="0">
                <a:solidFill>
                  <a:schemeClr val="tx2"/>
                </a:solidFill>
              </a:rPr>
              <a:t>NOTE</a:t>
            </a:r>
            <a:r>
              <a:rPr lang="en-GB" sz="1400" i="1" dirty="0">
                <a:solidFill>
                  <a:schemeClr val="tx2"/>
                </a:solidFill>
              </a:rPr>
              <a:t> class name may change!*</a:t>
            </a:r>
            <a:r>
              <a:rPr lang="en-GB" sz="1400" dirty="0">
                <a:solidFill>
                  <a:schemeClr val="tx2"/>
                </a:solidFill>
              </a:rPr>
              <a:t> </a:t>
            </a:r>
          </a:p>
        </p:txBody>
      </p:sp>
      <p:pic>
        <p:nvPicPr>
          <p:cNvPr id="1026" name="Picture 2">
            <a:extLst>
              <a:ext uri="{FF2B5EF4-FFF2-40B4-BE49-F238E27FC236}">
                <a16:creationId xmlns:a16="http://schemas.microsoft.com/office/drawing/2014/main" id="{55D65CB6-1395-F409-4FC1-975314D51B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16" y="2204645"/>
            <a:ext cx="10106025"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002781"/>
      </p:ext>
    </p:extLst>
  </p:cSld>
  <p:clrMapOvr>
    <a:masterClrMapping/>
  </p:clrMapOvr>
</p:sld>
</file>

<file path=ppt/theme/theme1.xml><?xml version="1.0" encoding="utf-8"?>
<a:theme xmlns:a="http://schemas.openxmlformats.org/drawingml/2006/main" name="1_Title slide">
  <a:themeElements>
    <a:clrScheme name="STFC Colours">
      <a:dk1>
        <a:sysClr val="windowText" lastClr="000000"/>
      </a:dk1>
      <a:lt1>
        <a:sysClr val="window" lastClr="FFFFFF"/>
      </a:lt1>
      <a:dk2>
        <a:srgbClr val="44546A"/>
      </a:dk2>
      <a:lt2>
        <a:srgbClr val="E7E6E6"/>
      </a:lt2>
      <a:accent1>
        <a:srgbClr val="1E5DF8"/>
      </a:accent1>
      <a:accent2>
        <a:srgbClr val="FF9D1B"/>
      </a:accent2>
      <a:accent3>
        <a:srgbClr val="003088"/>
      </a:accent3>
      <a:accent4>
        <a:srgbClr val="D77900"/>
      </a:accent4>
      <a:accent5>
        <a:srgbClr val="008AAD"/>
      </a:accent5>
      <a:accent6>
        <a:srgbClr val="3E863E"/>
      </a:accent6>
      <a:hlink>
        <a:srgbClr val="1E5DF8"/>
      </a:hlink>
      <a:folHlink>
        <a:srgbClr val="923D96"/>
      </a:folHlink>
    </a:clrScheme>
    <a:fontScheme name="ISIS STFC">
      <a:majorFont>
        <a:latin typeface="Moderat Medium"/>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riangles">
  <a:themeElements>
    <a:clrScheme name="STFC Colours">
      <a:dk1>
        <a:sysClr val="windowText" lastClr="000000"/>
      </a:dk1>
      <a:lt1>
        <a:sysClr val="window" lastClr="FFFFFF"/>
      </a:lt1>
      <a:dk2>
        <a:srgbClr val="44546A"/>
      </a:dk2>
      <a:lt2>
        <a:srgbClr val="E7E6E6"/>
      </a:lt2>
      <a:accent1>
        <a:srgbClr val="1E5DF8"/>
      </a:accent1>
      <a:accent2>
        <a:srgbClr val="FF9D1B"/>
      </a:accent2>
      <a:accent3>
        <a:srgbClr val="003088"/>
      </a:accent3>
      <a:accent4>
        <a:srgbClr val="D77900"/>
      </a:accent4>
      <a:accent5>
        <a:srgbClr val="008AAD"/>
      </a:accent5>
      <a:accent6>
        <a:srgbClr val="3E863E"/>
      </a:accent6>
      <a:hlink>
        <a:srgbClr val="1E5DF8"/>
      </a:hlink>
      <a:folHlink>
        <a:srgbClr val="923D96"/>
      </a:folHlink>
    </a:clrScheme>
    <a:fontScheme name="ISIS STFC">
      <a:majorFont>
        <a:latin typeface="Moderat Medium"/>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Pattern">
  <a:themeElements>
    <a:clrScheme name="STFC Colours">
      <a:dk1>
        <a:sysClr val="windowText" lastClr="000000"/>
      </a:dk1>
      <a:lt1>
        <a:sysClr val="window" lastClr="FFFFFF"/>
      </a:lt1>
      <a:dk2>
        <a:srgbClr val="44546A"/>
      </a:dk2>
      <a:lt2>
        <a:srgbClr val="E7E6E6"/>
      </a:lt2>
      <a:accent1>
        <a:srgbClr val="1E5DF8"/>
      </a:accent1>
      <a:accent2>
        <a:srgbClr val="FF9D1B"/>
      </a:accent2>
      <a:accent3>
        <a:srgbClr val="003088"/>
      </a:accent3>
      <a:accent4>
        <a:srgbClr val="D77900"/>
      </a:accent4>
      <a:accent5>
        <a:srgbClr val="008AAD"/>
      </a:accent5>
      <a:accent6>
        <a:srgbClr val="3E863E"/>
      </a:accent6>
      <a:hlink>
        <a:srgbClr val="1E5DF8"/>
      </a:hlink>
      <a:folHlink>
        <a:srgbClr val="923D96"/>
      </a:folHlink>
    </a:clrScheme>
    <a:fontScheme name="ISIS STFC">
      <a:majorFont>
        <a:latin typeface="Moderat Medium"/>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Blank Layouts">
  <a:themeElements>
    <a:clrScheme name="STFC Colours">
      <a:dk1>
        <a:sysClr val="windowText" lastClr="000000"/>
      </a:dk1>
      <a:lt1>
        <a:sysClr val="window" lastClr="FFFFFF"/>
      </a:lt1>
      <a:dk2>
        <a:srgbClr val="44546A"/>
      </a:dk2>
      <a:lt2>
        <a:srgbClr val="E7E6E6"/>
      </a:lt2>
      <a:accent1>
        <a:srgbClr val="1E5DF8"/>
      </a:accent1>
      <a:accent2>
        <a:srgbClr val="FF9D1B"/>
      </a:accent2>
      <a:accent3>
        <a:srgbClr val="003088"/>
      </a:accent3>
      <a:accent4>
        <a:srgbClr val="D77900"/>
      </a:accent4>
      <a:accent5>
        <a:srgbClr val="008AAD"/>
      </a:accent5>
      <a:accent6>
        <a:srgbClr val="3E863E"/>
      </a:accent6>
      <a:hlink>
        <a:srgbClr val="1E5DF8"/>
      </a:hlink>
      <a:folHlink>
        <a:srgbClr val="923D96"/>
      </a:folHlink>
    </a:clrScheme>
    <a:fontScheme name="ISIS STFC">
      <a:majorFont>
        <a:latin typeface="Moderat Medium"/>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2453390EE4BA43A5D6133E94472E90" ma:contentTypeVersion="17" ma:contentTypeDescription="Create a new document." ma:contentTypeScope="" ma:versionID="a3dd40fe961babd590db7e6ab2b6c3cc">
  <xsd:schema xmlns:xsd="http://www.w3.org/2001/XMLSchema" xmlns:xs="http://www.w3.org/2001/XMLSchema" xmlns:p="http://schemas.microsoft.com/office/2006/metadata/properties" xmlns:ns2="7a6c5452-7205-4e2c-a322-0d36e47a4095" xmlns:ns3="4367b676-3231-4229-b246-27e36f6a6ea0" targetNamespace="http://schemas.microsoft.com/office/2006/metadata/properties" ma:root="true" ma:fieldsID="9c9a1b7cbcb1e6780652342e7736d883" ns2:_="" ns3:_="">
    <xsd:import namespace="7a6c5452-7205-4e2c-a322-0d36e47a4095"/>
    <xsd:import namespace="4367b676-3231-4229-b246-27e36f6a6ea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6c5452-7205-4e2c-a322-0d36e47a40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e07c91c-676c-4292-ab42-0332d43006d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67b676-3231-4229-b246-27e36f6a6ea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5bb8876-a7eb-42f8-850b-785a27f532ba}" ma:internalName="TaxCatchAll" ma:showField="CatchAllData" ma:web="4367b676-3231-4229-b246-27e36f6a6e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367b676-3231-4229-b246-27e36f6a6ea0" xsi:nil="true"/>
    <lcf76f155ced4ddcb4097134ff3c332f xmlns="7a6c5452-7205-4e2c-a322-0d36e47a409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CB8F5E0-6443-4F3B-85F5-E23BF401A05D}">
  <ds:schemaRefs>
    <ds:schemaRef ds:uri="http://schemas.microsoft.com/sharepoint/v3/contenttype/forms"/>
  </ds:schemaRefs>
</ds:datastoreItem>
</file>

<file path=customXml/itemProps2.xml><?xml version="1.0" encoding="utf-8"?>
<ds:datastoreItem xmlns:ds="http://schemas.openxmlformats.org/officeDocument/2006/customXml" ds:itemID="{8D4F5BA3-79C3-4C5A-A3F0-A9B7B86BEE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6c5452-7205-4e2c-a322-0d36e47a4095"/>
    <ds:schemaRef ds:uri="4367b676-3231-4229-b246-27e36f6a6e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62D15E-264E-46BA-8227-F78B9A4A7183}">
  <ds:schemaRefs>
    <ds:schemaRef ds:uri="http://schemas.microsoft.com/office/2006/metadata/properties"/>
    <ds:schemaRef ds:uri="http://schemas.microsoft.com/office/infopath/2007/PartnerControls"/>
    <ds:schemaRef ds:uri="4367b676-3231-4229-b246-27e36f6a6ea0"/>
    <ds:schemaRef ds:uri="7a6c5452-7205-4e2c-a322-0d36e47a4095"/>
  </ds:schemaRefs>
</ds:datastoreItem>
</file>

<file path=docProps/app.xml><?xml version="1.0" encoding="utf-8"?>
<Properties xmlns="http://schemas.openxmlformats.org/officeDocument/2006/extended-properties" xmlns:vt="http://schemas.openxmlformats.org/officeDocument/2006/docPropsVTypes">
  <TotalTime>870</TotalTime>
  <Words>1047</Words>
  <Application>Microsoft Office PowerPoint</Application>
  <PresentationFormat>Widescreen</PresentationFormat>
  <Paragraphs>117</Paragraphs>
  <Slides>18</Slides>
  <Notes>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18</vt:i4>
      </vt:variant>
    </vt:vector>
  </HeadingPairs>
  <TitlesOfParts>
    <vt:vector size="28" baseType="lpstr">
      <vt:lpstr>Arial</vt:lpstr>
      <vt:lpstr>Cascadia Code</vt:lpstr>
      <vt:lpstr>Calibri</vt:lpstr>
      <vt:lpstr>Aptos</vt:lpstr>
      <vt:lpstr>Moderat Medium</vt:lpstr>
      <vt:lpstr>Roboto</vt:lpstr>
      <vt:lpstr>1_Title slide</vt:lpstr>
      <vt:lpstr>2_Triangles</vt:lpstr>
      <vt:lpstr>3_Pattern</vt:lpstr>
      <vt:lpstr>4_Blank Layouts</vt:lpstr>
      <vt:lpstr>Integrating Machine Learning Models into EPICS</vt:lpstr>
      <vt:lpstr>Overview</vt:lpstr>
      <vt:lpstr>Why Integrate ML Models into EPICS?</vt:lpstr>
      <vt:lpstr>What did we do Before?</vt:lpstr>
      <vt:lpstr>What did we do Before?</vt:lpstr>
      <vt:lpstr>Current Solution – lume-deployment</vt:lpstr>
      <vt:lpstr>Current Solution – lume-deployment</vt:lpstr>
      <vt:lpstr>lume-deployment: Design Overview</vt:lpstr>
      <vt:lpstr>lume-deployment: Key Components</vt:lpstr>
      <vt:lpstr>lume-deployment: Key Components</vt:lpstr>
      <vt:lpstr>lume-deployment: Repeatability with cookiecutter</vt:lpstr>
      <vt:lpstr>lume-deployment: Repeatability with cookiecutter</vt:lpstr>
      <vt:lpstr>lume-deployment: Repeatability with cookiecutter</vt:lpstr>
      <vt:lpstr>lume-deployment: Repeatability</vt:lpstr>
      <vt:lpstr>lume-deployment: Repeatability</vt:lpstr>
      <vt:lpstr>lume-deployment: Results</vt:lpstr>
      <vt:lpstr>Future Work</vt:lpstr>
      <vt:lpstr>Thank you!</vt:lpstr>
    </vt:vector>
  </TitlesOfParts>
  <Company>Science and Technology Facilities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Richardson, Stephanie (STFC,RAL,ISIS)</dc:creator>
  <cp:lastModifiedBy>Baker, KRL, Kathryn (STFC,RAL,ISIS)</cp:lastModifiedBy>
  <cp:revision>10</cp:revision>
  <dcterms:created xsi:type="dcterms:W3CDTF">2023-01-10T12:41:06Z</dcterms:created>
  <dcterms:modified xsi:type="dcterms:W3CDTF">2024-09-19T11:38:39Z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0x010100FC2453390EE4BA43A5D6133E94472E90</vt:lpwstr>
  </property>
  <property fmtid="{D5CDD505-2E9C-101B-9397-08002B2CF9AE}" pid="3" name="MediaServiceImageTags">
    <vt:lpwstr/>
  </property>
</Properties>
</file>