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7" r:id="rId4"/>
    <p:sldMasterId id="2147483719" r:id="rId5"/>
    <p:sldMasterId id="2147483663" r:id="rId6"/>
    <p:sldMasterId id="2147483734" r:id="rId7"/>
  </p:sldMasterIdLst>
  <p:notesMasterIdLst>
    <p:notesMasterId r:id="rId24"/>
  </p:notesMasterIdLst>
  <p:handoutMasterIdLst>
    <p:handoutMasterId r:id="rId25"/>
  </p:handoutMasterIdLst>
  <p:sldIdLst>
    <p:sldId id="256" r:id="rId8"/>
    <p:sldId id="260" r:id="rId9"/>
    <p:sldId id="261" r:id="rId10"/>
    <p:sldId id="262" r:id="rId11"/>
    <p:sldId id="276" r:id="rId12"/>
    <p:sldId id="265" r:id="rId13"/>
    <p:sldId id="267" r:id="rId14"/>
    <p:sldId id="268" r:id="rId15"/>
    <p:sldId id="269" r:id="rId16"/>
    <p:sldId id="270" r:id="rId17"/>
    <p:sldId id="271" r:id="rId18"/>
    <p:sldId id="273" r:id="rId19"/>
    <p:sldId id="264" r:id="rId20"/>
    <p:sldId id="272" r:id="rId21"/>
    <p:sldId id="274" r:id="rId22"/>
    <p:sldId id="275" r:id="rId23"/>
  </p:sldIdLst>
  <p:sldSz cx="12192000" cy="6858000"/>
  <p:notesSz cx="6858000" cy="9144000"/>
  <p:embeddedFontLst>
    <p:embeddedFont>
      <p:font typeface="Moderat Medium" panose="020B0604020202020204" charset="0"/>
      <p:regular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D1B"/>
    <a:srgbClr val="676767"/>
    <a:srgbClr val="003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CE0DAC-CA8A-45B2-BCC3-813676CD4E14}" v="8" dt="2024-09-12T16:20:00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67131" autoAdjust="0"/>
  </p:normalViewPr>
  <p:slideViewPr>
    <p:cSldViewPr snapToGrid="0">
      <p:cViewPr varScale="1">
        <p:scale>
          <a:sx n="52" d="100"/>
          <a:sy n="52" d="100"/>
        </p:scale>
        <p:origin x="11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3.fntdata"/><Relationship Id="rId36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microsoft.com/office/2016/11/relationships/changesInfo" Target="changesInfos/changesInfo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ker, KRL, Kathryn (STFC,RAL,ISIS)" userId="28d0492f-ae83-4cd0-8245-1622a5ad2f87" providerId="ADAL" clId="{48CE0DAC-CA8A-45B2-BCC3-813676CD4E14}"/>
    <pc:docChg chg="undo custSel addSld delSld modSld">
      <pc:chgData name="Baker, KRL, Kathryn (STFC,RAL,ISIS)" userId="28d0492f-ae83-4cd0-8245-1622a5ad2f87" providerId="ADAL" clId="{48CE0DAC-CA8A-45B2-BCC3-813676CD4E14}" dt="2024-09-12T16:27:56.513" v="9072" actId="5793"/>
      <pc:docMkLst>
        <pc:docMk/>
      </pc:docMkLst>
      <pc:sldChg chg="del">
        <pc:chgData name="Baker, KRL, Kathryn (STFC,RAL,ISIS)" userId="28d0492f-ae83-4cd0-8245-1622a5ad2f87" providerId="ADAL" clId="{48CE0DAC-CA8A-45B2-BCC3-813676CD4E14}" dt="2024-09-12T12:53:10.283" v="1473" actId="2696"/>
        <pc:sldMkLst>
          <pc:docMk/>
          <pc:sldMk cId="583982086" sldId="257"/>
        </pc:sldMkLst>
      </pc:sldChg>
      <pc:sldChg chg="del">
        <pc:chgData name="Baker, KRL, Kathryn (STFC,RAL,ISIS)" userId="28d0492f-ae83-4cd0-8245-1622a5ad2f87" providerId="ADAL" clId="{48CE0DAC-CA8A-45B2-BCC3-813676CD4E14}" dt="2024-09-12T13:04:06.473" v="1474" actId="47"/>
        <pc:sldMkLst>
          <pc:docMk/>
          <pc:sldMk cId="3699373884" sldId="258"/>
        </pc:sldMkLst>
      </pc:sldChg>
      <pc:sldChg chg="del">
        <pc:chgData name="Baker, KRL, Kathryn (STFC,RAL,ISIS)" userId="28d0492f-ae83-4cd0-8245-1622a5ad2f87" providerId="ADAL" clId="{48CE0DAC-CA8A-45B2-BCC3-813676CD4E14}" dt="2024-09-12T13:04:06.473" v="1474" actId="47"/>
        <pc:sldMkLst>
          <pc:docMk/>
          <pc:sldMk cId="67218123" sldId="259"/>
        </pc:sldMkLst>
      </pc:sldChg>
      <pc:sldChg chg="modSp new mod">
        <pc:chgData name="Baker, KRL, Kathryn (STFC,RAL,ISIS)" userId="28d0492f-ae83-4cd0-8245-1622a5ad2f87" providerId="ADAL" clId="{48CE0DAC-CA8A-45B2-BCC3-813676CD4E14}" dt="2024-09-12T13:57:46.142" v="6448" actId="20577"/>
        <pc:sldMkLst>
          <pc:docMk/>
          <pc:sldMk cId="3376543049" sldId="260"/>
        </pc:sldMkLst>
        <pc:spChg chg="mod">
          <ac:chgData name="Baker, KRL, Kathryn (STFC,RAL,ISIS)" userId="28d0492f-ae83-4cd0-8245-1622a5ad2f87" providerId="ADAL" clId="{48CE0DAC-CA8A-45B2-BCC3-813676CD4E14}" dt="2024-09-11T08:11:22.524" v="8" actId="20577"/>
          <ac:spMkLst>
            <pc:docMk/>
            <pc:sldMk cId="3376543049" sldId="260"/>
            <ac:spMk id="2" creationId="{DF4A5B13-D338-AA1F-B9E7-E9D89342988D}"/>
          </ac:spMkLst>
        </pc:spChg>
        <pc:spChg chg="mod">
          <ac:chgData name="Baker, KRL, Kathryn (STFC,RAL,ISIS)" userId="28d0492f-ae83-4cd0-8245-1622a5ad2f87" providerId="ADAL" clId="{48CE0DAC-CA8A-45B2-BCC3-813676CD4E14}" dt="2024-09-12T13:57:46.142" v="6448" actId="20577"/>
          <ac:spMkLst>
            <pc:docMk/>
            <pc:sldMk cId="3376543049" sldId="260"/>
            <ac:spMk id="3" creationId="{300711D3-DF54-4196-B9DE-EF11719CC59C}"/>
          </ac:spMkLst>
        </pc:spChg>
      </pc:sldChg>
      <pc:sldChg chg="modSp new mod modNotesTx">
        <pc:chgData name="Baker, KRL, Kathryn (STFC,RAL,ISIS)" userId="28d0492f-ae83-4cd0-8245-1622a5ad2f87" providerId="ADAL" clId="{48CE0DAC-CA8A-45B2-BCC3-813676CD4E14}" dt="2024-09-12T13:24:55.521" v="3623" actId="20577"/>
        <pc:sldMkLst>
          <pc:docMk/>
          <pc:sldMk cId="736251268" sldId="261"/>
        </pc:sldMkLst>
        <pc:spChg chg="mod">
          <ac:chgData name="Baker, KRL, Kathryn (STFC,RAL,ISIS)" userId="28d0492f-ae83-4cd0-8245-1622a5ad2f87" providerId="ADAL" clId="{48CE0DAC-CA8A-45B2-BCC3-813676CD4E14}" dt="2024-09-12T13:04:16.103" v="1503" actId="20577"/>
          <ac:spMkLst>
            <pc:docMk/>
            <pc:sldMk cId="736251268" sldId="261"/>
            <ac:spMk id="2" creationId="{A5E028D8-15F2-B9E7-6F17-1FF3ECDE8D4A}"/>
          </ac:spMkLst>
        </pc:spChg>
        <pc:spChg chg="mod">
          <ac:chgData name="Baker, KRL, Kathryn (STFC,RAL,ISIS)" userId="28d0492f-ae83-4cd0-8245-1622a5ad2f87" providerId="ADAL" clId="{48CE0DAC-CA8A-45B2-BCC3-813676CD4E14}" dt="2024-09-12T13:15:28.645" v="3488" actId="20577"/>
          <ac:spMkLst>
            <pc:docMk/>
            <pc:sldMk cId="736251268" sldId="261"/>
            <ac:spMk id="3" creationId="{6013DA31-8730-2086-5BCF-B0F77F7D4F35}"/>
          </ac:spMkLst>
        </pc:spChg>
      </pc:sldChg>
      <pc:sldChg chg="modSp add mod modNotesTx">
        <pc:chgData name="Baker, KRL, Kathryn (STFC,RAL,ISIS)" userId="28d0492f-ae83-4cd0-8245-1622a5ad2f87" providerId="ADAL" clId="{48CE0DAC-CA8A-45B2-BCC3-813676CD4E14}" dt="2024-09-12T13:51:31.016" v="6429"/>
        <pc:sldMkLst>
          <pc:docMk/>
          <pc:sldMk cId="2404422861" sldId="262"/>
        </pc:sldMkLst>
        <pc:spChg chg="mod">
          <ac:chgData name="Baker, KRL, Kathryn (STFC,RAL,ISIS)" userId="28d0492f-ae83-4cd0-8245-1622a5ad2f87" providerId="ADAL" clId="{48CE0DAC-CA8A-45B2-BCC3-813676CD4E14}" dt="2024-09-12T13:04:36.646" v="1524" actId="20577"/>
          <ac:spMkLst>
            <pc:docMk/>
            <pc:sldMk cId="2404422861" sldId="262"/>
            <ac:spMk id="2" creationId="{A5E028D8-15F2-B9E7-6F17-1FF3ECDE8D4A}"/>
          </ac:spMkLst>
        </pc:spChg>
        <pc:spChg chg="mod">
          <ac:chgData name="Baker, KRL, Kathryn (STFC,RAL,ISIS)" userId="28d0492f-ae83-4cd0-8245-1622a5ad2f87" providerId="ADAL" clId="{48CE0DAC-CA8A-45B2-BCC3-813676CD4E14}" dt="2024-09-12T13:51:31.016" v="6429"/>
          <ac:spMkLst>
            <pc:docMk/>
            <pc:sldMk cId="2404422861" sldId="262"/>
            <ac:spMk id="3" creationId="{6013DA31-8730-2086-5BCF-B0F77F7D4F35}"/>
          </ac:spMkLst>
        </pc:spChg>
      </pc:sldChg>
      <pc:sldChg chg="addSp modSp add del mod">
        <pc:chgData name="Baker, KRL, Kathryn (STFC,RAL,ISIS)" userId="28d0492f-ae83-4cd0-8245-1622a5ad2f87" providerId="ADAL" clId="{48CE0DAC-CA8A-45B2-BCC3-813676CD4E14}" dt="2024-09-12T16:09:14.147" v="7717" actId="47"/>
        <pc:sldMkLst>
          <pc:docMk/>
          <pc:sldMk cId="1132109559" sldId="263"/>
        </pc:sldMkLst>
        <pc:spChg chg="mod">
          <ac:chgData name="Baker, KRL, Kathryn (STFC,RAL,ISIS)" userId="28d0492f-ae83-4cd0-8245-1622a5ad2f87" providerId="ADAL" clId="{48CE0DAC-CA8A-45B2-BCC3-813676CD4E14}" dt="2024-09-12T15:41:26.604" v="6779" actId="20577"/>
          <ac:spMkLst>
            <pc:docMk/>
            <pc:sldMk cId="1132109559" sldId="263"/>
            <ac:spMk id="2" creationId="{A5E028D8-15F2-B9E7-6F17-1FF3ECDE8D4A}"/>
          </ac:spMkLst>
        </pc:spChg>
        <pc:spChg chg="mod">
          <ac:chgData name="Baker, KRL, Kathryn (STFC,RAL,ISIS)" userId="28d0492f-ae83-4cd0-8245-1622a5ad2f87" providerId="ADAL" clId="{48CE0DAC-CA8A-45B2-BCC3-813676CD4E14}" dt="2024-09-12T15:43:47.761" v="6878" actId="20577"/>
          <ac:spMkLst>
            <pc:docMk/>
            <pc:sldMk cId="1132109559" sldId="263"/>
            <ac:spMk id="3" creationId="{6013DA31-8730-2086-5BCF-B0F77F7D4F35}"/>
          </ac:spMkLst>
        </pc:spChg>
        <pc:picChg chg="add mod">
          <ac:chgData name="Baker, KRL, Kathryn (STFC,RAL,ISIS)" userId="28d0492f-ae83-4cd0-8245-1622a5ad2f87" providerId="ADAL" clId="{48CE0DAC-CA8A-45B2-BCC3-813676CD4E14}" dt="2024-09-12T15:40:03.699" v="6564" actId="1076"/>
          <ac:picMkLst>
            <pc:docMk/>
            <pc:sldMk cId="1132109559" sldId="263"/>
            <ac:picMk id="5" creationId="{9526A01F-75AB-C86A-4B74-2413C13D04F3}"/>
          </ac:picMkLst>
        </pc:picChg>
      </pc:sldChg>
      <pc:sldChg chg="modSp add mod">
        <pc:chgData name="Baker, KRL, Kathryn (STFC,RAL,ISIS)" userId="28d0492f-ae83-4cd0-8245-1622a5ad2f87" providerId="ADAL" clId="{48CE0DAC-CA8A-45B2-BCC3-813676CD4E14}" dt="2024-09-12T16:08:53.083" v="7715" actId="20577"/>
        <pc:sldMkLst>
          <pc:docMk/>
          <pc:sldMk cId="1338962275" sldId="264"/>
        </pc:sldMkLst>
        <pc:spChg chg="mod">
          <ac:chgData name="Baker, KRL, Kathryn (STFC,RAL,ISIS)" userId="28d0492f-ae83-4cd0-8245-1622a5ad2f87" providerId="ADAL" clId="{48CE0DAC-CA8A-45B2-BCC3-813676CD4E14}" dt="2024-09-12T13:05:36.760" v="1601" actId="20577"/>
          <ac:spMkLst>
            <pc:docMk/>
            <pc:sldMk cId="1338962275" sldId="264"/>
            <ac:spMk id="2" creationId="{A5E028D8-15F2-B9E7-6F17-1FF3ECDE8D4A}"/>
          </ac:spMkLst>
        </pc:spChg>
        <pc:spChg chg="mod">
          <ac:chgData name="Baker, KRL, Kathryn (STFC,RAL,ISIS)" userId="28d0492f-ae83-4cd0-8245-1622a5ad2f87" providerId="ADAL" clId="{48CE0DAC-CA8A-45B2-BCC3-813676CD4E14}" dt="2024-09-12T16:08:53.083" v="7715" actId="20577"/>
          <ac:spMkLst>
            <pc:docMk/>
            <pc:sldMk cId="1338962275" sldId="264"/>
            <ac:spMk id="3" creationId="{6013DA31-8730-2086-5BCF-B0F77F7D4F35}"/>
          </ac:spMkLst>
        </pc:spChg>
      </pc:sldChg>
      <pc:sldChg chg="modSp add del mod">
        <pc:chgData name="Baker, KRL, Kathryn (STFC,RAL,ISIS)" userId="28d0492f-ae83-4cd0-8245-1622a5ad2f87" providerId="ADAL" clId="{48CE0DAC-CA8A-45B2-BCC3-813676CD4E14}" dt="2024-09-12T13:34:18.842" v="4823" actId="2696"/>
        <pc:sldMkLst>
          <pc:docMk/>
          <pc:sldMk cId="763347867" sldId="265"/>
        </pc:sldMkLst>
        <pc:spChg chg="mod">
          <ac:chgData name="Baker, KRL, Kathryn (STFC,RAL,ISIS)" userId="28d0492f-ae83-4cd0-8245-1622a5ad2f87" providerId="ADAL" clId="{48CE0DAC-CA8A-45B2-BCC3-813676CD4E14}" dt="2024-09-12T13:34:15.302" v="4822" actId="20577"/>
          <ac:spMkLst>
            <pc:docMk/>
            <pc:sldMk cId="763347867" sldId="265"/>
            <ac:spMk id="3" creationId="{6013DA31-8730-2086-5BCF-B0F77F7D4F35}"/>
          </ac:spMkLst>
        </pc:spChg>
      </pc:sldChg>
      <pc:sldChg chg="addSp modSp add mod modNotesTx">
        <pc:chgData name="Baker, KRL, Kathryn (STFC,RAL,ISIS)" userId="28d0492f-ae83-4cd0-8245-1622a5ad2f87" providerId="ADAL" clId="{48CE0DAC-CA8A-45B2-BCC3-813676CD4E14}" dt="2024-09-12T13:51:25.050" v="6428" actId="20577"/>
        <pc:sldMkLst>
          <pc:docMk/>
          <pc:sldMk cId="3194039893" sldId="265"/>
        </pc:sldMkLst>
        <pc:spChg chg="mod">
          <ac:chgData name="Baker, KRL, Kathryn (STFC,RAL,ISIS)" userId="28d0492f-ae83-4cd0-8245-1622a5ad2f87" providerId="ADAL" clId="{48CE0DAC-CA8A-45B2-BCC3-813676CD4E14}" dt="2024-09-12T13:51:25.050" v="6428" actId="20577"/>
          <ac:spMkLst>
            <pc:docMk/>
            <pc:sldMk cId="3194039893" sldId="265"/>
            <ac:spMk id="3" creationId="{6013DA31-8730-2086-5BCF-B0F77F7D4F35}"/>
          </ac:spMkLst>
        </pc:spChg>
        <pc:spChg chg="add mod">
          <ac:chgData name="Baker, KRL, Kathryn (STFC,RAL,ISIS)" userId="28d0492f-ae83-4cd0-8245-1622a5ad2f87" providerId="ADAL" clId="{48CE0DAC-CA8A-45B2-BCC3-813676CD4E14}" dt="2024-09-12T13:49:32.471" v="6328" actId="1076"/>
          <ac:spMkLst>
            <pc:docMk/>
            <pc:sldMk cId="3194039893" sldId="265"/>
            <ac:spMk id="4" creationId="{6FE8AA4E-EA98-ADA6-EFD8-CA36948AD203}"/>
          </ac:spMkLst>
        </pc:spChg>
      </pc:sldChg>
      <pc:sldChg chg="add del">
        <pc:chgData name="Baker, KRL, Kathryn (STFC,RAL,ISIS)" userId="28d0492f-ae83-4cd0-8245-1622a5ad2f87" providerId="ADAL" clId="{48CE0DAC-CA8A-45B2-BCC3-813676CD4E14}" dt="2024-09-12T16:09:14.147" v="7717" actId="47"/>
        <pc:sldMkLst>
          <pc:docMk/>
          <pc:sldMk cId="271466762" sldId="266"/>
        </pc:sldMkLst>
      </pc:sldChg>
      <pc:sldChg chg="addSp delSp modSp new mod">
        <pc:chgData name="Baker, KRL, Kathryn (STFC,RAL,ISIS)" userId="28d0492f-ae83-4cd0-8245-1622a5ad2f87" providerId="ADAL" clId="{48CE0DAC-CA8A-45B2-BCC3-813676CD4E14}" dt="2024-09-12T16:03:05.390" v="6932"/>
        <pc:sldMkLst>
          <pc:docMk/>
          <pc:sldMk cId="1111287500" sldId="267"/>
        </pc:sldMkLst>
        <pc:spChg chg="mod">
          <ac:chgData name="Baker, KRL, Kathryn (STFC,RAL,ISIS)" userId="28d0492f-ae83-4cd0-8245-1622a5ad2f87" providerId="ADAL" clId="{48CE0DAC-CA8A-45B2-BCC3-813676CD4E14}" dt="2024-09-12T15:53:11.055" v="6904" actId="20577"/>
          <ac:spMkLst>
            <pc:docMk/>
            <pc:sldMk cId="1111287500" sldId="267"/>
            <ac:spMk id="2" creationId="{1D3A0BD2-57AB-C012-CD3C-65FEF6A26808}"/>
          </ac:spMkLst>
        </pc:spChg>
        <pc:spChg chg="del">
          <ac:chgData name="Baker, KRL, Kathryn (STFC,RAL,ISIS)" userId="28d0492f-ae83-4cd0-8245-1622a5ad2f87" providerId="ADAL" clId="{48CE0DAC-CA8A-45B2-BCC3-813676CD4E14}" dt="2024-09-12T15:53:12.935" v="6905" actId="478"/>
          <ac:spMkLst>
            <pc:docMk/>
            <pc:sldMk cId="1111287500" sldId="267"/>
            <ac:spMk id="3" creationId="{CCA5799F-696E-3946-5B69-BFF8ED6156E6}"/>
          </ac:spMkLst>
        </pc:spChg>
        <pc:picChg chg="add del mod">
          <ac:chgData name="Baker, KRL, Kathryn (STFC,RAL,ISIS)" userId="28d0492f-ae83-4cd0-8245-1622a5ad2f87" providerId="ADAL" clId="{48CE0DAC-CA8A-45B2-BCC3-813676CD4E14}" dt="2024-09-12T15:58:08.505" v="6909" actId="478"/>
          <ac:picMkLst>
            <pc:docMk/>
            <pc:sldMk cId="1111287500" sldId="267"/>
            <ac:picMk id="5" creationId="{8DF6757A-0BE1-9C55-2457-3657845F2F25}"/>
          </ac:picMkLst>
        </pc:picChg>
        <pc:picChg chg="add del mod">
          <ac:chgData name="Baker, KRL, Kathryn (STFC,RAL,ISIS)" userId="28d0492f-ae83-4cd0-8245-1622a5ad2f87" providerId="ADAL" clId="{48CE0DAC-CA8A-45B2-BCC3-813676CD4E14}" dt="2024-09-12T16:03:05.205" v="6931" actId="478"/>
          <ac:picMkLst>
            <pc:docMk/>
            <pc:sldMk cId="1111287500" sldId="267"/>
            <ac:picMk id="7" creationId="{126C8149-5038-0A15-985E-58F45901FB90}"/>
          </ac:picMkLst>
        </pc:picChg>
        <pc:picChg chg="add mod">
          <ac:chgData name="Baker, KRL, Kathryn (STFC,RAL,ISIS)" userId="28d0492f-ae83-4cd0-8245-1622a5ad2f87" providerId="ADAL" clId="{48CE0DAC-CA8A-45B2-BCC3-813676CD4E14}" dt="2024-09-12T16:03:05.390" v="6932"/>
          <ac:picMkLst>
            <pc:docMk/>
            <pc:sldMk cId="1111287500" sldId="267"/>
            <ac:picMk id="8" creationId="{4B747B75-2CB1-BB6E-13FE-DB9657EF52D9}"/>
          </ac:picMkLst>
        </pc:picChg>
      </pc:sldChg>
      <pc:sldChg chg="addSp delSp modSp add mod">
        <pc:chgData name="Baker, KRL, Kathryn (STFC,RAL,ISIS)" userId="28d0492f-ae83-4cd0-8245-1622a5ad2f87" providerId="ADAL" clId="{48CE0DAC-CA8A-45B2-BCC3-813676CD4E14}" dt="2024-09-12T16:04:34.211" v="7069" actId="113"/>
        <pc:sldMkLst>
          <pc:docMk/>
          <pc:sldMk cId="2066653396" sldId="268"/>
        </pc:sldMkLst>
        <pc:spChg chg="mod">
          <ac:chgData name="Baker, KRL, Kathryn (STFC,RAL,ISIS)" userId="28d0492f-ae83-4cd0-8245-1622a5ad2f87" providerId="ADAL" clId="{48CE0DAC-CA8A-45B2-BCC3-813676CD4E14}" dt="2024-09-12T16:00:50.460" v="6924" actId="20577"/>
          <ac:spMkLst>
            <pc:docMk/>
            <pc:sldMk cId="2066653396" sldId="268"/>
            <ac:spMk id="2" creationId="{1D3A0BD2-57AB-C012-CD3C-65FEF6A26808}"/>
          </ac:spMkLst>
        </pc:spChg>
        <pc:spChg chg="add mod ord">
          <ac:chgData name="Baker, KRL, Kathryn (STFC,RAL,ISIS)" userId="28d0492f-ae83-4cd0-8245-1622a5ad2f87" providerId="ADAL" clId="{48CE0DAC-CA8A-45B2-BCC3-813676CD4E14}" dt="2024-09-12T16:04:34.211" v="7069" actId="113"/>
          <ac:spMkLst>
            <pc:docMk/>
            <pc:sldMk cId="2066653396" sldId="268"/>
            <ac:spMk id="3" creationId="{451D6E38-408C-2EC8-F277-E42549851F2D}"/>
          </ac:spMkLst>
        </pc:spChg>
        <pc:spChg chg="add mod">
          <ac:chgData name="Baker, KRL, Kathryn (STFC,RAL,ISIS)" userId="28d0492f-ae83-4cd0-8245-1622a5ad2f87" providerId="ADAL" clId="{48CE0DAC-CA8A-45B2-BCC3-813676CD4E14}" dt="2024-09-12T16:03:30.417" v="6937" actId="1582"/>
          <ac:spMkLst>
            <pc:docMk/>
            <pc:sldMk cId="2066653396" sldId="268"/>
            <ac:spMk id="6" creationId="{0DCCE15D-64C4-59DC-8935-BCB05F315C1B}"/>
          </ac:spMkLst>
        </pc:spChg>
        <pc:picChg chg="add mod">
          <ac:chgData name="Baker, KRL, Kathryn (STFC,RAL,ISIS)" userId="28d0492f-ae83-4cd0-8245-1622a5ad2f87" providerId="ADAL" clId="{48CE0DAC-CA8A-45B2-BCC3-813676CD4E14}" dt="2024-09-12T16:03:01.697" v="6930" actId="1076"/>
          <ac:picMkLst>
            <pc:docMk/>
            <pc:sldMk cId="2066653396" sldId="268"/>
            <ac:picMk id="5" creationId="{C59E08F5-D752-55C2-CDD0-3F7BF3EF105C}"/>
          </ac:picMkLst>
        </pc:picChg>
        <pc:picChg chg="del">
          <ac:chgData name="Baker, KRL, Kathryn (STFC,RAL,ISIS)" userId="28d0492f-ae83-4cd0-8245-1622a5ad2f87" providerId="ADAL" clId="{48CE0DAC-CA8A-45B2-BCC3-813676CD4E14}" dt="2024-09-12T16:02:57.274" v="6928" actId="478"/>
          <ac:picMkLst>
            <pc:docMk/>
            <pc:sldMk cId="2066653396" sldId="268"/>
            <ac:picMk id="7" creationId="{126C8149-5038-0A15-985E-58F45901FB90}"/>
          </ac:picMkLst>
        </pc:picChg>
      </pc:sldChg>
      <pc:sldChg chg="modSp add mod">
        <pc:chgData name="Baker, KRL, Kathryn (STFC,RAL,ISIS)" userId="28d0492f-ae83-4cd0-8245-1622a5ad2f87" providerId="ADAL" clId="{48CE0DAC-CA8A-45B2-BCC3-813676CD4E14}" dt="2024-09-12T16:09:57.945" v="7771" actId="27636"/>
        <pc:sldMkLst>
          <pc:docMk/>
          <pc:sldMk cId="3230266596" sldId="269"/>
        </pc:sldMkLst>
        <pc:spChg chg="mod">
          <ac:chgData name="Baker, KRL, Kathryn (STFC,RAL,ISIS)" userId="28d0492f-ae83-4cd0-8245-1622a5ad2f87" providerId="ADAL" clId="{48CE0DAC-CA8A-45B2-BCC3-813676CD4E14}" dt="2024-09-12T16:04:08.924" v="6967" actId="20577"/>
          <ac:spMkLst>
            <pc:docMk/>
            <pc:sldMk cId="3230266596" sldId="269"/>
            <ac:spMk id="2" creationId="{1D3A0BD2-57AB-C012-CD3C-65FEF6A26808}"/>
          </ac:spMkLst>
        </pc:spChg>
        <pc:spChg chg="mod">
          <ac:chgData name="Baker, KRL, Kathryn (STFC,RAL,ISIS)" userId="28d0492f-ae83-4cd0-8245-1622a5ad2f87" providerId="ADAL" clId="{48CE0DAC-CA8A-45B2-BCC3-813676CD4E14}" dt="2024-09-12T16:09:57.945" v="7771" actId="27636"/>
          <ac:spMkLst>
            <pc:docMk/>
            <pc:sldMk cId="3230266596" sldId="269"/>
            <ac:spMk id="3" creationId="{451D6E38-408C-2EC8-F277-E42549851F2D}"/>
          </ac:spMkLst>
        </pc:spChg>
        <pc:spChg chg="mod">
          <ac:chgData name="Baker, KRL, Kathryn (STFC,RAL,ISIS)" userId="28d0492f-ae83-4cd0-8245-1622a5ad2f87" providerId="ADAL" clId="{48CE0DAC-CA8A-45B2-BCC3-813676CD4E14}" dt="2024-09-12T16:04:50.813" v="7072" actId="14100"/>
          <ac:spMkLst>
            <pc:docMk/>
            <pc:sldMk cId="3230266596" sldId="269"/>
            <ac:spMk id="6" creationId="{0DCCE15D-64C4-59DC-8935-BCB05F315C1B}"/>
          </ac:spMkLst>
        </pc:spChg>
      </pc:sldChg>
      <pc:sldChg chg="addSp delSp modSp add mod">
        <pc:chgData name="Baker, KRL, Kathryn (STFC,RAL,ISIS)" userId="28d0492f-ae83-4cd0-8245-1622a5ad2f87" providerId="ADAL" clId="{48CE0DAC-CA8A-45B2-BCC3-813676CD4E14}" dt="2024-09-12T16:20:13.826" v="8485" actId="14100"/>
        <pc:sldMkLst>
          <pc:docMk/>
          <pc:sldMk cId="314330981" sldId="270"/>
        </pc:sldMkLst>
        <pc:spChg chg="mod">
          <ac:chgData name="Baker, KRL, Kathryn (STFC,RAL,ISIS)" userId="28d0492f-ae83-4cd0-8245-1622a5ad2f87" providerId="ADAL" clId="{48CE0DAC-CA8A-45B2-BCC3-813676CD4E14}" dt="2024-09-12T16:12:53.150" v="7807" actId="20577"/>
          <ac:spMkLst>
            <pc:docMk/>
            <pc:sldMk cId="314330981" sldId="270"/>
            <ac:spMk id="2" creationId="{1D3A0BD2-57AB-C012-CD3C-65FEF6A26808}"/>
          </ac:spMkLst>
        </pc:spChg>
        <pc:spChg chg="mod">
          <ac:chgData name="Baker, KRL, Kathryn (STFC,RAL,ISIS)" userId="28d0492f-ae83-4cd0-8245-1622a5ad2f87" providerId="ADAL" clId="{48CE0DAC-CA8A-45B2-BCC3-813676CD4E14}" dt="2024-09-12T16:18:44.144" v="8469" actId="20577"/>
          <ac:spMkLst>
            <pc:docMk/>
            <pc:sldMk cId="314330981" sldId="270"/>
            <ac:spMk id="3" creationId="{451D6E38-408C-2EC8-F277-E42549851F2D}"/>
          </ac:spMkLst>
        </pc:spChg>
        <pc:spChg chg="del mod">
          <ac:chgData name="Baker, KRL, Kathryn (STFC,RAL,ISIS)" userId="28d0492f-ae83-4cd0-8245-1622a5ad2f87" providerId="ADAL" clId="{48CE0DAC-CA8A-45B2-BCC3-813676CD4E14}" dt="2024-09-12T16:19:00.703" v="8473" actId="478"/>
          <ac:spMkLst>
            <pc:docMk/>
            <pc:sldMk cId="314330981" sldId="270"/>
            <ac:spMk id="6" creationId="{0DCCE15D-64C4-59DC-8935-BCB05F315C1B}"/>
          </ac:spMkLst>
        </pc:spChg>
        <pc:spChg chg="add mod">
          <ac:chgData name="Baker, KRL, Kathryn (STFC,RAL,ISIS)" userId="28d0492f-ae83-4cd0-8245-1622a5ad2f87" providerId="ADAL" clId="{48CE0DAC-CA8A-45B2-BCC3-813676CD4E14}" dt="2024-09-12T16:18:59.030" v="8472" actId="14100"/>
          <ac:spMkLst>
            <pc:docMk/>
            <pc:sldMk cId="314330981" sldId="270"/>
            <ac:spMk id="16" creationId="{EB7D228C-9835-4D68-31A4-B4B1EF614D4E}"/>
          </ac:spMkLst>
        </pc:spChg>
        <pc:picChg chg="del">
          <ac:chgData name="Baker, KRL, Kathryn (STFC,RAL,ISIS)" userId="28d0492f-ae83-4cd0-8245-1622a5ad2f87" providerId="ADAL" clId="{48CE0DAC-CA8A-45B2-BCC3-813676CD4E14}" dt="2024-09-12T16:13:00.209" v="7809" actId="478"/>
          <ac:picMkLst>
            <pc:docMk/>
            <pc:sldMk cId="314330981" sldId="270"/>
            <ac:picMk id="5" creationId="{C59E08F5-D752-55C2-CDD0-3F7BF3EF105C}"/>
          </ac:picMkLst>
        </pc:picChg>
        <pc:picChg chg="add del mod">
          <ac:chgData name="Baker, KRL, Kathryn (STFC,RAL,ISIS)" userId="28d0492f-ae83-4cd0-8245-1622a5ad2f87" providerId="ADAL" clId="{48CE0DAC-CA8A-45B2-BCC3-813676CD4E14}" dt="2024-09-12T16:16:30.047" v="8095" actId="478"/>
          <ac:picMkLst>
            <pc:docMk/>
            <pc:sldMk cId="314330981" sldId="270"/>
            <ac:picMk id="7" creationId="{B822ED3B-9003-F068-B197-69CFB3CB1D94}"/>
          </ac:picMkLst>
        </pc:picChg>
        <pc:picChg chg="add del mod">
          <ac:chgData name="Baker, KRL, Kathryn (STFC,RAL,ISIS)" userId="28d0492f-ae83-4cd0-8245-1622a5ad2f87" providerId="ADAL" clId="{48CE0DAC-CA8A-45B2-BCC3-813676CD4E14}" dt="2024-09-12T16:16:28.804" v="8094" actId="478"/>
          <ac:picMkLst>
            <pc:docMk/>
            <pc:sldMk cId="314330981" sldId="270"/>
            <ac:picMk id="9" creationId="{CBE32C59-37C1-0A1A-B283-801298569F95}"/>
          </ac:picMkLst>
        </pc:picChg>
        <pc:picChg chg="add mod ord">
          <ac:chgData name="Baker, KRL, Kathryn (STFC,RAL,ISIS)" userId="28d0492f-ae83-4cd0-8245-1622a5ad2f87" providerId="ADAL" clId="{48CE0DAC-CA8A-45B2-BCC3-813676CD4E14}" dt="2024-09-12T16:19:51.603" v="8478" actId="1076"/>
          <ac:picMkLst>
            <pc:docMk/>
            <pc:sldMk cId="314330981" sldId="270"/>
            <ac:picMk id="11" creationId="{D7F59CC9-D64F-449D-D729-C75773D1A794}"/>
          </ac:picMkLst>
        </pc:picChg>
        <pc:picChg chg="add del mod">
          <ac:chgData name="Baker, KRL, Kathryn (STFC,RAL,ISIS)" userId="28d0492f-ae83-4cd0-8245-1622a5ad2f87" providerId="ADAL" clId="{48CE0DAC-CA8A-45B2-BCC3-813676CD4E14}" dt="2024-09-12T16:18:03.265" v="8375" actId="478"/>
          <ac:picMkLst>
            <pc:docMk/>
            <pc:sldMk cId="314330981" sldId="270"/>
            <ac:picMk id="13" creationId="{F5C4866A-EE3B-B74E-2573-4A1971104043}"/>
          </ac:picMkLst>
        </pc:picChg>
        <pc:picChg chg="add mod">
          <ac:chgData name="Baker, KRL, Kathryn (STFC,RAL,ISIS)" userId="28d0492f-ae83-4cd0-8245-1622a5ad2f87" providerId="ADAL" clId="{48CE0DAC-CA8A-45B2-BCC3-813676CD4E14}" dt="2024-09-12T16:18:05.382" v="8377" actId="1076"/>
          <ac:picMkLst>
            <pc:docMk/>
            <pc:sldMk cId="314330981" sldId="270"/>
            <ac:picMk id="15" creationId="{5E0FA09A-FED9-25C1-77E2-10801AD4CA36}"/>
          </ac:picMkLst>
        </pc:picChg>
        <pc:picChg chg="add mod">
          <ac:chgData name="Baker, KRL, Kathryn (STFC,RAL,ISIS)" userId="28d0492f-ae83-4cd0-8245-1622a5ad2f87" providerId="ADAL" clId="{48CE0DAC-CA8A-45B2-BCC3-813676CD4E14}" dt="2024-09-12T16:20:13.826" v="8485" actId="14100"/>
          <ac:picMkLst>
            <pc:docMk/>
            <pc:sldMk cId="314330981" sldId="270"/>
            <ac:picMk id="20" creationId="{9E396057-7A7D-66FC-22F6-2EEA154F74C6}"/>
          </ac:picMkLst>
        </pc:picChg>
        <pc:cxnChg chg="add mod">
          <ac:chgData name="Baker, KRL, Kathryn (STFC,RAL,ISIS)" userId="28d0492f-ae83-4cd0-8245-1622a5ad2f87" providerId="ADAL" clId="{48CE0DAC-CA8A-45B2-BCC3-813676CD4E14}" dt="2024-09-12T16:20:00.061" v="8481" actId="1076"/>
          <ac:cxnSpMkLst>
            <pc:docMk/>
            <pc:sldMk cId="314330981" sldId="270"/>
            <ac:cxnSpMk id="18" creationId="{9C819342-F9A0-AC59-06AC-2756D68C8B13}"/>
          </ac:cxnSpMkLst>
        </pc:cxnChg>
        <pc:cxnChg chg="add mod">
          <ac:chgData name="Baker, KRL, Kathryn (STFC,RAL,ISIS)" userId="28d0492f-ae83-4cd0-8245-1622a5ad2f87" providerId="ADAL" clId="{48CE0DAC-CA8A-45B2-BCC3-813676CD4E14}" dt="2024-09-12T16:20:13.826" v="8485" actId="14100"/>
          <ac:cxnSpMkLst>
            <pc:docMk/>
            <pc:sldMk cId="314330981" sldId="270"/>
            <ac:cxnSpMk id="22" creationId="{23B1A7E6-ADA1-43E0-DCEF-1ECBD6CE37FE}"/>
          </ac:cxnSpMkLst>
        </pc:cxnChg>
      </pc:sldChg>
      <pc:sldChg chg="add del">
        <pc:chgData name="Baker, KRL, Kathryn (STFC,RAL,ISIS)" userId="28d0492f-ae83-4cd0-8245-1622a5ad2f87" providerId="ADAL" clId="{48CE0DAC-CA8A-45B2-BCC3-813676CD4E14}" dt="2024-09-12T16:09:14.147" v="7717" actId="47"/>
        <pc:sldMkLst>
          <pc:docMk/>
          <pc:sldMk cId="1531907300" sldId="270"/>
        </pc:sldMkLst>
      </pc:sldChg>
      <pc:sldChg chg="addSp delSp modSp add mod">
        <pc:chgData name="Baker, KRL, Kathryn (STFC,RAL,ISIS)" userId="28d0492f-ae83-4cd0-8245-1622a5ad2f87" providerId="ADAL" clId="{48CE0DAC-CA8A-45B2-BCC3-813676CD4E14}" dt="2024-09-12T16:27:53.191" v="9071" actId="6549"/>
        <pc:sldMkLst>
          <pc:docMk/>
          <pc:sldMk cId="1008435559" sldId="271"/>
        </pc:sldMkLst>
        <pc:spChg chg="mod">
          <ac:chgData name="Baker, KRL, Kathryn (STFC,RAL,ISIS)" userId="28d0492f-ae83-4cd0-8245-1622a5ad2f87" providerId="ADAL" clId="{48CE0DAC-CA8A-45B2-BCC3-813676CD4E14}" dt="2024-09-12T16:27:53.191" v="9071" actId="6549"/>
          <ac:spMkLst>
            <pc:docMk/>
            <pc:sldMk cId="1008435559" sldId="271"/>
            <ac:spMk id="3" creationId="{451D6E38-408C-2EC8-F277-E42549851F2D}"/>
          </ac:spMkLst>
        </pc:spChg>
        <pc:spChg chg="mod ord">
          <ac:chgData name="Baker, KRL, Kathryn (STFC,RAL,ISIS)" userId="28d0492f-ae83-4cd0-8245-1622a5ad2f87" providerId="ADAL" clId="{48CE0DAC-CA8A-45B2-BCC3-813676CD4E14}" dt="2024-09-12T16:22:10.800" v="8551" actId="166"/>
          <ac:spMkLst>
            <pc:docMk/>
            <pc:sldMk cId="1008435559" sldId="271"/>
            <ac:spMk id="16" creationId="{EB7D228C-9835-4D68-31A4-B4B1EF614D4E}"/>
          </ac:spMkLst>
        </pc:spChg>
        <pc:picChg chg="add mod">
          <ac:chgData name="Baker, KRL, Kathryn (STFC,RAL,ISIS)" userId="28d0492f-ae83-4cd0-8245-1622a5ad2f87" providerId="ADAL" clId="{48CE0DAC-CA8A-45B2-BCC3-813676CD4E14}" dt="2024-09-12T16:21:59.392" v="8548" actId="14100"/>
          <ac:picMkLst>
            <pc:docMk/>
            <pc:sldMk cId="1008435559" sldId="271"/>
            <ac:picMk id="5" creationId="{61FBB703-2AD9-E423-0F45-880751D34B47}"/>
          </ac:picMkLst>
        </pc:picChg>
        <pc:picChg chg="del">
          <ac:chgData name="Baker, KRL, Kathryn (STFC,RAL,ISIS)" userId="28d0492f-ae83-4cd0-8245-1622a5ad2f87" providerId="ADAL" clId="{48CE0DAC-CA8A-45B2-BCC3-813676CD4E14}" dt="2024-09-12T16:21:47.179" v="8543" actId="478"/>
          <ac:picMkLst>
            <pc:docMk/>
            <pc:sldMk cId="1008435559" sldId="271"/>
            <ac:picMk id="11" creationId="{D7F59CC9-D64F-449D-D729-C75773D1A794}"/>
          </ac:picMkLst>
        </pc:picChg>
        <pc:picChg chg="del">
          <ac:chgData name="Baker, KRL, Kathryn (STFC,RAL,ISIS)" userId="28d0492f-ae83-4cd0-8245-1622a5ad2f87" providerId="ADAL" clId="{48CE0DAC-CA8A-45B2-BCC3-813676CD4E14}" dt="2024-09-12T16:21:51.860" v="8544" actId="478"/>
          <ac:picMkLst>
            <pc:docMk/>
            <pc:sldMk cId="1008435559" sldId="271"/>
            <ac:picMk id="15" creationId="{5E0FA09A-FED9-25C1-77E2-10801AD4CA36}"/>
          </ac:picMkLst>
        </pc:picChg>
        <pc:picChg chg="del">
          <ac:chgData name="Baker, KRL, Kathryn (STFC,RAL,ISIS)" userId="28d0492f-ae83-4cd0-8245-1622a5ad2f87" providerId="ADAL" clId="{48CE0DAC-CA8A-45B2-BCC3-813676CD4E14}" dt="2024-09-12T16:21:51.860" v="8544" actId="478"/>
          <ac:picMkLst>
            <pc:docMk/>
            <pc:sldMk cId="1008435559" sldId="271"/>
            <ac:picMk id="20" creationId="{9E396057-7A7D-66FC-22F6-2EEA154F74C6}"/>
          </ac:picMkLst>
        </pc:picChg>
        <pc:cxnChg chg="del mod ord">
          <ac:chgData name="Baker, KRL, Kathryn (STFC,RAL,ISIS)" userId="28d0492f-ae83-4cd0-8245-1622a5ad2f87" providerId="ADAL" clId="{48CE0DAC-CA8A-45B2-BCC3-813676CD4E14}" dt="2024-09-12T16:22:19.577" v="8554" actId="478"/>
          <ac:cxnSpMkLst>
            <pc:docMk/>
            <pc:sldMk cId="1008435559" sldId="271"/>
            <ac:cxnSpMk id="18" creationId="{9C819342-F9A0-AC59-06AC-2756D68C8B13}"/>
          </ac:cxnSpMkLst>
        </pc:cxnChg>
        <pc:cxnChg chg="del mod">
          <ac:chgData name="Baker, KRL, Kathryn (STFC,RAL,ISIS)" userId="28d0492f-ae83-4cd0-8245-1622a5ad2f87" providerId="ADAL" clId="{48CE0DAC-CA8A-45B2-BCC3-813676CD4E14}" dt="2024-09-12T16:21:51.860" v="8544" actId="478"/>
          <ac:cxnSpMkLst>
            <pc:docMk/>
            <pc:sldMk cId="1008435559" sldId="271"/>
            <ac:cxnSpMk id="22" creationId="{23B1A7E6-ADA1-43E0-DCEF-1ECBD6CE37FE}"/>
          </ac:cxnSpMkLst>
        </pc:cxnChg>
      </pc:sldChg>
      <pc:sldChg chg="modSp add mod">
        <pc:chgData name="Baker, KRL, Kathryn (STFC,RAL,ISIS)" userId="28d0492f-ae83-4cd0-8245-1622a5ad2f87" providerId="ADAL" clId="{48CE0DAC-CA8A-45B2-BCC3-813676CD4E14}" dt="2024-09-12T16:27:03.824" v="9036" actId="20577"/>
        <pc:sldMkLst>
          <pc:docMk/>
          <pc:sldMk cId="1440766522" sldId="272"/>
        </pc:sldMkLst>
        <pc:spChg chg="mod">
          <ac:chgData name="Baker, KRL, Kathryn (STFC,RAL,ISIS)" userId="28d0492f-ae83-4cd0-8245-1622a5ad2f87" providerId="ADAL" clId="{48CE0DAC-CA8A-45B2-BCC3-813676CD4E14}" dt="2024-09-12T16:22:46.713" v="8587" actId="20577"/>
          <ac:spMkLst>
            <pc:docMk/>
            <pc:sldMk cId="1440766522" sldId="272"/>
            <ac:spMk id="2" creationId="{A5E028D8-15F2-B9E7-6F17-1FF3ECDE8D4A}"/>
          </ac:spMkLst>
        </pc:spChg>
        <pc:spChg chg="mod">
          <ac:chgData name="Baker, KRL, Kathryn (STFC,RAL,ISIS)" userId="28d0492f-ae83-4cd0-8245-1622a5ad2f87" providerId="ADAL" clId="{48CE0DAC-CA8A-45B2-BCC3-813676CD4E14}" dt="2024-09-12T16:27:03.824" v="9036" actId="20577"/>
          <ac:spMkLst>
            <pc:docMk/>
            <pc:sldMk cId="1440766522" sldId="272"/>
            <ac:spMk id="3" creationId="{6013DA31-8730-2086-5BCF-B0F77F7D4F35}"/>
          </ac:spMkLst>
        </pc:spChg>
      </pc:sldChg>
      <pc:sldChg chg="addSp delSp modSp add mod">
        <pc:chgData name="Baker, KRL, Kathryn (STFC,RAL,ISIS)" userId="28d0492f-ae83-4cd0-8245-1622a5ad2f87" providerId="ADAL" clId="{48CE0DAC-CA8A-45B2-BCC3-813676CD4E14}" dt="2024-09-12T16:27:56.513" v="9072" actId="5793"/>
        <pc:sldMkLst>
          <pc:docMk/>
          <pc:sldMk cId="3025204033" sldId="273"/>
        </pc:sldMkLst>
        <pc:spChg chg="mod">
          <ac:chgData name="Baker, KRL, Kathryn (STFC,RAL,ISIS)" userId="28d0492f-ae83-4cd0-8245-1622a5ad2f87" providerId="ADAL" clId="{48CE0DAC-CA8A-45B2-BCC3-813676CD4E14}" dt="2024-09-12T16:23:03.910" v="8612" actId="20577"/>
          <ac:spMkLst>
            <pc:docMk/>
            <pc:sldMk cId="3025204033" sldId="273"/>
            <ac:spMk id="2" creationId="{1D3A0BD2-57AB-C012-CD3C-65FEF6A26808}"/>
          </ac:spMkLst>
        </pc:spChg>
        <pc:spChg chg="mod">
          <ac:chgData name="Baker, KRL, Kathryn (STFC,RAL,ISIS)" userId="28d0492f-ae83-4cd0-8245-1622a5ad2f87" providerId="ADAL" clId="{48CE0DAC-CA8A-45B2-BCC3-813676CD4E14}" dt="2024-09-12T16:27:56.513" v="9072" actId="5793"/>
          <ac:spMkLst>
            <pc:docMk/>
            <pc:sldMk cId="3025204033" sldId="273"/>
            <ac:spMk id="3" creationId="{451D6E38-408C-2EC8-F277-E42549851F2D}"/>
          </ac:spMkLst>
        </pc:spChg>
        <pc:spChg chg="del">
          <ac:chgData name="Baker, KRL, Kathryn (STFC,RAL,ISIS)" userId="28d0492f-ae83-4cd0-8245-1622a5ad2f87" providerId="ADAL" clId="{48CE0DAC-CA8A-45B2-BCC3-813676CD4E14}" dt="2024-09-12T16:23:52.739" v="8737" actId="478"/>
          <ac:spMkLst>
            <pc:docMk/>
            <pc:sldMk cId="3025204033" sldId="273"/>
            <ac:spMk id="16" creationId="{EB7D228C-9835-4D68-31A4-B4B1EF614D4E}"/>
          </ac:spMkLst>
        </pc:spChg>
        <pc:picChg chg="del">
          <ac:chgData name="Baker, KRL, Kathryn (STFC,RAL,ISIS)" userId="28d0492f-ae83-4cd0-8245-1622a5ad2f87" providerId="ADAL" clId="{48CE0DAC-CA8A-45B2-BCC3-813676CD4E14}" dt="2024-09-12T16:23:52.739" v="8737" actId="478"/>
          <ac:picMkLst>
            <pc:docMk/>
            <pc:sldMk cId="3025204033" sldId="273"/>
            <ac:picMk id="5" creationId="{61FBB703-2AD9-E423-0F45-880751D34B47}"/>
          </ac:picMkLst>
        </pc:picChg>
        <pc:picChg chg="add mod">
          <ac:chgData name="Baker, KRL, Kathryn (STFC,RAL,ISIS)" userId="28d0492f-ae83-4cd0-8245-1622a5ad2f87" providerId="ADAL" clId="{48CE0DAC-CA8A-45B2-BCC3-813676CD4E14}" dt="2024-09-12T16:24:46.758" v="8747" actId="1076"/>
          <ac:picMkLst>
            <pc:docMk/>
            <pc:sldMk cId="3025204033" sldId="273"/>
            <ac:picMk id="6" creationId="{8427B2E2-8287-A675-36EA-F456B905D85C}"/>
          </ac:picMkLst>
        </pc:picChg>
        <pc:picChg chg="add mod modCrop">
          <ac:chgData name="Baker, KRL, Kathryn (STFC,RAL,ISIS)" userId="28d0492f-ae83-4cd0-8245-1622a5ad2f87" providerId="ADAL" clId="{48CE0DAC-CA8A-45B2-BCC3-813676CD4E14}" dt="2024-09-12T16:24:54.469" v="8748" actId="732"/>
          <ac:picMkLst>
            <pc:docMk/>
            <pc:sldMk cId="3025204033" sldId="273"/>
            <ac:picMk id="8" creationId="{2E40F5E2-5C37-3058-1A87-062AAC286232}"/>
          </ac:picMkLst>
        </pc:picChg>
      </pc:sldChg>
      <pc:sldChg chg="modSp new mod">
        <pc:chgData name="Baker, KRL, Kathryn (STFC,RAL,ISIS)" userId="28d0492f-ae83-4cd0-8245-1622a5ad2f87" providerId="ADAL" clId="{48CE0DAC-CA8A-45B2-BCC3-813676CD4E14}" dt="2024-09-12T16:27:40.377" v="9070" actId="20577"/>
        <pc:sldMkLst>
          <pc:docMk/>
          <pc:sldMk cId="137289995" sldId="274"/>
        </pc:sldMkLst>
        <pc:spChg chg="mod">
          <ac:chgData name="Baker, KRL, Kathryn (STFC,RAL,ISIS)" userId="28d0492f-ae83-4cd0-8245-1622a5ad2f87" providerId="ADAL" clId="{48CE0DAC-CA8A-45B2-BCC3-813676CD4E14}" dt="2024-09-12T16:27:34.636" v="9053" actId="20577"/>
          <ac:spMkLst>
            <pc:docMk/>
            <pc:sldMk cId="137289995" sldId="274"/>
            <ac:spMk id="2" creationId="{BCD69BBD-886D-E6C3-8455-1B8EC9211A29}"/>
          </ac:spMkLst>
        </pc:spChg>
        <pc:spChg chg="mod">
          <ac:chgData name="Baker, KRL, Kathryn (STFC,RAL,ISIS)" userId="28d0492f-ae83-4cd0-8245-1622a5ad2f87" providerId="ADAL" clId="{48CE0DAC-CA8A-45B2-BCC3-813676CD4E14}" dt="2024-09-12T16:27:40.377" v="9070" actId="20577"/>
          <ac:spMkLst>
            <pc:docMk/>
            <pc:sldMk cId="137289995" sldId="274"/>
            <ac:spMk id="3" creationId="{34C4B9A6-2A5D-374A-C437-E60AA4B2455B}"/>
          </ac:spMkLst>
        </pc:spChg>
      </pc:sldChg>
      <pc:sldChg chg="new del">
        <pc:chgData name="Baker, KRL, Kathryn (STFC,RAL,ISIS)" userId="28d0492f-ae83-4cd0-8245-1622a5ad2f87" providerId="ADAL" clId="{48CE0DAC-CA8A-45B2-BCC3-813676CD4E14}" dt="2024-09-12T16:27:13.086" v="9038" actId="2696"/>
        <pc:sldMkLst>
          <pc:docMk/>
          <pc:sldMk cId="3288794085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82ED0-7452-4354-A24E-35FB24BF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969E9-2182-2FF9-A02F-A1842CE2A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66A77-BC89-4E24-A414-B6543411FF58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84D48-5E89-47EA-5EE7-5780CF041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F5C8-55D8-4294-92FA-96C28702B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80C6-5E9B-493C-B5B8-6FAC8DE86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FA43E-A8C7-493B-824E-9512CBB1C603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A3F98-B51B-44CB-B2D8-D614D2270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80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A3F98-B51B-44CB-B2D8-D614D2270C7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326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A3F98-B51B-44CB-B2D8-D614D2270C7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806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A3F98-B51B-44CB-B2D8-D614D2270C7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289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A3F98-B51B-44CB-B2D8-D614D2270C7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576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A3F98-B51B-44CB-B2D8-D614D2270C7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741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A3F98-B51B-44CB-B2D8-D614D2270C7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603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A3F98-B51B-44CB-B2D8-D614D2270C7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430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A3F98-B51B-44CB-B2D8-D614D2270C7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56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A3F98-B51B-44CB-B2D8-D614D2270C7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849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A3F98-B51B-44CB-B2D8-D614D2270C7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88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A3F98-B51B-44CB-B2D8-D614D2270C7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91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A3F98-B51B-44CB-B2D8-D614D2270C7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60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36145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029200" cy="3852000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4501" y="1304925"/>
            <a:ext cx="4876800" cy="3852000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96B1B1A-8A60-7571-1DEF-DF900256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A238165-19F1-BC18-C20C-3CC3D2AF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1EE5152-9164-4EB5-EAF6-34C6622C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9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4838699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4838699" cy="2846762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62602" y="1304925"/>
            <a:ext cx="4838699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62603" y="2330075"/>
            <a:ext cx="4838698" cy="2846762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4603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3CDD2F5-1481-9908-2B81-B0CBF2B47D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6B48C32-ECD3-49D3-C88A-0D6CD776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9971ACE-673D-0FE6-8E00-6A36AFB9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4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4305300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7201D5-8F5F-EFFC-D1C0-6AEE32BE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78B8663-1CEA-8953-DFF8-3DC54CD0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1BB798-7151-8F54-8B80-FAE59219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5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54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6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5305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93287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2225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2777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8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7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18/09/2024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0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3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18/09/2024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79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31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15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71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199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2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55372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8347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67594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7701" y="2286000"/>
            <a:ext cx="3644900" cy="321310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3526" y="2286000"/>
            <a:ext cx="3644900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65614" y="2286000"/>
            <a:ext cx="3644900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16459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15547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916302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84310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7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0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18/09/2024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53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61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624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710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7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623609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8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74781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91002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013460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01346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18/09/2024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358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0134601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9D4965-8177-C8A9-33AC-754C0ED5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1BF125-5608-918B-79E5-BE6B8E11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51BFCBE-908C-8ECE-F8ED-964778AC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0134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700187"/>
            <a:ext cx="10134600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611373-ED99-15C4-4B72-2A9B821EA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D30078-44D0-E5C0-B24D-510F1391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F11EA8-20E4-A501-59E7-89936990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8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1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968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00818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2325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6" r:id="rId3"/>
    <p:sldLayoutId id="2147483724" r:id="rId4"/>
    <p:sldLayoutId id="2147483725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3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3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lconf.web.cern.ch/icalepcs2023/posters/tumbcmo26_poster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5CD0-94BB-02A9-D0D6-755513A29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" y="2557461"/>
            <a:ext cx="6622902" cy="1138240"/>
          </a:xfrm>
        </p:spPr>
        <p:txBody>
          <a:bodyPr>
            <a:normAutofit fontScale="90000"/>
          </a:bodyPr>
          <a:lstStyle/>
          <a:p>
            <a:r>
              <a:rPr lang="en-GB" dirty="0"/>
              <a:t>Standardising the Creation of </a:t>
            </a:r>
            <a:r>
              <a:rPr lang="en-GB" dirty="0" err="1"/>
              <a:t>PVAServers</a:t>
            </a:r>
            <a:r>
              <a:rPr lang="en-GB" dirty="0"/>
              <a:t> at ISIS Accelerators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80B9D-A009-468E-DD38-1C459E82E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" y="3751952"/>
            <a:ext cx="9144000" cy="60846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Kathryn Baker (k.baker@stfc.ac.uk)</a:t>
            </a:r>
          </a:p>
          <a:p>
            <a:r>
              <a:rPr lang="en-GB" i="1" dirty="0"/>
              <a:t>On behalf of Aqeel </a:t>
            </a:r>
            <a:r>
              <a:rPr lang="en-GB" i="1" dirty="0" err="1"/>
              <a:t>AlShafei</a:t>
            </a:r>
            <a:r>
              <a:rPr lang="en-GB" i="1" dirty="0"/>
              <a:t>, Kathryn Baker, Ivan Finch, Ajit Kurup and Mateusz Leputa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7514D-CA92-5C28-8A6F-C434B7EF1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EPICS Collaboration Meeting September 2024 - ORNL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C80D5-0EB8-807C-B0E7-140CDCF28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fld id="{4F4A43D8-580C-4506-A092-7656CFBD9B76}" type="datetime4">
              <a:rPr lang="en-GB" smtClean="0"/>
              <a:t>18 September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826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0BD2-57AB-C012-CD3C-65FEF6A2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p4pforISIS – Handlers &amp;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6E38-408C-2EC8-F277-E42549851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844" y="1241777"/>
            <a:ext cx="4198824" cy="47265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Within each NT recipe, a specific </a:t>
            </a:r>
            <a:r>
              <a:rPr lang="en-GB" b="1" dirty="0"/>
              <a:t>Handler </a:t>
            </a:r>
            <a:r>
              <a:rPr lang="en-GB" dirty="0"/>
              <a:t>is assigned which consist of </a:t>
            </a:r>
            <a:r>
              <a:rPr lang="en-GB" b="1" dirty="0"/>
              <a:t>Rules</a:t>
            </a:r>
            <a:r>
              <a:rPr lang="en-GB" dirty="0"/>
              <a:t> (appropriate to that type) that are applied on changes to the PV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Examples include:</a:t>
            </a:r>
          </a:p>
          <a:p>
            <a:r>
              <a:rPr lang="en-GB" dirty="0"/>
              <a:t>Updating timestamp</a:t>
            </a:r>
          </a:p>
          <a:p>
            <a:r>
              <a:rPr lang="en-GB" dirty="0"/>
              <a:t>Read-only preventing update</a:t>
            </a:r>
          </a:p>
          <a:p>
            <a:r>
              <a:rPr lang="en-GB" dirty="0"/>
              <a:t>Evaluating alarms</a:t>
            </a:r>
          </a:p>
          <a:p>
            <a:r>
              <a:rPr lang="en-GB" dirty="0"/>
              <a:t>Evaluating control limits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0FA09A-FED9-25C1-77E2-10801AD4C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947595"/>
            <a:ext cx="3416476" cy="27687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F59CC9-D64F-449D-D729-C75773D1A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256" y="2518495"/>
            <a:ext cx="3173543" cy="182101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B7D228C-9835-4D68-31A4-B4B1EF614D4E}"/>
              </a:ext>
            </a:extLst>
          </p:cNvPr>
          <p:cNvSpPr/>
          <p:nvPr/>
        </p:nvSpPr>
        <p:spPr>
          <a:xfrm>
            <a:off x="646203" y="2810932"/>
            <a:ext cx="1950241" cy="27093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819342-F9A0-AC59-06AC-2756D68C8B13}"/>
              </a:ext>
            </a:extLst>
          </p:cNvPr>
          <p:cNvCxnSpPr>
            <a:cxnSpLocks/>
            <a:stCxn id="16" idx="3"/>
            <a:endCxn id="11" idx="1"/>
          </p:cNvCxnSpPr>
          <p:nvPr/>
        </p:nvCxnSpPr>
        <p:spPr>
          <a:xfrm>
            <a:off x="2596444" y="2946400"/>
            <a:ext cx="661812" cy="4826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9E396057-7A7D-66FC-22F6-2EEA154F7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18" y="4538220"/>
            <a:ext cx="3852386" cy="216738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3B1A7E6-ADA1-43E0-DCEF-1ECBD6CE37FE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2050011" y="4255911"/>
            <a:ext cx="1633165" cy="28230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3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0BD2-57AB-C012-CD3C-65FEF6A2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p4pforISIS – Handlers &amp;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6E38-408C-2EC8-F277-E42549851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844" y="2891481"/>
            <a:ext cx="3868394" cy="17821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Users can apply their own rules if they want!</a:t>
            </a:r>
          </a:p>
          <a:p>
            <a:pPr marL="0" indent="0" algn="ctr">
              <a:buNone/>
            </a:pPr>
            <a:r>
              <a:rPr lang="en-GB" dirty="0"/>
              <a:t>e.g. additional logging, complex alarm handling, complex control logic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BB703-2AD9-E423-0F45-880751D34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70" y="1058953"/>
            <a:ext cx="6529274" cy="45070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B7D228C-9835-4D68-31A4-B4B1EF614D4E}"/>
              </a:ext>
            </a:extLst>
          </p:cNvPr>
          <p:cNvSpPr/>
          <p:nvPr/>
        </p:nvSpPr>
        <p:spPr>
          <a:xfrm>
            <a:off x="266700" y="3158065"/>
            <a:ext cx="5117457" cy="210255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43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0BD2-57AB-C012-CD3C-65FEF6A2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p4pforISIS – YAML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6E38-408C-2EC8-F277-E42549851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844" y="1241777"/>
            <a:ext cx="4198824" cy="13160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Loading from </a:t>
            </a:r>
            <a:r>
              <a:rPr lang="en-GB" dirty="0" err="1"/>
              <a:t>yaml</a:t>
            </a:r>
            <a:r>
              <a:rPr lang="en-GB" dirty="0"/>
              <a:t> file for users who aren’t as comfortable with Python or for rapid development of IOCs from existing systems (e.g. CPS)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27B2E2-8287-A675-36EA-F456B905D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367" y="3254022"/>
            <a:ext cx="4378003" cy="25710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40F5E2-5C37-3058-1A87-062AAC2862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2173879" y="939800"/>
            <a:ext cx="3210278" cy="57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04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028D8-15F2-B9E7-6F17-1FF3ECDE8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3DA31-8730-2086-5BCF-B0F77F7D4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to persist values of PVs (using </a:t>
            </a:r>
            <a:r>
              <a:rPr lang="en-GB" dirty="0" err="1"/>
              <a:t>sqlite</a:t>
            </a:r>
            <a:r>
              <a:rPr lang="en-GB" dirty="0"/>
              <a:t>)</a:t>
            </a:r>
          </a:p>
          <a:p>
            <a:r>
              <a:rPr lang="en-GB" dirty="0"/>
              <a:t>Better understanding of Normative Type specifications</a:t>
            </a:r>
          </a:p>
          <a:p>
            <a:r>
              <a:rPr lang="en-GB" dirty="0"/>
              <a:t>Better understanding of p4p</a:t>
            </a:r>
          </a:p>
          <a:p>
            <a:pPr lvl="1"/>
            <a:r>
              <a:rPr lang="en-GB" dirty="0"/>
              <a:t>Contribution back to main p4p where appropriate</a:t>
            </a:r>
          </a:p>
        </p:txBody>
      </p:sp>
    </p:spTree>
    <p:extLst>
      <p:ext uri="{BB962C8B-B14F-4D97-AF65-F5344CB8AC3E}">
        <p14:creationId xmlns:p14="http://schemas.microsoft.com/office/powerpoint/2010/main" val="1338962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028D8-15F2-B9E7-6F17-1FF3ECDE8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in Progress – 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3DA31-8730-2086-5BCF-B0F77F7D4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Implementation of forward linking and CALC-style PVs</a:t>
            </a:r>
          </a:p>
          <a:p>
            <a:pPr lvl="1"/>
            <a:r>
              <a:rPr lang="en-GB" dirty="0"/>
              <a:t>Grateful for guidance on how this has been done for other p4p applications! </a:t>
            </a:r>
          </a:p>
          <a:p>
            <a:pPr lvl="1"/>
            <a:r>
              <a:rPr lang="en-GB" dirty="0"/>
              <a:t>What if the PVs are external? </a:t>
            </a:r>
          </a:p>
          <a:p>
            <a:r>
              <a:rPr lang="en-GB" dirty="0"/>
              <a:t>Testing in production &amp; user feedback</a:t>
            </a:r>
          </a:p>
          <a:p>
            <a:r>
              <a:rPr lang="en-GB" dirty="0"/>
              <a:t>Integration of EPICS tools </a:t>
            </a:r>
          </a:p>
          <a:p>
            <a:pPr lvl="1"/>
            <a:r>
              <a:rPr lang="en-GB" dirty="0"/>
              <a:t>E.g. </a:t>
            </a:r>
            <a:r>
              <a:rPr lang="en-GB" dirty="0" err="1"/>
              <a:t>pyreccaster</a:t>
            </a:r>
            <a:r>
              <a:rPr lang="en-GB" dirty="0"/>
              <a:t>, </a:t>
            </a:r>
            <a:r>
              <a:rPr lang="en-GB" dirty="0" err="1"/>
              <a:t>ioc</a:t>
            </a:r>
            <a:r>
              <a:rPr lang="en-GB" dirty="0"/>
              <a:t> stats, auto-archiving</a:t>
            </a:r>
          </a:p>
          <a:p>
            <a:r>
              <a:rPr lang="en-GB" dirty="0"/>
              <a:t>Naming convention validation</a:t>
            </a:r>
          </a:p>
        </p:txBody>
      </p:sp>
    </p:spTree>
    <p:extLst>
      <p:ext uri="{BB962C8B-B14F-4D97-AF65-F5344CB8AC3E}">
        <p14:creationId xmlns:p14="http://schemas.microsoft.com/office/powerpoint/2010/main" val="1440766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69BBD-886D-E6C3-8455-1B8EC9211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4B9A6-2A5D-374A-C437-E60AA4B24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37289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E5C97-703B-B7F7-200E-7F4264DF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not </a:t>
            </a:r>
            <a:r>
              <a:rPr lang="en-GB" dirty="0" err="1"/>
              <a:t>pythonSoftIOC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864C9-4245-2230-1306-F5E6EA01C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Uses QSRV under the hood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Limited by constraints of doing </a:t>
            </a:r>
            <a:r>
              <a:rPr lang="en-GB" dirty="0" err="1"/>
              <a:t>PVAccess</a:t>
            </a:r>
            <a:r>
              <a:rPr lang="en-GB" dirty="0"/>
              <a:t> in a CA environment</a:t>
            </a:r>
          </a:p>
          <a:p>
            <a:pPr marL="285750" indent="-285750"/>
            <a:r>
              <a:rPr lang="en-GB" dirty="0"/>
              <a:t>Requires a much more in-depth knowledge of EPICS which we’re trying to abstract away</a:t>
            </a:r>
          </a:p>
          <a:p>
            <a:pPr marL="285750" indent="-285750"/>
            <a:r>
              <a:rPr lang="en-GB" dirty="0"/>
              <a:t>Use of handlers gives us much more flexibility over what can be done when processing a PV e.g. the alarm state</a:t>
            </a:r>
          </a:p>
          <a:p>
            <a:pPr marL="285750" indent="-285750"/>
            <a:r>
              <a:rPr lang="en-GB" dirty="0"/>
              <a:t>Doesn’t allow PLC owners control over alarms</a:t>
            </a:r>
          </a:p>
        </p:txBody>
      </p:sp>
    </p:spTree>
    <p:extLst>
      <p:ext uri="{BB962C8B-B14F-4D97-AF65-F5344CB8AC3E}">
        <p14:creationId xmlns:p14="http://schemas.microsoft.com/office/powerpoint/2010/main" val="64395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A5B13-D338-AA1F-B9E7-E9D89342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711D3-DF54-4196-B9DE-EF11719CC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Why do we need PVA Servers?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Is p4p not enough?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What should p4p for ISIS achieve?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p4p for ISIS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Lessons learned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Future plans</a:t>
            </a:r>
          </a:p>
        </p:txBody>
      </p:sp>
    </p:spTree>
    <p:extLst>
      <p:ext uri="{BB962C8B-B14F-4D97-AF65-F5344CB8AC3E}">
        <p14:creationId xmlns:p14="http://schemas.microsoft.com/office/powerpoint/2010/main" val="337654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028D8-15F2-B9E7-6F17-1FF3ECDE8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need </a:t>
            </a:r>
            <a:r>
              <a:rPr lang="en-GB" dirty="0" err="1"/>
              <a:t>PVAServers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3DA31-8730-2086-5BCF-B0F77F7D4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GB" dirty="0"/>
              <a:t>Transition Vsystem to EPICS 7</a:t>
            </a:r>
          </a:p>
          <a:p>
            <a:pPr marL="742950" lvl="1" indent="-285750"/>
            <a:r>
              <a:rPr lang="en-GB" dirty="0"/>
              <a:t>Running a hybrid system throughout</a:t>
            </a:r>
          </a:p>
          <a:p>
            <a:pPr marL="285750" indent="-285750"/>
            <a:r>
              <a:rPr lang="en-GB" dirty="0"/>
              <a:t>Some hardware easily migrated to EPICS ‘out of the box’</a:t>
            </a:r>
          </a:p>
          <a:p>
            <a:pPr marL="742950" lvl="1" indent="-285750"/>
            <a:r>
              <a:rPr lang="en-GB" dirty="0"/>
              <a:t>Only requires acceptance testing</a:t>
            </a:r>
          </a:p>
          <a:p>
            <a:pPr marL="285750" indent="-285750"/>
            <a:r>
              <a:rPr lang="en-GB" dirty="0"/>
              <a:t>Vsystem hardware created as EPICS PVs in Python ‘IOC’ during transition</a:t>
            </a:r>
          </a:p>
          <a:p>
            <a:pPr marL="742950" lvl="1" indent="-285750"/>
            <a:r>
              <a:rPr lang="en-GB" dirty="0"/>
              <a:t>pvecho using pvapy</a:t>
            </a:r>
          </a:p>
          <a:p>
            <a:pPr marL="285750" indent="-285750"/>
            <a:r>
              <a:rPr lang="en-GB" dirty="0"/>
              <a:t>Other hardware not-so-easily migrated to EPICS…</a:t>
            </a:r>
          </a:p>
          <a:p>
            <a:pPr marL="742950" lvl="1" indent="-285750"/>
            <a:r>
              <a:rPr lang="en-GB" dirty="0"/>
              <a:t>E.g. </a:t>
            </a:r>
          </a:p>
          <a:p>
            <a:pPr marL="742950" lvl="1" indent="-285750"/>
            <a:r>
              <a:rPr lang="en-GB" dirty="0"/>
              <a:t>in-house developed hardware</a:t>
            </a:r>
          </a:p>
          <a:p>
            <a:pPr marL="742950" lvl="1" indent="-285750"/>
            <a:r>
              <a:rPr lang="en-GB" dirty="0"/>
              <a:t>hardware with no EPICS integration – using MQTT/python IOCs instead*</a:t>
            </a:r>
          </a:p>
          <a:p>
            <a:pPr marL="742950" lvl="1" indent="-285750"/>
            <a:r>
              <a:rPr lang="en-GB" dirty="0"/>
              <a:t>ML applications</a:t>
            </a:r>
          </a:p>
          <a:p>
            <a:pPr marL="285750" indent="-285750"/>
            <a:r>
              <a:rPr lang="en-GB" dirty="0"/>
              <a:t>Python more common than C++ in our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A13BF-4B7D-7865-1420-1535E4DACA51}"/>
              </a:ext>
            </a:extLst>
          </p:cNvPr>
          <p:cNvSpPr txBox="1"/>
          <p:nvPr/>
        </p:nvSpPr>
        <p:spPr>
          <a:xfrm>
            <a:off x="6096000" y="5656263"/>
            <a:ext cx="48891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i="1" dirty="0">
                <a:solidFill>
                  <a:schemeClr val="tx2"/>
                </a:solidFill>
              </a:rPr>
              <a:t>*see ICALEPCS poster TUMBCMO26 </a:t>
            </a:r>
            <a:r>
              <a:rPr lang="en-GB" sz="1600" i="1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https://accelconf.web.cern.ch/icalepcs2023/posters/tumbcmo26_poster.pdf</a:t>
            </a:r>
            <a:r>
              <a:rPr lang="en-GB" sz="1600" i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625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028D8-15F2-B9E7-6F17-1FF3ECDE8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p4p Not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3DA31-8730-2086-5BCF-B0F77F7D4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2567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Pros:</a:t>
            </a:r>
          </a:p>
          <a:p>
            <a:r>
              <a:rPr lang="en-GB" dirty="0"/>
              <a:t>Relatively easy to make a PVA server</a:t>
            </a:r>
          </a:p>
          <a:p>
            <a:r>
              <a:rPr lang="en-GB" dirty="0"/>
              <a:t>Groups responsible for hardware can create their PV applications themselves</a:t>
            </a:r>
          </a:p>
          <a:p>
            <a:r>
              <a:rPr lang="en-GB" dirty="0"/>
              <a:t>Contains standard definitions for Normative Types</a:t>
            </a:r>
          </a:p>
          <a:p>
            <a:r>
              <a:rPr lang="en-GB" dirty="0"/>
              <a:t>Allows flexibility for cases where NT aren’t needed</a:t>
            </a:r>
          </a:p>
        </p:txBody>
      </p:sp>
    </p:spTree>
    <p:extLst>
      <p:ext uri="{BB962C8B-B14F-4D97-AF65-F5344CB8AC3E}">
        <p14:creationId xmlns:p14="http://schemas.microsoft.com/office/powerpoint/2010/main" val="240442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028D8-15F2-B9E7-6F17-1FF3ECDE8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p4p Not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3DA31-8730-2086-5BCF-B0F77F7D4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2567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Pros:</a:t>
            </a:r>
          </a:p>
          <a:p>
            <a:r>
              <a:rPr lang="en-GB" dirty="0"/>
              <a:t>Relatively easy to make a PVA server</a:t>
            </a:r>
          </a:p>
          <a:p>
            <a:r>
              <a:rPr lang="en-GB" dirty="0"/>
              <a:t>Groups responsible for hardware can create their PV applications themselves</a:t>
            </a:r>
          </a:p>
          <a:p>
            <a:r>
              <a:rPr lang="en-GB" dirty="0"/>
              <a:t>Contains standard definitions for Normative Types</a:t>
            </a:r>
          </a:p>
          <a:p>
            <a:r>
              <a:rPr lang="en-GB" dirty="0"/>
              <a:t>Allows flexibility for cases where NT aren’t needed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44DCD1-48C7-BD0C-2434-6AFAF81955CC}"/>
              </a:ext>
            </a:extLst>
          </p:cNvPr>
          <p:cNvSpPr txBox="1">
            <a:spLocks/>
          </p:cNvSpPr>
          <p:nvPr/>
        </p:nvSpPr>
        <p:spPr>
          <a:xfrm>
            <a:off x="5745892" y="1304925"/>
            <a:ext cx="50415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FF0000"/>
                </a:solidFill>
              </a:rPr>
              <a:t>Cons:</a:t>
            </a:r>
          </a:p>
          <a:p>
            <a:r>
              <a:rPr lang="en-GB" dirty="0"/>
              <a:t>Varied EPICS experience</a:t>
            </a:r>
          </a:p>
          <a:p>
            <a:pPr lvl="1"/>
            <a:r>
              <a:rPr lang="en-GB" dirty="0"/>
              <a:t>People don’t know to use Normative Types</a:t>
            </a:r>
          </a:p>
          <a:p>
            <a:r>
              <a:rPr lang="en-GB" dirty="0"/>
              <a:t>Alarm and control limits aren’t handled </a:t>
            </a:r>
          </a:p>
          <a:p>
            <a:r>
              <a:rPr lang="en-GB" dirty="0"/>
              <a:t>Flexibility in p4p allows interpretation of implementation</a:t>
            </a:r>
          </a:p>
          <a:p>
            <a:r>
              <a:rPr lang="en-GB" dirty="0"/>
              <a:t>Very difficult to enforce policy around naming, PV broadcast, updates</a:t>
            </a:r>
          </a:p>
          <a:p>
            <a:r>
              <a:rPr lang="en-GB" dirty="0"/>
              <a:t>No guarantee of tests</a:t>
            </a:r>
          </a:p>
        </p:txBody>
      </p:sp>
    </p:spTree>
    <p:extLst>
      <p:ext uri="{BB962C8B-B14F-4D97-AF65-F5344CB8AC3E}">
        <p14:creationId xmlns:p14="http://schemas.microsoft.com/office/powerpoint/2010/main" val="3421539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028D8-15F2-B9E7-6F17-1FF3ECDE8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should p4p for ISIS achieve?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3DA31-8730-2086-5BCF-B0F77F7D4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Enforce policy for PV creation</a:t>
            </a:r>
          </a:p>
          <a:p>
            <a:pPr lvl="1"/>
            <a:r>
              <a:rPr lang="en-GB" dirty="0"/>
              <a:t>Structure</a:t>
            </a:r>
          </a:p>
          <a:p>
            <a:pPr lvl="1"/>
            <a:r>
              <a:rPr lang="en-GB" dirty="0"/>
              <a:t>Naming</a:t>
            </a:r>
          </a:p>
          <a:p>
            <a:r>
              <a:rPr lang="en-GB" dirty="0"/>
              <a:t>Automatically handle complex aspects of PV logic</a:t>
            </a:r>
          </a:p>
          <a:p>
            <a:r>
              <a:rPr lang="en-GB" dirty="0"/>
              <a:t>Automatic integration of EPICS tools (</a:t>
            </a:r>
            <a:r>
              <a:rPr lang="en-GB" dirty="0" err="1"/>
              <a:t>reccaster</a:t>
            </a:r>
            <a:r>
              <a:rPr lang="en-GB" dirty="0"/>
              <a:t>, </a:t>
            </a:r>
            <a:r>
              <a:rPr lang="en-GB" dirty="0" err="1"/>
              <a:t>ioc</a:t>
            </a:r>
            <a:r>
              <a:rPr lang="en-GB" dirty="0"/>
              <a:t> stats etc)</a:t>
            </a:r>
          </a:p>
          <a:p>
            <a:r>
              <a:rPr lang="en-GB" dirty="0"/>
              <a:t>Allow users to make IOCs with limited Python code – </a:t>
            </a:r>
            <a:r>
              <a:rPr lang="en-GB" dirty="0" err="1"/>
              <a:t>yaml</a:t>
            </a:r>
            <a:r>
              <a:rPr lang="en-GB" dirty="0"/>
              <a:t> integration</a:t>
            </a:r>
          </a:p>
          <a:p>
            <a:r>
              <a:rPr lang="en-GB" dirty="0"/>
              <a:t>Allow policy changes to be rolled out across applications easily</a:t>
            </a:r>
          </a:p>
          <a:p>
            <a:r>
              <a:rPr lang="en-GB" dirty="0"/>
              <a:t>Rigorous testing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039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0BD2-57AB-C012-CD3C-65FEF6A2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p4pforISIS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747B75-2CB1-BB6E-13FE-DB9657EF5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20" y="1008834"/>
            <a:ext cx="8487960" cy="58491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A66EF-11BB-EC22-43AD-C65EDAC47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300" y="2471350"/>
            <a:ext cx="3806223" cy="13839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Python library that wraps p4p enforcing policy decisions</a:t>
            </a:r>
          </a:p>
          <a:p>
            <a:pPr marL="0" indent="0" algn="ctr">
              <a:buNone/>
            </a:pPr>
            <a:r>
              <a:rPr lang="en-GB" dirty="0"/>
              <a:t>Example script to create a basic server using p4p for ISIS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287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0BD2-57AB-C012-CD3C-65FEF6A2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p4pforISIS - Server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E08F5-D752-55C2-CDD0-3F7BF3EF1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20" y="1008834"/>
            <a:ext cx="8487960" cy="58491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CCE15D-64C4-59DC-8935-BCB05F315C1B}"/>
              </a:ext>
            </a:extLst>
          </p:cNvPr>
          <p:cNvSpPr/>
          <p:nvPr/>
        </p:nvSpPr>
        <p:spPr>
          <a:xfrm>
            <a:off x="124820" y="2968978"/>
            <a:ext cx="4198824" cy="114017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D36418-6A05-8979-1E55-38B133F5B756}"/>
              </a:ext>
            </a:extLst>
          </p:cNvPr>
          <p:cNvSpPr txBox="1">
            <a:spLocks/>
          </p:cNvSpPr>
          <p:nvPr/>
        </p:nvSpPr>
        <p:spPr>
          <a:xfrm>
            <a:off x="5350476" y="1890584"/>
            <a:ext cx="5177481" cy="2421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/>
              <a:t>ISIS Server </a:t>
            </a:r>
            <a:r>
              <a:rPr lang="en-GB" dirty="0"/>
              <a:t>contains info about the IOC that the user is forced to provide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Info can be passed to </a:t>
            </a:r>
            <a:r>
              <a:rPr lang="en-GB" dirty="0" err="1"/>
              <a:t>ChannelFinder</a:t>
            </a:r>
            <a:r>
              <a:rPr lang="en-GB" dirty="0"/>
              <a:t> using </a:t>
            </a:r>
            <a:r>
              <a:rPr lang="en-GB" dirty="0" err="1"/>
              <a:t>pyRecCaster</a:t>
            </a:r>
            <a:r>
              <a:rPr lang="en-GB" dirty="0"/>
              <a:t> (see Ivan’s talk)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Prefix allows you to create multiple instances of the same server on the same network e.g. development vs production</a:t>
            </a:r>
          </a:p>
          <a:p>
            <a:pPr algn="ctr"/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6665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0BD2-57AB-C012-CD3C-65FEF6A2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p4pforISIS - Recipes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E08F5-D752-55C2-CDD0-3F7BF3EF1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20" y="1008834"/>
            <a:ext cx="8487960" cy="58491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CCE15D-64C4-59DC-8935-BCB05F315C1B}"/>
              </a:ext>
            </a:extLst>
          </p:cNvPr>
          <p:cNvSpPr/>
          <p:nvPr/>
        </p:nvSpPr>
        <p:spPr>
          <a:xfrm>
            <a:off x="124819" y="4244621"/>
            <a:ext cx="8487959" cy="137160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6E38-408C-2EC8-F277-E42549851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038" y="1791729"/>
            <a:ext cx="5016843" cy="23838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Recipes</a:t>
            </a:r>
            <a:r>
              <a:rPr lang="en-GB" dirty="0"/>
              <a:t> provide templates for creating PVs according to Normative Types</a:t>
            </a:r>
          </a:p>
          <a:p>
            <a:pPr marL="0" indent="0" algn="ctr">
              <a:buNone/>
            </a:pPr>
            <a:r>
              <a:rPr lang="en-GB" dirty="0"/>
              <a:t>Allow you to set control and alarm limits depending on the PV type</a:t>
            </a:r>
          </a:p>
          <a:p>
            <a:pPr marL="0" indent="0" algn="ctr">
              <a:buNone/>
            </a:pPr>
            <a:r>
              <a:rPr lang="en-GB" dirty="0"/>
              <a:t>Once PV is created, all logic is evaluated under the hood by handlers (pre-configured in recipe)</a:t>
            </a:r>
          </a:p>
        </p:txBody>
      </p:sp>
    </p:spTree>
    <p:extLst>
      <p:ext uri="{BB962C8B-B14F-4D97-AF65-F5344CB8AC3E}">
        <p14:creationId xmlns:p14="http://schemas.microsoft.com/office/powerpoint/2010/main" val="3230266596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slid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67b676-3231-4229-b246-27e36f6a6ea0" xsi:nil="true"/>
    <lcf76f155ced4ddcb4097134ff3c332f xmlns="7a6c5452-7205-4e2c-a322-0d36e47a409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453390EE4BA43A5D6133E94472E90" ma:contentTypeVersion="17" ma:contentTypeDescription="Create a new document." ma:contentTypeScope="" ma:versionID="a3dd40fe961babd590db7e6ab2b6c3cc">
  <xsd:schema xmlns:xsd="http://www.w3.org/2001/XMLSchema" xmlns:xs="http://www.w3.org/2001/XMLSchema" xmlns:p="http://schemas.microsoft.com/office/2006/metadata/properties" xmlns:ns2="7a6c5452-7205-4e2c-a322-0d36e47a4095" xmlns:ns3="4367b676-3231-4229-b246-27e36f6a6ea0" targetNamespace="http://schemas.microsoft.com/office/2006/metadata/properties" ma:root="true" ma:fieldsID="9c9a1b7cbcb1e6780652342e7736d883" ns2:_="" ns3:_="">
    <xsd:import namespace="7a6c5452-7205-4e2c-a322-0d36e47a4095"/>
    <xsd:import namespace="4367b676-3231-4229-b246-27e36f6a6e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c5452-7205-4e2c-a322-0d36e47a4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7b676-3231-4229-b246-27e36f6a6e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5bb8876-a7eb-42f8-850b-785a27f532ba}" ma:internalName="TaxCatchAll" ma:showField="CatchAllData" ma:web="4367b676-3231-4229-b246-27e36f6a6e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62D15E-264E-46BA-8227-F78B9A4A7183}">
  <ds:schemaRefs>
    <ds:schemaRef ds:uri="http://schemas.microsoft.com/office/2006/metadata/properties"/>
    <ds:schemaRef ds:uri="http://schemas.microsoft.com/office/infopath/2007/PartnerControls"/>
    <ds:schemaRef ds:uri="4367b676-3231-4229-b246-27e36f6a6ea0"/>
    <ds:schemaRef ds:uri="7a6c5452-7205-4e2c-a322-0d36e47a4095"/>
  </ds:schemaRefs>
</ds:datastoreItem>
</file>

<file path=customXml/itemProps2.xml><?xml version="1.0" encoding="utf-8"?>
<ds:datastoreItem xmlns:ds="http://schemas.openxmlformats.org/officeDocument/2006/customXml" ds:itemID="{8D4F5BA3-79C3-4C5A-A3F0-A9B7B86BEE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6c5452-7205-4e2c-a322-0d36e47a4095"/>
    <ds:schemaRef ds:uri="4367b676-3231-4229-b246-27e36f6a6e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B8F5E0-6443-4F3B-85F5-E23BF401A0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750</Words>
  <Application>Microsoft Office PowerPoint</Application>
  <PresentationFormat>Widescreen</PresentationFormat>
  <Paragraphs>111</Paragraphs>
  <Slides>16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Moderat Medium</vt:lpstr>
      <vt:lpstr>Arial</vt:lpstr>
      <vt:lpstr>Roboto</vt:lpstr>
      <vt:lpstr>Calibri</vt:lpstr>
      <vt:lpstr>Aptos</vt:lpstr>
      <vt:lpstr>1_Title slide</vt:lpstr>
      <vt:lpstr>2_Triangles</vt:lpstr>
      <vt:lpstr>3_Pattern</vt:lpstr>
      <vt:lpstr>4_Blank Layouts</vt:lpstr>
      <vt:lpstr>Standardising the Creation of PVAServers at ISIS Accelerators</vt:lpstr>
      <vt:lpstr>Overview</vt:lpstr>
      <vt:lpstr>Why do we need PVAServers?</vt:lpstr>
      <vt:lpstr>Is p4p Not Enough?</vt:lpstr>
      <vt:lpstr>Is p4p Not Enough?</vt:lpstr>
      <vt:lpstr>What should p4p for ISIS achieve?</vt:lpstr>
      <vt:lpstr>p4pforISIS</vt:lpstr>
      <vt:lpstr>p4pforISIS - Server</vt:lpstr>
      <vt:lpstr>p4pforISIS - Recipes</vt:lpstr>
      <vt:lpstr>p4pforISIS – Handlers &amp; Rules</vt:lpstr>
      <vt:lpstr>p4pforISIS – Handlers &amp; Rules</vt:lpstr>
      <vt:lpstr>p4pforISIS – YAML Integration</vt:lpstr>
      <vt:lpstr>Lessons Learned</vt:lpstr>
      <vt:lpstr>Work in Progress – Future Plans</vt:lpstr>
      <vt:lpstr>Thank you!</vt:lpstr>
      <vt:lpstr>Why not pythonSoftIOC?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Stephanie (STFC,RAL,ISIS)</dc:creator>
  <cp:lastModifiedBy>Baker, KRL, Kathryn (STFC,RAL,ISIS)</cp:lastModifiedBy>
  <cp:revision>20</cp:revision>
  <dcterms:created xsi:type="dcterms:W3CDTF">2023-01-10T12:41:06Z</dcterms:created>
  <dcterms:modified xsi:type="dcterms:W3CDTF">2024-09-18T00:37:06Z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0x010100FC2453390EE4BA43A5D6133E94472E90</vt:lpwstr>
  </property>
  <property fmtid="{D5CDD505-2E9C-101B-9397-08002B2CF9AE}" pid="3" name="MediaServiceImageTags">
    <vt:lpwstr/>
  </property>
</Properties>
</file>