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1_D97B20BC.xml" ContentType="application/vnd.ms-powerpoint.comments+xml"/>
  <Override PartName="/ppt/comments/modernComment_13D_72FCB37F.xml" ContentType="application/vnd.ms-powerpoint.comments+xml"/>
  <Override PartName="/ppt/comments/modernComment_14C_D4D3A340.xml" ContentType="application/vnd.ms-powerpoint.comments+xml"/>
  <Override PartName="/ppt/comments/modernComment_14A_487FDEB7.xml" ContentType="application/vnd.ms-powerpoint.comments+xml"/>
  <Override PartName="/ppt/comments/modernComment_14B_764285C0.xml" ContentType="application/vnd.ms-powerpoint.comments+xml"/>
  <Override PartName="/ppt/comments/modernComment_14D_7D4A6D79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0"/>
  </p:notesMasterIdLst>
  <p:sldIdLst>
    <p:sldId id="256" r:id="rId5"/>
    <p:sldId id="257" r:id="rId6"/>
    <p:sldId id="317" r:id="rId7"/>
    <p:sldId id="318" r:id="rId8"/>
    <p:sldId id="328" r:id="rId9"/>
    <p:sldId id="329" r:id="rId10"/>
    <p:sldId id="334" r:id="rId11"/>
    <p:sldId id="335" r:id="rId12"/>
    <p:sldId id="336" r:id="rId13"/>
    <p:sldId id="332" r:id="rId14"/>
    <p:sldId id="330" r:id="rId15"/>
    <p:sldId id="331" r:id="rId16"/>
    <p:sldId id="333" r:id="rId17"/>
    <p:sldId id="326" r:id="rId18"/>
    <p:sldId id="31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83EA17-E380-BD05-5B3C-2B17CA2AD354}" name="Augusto Horita" initials="AH" userId="S::horitaa@corp.lightsource.ca::2fd615cd-5201-4de3-a209-8492386ee09f" providerId="AD"/>
  <p188:author id="{A63BD91A-B441-F796-9AB7-38E186F67714}" name="Gillian Black" initials="GB" userId="S::blackg@corp.lightsource.ca::932e6c77-af2c-42d3-9540-0c2ed5ccca18" providerId="AD"/>
  <p188:author id="{009E9E74-9446-CC93-BD8F-64FC23B0D26B}" name="Siyuan Yang" initials="SY" userId="S::yangs1@corp.lightsource.ca::68ad0dbe-4492-42e1-9cbb-5f2036d20915" providerId="AD"/>
  <p188:author id="{5BE36186-455F-34E5-73E0-BD2B6DB2D017}" name="Niko Kivel" initials="NK" userId="S::kiveln@corp.lightsource.ca::c73f5184-bfcd-4f9d-bd8c-3712885c1ca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BAD83F-2D4E-FA71-47C6-1D1A063DF03C}" v="4" dt="2024-09-03T14:41:45.166"/>
    <p1510:client id="{778EF98F-9DA8-A4F3-3D01-0360576AA45F}" v="19" dt="2024-09-03T14:51:59.626"/>
    <p1510:client id="{35F56D8A-60FB-E0AC-0F45-C01BA357FD37}" v="2" dt="2024-09-03T18:42:52.776"/>
    <p1510:client id="{82368F70-2671-8238-A0CE-C7E85E65A2C9}" v="2" dt="2024-09-03T14:51:16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yuan Yang" userId="S::yangs1@corp.lightsource.ca::68ad0dbe-4492-42e1-9cbb-5f2036d20915" providerId="AD" clId="Web-{35F56D8A-60FB-E0AC-0F45-C01BA357FD37}"/>
    <pc:docChg chg="mod">
      <pc:chgData name="Siyuan Yang" userId="S::yangs1@corp.lightsource.ca::68ad0dbe-4492-42e1-9cbb-5f2036d20915" providerId="AD" clId="Web-{35F56D8A-60FB-E0AC-0F45-C01BA357FD37}" dt="2024-09-03T18:42:52.776" v="0"/>
      <pc:docMkLst>
        <pc:docMk/>
      </pc:docMkLst>
    </pc:docChg>
  </pc:docChgLst>
  <pc:docChgLst>
    <pc:chgData name="Dale Boan" userId="S::boand@corp.lightsource.ca::25eacf8d-5bc4-4618-b501-219c3f5afcaf" providerId="AD" clId="Web-{FC974458-6345-0D72-9842-D09EB486ADBF}"/>
    <pc:docChg chg="mod">
      <pc:chgData name="Dale Boan" userId="S::boand@corp.lightsource.ca::25eacf8d-5bc4-4618-b501-219c3f5afcaf" providerId="AD" clId="Web-{FC974458-6345-0D72-9842-D09EB486ADBF}" dt="2024-08-26T15:07:41.134" v="0"/>
      <pc:docMkLst>
        <pc:docMk/>
      </pc:docMkLst>
    </pc:docChg>
  </pc:docChgLst>
  <pc:docChgLst>
    <pc:chgData name="Augusto Horita" userId="S::horitaa@corp.lightsource.ca::2fd615cd-5201-4de3-a209-8492386ee09f" providerId="AD" clId="Web-{778EF98F-9DA8-A4F3-3D01-0360576AA45F}"/>
    <pc:docChg chg="modSld">
      <pc:chgData name="Augusto Horita" userId="S::horitaa@corp.lightsource.ca::2fd615cd-5201-4de3-a209-8492386ee09f" providerId="AD" clId="Web-{778EF98F-9DA8-A4F3-3D01-0360576AA45F}" dt="2024-09-03T14:50:16.125" v="13" actId="1076"/>
      <pc:docMkLst>
        <pc:docMk/>
      </pc:docMkLst>
      <pc:sldChg chg="modSp">
        <pc:chgData name="Augusto Horita" userId="S::horitaa@corp.lightsource.ca::2fd615cd-5201-4de3-a209-8492386ee09f" providerId="AD" clId="Web-{778EF98F-9DA8-A4F3-3D01-0360576AA45F}" dt="2024-09-03T14:50:16.125" v="13" actId="1076"/>
        <pc:sldMkLst>
          <pc:docMk/>
          <pc:sldMk cId="852635118" sldId="326"/>
        </pc:sldMkLst>
        <pc:spChg chg="mod">
          <ac:chgData name="Augusto Horita" userId="S::horitaa@corp.lightsource.ca::2fd615cd-5201-4de3-a209-8492386ee09f" providerId="AD" clId="Web-{778EF98F-9DA8-A4F3-3D01-0360576AA45F}" dt="2024-09-03T14:50:16.125" v="13" actId="1076"/>
          <ac:spMkLst>
            <pc:docMk/>
            <pc:sldMk cId="852635118" sldId="326"/>
            <ac:spMk id="5" creationId="{37B3A95E-2728-4FF1-9076-609A95C61BE7}"/>
          </ac:spMkLst>
        </pc:spChg>
      </pc:sldChg>
    </pc:docChg>
  </pc:docChgLst>
  <pc:docChgLst>
    <pc:chgData name="Augusto Horita" userId="S::horitaa@corp.lightsource.ca::2fd615cd-5201-4de3-a209-8492386ee09f" providerId="AD" clId="Web-{B84D0565-A6D5-4ECD-3E8A-3F3F67553F15}"/>
    <pc:docChg chg="modSld">
      <pc:chgData name="Augusto Horita" userId="S::horitaa@corp.lightsource.ca::2fd615cd-5201-4de3-a209-8492386ee09f" providerId="AD" clId="Web-{B84D0565-A6D5-4ECD-3E8A-3F3F67553F15}" dt="2024-08-24T19:16:54.201" v="0"/>
      <pc:docMkLst>
        <pc:docMk/>
      </pc:docMkLst>
    </pc:docChg>
  </pc:docChgLst>
  <pc:docChgLst>
    <pc:chgData name="Augusto Horita" userId="S::horitaa@corp.lightsource.ca::2fd615cd-5201-4de3-a209-8492386ee09f" providerId="AD" clId="Web-{50A9B146-B246-EFDD-0F81-6D4F2105E51F}"/>
    <pc:docChg chg="modSld">
      <pc:chgData name="Augusto Horita" userId="S::horitaa@corp.lightsource.ca::2fd615cd-5201-4de3-a209-8492386ee09f" providerId="AD" clId="Web-{50A9B146-B246-EFDD-0F81-6D4F2105E51F}" dt="2024-08-24T19:14:00.761" v="57" actId="1076"/>
      <pc:docMkLst>
        <pc:docMk/>
      </pc:docMkLst>
    </pc:docChg>
  </pc:docChgLst>
  <pc:docChgLst>
    <pc:chgData name="Chloe Mertin" userId="S::mertinc@corp.lightsource.ca::2048c58e-6016-4b3c-a5ab-c4467cdfc8bb" providerId="AD" clId="Web-{E53B36E6-FC13-8524-B1E9-3E0655C2B167}"/>
    <pc:docChg chg="modSld">
      <pc:chgData name="Chloe Mertin" userId="S::mertinc@corp.lightsource.ca::2048c58e-6016-4b3c-a5ab-c4467cdfc8bb" providerId="AD" clId="Web-{E53B36E6-FC13-8524-B1E9-3E0655C2B167}" dt="2024-08-26T19:56:06.336" v="1" actId="1076"/>
      <pc:docMkLst>
        <pc:docMk/>
      </pc:docMkLst>
      <pc:sldChg chg="modSp">
        <pc:chgData name="Chloe Mertin" userId="S::mertinc@corp.lightsource.ca::2048c58e-6016-4b3c-a5ab-c4467cdfc8bb" providerId="AD" clId="Web-{E53B36E6-FC13-8524-B1E9-3E0655C2B167}" dt="2024-08-26T19:56:06.336" v="1" actId="1076"/>
        <pc:sldMkLst>
          <pc:docMk/>
          <pc:sldMk cId="1929163647" sldId="317"/>
        </pc:sldMkLst>
        <pc:graphicFrameChg chg="mod">
          <ac:chgData name="Chloe Mertin" userId="S::mertinc@corp.lightsource.ca::2048c58e-6016-4b3c-a5ab-c4467cdfc8bb" providerId="AD" clId="Web-{E53B36E6-FC13-8524-B1E9-3E0655C2B167}" dt="2024-08-26T19:56:06.336" v="1" actId="1076"/>
          <ac:graphicFrameMkLst>
            <pc:docMk/>
            <pc:sldMk cId="1929163647" sldId="317"/>
            <ac:graphicFrameMk id="19" creationId="{8F95FD2F-1207-4443-858A-C2FBD10C858C}"/>
          </ac:graphicFrameMkLst>
        </pc:graphicFrameChg>
      </pc:sldChg>
    </pc:docChg>
  </pc:docChgLst>
  <pc:docChgLst>
    <pc:chgData name="Augusto Horita" userId="S::horitaa@corp.lightsource.ca::2fd615cd-5201-4de3-a209-8492386ee09f" providerId="AD" clId="Web-{5CF8DBC9-D693-7E62-EC3F-D14B99C02812}"/>
    <pc:docChg chg="modSld">
      <pc:chgData name="Augusto Horita" userId="S::horitaa@corp.lightsource.ca::2fd615cd-5201-4de3-a209-8492386ee09f" providerId="AD" clId="Web-{5CF8DBC9-D693-7E62-EC3F-D14B99C02812}" dt="2024-08-26T16:05:24.895" v="0"/>
      <pc:docMkLst>
        <pc:docMk/>
      </pc:docMkLst>
    </pc:docChg>
  </pc:docChgLst>
  <pc:docChgLst>
    <pc:chgData name="Augusto Horita" userId="2fd615cd-5201-4de3-a209-8492386ee09f" providerId="ADAL" clId="{578DD048-BB1B-4595-AF5A-4DFA817733FD}"/>
    <pc:docChg chg="undo redo custSel addSld delSld modSld sldOrd">
      <pc:chgData name="Augusto Horita" userId="2fd615cd-5201-4de3-a209-8492386ee09f" providerId="ADAL" clId="{578DD048-BB1B-4595-AF5A-4DFA817733FD}" dt="2024-09-03T14:50:31.680" v="920" actId="1076"/>
      <pc:docMkLst>
        <pc:docMk/>
      </pc:docMkLst>
      <pc:sldChg chg="modSp">
        <pc:chgData name="Augusto Horita" userId="2fd615cd-5201-4de3-a209-8492386ee09f" providerId="ADAL" clId="{578DD048-BB1B-4595-AF5A-4DFA817733FD}" dt="2024-09-02T19:52:44.356" v="237" actId="20577"/>
        <pc:sldMkLst>
          <pc:docMk/>
          <pc:sldMk cId="3406809220" sldId="256"/>
        </pc:sldMkLst>
        <pc:spChg chg="mod">
          <ac:chgData name="Augusto Horita" userId="2fd615cd-5201-4de3-a209-8492386ee09f" providerId="ADAL" clId="{578DD048-BB1B-4595-AF5A-4DFA817733FD}" dt="2024-09-02T19:52:44.356" v="237" actId="20577"/>
          <ac:spMkLst>
            <pc:docMk/>
            <pc:sldMk cId="3406809220" sldId="256"/>
            <ac:spMk id="3" creationId="{B97F9153-5B25-4244-ABE2-9423119A3F68}"/>
          </ac:spMkLst>
        </pc:spChg>
        <pc:spChg chg="mod">
          <ac:chgData name="Augusto Horita" userId="2fd615cd-5201-4de3-a209-8492386ee09f" providerId="ADAL" clId="{578DD048-BB1B-4595-AF5A-4DFA817733FD}" dt="2024-09-02T19:51:02.782" v="171" actId="1076"/>
          <ac:spMkLst>
            <pc:docMk/>
            <pc:sldMk cId="3406809220" sldId="256"/>
            <ac:spMk id="4" creationId="{1E94BC0D-F71E-4E60-98E8-54EB564A49A5}"/>
          </ac:spMkLst>
        </pc:spChg>
      </pc:sldChg>
      <pc:sldChg chg="addSp delSp modSp">
        <pc:chgData name="Augusto Horita" userId="2fd615cd-5201-4de3-a209-8492386ee09f" providerId="ADAL" clId="{578DD048-BB1B-4595-AF5A-4DFA817733FD}" dt="2024-09-02T22:07:02.072" v="499" actId="1076"/>
        <pc:sldMkLst>
          <pc:docMk/>
          <pc:sldMk cId="3648725180" sldId="257"/>
        </pc:sldMkLst>
        <pc:spChg chg="mod">
          <ac:chgData name="Augusto Horita" userId="2fd615cd-5201-4de3-a209-8492386ee09f" providerId="ADAL" clId="{578DD048-BB1B-4595-AF5A-4DFA817733FD}" dt="2024-09-02T19:36:15.316" v="110" actId="1076"/>
          <ac:spMkLst>
            <pc:docMk/>
            <pc:sldMk cId="3648725180" sldId="257"/>
            <ac:spMk id="3" creationId="{204E2B53-D37E-40E3-81DF-CBC4CF3BD2D7}"/>
          </ac:spMkLst>
        </pc:spChg>
        <pc:spChg chg="del">
          <ac:chgData name="Augusto Horita" userId="2fd615cd-5201-4de3-a209-8492386ee09f" providerId="ADAL" clId="{578DD048-BB1B-4595-AF5A-4DFA817733FD}" dt="2024-09-02T19:33:56.893" v="82" actId="478"/>
          <ac:spMkLst>
            <pc:docMk/>
            <pc:sldMk cId="3648725180" sldId="257"/>
            <ac:spMk id="21" creationId="{DAF6BD8E-E744-4998-AA3D-D3C3AEAEDC06}"/>
          </ac:spMkLst>
        </pc:spChg>
        <pc:spChg chg="del">
          <ac:chgData name="Augusto Horita" userId="2fd615cd-5201-4de3-a209-8492386ee09f" providerId="ADAL" clId="{578DD048-BB1B-4595-AF5A-4DFA817733FD}" dt="2024-09-02T19:33:50.902" v="81" actId="478"/>
          <ac:spMkLst>
            <pc:docMk/>
            <pc:sldMk cId="3648725180" sldId="257"/>
            <ac:spMk id="24" creationId="{85B6FEF4-7A3C-49E9-8742-97DBD71BF36A}"/>
          </ac:spMkLst>
        </pc:spChg>
        <pc:grpChg chg="mod">
          <ac:chgData name="Augusto Horita" userId="2fd615cd-5201-4de3-a209-8492386ee09f" providerId="ADAL" clId="{578DD048-BB1B-4595-AF5A-4DFA817733FD}" dt="2024-09-02T19:36:25.115" v="112" actId="1076"/>
          <ac:grpSpMkLst>
            <pc:docMk/>
            <pc:sldMk cId="3648725180" sldId="257"/>
            <ac:grpSpMk id="19" creationId="{2BAD054F-06A8-4B4F-A09A-E4F88DB924D0}"/>
          </ac:grpSpMkLst>
        </pc:grpChg>
        <pc:grpChg chg="del">
          <ac:chgData name="Augusto Horita" userId="2fd615cd-5201-4de3-a209-8492386ee09f" providerId="ADAL" clId="{578DD048-BB1B-4595-AF5A-4DFA817733FD}" dt="2024-09-02T19:33:50.902" v="81" actId="478"/>
          <ac:grpSpMkLst>
            <pc:docMk/>
            <pc:sldMk cId="3648725180" sldId="257"/>
            <ac:grpSpMk id="22" creationId="{B2FB689C-F4EA-4445-8633-DD159A492BBF}"/>
          </ac:grpSpMkLst>
        </pc:grpChg>
        <pc:graphicFrameChg chg="add del mod">
          <ac:chgData name="Augusto Horita" userId="2fd615cd-5201-4de3-a209-8492386ee09f" providerId="ADAL" clId="{578DD048-BB1B-4595-AF5A-4DFA817733FD}" dt="2024-09-02T19:33:33.497" v="51" actId="478"/>
          <ac:graphicFrameMkLst>
            <pc:docMk/>
            <pc:sldMk cId="3648725180" sldId="257"/>
            <ac:graphicFrameMk id="2" creationId="{573A6CD7-8291-4F44-AC3B-59A1682C618F}"/>
          </ac:graphicFrameMkLst>
        </pc:graphicFrameChg>
        <pc:graphicFrameChg chg="mod">
          <ac:chgData name="Augusto Horita" userId="2fd615cd-5201-4de3-a209-8492386ee09f" providerId="ADAL" clId="{578DD048-BB1B-4595-AF5A-4DFA817733FD}" dt="2024-09-02T19:36:06.962" v="108"/>
          <ac:graphicFrameMkLst>
            <pc:docMk/>
            <pc:sldMk cId="3648725180" sldId="257"/>
            <ac:graphicFrameMk id="17" creationId="{B2EDEFD7-1F37-42C4-849C-B5972EA0D635}"/>
          </ac:graphicFrameMkLst>
        </pc:graphicFrameChg>
        <pc:picChg chg="add mod">
          <ac:chgData name="Augusto Horita" userId="2fd615cd-5201-4de3-a209-8492386ee09f" providerId="ADAL" clId="{578DD048-BB1B-4595-AF5A-4DFA817733FD}" dt="2024-09-02T22:06:58.027" v="497" actId="1076"/>
          <ac:picMkLst>
            <pc:docMk/>
            <pc:sldMk cId="3648725180" sldId="257"/>
            <ac:picMk id="4" creationId="{9C9BBFCE-BB91-4DA6-A934-3815495EEAD4}"/>
          </ac:picMkLst>
        </pc:picChg>
        <pc:picChg chg="mod">
          <ac:chgData name="Augusto Horita" userId="2fd615cd-5201-4de3-a209-8492386ee09f" providerId="ADAL" clId="{578DD048-BB1B-4595-AF5A-4DFA817733FD}" dt="2024-09-02T22:07:02.072" v="499" actId="1076"/>
          <ac:picMkLst>
            <pc:docMk/>
            <pc:sldMk cId="3648725180" sldId="257"/>
            <ac:picMk id="1026" creationId="{E81F765B-D502-423F-B75E-C2E01F4B369D}"/>
          </ac:picMkLst>
        </pc:picChg>
        <pc:picChg chg="del">
          <ac:chgData name="Augusto Horita" userId="2fd615cd-5201-4de3-a209-8492386ee09f" providerId="ADAL" clId="{578DD048-BB1B-4595-AF5A-4DFA817733FD}" dt="2024-09-02T19:35:39.646" v="100" actId="478"/>
          <ac:picMkLst>
            <pc:docMk/>
            <pc:sldMk cId="3648725180" sldId="257"/>
            <ac:picMk id="1032" creationId="{F643F4C1-28D6-41F9-B804-6BFF43ACE51C}"/>
          </ac:picMkLst>
        </pc:picChg>
        <pc:picChg chg="mod">
          <ac:chgData name="Augusto Horita" userId="2fd615cd-5201-4de3-a209-8492386ee09f" providerId="ADAL" clId="{578DD048-BB1B-4595-AF5A-4DFA817733FD}" dt="2024-09-02T22:06:55.123" v="496" actId="1076"/>
          <ac:picMkLst>
            <pc:docMk/>
            <pc:sldMk cId="3648725180" sldId="257"/>
            <ac:picMk id="3084" creationId="{63766274-5347-493D-914C-DB234E0C8BB4}"/>
          </ac:picMkLst>
        </pc:picChg>
        <pc:picChg chg="mod">
          <ac:chgData name="Augusto Horita" userId="2fd615cd-5201-4de3-a209-8492386ee09f" providerId="ADAL" clId="{578DD048-BB1B-4595-AF5A-4DFA817733FD}" dt="2024-09-02T22:06:59.967" v="498" actId="1076"/>
          <ac:picMkLst>
            <pc:docMk/>
            <pc:sldMk cId="3648725180" sldId="257"/>
            <ac:picMk id="3086" creationId="{35929D36-8DEF-4EA7-A440-4304075952F7}"/>
          </ac:picMkLst>
        </pc:picChg>
      </pc:sldChg>
      <pc:sldChg chg="delSp modSp delAnim modAnim">
        <pc:chgData name="Augusto Horita" userId="2fd615cd-5201-4de3-a209-8492386ee09f" providerId="ADAL" clId="{578DD048-BB1B-4595-AF5A-4DFA817733FD}" dt="2024-09-02T20:53:41.814" v="399"/>
        <pc:sldMkLst>
          <pc:docMk/>
          <pc:sldMk cId="3293532628" sldId="318"/>
        </pc:sldMkLst>
        <pc:grpChg chg="mod">
          <ac:chgData name="Augusto Horita" userId="2fd615cd-5201-4de3-a209-8492386ee09f" providerId="ADAL" clId="{578DD048-BB1B-4595-AF5A-4DFA817733FD}" dt="2024-09-02T20:51:48.301" v="391" actId="1076"/>
          <ac:grpSpMkLst>
            <pc:docMk/>
            <pc:sldMk cId="3293532628" sldId="318"/>
            <ac:grpSpMk id="2" creationId="{0BFDB520-FD4C-461B-AB8D-1DFF94B6B79E}"/>
          </ac:grpSpMkLst>
        </pc:grpChg>
        <pc:graphicFrameChg chg="mod">
          <ac:chgData name="Augusto Horita" userId="2fd615cd-5201-4de3-a209-8492386ee09f" providerId="ADAL" clId="{578DD048-BB1B-4595-AF5A-4DFA817733FD}" dt="2024-09-02T20:51:51.880" v="392" actId="20577"/>
          <ac:graphicFrameMkLst>
            <pc:docMk/>
            <pc:sldMk cId="3293532628" sldId="318"/>
            <ac:graphicFrameMk id="5" creationId="{BE2EBB35-8282-4FF3-B1A2-B488A90BB88A}"/>
          </ac:graphicFrameMkLst>
        </pc:graphicFrameChg>
        <pc:picChg chg="del">
          <ac:chgData name="Augusto Horita" userId="2fd615cd-5201-4de3-a209-8492386ee09f" providerId="ADAL" clId="{578DD048-BB1B-4595-AF5A-4DFA817733FD}" dt="2024-09-02T20:51:41.728" v="387" actId="478"/>
          <ac:picMkLst>
            <pc:docMk/>
            <pc:sldMk cId="3293532628" sldId="318"/>
            <ac:picMk id="3" creationId="{46FA500E-0B16-4446-93AF-50FE0E5A1A96}"/>
          </ac:picMkLst>
        </pc:picChg>
        <pc:picChg chg="del">
          <ac:chgData name="Augusto Horita" userId="2fd615cd-5201-4de3-a209-8492386ee09f" providerId="ADAL" clId="{578DD048-BB1B-4595-AF5A-4DFA817733FD}" dt="2024-09-02T20:51:43.360" v="388" actId="478"/>
          <ac:picMkLst>
            <pc:docMk/>
            <pc:sldMk cId="3293532628" sldId="318"/>
            <ac:picMk id="4" creationId="{49F29124-BB5B-4183-970D-6168C7648DCF}"/>
          </ac:picMkLst>
        </pc:picChg>
        <pc:picChg chg="del">
          <ac:chgData name="Augusto Horita" userId="2fd615cd-5201-4de3-a209-8492386ee09f" providerId="ADAL" clId="{578DD048-BB1B-4595-AF5A-4DFA817733FD}" dt="2024-09-02T20:51:45.093" v="389" actId="478"/>
          <ac:picMkLst>
            <pc:docMk/>
            <pc:sldMk cId="3293532628" sldId="318"/>
            <ac:picMk id="7" creationId="{819A4E0E-A02A-438D-B309-420EBC7545DF}"/>
          </ac:picMkLst>
        </pc:picChg>
      </pc:sldChg>
      <pc:sldChg chg="addSp delSp modSp del">
        <pc:chgData name="Augusto Horita" userId="2fd615cd-5201-4de3-a209-8492386ee09f" providerId="ADAL" clId="{578DD048-BB1B-4595-AF5A-4DFA817733FD}" dt="2024-09-02T22:34:46.027" v="534" actId="2696"/>
        <pc:sldMkLst>
          <pc:docMk/>
          <pc:sldMk cId="2547104068" sldId="319"/>
        </pc:sldMkLst>
        <pc:spChg chg="mod">
          <ac:chgData name="Augusto Horita" userId="2fd615cd-5201-4de3-a209-8492386ee09f" providerId="ADAL" clId="{578DD048-BB1B-4595-AF5A-4DFA817733FD}" dt="2024-09-02T22:33:54.623" v="528" actId="20577"/>
          <ac:spMkLst>
            <pc:docMk/>
            <pc:sldMk cId="2547104068" sldId="319"/>
            <ac:spMk id="7" creationId="{FAF88071-2B78-46A4-8F5D-E75D3D6F6016}"/>
          </ac:spMkLst>
        </pc:spChg>
        <pc:spChg chg="add mod">
          <ac:chgData name="Augusto Horita" userId="2fd615cd-5201-4de3-a209-8492386ee09f" providerId="ADAL" clId="{578DD048-BB1B-4595-AF5A-4DFA817733FD}" dt="2024-09-02T22:34:20.927" v="529" actId="1076"/>
          <ac:spMkLst>
            <pc:docMk/>
            <pc:sldMk cId="2547104068" sldId="319"/>
            <ac:spMk id="8" creationId="{8DE9E7ED-F040-4CAD-BBE4-30E5B575CA79}"/>
          </ac:spMkLst>
        </pc:spChg>
        <pc:spChg chg="mod">
          <ac:chgData name="Augusto Horita" userId="2fd615cd-5201-4de3-a209-8492386ee09f" providerId="ADAL" clId="{578DD048-BB1B-4595-AF5A-4DFA817733FD}" dt="2024-08-24T19:17:33.899" v="17" actId="20577"/>
          <ac:spMkLst>
            <pc:docMk/>
            <pc:sldMk cId="2547104068" sldId="319"/>
            <ac:spMk id="9" creationId="{D03AC6B6-06B3-4592-BB12-95AE4220C6A2}"/>
          </ac:spMkLst>
        </pc:spChg>
        <pc:picChg chg="add del mod">
          <ac:chgData name="Augusto Horita" userId="2fd615cd-5201-4de3-a209-8492386ee09f" providerId="ADAL" clId="{578DD048-BB1B-4595-AF5A-4DFA817733FD}" dt="2024-08-24T19:17:59.820" v="22"/>
          <ac:picMkLst>
            <pc:docMk/>
            <pc:sldMk cId="2547104068" sldId="319"/>
            <ac:picMk id="3" creationId="{313F4520-2337-400E-9058-249526DA3F0B}"/>
          </ac:picMkLst>
        </pc:picChg>
        <pc:picChg chg="mod">
          <ac:chgData name="Augusto Horita" userId="2fd615cd-5201-4de3-a209-8492386ee09f" providerId="ADAL" clId="{578DD048-BB1B-4595-AF5A-4DFA817733FD}" dt="2024-09-02T20:50:41.524" v="384" actId="1076"/>
          <ac:picMkLst>
            <pc:docMk/>
            <pc:sldMk cId="2547104068" sldId="319"/>
            <ac:picMk id="4" creationId="{E963EAC4-CDEC-4FB3-958A-555670AC0B3B}"/>
          </ac:picMkLst>
        </pc:picChg>
        <pc:picChg chg="ord">
          <ac:chgData name="Augusto Horita" userId="2fd615cd-5201-4de3-a209-8492386ee09f" providerId="ADAL" clId="{578DD048-BB1B-4595-AF5A-4DFA817733FD}" dt="2024-08-26T19:19:21.228" v="43" actId="166"/>
          <ac:picMkLst>
            <pc:docMk/>
            <pc:sldMk cId="2547104068" sldId="319"/>
            <ac:picMk id="2050" creationId="{E6EA430D-61EE-4F16-B651-98BBF4BD2305}"/>
          </ac:picMkLst>
        </pc:picChg>
      </pc:sldChg>
      <pc:sldChg chg="add del">
        <pc:chgData name="Augusto Horita" userId="2fd615cd-5201-4de3-a209-8492386ee09f" providerId="ADAL" clId="{578DD048-BB1B-4595-AF5A-4DFA817733FD}" dt="2024-09-02T19:51:07.527" v="179" actId="2696"/>
        <pc:sldMkLst>
          <pc:docMk/>
          <pc:sldMk cId="2274021626" sldId="325"/>
        </pc:sldMkLst>
      </pc:sldChg>
      <pc:sldChg chg="modSp">
        <pc:chgData name="Augusto Horita" userId="2fd615cd-5201-4de3-a209-8492386ee09f" providerId="ADAL" clId="{578DD048-BB1B-4595-AF5A-4DFA817733FD}" dt="2024-09-03T14:50:31.680" v="920" actId="1076"/>
        <pc:sldMkLst>
          <pc:docMk/>
          <pc:sldMk cId="852635118" sldId="326"/>
        </pc:sldMkLst>
        <pc:spChg chg="mod">
          <ac:chgData name="Augusto Horita" userId="2fd615cd-5201-4de3-a209-8492386ee09f" providerId="ADAL" clId="{578DD048-BB1B-4595-AF5A-4DFA817733FD}" dt="2024-09-03T14:50:31.680" v="920" actId="1076"/>
          <ac:spMkLst>
            <pc:docMk/>
            <pc:sldMk cId="852635118" sldId="326"/>
            <ac:spMk id="5" creationId="{37B3A95E-2728-4FF1-9076-609A95C61BE7}"/>
          </ac:spMkLst>
        </pc:spChg>
        <pc:picChg chg="mod">
          <ac:chgData name="Augusto Horita" userId="2fd615cd-5201-4de3-a209-8492386ee09f" providerId="ADAL" clId="{578DD048-BB1B-4595-AF5A-4DFA817733FD}" dt="2024-09-02T22:39:58.126" v="580" actId="1036"/>
          <ac:picMkLst>
            <pc:docMk/>
            <pc:sldMk cId="852635118" sldId="326"/>
            <ac:picMk id="1026" creationId="{69272445-4F9A-4EB8-8632-E9D61E5551EC}"/>
          </ac:picMkLst>
        </pc:picChg>
      </pc:sldChg>
      <pc:sldChg chg="addSp delSp modSp del">
        <pc:chgData name="Augusto Horita" userId="2fd615cd-5201-4de3-a209-8492386ee09f" providerId="ADAL" clId="{578DD048-BB1B-4595-AF5A-4DFA817733FD}" dt="2024-09-02T22:47:02.158" v="628" actId="2696"/>
        <pc:sldMkLst>
          <pc:docMk/>
          <pc:sldMk cId="4220532324" sldId="327"/>
        </pc:sldMkLst>
        <pc:spChg chg="del">
          <ac:chgData name="Augusto Horita" userId="2fd615cd-5201-4de3-a209-8492386ee09f" providerId="ADAL" clId="{578DD048-BB1B-4595-AF5A-4DFA817733FD}" dt="2024-08-26T19:08:17.634" v="40" actId="478"/>
          <ac:spMkLst>
            <pc:docMk/>
            <pc:sldMk cId="4220532324" sldId="327"/>
            <ac:spMk id="3" creationId="{AC6D8AE0-D08B-4271-88D9-2BBF7596249D}"/>
          </ac:spMkLst>
        </pc:spChg>
        <pc:spChg chg="add del">
          <ac:chgData name="Augusto Horita" userId="2fd615cd-5201-4de3-a209-8492386ee09f" providerId="ADAL" clId="{578DD048-BB1B-4595-AF5A-4DFA817733FD}" dt="2024-08-24T19:18:16.787" v="27"/>
          <ac:spMkLst>
            <pc:docMk/>
            <pc:sldMk cId="4220532324" sldId="327"/>
            <ac:spMk id="3" creationId="{FFB542B4-A2EC-4B50-BC1B-D0727D9ABE26}"/>
          </ac:spMkLst>
        </pc:spChg>
        <pc:spChg chg="add mod">
          <ac:chgData name="Augusto Horita" userId="2fd615cd-5201-4de3-a209-8492386ee09f" providerId="ADAL" clId="{578DD048-BB1B-4595-AF5A-4DFA817733FD}" dt="2024-08-24T19:18:30.730" v="31" actId="1076"/>
          <ac:spMkLst>
            <pc:docMk/>
            <pc:sldMk cId="4220532324" sldId="327"/>
            <ac:spMk id="4" creationId="{AC6D8AE0-D08B-4271-88D9-2BBF7596249D}"/>
          </ac:spMkLst>
        </pc:spChg>
        <pc:spChg chg="mod">
          <ac:chgData name="Augusto Horita" userId="2fd615cd-5201-4de3-a209-8492386ee09f" providerId="ADAL" clId="{578DD048-BB1B-4595-AF5A-4DFA817733FD}" dt="2024-08-24T19:17:28.107" v="7" actId="20577"/>
          <ac:spMkLst>
            <pc:docMk/>
            <pc:sldMk cId="4220532324" sldId="327"/>
            <ac:spMk id="9" creationId="{D03AC6B6-06B3-4592-BB12-95AE4220C6A2}"/>
          </ac:spMkLst>
        </pc:spChg>
        <pc:picChg chg="add mod">
          <ac:chgData name="Augusto Horita" userId="2fd615cd-5201-4de3-a209-8492386ee09f" providerId="ADAL" clId="{578DD048-BB1B-4595-AF5A-4DFA817733FD}" dt="2024-08-24T19:18:56.856" v="39" actId="14100"/>
          <ac:picMkLst>
            <pc:docMk/>
            <pc:sldMk cId="4220532324" sldId="327"/>
            <ac:picMk id="5" creationId="{5C61C552-5AF4-4F9F-8E16-F95C67909374}"/>
          </ac:picMkLst>
        </pc:picChg>
        <pc:picChg chg="mod">
          <ac:chgData name="Augusto Horita" userId="2fd615cd-5201-4de3-a209-8492386ee09f" providerId="ADAL" clId="{578DD048-BB1B-4595-AF5A-4DFA817733FD}" dt="2024-08-26T19:19:46.697" v="48" actId="1076"/>
          <ac:picMkLst>
            <pc:docMk/>
            <pc:sldMk cId="4220532324" sldId="327"/>
            <ac:picMk id="6" creationId="{D67A5BA8-D721-4C3E-8536-50C162BCAD8A}"/>
          </ac:picMkLst>
        </pc:picChg>
        <pc:picChg chg="add mod">
          <ac:chgData name="Augusto Horita" userId="2fd615cd-5201-4de3-a209-8492386ee09f" providerId="ADAL" clId="{578DD048-BB1B-4595-AF5A-4DFA817733FD}" dt="2024-09-02T20:48:50.529" v="381" actId="1076"/>
          <ac:picMkLst>
            <pc:docMk/>
            <pc:sldMk cId="4220532324" sldId="327"/>
            <ac:picMk id="8" creationId="{58A6F3C7-B21B-455F-A89A-B945F9ADC5CB}"/>
          </ac:picMkLst>
        </pc:picChg>
      </pc:sldChg>
      <pc:sldChg chg="delSp modSp add delAnim">
        <pc:chgData name="Augusto Horita" userId="2fd615cd-5201-4de3-a209-8492386ee09f" providerId="ADAL" clId="{578DD048-BB1B-4595-AF5A-4DFA817733FD}" dt="2024-09-02T20:52:22.215" v="398" actId="478"/>
        <pc:sldMkLst>
          <pc:docMk/>
          <pc:sldMk cId="1856870249" sldId="328"/>
        </pc:sldMkLst>
        <pc:grpChg chg="mod">
          <ac:chgData name="Augusto Horita" userId="2fd615cd-5201-4de3-a209-8492386ee09f" providerId="ADAL" clId="{578DD048-BB1B-4595-AF5A-4DFA817733FD}" dt="2024-09-02T20:51:58.279" v="394" actId="1076"/>
          <ac:grpSpMkLst>
            <pc:docMk/>
            <pc:sldMk cId="1856870249" sldId="328"/>
            <ac:grpSpMk id="2" creationId="{0BFDB520-FD4C-461B-AB8D-1DFF94B6B79E}"/>
          </ac:grpSpMkLst>
        </pc:grpChg>
        <pc:graphicFrameChg chg="mod">
          <ac:chgData name="Augusto Horita" userId="2fd615cd-5201-4de3-a209-8492386ee09f" providerId="ADAL" clId="{578DD048-BB1B-4595-AF5A-4DFA817733FD}" dt="2024-09-02T20:52:01.987" v="395" actId="20577"/>
          <ac:graphicFrameMkLst>
            <pc:docMk/>
            <pc:sldMk cId="1856870249" sldId="328"/>
            <ac:graphicFrameMk id="5" creationId="{BE2EBB35-8282-4FF3-B1A2-B488A90BB88A}"/>
          </ac:graphicFrameMkLst>
        </pc:graphicFrameChg>
        <pc:picChg chg="del">
          <ac:chgData name="Augusto Horita" userId="2fd615cd-5201-4de3-a209-8492386ee09f" providerId="ADAL" clId="{578DD048-BB1B-4595-AF5A-4DFA817733FD}" dt="2024-09-02T20:52:17.948" v="396" actId="478"/>
          <ac:picMkLst>
            <pc:docMk/>
            <pc:sldMk cId="1856870249" sldId="328"/>
            <ac:picMk id="3" creationId="{46FA500E-0B16-4446-93AF-50FE0E5A1A96}"/>
          </ac:picMkLst>
        </pc:picChg>
        <pc:picChg chg="del">
          <ac:chgData name="Augusto Horita" userId="2fd615cd-5201-4de3-a209-8492386ee09f" providerId="ADAL" clId="{578DD048-BB1B-4595-AF5A-4DFA817733FD}" dt="2024-09-02T20:52:20.621" v="397" actId="478"/>
          <ac:picMkLst>
            <pc:docMk/>
            <pc:sldMk cId="1856870249" sldId="328"/>
            <ac:picMk id="4" creationId="{49F29124-BB5B-4183-970D-6168C7648DCF}"/>
          </ac:picMkLst>
        </pc:picChg>
        <pc:picChg chg="del">
          <ac:chgData name="Augusto Horita" userId="2fd615cd-5201-4de3-a209-8492386ee09f" providerId="ADAL" clId="{578DD048-BB1B-4595-AF5A-4DFA817733FD}" dt="2024-09-02T20:52:22.215" v="398" actId="478"/>
          <ac:picMkLst>
            <pc:docMk/>
            <pc:sldMk cId="1856870249" sldId="328"/>
            <ac:picMk id="7" creationId="{819A4E0E-A02A-438D-B309-420EBC7545DF}"/>
          </ac:picMkLst>
        </pc:picChg>
      </pc:sldChg>
      <pc:sldChg chg="addSp modSp add modAnim">
        <pc:chgData name="Augusto Horita" userId="2fd615cd-5201-4de3-a209-8492386ee09f" providerId="ADAL" clId="{578DD048-BB1B-4595-AF5A-4DFA817733FD}" dt="2024-09-02T20:56:09.896" v="458" actId="14100"/>
        <pc:sldMkLst>
          <pc:docMk/>
          <pc:sldMk cId="3881882207" sldId="329"/>
        </pc:sldMkLst>
        <pc:spChg chg="add mod">
          <ac:chgData name="Augusto Horita" userId="2fd615cd-5201-4de3-a209-8492386ee09f" providerId="ADAL" clId="{578DD048-BB1B-4595-AF5A-4DFA817733FD}" dt="2024-09-02T20:54:45.900" v="423" actId="1076"/>
          <ac:spMkLst>
            <pc:docMk/>
            <pc:sldMk cId="3881882207" sldId="329"/>
            <ac:spMk id="9" creationId="{08E879AE-BFB2-4713-B066-8203DFAE8341}"/>
          </ac:spMkLst>
        </pc:spChg>
        <pc:spChg chg="add mod">
          <ac:chgData name="Augusto Horita" userId="2fd615cd-5201-4de3-a209-8492386ee09f" providerId="ADAL" clId="{578DD048-BB1B-4595-AF5A-4DFA817733FD}" dt="2024-09-02T20:55:29.787" v="439" actId="1076"/>
          <ac:spMkLst>
            <pc:docMk/>
            <pc:sldMk cId="3881882207" sldId="329"/>
            <ac:spMk id="10" creationId="{1F292673-C99A-4EBB-B30C-FF1646FC0926}"/>
          </ac:spMkLst>
        </pc:spChg>
        <pc:spChg chg="add mod">
          <ac:chgData name="Augusto Horita" userId="2fd615cd-5201-4de3-a209-8492386ee09f" providerId="ADAL" clId="{578DD048-BB1B-4595-AF5A-4DFA817733FD}" dt="2024-09-02T20:56:09.896" v="458" actId="14100"/>
          <ac:spMkLst>
            <pc:docMk/>
            <pc:sldMk cId="3881882207" sldId="329"/>
            <ac:spMk id="11" creationId="{CAE45B7B-2ADB-4403-B679-DCC74165C45A}"/>
          </ac:spMkLst>
        </pc:spChg>
      </pc:sldChg>
      <pc:sldChg chg="addSp delSp modSp add ord">
        <pc:chgData name="Augusto Horita" userId="2fd615cd-5201-4de3-a209-8492386ee09f" providerId="ADAL" clId="{578DD048-BB1B-4595-AF5A-4DFA817733FD}" dt="2024-09-02T23:02:51.959" v="854" actId="113"/>
        <pc:sldMkLst>
          <pc:docMk/>
          <pc:sldMk cId="1216339639" sldId="330"/>
        </pc:sldMkLst>
        <pc:spChg chg="add del">
          <ac:chgData name="Augusto Horita" userId="2fd615cd-5201-4de3-a209-8492386ee09f" providerId="ADAL" clId="{578DD048-BB1B-4595-AF5A-4DFA817733FD}" dt="2024-09-02T22:15:14.525" v="503"/>
          <ac:spMkLst>
            <pc:docMk/>
            <pc:sldMk cId="1216339639" sldId="330"/>
            <ac:spMk id="3" creationId="{DB1F956A-8461-4AE2-B6A7-B40C3DFB4CA9}"/>
          </ac:spMkLst>
        </pc:spChg>
        <pc:spChg chg="add del">
          <ac:chgData name="Augusto Horita" userId="2fd615cd-5201-4de3-a209-8492386ee09f" providerId="ADAL" clId="{578DD048-BB1B-4595-AF5A-4DFA817733FD}" dt="2024-09-02T22:31:41.786" v="516"/>
          <ac:spMkLst>
            <pc:docMk/>
            <pc:sldMk cId="1216339639" sldId="330"/>
            <ac:spMk id="6" creationId="{C0323709-0B64-4BDB-8598-0D7C868F37B3}"/>
          </ac:spMkLst>
        </pc:spChg>
        <pc:spChg chg="mod">
          <ac:chgData name="Augusto Horita" userId="2fd615cd-5201-4de3-a209-8492386ee09f" providerId="ADAL" clId="{578DD048-BB1B-4595-AF5A-4DFA817733FD}" dt="2024-09-02T22:33:16.907" v="526" actId="20577"/>
          <ac:spMkLst>
            <pc:docMk/>
            <pc:sldMk cId="1216339639" sldId="330"/>
            <ac:spMk id="7" creationId="{FAF88071-2B78-46A4-8F5D-E75D3D6F6016}"/>
          </ac:spMkLst>
        </pc:spChg>
        <pc:spChg chg="mod">
          <ac:chgData name="Augusto Horita" userId="2fd615cd-5201-4de3-a209-8492386ee09f" providerId="ADAL" clId="{578DD048-BB1B-4595-AF5A-4DFA817733FD}" dt="2024-09-02T22:38:24.313" v="563" actId="20577"/>
          <ac:spMkLst>
            <pc:docMk/>
            <pc:sldMk cId="1216339639" sldId="330"/>
            <ac:spMk id="8" creationId="{8DE9E7ED-F040-4CAD-BBE4-30E5B575CA79}"/>
          </ac:spMkLst>
        </pc:spChg>
        <pc:spChg chg="add mod">
          <ac:chgData name="Augusto Horita" userId="2fd615cd-5201-4de3-a209-8492386ee09f" providerId="ADAL" clId="{578DD048-BB1B-4595-AF5A-4DFA817733FD}" dt="2024-09-02T23:02:51.959" v="854" actId="113"/>
          <ac:spMkLst>
            <pc:docMk/>
            <pc:sldMk cId="1216339639" sldId="330"/>
            <ac:spMk id="12" creationId="{82EF7268-2211-4222-A684-C967E3201CE6}"/>
          </ac:spMkLst>
        </pc:spChg>
        <pc:picChg chg="del">
          <ac:chgData name="Augusto Horita" userId="2fd615cd-5201-4de3-a209-8492386ee09f" providerId="ADAL" clId="{578DD048-BB1B-4595-AF5A-4DFA817733FD}" dt="2024-09-02T22:15:12.780" v="501" actId="478"/>
          <ac:picMkLst>
            <pc:docMk/>
            <pc:sldMk cId="1216339639" sldId="330"/>
            <ac:picMk id="4" creationId="{E963EAC4-CDEC-4FB3-958A-555670AC0B3B}"/>
          </ac:picMkLst>
        </pc:picChg>
        <pc:picChg chg="add mod ord">
          <ac:chgData name="Augusto Horita" userId="2fd615cd-5201-4de3-a209-8492386ee09f" providerId="ADAL" clId="{578DD048-BB1B-4595-AF5A-4DFA817733FD}" dt="2024-09-02T22:16:02.261" v="511" actId="1076"/>
          <ac:picMkLst>
            <pc:docMk/>
            <pc:sldMk cId="1216339639" sldId="330"/>
            <ac:picMk id="5" creationId="{FE335B99-3753-4A8B-BEBE-A9C7116525E3}"/>
          </ac:picMkLst>
        </pc:picChg>
        <pc:picChg chg="add del mod">
          <ac:chgData name="Augusto Horita" userId="2fd615cd-5201-4de3-a209-8492386ee09f" providerId="ADAL" clId="{578DD048-BB1B-4595-AF5A-4DFA817733FD}" dt="2024-09-02T22:32:04.992" v="522" actId="478"/>
          <ac:picMkLst>
            <pc:docMk/>
            <pc:sldMk cId="1216339639" sldId="330"/>
            <ac:picMk id="10" creationId="{F73806F2-17B6-4521-875E-4D8A79D1F07E}"/>
          </ac:picMkLst>
        </pc:picChg>
        <pc:picChg chg="mod">
          <ac:chgData name="Augusto Horita" userId="2fd615cd-5201-4de3-a209-8492386ee09f" providerId="ADAL" clId="{578DD048-BB1B-4595-AF5A-4DFA817733FD}" dt="2024-09-02T22:15:46.292" v="509" actId="1076"/>
          <ac:picMkLst>
            <pc:docMk/>
            <pc:sldMk cId="1216339639" sldId="330"/>
            <ac:picMk id="2050" creationId="{E6EA430D-61EE-4F16-B651-98BBF4BD2305}"/>
          </ac:picMkLst>
        </pc:picChg>
      </pc:sldChg>
      <pc:sldChg chg="addSp delSp modSp add">
        <pc:chgData name="Augusto Horita" userId="2fd615cd-5201-4de3-a209-8492386ee09f" providerId="ADAL" clId="{578DD048-BB1B-4595-AF5A-4DFA817733FD}" dt="2024-09-02T23:03:04.420" v="864" actId="20577"/>
        <pc:sldMkLst>
          <pc:docMk/>
          <pc:sldMk cId="1984071104" sldId="331"/>
        </pc:sldMkLst>
        <pc:spChg chg="mod">
          <ac:chgData name="Augusto Horita" userId="2fd615cd-5201-4de3-a209-8492386ee09f" providerId="ADAL" clId="{578DD048-BB1B-4595-AF5A-4DFA817733FD}" dt="2024-09-02T22:33:45.987" v="527" actId="20577"/>
          <ac:spMkLst>
            <pc:docMk/>
            <pc:sldMk cId="1984071104" sldId="331"/>
            <ac:spMk id="7" creationId="{FAF88071-2B78-46A4-8F5D-E75D3D6F6016}"/>
          </ac:spMkLst>
        </pc:spChg>
        <pc:spChg chg="mod">
          <ac:chgData name="Augusto Horita" userId="2fd615cd-5201-4de3-a209-8492386ee09f" providerId="ADAL" clId="{578DD048-BB1B-4595-AF5A-4DFA817733FD}" dt="2024-09-02T22:37:46.524" v="552" actId="20577"/>
          <ac:spMkLst>
            <pc:docMk/>
            <pc:sldMk cId="1984071104" sldId="331"/>
            <ac:spMk id="8" creationId="{8DE9E7ED-F040-4CAD-BBE4-30E5B575CA79}"/>
          </ac:spMkLst>
        </pc:spChg>
        <pc:spChg chg="add mod">
          <ac:chgData name="Augusto Horita" userId="2fd615cd-5201-4de3-a209-8492386ee09f" providerId="ADAL" clId="{578DD048-BB1B-4595-AF5A-4DFA817733FD}" dt="2024-09-02T23:03:04.420" v="864" actId="20577"/>
          <ac:spMkLst>
            <pc:docMk/>
            <pc:sldMk cId="1984071104" sldId="331"/>
            <ac:spMk id="11" creationId="{F18AD151-1B42-41F5-B684-4E54D1A8016C}"/>
          </ac:spMkLst>
        </pc:spChg>
        <pc:picChg chg="del">
          <ac:chgData name="Augusto Horita" userId="2fd615cd-5201-4de3-a209-8492386ee09f" providerId="ADAL" clId="{578DD048-BB1B-4595-AF5A-4DFA817733FD}" dt="2024-09-02T22:32:00.587" v="521" actId="478"/>
          <ac:picMkLst>
            <pc:docMk/>
            <pc:sldMk cId="1984071104" sldId="331"/>
            <ac:picMk id="5" creationId="{FE335B99-3753-4A8B-BEBE-A9C7116525E3}"/>
          </ac:picMkLst>
        </pc:picChg>
        <pc:picChg chg="mod">
          <ac:chgData name="Augusto Horita" userId="2fd615cd-5201-4de3-a209-8492386ee09f" providerId="ADAL" clId="{578DD048-BB1B-4595-AF5A-4DFA817733FD}" dt="2024-09-02T22:32:09.576" v="523" actId="1076"/>
          <ac:picMkLst>
            <pc:docMk/>
            <pc:sldMk cId="1984071104" sldId="331"/>
            <ac:picMk id="10" creationId="{F73806F2-17B6-4521-875E-4D8A79D1F07E}"/>
          </ac:picMkLst>
        </pc:picChg>
      </pc:sldChg>
      <pc:sldChg chg="addSp delSp modSp add ord modAnim modNotesTx">
        <pc:chgData name="Augusto Horita" userId="2fd615cd-5201-4de3-a209-8492386ee09f" providerId="ADAL" clId="{578DD048-BB1B-4595-AF5A-4DFA817733FD}" dt="2024-09-03T14:42:02.112" v="865" actId="20577"/>
        <pc:sldMkLst>
          <pc:docMk/>
          <pc:sldMk cId="3570639680" sldId="332"/>
        </pc:sldMkLst>
        <pc:spChg chg="mod">
          <ac:chgData name="Augusto Horita" userId="2fd615cd-5201-4de3-a209-8492386ee09f" providerId="ADAL" clId="{578DD048-BB1B-4595-AF5A-4DFA817733FD}" dt="2024-09-02T22:38:32.253" v="566" actId="20577"/>
          <ac:spMkLst>
            <pc:docMk/>
            <pc:sldMk cId="3570639680" sldId="332"/>
            <ac:spMk id="8" creationId="{8DE9E7ED-F040-4CAD-BBE4-30E5B575CA79}"/>
          </ac:spMkLst>
        </pc:spChg>
        <pc:picChg chg="del">
          <ac:chgData name="Augusto Horita" userId="2fd615cd-5201-4de3-a209-8492386ee09f" providerId="ADAL" clId="{578DD048-BB1B-4595-AF5A-4DFA817733FD}" dt="2024-09-02T22:34:32.667" v="531" actId="478"/>
          <ac:picMkLst>
            <pc:docMk/>
            <pc:sldMk cId="3570639680" sldId="332"/>
            <ac:picMk id="10" creationId="{F73806F2-17B6-4521-875E-4D8A79D1F07E}"/>
          </ac:picMkLst>
        </pc:picChg>
        <pc:picChg chg="add">
          <ac:chgData name="Augusto Horita" userId="2fd615cd-5201-4de3-a209-8492386ee09f" providerId="ADAL" clId="{578DD048-BB1B-4595-AF5A-4DFA817733FD}" dt="2024-09-02T22:34:38.008" v="532"/>
          <ac:picMkLst>
            <pc:docMk/>
            <pc:sldMk cId="3570639680" sldId="332"/>
            <ac:picMk id="11" creationId="{4998A2DA-4884-4969-B600-A95B279E19D7}"/>
          </ac:picMkLst>
        </pc:picChg>
        <pc:picChg chg="ord">
          <ac:chgData name="Augusto Horita" userId="2fd615cd-5201-4de3-a209-8492386ee09f" providerId="ADAL" clId="{578DD048-BB1B-4595-AF5A-4DFA817733FD}" dt="2024-09-02T22:34:43.479" v="533" actId="166"/>
          <ac:picMkLst>
            <pc:docMk/>
            <pc:sldMk cId="3570639680" sldId="332"/>
            <ac:picMk id="2050" creationId="{E6EA430D-61EE-4F16-B651-98BBF4BD2305}"/>
          </ac:picMkLst>
        </pc:picChg>
      </pc:sldChg>
      <pc:sldChg chg="addSp delSp modSp add modAnim modNotesTx">
        <pc:chgData name="Augusto Horita" userId="2fd615cd-5201-4de3-a209-8492386ee09f" providerId="ADAL" clId="{578DD048-BB1B-4595-AF5A-4DFA817733FD}" dt="2024-09-03T14:48:05.240" v="871" actId="313"/>
        <pc:sldMkLst>
          <pc:docMk/>
          <pc:sldMk cId="2102029689" sldId="333"/>
        </pc:sldMkLst>
        <pc:spChg chg="add del">
          <ac:chgData name="Augusto Horita" userId="2fd615cd-5201-4de3-a209-8492386ee09f" providerId="ADAL" clId="{578DD048-BB1B-4595-AF5A-4DFA817733FD}" dt="2024-09-02T22:46:42.493" v="624"/>
          <ac:spMkLst>
            <pc:docMk/>
            <pc:sldMk cId="2102029689" sldId="333"/>
            <ac:spMk id="3" creationId="{DD9C33EA-1FB8-4E11-88BC-D400DDC14B06}"/>
          </ac:spMkLst>
        </pc:spChg>
        <pc:spChg chg="add del">
          <ac:chgData name="Augusto Horita" userId="2fd615cd-5201-4de3-a209-8492386ee09f" providerId="ADAL" clId="{578DD048-BB1B-4595-AF5A-4DFA817733FD}" dt="2024-09-02T22:46:50.617" v="626"/>
          <ac:spMkLst>
            <pc:docMk/>
            <pc:sldMk cId="2102029689" sldId="333"/>
            <ac:spMk id="4" creationId="{DB5E564F-DACF-487A-BFEB-5354D1D711B2}"/>
          </ac:spMkLst>
        </pc:spChg>
        <pc:spChg chg="add mod">
          <ac:chgData name="Augusto Horita" userId="2fd615cd-5201-4de3-a209-8492386ee09f" providerId="ADAL" clId="{578DD048-BB1B-4595-AF5A-4DFA817733FD}" dt="2024-09-02T22:48:49.770" v="701" actId="164"/>
          <ac:spMkLst>
            <pc:docMk/>
            <pc:sldMk cId="2102029689" sldId="333"/>
            <ac:spMk id="5" creationId="{A6CF02CB-AA7A-4F3B-A430-E9E07F21516C}"/>
          </ac:spMkLst>
        </pc:spChg>
        <pc:spChg chg="del">
          <ac:chgData name="Augusto Horita" userId="2fd615cd-5201-4de3-a209-8492386ee09f" providerId="ADAL" clId="{578DD048-BB1B-4595-AF5A-4DFA817733FD}" dt="2024-09-02T22:39:20.233" v="575" actId="478"/>
          <ac:spMkLst>
            <pc:docMk/>
            <pc:sldMk cId="2102029689" sldId="333"/>
            <ac:spMk id="7" creationId="{FAF88071-2B78-46A4-8F5D-E75D3D6F6016}"/>
          </ac:spMkLst>
        </pc:spChg>
        <pc:spChg chg="del">
          <ac:chgData name="Augusto Horita" userId="2fd615cd-5201-4de3-a209-8492386ee09f" providerId="ADAL" clId="{578DD048-BB1B-4595-AF5A-4DFA817733FD}" dt="2024-09-02T22:39:24.626" v="576" actId="478"/>
          <ac:spMkLst>
            <pc:docMk/>
            <pc:sldMk cId="2102029689" sldId="333"/>
            <ac:spMk id="8" creationId="{8DE9E7ED-F040-4CAD-BBE4-30E5B575CA79}"/>
          </ac:spMkLst>
        </pc:spChg>
        <pc:spChg chg="mod">
          <ac:chgData name="Augusto Horita" userId="2fd615cd-5201-4de3-a209-8492386ee09f" providerId="ADAL" clId="{578DD048-BB1B-4595-AF5A-4DFA817733FD}" dt="2024-09-02T22:39:03.898" v="572" actId="20577"/>
          <ac:spMkLst>
            <pc:docMk/>
            <pc:sldMk cId="2102029689" sldId="333"/>
            <ac:spMk id="9" creationId="{D03AC6B6-06B3-4592-BB12-95AE4220C6A2}"/>
          </ac:spMkLst>
        </pc:spChg>
        <pc:spChg chg="add mod">
          <ac:chgData name="Augusto Horita" userId="2fd615cd-5201-4de3-a209-8492386ee09f" providerId="ADAL" clId="{578DD048-BB1B-4595-AF5A-4DFA817733FD}" dt="2024-09-03T14:48:05.240" v="871" actId="313"/>
          <ac:spMkLst>
            <pc:docMk/>
            <pc:sldMk cId="2102029689" sldId="333"/>
            <ac:spMk id="12" creationId="{5128AC43-458B-4A79-B36C-880E0B226196}"/>
          </ac:spMkLst>
        </pc:spChg>
        <pc:grpChg chg="add mod">
          <ac:chgData name="Augusto Horita" userId="2fd615cd-5201-4de3-a209-8492386ee09f" providerId="ADAL" clId="{578DD048-BB1B-4595-AF5A-4DFA817733FD}" dt="2024-09-02T22:49:02.842" v="705" actId="1076"/>
          <ac:grpSpMkLst>
            <pc:docMk/>
            <pc:sldMk cId="2102029689" sldId="333"/>
            <ac:grpSpMk id="6" creationId="{83E8EC46-9EB5-4E81-B3C7-FDB34FF06D0E}"/>
          </ac:grpSpMkLst>
        </pc:grpChg>
        <pc:picChg chg="add">
          <ac:chgData name="Augusto Horita" userId="2fd615cd-5201-4de3-a209-8492386ee09f" providerId="ADAL" clId="{578DD048-BB1B-4595-AF5A-4DFA817733FD}" dt="2024-09-02T22:39:11.671" v="574"/>
          <ac:picMkLst>
            <pc:docMk/>
            <pc:sldMk cId="2102029689" sldId="333"/>
            <ac:picMk id="10" creationId="{54EE9623-247D-416F-9891-C19699029F0C}"/>
          </ac:picMkLst>
        </pc:picChg>
        <pc:picChg chg="del">
          <ac:chgData name="Augusto Horita" userId="2fd615cd-5201-4de3-a209-8492386ee09f" providerId="ADAL" clId="{578DD048-BB1B-4595-AF5A-4DFA817733FD}" dt="2024-09-02T22:39:06.044" v="573" actId="478"/>
          <ac:picMkLst>
            <pc:docMk/>
            <pc:sldMk cId="2102029689" sldId="333"/>
            <ac:picMk id="11" creationId="{4998A2DA-4884-4969-B600-A95B279E19D7}"/>
          </ac:picMkLst>
        </pc:picChg>
        <pc:picChg chg="add mod">
          <ac:chgData name="Augusto Horita" userId="2fd615cd-5201-4de3-a209-8492386ee09f" providerId="ADAL" clId="{578DD048-BB1B-4595-AF5A-4DFA817733FD}" dt="2024-09-02T22:48:49.770" v="701" actId="164"/>
          <ac:picMkLst>
            <pc:docMk/>
            <pc:sldMk cId="2102029689" sldId="333"/>
            <ac:picMk id="13" creationId="{D0B6AA9C-2082-4D4C-BDA0-157D412DFEC9}"/>
          </ac:picMkLst>
        </pc:picChg>
        <pc:picChg chg="add mod">
          <ac:chgData name="Augusto Horita" userId="2fd615cd-5201-4de3-a209-8492386ee09f" providerId="ADAL" clId="{578DD048-BB1B-4595-AF5A-4DFA817733FD}" dt="2024-09-02T22:48:49.770" v="701" actId="164"/>
          <ac:picMkLst>
            <pc:docMk/>
            <pc:sldMk cId="2102029689" sldId="333"/>
            <ac:picMk id="14" creationId="{624F8DD9-016B-4025-93E8-DD4D6591E452}"/>
          </ac:picMkLst>
        </pc:picChg>
      </pc:sldChg>
    </pc:docChg>
  </pc:docChgLst>
  <pc:docChgLst>
    <pc:chgData name="Yi Luan" userId="S::luany@corp.lightsource.ca::2b2dfefd-dcb4-4533-ba9a-41e7716cbf9b" providerId="AD" clId="Web-{82368F70-2671-8238-A0CE-C7E85E65A2C9}"/>
    <pc:docChg chg="addSld delSld">
      <pc:chgData name="Yi Luan" userId="S::luany@corp.lightsource.ca::2b2dfefd-dcb4-4533-ba9a-41e7716cbf9b" providerId="AD" clId="Web-{82368F70-2671-8238-A0CE-C7E85E65A2C9}" dt="2024-09-03T14:51:16.840" v="1"/>
      <pc:docMkLst>
        <pc:docMk/>
      </pc:docMkLst>
      <pc:sldChg chg="new del">
        <pc:chgData name="Yi Luan" userId="S::luany@corp.lightsource.ca::2b2dfefd-dcb4-4533-ba9a-41e7716cbf9b" providerId="AD" clId="Web-{82368F70-2671-8238-A0CE-C7E85E65A2C9}" dt="2024-09-03T14:51:16.840" v="1"/>
        <pc:sldMkLst>
          <pc:docMk/>
          <pc:sldMk cId="3679260010" sldId="334"/>
        </pc:sldMkLst>
      </pc:sldChg>
    </pc:docChg>
  </pc:docChgLst>
</pc:chgInfo>
</file>

<file path=ppt/comments/modernComment_101_D97B20B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7E9B37C-FC73-4449-A72E-0E72BE0C12E2}" authorId="{6CBBD6F1-0A87-D225-4793-2B23B6F36521}" created="2024-08-26T15:07:41.13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48725180" sldId="257"/>
      <ac:picMk id="1032" creationId="{F643F4C1-28D6-41F9-B804-6BFF43ACE51C}"/>
    </ac:deMkLst>
    <p188:txBody>
      <a:bodyPr/>
      <a:lstStyle/>
      <a:p>
        <a:r>
          <a:rPr lang="en-US"/>
          <a:t>I think Yaml is used for a couple of files but its not a core technology. There is a lot more json (REST, data storage)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9-03T14:40:44.884" authorId="{D683EA17-E380-BD05-5B3C-2B17CA2AD354}"/>
          </p223:rxn>
        </p223:reactions>
      </p:ext>
    </p188:extLst>
  </p188:cm>
</p188:cmLst>
</file>

<file path=ppt/comments/modernComment_13D_72FCB37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6CFAA20-46BC-4AE4-BA95-84B5B5358A34}" authorId="{6CBBD6F1-0A87-D225-4793-2B23B6F36521}" created="2024-08-26T15:08:41.16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929163647" sldId="317"/>
      <ac:picMk id="2058" creationId="{3EAF5ADF-4230-4F4E-A8FC-BB5F0FCF55B9}"/>
    </ac:deMkLst>
    <p188:replyLst>
      <p188:reply id="{40290ED7-6D55-4E14-91F1-FBEA11989D65}" authorId="{6CBBD6F1-0A87-D225-4793-2B23B6F36521}" created="2024-08-26T15:12:01.731">
        <p188:txBody>
          <a:bodyPr/>
          <a:lstStyle/>
          <a:p>
            <a:r>
              <a:rPr lang="en-US"/>
              <a:t>I would add all the other monitoring it has: IOCs, IOC Apps, netstat info, restarts, ...</a:t>
            </a:r>
          </a:p>
        </p188:txBody>
      </p188:reply>
      <p188:reply id="{967C8448-C30E-474C-9A31-160E9FE1F541}" authorId="{6CBBD6F1-0A87-D225-4793-2B23B6F36521}" created="2024-08-26T15:13:01.326">
        <p188:txBody>
          <a:bodyPr/>
          <a:lstStyle/>
          <a:p>
            <a:r>
              <a:rPr lang="en-US"/>
              <a:t>The extra monitoring could be on the next slide</a:t>
            </a:r>
          </a:p>
        </p188:txBody>
      </p188:reply>
      <p188:reply id="{4F087670-4D1B-4BD6-9D3D-3564A39BA18E}" authorId="{D683EA17-E380-BD05-5B3C-2B17CA2AD354}" created="2024-08-26T16:03:55.409">
        <p188:txBody>
          <a:bodyPr/>
          <a:lstStyle/>
          <a:p>
            <a:r>
              <a:rPr lang="en-US"/>
              <a:t>IRMIS is from community. as I understood, they started using, but wanted more - so created PV-Monitor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>
              <p223:rxn type="👍">
                <p223:instance time="2024-08-27T17:54:16.791" authorId="{6CBBD6F1-0A87-D225-4793-2B23B6F36521}"/>
              </p223:rxn>
            </p223:reactions>
          </p:ext>
        </p188:extLst>
      </p188:reply>
    </p188:replyLst>
    <p188:txBody>
      <a:bodyPr/>
      <a:lstStyle/>
      <a:p>
        <a:r>
          <a:rPr lang="en-US"/>
          <a:t>I don't know what IRMIS is. </a:t>
        </a:r>
      </a:p>
    </p188:txBody>
  </p188:cm>
  <p188:cm id="{F24B093D-55FA-4FE7-B608-FA2939E68CB5}" authorId="{009E9E74-9446-CC93-BD8F-64FC23B0D26B}" created="2024-09-03T18:42:52.776">
    <pc:sldMkLst xmlns:pc="http://schemas.microsoft.com/office/powerpoint/2013/main/command">
      <pc:docMk/>
      <pc:sldMk cId="1929163647" sldId="317"/>
    </pc:sldMkLst>
    <p188:txBody>
      <a:bodyPr/>
      <a:lstStyle/>
      <a:p>
        <a:r>
          <a:rPr lang="en-US"/>
          <a:t>PVMonitor also monitors application status</a:t>
        </a:r>
      </a:p>
    </p188:txBody>
  </p188:cm>
</p188:cmLst>
</file>

<file path=ppt/comments/modernComment_14A_487FDEB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3755C4A-DF24-41BE-95FE-834B894E9168}" authorId="{D683EA17-E380-BD05-5B3C-2B17CA2AD354}" created="2024-08-24T19:03:21.07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47104068" sldId="319"/>
      <ac:spMk id="13" creationId="{2852B9C0-0A42-40BD-A5E6-EC30A7053DCD}"/>
    </ac:deMkLst>
    <p188:replyLst>
      <p188:reply id="{892F9BA8-AC11-4B18-A7D2-DE5A83E7F9D8}" authorId="{6CBBD6F1-0A87-D225-4793-2B23B6F36521}" created="2024-08-26T15:14:50.734">
        <p188:txBody>
          <a:bodyPr/>
          <a:lstStyle/>
          <a:p>
            <a:r>
              <a:rPr lang="en-US"/>
              <a:t>This would be a good diagram, PV Mon, Gateway, DB, UI, heart-beat, etc.</a:t>
            </a:r>
          </a:p>
        </p188:txBody>
      </p188:reply>
    </p188:replyLst>
    <p188:txBody>
      <a:bodyPr/>
      <a:lstStyle/>
      <a:p>
        <a:r>
          <a:rPr lang="en-US"/>
          <a:t>WHAT NEEDED IN EACH IOC-HOST?​
WHAT NEEDED IN EACH IOC-APP?</a:t>
        </a:r>
      </a:p>
    </p188:txBody>
  </p188:cm>
  <p188:cm id="{477CECFA-F643-473E-8FBA-4D8EA74853D6}" authorId="{6CBBD6F1-0A87-D225-4793-2B23B6F36521}" created="2024-08-26T15:13:47.45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47104068" sldId="319"/>
      <ac:spMk id="7" creationId="{FAF88071-2B78-46A4-8F5D-E75D3D6F6016}"/>
      <ac:txMk cp="75" len="55">
        <ac:context len="180" hash="3569077095"/>
      </ac:txMk>
    </ac:txMkLst>
    <p188:pos x="3162300" y="1089660"/>
    <p188:txBody>
      <a:bodyPr/>
      <a:lstStyle/>
      <a:p>
        <a:r>
          <a:rPr lang="en-US"/>
          <a:t>Is this important? It seems like a very low level detail</a:t>
        </a:r>
      </a:p>
    </p188:txBody>
  </p188:cm>
  <p188:cm id="{464FF704-FE6A-41A7-9F09-8F7EE3111313}" authorId="{6CBBD6F1-0A87-D225-4793-2B23B6F36521}" created="2024-08-26T16:01:58.49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47104068" sldId="319"/>
      <ac:picMk id="4" creationId="{E963EAC4-CDEC-4FB3-958A-555670AC0B3B}"/>
    </ac:deMkLst>
    <p188:txBody>
      <a:bodyPr/>
      <a:lstStyle/>
      <a:p>
        <a:r>
          <a:rPr lang="en-US"/>
          <a:t>Combined.py merged the original PV monitor with other CLS developed monitoring systems.
Edwin or Mike can explain this better. For example the heartbeat monitoring.</a:t>
        </a:r>
      </a:p>
    </p188:txBody>
  </p188:cm>
</p188:cmLst>
</file>

<file path=ppt/comments/modernComment_14B_764285C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3755C4A-DF24-41BE-95FE-834B894E9168}" authorId="{D683EA17-E380-BD05-5B3C-2B17CA2AD354}" created="2024-08-24T19:03:21.07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47104068" sldId="319"/>
      <ac:spMk id="13" creationId="{2852B9C0-0A42-40BD-A5E6-EC30A7053DCD}"/>
    </ac:deMkLst>
    <p188:replyLst>
      <p188:reply id="{892F9BA8-AC11-4B18-A7D2-DE5A83E7F9D8}" authorId="{6CBBD6F1-0A87-D225-4793-2B23B6F36521}" created="2024-08-26T15:14:50.734">
        <p188:txBody>
          <a:bodyPr/>
          <a:lstStyle/>
          <a:p>
            <a:r>
              <a:rPr lang="en-US"/>
              <a:t>This would be a good diagram, PV Mon, Gateway, DB, UI, heart-beat, etc.</a:t>
            </a:r>
          </a:p>
        </p188:txBody>
      </p188:reply>
    </p188:replyLst>
    <p188:txBody>
      <a:bodyPr/>
      <a:lstStyle/>
      <a:p>
        <a:r>
          <a:rPr lang="en-US"/>
          <a:t>WHAT NEEDED IN EACH IOC-HOST?​
WHAT NEEDED IN EACH IOC-APP?</a:t>
        </a:r>
      </a:p>
    </p188:txBody>
  </p188:cm>
  <p188:cm id="{477CECFA-F643-473E-8FBA-4D8EA74853D6}" authorId="{6CBBD6F1-0A87-D225-4793-2B23B6F36521}" created="2024-08-26T15:13:47.45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47104068" sldId="319"/>
      <ac:spMk id="7" creationId="{FAF88071-2B78-46A4-8F5D-E75D3D6F6016}"/>
      <ac:txMk cp="75" len="55">
        <ac:context len="180" hash="3569077095"/>
      </ac:txMk>
    </ac:txMkLst>
    <p188:pos x="3162300" y="1089660"/>
    <p188:txBody>
      <a:bodyPr/>
      <a:lstStyle/>
      <a:p>
        <a:r>
          <a:rPr lang="en-US"/>
          <a:t>Is this important? It seems like a very low level detail</a:t>
        </a:r>
      </a:p>
    </p188:txBody>
  </p188:cm>
  <p188:cm id="{464FF704-FE6A-41A7-9F09-8F7EE3111313}" authorId="{6CBBD6F1-0A87-D225-4793-2B23B6F36521}" created="2024-08-26T16:01:58.49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47104068" sldId="319"/>
      <ac:picMk id="4" creationId="{E963EAC4-CDEC-4FB3-958A-555670AC0B3B}"/>
    </ac:deMkLst>
    <p188:txBody>
      <a:bodyPr/>
      <a:lstStyle/>
      <a:p>
        <a:r>
          <a:rPr lang="en-US"/>
          <a:t>Combined.py merged the original PV monitor with other CLS developed monitoring systems.
Edwin or Mike can explain this better. For example the heartbeat monitoring.</a:t>
        </a:r>
      </a:p>
    </p188:txBody>
  </p188:cm>
</p188:cmLst>
</file>

<file path=ppt/comments/modernComment_14C_D4D3A34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3755C4A-DF24-41BE-95FE-834B894E9168}" authorId="{D683EA17-E380-BD05-5B3C-2B17CA2AD354}" created="2024-08-24T19:03:21.07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47104068" sldId="319"/>
      <ac:spMk id="13" creationId="{2852B9C0-0A42-40BD-A5E6-EC30A7053DCD}"/>
    </ac:deMkLst>
    <p188:replyLst>
      <p188:reply id="{892F9BA8-AC11-4B18-A7D2-DE5A83E7F9D8}" authorId="{6CBBD6F1-0A87-D225-4793-2B23B6F36521}" created="2024-08-26T15:14:50.734">
        <p188:txBody>
          <a:bodyPr/>
          <a:lstStyle/>
          <a:p>
            <a:r>
              <a:rPr lang="en-US"/>
              <a:t>This would be a good diagram, PV Mon, Gateway, DB, UI, heart-beat, etc.</a:t>
            </a:r>
          </a:p>
        </p188:txBody>
      </p188:reply>
    </p188:replyLst>
    <p188:txBody>
      <a:bodyPr/>
      <a:lstStyle/>
      <a:p>
        <a:r>
          <a:rPr lang="en-US"/>
          <a:t>WHAT NEEDED IN EACH IOC-HOST?​
WHAT NEEDED IN EACH IOC-APP?</a:t>
        </a:r>
      </a:p>
    </p188:txBody>
  </p188:cm>
  <p188:cm id="{477CECFA-F643-473E-8FBA-4D8EA74853D6}" authorId="{6CBBD6F1-0A87-D225-4793-2B23B6F36521}" created="2024-08-26T15:13:47.45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47104068" sldId="319"/>
      <ac:spMk id="7" creationId="{FAF88071-2B78-46A4-8F5D-E75D3D6F6016}"/>
      <ac:txMk cp="75" len="55">
        <ac:context len="180" hash="3569077095"/>
      </ac:txMk>
    </ac:txMkLst>
    <p188:pos x="3162300" y="1089660"/>
    <p188:replyLst>
      <p188:reply id="{E76A69FF-51C5-4DC2-8563-E91AA47BC251}" authorId="{D683EA17-E380-BD05-5B3C-2B17CA2AD354}" created="2024-09-03T14:41:43.166">
        <p188:txBody>
          <a:bodyPr/>
          <a:lstStyle/>
          <a:p>
            <a:r>
              <a:rPr lang="en-US"/>
              <a:t>i think it worth to mention, as this discards other possible implementations</a:t>
            </a:r>
          </a:p>
        </p188:txBody>
      </p188:reply>
    </p188:replyLst>
    <p188:txBody>
      <a:bodyPr/>
      <a:lstStyle/>
      <a:p>
        <a:r>
          <a:rPr lang="en-US"/>
          <a:t>Is this important? It seems like a very low level detail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9-03T14:41:45.166" authorId="{D683EA17-E380-BD05-5B3C-2B17CA2AD354}"/>
          </p223:rxn>
        </p223:reactions>
      </p:ext>
    </p188:extLst>
  </p188:cm>
  <p188:cm id="{464FF704-FE6A-41A7-9F09-8F7EE3111313}" authorId="{6CBBD6F1-0A87-D225-4793-2B23B6F36521}" created="2024-08-26T16:01:58.49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47104068" sldId="319"/>
      <ac:picMk id="4" creationId="{E963EAC4-CDEC-4FB3-958A-555670AC0B3B}"/>
    </ac:deMkLst>
    <p188:txBody>
      <a:bodyPr/>
      <a:lstStyle/>
      <a:p>
        <a:r>
          <a:rPr lang="en-US"/>
          <a:t>Combined.py merged the original PV monitor with other CLS developed monitoring systems.
Edwin or Mike can explain this better. For example the heartbeat monitoring.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9-03T14:41:19.947" authorId="{D683EA17-E380-BD05-5B3C-2B17CA2AD354}"/>
          </p223:rxn>
        </p223:reactions>
      </p:ext>
    </p188:extLst>
  </p188:cm>
</p188:cmLst>
</file>

<file path=ppt/comments/modernComment_14D_7D4A6D7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3755C4A-DF24-41BE-95FE-834B894E9168}" authorId="{D683EA17-E380-BD05-5B3C-2B17CA2AD354}" created="2024-08-24T19:03:21.07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47104068" sldId="319"/>
      <ac:spMk id="13" creationId="{2852B9C0-0A42-40BD-A5E6-EC30A7053DCD}"/>
    </ac:deMkLst>
    <p188:replyLst>
      <p188:reply id="{892F9BA8-AC11-4B18-A7D2-DE5A83E7F9D8}" authorId="{6CBBD6F1-0A87-D225-4793-2B23B6F36521}" created="2024-08-26T15:14:50.734">
        <p188:txBody>
          <a:bodyPr/>
          <a:lstStyle/>
          <a:p>
            <a:r>
              <a:rPr lang="en-US"/>
              <a:t>This would be a good diagram, PV Mon, Gateway, DB, UI, heart-beat, etc.</a:t>
            </a:r>
          </a:p>
        </p188:txBody>
      </p188:reply>
    </p188:replyLst>
    <p188:txBody>
      <a:bodyPr/>
      <a:lstStyle/>
      <a:p>
        <a:r>
          <a:rPr lang="en-US"/>
          <a:t>WHAT NEEDED IN EACH IOC-HOST?​
WHAT NEEDED IN EACH IOC-APP?</a:t>
        </a:r>
      </a:p>
    </p188:txBody>
  </p188:cm>
  <p188:cm id="{477CECFA-F643-473E-8FBA-4D8EA74853D6}" authorId="{6CBBD6F1-0A87-D225-4793-2B23B6F36521}" created="2024-08-26T15:13:47.45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47104068" sldId="319"/>
      <ac:spMk id="7" creationId="{FAF88071-2B78-46A4-8F5D-E75D3D6F6016}"/>
      <ac:txMk cp="75" len="55">
        <ac:context len="180" hash="3569077095"/>
      </ac:txMk>
    </ac:txMkLst>
    <p188:pos x="3162300" y="1089660"/>
    <p188:txBody>
      <a:bodyPr/>
      <a:lstStyle/>
      <a:p>
        <a:r>
          <a:rPr lang="en-US"/>
          <a:t>Is this important? It seems like a very low level detail</a:t>
        </a:r>
      </a:p>
    </p188:txBody>
  </p188:cm>
  <p188:cm id="{464FF704-FE6A-41A7-9F09-8F7EE3111313}" authorId="{6CBBD6F1-0A87-D225-4793-2B23B6F36521}" created="2024-08-26T16:01:58.49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47104068" sldId="319"/>
      <ac:picMk id="4" creationId="{E963EAC4-CDEC-4FB3-958A-555670AC0B3B}"/>
    </ac:deMkLst>
    <p188:txBody>
      <a:bodyPr/>
      <a:lstStyle/>
      <a:p>
        <a:r>
          <a:rPr lang="en-US"/>
          <a:t>Combined.py merged the original PV monitor with other CLS developed monitoring systems.
Edwin or Mike can explain this better. For example the heartbeat monitoring.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BFA33-15A4-4647-9EF3-0DEF86DFABB4}" type="doc">
      <dgm:prSet loTypeId="urn:microsoft.com/office/officeart/2011/layout/RadialPictureList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2138DB3-A00A-41CF-BEF9-DE89F66618C3}">
      <dgm:prSet phldrT="[Text]" custT="1"/>
      <dgm:spPr/>
      <dgm:t>
        <a:bodyPr/>
        <a:lstStyle/>
        <a:p>
          <a:r>
            <a:rPr lang="en-CA" sz="3000"/>
            <a:t>PV Monitor</a:t>
          </a:r>
        </a:p>
      </dgm:t>
    </dgm:pt>
    <dgm:pt modelId="{14E1194F-E1EE-46A3-A524-B925CA63401D}" type="parTrans" cxnId="{C694840D-E71A-4884-86CC-2F519542E43E}">
      <dgm:prSet/>
      <dgm:spPr/>
      <dgm:t>
        <a:bodyPr/>
        <a:lstStyle/>
        <a:p>
          <a:endParaRPr lang="en-CA"/>
        </a:p>
      </dgm:t>
    </dgm:pt>
    <dgm:pt modelId="{7E1BE376-0371-4FED-973E-9800A5936903}" type="sibTrans" cxnId="{C694840D-E71A-4884-86CC-2F519542E43E}">
      <dgm:prSet/>
      <dgm:spPr/>
      <dgm:t>
        <a:bodyPr/>
        <a:lstStyle/>
        <a:p>
          <a:endParaRPr lang="en-CA"/>
        </a:p>
      </dgm:t>
    </dgm:pt>
    <dgm:pt modelId="{DB8B08FD-BD29-44D0-A6DD-AC58CEE4EB0F}">
      <dgm:prSet phldrT="[Text]"/>
      <dgm:spPr/>
      <dgm:t>
        <a:bodyPr/>
        <a:lstStyle/>
        <a:p>
          <a:r>
            <a:rPr lang="en-CA"/>
            <a:t>History</a:t>
          </a:r>
        </a:p>
      </dgm:t>
    </dgm:pt>
    <dgm:pt modelId="{755019EB-CB29-46E4-B697-C26BF7BC1F24}" type="parTrans" cxnId="{1CB54A4C-C110-447D-9678-76D57ED6E445}">
      <dgm:prSet/>
      <dgm:spPr/>
      <dgm:t>
        <a:bodyPr/>
        <a:lstStyle/>
        <a:p>
          <a:endParaRPr lang="en-CA"/>
        </a:p>
      </dgm:t>
    </dgm:pt>
    <dgm:pt modelId="{83572BDD-D773-41A5-AB96-7974A34654FD}" type="sibTrans" cxnId="{1CB54A4C-C110-447D-9678-76D57ED6E445}">
      <dgm:prSet/>
      <dgm:spPr/>
      <dgm:t>
        <a:bodyPr/>
        <a:lstStyle/>
        <a:p>
          <a:endParaRPr lang="en-CA"/>
        </a:p>
      </dgm:t>
    </dgm:pt>
    <dgm:pt modelId="{59C6837A-90D6-41D7-A97D-2EAB09747B8E}">
      <dgm:prSet phldrT="[Text]"/>
      <dgm:spPr/>
      <dgm:t>
        <a:bodyPr/>
        <a:lstStyle/>
        <a:p>
          <a:r>
            <a:rPr lang="en-CA"/>
            <a:t>Features</a:t>
          </a:r>
        </a:p>
      </dgm:t>
    </dgm:pt>
    <dgm:pt modelId="{F1381733-D7F2-4982-9B0C-1874B86A29F9}" type="parTrans" cxnId="{53594587-7C8A-4C49-A668-8191421D8A1F}">
      <dgm:prSet/>
      <dgm:spPr/>
      <dgm:t>
        <a:bodyPr/>
        <a:lstStyle/>
        <a:p>
          <a:endParaRPr lang="en-CA"/>
        </a:p>
      </dgm:t>
    </dgm:pt>
    <dgm:pt modelId="{1639DDB6-8769-45FD-8756-382E2F976AE6}" type="sibTrans" cxnId="{53594587-7C8A-4C49-A668-8191421D8A1F}">
      <dgm:prSet/>
      <dgm:spPr/>
      <dgm:t>
        <a:bodyPr/>
        <a:lstStyle/>
        <a:p>
          <a:endParaRPr lang="en-CA"/>
        </a:p>
      </dgm:t>
    </dgm:pt>
    <dgm:pt modelId="{0A7EED3E-4EBC-4D0E-B1F3-18C0883FEBB3}">
      <dgm:prSet phldrT="[Text]"/>
      <dgm:spPr/>
      <dgm:t>
        <a:bodyPr/>
        <a:lstStyle/>
        <a:p>
          <a:r>
            <a:rPr lang="en-CA"/>
            <a:t>Architecture</a:t>
          </a:r>
        </a:p>
      </dgm:t>
    </dgm:pt>
    <dgm:pt modelId="{8450BA9B-1014-491D-BF27-D6AE55FE8BB6}" type="parTrans" cxnId="{8DD23027-EE3A-4EAF-A5F8-1FE9B24D4A69}">
      <dgm:prSet/>
      <dgm:spPr/>
      <dgm:t>
        <a:bodyPr/>
        <a:lstStyle/>
        <a:p>
          <a:endParaRPr lang="en-CA"/>
        </a:p>
      </dgm:t>
    </dgm:pt>
    <dgm:pt modelId="{C2B57FBA-1BCB-406B-A241-67EB57C981D0}" type="sibTrans" cxnId="{8DD23027-EE3A-4EAF-A5F8-1FE9B24D4A69}">
      <dgm:prSet/>
      <dgm:spPr/>
      <dgm:t>
        <a:bodyPr/>
        <a:lstStyle/>
        <a:p>
          <a:endParaRPr lang="en-CA"/>
        </a:p>
      </dgm:t>
    </dgm:pt>
    <dgm:pt modelId="{50ADE6EF-7C42-4DD1-846B-02B3178AA748}">
      <dgm:prSet phldrT="[Text]"/>
      <dgm:spPr/>
      <dgm:t>
        <a:bodyPr/>
        <a:lstStyle/>
        <a:p>
          <a:r>
            <a:rPr lang="en-CA"/>
            <a:t>Next Steps</a:t>
          </a:r>
        </a:p>
      </dgm:t>
    </dgm:pt>
    <dgm:pt modelId="{EEBADD73-23D8-4102-B20A-9A2C65738D83}" type="parTrans" cxnId="{BDC3B7CB-47E6-46D1-8B71-4C8436D0147A}">
      <dgm:prSet/>
      <dgm:spPr/>
      <dgm:t>
        <a:bodyPr/>
        <a:lstStyle/>
        <a:p>
          <a:endParaRPr lang="en-CA"/>
        </a:p>
      </dgm:t>
    </dgm:pt>
    <dgm:pt modelId="{DB56B6CB-AD82-4667-A07E-7BDBFB4DDB66}" type="sibTrans" cxnId="{BDC3B7CB-47E6-46D1-8B71-4C8436D0147A}">
      <dgm:prSet/>
      <dgm:spPr/>
      <dgm:t>
        <a:bodyPr/>
        <a:lstStyle/>
        <a:p>
          <a:endParaRPr lang="en-CA"/>
        </a:p>
      </dgm:t>
    </dgm:pt>
    <dgm:pt modelId="{27590F3C-EC2C-4A2B-A25D-BA32CB163CBD}" type="pres">
      <dgm:prSet presAssocID="{D1DBFA33-15A4-4647-9EF3-0DEF86DFABB4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9FB68632-9D7C-46B3-BC47-146F5CA4A133}" type="pres">
      <dgm:prSet presAssocID="{82138DB3-A00A-41CF-BEF9-DE89F66618C3}" presName="Parent" presStyleLbl="node1" presStyleIdx="0" presStyleCnt="2" custLinFactNeighborX="-9988" custLinFactNeighborY="-1577">
        <dgm:presLayoutVars>
          <dgm:chMax val="4"/>
          <dgm:chPref val="3"/>
        </dgm:presLayoutVars>
      </dgm:prSet>
      <dgm:spPr/>
    </dgm:pt>
    <dgm:pt modelId="{F0F7B742-97A2-47EE-811C-77AADF3468FB}" type="pres">
      <dgm:prSet presAssocID="{DB8B08FD-BD29-44D0-A6DD-AC58CEE4EB0F}" presName="Accent" presStyleLbl="node1" presStyleIdx="1" presStyleCnt="2"/>
      <dgm:spPr/>
    </dgm:pt>
    <dgm:pt modelId="{85993C36-6091-4130-8B0B-F828D6FD38D3}" type="pres">
      <dgm:prSet presAssocID="{DB8B08FD-BD29-44D0-A6DD-AC58CEE4EB0F}" presName="Image1" presStyleLbl="fgImgPlace1" presStyleIdx="0" presStyleCnt="4" custScaleX="47816" custScaleY="47817" custLinFactNeighborX="6615" custLinFactNeighborY="3304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EC95700E-D83C-421A-B3E7-C740B93A8DB0}" type="pres">
      <dgm:prSet presAssocID="{DB8B08FD-BD29-44D0-A6DD-AC58CEE4EB0F}" presName="Child1" presStyleLbl="revTx" presStyleIdx="0" presStyleCnt="4" custScaleY="44825" custLinFactNeighborX="-14945" custLinFactNeighborY="597">
        <dgm:presLayoutVars>
          <dgm:chMax val="0"/>
          <dgm:chPref val="0"/>
          <dgm:bulletEnabled val="1"/>
        </dgm:presLayoutVars>
      </dgm:prSet>
      <dgm:spPr/>
    </dgm:pt>
    <dgm:pt modelId="{4393BE8C-FC23-4988-9B3D-D13D1C1D4FA8}" type="pres">
      <dgm:prSet presAssocID="{59C6837A-90D6-41D7-A97D-2EAB09747B8E}" presName="Image2" presStyleCnt="0"/>
      <dgm:spPr/>
    </dgm:pt>
    <dgm:pt modelId="{394818D8-DAAB-48AF-AC29-F036D091BDFB}" type="pres">
      <dgm:prSet presAssocID="{59C6837A-90D6-41D7-A97D-2EAB09747B8E}" presName="Image" presStyleLbl="fgImgPlace1" presStyleIdx="1" presStyleCnt="4" custScaleX="47816" custScaleY="47817" custLinFactNeighborX="-3188" custLinFactNeighborY="10232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BA6456-583D-483C-A278-BC482186D982}" type="pres">
      <dgm:prSet presAssocID="{59C6837A-90D6-41D7-A97D-2EAB09747B8E}" presName="Child2" presStyleLbl="revTx" presStyleIdx="1" presStyleCnt="4" custScaleY="54083" custLinFactNeighborX="-25974" custLinFactNeighborY="5722">
        <dgm:presLayoutVars>
          <dgm:chMax val="0"/>
          <dgm:chPref val="0"/>
          <dgm:bulletEnabled val="1"/>
        </dgm:presLayoutVars>
      </dgm:prSet>
      <dgm:spPr/>
    </dgm:pt>
    <dgm:pt modelId="{5C20B9D4-18C9-423E-89C3-3BEABA77AB8D}" type="pres">
      <dgm:prSet presAssocID="{0A7EED3E-4EBC-4D0E-B1F3-18C0883FEBB3}" presName="Image3" presStyleCnt="0"/>
      <dgm:spPr/>
    </dgm:pt>
    <dgm:pt modelId="{508FF24B-5E0C-4C83-97FC-5F2C2338258D}" type="pres">
      <dgm:prSet presAssocID="{0A7EED3E-4EBC-4D0E-B1F3-18C0883FEBB3}" presName="Image" presStyleLbl="fgImgPlace1" presStyleIdx="2" presStyleCnt="4" custScaleX="47816" custScaleY="47817" custLinFactNeighborX="-5987" custLinFactNeighborY="-2239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E5D0F207-2F49-48C9-AA43-3CBD13808DFD}" type="pres">
      <dgm:prSet presAssocID="{0A7EED3E-4EBC-4D0E-B1F3-18C0883FEBB3}" presName="Child3" presStyleLbl="revTx" presStyleIdx="2" presStyleCnt="4" custScaleY="54604" custLinFactNeighborX="-23090" custLinFactNeighborY="-2334">
        <dgm:presLayoutVars>
          <dgm:chMax val="0"/>
          <dgm:chPref val="0"/>
          <dgm:bulletEnabled val="1"/>
        </dgm:presLayoutVars>
      </dgm:prSet>
      <dgm:spPr/>
    </dgm:pt>
    <dgm:pt modelId="{584E7FAF-E080-4346-8A55-B148B449EF9F}" type="pres">
      <dgm:prSet presAssocID="{50ADE6EF-7C42-4DD1-846B-02B3178AA748}" presName="Image4" presStyleCnt="0"/>
      <dgm:spPr/>
    </dgm:pt>
    <dgm:pt modelId="{ADFA8373-B984-4489-AE9C-E858E0DBFA35}" type="pres">
      <dgm:prSet presAssocID="{50ADE6EF-7C42-4DD1-846B-02B3178AA748}" presName="Image" presStyleLbl="fgImgPlace1" presStyleIdx="3" presStyleCnt="4" custScaleX="47816" custScaleY="47817" custLinFactNeighborX="561" custLinFactNeighborY="-9054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E768621E-974D-417F-8175-34E9796751A5}" type="pres">
      <dgm:prSet presAssocID="{50ADE6EF-7C42-4DD1-846B-02B3178AA748}" presName="Child4" presStyleLbl="revTx" presStyleIdx="3" presStyleCnt="4" custScaleX="157028" custScaleY="32983" custLinFactNeighborX="17311" custLinFactNeighborY="-8715">
        <dgm:presLayoutVars>
          <dgm:chMax val="0"/>
          <dgm:chPref val="0"/>
          <dgm:bulletEnabled val="1"/>
        </dgm:presLayoutVars>
      </dgm:prSet>
      <dgm:spPr/>
    </dgm:pt>
  </dgm:ptLst>
  <dgm:cxnLst>
    <dgm:cxn modelId="{C694840D-E71A-4884-86CC-2F519542E43E}" srcId="{D1DBFA33-15A4-4647-9EF3-0DEF86DFABB4}" destId="{82138DB3-A00A-41CF-BEF9-DE89F66618C3}" srcOrd="0" destOrd="0" parTransId="{14E1194F-E1EE-46A3-A524-B925CA63401D}" sibTransId="{7E1BE376-0371-4FED-973E-9800A5936903}"/>
    <dgm:cxn modelId="{8DD23027-EE3A-4EAF-A5F8-1FE9B24D4A69}" srcId="{82138DB3-A00A-41CF-BEF9-DE89F66618C3}" destId="{0A7EED3E-4EBC-4D0E-B1F3-18C0883FEBB3}" srcOrd="2" destOrd="0" parTransId="{8450BA9B-1014-491D-BF27-D6AE55FE8BB6}" sibTransId="{C2B57FBA-1BCB-406B-A241-67EB57C981D0}"/>
    <dgm:cxn modelId="{6E962E30-87ED-44EC-A99C-B22816E0645E}" type="presOf" srcId="{59C6837A-90D6-41D7-A97D-2EAB09747B8E}" destId="{CEBA6456-583D-483C-A278-BC482186D982}" srcOrd="0" destOrd="0" presId="urn:microsoft.com/office/officeart/2011/layout/RadialPictureList"/>
    <dgm:cxn modelId="{1CB54A4C-C110-447D-9678-76D57ED6E445}" srcId="{82138DB3-A00A-41CF-BEF9-DE89F66618C3}" destId="{DB8B08FD-BD29-44D0-A6DD-AC58CEE4EB0F}" srcOrd="0" destOrd="0" parTransId="{755019EB-CB29-46E4-B697-C26BF7BC1F24}" sibTransId="{83572BDD-D773-41A5-AB96-7974A34654FD}"/>
    <dgm:cxn modelId="{53594587-7C8A-4C49-A668-8191421D8A1F}" srcId="{82138DB3-A00A-41CF-BEF9-DE89F66618C3}" destId="{59C6837A-90D6-41D7-A97D-2EAB09747B8E}" srcOrd="1" destOrd="0" parTransId="{F1381733-D7F2-4982-9B0C-1874B86A29F9}" sibTransId="{1639DDB6-8769-45FD-8756-382E2F976AE6}"/>
    <dgm:cxn modelId="{C2DF258C-244C-4409-8ADB-FFFD7C54A374}" type="presOf" srcId="{0A7EED3E-4EBC-4D0E-B1F3-18C0883FEBB3}" destId="{E5D0F207-2F49-48C9-AA43-3CBD13808DFD}" srcOrd="0" destOrd="0" presId="urn:microsoft.com/office/officeart/2011/layout/RadialPictureList"/>
    <dgm:cxn modelId="{4BB42996-D646-41F2-A3E7-FE8CFA18E7A7}" type="presOf" srcId="{D1DBFA33-15A4-4647-9EF3-0DEF86DFABB4}" destId="{27590F3C-EC2C-4A2B-A25D-BA32CB163CBD}" srcOrd="0" destOrd="0" presId="urn:microsoft.com/office/officeart/2011/layout/RadialPictureList"/>
    <dgm:cxn modelId="{E19382B2-9023-4ABF-9083-CE837F5FE173}" type="presOf" srcId="{82138DB3-A00A-41CF-BEF9-DE89F66618C3}" destId="{9FB68632-9D7C-46B3-BC47-146F5CA4A133}" srcOrd="0" destOrd="0" presId="urn:microsoft.com/office/officeart/2011/layout/RadialPictureList"/>
    <dgm:cxn modelId="{6E1F33C0-B067-410D-BAA1-9F125627F818}" type="presOf" srcId="{50ADE6EF-7C42-4DD1-846B-02B3178AA748}" destId="{E768621E-974D-417F-8175-34E9796751A5}" srcOrd="0" destOrd="0" presId="urn:microsoft.com/office/officeart/2011/layout/RadialPictureList"/>
    <dgm:cxn modelId="{2FC52EC8-1F02-427C-A43A-41F5C4C2C319}" type="presOf" srcId="{DB8B08FD-BD29-44D0-A6DD-AC58CEE4EB0F}" destId="{EC95700E-D83C-421A-B3E7-C740B93A8DB0}" srcOrd="0" destOrd="0" presId="urn:microsoft.com/office/officeart/2011/layout/RadialPictureList"/>
    <dgm:cxn modelId="{BDC3B7CB-47E6-46D1-8B71-4C8436D0147A}" srcId="{82138DB3-A00A-41CF-BEF9-DE89F66618C3}" destId="{50ADE6EF-7C42-4DD1-846B-02B3178AA748}" srcOrd="3" destOrd="0" parTransId="{EEBADD73-23D8-4102-B20A-9A2C65738D83}" sibTransId="{DB56B6CB-AD82-4667-A07E-7BDBFB4DDB66}"/>
    <dgm:cxn modelId="{15DA723F-35EC-4798-A7E7-8CCED91B04AE}" type="presParOf" srcId="{27590F3C-EC2C-4A2B-A25D-BA32CB163CBD}" destId="{9FB68632-9D7C-46B3-BC47-146F5CA4A133}" srcOrd="0" destOrd="0" presId="urn:microsoft.com/office/officeart/2011/layout/RadialPictureList"/>
    <dgm:cxn modelId="{AE97F130-3025-47D4-AFA9-BEE4AE788646}" type="presParOf" srcId="{27590F3C-EC2C-4A2B-A25D-BA32CB163CBD}" destId="{F0F7B742-97A2-47EE-811C-77AADF3468FB}" srcOrd="1" destOrd="0" presId="urn:microsoft.com/office/officeart/2011/layout/RadialPictureList"/>
    <dgm:cxn modelId="{96B12073-4B2F-4D61-8094-AF4BF5E3ECE6}" type="presParOf" srcId="{27590F3C-EC2C-4A2B-A25D-BA32CB163CBD}" destId="{85993C36-6091-4130-8B0B-F828D6FD38D3}" srcOrd="2" destOrd="0" presId="urn:microsoft.com/office/officeart/2011/layout/RadialPictureList"/>
    <dgm:cxn modelId="{8CEDDD63-F3C1-455E-9D5A-E063AB854003}" type="presParOf" srcId="{27590F3C-EC2C-4A2B-A25D-BA32CB163CBD}" destId="{EC95700E-D83C-421A-B3E7-C740B93A8DB0}" srcOrd="3" destOrd="0" presId="urn:microsoft.com/office/officeart/2011/layout/RadialPictureList"/>
    <dgm:cxn modelId="{EB59C218-B117-4996-9E94-A387D65819A1}" type="presParOf" srcId="{27590F3C-EC2C-4A2B-A25D-BA32CB163CBD}" destId="{4393BE8C-FC23-4988-9B3D-D13D1C1D4FA8}" srcOrd="4" destOrd="0" presId="urn:microsoft.com/office/officeart/2011/layout/RadialPictureList"/>
    <dgm:cxn modelId="{44020695-1005-49BA-ACF5-A4D46A3B8C49}" type="presParOf" srcId="{4393BE8C-FC23-4988-9B3D-D13D1C1D4FA8}" destId="{394818D8-DAAB-48AF-AC29-F036D091BDFB}" srcOrd="0" destOrd="0" presId="urn:microsoft.com/office/officeart/2011/layout/RadialPictureList"/>
    <dgm:cxn modelId="{ABF69543-5482-4861-89B1-A500BDD7C7F5}" type="presParOf" srcId="{27590F3C-EC2C-4A2B-A25D-BA32CB163CBD}" destId="{CEBA6456-583D-483C-A278-BC482186D982}" srcOrd="5" destOrd="0" presId="urn:microsoft.com/office/officeart/2011/layout/RadialPictureList"/>
    <dgm:cxn modelId="{B009526F-1FE1-41A5-8E1B-F21A3C02A69D}" type="presParOf" srcId="{27590F3C-EC2C-4A2B-A25D-BA32CB163CBD}" destId="{5C20B9D4-18C9-423E-89C3-3BEABA77AB8D}" srcOrd="6" destOrd="0" presId="urn:microsoft.com/office/officeart/2011/layout/RadialPictureList"/>
    <dgm:cxn modelId="{E5D6243B-EB4C-4127-A1DC-A42AD676FF32}" type="presParOf" srcId="{5C20B9D4-18C9-423E-89C3-3BEABA77AB8D}" destId="{508FF24B-5E0C-4C83-97FC-5F2C2338258D}" srcOrd="0" destOrd="0" presId="urn:microsoft.com/office/officeart/2011/layout/RadialPictureList"/>
    <dgm:cxn modelId="{B36535E2-9442-4BE2-9CCE-5516F00FDF1A}" type="presParOf" srcId="{27590F3C-EC2C-4A2B-A25D-BA32CB163CBD}" destId="{E5D0F207-2F49-48C9-AA43-3CBD13808DFD}" srcOrd="7" destOrd="0" presId="urn:microsoft.com/office/officeart/2011/layout/RadialPictureList"/>
    <dgm:cxn modelId="{0082563E-08BD-4609-8EC2-E3B547AFD277}" type="presParOf" srcId="{27590F3C-EC2C-4A2B-A25D-BA32CB163CBD}" destId="{584E7FAF-E080-4346-8A55-B148B449EF9F}" srcOrd="8" destOrd="0" presId="urn:microsoft.com/office/officeart/2011/layout/RadialPictureList"/>
    <dgm:cxn modelId="{C117D06D-19E4-499D-9E1E-B84B1E4F5487}" type="presParOf" srcId="{584E7FAF-E080-4346-8A55-B148B449EF9F}" destId="{ADFA8373-B984-4489-AE9C-E858E0DBFA35}" srcOrd="0" destOrd="0" presId="urn:microsoft.com/office/officeart/2011/layout/RadialPictureList"/>
    <dgm:cxn modelId="{52D89C9E-45E7-4663-B541-4F5DCF8CEFE2}" type="presParOf" srcId="{27590F3C-EC2C-4A2B-A25D-BA32CB163CBD}" destId="{E768621E-974D-417F-8175-34E9796751A5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6B0DAE-30F3-4975-9AEE-EB1E4C59F47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7439D01-352D-4B01-B696-6D5B44D6C6A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CA" sz="1600"/>
        </a:p>
      </dgm:t>
    </dgm:pt>
    <dgm:pt modelId="{2F98352C-59D7-480C-97C4-9B4880212F43}" type="parTrans" cxnId="{2267B14E-54CF-4E15-8B6C-D3D1F018240B}">
      <dgm:prSet/>
      <dgm:spPr/>
      <dgm:t>
        <a:bodyPr/>
        <a:lstStyle/>
        <a:p>
          <a:endParaRPr lang="en-CA" sz="1050"/>
        </a:p>
      </dgm:t>
    </dgm:pt>
    <dgm:pt modelId="{7F655C73-3E07-4FB3-8F4A-C28950CBC9E4}" type="sibTrans" cxnId="{2267B14E-54CF-4E15-8B6C-D3D1F018240B}">
      <dgm:prSet custT="1"/>
      <dgm:spPr/>
      <dgm:t>
        <a:bodyPr/>
        <a:lstStyle/>
        <a:p>
          <a:endParaRPr lang="en-CA" sz="800"/>
        </a:p>
      </dgm:t>
    </dgm:pt>
    <dgm:pt modelId="{23C439A1-31C0-4BC3-8CAF-002E3D0E8AB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CA" sz="1600"/>
        </a:p>
      </dgm:t>
    </dgm:pt>
    <dgm:pt modelId="{474EA296-9AD9-4515-9170-4280F4630F8E}" type="parTrans" cxnId="{45A80081-2ED3-4964-A4C9-980838AF1CD6}">
      <dgm:prSet/>
      <dgm:spPr/>
      <dgm:t>
        <a:bodyPr/>
        <a:lstStyle/>
        <a:p>
          <a:endParaRPr lang="en-CA" sz="1050"/>
        </a:p>
      </dgm:t>
    </dgm:pt>
    <dgm:pt modelId="{DEECF219-6917-4612-A897-2A547446DC9C}" type="sibTrans" cxnId="{45A80081-2ED3-4964-A4C9-980838AF1CD6}">
      <dgm:prSet custT="1"/>
      <dgm:spPr/>
      <dgm:t>
        <a:bodyPr/>
        <a:lstStyle/>
        <a:p>
          <a:endParaRPr lang="en-CA" sz="800"/>
        </a:p>
      </dgm:t>
    </dgm:pt>
    <dgm:pt modelId="{CB1692AF-05E3-4F6E-A6D4-FF0C98E7D44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CA" sz="1600"/>
        </a:p>
      </dgm:t>
    </dgm:pt>
    <dgm:pt modelId="{AC5BE28D-F2A5-4A06-B107-E5BCBF89BA7A}" type="parTrans" cxnId="{7088D470-DE30-42F0-BAB0-A30235B4A79F}">
      <dgm:prSet/>
      <dgm:spPr/>
      <dgm:t>
        <a:bodyPr/>
        <a:lstStyle/>
        <a:p>
          <a:endParaRPr lang="en-CA" sz="1050"/>
        </a:p>
      </dgm:t>
    </dgm:pt>
    <dgm:pt modelId="{F979B079-8D75-4D71-8061-9A67524B5FB2}" type="sibTrans" cxnId="{7088D470-DE30-42F0-BAB0-A30235B4A79F}">
      <dgm:prSet/>
      <dgm:spPr/>
      <dgm:t>
        <a:bodyPr/>
        <a:lstStyle/>
        <a:p>
          <a:endParaRPr lang="en-CA" sz="1050"/>
        </a:p>
      </dgm:t>
    </dgm:pt>
    <dgm:pt modelId="{400BDE95-C108-4218-9DFA-D27D54B85F9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CA" sz="1600"/>
        </a:p>
      </dgm:t>
    </dgm:pt>
    <dgm:pt modelId="{E0A8DEC3-81F8-4DBD-975B-E6626D51DAB7}" type="parTrans" cxnId="{AD940918-2D7C-4512-9460-9CE325E09DBB}">
      <dgm:prSet/>
      <dgm:spPr/>
      <dgm:t>
        <a:bodyPr/>
        <a:lstStyle/>
        <a:p>
          <a:endParaRPr lang="en-CA"/>
        </a:p>
      </dgm:t>
    </dgm:pt>
    <dgm:pt modelId="{B0535459-63EA-4C78-83F1-795D7B074F98}" type="sibTrans" cxnId="{AD940918-2D7C-4512-9460-9CE325E09DBB}">
      <dgm:prSet/>
      <dgm:spPr/>
      <dgm:t>
        <a:bodyPr/>
        <a:lstStyle/>
        <a:p>
          <a:endParaRPr lang="en-CA"/>
        </a:p>
      </dgm:t>
    </dgm:pt>
    <dgm:pt modelId="{98598421-2B0B-40ED-BF52-85898F99323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CA" sz="1600"/>
        </a:p>
      </dgm:t>
    </dgm:pt>
    <dgm:pt modelId="{2DB1F0BC-6F40-4807-BF2A-42511092A6CE}" type="parTrans" cxnId="{CA101123-FAA2-42EA-851A-A7ECCAB49799}">
      <dgm:prSet/>
      <dgm:spPr/>
      <dgm:t>
        <a:bodyPr/>
        <a:lstStyle/>
        <a:p>
          <a:endParaRPr lang="en-CA"/>
        </a:p>
      </dgm:t>
    </dgm:pt>
    <dgm:pt modelId="{F030B209-6B64-4316-94C1-0664C722A472}" type="sibTrans" cxnId="{CA101123-FAA2-42EA-851A-A7ECCAB49799}">
      <dgm:prSet/>
      <dgm:spPr/>
      <dgm:t>
        <a:bodyPr/>
        <a:lstStyle/>
        <a:p>
          <a:endParaRPr lang="en-CA"/>
        </a:p>
      </dgm:t>
    </dgm:pt>
    <dgm:pt modelId="{F0D3004F-3276-4348-8AA3-099566B76B5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CA" sz="1600"/>
        </a:p>
      </dgm:t>
    </dgm:pt>
    <dgm:pt modelId="{516115D6-83E9-49F9-96A8-C68A59B25C49}" type="parTrans" cxnId="{AC82E5E5-5675-45AF-B100-BFF4B0BE2AAF}">
      <dgm:prSet/>
      <dgm:spPr/>
      <dgm:t>
        <a:bodyPr/>
        <a:lstStyle/>
        <a:p>
          <a:endParaRPr lang="en-CA"/>
        </a:p>
      </dgm:t>
    </dgm:pt>
    <dgm:pt modelId="{22957CF0-F2BE-4720-9BE5-DE1EE28AC85E}" type="sibTrans" cxnId="{AC82E5E5-5675-45AF-B100-BFF4B0BE2AAF}">
      <dgm:prSet/>
      <dgm:spPr/>
      <dgm:t>
        <a:bodyPr/>
        <a:lstStyle/>
        <a:p>
          <a:endParaRPr lang="en-CA"/>
        </a:p>
      </dgm:t>
    </dgm:pt>
    <dgm:pt modelId="{BC5677B9-E43E-4301-845A-067F0112F9FD}" type="pres">
      <dgm:prSet presAssocID="{F06B0DAE-30F3-4975-9AEE-EB1E4C59F475}" presName="Name0" presStyleCnt="0">
        <dgm:presLayoutVars>
          <dgm:dir/>
          <dgm:resizeHandles val="exact"/>
        </dgm:presLayoutVars>
      </dgm:prSet>
      <dgm:spPr/>
    </dgm:pt>
    <dgm:pt modelId="{7669DC2E-6C18-4A9A-AA9D-B9726EE4B005}" type="pres">
      <dgm:prSet presAssocID="{E7439D01-352D-4B01-B696-6D5B44D6C6A2}" presName="node" presStyleLbl="node1" presStyleIdx="0" presStyleCnt="6" custScaleX="260039" custScaleY="951182" custLinFactNeighborX="-1852" custLinFactNeighborY="367">
        <dgm:presLayoutVars>
          <dgm:bulletEnabled val="1"/>
        </dgm:presLayoutVars>
      </dgm:prSet>
      <dgm:spPr/>
    </dgm:pt>
    <dgm:pt modelId="{BBB19784-6568-49EC-9A80-B65A47993DBB}" type="pres">
      <dgm:prSet presAssocID="{7F655C73-3E07-4FB3-8F4A-C28950CBC9E4}" presName="sibTrans" presStyleLbl="sibTrans2D1" presStyleIdx="0" presStyleCnt="5"/>
      <dgm:spPr/>
    </dgm:pt>
    <dgm:pt modelId="{9075CD5F-E4B9-461B-B382-B5BC944C2A2D}" type="pres">
      <dgm:prSet presAssocID="{7F655C73-3E07-4FB3-8F4A-C28950CBC9E4}" presName="connectorText" presStyleLbl="sibTrans2D1" presStyleIdx="0" presStyleCnt="5"/>
      <dgm:spPr/>
    </dgm:pt>
    <dgm:pt modelId="{79B50716-AC44-497C-9C3B-92F850616D31}" type="pres">
      <dgm:prSet presAssocID="{23C439A1-31C0-4BC3-8CAF-002E3D0E8ABF}" presName="node" presStyleLbl="node1" presStyleIdx="1" presStyleCnt="6" custScaleX="260039" custScaleY="951182">
        <dgm:presLayoutVars>
          <dgm:bulletEnabled val="1"/>
        </dgm:presLayoutVars>
      </dgm:prSet>
      <dgm:spPr/>
    </dgm:pt>
    <dgm:pt modelId="{170ED056-81C4-44A3-A32A-55EE5797F690}" type="pres">
      <dgm:prSet presAssocID="{DEECF219-6917-4612-A897-2A547446DC9C}" presName="sibTrans" presStyleLbl="sibTrans2D1" presStyleIdx="1" presStyleCnt="5"/>
      <dgm:spPr/>
    </dgm:pt>
    <dgm:pt modelId="{2A0906C3-5DCA-4F09-85E9-B5AFCC2DAAC2}" type="pres">
      <dgm:prSet presAssocID="{DEECF219-6917-4612-A897-2A547446DC9C}" presName="connectorText" presStyleLbl="sibTrans2D1" presStyleIdx="1" presStyleCnt="5"/>
      <dgm:spPr/>
    </dgm:pt>
    <dgm:pt modelId="{5E1D42B2-7011-4D3C-A1CA-42B2D57E9A7C}" type="pres">
      <dgm:prSet presAssocID="{CB1692AF-05E3-4F6E-A6D4-FF0C98E7D44D}" presName="node" presStyleLbl="node1" presStyleIdx="2" presStyleCnt="6" custScaleX="260039" custScaleY="951182">
        <dgm:presLayoutVars>
          <dgm:bulletEnabled val="1"/>
        </dgm:presLayoutVars>
      </dgm:prSet>
      <dgm:spPr/>
    </dgm:pt>
    <dgm:pt modelId="{CF4771C7-4D8C-48C4-965E-38E7F45A97E5}" type="pres">
      <dgm:prSet presAssocID="{F979B079-8D75-4D71-8061-9A67524B5FB2}" presName="sibTrans" presStyleLbl="sibTrans2D1" presStyleIdx="2" presStyleCnt="5"/>
      <dgm:spPr/>
    </dgm:pt>
    <dgm:pt modelId="{91A80E8F-4F67-4FC3-97C7-57284F45595C}" type="pres">
      <dgm:prSet presAssocID="{F979B079-8D75-4D71-8061-9A67524B5FB2}" presName="connectorText" presStyleLbl="sibTrans2D1" presStyleIdx="2" presStyleCnt="5"/>
      <dgm:spPr/>
    </dgm:pt>
    <dgm:pt modelId="{EB5317EC-7E2A-4B3B-871C-FE13A1D18300}" type="pres">
      <dgm:prSet presAssocID="{98598421-2B0B-40ED-BF52-85898F993233}" presName="node" presStyleLbl="node1" presStyleIdx="3" presStyleCnt="6" custScaleX="260039" custScaleY="951182">
        <dgm:presLayoutVars>
          <dgm:bulletEnabled val="1"/>
        </dgm:presLayoutVars>
      </dgm:prSet>
      <dgm:spPr/>
    </dgm:pt>
    <dgm:pt modelId="{345EC6F6-89CD-43FD-BDC0-85A57EB5346F}" type="pres">
      <dgm:prSet presAssocID="{F030B209-6B64-4316-94C1-0664C722A472}" presName="sibTrans" presStyleLbl="sibTrans2D1" presStyleIdx="3" presStyleCnt="5"/>
      <dgm:spPr/>
    </dgm:pt>
    <dgm:pt modelId="{2A63A651-29F6-43F5-9279-473D870005EB}" type="pres">
      <dgm:prSet presAssocID="{F030B209-6B64-4316-94C1-0664C722A472}" presName="connectorText" presStyleLbl="sibTrans2D1" presStyleIdx="3" presStyleCnt="5"/>
      <dgm:spPr/>
    </dgm:pt>
    <dgm:pt modelId="{99730D09-E7E6-4E39-AA31-E161AEFAA3CB}" type="pres">
      <dgm:prSet presAssocID="{F0D3004F-3276-4348-8AA3-099566B76B5F}" presName="node" presStyleLbl="node1" presStyleIdx="4" presStyleCnt="6" custScaleX="274743" custScaleY="966700" custLinFactNeighborX="4158">
        <dgm:presLayoutVars>
          <dgm:bulletEnabled val="1"/>
        </dgm:presLayoutVars>
      </dgm:prSet>
      <dgm:spPr/>
    </dgm:pt>
    <dgm:pt modelId="{232F0077-B91E-4696-AC38-A185FCC973A1}" type="pres">
      <dgm:prSet presAssocID="{22957CF0-F2BE-4720-9BE5-DE1EE28AC85E}" presName="sibTrans" presStyleLbl="sibTrans2D1" presStyleIdx="4" presStyleCnt="5"/>
      <dgm:spPr/>
    </dgm:pt>
    <dgm:pt modelId="{88D1E648-471F-4C60-AF90-37001BA83785}" type="pres">
      <dgm:prSet presAssocID="{22957CF0-F2BE-4720-9BE5-DE1EE28AC85E}" presName="connectorText" presStyleLbl="sibTrans2D1" presStyleIdx="4" presStyleCnt="5"/>
      <dgm:spPr/>
    </dgm:pt>
    <dgm:pt modelId="{C038E60B-1414-4AFB-936C-E603C28B91D2}" type="pres">
      <dgm:prSet presAssocID="{400BDE95-C108-4218-9DFA-D27D54B85F9D}" presName="node" presStyleLbl="node1" presStyleIdx="5" presStyleCnt="6" custScaleX="260039" custScaleY="951182">
        <dgm:presLayoutVars>
          <dgm:bulletEnabled val="1"/>
        </dgm:presLayoutVars>
      </dgm:prSet>
      <dgm:spPr/>
    </dgm:pt>
  </dgm:ptLst>
  <dgm:cxnLst>
    <dgm:cxn modelId="{134F5C02-209F-4135-BEAA-36195B9D6794}" type="presOf" srcId="{DEECF219-6917-4612-A897-2A547446DC9C}" destId="{2A0906C3-5DCA-4F09-85E9-B5AFCC2DAAC2}" srcOrd="1" destOrd="0" presId="urn:microsoft.com/office/officeart/2005/8/layout/process1"/>
    <dgm:cxn modelId="{72441806-BC11-48EC-BFB2-3BFC5A6AD94D}" type="presOf" srcId="{F979B079-8D75-4D71-8061-9A67524B5FB2}" destId="{CF4771C7-4D8C-48C4-965E-38E7F45A97E5}" srcOrd="0" destOrd="0" presId="urn:microsoft.com/office/officeart/2005/8/layout/process1"/>
    <dgm:cxn modelId="{5646C60B-D458-412E-BC58-86629A815F97}" type="presOf" srcId="{F06B0DAE-30F3-4975-9AEE-EB1E4C59F475}" destId="{BC5677B9-E43E-4301-845A-067F0112F9FD}" srcOrd="0" destOrd="0" presId="urn:microsoft.com/office/officeart/2005/8/layout/process1"/>
    <dgm:cxn modelId="{CC007C10-8F11-4313-B05B-88F5424F622E}" type="presOf" srcId="{7F655C73-3E07-4FB3-8F4A-C28950CBC9E4}" destId="{BBB19784-6568-49EC-9A80-B65A47993DBB}" srcOrd="0" destOrd="0" presId="urn:microsoft.com/office/officeart/2005/8/layout/process1"/>
    <dgm:cxn modelId="{86275712-63E0-489A-9846-CBA3A9D894C8}" type="presOf" srcId="{CB1692AF-05E3-4F6E-A6D4-FF0C98E7D44D}" destId="{5E1D42B2-7011-4D3C-A1CA-42B2D57E9A7C}" srcOrd="0" destOrd="0" presId="urn:microsoft.com/office/officeart/2005/8/layout/process1"/>
    <dgm:cxn modelId="{38BA7F16-D544-471F-B184-9E28CEF18B79}" type="presOf" srcId="{7F655C73-3E07-4FB3-8F4A-C28950CBC9E4}" destId="{9075CD5F-E4B9-461B-B382-B5BC944C2A2D}" srcOrd="1" destOrd="0" presId="urn:microsoft.com/office/officeart/2005/8/layout/process1"/>
    <dgm:cxn modelId="{AD940918-2D7C-4512-9460-9CE325E09DBB}" srcId="{F06B0DAE-30F3-4975-9AEE-EB1E4C59F475}" destId="{400BDE95-C108-4218-9DFA-D27D54B85F9D}" srcOrd="5" destOrd="0" parTransId="{E0A8DEC3-81F8-4DBD-975B-E6626D51DAB7}" sibTransId="{B0535459-63EA-4C78-83F1-795D7B074F98}"/>
    <dgm:cxn modelId="{CA101123-FAA2-42EA-851A-A7ECCAB49799}" srcId="{F06B0DAE-30F3-4975-9AEE-EB1E4C59F475}" destId="{98598421-2B0B-40ED-BF52-85898F993233}" srcOrd="3" destOrd="0" parTransId="{2DB1F0BC-6F40-4807-BF2A-42511092A6CE}" sibTransId="{F030B209-6B64-4316-94C1-0664C722A472}"/>
    <dgm:cxn modelId="{A2520B24-EC49-4B9F-9C64-1B209D65F700}" type="presOf" srcId="{22957CF0-F2BE-4720-9BE5-DE1EE28AC85E}" destId="{88D1E648-471F-4C60-AF90-37001BA83785}" srcOrd="1" destOrd="0" presId="urn:microsoft.com/office/officeart/2005/8/layout/process1"/>
    <dgm:cxn modelId="{02B72230-B482-4752-959E-067F0BA8D196}" type="presOf" srcId="{98598421-2B0B-40ED-BF52-85898F993233}" destId="{EB5317EC-7E2A-4B3B-871C-FE13A1D18300}" srcOrd="0" destOrd="0" presId="urn:microsoft.com/office/officeart/2005/8/layout/process1"/>
    <dgm:cxn modelId="{2786593B-5122-443B-9416-AB0E2AACB710}" type="presOf" srcId="{F0D3004F-3276-4348-8AA3-099566B76B5F}" destId="{99730D09-E7E6-4E39-AA31-E161AEFAA3CB}" srcOrd="0" destOrd="0" presId="urn:microsoft.com/office/officeart/2005/8/layout/process1"/>
    <dgm:cxn modelId="{10A0005E-4324-4483-848A-13982F28CE3F}" type="presOf" srcId="{22957CF0-F2BE-4720-9BE5-DE1EE28AC85E}" destId="{232F0077-B91E-4696-AC38-A185FCC973A1}" srcOrd="0" destOrd="0" presId="urn:microsoft.com/office/officeart/2005/8/layout/process1"/>
    <dgm:cxn modelId="{A519CF6C-47D8-4F7B-A3AA-D91EB6EC92B6}" type="presOf" srcId="{DEECF219-6917-4612-A897-2A547446DC9C}" destId="{170ED056-81C4-44A3-A32A-55EE5797F690}" srcOrd="0" destOrd="0" presId="urn:microsoft.com/office/officeart/2005/8/layout/process1"/>
    <dgm:cxn modelId="{2267B14E-54CF-4E15-8B6C-D3D1F018240B}" srcId="{F06B0DAE-30F3-4975-9AEE-EB1E4C59F475}" destId="{E7439D01-352D-4B01-B696-6D5B44D6C6A2}" srcOrd="0" destOrd="0" parTransId="{2F98352C-59D7-480C-97C4-9B4880212F43}" sibTransId="{7F655C73-3E07-4FB3-8F4A-C28950CBC9E4}"/>
    <dgm:cxn modelId="{7088D470-DE30-42F0-BAB0-A30235B4A79F}" srcId="{F06B0DAE-30F3-4975-9AEE-EB1E4C59F475}" destId="{CB1692AF-05E3-4F6E-A6D4-FF0C98E7D44D}" srcOrd="2" destOrd="0" parTransId="{AC5BE28D-F2A5-4A06-B107-E5BCBF89BA7A}" sibTransId="{F979B079-8D75-4D71-8061-9A67524B5FB2}"/>
    <dgm:cxn modelId="{45A80081-2ED3-4964-A4C9-980838AF1CD6}" srcId="{F06B0DAE-30F3-4975-9AEE-EB1E4C59F475}" destId="{23C439A1-31C0-4BC3-8CAF-002E3D0E8ABF}" srcOrd="1" destOrd="0" parTransId="{474EA296-9AD9-4515-9170-4280F4630F8E}" sibTransId="{DEECF219-6917-4612-A897-2A547446DC9C}"/>
    <dgm:cxn modelId="{B8483CAA-A5FD-4533-AB84-764B33ABF34D}" type="presOf" srcId="{E7439D01-352D-4B01-B696-6D5B44D6C6A2}" destId="{7669DC2E-6C18-4A9A-AA9D-B9726EE4B005}" srcOrd="0" destOrd="0" presId="urn:microsoft.com/office/officeart/2005/8/layout/process1"/>
    <dgm:cxn modelId="{50788DB1-53C3-4BEB-BFE5-F75811F2AF2A}" type="presOf" srcId="{23C439A1-31C0-4BC3-8CAF-002E3D0E8ABF}" destId="{79B50716-AC44-497C-9C3B-92F850616D31}" srcOrd="0" destOrd="0" presId="urn:microsoft.com/office/officeart/2005/8/layout/process1"/>
    <dgm:cxn modelId="{4BC2C1C9-6205-4634-8443-86640214C92D}" type="presOf" srcId="{F030B209-6B64-4316-94C1-0664C722A472}" destId="{345EC6F6-89CD-43FD-BDC0-85A57EB5346F}" srcOrd="0" destOrd="0" presId="urn:microsoft.com/office/officeart/2005/8/layout/process1"/>
    <dgm:cxn modelId="{0149BED6-0B84-45D0-A889-A19D0649D501}" type="presOf" srcId="{400BDE95-C108-4218-9DFA-D27D54B85F9D}" destId="{C038E60B-1414-4AFB-936C-E603C28B91D2}" srcOrd="0" destOrd="0" presId="urn:microsoft.com/office/officeart/2005/8/layout/process1"/>
    <dgm:cxn modelId="{AC82E5E5-5675-45AF-B100-BFF4B0BE2AAF}" srcId="{F06B0DAE-30F3-4975-9AEE-EB1E4C59F475}" destId="{F0D3004F-3276-4348-8AA3-099566B76B5F}" srcOrd="4" destOrd="0" parTransId="{516115D6-83E9-49F9-96A8-C68A59B25C49}" sibTransId="{22957CF0-F2BE-4720-9BE5-DE1EE28AC85E}"/>
    <dgm:cxn modelId="{94DA9DE9-4993-47EE-A3B7-D6AE1911361E}" type="presOf" srcId="{F030B209-6B64-4316-94C1-0664C722A472}" destId="{2A63A651-29F6-43F5-9279-473D870005EB}" srcOrd="1" destOrd="0" presId="urn:microsoft.com/office/officeart/2005/8/layout/process1"/>
    <dgm:cxn modelId="{A3015CF2-4A1E-46A3-9A5B-AB8C5BF8AE52}" type="presOf" srcId="{F979B079-8D75-4D71-8061-9A67524B5FB2}" destId="{91A80E8F-4F67-4FC3-97C7-57284F45595C}" srcOrd="1" destOrd="0" presId="urn:microsoft.com/office/officeart/2005/8/layout/process1"/>
    <dgm:cxn modelId="{C15047DE-66C1-4EA4-AAA0-AFF34254A3A3}" type="presParOf" srcId="{BC5677B9-E43E-4301-845A-067F0112F9FD}" destId="{7669DC2E-6C18-4A9A-AA9D-B9726EE4B005}" srcOrd="0" destOrd="0" presId="urn:microsoft.com/office/officeart/2005/8/layout/process1"/>
    <dgm:cxn modelId="{5432E3EE-AFDC-408C-AC75-D2EC602C3754}" type="presParOf" srcId="{BC5677B9-E43E-4301-845A-067F0112F9FD}" destId="{BBB19784-6568-49EC-9A80-B65A47993DBB}" srcOrd="1" destOrd="0" presId="urn:microsoft.com/office/officeart/2005/8/layout/process1"/>
    <dgm:cxn modelId="{BE8299D4-09E3-4BCD-9D4C-117D423FF578}" type="presParOf" srcId="{BBB19784-6568-49EC-9A80-B65A47993DBB}" destId="{9075CD5F-E4B9-461B-B382-B5BC944C2A2D}" srcOrd="0" destOrd="0" presId="urn:microsoft.com/office/officeart/2005/8/layout/process1"/>
    <dgm:cxn modelId="{C592AFD8-6F0B-4769-86FA-F141D38E4DBD}" type="presParOf" srcId="{BC5677B9-E43E-4301-845A-067F0112F9FD}" destId="{79B50716-AC44-497C-9C3B-92F850616D31}" srcOrd="2" destOrd="0" presId="urn:microsoft.com/office/officeart/2005/8/layout/process1"/>
    <dgm:cxn modelId="{78C2F368-2D8B-4A16-B6BE-0CABCE9E5E02}" type="presParOf" srcId="{BC5677B9-E43E-4301-845A-067F0112F9FD}" destId="{170ED056-81C4-44A3-A32A-55EE5797F690}" srcOrd="3" destOrd="0" presId="urn:microsoft.com/office/officeart/2005/8/layout/process1"/>
    <dgm:cxn modelId="{5C0B86E7-A558-4150-9909-3B095667181C}" type="presParOf" srcId="{170ED056-81C4-44A3-A32A-55EE5797F690}" destId="{2A0906C3-5DCA-4F09-85E9-B5AFCC2DAAC2}" srcOrd="0" destOrd="0" presId="urn:microsoft.com/office/officeart/2005/8/layout/process1"/>
    <dgm:cxn modelId="{6F0D2BDA-7CE8-4773-96CD-DF12DA3F528B}" type="presParOf" srcId="{BC5677B9-E43E-4301-845A-067F0112F9FD}" destId="{5E1D42B2-7011-4D3C-A1CA-42B2D57E9A7C}" srcOrd="4" destOrd="0" presId="urn:microsoft.com/office/officeart/2005/8/layout/process1"/>
    <dgm:cxn modelId="{C4882D5D-B5A8-4AAA-870A-A07D1652342A}" type="presParOf" srcId="{BC5677B9-E43E-4301-845A-067F0112F9FD}" destId="{CF4771C7-4D8C-48C4-965E-38E7F45A97E5}" srcOrd="5" destOrd="0" presId="urn:microsoft.com/office/officeart/2005/8/layout/process1"/>
    <dgm:cxn modelId="{0E19C1C8-45F1-476D-BC89-9099C589DCB4}" type="presParOf" srcId="{CF4771C7-4D8C-48C4-965E-38E7F45A97E5}" destId="{91A80E8F-4F67-4FC3-97C7-57284F45595C}" srcOrd="0" destOrd="0" presId="urn:microsoft.com/office/officeart/2005/8/layout/process1"/>
    <dgm:cxn modelId="{088831B0-1DF2-421F-9641-7D43D6DB38B1}" type="presParOf" srcId="{BC5677B9-E43E-4301-845A-067F0112F9FD}" destId="{EB5317EC-7E2A-4B3B-871C-FE13A1D18300}" srcOrd="6" destOrd="0" presId="urn:microsoft.com/office/officeart/2005/8/layout/process1"/>
    <dgm:cxn modelId="{025BAC07-8C0E-49E3-8B2B-D7C7D5CC9A5B}" type="presParOf" srcId="{BC5677B9-E43E-4301-845A-067F0112F9FD}" destId="{345EC6F6-89CD-43FD-BDC0-85A57EB5346F}" srcOrd="7" destOrd="0" presId="urn:microsoft.com/office/officeart/2005/8/layout/process1"/>
    <dgm:cxn modelId="{3D5B84D3-021E-4ABE-BE95-1EE4580EC520}" type="presParOf" srcId="{345EC6F6-89CD-43FD-BDC0-85A57EB5346F}" destId="{2A63A651-29F6-43F5-9279-473D870005EB}" srcOrd="0" destOrd="0" presId="urn:microsoft.com/office/officeart/2005/8/layout/process1"/>
    <dgm:cxn modelId="{3663D692-0309-4D5E-AD69-30EF0413E321}" type="presParOf" srcId="{BC5677B9-E43E-4301-845A-067F0112F9FD}" destId="{99730D09-E7E6-4E39-AA31-E161AEFAA3CB}" srcOrd="8" destOrd="0" presId="urn:microsoft.com/office/officeart/2005/8/layout/process1"/>
    <dgm:cxn modelId="{24D3A2E0-7A9F-4AF0-BC5D-9DE0BCAF8AE8}" type="presParOf" srcId="{BC5677B9-E43E-4301-845A-067F0112F9FD}" destId="{232F0077-B91E-4696-AC38-A185FCC973A1}" srcOrd="9" destOrd="0" presId="urn:microsoft.com/office/officeart/2005/8/layout/process1"/>
    <dgm:cxn modelId="{11761E6F-E39D-42E3-B36E-3276D4793ECF}" type="presParOf" srcId="{232F0077-B91E-4696-AC38-A185FCC973A1}" destId="{88D1E648-471F-4C60-AF90-37001BA83785}" srcOrd="0" destOrd="0" presId="urn:microsoft.com/office/officeart/2005/8/layout/process1"/>
    <dgm:cxn modelId="{2A19556D-F22F-49C8-9A0F-06555EA6D9E6}" type="presParOf" srcId="{BC5677B9-E43E-4301-845A-067F0112F9FD}" destId="{C038E60B-1414-4AFB-936C-E603C28B91D2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DF0B9F-4245-4FF2-B6D8-DC32673AA16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D370672-F002-4DB0-A056-3A4A12E2B9C9}">
      <dgm:prSet phldrT="[Text]" custT="1"/>
      <dgm:spPr/>
      <dgm:t>
        <a:bodyPr/>
        <a:lstStyle/>
        <a:p>
          <a:pPr>
            <a:buNone/>
          </a:pPr>
          <a:r>
            <a:rPr lang="en-CA" sz="4000"/>
            <a:t>Track</a:t>
          </a:r>
        </a:p>
      </dgm:t>
    </dgm:pt>
    <dgm:pt modelId="{D5422CA1-E1D5-42FC-B606-7CC4C88C8283}" type="parTrans" cxnId="{369ACFEF-0F7C-4B40-87CC-2A8975A9EB80}">
      <dgm:prSet/>
      <dgm:spPr/>
      <dgm:t>
        <a:bodyPr/>
        <a:lstStyle/>
        <a:p>
          <a:endParaRPr lang="en-CA"/>
        </a:p>
      </dgm:t>
    </dgm:pt>
    <dgm:pt modelId="{71208C5A-6EEF-4766-841E-E1EF60CF5CB8}" type="sibTrans" cxnId="{369ACFEF-0F7C-4B40-87CC-2A8975A9EB80}">
      <dgm:prSet/>
      <dgm:spPr/>
      <dgm:t>
        <a:bodyPr/>
        <a:lstStyle/>
        <a:p>
          <a:endParaRPr lang="en-CA"/>
        </a:p>
      </dgm:t>
    </dgm:pt>
    <dgm:pt modelId="{24054790-C968-4DBC-963A-4D10A25989B9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PV requests</a:t>
          </a:r>
        </a:p>
      </dgm:t>
    </dgm:pt>
    <dgm:pt modelId="{4937B985-0EEA-4126-B945-E68CC0C53589}" type="parTrans" cxnId="{AF99212D-AAD1-44DC-8718-732022298755}">
      <dgm:prSet/>
      <dgm:spPr/>
      <dgm:t>
        <a:bodyPr/>
        <a:lstStyle/>
        <a:p>
          <a:endParaRPr lang="en-CA"/>
        </a:p>
      </dgm:t>
    </dgm:pt>
    <dgm:pt modelId="{C887ED43-29E6-41A9-BB41-A088D2D3DA82}" type="sibTrans" cxnId="{AF99212D-AAD1-44DC-8718-732022298755}">
      <dgm:prSet/>
      <dgm:spPr/>
      <dgm:t>
        <a:bodyPr/>
        <a:lstStyle/>
        <a:p>
          <a:endParaRPr lang="en-CA"/>
        </a:p>
      </dgm:t>
    </dgm:pt>
    <dgm:pt modelId="{EF444B90-F8A0-4C41-B95F-4E6475B1576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Number of requests</a:t>
          </a:r>
        </a:p>
      </dgm:t>
    </dgm:pt>
    <dgm:pt modelId="{51D6BD01-1BEF-4288-8C5B-B47AFA074BDD}" type="parTrans" cxnId="{01C072A8-EDAF-46A1-BF53-6856118E6A8D}">
      <dgm:prSet/>
      <dgm:spPr/>
      <dgm:t>
        <a:bodyPr/>
        <a:lstStyle/>
        <a:p>
          <a:endParaRPr lang="en-CA"/>
        </a:p>
      </dgm:t>
    </dgm:pt>
    <dgm:pt modelId="{48570B1C-FC87-41B3-A488-BC5D6D130562}" type="sibTrans" cxnId="{01C072A8-EDAF-46A1-BF53-6856118E6A8D}">
      <dgm:prSet/>
      <dgm:spPr/>
      <dgm:t>
        <a:bodyPr/>
        <a:lstStyle/>
        <a:p>
          <a:endParaRPr lang="en-CA"/>
        </a:p>
      </dgm:t>
    </dgm:pt>
    <dgm:pt modelId="{7577EDF1-7697-4056-87B6-EE5CA04727B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Origin of last request </a:t>
          </a:r>
        </a:p>
      </dgm:t>
    </dgm:pt>
    <dgm:pt modelId="{4FEA48D5-41FD-424B-8BCD-3BDB35755E50}" type="parTrans" cxnId="{07C162B3-D86A-4C1B-B8DA-10D89A913081}">
      <dgm:prSet/>
      <dgm:spPr/>
      <dgm:t>
        <a:bodyPr/>
        <a:lstStyle/>
        <a:p>
          <a:endParaRPr lang="en-CA"/>
        </a:p>
      </dgm:t>
    </dgm:pt>
    <dgm:pt modelId="{29881DB1-3612-4AA6-9708-BE85F7232A9D}" type="sibTrans" cxnId="{07C162B3-D86A-4C1B-B8DA-10D89A913081}">
      <dgm:prSet/>
      <dgm:spPr/>
      <dgm:t>
        <a:bodyPr/>
        <a:lstStyle/>
        <a:p>
          <a:endParaRPr lang="en-CA"/>
        </a:p>
      </dgm:t>
    </dgm:pt>
    <dgm:pt modelId="{ACAD2F14-AB91-42D5-8006-B3DE7CF9D0E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PV name</a:t>
          </a:r>
        </a:p>
      </dgm:t>
    </dgm:pt>
    <dgm:pt modelId="{4C401319-6CCC-42CF-B252-1E1D621F6CA3}" type="parTrans" cxnId="{191000B5-CC42-4E6D-A674-6E8C5CB3BD55}">
      <dgm:prSet/>
      <dgm:spPr/>
      <dgm:t>
        <a:bodyPr/>
        <a:lstStyle/>
        <a:p>
          <a:endParaRPr lang="en-CA"/>
        </a:p>
      </dgm:t>
    </dgm:pt>
    <dgm:pt modelId="{4CF1ECFA-1398-4857-A8E9-DB142D0414E0}" type="sibTrans" cxnId="{191000B5-CC42-4E6D-A674-6E8C5CB3BD55}">
      <dgm:prSet/>
      <dgm:spPr/>
      <dgm:t>
        <a:bodyPr/>
        <a:lstStyle/>
        <a:p>
          <a:endParaRPr lang="en-CA"/>
        </a:p>
      </dgm:t>
    </dgm:pt>
    <dgm:pt modelId="{A28844C8-55A1-4993-8E58-A5D5DE162D55}" type="pres">
      <dgm:prSet presAssocID="{61DF0B9F-4245-4FF2-B6D8-DC32673AA16B}" presName="linear" presStyleCnt="0">
        <dgm:presLayoutVars>
          <dgm:dir/>
          <dgm:resizeHandles val="exact"/>
        </dgm:presLayoutVars>
      </dgm:prSet>
      <dgm:spPr/>
    </dgm:pt>
    <dgm:pt modelId="{B3976235-F2C1-4CC0-93F1-F2E41D7AEF29}" type="pres">
      <dgm:prSet presAssocID="{8D370672-F002-4DB0-A056-3A4A12E2B9C9}" presName="comp" presStyleCnt="0"/>
      <dgm:spPr/>
    </dgm:pt>
    <dgm:pt modelId="{0284BB44-2F1D-49E7-B170-6F9C2939E5CD}" type="pres">
      <dgm:prSet presAssocID="{8D370672-F002-4DB0-A056-3A4A12E2B9C9}" presName="box" presStyleLbl="node1" presStyleIdx="0" presStyleCnt="1" custLinFactNeighborX="2292" custLinFactNeighborY="2942"/>
      <dgm:spPr/>
    </dgm:pt>
    <dgm:pt modelId="{19F6E2FE-4CEE-437B-AEFA-A6CD2C0785DA}" type="pres">
      <dgm:prSet presAssocID="{8D370672-F002-4DB0-A056-3A4A12E2B9C9}" presName="img" presStyleLbl="fgImgPlace1" presStyleIdx="0" presStyleCnt="1" custScaleX="82220" custScaleY="82220" custLinFactNeighborX="-15738" custLinFactNeighborY="-822"/>
      <dgm:spPr/>
    </dgm:pt>
    <dgm:pt modelId="{AD8DD407-FA26-4FE0-BABE-EE802B7DDE98}" type="pres">
      <dgm:prSet presAssocID="{8D370672-F002-4DB0-A056-3A4A12E2B9C9}" presName="text" presStyleLbl="node1" presStyleIdx="0" presStyleCnt="1">
        <dgm:presLayoutVars>
          <dgm:bulletEnabled val="1"/>
        </dgm:presLayoutVars>
      </dgm:prSet>
      <dgm:spPr/>
    </dgm:pt>
  </dgm:ptLst>
  <dgm:cxnLst>
    <dgm:cxn modelId="{986D1C01-236F-4DFE-AF81-14E074C26490}" type="presOf" srcId="{24054790-C968-4DBC-963A-4D10A25989B9}" destId="{AD8DD407-FA26-4FE0-BABE-EE802B7DDE98}" srcOrd="1" destOrd="1" presId="urn:microsoft.com/office/officeart/2005/8/layout/vList4"/>
    <dgm:cxn modelId="{727B3B1D-D763-468C-B479-EB32ACE4AD20}" type="presOf" srcId="{ACAD2F14-AB91-42D5-8006-B3DE7CF9D0E5}" destId="{0284BB44-2F1D-49E7-B170-6F9C2939E5CD}" srcOrd="0" destOrd="2" presId="urn:microsoft.com/office/officeart/2005/8/layout/vList4"/>
    <dgm:cxn modelId="{76F00424-01DE-49F2-82FD-AD7390CBD560}" type="presOf" srcId="{7577EDF1-7697-4056-87B6-EE5CA04727B6}" destId="{0284BB44-2F1D-49E7-B170-6F9C2939E5CD}" srcOrd="0" destOrd="4" presId="urn:microsoft.com/office/officeart/2005/8/layout/vList4"/>
    <dgm:cxn modelId="{AF99212D-AAD1-44DC-8718-732022298755}" srcId="{8D370672-F002-4DB0-A056-3A4A12E2B9C9}" destId="{24054790-C968-4DBC-963A-4D10A25989B9}" srcOrd="0" destOrd="0" parTransId="{4937B985-0EEA-4126-B945-E68CC0C53589}" sibTransId="{C887ED43-29E6-41A9-BB41-A088D2D3DA82}"/>
    <dgm:cxn modelId="{47A9AE75-37F2-41A0-A114-425D5ACF5D6E}" type="presOf" srcId="{61DF0B9F-4245-4FF2-B6D8-DC32673AA16B}" destId="{A28844C8-55A1-4993-8E58-A5D5DE162D55}" srcOrd="0" destOrd="0" presId="urn:microsoft.com/office/officeart/2005/8/layout/vList4"/>
    <dgm:cxn modelId="{2CC5ED7A-4C36-422A-9F80-70E84FF6ACED}" type="presOf" srcId="{ACAD2F14-AB91-42D5-8006-B3DE7CF9D0E5}" destId="{AD8DD407-FA26-4FE0-BABE-EE802B7DDE98}" srcOrd="1" destOrd="2" presId="urn:microsoft.com/office/officeart/2005/8/layout/vList4"/>
    <dgm:cxn modelId="{01C072A8-EDAF-46A1-BF53-6856118E6A8D}" srcId="{24054790-C968-4DBC-963A-4D10A25989B9}" destId="{EF444B90-F8A0-4C41-B95F-4E6475B1576A}" srcOrd="1" destOrd="0" parTransId="{51D6BD01-1BEF-4288-8C5B-B47AFA074BDD}" sibTransId="{48570B1C-FC87-41B3-A488-BC5D6D130562}"/>
    <dgm:cxn modelId="{07C162B3-D86A-4C1B-B8DA-10D89A913081}" srcId="{24054790-C968-4DBC-963A-4D10A25989B9}" destId="{7577EDF1-7697-4056-87B6-EE5CA04727B6}" srcOrd="2" destOrd="0" parTransId="{4FEA48D5-41FD-424B-8BCD-3BDB35755E50}" sibTransId="{29881DB1-3612-4AA6-9708-BE85F7232A9D}"/>
    <dgm:cxn modelId="{191000B5-CC42-4E6D-A674-6E8C5CB3BD55}" srcId="{24054790-C968-4DBC-963A-4D10A25989B9}" destId="{ACAD2F14-AB91-42D5-8006-B3DE7CF9D0E5}" srcOrd="0" destOrd="0" parTransId="{4C401319-6CCC-42CF-B252-1E1D621F6CA3}" sibTransId="{4CF1ECFA-1398-4857-A8E9-DB142D0414E0}"/>
    <dgm:cxn modelId="{ABB8CCC0-A918-47D5-971B-E7BFBBD60F8E}" type="presOf" srcId="{8D370672-F002-4DB0-A056-3A4A12E2B9C9}" destId="{0284BB44-2F1D-49E7-B170-6F9C2939E5CD}" srcOrd="0" destOrd="0" presId="urn:microsoft.com/office/officeart/2005/8/layout/vList4"/>
    <dgm:cxn modelId="{2968C8C6-1E1E-4E70-ADC1-2593D925A146}" type="presOf" srcId="{8D370672-F002-4DB0-A056-3A4A12E2B9C9}" destId="{AD8DD407-FA26-4FE0-BABE-EE802B7DDE98}" srcOrd="1" destOrd="0" presId="urn:microsoft.com/office/officeart/2005/8/layout/vList4"/>
    <dgm:cxn modelId="{BCB707D3-8C41-4AD7-9163-55A9309BFD5C}" type="presOf" srcId="{EF444B90-F8A0-4C41-B95F-4E6475B1576A}" destId="{0284BB44-2F1D-49E7-B170-6F9C2939E5CD}" srcOrd="0" destOrd="3" presId="urn:microsoft.com/office/officeart/2005/8/layout/vList4"/>
    <dgm:cxn modelId="{D3CFABDD-7AB7-40AF-9B20-C08ED029062D}" type="presOf" srcId="{7577EDF1-7697-4056-87B6-EE5CA04727B6}" destId="{AD8DD407-FA26-4FE0-BABE-EE802B7DDE98}" srcOrd="1" destOrd="4" presId="urn:microsoft.com/office/officeart/2005/8/layout/vList4"/>
    <dgm:cxn modelId="{52E8D8E9-E5F1-446A-83F6-6E584F55BAE9}" type="presOf" srcId="{24054790-C968-4DBC-963A-4D10A25989B9}" destId="{0284BB44-2F1D-49E7-B170-6F9C2939E5CD}" srcOrd="0" destOrd="1" presId="urn:microsoft.com/office/officeart/2005/8/layout/vList4"/>
    <dgm:cxn modelId="{369ACFEF-0F7C-4B40-87CC-2A8975A9EB80}" srcId="{61DF0B9F-4245-4FF2-B6D8-DC32673AA16B}" destId="{8D370672-F002-4DB0-A056-3A4A12E2B9C9}" srcOrd="0" destOrd="0" parTransId="{D5422CA1-E1D5-42FC-B606-7CC4C88C8283}" sibTransId="{71208C5A-6EEF-4766-841E-E1EF60CF5CB8}"/>
    <dgm:cxn modelId="{F46E5CF1-29A6-463D-B579-41A57C51E673}" type="presOf" srcId="{EF444B90-F8A0-4C41-B95F-4E6475B1576A}" destId="{AD8DD407-FA26-4FE0-BABE-EE802B7DDE98}" srcOrd="1" destOrd="3" presId="urn:microsoft.com/office/officeart/2005/8/layout/vList4"/>
    <dgm:cxn modelId="{C528C30E-37D6-4EE1-ACD3-E5975D974CB0}" type="presParOf" srcId="{A28844C8-55A1-4993-8E58-A5D5DE162D55}" destId="{B3976235-F2C1-4CC0-93F1-F2E41D7AEF29}" srcOrd="0" destOrd="0" presId="urn:microsoft.com/office/officeart/2005/8/layout/vList4"/>
    <dgm:cxn modelId="{B288AC26-05DB-42B1-A46A-D0FA41F6CC63}" type="presParOf" srcId="{B3976235-F2C1-4CC0-93F1-F2E41D7AEF29}" destId="{0284BB44-2F1D-49E7-B170-6F9C2939E5CD}" srcOrd="0" destOrd="0" presId="urn:microsoft.com/office/officeart/2005/8/layout/vList4"/>
    <dgm:cxn modelId="{5792B669-A096-4D01-AC1B-8AAD5041F961}" type="presParOf" srcId="{B3976235-F2C1-4CC0-93F1-F2E41D7AEF29}" destId="{19F6E2FE-4CEE-437B-AEFA-A6CD2C0785DA}" srcOrd="1" destOrd="0" presId="urn:microsoft.com/office/officeart/2005/8/layout/vList4"/>
    <dgm:cxn modelId="{61DDFCFE-AD5E-4E45-8455-1C0A4DA3E954}" type="presParOf" srcId="{B3976235-F2C1-4CC0-93F1-F2E41D7AEF29}" destId="{AD8DD407-FA26-4FE0-BABE-EE802B7DDE9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DF0B9F-4245-4FF2-B6D8-DC32673AA16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D370672-F002-4DB0-A056-3A4A12E2B9C9}">
      <dgm:prSet phldrT="[Text]" custT="1"/>
      <dgm:spPr/>
      <dgm:t>
        <a:bodyPr/>
        <a:lstStyle/>
        <a:p>
          <a:pPr>
            <a:buNone/>
          </a:pPr>
          <a:r>
            <a:rPr lang="en-CA" sz="4000"/>
            <a:t>Track</a:t>
          </a:r>
        </a:p>
      </dgm:t>
    </dgm:pt>
    <dgm:pt modelId="{D5422CA1-E1D5-42FC-B606-7CC4C88C8283}" type="parTrans" cxnId="{369ACFEF-0F7C-4B40-87CC-2A8975A9EB80}">
      <dgm:prSet/>
      <dgm:spPr/>
      <dgm:t>
        <a:bodyPr/>
        <a:lstStyle/>
        <a:p>
          <a:endParaRPr lang="en-CA"/>
        </a:p>
      </dgm:t>
    </dgm:pt>
    <dgm:pt modelId="{71208C5A-6EEF-4766-841E-E1EF60CF5CB8}" type="sibTrans" cxnId="{369ACFEF-0F7C-4B40-87CC-2A8975A9EB80}">
      <dgm:prSet/>
      <dgm:spPr/>
      <dgm:t>
        <a:bodyPr/>
        <a:lstStyle/>
        <a:p>
          <a:endParaRPr lang="en-CA"/>
        </a:p>
      </dgm:t>
    </dgm:pt>
    <dgm:pt modelId="{24054790-C968-4DBC-963A-4D10A25989B9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PV requests</a:t>
          </a:r>
        </a:p>
      </dgm:t>
    </dgm:pt>
    <dgm:pt modelId="{4937B985-0EEA-4126-B945-E68CC0C53589}" type="parTrans" cxnId="{AF99212D-AAD1-44DC-8718-732022298755}">
      <dgm:prSet/>
      <dgm:spPr/>
      <dgm:t>
        <a:bodyPr/>
        <a:lstStyle/>
        <a:p>
          <a:endParaRPr lang="en-CA"/>
        </a:p>
      </dgm:t>
    </dgm:pt>
    <dgm:pt modelId="{C887ED43-29E6-41A9-BB41-A088D2D3DA82}" type="sibTrans" cxnId="{AF99212D-AAD1-44DC-8718-732022298755}">
      <dgm:prSet/>
      <dgm:spPr/>
      <dgm:t>
        <a:bodyPr/>
        <a:lstStyle/>
        <a:p>
          <a:endParaRPr lang="en-CA"/>
        </a:p>
      </dgm:t>
    </dgm:pt>
    <dgm:pt modelId="{021E0B7B-ED04-4E17-AF57-F3FEBC103C87}">
      <dgm:prSet custT="1"/>
      <dgm:spPr/>
      <dgm:t>
        <a:bodyPr/>
        <a:lstStyle/>
        <a:p>
          <a:r>
            <a:rPr lang="en-CA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Includes</a:t>
          </a:r>
        </a:p>
      </dgm:t>
    </dgm:pt>
    <dgm:pt modelId="{47487B9A-A341-4A34-A13F-02D5147C10A0}" type="parTrans" cxnId="{8E38D84B-777D-4E49-8332-304D066BC4B6}">
      <dgm:prSet/>
      <dgm:spPr/>
      <dgm:t>
        <a:bodyPr/>
        <a:lstStyle/>
        <a:p>
          <a:endParaRPr lang="en-CA"/>
        </a:p>
      </dgm:t>
    </dgm:pt>
    <dgm:pt modelId="{E6620D97-30F0-45C8-BB14-5DE2BC95E672}" type="sibTrans" cxnId="{8E38D84B-777D-4E49-8332-304D066BC4B6}">
      <dgm:prSet/>
      <dgm:spPr/>
      <dgm:t>
        <a:bodyPr/>
        <a:lstStyle/>
        <a:p>
          <a:endParaRPr lang="en-CA"/>
        </a:p>
      </dgm:t>
    </dgm:pt>
    <dgm:pt modelId="{39DE7269-1D94-4BEC-BFA0-51C87DAA2552}">
      <dgm:prSet custT="1"/>
      <dgm:spPr/>
      <dgm:t>
        <a:bodyPr/>
        <a:lstStyle/>
        <a:p>
          <a:r>
            <a:rPr lang="en-CA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Requests that used to get a response </a:t>
          </a:r>
        </a:p>
      </dgm:t>
    </dgm:pt>
    <dgm:pt modelId="{9274DB35-5235-4B79-9FFE-2876835DD84B}" type="parTrans" cxnId="{838F31D1-7213-4B8A-8AB6-C2AAC5A736B4}">
      <dgm:prSet/>
      <dgm:spPr/>
      <dgm:t>
        <a:bodyPr/>
        <a:lstStyle/>
        <a:p>
          <a:endParaRPr lang="en-CA"/>
        </a:p>
      </dgm:t>
    </dgm:pt>
    <dgm:pt modelId="{C6168A2B-F516-4635-AB92-89BD10AA3DB6}" type="sibTrans" cxnId="{838F31D1-7213-4B8A-8AB6-C2AAC5A736B4}">
      <dgm:prSet/>
      <dgm:spPr/>
      <dgm:t>
        <a:bodyPr/>
        <a:lstStyle/>
        <a:p>
          <a:endParaRPr lang="en-CA"/>
        </a:p>
      </dgm:t>
    </dgm:pt>
    <dgm:pt modelId="{0C02AA69-1C64-4381-B454-0A33ABF11D8F}">
      <dgm:prSet custT="1"/>
      <dgm:spPr/>
      <dgm:t>
        <a:bodyPr/>
        <a:lstStyle/>
        <a:p>
          <a:r>
            <a:rPr lang="en-CA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Duplicate PVs</a:t>
          </a:r>
        </a:p>
      </dgm:t>
    </dgm:pt>
    <dgm:pt modelId="{A6CEF48E-4AC4-4DDE-8928-3992E94BFDCB}" type="parTrans" cxnId="{B59868FB-95CE-498C-8DC8-6FAFB7D1572D}">
      <dgm:prSet/>
      <dgm:spPr/>
      <dgm:t>
        <a:bodyPr/>
        <a:lstStyle/>
        <a:p>
          <a:endParaRPr lang="en-CA"/>
        </a:p>
      </dgm:t>
    </dgm:pt>
    <dgm:pt modelId="{7B4F7B25-B7F5-4DDE-B94B-6137D0030BA7}" type="sibTrans" cxnId="{B59868FB-95CE-498C-8DC8-6FAFB7D1572D}">
      <dgm:prSet/>
      <dgm:spPr/>
      <dgm:t>
        <a:bodyPr/>
        <a:lstStyle/>
        <a:p>
          <a:endParaRPr lang="en-CA"/>
        </a:p>
      </dgm:t>
    </dgm:pt>
    <dgm:pt modelId="{03ED4A20-F41A-43DB-9880-8B7E4A4768A2}">
      <dgm:prSet custT="1"/>
      <dgm:spPr/>
      <dgm:t>
        <a:bodyPr/>
        <a:lstStyle/>
        <a:p>
          <a:r>
            <a:rPr lang="en-CA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Malformed </a:t>
          </a:r>
          <a:r>
            <a:rPr lang="en-CA" sz="1400">
              <a:solidFill>
                <a:schemeClr val="tx1"/>
              </a:solidFill>
              <a:latin typeface="Arial" panose="020B0604020202020204" pitchFamily="34" charset="0"/>
            </a:rPr>
            <a:t>PV names</a:t>
          </a:r>
        </a:p>
      </dgm:t>
    </dgm:pt>
    <dgm:pt modelId="{0CF73D3D-BB22-4D72-B41F-C8CE7F8EDA38}" type="parTrans" cxnId="{85197F67-C42F-4767-8C76-DD6C1D964836}">
      <dgm:prSet/>
      <dgm:spPr/>
      <dgm:t>
        <a:bodyPr/>
        <a:lstStyle/>
        <a:p>
          <a:endParaRPr lang="en-CA"/>
        </a:p>
      </dgm:t>
    </dgm:pt>
    <dgm:pt modelId="{0960F86F-70DE-46D5-B450-6E9498F3C433}" type="sibTrans" cxnId="{85197F67-C42F-4767-8C76-DD6C1D964836}">
      <dgm:prSet/>
      <dgm:spPr/>
      <dgm:t>
        <a:bodyPr/>
        <a:lstStyle/>
        <a:p>
          <a:endParaRPr lang="en-CA"/>
        </a:p>
      </dgm:t>
    </dgm:pt>
    <dgm:pt modelId="{EF444B90-F8A0-4C41-B95F-4E6475B1576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Number of requests</a:t>
          </a:r>
        </a:p>
      </dgm:t>
    </dgm:pt>
    <dgm:pt modelId="{51D6BD01-1BEF-4288-8C5B-B47AFA074BDD}" type="parTrans" cxnId="{01C072A8-EDAF-46A1-BF53-6856118E6A8D}">
      <dgm:prSet/>
      <dgm:spPr/>
      <dgm:t>
        <a:bodyPr/>
        <a:lstStyle/>
        <a:p>
          <a:endParaRPr lang="en-CA"/>
        </a:p>
      </dgm:t>
    </dgm:pt>
    <dgm:pt modelId="{48570B1C-FC87-41B3-A488-BC5D6D130562}" type="sibTrans" cxnId="{01C072A8-EDAF-46A1-BF53-6856118E6A8D}">
      <dgm:prSet/>
      <dgm:spPr/>
      <dgm:t>
        <a:bodyPr/>
        <a:lstStyle/>
        <a:p>
          <a:endParaRPr lang="en-CA"/>
        </a:p>
      </dgm:t>
    </dgm:pt>
    <dgm:pt modelId="{7577EDF1-7697-4056-87B6-EE5CA04727B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Origin of last request </a:t>
          </a:r>
        </a:p>
      </dgm:t>
    </dgm:pt>
    <dgm:pt modelId="{4FEA48D5-41FD-424B-8BCD-3BDB35755E50}" type="parTrans" cxnId="{07C162B3-D86A-4C1B-B8DA-10D89A913081}">
      <dgm:prSet/>
      <dgm:spPr/>
      <dgm:t>
        <a:bodyPr/>
        <a:lstStyle/>
        <a:p>
          <a:endParaRPr lang="en-CA"/>
        </a:p>
      </dgm:t>
    </dgm:pt>
    <dgm:pt modelId="{29881DB1-3612-4AA6-9708-BE85F7232A9D}" type="sibTrans" cxnId="{07C162B3-D86A-4C1B-B8DA-10D89A913081}">
      <dgm:prSet/>
      <dgm:spPr/>
      <dgm:t>
        <a:bodyPr/>
        <a:lstStyle/>
        <a:p>
          <a:endParaRPr lang="en-CA"/>
        </a:p>
      </dgm:t>
    </dgm:pt>
    <dgm:pt modelId="{B459A157-624F-4FF3-BDDA-48014AE3A30C}">
      <dgm:prSet custT="1"/>
      <dgm:spPr/>
      <dgm:t>
        <a:bodyPr/>
        <a:lstStyle/>
        <a:p>
          <a:r>
            <a:rPr lang="en-CA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Requests that never get a response </a:t>
          </a:r>
        </a:p>
      </dgm:t>
    </dgm:pt>
    <dgm:pt modelId="{3AAE9114-547E-4B7F-B623-DA90A0765DDA}" type="parTrans" cxnId="{F62C2BD7-401E-489B-ADC8-996D09C525BC}">
      <dgm:prSet/>
      <dgm:spPr/>
      <dgm:t>
        <a:bodyPr/>
        <a:lstStyle/>
        <a:p>
          <a:endParaRPr lang="en-CA"/>
        </a:p>
      </dgm:t>
    </dgm:pt>
    <dgm:pt modelId="{22E4600E-80C5-4215-B19D-1365D1BEF258}" type="sibTrans" cxnId="{F62C2BD7-401E-489B-ADC8-996D09C525BC}">
      <dgm:prSet/>
      <dgm:spPr/>
      <dgm:t>
        <a:bodyPr/>
        <a:lstStyle/>
        <a:p>
          <a:endParaRPr lang="en-CA"/>
        </a:p>
      </dgm:t>
    </dgm:pt>
    <dgm:pt modelId="{ACAD2F14-AB91-42D5-8006-B3DE7CF9D0E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PV name</a:t>
          </a:r>
        </a:p>
      </dgm:t>
    </dgm:pt>
    <dgm:pt modelId="{4C401319-6CCC-42CF-B252-1E1D621F6CA3}" type="parTrans" cxnId="{191000B5-CC42-4E6D-A674-6E8C5CB3BD55}">
      <dgm:prSet/>
      <dgm:spPr/>
      <dgm:t>
        <a:bodyPr/>
        <a:lstStyle/>
        <a:p>
          <a:endParaRPr lang="en-CA"/>
        </a:p>
      </dgm:t>
    </dgm:pt>
    <dgm:pt modelId="{4CF1ECFA-1398-4857-A8E9-DB142D0414E0}" type="sibTrans" cxnId="{191000B5-CC42-4E6D-A674-6E8C5CB3BD55}">
      <dgm:prSet/>
      <dgm:spPr/>
      <dgm:t>
        <a:bodyPr/>
        <a:lstStyle/>
        <a:p>
          <a:endParaRPr lang="en-CA"/>
        </a:p>
      </dgm:t>
    </dgm:pt>
    <dgm:pt modelId="{A28844C8-55A1-4993-8E58-A5D5DE162D55}" type="pres">
      <dgm:prSet presAssocID="{61DF0B9F-4245-4FF2-B6D8-DC32673AA16B}" presName="linear" presStyleCnt="0">
        <dgm:presLayoutVars>
          <dgm:dir/>
          <dgm:resizeHandles val="exact"/>
        </dgm:presLayoutVars>
      </dgm:prSet>
      <dgm:spPr/>
    </dgm:pt>
    <dgm:pt modelId="{B3976235-F2C1-4CC0-93F1-F2E41D7AEF29}" type="pres">
      <dgm:prSet presAssocID="{8D370672-F002-4DB0-A056-3A4A12E2B9C9}" presName="comp" presStyleCnt="0"/>
      <dgm:spPr/>
    </dgm:pt>
    <dgm:pt modelId="{0284BB44-2F1D-49E7-B170-6F9C2939E5CD}" type="pres">
      <dgm:prSet presAssocID="{8D370672-F002-4DB0-A056-3A4A12E2B9C9}" presName="box" presStyleLbl="node1" presStyleIdx="0" presStyleCnt="1" custLinFactNeighborX="2292" custLinFactNeighborY="2942"/>
      <dgm:spPr/>
    </dgm:pt>
    <dgm:pt modelId="{19F6E2FE-4CEE-437B-AEFA-A6CD2C0785DA}" type="pres">
      <dgm:prSet presAssocID="{8D370672-F002-4DB0-A056-3A4A12E2B9C9}" presName="img" presStyleLbl="fgImgPlace1" presStyleIdx="0" presStyleCnt="1" custScaleX="82220" custScaleY="82220" custLinFactNeighborX="-15738" custLinFactNeighborY="-822"/>
      <dgm:spPr/>
    </dgm:pt>
    <dgm:pt modelId="{AD8DD407-FA26-4FE0-BABE-EE802B7DDE98}" type="pres">
      <dgm:prSet presAssocID="{8D370672-F002-4DB0-A056-3A4A12E2B9C9}" presName="text" presStyleLbl="node1" presStyleIdx="0" presStyleCnt="1">
        <dgm:presLayoutVars>
          <dgm:bulletEnabled val="1"/>
        </dgm:presLayoutVars>
      </dgm:prSet>
      <dgm:spPr/>
    </dgm:pt>
  </dgm:ptLst>
  <dgm:cxnLst>
    <dgm:cxn modelId="{986D1C01-236F-4DFE-AF81-14E074C26490}" type="presOf" srcId="{24054790-C968-4DBC-963A-4D10A25989B9}" destId="{AD8DD407-FA26-4FE0-BABE-EE802B7DDE98}" srcOrd="1" destOrd="1" presId="urn:microsoft.com/office/officeart/2005/8/layout/vList4"/>
    <dgm:cxn modelId="{8D927718-859E-4FB0-89F1-34F72F9EA2B6}" type="presOf" srcId="{03ED4A20-F41A-43DB-9880-8B7E4A4768A2}" destId="{AD8DD407-FA26-4FE0-BABE-EE802B7DDE98}" srcOrd="1" destOrd="9" presId="urn:microsoft.com/office/officeart/2005/8/layout/vList4"/>
    <dgm:cxn modelId="{727B3B1D-D763-468C-B479-EB32ACE4AD20}" type="presOf" srcId="{ACAD2F14-AB91-42D5-8006-B3DE7CF9D0E5}" destId="{0284BB44-2F1D-49E7-B170-6F9C2939E5CD}" srcOrd="0" destOrd="2" presId="urn:microsoft.com/office/officeart/2005/8/layout/vList4"/>
    <dgm:cxn modelId="{76F00424-01DE-49F2-82FD-AD7390CBD560}" type="presOf" srcId="{7577EDF1-7697-4056-87B6-EE5CA04727B6}" destId="{0284BB44-2F1D-49E7-B170-6F9C2939E5CD}" srcOrd="0" destOrd="4" presId="urn:microsoft.com/office/officeart/2005/8/layout/vList4"/>
    <dgm:cxn modelId="{AF99212D-AAD1-44DC-8718-732022298755}" srcId="{8D370672-F002-4DB0-A056-3A4A12E2B9C9}" destId="{24054790-C968-4DBC-963A-4D10A25989B9}" srcOrd="0" destOrd="0" parTransId="{4937B985-0EEA-4126-B945-E68CC0C53589}" sibTransId="{C887ED43-29E6-41A9-BB41-A088D2D3DA82}"/>
    <dgm:cxn modelId="{1193E32F-B684-42CB-9C16-CFBF85D3782D}" type="presOf" srcId="{39DE7269-1D94-4BEC-BFA0-51C87DAA2552}" destId="{AD8DD407-FA26-4FE0-BABE-EE802B7DDE98}" srcOrd="1" destOrd="7" presId="urn:microsoft.com/office/officeart/2005/8/layout/vList4"/>
    <dgm:cxn modelId="{85197F67-C42F-4767-8C76-DD6C1D964836}" srcId="{021E0B7B-ED04-4E17-AF57-F3FEBC103C87}" destId="{03ED4A20-F41A-43DB-9880-8B7E4A4768A2}" srcOrd="3" destOrd="0" parTransId="{0CF73D3D-BB22-4D72-B41F-C8CE7F8EDA38}" sibTransId="{0960F86F-70DE-46D5-B450-6E9498F3C433}"/>
    <dgm:cxn modelId="{8E38D84B-777D-4E49-8332-304D066BC4B6}" srcId="{8D370672-F002-4DB0-A056-3A4A12E2B9C9}" destId="{021E0B7B-ED04-4E17-AF57-F3FEBC103C87}" srcOrd="1" destOrd="0" parTransId="{47487B9A-A341-4A34-A13F-02D5147C10A0}" sibTransId="{E6620D97-30F0-45C8-BB14-5DE2BC95E672}"/>
    <dgm:cxn modelId="{59BCE96D-FE59-48DA-B79D-7A2A02657F44}" type="presOf" srcId="{021E0B7B-ED04-4E17-AF57-F3FEBC103C87}" destId="{0284BB44-2F1D-49E7-B170-6F9C2939E5CD}" srcOrd="0" destOrd="5" presId="urn:microsoft.com/office/officeart/2005/8/layout/vList4"/>
    <dgm:cxn modelId="{47A9AE75-37F2-41A0-A114-425D5ACF5D6E}" type="presOf" srcId="{61DF0B9F-4245-4FF2-B6D8-DC32673AA16B}" destId="{A28844C8-55A1-4993-8E58-A5D5DE162D55}" srcOrd="0" destOrd="0" presId="urn:microsoft.com/office/officeart/2005/8/layout/vList4"/>
    <dgm:cxn modelId="{57F52E57-6A1F-4BB0-8EC8-2E3100CA02B5}" type="presOf" srcId="{B459A157-624F-4FF3-BDDA-48014AE3A30C}" destId="{AD8DD407-FA26-4FE0-BABE-EE802B7DDE98}" srcOrd="1" destOrd="6" presId="urn:microsoft.com/office/officeart/2005/8/layout/vList4"/>
    <dgm:cxn modelId="{26033559-B8AD-4D47-833D-A7F14CD035E6}" type="presOf" srcId="{0C02AA69-1C64-4381-B454-0A33ABF11D8F}" destId="{0284BB44-2F1D-49E7-B170-6F9C2939E5CD}" srcOrd="0" destOrd="8" presId="urn:microsoft.com/office/officeart/2005/8/layout/vList4"/>
    <dgm:cxn modelId="{2CC5ED7A-4C36-422A-9F80-70E84FF6ACED}" type="presOf" srcId="{ACAD2F14-AB91-42D5-8006-B3DE7CF9D0E5}" destId="{AD8DD407-FA26-4FE0-BABE-EE802B7DDE98}" srcOrd="1" destOrd="2" presId="urn:microsoft.com/office/officeart/2005/8/layout/vList4"/>
    <dgm:cxn modelId="{930F028D-B413-4547-9BC7-CA148D7B3EB1}" type="presOf" srcId="{B459A157-624F-4FF3-BDDA-48014AE3A30C}" destId="{0284BB44-2F1D-49E7-B170-6F9C2939E5CD}" srcOrd="0" destOrd="6" presId="urn:microsoft.com/office/officeart/2005/8/layout/vList4"/>
    <dgm:cxn modelId="{01C072A8-EDAF-46A1-BF53-6856118E6A8D}" srcId="{24054790-C968-4DBC-963A-4D10A25989B9}" destId="{EF444B90-F8A0-4C41-B95F-4E6475B1576A}" srcOrd="1" destOrd="0" parTransId="{51D6BD01-1BEF-4288-8C5B-B47AFA074BDD}" sibTransId="{48570B1C-FC87-41B3-A488-BC5D6D130562}"/>
    <dgm:cxn modelId="{07C162B3-D86A-4C1B-B8DA-10D89A913081}" srcId="{24054790-C968-4DBC-963A-4D10A25989B9}" destId="{7577EDF1-7697-4056-87B6-EE5CA04727B6}" srcOrd="2" destOrd="0" parTransId="{4FEA48D5-41FD-424B-8BCD-3BDB35755E50}" sibTransId="{29881DB1-3612-4AA6-9708-BE85F7232A9D}"/>
    <dgm:cxn modelId="{191000B5-CC42-4E6D-A674-6E8C5CB3BD55}" srcId="{24054790-C968-4DBC-963A-4D10A25989B9}" destId="{ACAD2F14-AB91-42D5-8006-B3DE7CF9D0E5}" srcOrd="0" destOrd="0" parTransId="{4C401319-6CCC-42CF-B252-1E1D621F6CA3}" sibTransId="{4CF1ECFA-1398-4857-A8E9-DB142D0414E0}"/>
    <dgm:cxn modelId="{BB4357BB-AE94-475F-A237-10D284DB607C}" type="presOf" srcId="{03ED4A20-F41A-43DB-9880-8B7E4A4768A2}" destId="{0284BB44-2F1D-49E7-B170-6F9C2939E5CD}" srcOrd="0" destOrd="9" presId="urn:microsoft.com/office/officeart/2005/8/layout/vList4"/>
    <dgm:cxn modelId="{9138A7BE-4059-4334-A25D-6E15245F698E}" type="presOf" srcId="{021E0B7B-ED04-4E17-AF57-F3FEBC103C87}" destId="{AD8DD407-FA26-4FE0-BABE-EE802B7DDE98}" srcOrd="1" destOrd="5" presId="urn:microsoft.com/office/officeart/2005/8/layout/vList4"/>
    <dgm:cxn modelId="{ABB8CCC0-A918-47D5-971B-E7BFBBD60F8E}" type="presOf" srcId="{8D370672-F002-4DB0-A056-3A4A12E2B9C9}" destId="{0284BB44-2F1D-49E7-B170-6F9C2939E5CD}" srcOrd="0" destOrd="0" presId="urn:microsoft.com/office/officeart/2005/8/layout/vList4"/>
    <dgm:cxn modelId="{2968C8C6-1E1E-4E70-ADC1-2593D925A146}" type="presOf" srcId="{8D370672-F002-4DB0-A056-3A4A12E2B9C9}" destId="{AD8DD407-FA26-4FE0-BABE-EE802B7DDE98}" srcOrd="1" destOrd="0" presId="urn:microsoft.com/office/officeart/2005/8/layout/vList4"/>
    <dgm:cxn modelId="{838F31D1-7213-4B8A-8AB6-C2AAC5A736B4}" srcId="{021E0B7B-ED04-4E17-AF57-F3FEBC103C87}" destId="{39DE7269-1D94-4BEC-BFA0-51C87DAA2552}" srcOrd="1" destOrd="0" parTransId="{9274DB35-5235-4B79-9FFE-2876835DD84B}" sibTransId="{C6168A2B-F516-4635-AB92-89BD10AA3DB6}"/>
    <dgm:cxn modelId="{BCB707D3-8C41-4AD7-9163-55A9309BFD5C}" type="presOf" srcId="{EF444B90-F8A0-4C41-B95F-4E6475B1576A}" destId="{0284BB44-2F1D-49E7-B170-6F9C2939E5CD}" srcOrd="0" destOrd="3" presId="urn:microsoft.com/office/officeart/2005/8/layout/vList4"/>
    <dgm:cxn modelId="{F62C2BD7-401E-489B-ADC8-996D09C525BC}" srcId="{021E0B7B-ED04-4E17-AF57-F3FEBC103C87}" destId="{B459A157-624F-4FF3-BDDA-48014AE3A30C}" srcOrd="0" destOrd="0" parTransId="{3AAE9114-547E-4B7F-B623-DA90A0765DDA}" sibTransId="{22E4600E-80C5-4215-B19D-1365D1BEF258}"/>
    <dgm:cxn modelId="{D3CFABDD-7AB7-40AF-9B20-C08ED029062D}" type="presOf" srcId="{7577EDF1-7697-4056-87B6-EE5CA04727B6}" destId="{AD8DD407-FA26-4FE0-BABE-EE802B7DDE98}" srcOrd="1" destOrd="4" presId="urn:microsoft.com/office/officeart/2005/8/layout/vList4"/>
    <dgm:cxn modelId="{DFC911E3-7F9F-4C3E-B8B8-D16B161B968B}" type="presOf" srcId="{39DE7269-1D94-4BEC-BFA0-51C87DAA2552}" destId="{0284BB44-2F1D-49E7-B170-6F9C2939E5CD}" srcOrd="0" destOrd="7" presId="urn:microsoft.com/office/officeart/2005/8/layout/vList4"/>
    <dgm:cxn modelId="{52E8D8E9-E5F1-446A-83F6-6E584F55BAE9}" type="presOf" srcId="{24054790-C968-4DBC-963A-4D10A25989B9}" destId="{0284BB44-2F1D-49E7-B170-6F9C2939E5CD}" srcOrd="0" destOrd="1" presId="urn:microsoft.com/office/officeart/2005/8/layout/vList4"/>
    <dgm:cxn modelId="{369ACFEF-0F7C-4B40-87CC-2A8975A9EB80}" srcId="{61DF0B9F-4245-4FF2-B6D8-DC32673AA16B}" destId="{8D370672-F002-4DB0-A056-3A4A12E2B9C9}" srcOrd="0" destOrd="0" parTransId="{D5422CA1-E1D5-42FC-B606-7CC4C88C8283}" sibTransId="{71208C5A-6EEF-4766-841E-E1EF60CF5CB8}"/>
    <dgm:cxn modelId="{F46E5CF1-29A6-463D-B579-41A57C51E673}" type="presOf" srcId="{EF444B90-F8A0-4C41-B95F-4E6475B1576A}" destId="{AD8DD407-FA26-4FE0-BABE-EE802B7DDE98}" srcOrd="1" destOrd="3" presId="urn:microsoft.com/office/officeart/2005/8/layout/vList4"/>
    <dgm:cxn modelId="{B59868FB-95CE-498C-8DC8-6FAFB7D1572D}" srcId="{021E0B7B-ED04-4E17-AF57-F3FEBC103C87}" destId="{0C02AA69-1C64-4381-B454-0A33ABF11D8F}" srcOrd="2" destOrd="0" parTransId="{A6CEF48E-4AC4-4DDE-8928-3992E94BFDCB}" sibTransId="{7B4F7B25-B7F5-4DDE-B94B-6137D0030BA7}"/>
    <dgm:cxn modelId="{EFAFA8FD-4C77-4B7C-9716-D43A07B8FB3A}" type="presOf" srcId="{0C02AA69-1C64-4381-B454-0A33ABF11D8F}" destId="{AD8DD407-FA26-4FE0-BABE-EE802B7DDE98}" srcOrd="1" destOrd="8" presId="urn:microsoft.com/office/officeart/2005/8/layout/vList4"/>
    <dgm:cxn modelId="{C528C30E-37D6-4EE1-ACD3-E5975D974CB0}" type="presParOf" srcId="{A28844C8-55A1-4993-8E58-A5D5DE162D55}" destId="{B3976235-F2C1-4CC0-93F1-F2E41D7AEF29}" srcOrd="0" destOrd="0" presId="urn:microsoft.com/office/officeart/2005/8/layout/vList4"/>
    <dgm:cxn modelId="{B288AC26-05DB-42B1-A46A-D0FA41F6CC63}" type="presParOf" srcId="{B3976235-F2C1-4CC0-93F1-F2E41D7AEF29}" destId="{0284BB44-2F1D-49E7-B170-6F9C2939E5CD}" srcOrd="0" destOrd="0" presId="urn:microsoft.com/office/officeart/2005/8/layout/vList4"/>
    <dgm:cxn modelId="{5792B669-A096-4D01-AC1B-8AAD5041F961}" type="presParOf" srcId="{B3976235-F2C1-4CC0-93F1-F2E41D7AEF29}" destId="{19F6E2FE-4CEE-437B-AEFA-A6CD2C0785DA}" srcOrd="1" destOrd="0" presId="urn:microsoft.com/office/officeart/2005/8/layout/vList4"/>
    <dgm:cxn modelId="{61DDFCFE-AD5E-4E45-8455-1C0A4DA3E954}" type="presParOf" srcId="{B3976235-F2C1-4CC0-93F1-F2E41D7AEF29}" destId="{AD8DD407-FA26-4FE0-BABE-EE802B7DDE9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DF0B9F-4245-4FF2-B6D8-DC32673AA16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D370672-F002-4DB0-A056-3A4A12E2B9C9}">
      <dgm:prSet phldrT="[Text]" custT="1"/>
      <dgm:spPr/>
      <dgm:t>
        <a:bodyPr/>
        <a:lstStyle/>
        <a:p>
          <a:pPr>
            <a:buNone/>
          </a:pPr>
          <a:r>
            <a:rPr lang="en-CA" sz="4000"/>
            <a:t>Track</a:t>
          </a:r>
        </a:p>
      </dgm:t>
    </dgm:pt>
    <dgm:pt modelId="{D5422CA1-E1D5-42FC-B606-7CC4C88C8283}" type="parTrans" cxnId="{369ACFEF-0F7C-4B40-87CC-2A8975A9EB80}">
      <dgm:prSet/>
      <dgm:spPr/>
      <dgm:t>
        <a:bodyPr/>
        <a:lstStyle/>
        <a:p>
          <a:endParaRPr lang="en-CA"/>
        </a:p>
      </dgm:t>
    </dgm:pt>
    <dgm:pt modelId="{71208C5A-6EEF-4766-841E-E1EF60CF5CB8}" type="sibTrans" cxnId="{369ACFEF-0F7C-4B40-87CC-2A8975A9EB80}">
      <dgm:prSet/>
      <dgm:spPr/>
      <dgm:t>
        <a:bodyPr/>
        <a:lstStyle/>
        <a:p>
          <a:endParaRPr lang="en-CA"/>
        </a:p>
      </dgm:t>
    </dgm:pt>
    <dgm:pt modelId="{24054790-C968-4DBC-963A-4D10A25989B9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PV requests</a:t>
          </a:r>
        </a:p>
      </dgm:t>
    </dgm:pt>
    <dgm:pt modelId="{4937B985-0EEA-4126-B945-E68CC0C53589}" type="parTrans" cxnId="{AF99212D-AAD1-44DC-8718-732022298755}">
      <dgm:prSet/>
      <dgm:spPr/>
      <dgm:t>
        <a:bodyPr/>
        <a:lstStyle/>
        <a:p>
          <a:endParaRPr lang="en-CA"/>
        </a:p>
      </dgm:t>
    </dgm:pt>
    <dgm:pt modelId="{C887ED43-29E6-41A9-BB41-A088D2D3DA82}" type="sibTrans" cxnId="{AF99212D-AAD1-44DC-8718-732022298755}">
      <dgm:prSet/>
      <dgm:spPr/>
      <dgm:t>
        <a:bodyPr/>
        <a:lstStyle/>
        <a:p>
          <a:endParaRPr lang="en-CA"/>
        </a:p>
      </dgm:t>
    </dgm:pt>
    <dgm:pt modelId="{021E0B7B-ED04-4E17-AF57-F3FEBC103C87}">
      <dgm:prSet custT="1"/>
      <dgm:spPr/>
      <dgm:t>
        <a:bodyPr/>
        <a:lstStyle/>
        <a:p>
          <a:r>
            <a:rPr lang="en-CA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Includes</a:t>
          </a:r>
        </a:p>
      </dgm:t>
    </dgm:pt>
    <dgm:pt modelId="{47487B9A-A341-4A34-A13F-02D5147C10A0}" type="parTrans" cxnId="{8E38D84B-777D-4E49-8332-304D066BC4B6}">
      <dgm:prSet/>
      <dgm:spPr/>
      <dgm:t>
        <a:bodyPr/>
        <a:lstStyle/>
        <a:p>
          <a:endParaRPr lang="en-CA"/>
        </a:p>
      </dgm:t>
    </dgm:pt>
    <dgm:pt modelId="{E6620D97-30F0-45C8-BB14-5DE2BC95E672}" type="sibTrans" cxnId="{8E38D84B-777D-4E49-8332-304D066BC4B6}">
      <dgm:prSet/>
      <dgm:spPr/>
      <dgm:t>
        <a:bodyPr/>
        <a:lstStyle/>
        <a:p>
          <a:endParaRPr lang="en-CA"/>
        </a:p>
      </dgm:t>
    </dgm:pt>
    <dgm:pt modelId="{39DE7269-1D94-4BEC-BFA0-51C87DAA2552}">
      <dgm:prSet custT="1"/>
      <dgm:spPr/>
      <dgm:t>
        <a:bodyPr/>
        <a:lstStyle/>
        <a:p>
          <a:r>
            <a:rPr lang="en-CA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Requests that used to get a response </a:t>
          </a:r>
        </a:p>
      </dgm:t>
    </dgm:pt>
    <dgm:pt modelId="{9274DB35-5235-4B79-9FFE-2876835DD84B}" type="parTrans" cxnId="{838F31D1-7213-4B8A-8AB6-C2AAC5A736B4}">
      <dgm:prSet/>
      <dgm:spPr/>
      <dgm:t>
        <a:bodyPr/>
        <a:lstStyle/>
        <a:p>
          <a:endParaRPr lang="en-CA"/>
        </a:p>
      </dgm:t>
    </dgm:pt>
    <dgm:pt modelId="{C6168A2B-F516-4635-AB92-89BD10AA3DB6}" type="sibTrans" cxnId="{838F31D1-7213-4B8A-8AB6-C2AAC5A736B4}">
      <dgm:prSet/>
      <dgm:spPr/>
      <dgm:t>
        <a:bodyPr/>
        <a:lstStyle/>
        <a:p>
          <a:endParaRPr lang="en-CA"/>
        </a:p>
      </dgm:t>
    </dgm:pt>
    <dgm:pt modelId="{0C02AA69-1C64-4381-B454-0A33ABF11D8F}">
      <dgm:prSet custT="1"/>
      <dgm:spPr/>
      <dgm:t>
        <a:bodyPr/>
        <a:lstStyle/>
        <a:p>
          <a:r>
            <a:rPr lang="en-CA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Duplicate PVs</a:t>
          </a:r>
        </a:p>
      </dgm:t>
    </dgm:pt>
    <dgm:pt modelId="{A6CEF48E-4AC4-4DDE-8928-3992E94BFDCB}" type="parTrans" cxnId="{B59868FB-95CE-498C-8DC8-6FAFB7D1572D}">
      <dgm:prSet/>
      <dgm:spPr/>
      <dgm:t>
        <a:bodyPr/>
        <a:lstStyle/>
        <a:p>
          <a:endParaRPr lang="en-CA"/>
        </a:p>
      </dgm:t>
    </dgm:pt>
    <dgm:pt modelId="{7B4F7B25-B7F5-4DDE-B94B-6137D0030BA7}" type="sibTrans" cxnId="{B59868FB-95CE-498C-8DC8-6FAFB7D1572D}">
      <dgm:prSet/>
      <dgm:spPr/>
      <dgm:t>
        <a:bodyPr/>
        <a:lstStyle/>
        <a:p>
          <a:endParaRPr lang="en-CA"/>
        </a:p>
      </dgm:t>
    </dgm:pt>
    <dgm:pt modelId="{03ED4A20-F41A-43DB-9880-8B7E4A4768A2}">
      <dgm:prSet custT="1"/>
      <dgm:spPr/>
      <dgm:t>
        <a:bodyPr/>
        <a:lstStyle/>
        <a:p>
          <a:r>
            <a:rPr lang="en-CA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Malformed </a:t>
          </a:r>
          <a:r>
            <a:rPr lang="en-CA" sz="1400">
              <a:solidFill>
                <a:schemeClr val="tx1"/>
              </a:solidFill>
              <a:latin typeface="Arial" panose="020B0604020202020204" pitchFamily="34" charset="0"/>
            </a:rPr>
            <a:t>PV names</a:t>
          </a:r>
        </a:p>
      </dgm:t>
    </dgm:pt>
    <dgm:pt modelId="{0CF73D3D-BB22-4D72-B41F-C8CE7F8EDA38}" type="parTrans" cxnId="{85197F67-C42F-4767-8C76-DD6C1D964836}">
      <dgm:prSet/>
      <dgm:spPr/>
      <dgm:t>
        <a:bodyPr/>
        <a:lstStyle/>
        <a:p>
          <a:endParaRPr lang="en-CA"/>
        </a:p>
      </dgm:t>
    </dgm:pt>
    <dgm:pt modelId="{0960F86F-70DE-46D5-B450-6E9498F3C433}" type="sibTrans" cxnId="{85197F67-C42F-4767-8C76-DD6C1D964836}">
      <dgm:prSet/>
      <dgm:spPr/>
      <dgm:t>
        <a:bodyPr/>
        <a:lstStyle/>
        <a:p>
          <a:endParaRPr lang="en-CA"/>
        </a:p>
      </dgm:t>
    </dgm:pt>
    <dgm:pt modelId="{B9FB283E-D2F1-4C2C-B96C-CD82842D9BBA}">
      <dgm:prSet custT="1"/>
      <dgm:spPr/>
      <dgm:t>
        <a:bodyPr/>
        <a:lstStyle/>
        <a:p>
          <a:r>
            <a:rPr lang="en-CA" sz="1400">
              <a:solidFill>
                <a:schemeClr val="tx1"/>
              </a:solidFill>
              <a:latin typeface="Arial" panose="020B0604020202020204" pitchFamily="34" charset="0"/>
            </a:rPr>
            <a:t>Application serving the PV </a:t>
          </a:r>
        </a:p>
      </dgm:t>
    </dgm:pt>
    <dgm:pt modelId="{316D2161-EFD3-4D82-A0BA-F0C5CB5DCED6}" type="parTrans" cxnId="{C66E1CE4-49D0-48B7-BC16-95A41E7130B7}">
      <dgm:prSet/>
      <dgm:spPr/>
      <dgm:t>
        <a:bodyPr/>
        <a:lstStyle/>
        <a:p>
          <a:endParaRPr lang="en-CA"/>
        </a:p>
      </dgm:t>
    </dgm:pt>
    <dgm:pt modelId="{F665A3E1-882A-455B-B411-F1B8440924F6}" type="sibTrans" cxnId="{C66E1CE4-49D0-48B7-BC16-95A41E7130B7}">
      <dgm:prSet/>
      <dgm:spPr/>
      <dgm:t>
        <a:bodyPr/>
        <a:lstStyle/>
        <a:p>
          <a:endParaRPr lang="en-CA"/>
        </a:p>
      </dgm:t>
    </dgm:pt>
    <dgm:pt modelId="{0FE5D8AD-E0E5-43A7-B564-9D7DAF9641D1}">
      <dgm:prSet custT="1"/>
      <dgm:spPr/>
      <dgm:t>
        <a:bodyPr/>
        <a:lstStyle/>
        <a:p>
          <a:r>
            <a:rPr lang="en-CA" sz="1400">
              <a:solidFill>
                <a:schemeClr val="tx1"/>
              </a:solidFill>
              <a:latin typeface="Arial" panose="020B0604020202020204" pitchFamily="34" charset="0"/>
            </a:rPr>
            <a:t>EPICS IOC-Servers Names</a:t>
          </a:r>
        </a:p>
      </dgm:t>
    </dgm:pt>
    <dgm:pt modelId="{0AFC8DE6-72A5-4BB5-A137-1B606395B1B3}" type="parTrans" cxnId="{F84A4B3F-39A3-4337-890D-13B6EDB4D058}">
      <dgm:prSet/>
      <dgm:spPr/>
      <dgm:t>
        <a:bodyPr/>
        <a:lstStyle/>
        <a:p>
          <a:endParaRPr lang="en-CA"/>
        </a:p>
      </dgm:t>
    </dgm:pt>
    <dgm:pt modelId="{D62BA08D-07B3-48FF-B75F-3702D323FB11}" type="sibTrans" cxnId="{F84A4B3F-39A3-4337-890D-13B6EDB4D058}">
      <dgm:prSet/>
      <dgm:spPr/>
      <dgm:t>
        <a:bodyPr/>
        <a:lstStyle/>
        <a:p>
          <a:endParaRPr lang="en-CA"/>
        </a:p>
      </dgm:t>
    </dgm:pt>
    <dgm:pt modelId="{C60392B4-A161-4CF0-A3BD-B21B730BD2D1}">
      <dgm:prSet custT="1"/>
      <dgm:spPr/>
      <dgm:t>
        <a:bodyPr/>
        <a:lstStyle/>
        <a:p>
          <a:r>
            <a:rPr lang="en-CA" sz="1400">
              <a:solidFill>
                <a:schemeClr val="tx1"/>
              </a:solidFill>
              <a:latin typeface="Arial" panose="020B0604020202020204" pitchFamily="34" charset="0"/>
            </a:rPr>
            <a:t>Applications quantity running on a host </a:t>
          </a:r>
        </a:p>
      </dgm:t>
    </dgm:pt>
    <dgm:pt modelId="{9C4B28A8-0FB3-4197-855E-114C96B7B625}" type="parTrans" cxnId="{E2AD3782-D5F9-4E41-8569-696F447E2C1E}">
      <dgm:prSet/>
      <dgm:spPr/>
      <dgm:t>
        <a:bodyPr/>
        <a:lstStyle/>
        <a:p>
          <a:endParaRPr lang="en-CA"/>
        </a:p>
      </dgm:t>
    </dgm:pt>
    <dgm:pt modelId="{2E788681-DE1C-40F8-8A0C-95CE6B95E378}" type="sibTrans" cxnId="{E2AD3782-D5F9-4E41-8569-696F447E2C1E}">
      <dgm:prSet/>
      <dgm:spPr/>
      <dgm:t>
        <a:bodyPr/>
        <a:lstStyle/>
        <a:p>
          <a:endParaRPr lang="en-CA"/>
        </a:p>
      </dgm:t>
    </dgm:pt>
    <dgm:pt modelId="{4B1CF204-3C1F-43C5-BE6A-C2CD10C0E135}">
      <dgm:prSet custT="1"/>
      <dgm:spPr/>
      <dgm:t>
        <a:bodyPr/>
        <a:lstStyle/>
        <a:p>
          <a:r>
            <a:rPr lang="en-CA" sz="1400">
              <a:solidFill>
                <a:schemeClr val="tx1"/>
              </a:solidFill>
              <a:latin typeface="Arial" panose="020B0604020202020204" pitchFamily="34" charset="0"/>
            </a:rPr>
            <a:t>Uptime estimates of server applications </a:t>
          </a:r>
        </a:p>
      </dgm:t>
    </dgm:pt>
    <dgm:pt modelId="{80100A37-6F7E-4BF2-99F2-02AEEC878485}" type="parTrans" cxnId="{B5D07F3E-8885-4A1B-A7B6-612CEDE0013A}">
      <dgm:prSet/>
      <dgm:spPr/>
      <dgm:t>
        <a:bodyPr/>
        <a:lstStyle/>
        <a:p>
          <a:endParaRPr lang="en-CA"/>
        </a:p>
      </dgm:t>
    </dgm:pt>
    <dgm:pt modelId="{33917088-90EB-468E-B32B-2CBF79125B0E}" type="sibTrans" cxnId="{B5D07F3E-8885-4A1B-A7B6-612CEDE0013A}">
      <dgm:prSet/>
      <dgm:spPr/>
      <dgm:t>
        <a:bodyPr/>
        <a:lstStyle/>
        <a:p>
          <a:endParaRPr lang="en-CA"/>
        </a:p>
      </dgm:t>
    </dgm:pt>
    <dgm:pt modelId="{6CBBD2FC-9299-4742-92AB-AB5AD4CC9A3A}">
      <dgm:prSet custT="1"/>
      <dgm:spPr/>
      <dgm:t>
        <a:bodyPr/>
        <a:lstStyle/>
        <a:p>
          <a:r>
            <a:rPr lang="en-CA" sz="1400">
              <a:solidFill>
                <a:schemeClr val="tx1"/>
              </a:solidFill>
              <a:latin typeface="Arial" panose="020B0604020202020204" pitchFamily="34" charset="0"/>
            </a:rPr>
            <a:t>Applications that are no longer broadcasting </a:t>
          </a:r>
        </a:p>
      </dgm:t>
    </dgm:pt>
    <dgm:pt modelId="{B065EF12-F86D-4E41-9744-AD5B815CD7E6}" type="parTrans" cxnId="{4E587FF1-E662-43CE-B07C-32A52BDCE172}">
      <dgm:prSet/>
      <dgm:spPr/>
      <dgm:t>
        <a:bodyPr/>
        <a:lstStyle/>
        <a:p>
          <a:endParaRPr lang="en-CA"/>
        </a:p>
      </dgm:t>
    </dgm:pt>
    <dgm:pt modelId="{CEC0B43F-42A2-477D-940E-E8CF596D8E96}" type="sibTrans" cxnId="{4E587FF1-E662-43CE-B07C-32A52BDCE172}">
      <dgm:prSet/>
      <dgm:spPr/>
      <dgm:t>
        <a:bodyPr/>
        <a:lstStyle/>
        <a:p>
          <a:endParaRPr lang="en-CA"/>
        </a:p>
      </dgm:t>
    </dgm:pt>
    <dgm:pt modelId="{EF444B90-F8A0-4C41-B95F-4E6475B1576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Number of requests</a:t>
          </a:r>
        </a:p>
      </dgm:t>
    </dgm:pt>
    <dgm:pt modelId="{51D6BD01-1BEF-4288-8C5B-B47AFA074BDD}" type="parTrans" cxnId="{01C072A8-EDAF-46A1-BF53-6856118E6A8D}">
      <dgm:prSet/>
      <dgm:spPr/>
      <dgm:t>
        <a:bodyPr/>
        <a:lstStyle/>
        <a:p>
          <a:endParaRPr lang="en-CA"/>
        </a:p>
      </dgm:t>
    </dgm:pt>
    <dgm:pt modelId="{48570B1C-FC87-41B3-A488-BC5D6D130562}" type="sibTrans" cxnId="{01C072A8-EDAF-46A1-BF53-6856118E6A8D}">
      <dgm:prSet/>
      <dgm:spPr/>
      <dgm:t>
        <a:bodyPr/>
        <a:lstStyle/>
        <a:p>
          <a:endParaRPr lang="en-CA"/>
        </a:p>
      </dgm:t>
    </dgm:pt>
    <dgm:pt modelId="{7577EDF1-7697-4056-87B6-EE5CA04727B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Origin of last request </a:t>
          </a:r>
        </a:p>
      </dgm:t>
    </dgm:pt>
    <dgm:pt modelId="{4FEA48D5-41FD-424B-8BCD-3BDB35755E50}" type="parTrans" cxnId="{07C162B3-D86A-4C1B-B8DA-10D89A913081}">
      <dgm:prSet/>
      <dgm:spPr/>
      <dgm:t>
        <a:bodyPr/>
        <a:lstStyle/>
        <a:p>
          <a:endParaRPr lang="en-CA"/>
        </a:p>
      </dgm:t>
    </dgm:pt>
    <dgm:pt modelId="{29881DB1-3612-4AA6-9708-BE85F7232A9D}" type="sibTrans" cxnId="{07C162B3-D86A-4C1B-B8DA-10D89A913081}">
      <dgm:prSet/>
      <dgm:spPr/>
      <dgm:t>
        <a:bodyPr/>
        <a:lstStyle/>
        <a:p>
          <a:endParaRPr lang="en-CA"/>
        </a:p>
      </dgm:t>
    </dgm:pt>
    <dgm:pt modelId="{B459A157-624F-4FF3-BDDA-48014AE3A30C}">
      <dgm:prSet custT="1"/>
      <dgm:spPr/>
      <dgm:t>
        <a:bodyPr/>
        <a:lstStyle/>
        <a:p>
          <a:r>
            <a:rPr lang="en-CA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Requests that never get a response </a:t>
          </a:r>
        </a:p>
      </dgm:t>
    </dgm:pt>
    <dgm:pt modelId="{3AAE9114-547E-4B7F-B623-DA90A0765DDA}" type="parTrans" cxnId="{F62C2BD7-401E-489B-ADC8-996D09C525BC}">
      <dgm:prSet/>
      <dgm:spPr/>
      <dgm:t>
        <a:bodyPr/>
        <a:lstStyle/>
        <a:p>
          <a:endParaRPr lang="en-CA"/>
        </a:p>
      </dgm:t>
    </dgm:pt>
    <dgm:pt modelId="{22E4600E-80C5-4215-B19D-1365D1BEF258}" type="sibTrans" cxnId="{F62C2BD7-401E-489B-ADC8-996D09C525BC}">
      <dgm:prSet/>
      <dgm:spPr/>
      <dgm:t>
        <a:bodyPr/>
        <a:lstStyle/>
        <a:p>
          <a:endParaRPr lang="en-CA"/>
        </a:p>
      </dgm:t>
    </dgm:pt>
    <dgm:pt modelId="{ACAD2F14-AB91-42D5-8006-B3DE7CF9D0E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PV name</a:t>
          </a:r>
        </a:p>
      </dgm:t>
    </dgm:pt>
    <dgm:pt modelId="{4C401319-6CCC-42CF-B252-1E1D621F6CA3}" type="parTrans" cxnId="{191000B5-CC42-4E6D-A674-6E8C5CB3BD55}">
      <dgm:prSet/>
      <dgm:spPr/>
      <dgm:t>
        <a:bodyPr/>
        <a:lstStyle/>
        <a:p>
          <a:endParaRPr lang="en-CA"/>
        </a:p>
      </dgm:t>
    </dgm:pt>
    <dgm:pt modelId="{4CF1ECFA-1398-4857-A8E9-DB142D0414E0}" type="sibTrans" cxnId="{191000B5-CC42-4E6D-A674-6E8C5CB3BD55}">
      <dgm:prSet/>
      <dgm:spPr/>
      <dgm:t>
        <a:bodyPr/>
        <a:lstStyle/>
        <a:p>
          <a:endParaRPr lang="en-CA"/>
        </a:p>
      </dgm:t>
    </dgm:pt>
    <dgm:pt modelId="{A28844C8-55A1-4993-8E58-A5D5DE162D55}" type="pres">
      <dgm:prSet presAssocID="{61DF0B9F-4245-4FF2-B6D8-DC32673AA16B}" presName="linear" presStyleCnt="0">
        <dgm:presLayoutVars>
          <dgm:dir/>
          <dgm:resizeHandles val="exact"/>
        </dgm:presLayoutVars>
      </dgm:prSet>
      <dgm:spPr/>
    </dgm:pt>
    <dgm:pt modelId="{B3976235-F2C1-4CC0-93F1-F2E41D7AEF29}" type="pres">
      <dgm:prSet presAssocID="{8D370672-F002-4DB0-A056-3A4A12E2B9C9}" presName="comp" presStyleCnt="0"/>
      <dgm:spPr/>
    </dgm:pt>
    <dgm:pt modelId="{0284BB44-2F1D-49E7-B170-6F9C2939E5CD}" type="pres">
      <dgm:prSet presAssocID="{8D370672-F002-4DB0-A056-3A4A12E2B9C9}" presName="box" presStyleLbl="node1" presStyleIdx="0" presStyleCnt="1" custLinFactNeighborX="2292" custLinFactNeighborY="2942"/>
      <dgm:spPr/>
    </dgm:pt>
    <dgm:pt modelId="{19F6E2FE-4CEE-437B-AEFA-A6CD2C0785DA}" type="pres">
      <dgm:prSet presAssocID="{8D370672-F002-4DB0-A056-3A4A12E2B9C9}" presName="img" presStyleLbl="fgImgPlace1" presStyleIdx="0" presStyleCnt="1" custScaleX="82220" custScaleY="82220" custLinFactNeighborX="-15738" custLinFactNeighborY="-822"/>
      <dgm:spPr/>
    </dgm:pt>
    <dgm:pt modelId="{AD8DD407-FA26-4FE0-BABE-EE802B7DDE98}" type="pres">
      <dgm:prSet presAssocID="{8D370672-F002-4DB0-A056-3A4A12E2B9C9}" presName="text" presStyleLbl="node1" presStyleIdx="0" presStyleCnt="1">
        <dgm:presLayoutVars>
          <dgm:bulletEnabled val="1"/>
        </dgm:presLayoutVars>
      </dgm:prSet>
      <dgm:spPr/>
    </dgm:pt>
  </dgm:ptLst>
  <dgm:cxnLst>
    <dgm:cxn modelId="{986D1C01-236F-4DFE-AF81-14E074C26490}" type="presOf" srcId="{24054790-C968-4DBC-963A-4D10A25989B9}" destId="{AD8DD407-FA26-4FE0-BABE-EE802B7DDE98}" srcOrd="1" destOrd="1" presId="urn:microsoft.com/office/officeart/2005/8/layout/vList4"/>
    <dgm:cxn modelId="{460DA106-1B42-49A3-AFD3-81CF873649E9}" type="presOf" srcId="{6CBBD2FC-9299-4742-92AB-AB5AD4CC9A3A}" destId="{0284BB44-2F1D-49E7-B170-6F9C2939E5CD}" srcOrd="0" destOrd="14" presId="urn:microsoft.com/office/officeart/2005/8/layout/vList4"/>
    <dgm:cxn modelId="{55646010-C706-4231-A216-605DA0E8541F}" type="presOf" srcId="{0FE5D8AD-E0E5-43A7-B564-9D7DAF9641D1}" destId="{AD8DD407-FA26-4FE0-BABE-EE802B7DDE98}" srcOrd="1" destOrd="11" presId="urn:microsoft.com/office/officeart/2005/8/layout/vList4"/>
    <dgm:cxn modelId="{8D927718-859E-4FB0-89F1-34F72F9EA2B6}" type="presOf" srcId="{03ED4A20-F41A-43DB-9880-8B7E4A4768A2}" destId="{AD8DD407-FA26-4FE0-BABE-EE802B7DDE98}" srcOrd="1" destOrd="9" presId="urn:microsoft.com/office/officeart/2005/8/layout/vList4"/>
    <dgm:cxn modelId="{727B3B1D-D763-468C-B479-EB32ACE4AD20}" type="presOf" srcId="{ACAD2F14-AB91-42D5-8006-B3DE7CF9D0E5}" destId="{0284BB44-2F1D-49E7-B170-6F9C2939E5CD}" srcOrd="0" destOrd="2" presId="urn:microsoft.com/office/officeart/2005/8/layout/vList4"/>
    <dgm:cxn modelId="{76F00424-01DE-49F2-82FD-AD7390CBD560}" type="presOf" srcId="{7577EDF1-7697-4056-87B6-EE5CA04727B6}" destId="{0284BB44-2F1D-49E7-B170-6F9C2939E5CD}" srcOrd="0" destOrd="4" presId="urn:microsoft.com/office/officeart/2005/8/layout/vList4"/>
    <dgm:cxn modelId="{AF99212D-AAD1-44DC-8718-732022298755}" srcId="{8D370672-F002-4DB0-A056-3A4A12E2B9C9}" destId="{24054790-C968-4DBC-963A-4D10A25989B9}" srcOrd="0" destOrd="0" parTransId="{4937B985-0EEA-4126-B945-E68CC0C53589}" sibTransId="{C887ED43-29E6-41A9-BB41-A088D2D3DA82}"/>
    <dgm:cxn modelId="{1193E32F-B684-42CB-9C16-CFBF85D3782D}" type="presOf" srcId="{39DE7269-1D94-4BEC-BFA0-51C87DAA2552}" destId="{AD8DD407-FA26-4FE0-BABE-EE802B7DDE98}" srcOrd="1" destOrd="7" presId="urn:microsoft.com/office/officeart/2005/8/layout/vList4"/>
    <dgm:cxn modelId="{DECAB430-8454-4625-B4E8-57EF5840CAD0}" type="presOf" srcId="{C60392B4-A161-4CF0-A3BD-B21B730BD2D1}" destId="{0284BB44-2F1D-49E7-B170-6F9C2939E5CD}" srcOrd="0" destOrd="12" presId="urn:microsoft.com/office/officeart/2005/8/layout/vList4"/>
    <dgm:cxn modelId="{239C423D-0D96-4274-93EB-1351735FB209}" type="presOf" srcId="{6CBBD2FC-9299-4742-92AB-AB5AD4CC9A3A}" destId="{AD8DD407-FA26-4FE0-BABE-EE802B7DDE98}" srcOrd="1" destOrd="14" presId="urn:microsoft.com/office/officeart/2005/8/layout/vList4"/>
    <dgm:cxn modelId="{B5D07F3E-8885-4A1B-A7B6-612CEDE0013A}" srcId="{8D370672-F002-4DB0-A056-3A4A12E2B9C9}" destId="{4B1CF204-3C1F-43C5-BE6A-C2CD10C0E135}" srcOrd="5" destOrd="0" parTransId="{80100A37-6F7E-4BF2-99F2-02AEEC878485}" sibTransId="{33917088-90EB-468E-B32B-2CBF79125B0E}"/>
    <dgm:cxn modelId="{F84A4B3F-39A3-4337-890D-13B6EDB4D058}" srcId="{8D370672-F002-4DB0-A056-3A4A12E2B9C9}" destId="{0FE5D8AD-E0E5-43A7-B564-9D7DAF9641D1}" srcOrd="3" destOrd="0" parTransId="{0AFC8DE6-72A5-4BB5-A137-1B606395B1B3}" sibTransId="{D62BA08D-07B3-48FF-B75F-3702D323FB11}"/>
    <dgm:cxn modelId="{51292961-606A-4A8C-BBD4-E8C1605408D4}" type="presOf" srcId="{4B1CF204-3C1F-43C5-BE6A-C2CD10C0E135}" destId="{AD8DD407-FA26-4FE0-BABE-EE802B7DDE98}" srcOrd="1" destOrd="13" presId="urn:microsoft.com/office/officeart/2005/8/layout/vList4"/>
    <dgm:cxn modelId="{567AD264-07A0-4E42-86CD-32EB90AB308C}" type="presOf" srcId="{C60392B4-A161-4CF0-A3BD-B21B730BD2D1}" destId="{AD8DD407-FA26-4FE0-BABE-EE802B7DDE98}" srcOrd="1" destOrd="12" presId="urn:microsoft.com/office/officeart/2005/8/layout/vList4"/>
    <dgm:cxn modelId="{85197F67-C42F-4767-8C76-DD6C1D964836}" srcId="{021E0B7B-ED04-4E17-AF57-F3FEBC103C87}" destId="{03ED4A20-F41A-43DB-9880-8B7E4A4768A2}" srcOrd="3" destOrd="0" parTransId="{0CF73D3D-BB22-4D72-B41F-C8CE7F8EDA38}" sibTransId="{0960F86F-70DE-46D5-B450-6E9498F3C433}"/>
    <dgm:cxn modelId="{69BB5168-400C-4DF3-8102-1C79425C5C23}" type="presOf" srcId="{B9FB283E-D2F1-4C2C-B96C-CD82842D9BBA}" destId="{0284BB44-2F1D-49E7-B170-6F9C2939E5CD}" srcOrd="0" destOrd="10" presId="urn:microsoft.com/office/officeart/2005/8/layout/vList4"/>
    <dgm:cxn modelId="{8E38D84B-777D-4E49-8332-304D066BC4B6}" srcId="{8D370672-F002-4DB0-A056-3A4A12E2B9C9}" destId="{021E0B7B-ED04-4E17-AF57-F3FEBC103C87}" srcOrd="1" destOrd="0" parTransId="{47487B9A-A341-4A34-A13F-02D5147C10A0}" sibTransId="{E6620D97-30F0-45C8-BB14-5DE2BC95E672}"/>
    <dgm:cxn modelId="{59BCE96D-FE59-48DA-B79D-7A2A02657F44}" type="presOf" srcId="{021E0B7B-ED04-4E17-AF57-F3FEBC103C87}" destId="{0284BB44-2F1D-49E7-B170-6F9C2939E5CD}" srcOrd="0" destOrd="5" presId="urn:microsoft.com/office/officeart/2005/8/layout/vList4"/>
    <dgm:cxn modelId="{47A9AE75-37F2-41A0-A114-425D5ACF5D6E}" type="presOf" srcId="{61DF0B9F-4245-4FF2-B6D8-DC32673AA16B}" destId="{A28844C8-55A1-4993-8E58-A5D5DE162D55}" srcOrd="0" destOrd="0" presId="urn:microsoft.com/office/officeart/2005/8/layout/vList4"/>
    <dgm:cxn modelId="{57F52E57-6A1F-4BB0-8EC8-2E3100CA02B5}" type="presOf" srcId="{B459A157-624F-4FF3-BDDA-48014AE3A30C}" destId="{AD8DD407-FA26-4FE0-BABE-EE802B7DDE98}" srcOrd="1" destOrd="6" presId="urn:microsoft.com/office/officeart/2005/8/layout/vList4"/>
    <dgm:cxn modelId="{EF660359-8896-4ED3-AF1C-8A31D5A2E771}" type="presOf" srcId="{0FE5D8AD-E0E5-43A7-B564-9D7DAF9641D1}" destId="{0284BB44-2F1D-49E7-B170-6F9C2939E5CD}" srcOrd="0" destOrd="11" presId="urn:microsoft.com/office/officeart/2005/8/layout/vList4"/>
    <dgm:cxn modelId="{26033559-B8AD-4D47-833D-A7F14CD035E6}" type="presOf" srcId="{0C02AA69-1C64-4381-B454-0A33ABF11D8F}" destId="{0284BB44-2F1D-49E7-B170-6F9C2939E5CD}" srcOrd="0" destOrd="8" presId="urn:microsoft.com/office/officeart/2005/8/layout/vList4"/>
    <dgm:cxn modelId="{2CC5ED7A-4C36-422A-9F80-70E84FF6ACED}" type="presOf" srcId="{ACAD2F14-AB91-42D5-8006-B3DE7CF9D0E5}" destId="{AD8DD407-FA26-4FE0-BABE-EE802B7DDE98}" srcOrd="1" destOrd="2" presId="urn:microsoft.com/office/officeart/2005/8/layout/vList4"/>
    <dgm:cxn modelId="{FD358B81-C96C-4D0A-A246-C2FFE464E84C}" type="presOf" srcId="{B9FB283E-D2F1-4C2C-B96C-CD82842D9BBA}" destId="{AD8DD407-FA26-4FE0-BABE-EE802B7DDE98}" srcOrd="1" destOrd="10" presId="urn:microsoft.com/office/officeart/2005/8/layout/vList4"/>
    <dgm:cxn modelId="{E2AD3782-D5F9-4E41-8569-696F447E2C1E}" srcId="{8D370672-F002-4DB0-A056-3A4A12E2B9C9}" destId="{C60392B4-A161-4CF0-A3BD-B21B730BD2D1}" srcOrd="4" destOrd="0" parTransId="{9C4B28A8-0FB3-4197-855E-114C96B7B625}" sibTransId="{2E788681-DE1C-40F8-8A0C-95CE6B95E378}"/>
    <dgm:cxn modelId="{930F028D-B413-4547-9BC7-CA148D7B3EB1}" type="presOf" srcId="{B459A157-624F-4FF3-BDDA-48014AE3A30C}" destId="{0284BB44-2F1D-49E7-B170-6F9C2939E5CD}" srcOrd="0" destOrd="6" presId="urn:microsoft.com/office/officeart/2005/8/layout/vList4"/>
    <dgm:cxn modelId="{01C072A8-EDAF-46A1-BF53-6856118E6A8D}" srcId="{24054790-C968-4DBC-963A-4D10A25989B9}" destId="{EF444B90-F8A0-4C41-B95F-4E6475B1576A}" srcOrd="1" destOrd="0" parTransId="{51D6BD01-1BEF-4288-8C5B-B47AFA074BDD}" sibTransId="{48570B1C-FC87-41B3-A488-BC5D6D130562}"/>
    <dgm:cxn modelId="{07C162B3-D86A-4C1B-B8DA-10D89A913081}" srcId="{24054790-C968-4DBC-963A-4D10A25989B9}" destId="{7577EDF1-7697-4056-87B6-EE5CA04727B6}" srcOrd="2" destOrd="0" parTransId="{4FEA48D5-41FD-424B-8BCD-3BDB35755E50}" sibTransId="{29881DB1-3612-4AA6-9708-BE85F7232A9D}"/>
    <dgm:cxn modelId="{191000B5-CC42-4E6D-A674-6E8C5CB3BD55}" srcId="{24054790-C968-4DBC-963A-4D10A25989B9}" destId="{ACAD2F14-AB91-42D5-8006-B3DE7CF9D0E5}" srcOrd="0" destOrd="0" parTransId="{4C401319-6CCC-42CF-B252-1E1D621F6CA3}" sibTransId="{4CF1ECFA-1398-4857-A8E9-DB142D0414E0}"/>
    <dgm:cxn modelId="{BB4357BB-AE94-475F-A237-10D284DB607C}" type="presOf" srcId="{03ED4A20-F41A-43DB-9880-8B7E4A4768A2}" destId="{0284BB44-2F1D-49E7-B170-6F9C2939E5CD}" srcOrd="0" destOrd="9" presId="urn:microsoft.com/office/officeart/2005/8/layout/vList4"/>
    <dgm:cxn modelId="{9138A7BE-4059-4334-A25D-6E15245F698E}" type="presOf" srcId="{021E0B7B-ED04-4E17-AF57-F3FEBC103C87}" destId="{AD8DD407-FA26-4FE0-BABE-EE802B7DDE98}" srcOrd="1" destOrd="5" presId="urn:microsoft.com/office/officeart/2005/8/layout/vList4"/>
    <dgm:cxn modelId="{ABB8CCC0-A918-47D5-971B-E7BFBBD60F8E}" type="presOf" srcId="{8D370672-F002-4DB0-A056-3A4A12E2B9C9}" destId="{0284BB44-2F1D-49E7-B170-6F9C2939E5CD}" srcOrd="0" destOrd="0" presId="urn:microsoft.com/office/officeart/2005/8/layout/vList4"/>
    <dgm:cxn modelId="{2968C8C6-1E1E-4E70-ADC1-2593D925A146}" type="presOf" srcId="{8D370672-F002-4DB0-A056-3A4A12E2B9C9}" destId="{AD8DD407-FA26-4FE0-BABE-EE802B7DDE98}" srcOrd="1" destOrd="0" presId="urn:microsoft.com/office/officeart/2005/8/layout/vList4"/>
    <dgm:cxn modelId="{838F31D1-7213-4B8A-8AB6-C2AAC5A736B4}" srcId="{021E0B7B-ED04-4E17-AF57-F3FEBC103C87}" destId="{39DE7269-1D94-4BEC-BFA0-51C87DAA2552}" srcOrd="1" destOrd="0" parTransId="{9274DB35-5235-4B79-9FFE-2876835DD84B}" sibTransId="{C6168A2B-F516-4635-AB92-89BD10AA3DB6}"/>
    <dgm:cxn modelId="{BCB707D3-8C41-4AD7-9163-55A9309BFD5C}" type="presOf" srcId="{EF444B90-F8A0-4C41-B95F-4E6475B1576A}" destId="{0284BB44-2F1D-49E7-B170-6F9C2939E5CD}" srcOrd="0" destOrd="3" presId="urn:microsoft.com/office/officeart/2005/8/layout/vList4"/>
    <dgm:cxn modelId="{F62C2BD7-401E-489B-ADC8-996D09C525BC}" srcId="{021E0B7B-ED04-4E17-AF57-F3FEBC103C87}" destId="{B459A157-624F-4FF3-BDDA-48014AE3A30C}" srcOrd="0" destOrd="0" parTransId="{3AAE9114-547E-4B7F-B623-DA90A0765DDA}" sibTransId="{22E4600E-80C5-4215-B19D-1365D1BEF258}"/>
    <dgm:cxn modelId="{D3CFABDD-7AB7-40AF-9B20-C08ED029062D}" type="presOf" srcId="{7577EDF1-7697-4056-87B6-EE5CA04727B6}" destId="{AD8DD407-FA26-4FE0-BABE-EE802B7DDE98}" srcOrd="1" destOrd="4" presId="urn:microsoft.com/office/officeart/2005/8/layout/vList4"/>
    <dgm:cxn modelId="{DFC911E3-7F9F-4C3E-B8B8-D16B161B968B}" type="presOf" srcId="{39DE7269-1D94-4BEC-BFA0-51C87DAA2552}" destId="{0284BB44-2F1D-49E7-B170-6F9C2939E5CD}" srcOrd="0" destOrd="7" presId="urn:microsoft.com/office/officeart/2005/8/layout/vList4"/>
    <dgm:cxn modelId="{C66E1CE4-49D0-48B7-BC16-95A41E7130B7}" srcId="{8D370672-F002-4DB0-A056-3A4A12E2B9C9}" destId="{B9FB283E-D2F1-4C2C-B96C-CD82842D9BBA}" srcOrd="2" destOrd="0" parTransId="{316D2161-EFD3-4D82-A0BA-F0C5CB5DCED6}" sibTransId="{F665A3E1-882A-455B-B411-F1B8440924F6}"/>
    <dgm:cxn modelId="{52E8D8E9-E5F1-446A-83F6-6E584F55BAE9}" type="presOf" srcId="{24054790-C968-4DBC-963A-4D10A25989B9}" destId="{0284BB44-2F1D-49E7-B170-6F9C2939E5CD}" srcOrd="0" destOrd="1" presId="urn:microsoft.com/office/officeart/2005/8/layout/vList4"/>
    <dgm:cxn modelId="{F1B9E0EB-B5C4-43D6-B2E8-6E2163647E2F}" type="presOf" srcId="{4B1CF204-3C1F-43C5-BE6A-C2CD10C0E135}" destId="{0284BB44-2F1D-49E7-B170-6F9C2939E5CD}" srcOrd="0" destOrd="13" presId="urn:microsoft.com/office/officeart/2005/8/layout/vList4"/>
    <dgm:cxn modelId="{369ACFEF-0F7C-4B40-87CC-2A8975A9EB80}" srcId="{61DF0B9F-4245-4FF2-B6D8-DC32673AA16B}" destId="{8D370672-F002-4DB0-A056-3A4A12E2B9C9}" srcOrd="0" destOrd="0" parTransId="{D5422CA1-E1D5-42FC-B606-7CC4C88C8283}" sibTransId="{71208C5A-6EEF-4766-841E-E1EF60CF5CB8}"/>
    <dgm:cxn modelId="{F46E5CF1-29A6-463D-B579-41A57C51E673}" type="presOf" srcId="{EF444B90-F8A0-4C41-B95F-4E6475B1576A}" destId="{AD8DD407-FA26-4FE0-BABE-EE802B7DDE98}" srcOrd="1" destOrd="3" presId="urn:microsoft.com/office/officeart/2005/8/layout/vList4"/>
    <dgm:cxn modelId="{4E587FF1-E662-43CE-B07C-32A52BDCE172}" srcId="{8D370672-F002-4DB0-A056-3A4A12E2B9C9}" destId="{6CBBD2FC-9299-4742-92AB-AB5AD4CC9A3A}" srcOrd="6" destOrd="0" parTransId="{B065EF12-F86D-4E41-9744-AD5B815CD7E6}" sibTransId="{CEC0B43F-42A2-477D-940E-E8CF596D8E96}"/>
    <dgm:cxn modelId="{B59868FB-95CE-498C-8DC8-6FAFB7D1572D}" srcId="{021E0B7B-ED04-4E17-AF57-F3FEBC103C87}" destId="{0C02AA69-1C64-4381-B454-0A33ABF11D8F}" srcOrd="2" destOrd="0" parTransId="{A6CEF48E-4AC4-4DDE-8928-3992E94BFDCB}" sibTransId="{7B4F7B25-B7F5-4DDE-B94B-6137D0030BA7}"/>
    <dgm:cxn modelId="{EFAFA8FD-4C77-4B7C-9716-D43A07B8FB3A}" type="presOf" srcId="{0C02AA69-1C64-4381-B454-0A33ABF11D8F}" destId="{AD8DD407-FA26-4FE0-BABE-EE802B7DDE98}" srcOrd="1" destOrd="8" presId="urn:microsoft.com/office/officeart/2005/8/layout/vList4"/>
    <dgm:cxn modelId="{C528C30E-37D6-4EE1-ACD3-E5975D974CB0}" type="presParOf" srcId="{A28844C8-55A1-4993-8E58-A5D5DE162D55}" destId="{B3976235-F2C1-4CC0-93F1-F2E41D7AEF29}" srcOrd="0" destOrd="0" presId="urn:microsoft.com/office/officeart/2005/8/layout/vList4"/>
    <dgm:cxn modelId="{B288AC26-05DB-42B1-A46A-D0FA41F6CC63}" type="presParOf" srcId="{B3976235-F2C1-4CC0-93F1-F2E41D7AEF29}" destId="{0284BB44-2F1D-49E7-B170-6F9C2939E5CD}" srcOrd="0" destOrd="0" presId="urn:microsoft.com/office/officeart/2005/8/layout/vList4"/>
    <dgm:cxn modelId="{5792B669-A096-4D01-AC1B-8AAD5041F961}" type="presParOf" srcId="{B3976235-F2C1-4CC0-93F1-F2E41D7AEF29}" destId="{19F6E2FE-4CEE-437B-AEFA-A6CD2C0785DA}" srcOrd="1" destOrd="0" presId="urn:microsoft.com/office/officeart/2005/8/layout/vList4"/>
    <dgm:cxn modelId="{61DDFCFE-AD5E-4E45-8455-1C0A4DA3E954}" type="presParOf" srcId="{B3976235-F2C1-4CC0-93F1-F2E41D7AEF29}" destId="{AD8DD407-FA26-4FE0-BABE-EE802B7DDE9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68632-9D7C-46B3-BC47-146F5CA4A133}">
      <dsp:nvSpPr>
        <dsp:cNvPr id="0" name=""/>
        <dsp:cNvSpPr/>
      </dsp:nvSpPr>
      <dsp:spPr>
        <a:xfrm>
          <a:off x="1399683" y="1338192"/>
          <a:ext cx="2117421" cy="21172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kern="1200"/>
            <a:t>PV Monitor</a:t>
          </a:r>
        </a:p>
      </dsp:txBody>
      <dsp:txXfrm>
        <a:off x="1709772" y="1648253"/>
        <a:ext cx="1497243" cy="1497109"/>
      </dsp:txXfrm>
    </dsp:sp>
    <dsp:sp modelId="{F0F7B742-97A2-47EE-811C-77AADF3468FB}">
      <dsp:nvSpPr>
        <dsp:cNvPr id="0" name=""/>
        <dsp:cNvSpPr/>
      </dsp:nvSpPr>
      <dsp:spPr>
        <a:xfrm>
          <a:off x="519512" y="194212"/>
          <a:ext cx="4267791" cy="4448750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993C36-6091-4130-8B0B-F828D6FD38D3}">
      <dsp:nvSpPr>
        <dsp:cNvPr id="0" name=""/>
        <dsp:cNvSpPr/>
      </dsp:nvSpPr>
      <dsp:spPr>
        <a:xfrm>
          <a:off x="3532705" y="353028"/>
          <a:ext cx="542498" cy="54239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C95700E-D83C-421A-B3E7-C740B93A8DB0}">
      <dsp:nvSpPr>
        <dsp:cNvPr id="0" name=""/>
        <dsp:cNvSpPr/>
      </dsp:nvSpPr>
      <dsp:spPr>
        <a:xfrm>
          <a:off x="4155616" y="343578"/>
          <a:ext cx="1518749" cy="492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CA" sz="2100" kern="1200"/>
            <a:t>History</a:t>
          </a:r>
        </a:p>
      </dsp:txBody>
      <dsp:txXfrm>
        <a:off x="4155616" y="343578"/>
        <a:ext cx="1518749" cy="492195"/>
      </dsp:txXfrm>
    </dsp:sp>
    <dsp:sp modelId="{394818D8-DAAB-48AF-AC29-F036D091BDFB}">
      <dsp:nvSpPr>
        <dsp:cNvPr id="0" name=""/>
        <dsp:cNvSpPr/>
      </dsp:nvSpPr>
      <dsp:spPr>
        <a:xfrm>
          <a:off x="4259501" y="1488053"/>
          <a:ext cx="542498" cy="54239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BA6456-583D-483C-A278-BC482186D982}">
      <dsp:nvSpPr>
        <dsp:cNvPr id="0" name=""/>
        <dsp:cNvSpPr/>
      </dsp:nvSpPr>
      <dsp:spPr>
        <a:xfrm>
          <a:off x="4823022" y="1410785"/>
          <a:ext cx="1518749" cy="593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CA" sz="2100" kern="1200"/>
            <a:t>Features</a:t>
          </a:r>
        </a:p>
      </dsp:txBody>
      <dsp:txXfrm>
        <a:off x="4823022" y="1410785"/>
        <a:ext cx="1518749" cy="593852"/>
      </dsp:txXfrm>
    </dsp:sp>
    <dsp:sp modelId="{508FF24B-5E0C-4C83-97FC-5F2C2338258D}">
      <dsp:nvSpPr>
        <dsp:cNvPr id="0" name=""/>
        <dsp:cNvSpPr/>
      </dsp:nvSpPr>
      <dsp:spPr>
        <a:xfrm>
          <a:off x="4223393" y="2899810"/>
          <a:ext cx="542498" cy="54239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5D0F207-2F49-48C9-AA43-3CBD13808DFD}">
      <dsp:nvSpPr>
        <dsp:cNvPr id="0" name=""/>
        <dsp:cNvSpPr/>
      </dsp:nvSpPr>
      <dsp:spPr>
        <a:xfrm>
          <a:off x="4866822" y="2871232"/>
          <a:ext cx="1518749" cy="599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CA" sz="2100" kern="1200"/>
            <a:t>Architecture</a:t>
          </a:r>
        </a:p>
      </dsp:txBody>
      <dsp:txXfrm>
        <a:off x="4866822" y="2871232"/>
        <a:ext cx="1518749" cy="599573"/>
      </dsp:txXfrm>
    </dsp:sp>
    <dsp:sp modelId="{ADFA8373-B984-4489-AE9C-E858E0DBFA35}">
      <dsp:nvSpPr>
        <dsp:cNvPr id="0" name=""/>
        <dsp:cNvSpPr/>
      </dsp:nvSpPr>
      <dsp:spPr>
        <a:xfrm>
          <a:off x="3464019" y="3915708"/>
          <a:ext cx="542498" cy="54239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768621E-974D-417F-8175-34E9796751A5}">
      <dsp:nvSpPr>
        <dsp:cNvPr id="0" name=""/>
        <dsp:cNvSpPr/>
      </dsp:nvSpPr>
      <dsp:spPr>
        <a:xfrm>
          <a:off x="4212448" y="4017909"/>
          <a:ext cx="2384861" cy="362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CA" sz="2100" kern="1200"/>
            <a:t>Next Steps</a:t>
          </a:r>
        </a:p>
      </dsp:txBody>
      <dsp:txXfrm>
        <a:off x="4212448" y="4017909"/>
        <a:ext cx="2384861" cy="362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9DC2E-6C18-4A9A-AA9D-B9726EE4B005}">
      <dsp:nvSpPr>
        <dsp:cNvPr id="0" name=""/>
        <dsp:cNvSpPr/>
      </dsp:nvSpPr>
      <dsp:spPr>
        <a:xfrm>
          <a:off x="0" y="726355"/>
          <a:ext cx="1727650" cy="379168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kern="1200"/>
        </a:p>
      </dsp:txBody>
      <dsp:txXfrm>
        <a:off x="50601" y="776956"/>
        <a:ext cx="1626448" cy="3690484"/>
      </dsp:txXfrm>
    </dsp:sp>
    <dsp:sp modelId="{BBB19784-6568-49EC-9A80-B65A47993DBB}">
      <dsp:nvSpPr>
        <dsp:cNvPr id="0" name=""/>
        <dsp:cNvSpPr/>
      </dsp:nvSpPr>
      <dsp:spPr>
        <a:xfrm rot="21597478">
          <a:off x="1794208" y="2539081"/>
          <a:ext cx="141101" cy="164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800" kern="1200"/>
        </a:p>
      </dsp:txBody>
      <dsp:txXfrm>
        <a:off x="1794208" y="2572050"/>
        <a:ext cx="98771" cy="98860"/>
      </dsp:txXfrm>
    </dsp:sp>
    <dsp:sp modelId="{79B50716-AC44-497C-9C3B-92F850616D31}">
      <dsp:nvSpPr>
        <dsp:cNvPr id="0" name=""/>
        <dsp:cNvSpPr/>
      </dsp:nvSpPr>
      <dsp:spPr>
        <a:xfrm>
          <a:off x="1993879" y="724892"/>
          <a:ext cx="1727650" cy="379168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kern="1200"/>
        </a:p>
      </dsp:txBody>
      <dsp:txXfrm>
        <a:off x="2044480" y="775493"/>
        <a:ext cx="1626448" cy="3690484"/>
      </dsp:txXfrm>
    </dsp:sp>
    <dsp:sp modelId="{170ED056-81C4-44A3-A32A-55EE5797F690}">
      <dsp:nvSpPr>
        <dsp:cNvPr id="0" name=""/>
        <dsp:cNvSpPr/>
      </dsp:nvSpPr>
      <dsp:spPr>
        <a:xfrm>
          <a:off x="3787968" y="2538352"/>
          <a:ext cx="140848" cy="164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800" kern="1200"/>
        </a:p>
      </dsp:txBody>
      <dsp:txXfrm>
        <a:off x="3787968" y="2571305"/>
        <a:ext cx="98594" cy="98860"/>
      </dsp:txXfrm>
    </dsp:sp>
    <dsp:sp modelId="{5E1D42B2-7011-4D3C-A1CA-42B2D57E9A7C}">
      <dsp:nvSpPr>
        <dsp:cNvPr id="0" name=""/>
        <dsp:cNvSpPr/>
      </dsp:nvSpPr>
      <dsp:spPr>
        <a:xfrm>
          <a:off x="3987282" y="724892"/>
          <a:ext cx="1727650" cy="379168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kern="1200"/>
        </a:p>
      </dsp:txBody>
      <dsp:txXfrm>
        <a:off x="4037883" y="775493"/>
        <a:ext cx="1626448" cy="3690484"/>
      </dsp:txXfrm>
    </dsp:sp>
    <dsp:sp modelId="{CF4771C7-4D8C-48C4-965E-38E7F45A97E5}">
      <dsp:nvSpPr>
        <dsp:cNvPr id="0" name=""/>
        <dsp:cNvSpPr/>
      </dsp:nvSpPr>
      <dsp:spPr>
        <a:xfrm>
          <a:off x="5781372" y="2538352"/>
          <a:ext cx="140848" cy="164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700" kern="1200"/>
        </a:p>
      </dsp:txBody>
      <dsp:txXfrm>
        <a:off x="5781372" y="2571305"/>
        <a:ext cx="98594" cy="98860"/>
      </dsp:txXfrm>
    </dsp:sp>
    <dsp:sp modelId="{EB5317EC-7E2A-4B3B-871C-FE13A1D18300}">
      <dsp:nvSpPr>
        <dsp:cNvPr id="0" name=""/>
        <dsp:cNvSpPr/>
      </dsp:nvSpPr>
      <dsp:spPr>
        <a:xfrm>
          <a:off x="5980686" y="724892"/>
          <a:ext cx="1727650" cy="379168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kern="1200"/>
        </a:p>
      </dsp:txBody>
      <dsp:txXfrm>
        <a:off x="6031287" y="775493"/>
        <a:ext cx="1626448" cy="3690484"/>
      </dsp:txXfrm>
    </dsp:sp>
    <dsp:sp modelId="{345EC6F6-89CD-43FD-BDC0-85A57EB5346F}">
      <dsp:nvSpPr>
        <dsp:cNvPr id="0" name=""/>
        <dsp:cNvSpPr/>
      </dsp:nvSpPr>
      <dsp:spPr>
        <a:xfrm>
          <a:off x="7777538" y="2538352"/>
          <a:ext cx="146705" cy="164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700" kern="1200"/>
        </a:p>
      </dsp:txBody>
      <dsp:txXfrm>
        <a:off x="7777538" y="2571305"/>
        <a:ext cx="102694" cy="98860"/>
      </dsp:txXfrm>
    </dsp:sp>
    <dsp:sp modelId="{99730D09-E7E6-4E39-AA31-E161AEFAA3CB}">
      <dsp:nvSpPr>
        <dsp:cNvPr id="0" name=""/>
        <dsp:cNvSpPr/>
      </dsp:nvSpPr>
      <dsp:spPr>
        <a:xfrm>
          <a:off x="7985139" y="693963"/>
          <a:ext cx="1825341" cy="385354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kern="1200"/>
        </a:p>
      </dsp:txBody>
      <dsp:txXfrm>
        <a:off x="8038601" y="747425"/>
        <a:ext cx="1718417" cy="3746621"/>
      </dsp:txXfrm>
    </dsp:sp>
    <dsp:sp modelId="{232F0077-B91E-4696-AC38-A185FCC973A1}">
      <dsp:nvSpPr>
        <dsp:cNvPr id="0" name=""/>
        <dsp:cNvSpPr/>
      </dsp:nvSpPr>
      <dsp:spPr>
        <a:xfrm>
          <a:off x="9874157" y="2538352"/>
          <a:ext cx="134992" cy="164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700" kern="1200"/>
        </a:p>
      </dsp:txBody>
      <dsp:txXfrm>
        <a:off x="9874157" y="2571305"/>
        <a:ext cx="94494" cy="98860"/>
      </dsp:txXfrm>
    </dsp:sp>
    <dsp:sp modelId="{C038E60B-1414-4AFB-936C-E603C28B91D2}">
      <dsp:nvSpPr>
        <dsp:cNvPr id="0" name=""/>
        <dsp:cNvSpPr/>
      </dsp:nvSpPr>
      <dsp:spPr>
        <a:xfrm>
          <a:off x="10065184" y="724892"/>
          <a:ext cx="1727650" cy="379168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kern="1200"/>
        </a:p>
      </dsp:txBody>
      <dsp:txXfrm>
        <a:off x="10115785" y="775493"/>
        <a:ext cx="1626448" cy="3690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4BB44-2F1D-49E7-B170-6F9C2939E5CD}">
      <dsp:nvSpPr>
        <dsp:cNvPr id="0" name=""/>
        <dsp:cNvSpPr/>
      </dsp:nvSpPr>
      <dsp:spPr>
        <a:xfrm>
          <a:off x="0" y="0"/>
          <a:ext cx="5541253" cy="4902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000" kern="1200"/>
            <a:t>Track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PV requests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PV name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Number of requests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Origin of last request </a:t>
          </a:r>
        </a:p>
      </dsp:txBody>
      <dsp:txXfrm>
        <a:off x="1598485" y="0"/>
        <a:ext cx="3942768" cy="4902350"/>
      </dsp:txXfrm>
    </dsp:sp>
    <dsp:sp modelId="{19F6E2FE-4CEE-437B-AEFA-A6CD2C0785DA}">
      <dsp:nvSpPr>
        <dsp:cNvPr id="0" name=""/>
        <dsp:cNvSpPr/>
      </dsp:nvSpPr>
      <dsp:spPr>
        <a:xfrm>
          <a:off x="414342" y="806652"/>
          <a:ext cx="911203" cy="322457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4BB44-2F1D-49E7-B170-6F9C2939E5CD}">
      <dsp:nvSpPr>
        <dsp:cNvPr id="0" name=""/>
        <dsp:cNvSpPr/>
      </dsp:nvSpPr>
      <dsp:spPr>
        <a:xfrm>
          <a:off x="0" y="0"/>
          <a:ext cx="5541253" cy="4902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000" kern="1200"/>
            <a:t>Track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PV requests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PV name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Number of requests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Origin of last request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Includes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Requests that never get a response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Requests that used to get a response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Duplicate PVs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Malformed </a:t>
          </a: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</a:rPr>
            <a:t>PV names</a:t>
          </a:r>
        </a:p>
      </dsp:txBody>
      <dsp:txXfrm>
        <a:off x="1598485" y="0"/>
        <a:ext cx="3942768" cy="4902350"/>
      </dsp:txXfrm>
    </dsp:sp>
    <dsp:sp modelId="{19F6E2FE-4CEE-437B-AEFA-A6CD2C0785DA}">
      <dsp:nvSpPr>
        <dsp:cNvPr id="0" name=""/>
        <dsp:cNvSpPr/>
      </dsp:nvSpPr>
      <dsp:spPr>
        <a:xfrm>
          <a:off x="414342" y="806652"/>
          <a:ext cx="911203" cy="322457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4BB44-2F1D-49E7-B170-6F9C2939E5CD}">
      <dsp:nvSpPr>
        <dsp:cNvPr id="0" name=""/>
        <dsp:cNvSpPr/>
      </dsp:nvSpPr>
      <dsp:spPr>
        <a:xfrm>
          <a:off x="0" y="0"/>
          <a:ext cx="5541253" cy="4902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000" kern="1200"/>
            <a:t>Track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PV requests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PV name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Number of requests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Origin of last request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Includes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Requests that never get a response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Requests that used to get a response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Duplicate PVs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Malformed </a:t>
          </a: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</a:rPr>
            <a:t>PV names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</a:rPr>
            <a:t>Application serving the PV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</a:rPr>
            <a:t>EPICS IOC-Servers Names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</a:rPr>
            <a:t>Applications quantity running on a host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</a:rPr>
            <a:t>Uptime estimates of server applications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schemeClr val="tx1"/>
              </a:solidFill>
              <a:latin typeface="Arial" panose="020B0604020202020204" pitchFamily="34" charset="0"/>
            </a:rPr>
            <a:t>Applications that are no longer broadcasting </a:t>
          </a:r>
        </a:p>
      </dsp:txBody>
      <dsp:txXfrm>
        <a:off x="1598485" y="0"/>
        <a:ext cx="3942768" cy="4902350"/>
      </dsp:txXfrm>
    </dsp:sp>
    <dsp:sp modelId="{19F6E2FE-4CEE-437B-AEFA-A6CD2C0785DA}">
      <dsp:nvSpPr>
        <dsp:cNvPr id="0" name=""/>
        <dsp:cNvSpPr/>
      </dsp:nvSpPr>
      <dsp:spPr>
        <a:xfrm>
          <a:off x="414342" y="806652"/>
          <a:ext cx="911203" cy="322457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D2AD3-A64D-4ACD-93F5-B9E4C73E7FE7}" type="datetimeFigureOut">
              <a:rPr lang="en-CA" smtClean="0"/>
              <a:t>2024-09-17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50938-4BA4-4E2F-9C81-EFC2F31F18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681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2.9</a:t>
            </a:r>
            <a:r>
              <a:rPr lang="en-CA" baseline="0"/>
              <a:t> GeV</a:t>
            </a:r>
            <a:endParaRPr lang="en-CA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76 meters in diameter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/>
              <a:t>14 people in Controls and Instrumentation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50938-4BA4-4E2F-9C81-EFC2F31F188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3531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/>
              <a:t>Monitor the EPICS traffic</a:t>
            </a:r>
          </a:p>
          <a:p>
            <a:pPr marL="514350" indent="-514350">
              <a:buFont typeface="+mj-lt"/>
              <a:buAutoNum type="arabicPeriod"/>
            </a:pPr>
            <a:r>
              <a:rPr lang="en-CA"/>
              <a:t>Over time this gives you a list of PV names – throw them in a database in RAM</a:t>
            </a:r>
          </a:p>
          <a:p>
            <a:pPr marL="514350" indent="-514350">
              <a:buFont typeface="+mj-lt"/>
              <a:buAutoNum type="arabicPeriod"/>
            </a:pPr>
            <a:r>
              <a:rPr lang="en-CA"/>
              <a:t>Cycle through the database polling the PV’s by creating our own requests – now you show</a:t>
            </a:r>
          </a:p>
          <a:p>
            <a:pPr marL="514350" indent="-514350">
              <a:buFont typeface="+mj-lt"/>
              <a:buAutoNum type="arabicPeriod"/>
            </a:pPr>
            <a:r>
              <a:rPr lang="en-CA" err="1"/>
              <a:t>uld</a:t>
            </a:r>
            <a:r>
              <a:rPr lang="en-CA"/>
              <a:t> find out who is hosting the PV, if anyone</a:t>
            </a:r>
          </a:p>
          <a:p>
            <a:pPr marL="514350" indent="-514350">
              <a:buFont typeface="+mj-lt"/>
              <a:buAutoNum type="arabicPeriod"/>
            </a:pPr>
            <a:r>
              <a:rPr lang="en-CA"/>
              <a:t>So far works on all versions of EPICS we are running, the latest being 3.12.14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50938-4BA4-4E2F-9C81-EFC2F31F1882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9813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above images were generated using a project called </a:t>
            </a:r>
          </a:p>
          <a:p>
            <a:endParaRPr lang="en-CA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pyreverse</a:t>
            </a:r>
            <a:endParaRPr lang="en-CA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CA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 The images represent the file structure and the communication between the files, before and after code refactoring. </a:t>
            </a:r>
            <a:endParaRPr lang="en-CA"/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50938-4BA4-4E2F-9C81-EFC2F31F1882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5569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50938-4BA4-4E2F-9C81-EFC2F31F188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8336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32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66ECC76-F885-4A6F-AD5B-E83570B38F96}" type="slidenum">
              <a:rPr lang="pt-BR" sz="1200" b="0" strike="noStrike" spc="-1">
                <a:latin typeface="Times New Roman"/>
              </a:rPr>
              <a:t>15</a:t>
            </a:fld>
            <a:endParaRPr lang="pt-B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1664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50938-4BA4-4E2F-9C81-EFC2F31F188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109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50938-4BA4-4E2F-9C81-EFC2F31F188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0915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50938-4BA4-4E2F-9C81-EFC2F31F188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9102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32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66ECC76-F885-4A6F-AD5B-E83570B38F96}" type="slidenum">
              <a:rPr lang="pt-BR" sz="1200" b="0" strike="noStrike" spc="-1">
                <a:latin typeface="Times New Roman"/>
              </a:rPr>
              <a:t>7</a:t>
            </a:fld>
            <a:endParaRPr lang="pt-B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2301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32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66ECC76-F885-4A6F-AD5B-E83570B38F96}" type="slidenum">
              <a:rPr lang="pt-BR" sz="1200" b="0" strike="noStrike" spc="-1">
                <a:latin typeface="Times New Roman"/>
              </a:rPr>
              <a:t>8</a:t>
            </a:fld>
            <a:endParaRPr lang="pt-B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5864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32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66ECC76-F885-4A6F-AD5B-E83570B38F96}" type="slidenum">
              <a:rPr lang="pt-BR" sz="1200" b="0" strike="noStrike" spc="-1">
                <a:latin typeface="Times New Roman"/>
              </a:rPr>
              <a:t>9</a:t>
            </a:fld>
            <a:endParaRPr lang="pt-B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2323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/>
              <a:t>Monitor the EPICS traffic</a:t>
            </a:r>
          </a:p>
          <a:p>
            <a:pPr marL="514350" indent="-514350">
              <a:buFont typeface="+mj-lt"/>
              <a:buAutoNum type="arabicPeriod"/>
            </a:pPr>
            <a:r>
              <a:rPr lang="en-CA"/>
              <a:t>Over time this gives you a list of PV names – throw them in a database in RAM</a:t>
            </a:r>
          </a:p>
          <a:p>
            <a:pPr marL="514350" indent="-514350">
              <a:buFont typeface="+mj-lt"/>
              <a:buAutoNum type="arabicPeriod"/>
            </a:pPr>
            <a:r>
              <a:rPr lang="en-CA"/>
              <a:t>Cycle through the database polling the PV’s by creating our own requests – now you show</a:t>
            </a:r>
          </a:p>
          <a:p>
            <a:pPr marL="514350" indent="-514350">
              <a:buFont typeface="+mj-lt"/>
              <a:buAutoNum type="arabicPeriod"/>
            </a:pPr>
            <a:r>
              <a:rPr lang="en-CA" err="1"/>
              <a:t>uld</a:t>
            </a:r>
            <a:r>
              <a:rPr lang="en-CA"/>
              <a:t> find out who is hosting the PV, if anyone</a:t>
            </a:r>
          </a:p>
          <a:p>
            <a:pPr marL="514350" indent="-514350">
              <a:buFont typeface="+mj-lt"/>
              <a:buAutoNum type="arabicPeriod"/>
            </a:pPr>
            <a:r>
              <a:rPr lang="en-CA"/>
              <a:t>So far works on all versions of EPICS we are running, the latest being 3.12.14</a:t>
            </a:r>
          </a:p>
          <a:p>
            <a:endParaRPr lang="en-CA"/>
          </a:p>
          <a:p>
            <a:r>
              <a:rPr lang="en-CA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Combined.py merged the original PV monitor with other CLS developed monitoring systems.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50938-4BA4-4E2F-9C81-EFC2F31F188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8033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/>
              <a:t>Monitor the EPICS traffic</a:t>
            </a:r>
          </a:p>
          <a:p>
            <a:pPr marL="514350" indent="-514350">
              <a:buFont typeface="+mj-lt"/>
              <a:buAutoNum type="arabicPeriod"/>
            </a:pPr>
            <a:r>
              <a:rPr lang="en-CA"/>
              <a:t>Over time this gives you a list of PV names – throw them in a database in RAM</a:t>
            </a:r>
          </a:p>
          <a:p>
            <a:pPr marL="514350" indent="-514350">
              <a:buFont typeface="+mj-lt"/>
              <a:buAutoNum type="arabicPeriod"/>
            </a:pPr>
            <a:r>
              <a:rPr lang="en-CA"/>
              <a:t>Cycle through the database polling the PV’s by creating our own requests – now you show</a:t>
            </a:r>
          </a:p>
          <a:p>
            <a:pPr marL="514350" indent="-514350">
              <a:buFont typeface="+mj-lt"/>
              <a:buAutoNum type="arabicPeriod"/>
            </a:pPr>
            <a:r>
              <a:rPr lang="en-CA" err="1"/>
              <a:t>uld</a:t>
            </a:r>
            <a:r>
              <a:rPr lang="en-CA"/>
              <a:t> find out who is hosting the PV, if anyone</a:t>
            </a:r>
          </a:p>
          <a:p>
            <a:pPr marL="514350" indent="-514350">
              <a:buFont typeface="+mj-lt"/>
              <a:buAutoNum type="arabicPeriod"/>
            </a:pPr>
            <a:r>
              <a:rPr lang="en-CA"/>
              <a:t>So far works on all versions of EPICS we are running, the latest being 3.12.14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50938-4BA4-4E2F-9C81-EFC2F31F1882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630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3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C9F345-9D28-418F-9846-B675A711EE98}"/>
              </a:ext>
            </a:extLst>
          </p:cNvPr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7" r="1911" b="40546"/>
          <a:stretch/>
        </p:blipFill>
        <p:spPr>
          <a:xfrm>
            <a:off x="8043317" y="6358553"/>
            <a:ext cx="3600000" cy="449617"/>
          </a:xfrm>
          <a:prstGeom prst="rect">
            <a:avLst/>
          </a:prstGeom>
          <a:extLst>
            <a:ext uri="{FAA26D3D-D897-4be2-8F04-BA451C77F1D7}">
              <ma14:placeholderFlag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xmlns:lc="http://schemas.openxmlformats.org/drawingml/2006/lockedCanvas" xmlns="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43224C-B9D8-46A9-B870-E2DB3435079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09600" y="6151361"/>
            <a:ext cx="175695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18/10/relationships/comments" Target="../comments/modernComment_14C_D4D3A340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18/10/relationships/comments" Target="../comments/modernComment_14A_487FDEB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18/10/relationships/comments" Target="../comments/modernComment_14B_764285C0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microsoft.com/office/2018/10/relationships/comments" Target="../comments/modernComment_14D_7D4A6D7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18/10/relationships/comments" Target="../comments/modernComment_101_D97B20BC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2.xml"/><Relationship Id="rId15" Type="http://schemas.microsoft.com/office/2018/10/relationships/comments" Target="../comments/modernComment_13D_72FCB37F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>
            <a:extLst>
              <a:ext uri="{FF2B5EF4-FFF2-40B4-BE49-F238E27FC236}">
                <a16:creationId xmlns:a16="http://schemas.microsoft.com/office/drawing/2014/main" id="{B97F9153-5B25-4244-ABE2-9423119A3F68}"/>
              </a:ext>
            </a:extLst>
          </p:cNvPr>
          <p:cNvSpPr txBox="1"/>
          <p:nvPr/>
        </p:nvSpPr>
        <p:spPr>
          <a:xfrm>
            <a:off x="836361" y="2384716"/>
            <a:ext cx="10515240" cy="1285009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spc="-1">
                <a:solidFill>
                  <a:srgbClr val="000000"/>
                </a:solidFill>
                <a:latin typeface="Verdana"/>
                <a:ea typeface="Verdana"/>
              </a:rPr>
              <a:t>An Update to Canadian Light Source</a:t>
            </a:r>
          </a:p>
          <a:p>
            <a:pPr algn="ctr">
              <a:lnSpc>
                <a:spcPct val="9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Verdana"/>
                <a:ea typeface="Verdana"/>
              </a:rPr>
              <a:t> PV-Monitor</a:t>
            </a:r>
            <a:endParaRPr lang="en-US" sz="3600" b="1" strike="noStrike" spc="-1">
              <a:solidFill>
                <a:srgbClr val="000000"/>
              </a:solidFill>
              <a:latin typeface="Verdana"/>
              <a:ea typeface="Verdana"/>
            </a:endParaRPr>
          </a:p>
        </p:txBody>
      </p:sp>
      <p:sp>
        <p:nvSpPr>
          <p:cNvPr id="4" name="TextShape 2">
            <a:extLst>
              <a:ext uri="{FF2B5EF4-FFF2-40B4-BE49-F238E27FC236}">
                <a16:creationId xmlns:a16="http://schemas.microsoft.com/office/drawing/2014/main" id="{1E94BC0D-F71E-4E60-98E8-54EB564A49A5}"/>
              </a:ext>
            </a:extLst>
          </p:cNvPr>
          <p:cNvSpPr txBox="1"/>
          <p:nvPr/>
        </p:nvSpPr>
        <p:spPr>
          <a:xfrm>
            <a:off x="4719582" y="4081540"/>
            <a:ext cx="2748798" cy="33745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Verdana"/>
                <a:ea typeface="Verdana"/>
              </a:rPr>
              <a:t>Augusto Yoshio Horita</a:t>
            </a:r>
            <a:endParaRPr lang="pt-BR" sz="1800" b="0" strike="noStrike" spc="-1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06809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8F3D1B94-7E72-4440-B9DA-A6FEA7D2840E}"/>
              </a:ext>
            </a:extLst>
          </p:cNvPr>
          <p:cNvSpPr/>
          <p:nvPr/>
        </p:nvSpPr>
        <p:spPr>
          <a:xfrm>
            <a:off x="1064324" y="1542487"/>
            <a:ext cx="7778019" cy="23212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635">
              <a:lnSpc>
                <a:spcPct val="150000"/>
              </a:lnSpc>
              <a:buClr>
                <a:srgbClr val="000000"/>
              </a:buClr>
            </a:pPr>
            <a:endParaRPr lang="pt-BR" sz="2800" b="0" strike="noStrike" spc="-1">
              <a:latin typeface="Arial"/>
              <a:cs typeface="Arial"/>
            </a:endParaRPr>
          </a:p>
        </p:txBody>
      </p:sp>
      <p:sp>
        <p:nvSpPr>
          <p:cNvPr id="9" name="TextShape 2">
            <a:extLst>
              <a:ext uri="{FF2B5EF4-FFF2-40B4-BE49-F238E27FC236}">
                <a16:creationId xmlns:a16="http://schemas.microsoft.com/office/drawing/2014/main" id="{D03AC6B6-06B3-4592-BB12-95AE4220C6A2}"/>
              </a:ext>
            </a:extLst>
          </p:cNvPr>
          <p:cNvSpPr txBox="1"/>
          <p:nvPr/>
        </p:nvSpPr>
        <p:spPr>
          <a:xfrm>
            <a:off x="1166992" y="-106717"/>
            <a:ext cx="9858015" cy="132516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Verdana"/>
                <a:ea typeface="Verdana"/>
              </a:rPr>
              <a:t>Architecture - Before</a:t>
            </a:r>
            <a:endParaRPr lang="pt-BR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88071-2B78-46A4-8F5D-E75D3D6F6016}"/>
              </a:ext>
            </a:extLst>
          </p:cNvPr>
          <p:cNvSpPr/>
          <p:nvPr/>
        </p:nvSpPr>
        <p:spPr>
          <a:xfrm>
            <a:off x="530647" y="1225807"/>
            <a:ext cx="6653892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Find the PV’s doing </a:t>
            </a:r>
            <a:r>
              <a:rPr lang="en-CA" err="1"/>
              <a:t>cagets</a:t>
            </a:r>
            <a:r>
              <a:rPr lang="en-CA"/>
              <a:t> would be just too slow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/>
              <a:t>Timeout waiting for lost PV’s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 </a:t>
            </a:r>
            <a:r>
              <a:rPr lang="en-CA" err="1"/>
              <a:t>pyCaGet</a:t>
            </a:r>
            <a:r>
              <a:rPr lang="en-CA"/>
              <a:t> sometimes </a:t>
            </a:r>
            <a:r>
              <a:rPr lang="en-CA" err="1"/>
              <a:t>Segfaults</a:t>
            </a:r>
            <a:endParaRPr lang="en-CA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err="1"/>
              <a:t>pyCaget</a:t>
            </a:r>
            <a:r>
              <a:rPr lang="en-CA"/>
              <a:t> uses epics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Bypass and do CA_PROTO_SEARCH directly</a:t>
            </a:r>
            <a:endParaRPr lang="en-CA">
              <a:ea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E9E7ED-F040-4CAD-BBE4-30E5B575CA79}"/>
              </a:ext>
            </a:extLst>
          </p:cNvPr>
          <p:cNvSpPr/>
          <p:nvPr/>
        </p:nvSpPr>
        <p:spPr>
          <a:xfrm>
            <a:off x="530647" y="3029854"/>
            <a:ext cx="6653892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Remote software needed: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>
                <a:ea typeface="Calibri"/>
                <a:cs typeface="Calibri"/>
              </a:rPr>
              <a:t>IOC-Applications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>
                <a:ea typeface="Calibri"/>
                <a:cs typeface="Calibri"/>
              </a:rPr>
              <a:t>EPICS Beacons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>
                <a:ea typeface="Calibri"/>
                <a:cs typeface="Calibri"/>
              </a:rPr>
              <a:t>Heartbeat (developed by CLS)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>
                <a:ea typeface="Calibri"/>
                <a:cs typeface="Calibri"/>
              </a:rPr>
              <a:t>IOC-Servers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err="1">
                <a:ea typeface="Calibri"/>
                <a:cs typeface="Calibri"/>
              </a:rPr>
              <a:t>LinuxMonitor</a:t>
            </a:r>
            <a:r>
              <a:rPr lang="en-CA">
                <a:ea typeface="Calibri"/>
                <a:cs typeface="Calibri"/>
              </a:rPr>
              <a:t> (IOC-Application)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98A2DA-4884-4969-B600-A95B279E19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52"/>
          <a:stretch/>
        </p:blipFill>
        <p:spPr>
          <a:xfrm>
            <a:off x="5753404" y="1161486"/>
            <a:ext cx="6438596" cy="4655760"/>
          </a:xfrm>
          <a:prstGeom prst="rect">
            <a:avLst/>
          </a:prstGeom>
        </p:spPr>
      </p:pic>
      <p:pic>
        <p:nvPicPr>
          <p:cNvPr id="2050" name="Picture 2" descr="Software Architecture Men Lifting Blocks Messy Stock Illustration 412584964  | Shutterstock">
            <a:extLst>
              <a:ext uri="{FF2B5EF4-FFF2-40B4-BE49-F238E27FC236}">
                <a16:creationId xmlns:a16="http://schemas.microsoft.com/office/drawing/2014/main" id="{E6EA430D-61EE-4F16-B651-98BBF4BD2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306" r="10147" b="19541"/>
          <a:stretch/>
        </p:blipFill>
        <p:spPr bwMode="auto">
          <a:xfrm>
            <a:off x="10412786" y="259824"/>
            <a:ext cx="1570753" cy="112064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63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  <p:extLst>
    <p:ext uri="{6950BFC3-D8DA-4A85-94F7-54DA5524770B}">
      <p188:commentRel xmlns="" xmlns:p188="http://schemas.microsoft.com/office/powerpoint/2018/8/main" r:id="rId5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335B99-3753-4A8B-BEBE-A9C711652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444" y="1542487"/>
            <a:ext cx="5748182" cy="3861558"/>
          </a:xfrm>
          <a:prstGeom prst="rect">
            <a:avLst/>
          </a:prstGeom>
        </p:spPr>
      </p:pic>
      <p:sp>
        <p:nvSpPr>
          <p:cNvPr id="2" name="CustomShape 1">
            <a:extLst>
              <a:ext uri="{FF2B5EF4-FFF2-40B4-BE49-F238E27FC236}">
                <a16:creationId xmlns:a16="http://schemas.microsoft.com/office/drawing/2014/main" id="{8F3D1B94-7E72-4440-B9DA-A6FEA7D2840E}"/>
              </a:ext>
            </a:extLst>
          </p:cNvPr>
          <p:cNvSpPr/>
          <p:nvPr/>
        </p:nvSpPr>
        <p:spPr>
          <a:xfrm>
            <a:off x="1064324" y="1542487"/>
            <a:ext cx="7778019" cy="23212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635">
              <a:lnSpc>
                <a:spcPct val="150000"/>
              </a:lnSpc>
              <a:buClr>
                <a:srgbClr val="000000"/>
              </a:buClr>
            </a:pPr>
            <a:endParaRPr lang="pt-BR" sz="2800" b="0" strike="noStrike" spc="-1">
              <a:latin typeface="Arial"/>
              <a:cs typeface="Arial"/>
            </a:endParaRPr>
          </a:p>
        </p:txBody>
      </p:sp>
      <p:sp>
        <p:nvSpPr>
          <p:cNvPr id="9" name="TextShape 2">
            <a:extLst>
              <a:ext uri="{FF2B5EF4-FFF2-40B4-BE49-F238E27FC236}">
                <a16:creationId xmlns:a16="http://schemas.microsoft.com/office/drawing/2014/main" id="{D03AC6B6-06B3-4592-BB12-95AE4220C6A2}"/>
              </a:ext>
            </a:extLst>
          </p:cNvPr>
          <p:cNvSpPr txBox="1"/>
          <p:nvPr/>
        </p:nvSpPr>
        <p:spPr>
          <a:xfrm>
            <a:off x="1166992" y="-106717"/>
            <a:ext cx="9858015" cy="132516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Verdana"/>
                <a:ea typeface="Verdana"/>
              </a:rPr>
              <a:t>Architecture - Before</a:t>
            </a:r>
            <a:endParaRPr lang="pt-BR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88071-2B78-46A4-8F5D-E75D3D6F6016}"/>
              </a:ext>
            </a:extLst>
          </p:cNvPr>
          <p:cNvSpPr/>
          <p:nvPr/>
        </p:nvSpPr>
        <p:spPr>
          <a:xfrm>
            <a:off x="530647" y="1225807"/>
            <a:ext cx="6653892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Find the PV’s doing </a:t>
            </a:r>
            <a:r>
              <a:rPr lang="en-CA" err="1"/>
              <a:t>cagets</a:t>
            </a:r>
            <a:r>
              <a:rPr lang="en-CA"/>
              <a:t> would be just too slow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/>
              <a:t>Timeout waiting for lost PV’s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 </a:t>
            </a:r>
            <a:r>
              <a:rPr lang="en-CA" err="1"/>
              <a:t>pyCaGet</a:t>
            </a:r>
            <a:r>
              <a:rPr lang="en-CA"/>
              <a:t> sometimes </a:t>
            </a:r>
            <a:r>
              <a:rPr lang="en-CA" err="1"/>
              <a:t>Segfaults</a:t>
            </a:r>
            <a:endParaRPr lang="en-CA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err="1"/>
              <a:t>pyCaget</a:t>
            </a:r>
            <a:r>
              <a:rPr lang="en-CA"/>
              <a:t> uses epics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Bypass and do CA_PROTO_SEARCH directly</a:t>
            </a:r>
            <a:endParaRPr lang="en-CA">
              <a:ea typeface="Calibri"/>
              <a:cs typeface="Calibri"/>
            </a:endParaRPr>
          </a:p>
        </p:txBody>
      </p:sp>
      <p:pic>
        <p:nvPicPr>
          <p:cNvPr id="2050" name="Picture 2" descr="Software Architecture Men Lifting Blocks Messy Stock Illustration 412584964  | Shutterstock">
            <a:extLst>
              <a:ext uri="{FF2B5EF4-FFF2-40B4-BE49-F238E27FC236}">
                <a16:creationId xmlns:a16="http://schemas.microsoft.com/office/drawing/2014/main" id="{E6EA430D-61EE-4F16-B651-98BBF4BD2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306" r="10147" b="19541"/>
          <a:stretch/>
        </p:blipFill>
        <p:spPr bwMode="auto">
          <a:xfrm>
            <a:off x="10412786" y="259824"/>
            <a:ext cx="1570753" cy="112064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E9E7ED-F040-4CAD-BBE4-30E5B575CA79}"/>
              </a:ext>
            </a:extLst>
          </p:cNvPr>
          <p:cNvSpPr/>
          <p:nvPr/>
        </p:nvSpPr>
        <p:spPr>
          <a:xfrm>
            <a:off x="530647" y="3029854"/>
            <a:ext cx="6653892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Remote software needed: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>
                <a:ea typeface="Calibri"/>
                <a:cs typeface="Calibri"/>
              </a:rPr>
              <a:t>IOC-Applications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>
                <a:ea typeface="Calibri"/>
                <a:cs typeface="Calibri"/>
              </a:rPr>
              <a:t>EPICS Beacons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>
                <a:ea typeface="Calibri"/>
                <a:cs typeface="Calibri"/>
              </a:rPr>
              <a:t>Heartbeat (developed by CLS)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>
                <a:ea typeface="Calibri"/>
                <a:cs typeface="Calibri"/>
              </a:rPr>
              <a:t>IOC-Servers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err="1">
                <a:ea typeface="Calibri"/>
                <a:cs typeface="Calibri"/>
              </a:rPr>
              <a:t>LinuxMonitor</a:t>
            </a:r>
            <a:r>
              <a:rPr lang="en-CA">
                <a:ea typeface="Calibri"/>
                <a:cs typeface="Calibri"/>
              </a:rPr>
              <a:t> (IOC-Application)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EF7268-2211-4222-A684-C967E3201CE6}"/>
              </a:ext>
            </a:extLst>
          </p:cNvPr>
          <p:cNvSpPr/>
          <p:nvPr/>
        </p:nvSpPr>
        <p:spPr>
          <a:xfrm>
            <a:off x="9766510" y="5720725"/>
            <a:ext cx="199877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CA" b="1">
                <a:ea typeface="Calibri"/>
                <a:cs typeface="Calibri"/>
              </a:rPr>
              <a:t>Passive Acquisition</a:t>
            </a:r>
          </a:p>
        </p:txBody>
      </p:sp>
    </p:spTree>
    <p:extLst>
      <p:ext uri="{BB962C8B-B14F-4D97-AF65-F5344CB8AC3E}">
        <p14:creationId xmlns:p14="http://schemas.microsoft.com/office/powerpoint/2010/main" val="1216339639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5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8F3D1B94-7E72-4440-B9DA-A6FEA7D2840E}"/>
              </a:ext>
            </a:extLst>
          </p:cNvPr>
          <p:cNvSpPr/>
          <p:nvPr/>
        </p:nvSpPr>
        <p:spPr>
          <a:xfrm>
            <a:off x="1064324" y="1542487"/>
            <a:ext cx="7778019" cy="23212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635">
              <a:lnSpc>
                <a:spcPct val="150000"/>
              </a:lnSpc>
              <a:buClr>
                <a:srgbClr val="000000"/>
              </a:buClr>
            </a:pPr>
            <a:endParaRPr lang="pt-BR" sz="2800" b="0" strike="noStrike" spc="-1">
              <a:latin typeface="Arial"/>
              <a:cs typeface="Arial"/>
            </a:endParaRPr>
          </a:p>
        </p:txBody>
      </p:sp>
      <p:sp>
        <p:nvSpPr>
          <p:cNvPr id="9" name="TextShape 2">
            <a:extLst>
              <a:ext uri="{FF2B5EF4-FFF2-40B4-BE49-F238E27FC236}">
                <a16:creationId xmlns:a16="http://schemas.microsoft.com/office/drawing/2014/main" id="{D03AC6B6-06B3-4592-BB12-95AE4220C6A2}"/>
              </a:ext>
            </a:extLst>
          </p:cNvPr>
          <p:cNvSpPr txBox="1"/>
          <p:nvPr/>
        </p:nvSpPr>
        <p:spPr>
          <a:xfrm>
            <a:off x="1166992" y="-106717"/>
            <a:ext cx="9858015" cy="132516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Verdana"/>
                <a:ea typeface="Verdana"/>
              </a:rPr>
              <a:t>Architecture - Before</a:t>
            </a:r>
            <a:endParaRPr lang="pt-BR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88071-2B78-46A4-8F5D-E75D3D6F6016}"/>
              </a:ext>
            </a:extLst>
          </p:cNvPr>
          <p:cNvSpPr/>
          <p:nvPr/>
        </p:nvSpPr>
        <p:spPr>
          <a:xfrm>
            <a:off x="530647" y="1225807"/>
            <a:ext cx="6653892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Find the PV’s doing </a:t>
            </a:r>
            <a:r>
              <a:rPr lang="en-CA" err="1"/>
              <a:t>cagets</a:t>
            </a:r>
            <a:r>
              <a:rPr lang="en-CA"/>
              <a:t> would be just too slow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/>
              <a:t>Timeout waiting for lost PV’s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 </a:t>
            </a:r>
            <a:r>
              <a:rPr lang="en-CA" err="1"/>
              <a:t>pyCaGet</a:t>
            </a:r>
            <a:r>
              <a:rPr lang="en-CA"/>
              <a:t> sometimes </a:t>
            </a:r>
            <a:r>
              <a:rPr lang="en-CA" err="1"/>
              <a:t>Segfaults</a:t>
            </a:r>
            <a:endParaRPr lang="en-CA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err="1"/>
              <a:t>pyCaget</a:t>
            </a:r>
            <a:r>
              <a:rPr lang="en-CA"/>
              <a:t> uses epics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Bypass and do CA_PROTO_SEARCH directly</a:t>
            </a:r>
            <a:endParaRPr lang="en-CA">
              <a:ea typeface="Calibri"/>
              <a:cs typeface="Calibri"/>
            </a:endParaRPr>
          </a:p>
        </p:txBody>
      </p:sp>
      <p:pic>
        <p:nvPicPr>
          <p:cNvPr id="2050" name="Picture 2" descr="Software Architecture Men Lifting Blocks Messy Stock Illustration 412584964  | Shutterstock">
            <a:extLst>
              <a:ext uri="{FF2B5EF4-FFF2-40B4-BE49-F238E27FC236}">
                <a16:creationId xmlns:a16="http://schemas.microsoft.com/office/drawing/2014/main" id="{E6EA430D-61EE-4F16-B651-98BBF4BD2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306" r="10147" b="19541"/>
          <a:stretch/>
        </p:blipFill>
        <p:spPr bwMode="auto">
          <a:xfrm>
            <a:off x="10412786" y="259824"/>
            <a:ext cx="1570753" cy="112064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E9E7ED-F040-4CAD-BBE4-30E5B575CA79}"/>
              </a:ext>
            </a:extLst>
          </p:cNvPr>
          <p:cNvSpPr/>
          <p:nvPr/>
        </p:nvSpPr>
        <p:spPr>
          <a:xfrm>
            <a:off x="530647" y="3029854"/>
            <a:ext cx="6653892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Remote software needed: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>
                <a:ea typeface="Calibri"/>
                <a:cs typeface="Calibri"/>
              </a:rPr>
              <a:t>IOC-Applications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>
                <a:ea typeface="Calibri"/>
                <a:cs typeface="Calibri"/>
              </a:rPr>
              <a:t>EPICS Beacons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>
                <a:ea typeface="Calibri"/>
                <a:cs typeface="Calibri"/>
              </a:rPr>
              <a:t>Heartbeat (developed by CLS)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>
                <a:ea typeface="Calibri"/>
                <a:cs typeface="Calibri"/>
              </a:rPr>
              <a:t>IOC-Servers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err="1">
                <a:ea typeface="Calibri"/>
                <a:cs typeface="Calibri"/>
              </a:rPr>
              <a:t>LinuxMonitor</a:t>
            </a:r>
            <a:r>
              <a:rPr lang="en-CA">
                <a:ea typeface="Calibri"/>
                <a:cs typeface="Calibri"/>
              </a:rPr>
              <a:t> (IOC-Application)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3806F2-17B6-4521-875E-4D8A79D1F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539" y="2085509"/>
            <a:ext cx="4479716" cy="29192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18AD151-1B42-41F5-B684-4E54D1A8016C}"/>
              </a:ext>
            </a:extLst>
          </p:cNvPr>
          <p:cNvSpPr/>
          <p:nvPr/>
        </p:nvSpPr>
        <p:spPr>
          <a:xfrm>
            <a:off x="9766510" y="5720725"/>
            <a:ext cx="199877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CA" b="1">
                <a:ea typeface="Calibri"/>
                <a:cs typeface="Calibri"/>
              </a:rPr>
              <a:t>Active Acquisition</a:t>
            </a:r>
          </a:p>
        </p:txBody>
      </p:sp>
    </p:spTree>
    <p:extLst>
      <p:ext uri="{BB962C8B-B14F-4D97-AF65-F5344CB8AC3E}">
        <p14:creationId xmlns:p14="http://schemas.microsoft.com/office/powerpoint/2010/main" val="1984071104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5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8F3D1B94-7E72-4440-B9DA-A6FEA7D2840E}"/>
              </a:ext>
            </a:extLst>
          </p:cNvPr>
          <p:cNvSpPr/>
          <p:nvPr/>
        </p:nvSpPr>
        <p:spPr>
          <a:xfrm>
            <a:off x="1064324" y="1542487"/>
            <a:ext cx="7778019" cy="23212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635">
              <a:lnSpc>
                <a:spcPct val="150000"/>
              </a:lnSpc>
              <a:buClr>
                <a:srgbClr val="000000"/>
              </a:buClr>
            </a:pPr>
            <a:endParaRPr lang="pt-BR" sz="2800" b="0" strike="noStrike" spc="-1">
              <a:latin typeface="Arial"/>
              <a:cs typeface="Arial"/>
            </a:endParaRPr>
          </a:p>
        </p:txBody>
      </p:sp>
      <p:sp>
        <p:nvSpPr>
          <p:cNvPr id="9" name="TextShape 2">
            <a:extLst>
              <a:ext uri="{FF2B5EF4-FFF2-40B4-BE49-F238E27FC236}">
                <a16:creationId xmlns:a16="http://schemas.microsoft.com/office/drawing/2014/main" id="{D03AC6B6-06B3-4592-BB12-95AE4220C6A2}"/>
              </a:ext>
            </a:extLst>
          </p:cNvPr>
          <p:cNvSpPr txBox="1"/>
          <p:nvPr/>
        </p:nvSpPr>
        <p:spPr>
          <a:xfrm>
            <a:off x="1166992" y="-106717"/>
            <a:ext cx="9858015" cy="132516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Verdana"/>
                <a:ea typeface="Verdana"/>
              </a:rPr>
              <a:t>Architecture - After</a:t>
            </a:r>
            <a:endParaRPr lang="pt-BR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0" name="Picture 2" descr="Software Architecture Men Lifting Blocks Messy Stock Illustration 412584964  | Shutterstock">
            <a:extLst>
              <a:ext uri="{FF2B5EF4-FFF2-40B4-BE49-F238E27FC236}">
                <a16:creationId xmlns:a16="http://schemas.microsoft.com/office/drawing/2014/main" id="{E6EA430D-61EE-4F16-B651-98BBF4BD2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306" r="10147" b="19541"/>
          <a:stretch/>
        </p:blipFill>
        <p:spPr bwMode="auto">
          <a:xfrm>
            <a:off x="10412786" y="259824"/>
            <a:ext cx="1570753" cy="112064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EE9623-247D-416F-9891-C19699029F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80"/>
          <a:stretch/>
        </p:blipFill>
        <p:spPr>
          <a:xfrm>
            <a:off x="6272287" y="1415014"/>
            <a:ext cx="5827245" cy="47359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128AC43-458B-4A79-B36C-880E0B226196}"/>
              </a:ext>
            </a:extLst>
          </p:cNvPr>
          <p:cNvSpPr/>
          <p:nvPr/>
        </p:nvSpPr>
        <p:spPr>
          <a:xfrm>
            <a:off x="490100" y="1211806"/>
            <a:ext cx="6653892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Updated 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Decoupled facility configuration from source-code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Added Automatic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Refactored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Previous “Front-End” level structured into APIs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E8EC46-9EB5-4E81-B3C7-FDB34FF06D0E}"/>
              </a:ext>
            </a:extLst>
          </p:cNvPr>
          <p:cNvGrpSpPr/>
          <p:nvPr/>
        </p:nvGrpSpPr>
        <p:grpSpPr>
          <a:xfrm>
            <a:off x="445042" y="3138173"/>
            <a:ext cx="5827245" cy="2508021"/>
            <a:chOff x="445042" y="3404971"/>
            <a:chExt cx="5827245" cy="250802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0B6AA9C-2082-4D4C-BDA0-157D412DF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739" y="3404971"/>
              <a:ext cx="5793548" cy="9176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24F8DD9-016B-4025-93E8-DD4D6591E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5042" y="5042077"/>
              <a:ext cx="5827245" cy="870915"/>
            </a:xfrm>
            <a:prstGeom prst="rect">
              <a:avLst/>
            </a:prstGeom>
          </p:spPr>
        </p:pic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A6CF02CB-AA7A-4F3B-A430-E9E07F21516C}"/>
                </a:ext>
              </a:extLst>
            </p:cNvPr>
            <p:cNvSpPr/>
            <p:nvPr/>
          </p:nvSpPr>
          <p:spPr>
            <a:xfrm>
              <a:off x="3130064" y="4357145"/>
              <a:ext cx="457200" cy="60781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10202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6950BFC3-D8DA-4A85-94F7-54DA5524770B}">
      <p188:commentRel xmlns="" xmlns:p188="http://schemas.microsoft.com/office/powerpoint/2018/8/main" r:id="rId7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8F3D1B94-7E72-4440-B9DA-A6FEA7D2840E}"/>
              </a:ext>
            </a:extLst>
          </p:cNvPr>
          <p:cNvSpPr/>
          <p:nvPr/>
        </p:nvSpPr>
        <p:spPr>
          <a:xfrm>
            <a:off x="1064324" y="1542487"/>
            <a:ext cx="7778019" cy="23212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635">
              <a:lnSpc>
                <a:spcPct val="150000"/>
              </a:lnSpc>
              <a:buClr>
                <a:srgbClr val="000000"/>
              </a:buClr>
            </a:pPr>
            <a:endParaRPr lang="pt-BR" sz="2800" b="0" strike="noStrike" spc="-1">
              <a:latin typeface="Arial"/>
              <a:cs typeface="Arial"/>
            </a:endParaRPr>
          </a:p>
        </p:txBody>
      </p:sp>
      <p:sp>
        <p:nvSpPr>
          <p:cNvPr id="9" name="TextShape 2">
            <a:extLst>
              <a:ext uri="{FF2B5EF4-FFF2-40B4-BE49-F238E27FC236}">
                <a16:creationId xmlns:a16="http://schemas.microsoft.com/office/drawing/2014/main" id="{D03AC6B6-06B3-4592-BB12-95AE4220C6A2}"/>
              </a:ext>
            </a:extLst>
          </p:cNvPr>
          <p:cNvSpPr txBox="1"/>
          <p:nvPr/>
        </p:nvSpPr>
        <p:spPr>
          <a:xfrm>
            <a:off x="1168913" y="-102650"/>
            <a:ext cx="9858015" cy="132516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Verdana"/>
                <a:ea typeface="Verdana"/>
              </a:rPr>
              <a:t>Next Steps</a:t>
            </a:r>
            <a:endParaRPr lang="pt-BR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 descr="Why you need a business roadmap - HR Kilns">
            <a:extLst>
              <a:ext uri="{FF2B5EF4-FFF2-40B4-BE49-F238E27FC236}">
                <a16:creationId xmlns:a16="http://schemas.microsoft.com/office/drawing/2014/main" id="{69272445-4F9A-4EB8-8632-E9D61E555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66" y="2027263"/>
            <a:ext cx="3339110" cy="234019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B3A95E-2728-4FF1-9076-609A95C61BE7}"/>
              </a:ext>
            </a:extLst>
          </p:cNvPr>
          <p:cNvSpPr txBox="1"/>
          <p:nvPr/>
        </p:nvSpPr>
        <p:spPr>
          <a:xfrm>
            <a:off x="1168913" y="1542487"/>
            <a:ext cx="6080391" cy="30839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sz="2000" dirty="0">
                <a:ea typeface="Calibri"/>
                <a:cs typeface="Calibri"/>
              </a:rPr>
              <a:t>New front-end web page using the API version</a:t>
            </a:r>
            <a:endParaRPr lang="en-US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sz="2000" dirty="0">
                <a:ea typeface="Calibri"/>
                <a:cs typeface="Calibri"/>
              </a:rPr>
              <a:t>Refactor Data Management block </a:t>
            </a:r>
            <a:endParaRPr lang="en-CA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sz="2000" dirty="0">
                <a:ea typeface="Calibri"/>
                <a:cs typeface="Calibri"/>
              </a:rPr>
              <a:t>Make it facility-configurable – Welcome to test Beta</a:t>
            </a:r>
            <a:endParaRPr lang="en-CA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sz="2000" dirty="0">
                <a:ea typeface="Calibri"/>
                <a:cs typeface="Calibri"/>
              </a:rPr>
              <a:t>Release PV Monitor as open-source software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sz="2000" dirty="0">
                <a:ea typeface="Calibri"/>
                <a:cs typeface="Calibri"/>
              </a:rPr>
              <a:t>Make it PVA compatible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2635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ank you: RFGeneration Thanks: March 2014 - Running Smooooooth - What  about channel 4?">
            <a:extLst>
              <a:ext uri="{FF2B5EF4-FFF2-40B4-BE49-F238E27FC236}">
                <a16:creationId xmlns:a16="http://schemas.microsoft.com/office/drawing/2014/main" id="{89A038F6-C0E5-4438-980B-9F303146B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6" b="2020"/>
          <a:stretch/>
        </p:blipFill>
        <p:spPr bwMode="auto">
          <a:xfrm>
            <a:off x="3049126" y="2016477"/>
            <a:ext cx="6094614" cy="276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Shape 2">
            <a:extLst>
              <a:ext uri="{FF2B5EF4-FFF2-40B4-BE49-F238E27FC236}">
                <a16:creationId xmlns:a16="http://schemas.microsoft.com/office/drawing/2014/main" id="{2DBFB005-4307-41AD-BD34-713F281E0AF5}"/>
              </a:ext>
            </a:extLst>
          </p:cNvPr>
          <p:cNvSpPr txBox="1"/>
          <p:nvPr/>
        </p:nvSpPr>
        <p:spPr>
          <a:xfrm>
            <a:off x="458665" y="5273373"/>
            <a:ext cx="5508501" cy="6655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Verdana"/>
                <a:ea typeface="Verdana"/>
              </a:rPr>
              <a:t>Augusto Yoshio Horita</a:t>
            </a:r>
          </a:p>
          <a:p>
            <a:pPr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en-US" spc="-1">
                <a:solidFill>
                  <a:srgbClr val="000000"/>
                </a:solidFill>
                <a:latin typeface="Verdana"/>
                <a:ea typeface="Verdana"/>
              </a:rPr>
              <a:t>e</a:t>
            </a:r>
            <a:r>
              <a:rPr lang="en-US" sz="1800" b="0" strike="noStrike" spc="-1">
                <a:solidFill>
                  <a:srgbClr val="000000"/>
                </a:solidFill>
                <a:latin typeface="Verdana"/>
                <a:ea typeface="Verdana"/>
              </a:rPr>
              <a:t>-mail: augusto.h</a:t>
            </a:r>
            <a:r>
              <a:rPr lang="en-US" spc="-1">
                <a:solidFill>
                  <a:srgbClr val="000000"/>
                </a:solidFill>
                <a:latin typeface="Verdana"/>
                <a:ea typeface="Verdana"/>
              </a:rPr>
              <a:t>orita@lightsource.ca</a:t>
            </a:r>
            <a:endParaRPr lang="pt-BR" sz="1800" b="0" strike="noStrike" spc="-1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4527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2">
            <a:extLst>
              <a:ext uri="{FF2B5EF4-FFF2-40B4-BE49-F238E27FC236}">
                <a16:creationId xmlns:a16="http://schemas.microsoft.com/office/drawing/2014/main" id="{204E2B53-D37E-40E3-81DF-CBC4CF3BD2D7}"/>
              </a:ext>
            </a:extLst>
          </p:cNvPr>
          <p:cNvSpPr txBox="1"/>
          <p:nvPr/>
        </p:nvSpPr>
        <p:spPr>
          <a:xfrm>
            <a:off x="838380" y="-1438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Verdana"/>
                <a:ea typeface="Verdana"/>
              </a:rPr>
              <a:t>Outline</a:t>
            </a:r>
            <a:endParaRPr lang="pt-BR" sz="36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BAD054F-06A8-4B4F-A09A-E4F88DB924D0}"/>
              </a:ext>
            </a:extLst>
          </p:cNvPr>
          <p:cNvGrpSpPr/>
          <p:nvPr/>
        </p:nvGrpSpPr>
        <p:grpSpPr>
          <a:xfrm>
            <a:off x="0" y="1010412"/>
            <a:ext cx="7255764" cy="4837176"/>
            <a:chOff x="-923693" y="587967"/>
            <a:chExt cx="8128000" cy="5418667"/>
          </a:xfrm>
        </p:grpSpPr>
        <p:graphicFrame>
          <p:nvGraphicFramePr>
            <p:cNvPr id="17" name="Diagram 16">
              <a:extLst>
                <a:ext uri="{FF2B5EF4-FFF2-40B4-BE49-F238E27FC236}">
                  <a16:creationId xmlns:a16="http://schemas.microsoft.com/office/drawing/2014/main" id="{B2EDEFD7-1F37-42C4-849C-B5972EA0D63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99856758"/>
                </p:ext>
              </p:extLst>
            </p:nvPr>
          </p:nvGraphicFramePr>
          <p:xfrm>
            <a:off x="-923693" y="587967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B2D205-AC3C-42BA-A676-89DEA458B0E8}"/>
                </a:ext>
              </a:extLst>
            </p:cNvPr>
            <p:cNvSpPr/>
            <p:nvPr/>
          </p:nvSpPr>
          <p:spPr>
            <a:xfrm>
              <a:off x="3564459" y="5249375"/>
              <a:ext cx="1701322" cy="6652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3086" name="Picture 14" descr="What is Python Coding? | Juni Learning">
            <a:extLst>
              <a:ext uri="{FF2B5EF4-FFF2-40B4-BE49-F238E27FC236}">
                <a16:creationId xmlns:a16="http://schemas.microsoft.com/office/drawing/2014/main" id="{35929D36-8DEF-4EA7-A440-430407595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094" y="2669372"/>
            <a:ext cx="2086972" cy="208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EPICS - Wikipedia">
            <a:extLst>
              <a:ext uri="{FF2B5EF4-FFF2-40B4-BE49-F238E27FC236}">
                <a16:creationId xmlns:a16="http://schemas.microsoft.com/office/drawing/2014/main" id="{63766274-5347-493D-914C-DB234E0C8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063" y="1459631"/>
            <a:ext cx="1765717" cy="9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riadb.org/wp-content/uploads/2019/01/cropped-mar...">
            <a:extLst>
              <a:ext uri="{FF2B5EF4-FFF2-40B4-BE49-F238E27FC236}">
                <a16:creationId xmlns:a16="http://schemas.microsoft.com/office/drawing/2014/main" id="{E81F765B-D502-423F-B75E-C2E01F4B3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77" y="3803456"/>
            <a:ext cx="1039791" cy="10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9C9BBFCE-BB91-4DA6-A934-3815495EE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73" y="2397320"/>
            <a:ext cx="19050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25180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11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8F95FD2F-1207-4443-858A-C2FBD10C85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56601"/>
              </p:ext>
            </p:extLst>
          </p:nvPr>
        </p:nvGraphicFramePr>
        <p:xfrm>
          <a:off x="195943" y="767443"/>
          <a:ext cx="11793311" cy="5241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Shape 2">
            <a:extLst>
              <a:ext uri="{FF2B5EF4-FFF2-40B4-BE49-F238E27FC236}">
                <a16:creationId xmlns:a16="http://schemas.microsoft.com/office/drawing/2014/main" id="{204E2B53-D37E-40E3-81DF-CBC4CF3BD2D7}"/>
              </a:ext>
            </a:extLst>
          </p:cNvPr>
          <p:cNvSpPr txBox="1"/>
          <p:nvPr/>
        </p:nvSpPr>
        <p:spPr>
          <a:xfrm>
            <a:off x="838380" y="-120667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Verdana"/>
                <a:ea typeface="Verdana"/>
              </a:rPr>
              <a:t>History</a:t>
            </a:r>
            <a:endParaRPr lang="pt-BR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FA27B-9503-4A96-9841-5E35F55C37A3}"/>
              </a:ext>
            </a:extLst>
          </p:cNvPr>
          <p:cNvSpPr/>
          <p:nvPr/>
        </p:nvSpPr>
        <p:spPr>
          <a:xfrm>
            <a:off x="7052999" y="1163456"/>
            <a:ext cx="1629302" cy="3446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B1ED96B-3A09-4204-B439-DD1AE6CD06FD}"/>
              </a:ext>
            </a:extLst>
          </p:cNvPr>
          <p:cNvGrpSpPr/>
          <p:nvPr/>
        </p:nvGrpSpPr>
        <p:grpSpPr>
          <a:xfrm>
            <a:off x="158988" y="1627124"/>
            <a:ext cx="1928363" cy="3137299"/>
            <a:chOff x="138468" y="1360744"/>
            <a:chExt cx="1928363" cy="313729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7362CC6-99BB-49D0-9D5A-2CBD100076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80" y="1970006"/>
              <a:ext cx="1329687" cy="88675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1E9D45-2A59-42C0-9FCC-B2FB44591606}"/>
                </a:ext>
              </a:extLst>
            </p:cNvPr>
            <p:cNvSpPr txBox="1"/>
            <p:nvPr/>
          </p:nvSpPr>
          <p:spPr>
            <a:xfrm>
              <a:off x="138468" y="3146455"/>
              <a:ext cx="1928363" cy="1351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CA" sz="1400"/>
                <a:t>22 beamlines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CA" sz="1400"/>
                <a:t>&gt; 400 IOC-Servers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CA" sz="1400"/>
                <a:t>&gt; 1k EPICS-Apps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CA" sz="1400"/>
                <a:t>&gt; 500k PV’s</a:t>
              </a:r>
            </a:p>
          </p:txBody>
        </p:sp>
        <p:pic>
          <p:nvPicPr>
            <p:cNvPr id="24" name="Picture 2" descr="Canadian Light Source">
              <a:extLst>
                <a:ext uri="{FF2B5EF4-FFF2-40B4-BE49-F238E27FC236}">
                  <a16:creationId xmlns:a16="http://schemas.microsoft.com/office/drawing/2014/main" id="{3401693C-40FE-42B1-8F6B-CDE6088D6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60" y="1360744"/>
              <a:ext cx="431372" cy="431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5F07F0-5D5C-4BB2-A4DB-6749B6D95A5F}"/>
              </a:ext>
            </a:extLst>
          </p:cNvPr>
          <p:cNvGrpSpPr/>
          <p:nvPr/>
        </p:nvGrpSpPr>
        <p:grpSpPr>
          <a:xfrm>
            <a:off x="3732701" y="1642407"/>
            <a:ext cx="2313477" cy="2541754"/>
            <a:chOff x="3732701" y="1642407"/>
            <a:chExt cx="2313477" cy="254175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527DD59-1231-486A-9DCE-FB1FC7C5828A}"/>
                </a:ext>
              </a:extLst>
            </p:cNvPr>
            <p:cNvSpPr/>
            <p:nvPr/>
          </p:nvSpPr>
          <p:spPr>
            <a:xfrm>
              <a:off x="3732701" y="2839113"/>
              <a:ext cx="2313477" cy="1345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1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en-CA" sz="1400">
                  <a:solidFill>
                    <a:srgbClr val="2E2245"/>
                  </a:solidFill>
                  <a:latin typeface="Arial" panose="020B0604020202020204" pitchFamily="34" charset="0"/>
                </a:rPr>
                <a:t>IRMIS</a:t>
              </a:r>
              <a:endParaRPr lang="en-CA" sz="1400"/>
            </a:p>
            <a:p>
              <a:pPr marL="800100" lvl="1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en-CA" sz="1400">
                  <a:solidFill>
                    <a:srgbClr val="2E2245"/>
                  </a:solidFill>
                  <a:latin typeface="Arial" panose="020B0604020202020204" pitchFamily="34" charset="0"/>
                </a:rPr>
                <a:t>PV-Monitor</a:t>
              </a:r>
            </a:p>
            <a:p>
              <a:pPr marL="800100" lvl="1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en-CA" sz="1400">
                  <a:solidFill>
                    <a:srgbClr val="2E2245"/>
                  </a:solidFill>
                  <a:latin typeface="Arial" panose="020B0604020202020204" pitchFamily="34" charset="0"/>
                </a:rPr>
                <a:t>Increment Feat.</a:t>
              </a:r>
            </a:p>
            <a:p>
              <a:pPr marL="800100" lvl="1" indent="-342900">
                <a:lnSpc>
                  <a:spcPct val="150000"/>
                </a:lnSpc>
                <a:buFont typeface="+mj-lt"/>
                <a:buAutoNum type="arabicPeriod"/>
              </a:pPr>
              <a:endParaRPr lang="en-CA" sz="1400">
                <a:solidFill>
                  <a:srgbClr val="2E2245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058" name="Picture 10" descr="Eye Monitoring icon PNG and SVG Vector Free Download">
              <a:extLst>
                <a:ext uri="{FF2B5EF4-FFF2-40B4-BE49-F238E27FC236}">
                  <a16:creationId xmlns:a16="http://schemas.microsoft.com/office/drawing/2014/main" id="{3EAF5ADF-4230-4F4E-A8FC-BB5F0FCF5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536" y="1642407"/>
              <a:ext cx="448195" cy="450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C917469-4A62-497C-BA0D-F4664708778B}"/>
              </a:ext>
            </a:extLst>
          </p:cNvPr>
          <p:cNvGrpSpPr/>
          <p:nvPr/>
        </p:nvGrpSpPr>
        <p:grpSpPr>
          <a:xfrm>
            <a:off x="6171959" y="1553658"/>
            <a:ext cx="1762080" cy="2698512"/>
            <a:chOff x="6171959" y="1553658"/>
            <a:chExt cx="1762080" cy="2698512"/>
          </a:xfrm>
        </p:grpSpPr>
        <p:pic>
          <p:nvPicPr>
            <p:cNvPr id="2052" name="Picture 4" descr="Transparent Reload png 16017042 PNG">
              <a:extLst>
                <a:ext uri="{FF2B5EF4-FFF2-40B4-BE49-F238E27FC236}">
                  <a16:creationId xmlns:a16="http://schemas.microsoft.com/office/drawing/2014/main" id="{AE47E331-2A90-4DCB-B791-FAE04790BA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3847" y="1553658"/>
              <a:ext cx="578304" cy="578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03B975E-1A87-40B0-8029-94935596AB59}"/>
                </a:ext>
              </a:extLst>
            </p:cNvPr>
            <p:cNvSpPr txBox="1"/>
            <p:nvPr/>
          </p:nvSpPr>
          <p:spPr>
            <a:xfrm>
              <a:off x="6171959" y="2720725"/>
              <a:ext cx="1762080" cy="1531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CA" sz="1600"/>
                <a:t>Py-v2 to Py-v3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CA" sz="1600"/>
                <a:t>Refactoring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CA" sz="1600"/>
                <a:t>API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CA" sz="1600"/>
                <a:t>Bugs</a:t>
              </a:r>
            </a:p>
          </p:txBody>
        </p:sp>
      </p:grpSp>
      <p:pic>
        <p:nvPicPr>
          <p:cNvPr id="2060" name="Picture 12" descr="250+ Next Steps Icon Stock Illustrations, Royalty-Free Vector Graphics &amp;  Clip Art - iStock | Next steps business, Success, Strategy">
            <a:extLst>
              <a:ext uri="{FF2B5EF4-FFF2-40B4-BE49-F238E27FC236}">
                <a16:creationId xmlns:a16="http://schemas.microsoft.com/office/drawing/2014/main" id="{5E6C5B5B-1529-41DB-A009-DFA17256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952" y="2646959"/>
            <a:ext cx="1482439" cy="148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6A490B5-2128-4BBE-AF0B-753113EEB1ED}"/>
              </a:ext>
            </a:extLst>
          </p:cNvPr>
          <p:cNvGrpSpPr/>
          <p:nvPr/>
        </p:nvGrpSpPr>
        <p:grpSpPr>
          <a:xfrm>
            <a:off x="2141991" y="1601855"/>
            <a:ext cx="1928363" cy="2650315"/>
            <a:chOff x="2141991" y="1601855"/>
            <a:chExt cx="1928363" cy="2650315"/>
          </a:xfrm>
        </p:grpSpPr>
        <p:pic>
          <p:nvPicPr>
            <p:cNvPr id="25" name="Picture 6" descr="Target Goal Clipart Images | Free Download | PNG Transparent Background -  Pngtree">
              <a:extLst>
                <a:ext uri="{FF2B5EF4-FFF2-40B4-BE49-F238E27FC236}">
                  <a16:creationId xmlns:a16="http://schemas.microsoft.com/office/drawing/2014/main" id="{1010D4CC-9A58-4ADC-9FFD-4F999CDBD4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783" y="1601855"/>
              <a:ext cx="431372" cy="503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Shape 2">
              <a:extLst>
                <a:ext uri="{FF2B5EF4-FFF2-40B4-BE49-F238E27FC236}">
                  <a16:creationId xmlns:a16="http://schemas.microsoft.com/office/drawing/2014/main" id="{B2B0CF37-8005-47D4-AE28-48680949C72F}"/>
                </a:ext>
              </a:extLst>
            </p:cNvPr>
            <p:cNvSpPr txBox="1"/>
            <p:nvPr/>
          </p:nvSpPr>
          <p:spPr>
            <a:xfrm>
              <a:off x="2524273" y="2515326"/>
              <a:ext cx="1020478" cy="367378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1400" strike="noStrike" spc="-1">
                  <a:solidFill>
                    <a:srgbClr val="000000"/>
                  </a:solidFill>
                  <a:latin typeface="Verdana"/>
                  <a:ea typeface="Verdana"/>
                </a:rPr>
                <a:t>Monitor</a:t>
              </a:r>
              <a:endParaRPr lang="pt-BR" sz="140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9D5064-BFD7-45EB-A578-A1881449C6BD}"/>
                </a:ext>
              </a:extLst>
            </p:cNvPr>
            <p:cNvSpPr txBox="1"/>
            <p:nvPr/>
          </p:nvSpPr>
          <p:spPr>
            <a:xfrm>
              <a:off x="2141991" y="2901992"/>
              <a:ext cx="1928363" cy="1350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CA" sz="1400">
                  <a:solidFill>
                    <a:srgbClr val="2E2245"/>
                  </a:solidFill>
                  <a:latin typeface="Arial" panose="020B0604020202020204" pitchFamily="34" charset="0"/>
                </a:rPr>
                <a:t>Health of the Control System </a:t>
              </a:r>
              <a:endParaRPr lang="en-CA" sz="140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CA" sz="1400">
                  <a:solidFill>
                    <a:srgbClr val="2E2245"/>
                  </a:solidFill>
                  <a:latin typeface="Arial" panose="020B0604020202020204" pitchFamily="34" charset="0"/>
                </a:rPr>
                <a:t>PV Requests</a:t>
              </a:r>
              <a:endParaRPr lang="en-CA" sz="140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CA" sz="1400">
                  <a:solidFill>
                    <a:srgbClr val="2E2245"/>
                  </a:solidFill>
                  <a:latin typeface="Arial" panose="020B0604020202020204" pitchFamily="34" charset="0"/>
                </a:rPr>
                <a:t>PV Connections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CA27A7-A27A-4FAB-B4F9-A7A0AC0B8AA6}"/>
              </a:ext>
            </a:extLst>
          </p:cNvPr>
          <p:cNvGrpSpPr/>
          <p:nvPr/>
        </p:nvGrpSpPr>
        <p:grpSpPr>
          <a:xfrm>
            <a:off x="8221268" y="1636087"/>
            <a:ext cx="1762080" cy="2944455"/>
            <a:chOff x="8221268" y="1636087"/>
            <a:chExt cx="1762080" cy="2944455"/>
          </a:xfrm>
        </p:grpSpPr>
        <p:pic>
          <p:nvPicPr>
            <p:cNvPr id="44" name="Picture 12" descr="EPICS - Wikipedia">
              <a:extLst>
                <a:ext uri="{FF2B5EF4-FFF2-40B4-BE49-F238E27FC236}">
                  <a16:creationId xmlns:a16="http://schemas.microsoft.com/office/drawing/2014/main" id="{E335588C-F2D1-48D7-9E85-8A924078C6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0423" y="1636087"/>
              <a:ext cx="783770" cy="413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32242CB-1D9F-4691-AFF5-48183A5B23D4}"/>
                </a:ext>
              </a:extLst>
            </p:cNvPr>
            <p:cNvSpPr txBox="1"/>
            <p:nvPr/>
          </p:nvSpPr>
          <p:spPr>
            <a:xfrm>
              <a:off x="8221268" y="2679765"/>
              <a:ext cx="1762080" cy="1900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CA" sz="1600"/>
                <a:t>ICALEPCS 2015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CA" sz="1600"/>
                <a:t>EPICS Collab 2016 (2)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CA" sz="1600"/>
                <a:t>EPICS Collab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916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669DC2E-6C18-4A9A-AA9D-B9726EE4B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graphicEl>
                                              <a:dgm id="{7669DC2E-6C18-4A9A-AA9D-B9726EE4B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graphicEl>
                                              <a:dgm id="{7669DC2E-6C18-4A9A-AA9D-B9726EE4B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BB19784-6568-49EC-9A80-B65A47993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graphicEl>
                                              <a:dgm id="{BBB19784-6568-49EC-9A80-B65A47993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graphicEl>
                                              <a:dgm id="{BBB19784-6568-49EC-9A80-B65A47993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B50716-AC44-497C-9C3B-92F850616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graphicEl>
                                              <a:dgm id="{79B50716-AC44-497C-9C3B-92F850616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graphicEl>
                                              <a:dgm id="{79B50716-AC44-497C-9C3B-92F850616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170ED056-81C4-44A3-A32A-55EE5797F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graphicEl>
                                              <a:dgm id="{170ED056-81C4-44A3-A32A-55EE5797F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graphicEl>
                                              <a:dgm id="{170ED056-81C4-44A3-A32A-55EE5797F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5E1D42B2-7011-4D3C-A1CA-42B2D57E9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graphicEl>
                                              <a:dgm id="{5E1D42B2-7011-4D3C-A1CA-42B2D57E9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graphicEl>
                                              <a:dgm id="{5E1D42B2-7011-4D3C-A1CA-42B2D57E9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F4771C7-4D8C-48C4-965E-38E7F45A9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>
                                            <p:graphicEl>
                                              <a:dgm id="{CF4771C7-4D8C-48C4-965E-38E7F45A9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graphicEl>
                                              <a:dgm id="{CF4771C7-4D8C-48C4-965E-38E7F45A9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B5317EC-7E2A-4B3B-871C-FE13A1D18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>
                                            <p:graphicEl>
                                              <a:dgm id="{EB5317EC-7E2A-4B3B-871C-FE13A1D18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>
                                            <p:graphicEl>
                                              <a:dgm id="{EB5317EC-7E2A-4B3B-871C-FE13A1D18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345EC6F6-89CD-43FD-BDC0-85A57EB53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>
                                            <p:graphicEl>
                                              <a:dgm id="{345EC6F6-89CD-43FD-BDC0-85A57EB53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>
                                            <p:graphicEl>
                                              <a:dgm id="{345EC6F6-89CD-43FD-BDC0-85A57EB53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99730D09-E7E6-4E39-AA31-E161AEFAA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>
                                            <p:graphicEl>
                                              <a:dgm id="{99730D09-E7E6-4E39-AA31-E161AEFAA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graphicEl>
                                              <a:dgm id="{99730D09-E7E6-4E39-AA31-E161AEFAA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232F0077-B91E-4696-AC38-A185FCC97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>
                                            <p:graphicEl>
                                              <a:dgm id="{232F0077-B91E-4696-AC38-A185FCC97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>
                                            <p:graphicEl>
                                              <a:dgm id="{232F0077-B91E-4696-AC38-A185FCC97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038E60B-1414-4AFB-936C-E603C28B9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>
                                            <p:graphicEl>
                                              <a:dgm id="{C038E60B-1414-4AFB-936C-E603C28B9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>
                                            <p:graphicEl>
                                              <a:dgm id="{C038E60B-1414-4AFB-936C-E603C28B9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Dgm bld="one"/>
        </p:bldSub>
      </p:bldGraphic>
    </p:bldLst>
  </p:timing>
  <p:extLst>
    <p:ext uri="{6950BFC3-D8DA-4A85-94F7-54DA5524770B}">
      <p188:commentRel xmlns="" xmlns:p188="http://schemas.microsoft.com/office/powerpoint/2018/8/main" r:id="rId15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Shape 2">
            <a:extLst>
              <a:ext uri="{FF2B5EF4-FFF2-40B4-BE49-F238E27FC236}">
                <a16:creationId xmlns:a16="http://schemas.microsoft.com/office/drawing/2014/main" id="{D38FED71-5A7D-3584-12DF-7B8CD74FF679}"/>
              </a:ext>
            </a:extLst>
          </p:cNvPr>
          <p:cNvSpPr txBox="1"/>
          <p:nvPr/>
        </p:nvSpPr>
        <p:spPr>
          <a:xfrm>
            <a:off x="1168913" y="-102650"/>
            <a:ext cx="9858015" cy="132516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Verdana"/>
                <a:ea typeface="Verdana"/>
              </a:rPr>
              <a:t>Features</a:t>
            </a:r>
            <a:endParaRPr lang="pt-BR" sz="36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FDB520-FD4C-461B-AB8D-1DFF94B6B79E}"/>
              </a:ext>
            </a:extLst>
          </p:cNvPr>
          <p:cNvGrpSpPr/>
          <p:nvPr/>
        </p:nvGrpSpPr>
        <p:grpSpPr>
          <a:xfrm>
            <a:off x="390071" y="1026808"/>
            <a:ext cx="5541254" cy="4902351"/>
            <a:chOff x="375014" y="752323"/>
            <a:chExt cx="6016171" cy="5322510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BE2EBB35-8282-4FF3-B1A2-B488A90BB88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58778345"/>
                </p:ext>
              </p:extLst>
            </p:nvPr>
          </p:nvGraphicFramePr>
          <p:xfrm>
            <a:off x="375014" y="752323"/>
            <a:ext cx="6016171" cy="53225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EFD313-DDEF-4294-8EF5-05F4A29F2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7005" y="3013787"/>
              <a:ext cx="765035" cy="7588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353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Shape 2">
            <a:extLst>
              <a:ext uri="{FF2B5EF4-FFF2-40B4-BE49-F238E27FC236}">
                <a16:creationId xmlns:a16="http://schemas.microsoft.com/office/drawing/2014/main" id="{D38FED71-5A7D-3584-12DF-7B8CD74FF679}"/>
              </a:ext>
            </a:extLst>
          </p:cNvPr>
          <p:cNvSpPr txBox="1"/>
          <p:nvPr/>
        </p:nvSpPr>
        <p:spPr>
          <a:xfrm>
            <a:off x="1168913" y="-102650"/>
            <a:ext cx="9858015" cy="132516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Verdana"/>
                <a:ea typeface="Verdana"/>
              </a:rPr>
              <a:t>Features</a:t>
            </a:r>
            <a:endParaRPr lang="pt-BR" sz="36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FDB520-FD4C-461B-AB8D-1DFF94B6B79E}"/>
              </a:ext>
            </a:extLst>
          </p:cNvPr>
          <p:cNvGrpSpPr/>
          <p:nvPr/>
        </p:nvGrpSpPr>
        <p:grpSpPr>
          <a:xfrm>
            <a:off x="390071" y="1026808"/>
            <a:ext cx="5541254" cy="4902351"/>
            <a:chOff x="375014" y="752323"/>
            <a:chExt cx="6016171" cy="5322510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BE2EBB35-8282-4FF3-B1A2-B488A90BB88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23580064"/>
                </p:ext>
              </p:extLst>
            </p:nvPr>
          </p:nvGraphicFramePr>
          <p:xfrm>
            <a:off x="375014" y="752323"/>
            <a:ext cx="6016171" cy="53225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EFD313-DDEF-4294-8EF5-05F4A29F2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7005" y="3013787"/>
              <a:ext cx="765035" cy="7588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687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Shape 2">
            <a:extLst>
              <a:ext uri="{FF2B5EF4-FFF2-40B4-BE49-F238E27FC236}">
                <a16:creationId xmlns:a16="http://schemas.microsoft.com/office/drawing/2014/main" id="{D38FED71-5A7D-3584-12DF-7B8CD74FF679}"/>
              </a:ext>
            </a:extLst>
          </p:cNvPr>
          <p:cNvSpPr txBox="1"/>
          <p:nvPr/>
        </p:nvSpPr>
        <p:spPr>
          <a:xfrm>
            <a:off x="1168913" y="-102650"/>
            <a:ext cx="9858015" cy="132516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Verdana"/>
                <a:ea typeface="Verdana"/>
              </a:rPr>
              <a:t>Features</a:t>
            </a:r>
            <a:endParaRPr lang="pt-BR" sz="36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FDB520-FD4C-461B-AB8D-1DFF94B6B79E}"/>
              </a:ext>
            </a:extLst>
          </p:cNvPr>
          <p:cNvGrpSpPr/>
          <p:nvPr/>
        </p:nvGrpSpPr>
        <p:grpSpPr>
          <a:xfrm>
            <a:off x="390071" y="1026808"/>
            <a:ext cx="5541254" cy="4902351"/>
            <a:chOff x="375014" y="752323"/>
            <a:chExt cx="6016171" cy="5322510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BE2EBB35-8282-4FF3-B1A2-B488A90BB88A}"/>
                </a:ext>
              </a:extLst>
            </p:cNvPr>
            <p:cNvGraphicFramePr/>
            <p:nvPr/>
          </p:nvGraphicFramePr>
          <p:xfrm>
            <a:off x="375014" y="752323"/>
            <a:ext cx="6016171" cy="53225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EFD313-DDEF-4294-8EF5-05F4A29F2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7005" y="3013787"/>
              <a:ext cx="765035" cy="75886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6FA500E-0B16-4446-93AF-50FE0E5A1A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0539" y="911952"/>
            <a:ext cx="4465112" cy="2464863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F29124-BB5B-4183-970D-6168C7648D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47522" y="2743521"/>
            <a:ext cx="3337650" cy="2059789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9A4E0E-A02A-438D-B309-420EBC7545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2515" y="4354677"/>
            <a:ext cx="3614267" cy="1711492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E879AE-BFB2-4713-B066-8203DFAE8341}"/>
              </a:ext>
            </a:extLst>
          </p:cNvPr>
          <p:cNvSpPr/>
          <p:nvPr/>
        </p:nvSpPr>
        <p:spPr>
          <a:xfrm>
            <a:off x="10268602" y="599826"/>
            <a:ext cx="188869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CA" b="1">
                <a:ea typeface="Calibri"/>
                <a:cs typeface="Calibri"/>
              </a:rPr>
              <a:t>IOC-Servers View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292673-C99A-4EBB-B30C-FF1646FC0926}"/>
              </a:ext>
            </a:extLst>
          </p:cNvPr>
          <p:cNvSpPr/>
          <p:nvPr/>
        </p:nvSpPr>
        <p:spPr>
          <a:xfrm>
            <a:off x="7393322" y="3624046"/>
            <a:ext cx="106995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CA" b="1">
                <a:ea typeface="Calibri"/>
                <a:cs typeface="Calibri"/>
              </a:rPr>
              <a:t>PVs View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E45B7B-2ADB-4403-B679-DCC74165C45A}"/>
              </a:ext>
            </a:extLst>
          </p:cNvPr>
          <p:cNvSpPr/>
          <p:nvPr/>
        </p:nvSpPr>
        <p:spPr>
          <a:xfrm>
            <a:off x="10176782" y="5696837"/>
            <a:ext cx="201521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CA" b="1" err="1">
                <a:ea typeface="Calibri"/>
                <a:cs typeface="Calibri"/>
              </a:rPr>
              <a:t>LinuxMonitor</a:t>
            </a:r>
            <a:r>
              <a:rPr lang="en-CA" b="1">
                <a:ea typeface="Calibri"/>
                <a:cs typeface="Calibri"/>
              </a:rPr>
              <a:t> View</a:t>
            </a:r>
          </a:p>
        </p:txBody>
      </p:sp>
    </p:spTree>
    <p:extLst>
      <p:ext uri="{BB962C8B-B14F-4D97-AF65-F5344CB8AC3E}">
        <p14:creationId xmlns:p14="http://schemas.microsoft.com/office/powerpoint/2010/main" val="388188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1DAB0A-3D7B-4A9A-8EDF-FFD3F27E52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" t="-131" b="37789"/>
          <a:stretch/>
        </p:blipFill>
        <p:spPr>
          <a:xfrm>
            <a:off x="364506" y="1087039"/>
            <a:ext cx="5214818" cy="189846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C802EC2-1F61-4748-A642-BEDB47C30D69}"/>
              </a:ext>
            </a:extLst>
          </p:cNvPr>
          <p:cNvGrpSpPr/>
          <p:nvPr/>
        </p:nvGrpSpPr>
        <p:grpSpPr>
          <a:xfrm>
            <a:off x="295926" y="2242389"/>
            <a:ext cx="5214818" cy="3575244"/>
            <a:chOff x="306812" y="1516380"/>
            <a:chExt cx="5214818" cy="35752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9658A7-30ED-4ED9-95CB-CDAB45F009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5" t="720" b="-1"/>
            <a:stretch/>
          </p:blipFill>
          <p:spPr>
            <a:xfrm>
              <a:off x="306812" y="2068286"/>
              <a:ext cx="5214818" cy="3023338"/>
            </a:xfrm>
            <a:prstGeom prst="rect">
              <a:avLst/>
            </a:prstGeom>
          </p:spPr>
        </p:pic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8B63CA7E-3CB1-4597-9232-0AA5995F2E3A}"/>
                </a:ext>
              </a:extLst>
            </p:cNvPr>
            <p:cNvSpPr/>
            <p:nvPr/>
          </p:nvSpPr>
          <p:spPr>
            <a:xfrm>
              <a:off x="2727531" y="1516380"/>
              <a:ext cx="373380" cy="44958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BE3E04-B2DF-4DB8-8941-5F6AFF1F3A62}"/>
              </a:ext>
            </a:extLst>
          </p:cNvPr>
          <p:cNvGrpSpPr/>
          <p:nvPr/>
        </p:nvGrpSpPr>
        <p:grpSpPr>
          <a:xfrm>
            <a:off x="5579324" y="2970911"/>
            <a:ext cx="6500138" cy="2749293"/>
            <a:chOff x="5590210" y="2520855"/>
            <a:chExt cx="6500138" cy="27492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B123697-53C7-4821-BB05-EE8DCD2F3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33160" y="2520855"/>
              <a:ext cx="5857188" cy="2749293"/>
            </a:xfrm>
            <a:prstGeom prst="rect">
              <a:avLst/>
            </a:prstGeom>
          </p:spPr>
        </p:pic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550760FE-6185-4D03-B1F8-0CBE2A00A2A3}"/>
                </a:ext>
              </a:extLst>
            </p:cNvPr>
            <p:cNvSpPr/>
            <p:nvPr/>
          </p:nvSpPr>
          <p:spPr>
            <a:xfrm>
              <a:off x="5590210" y="3579955"/>
              <a:ext cx="574370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C51E4FF-474C-47DC-B394-BA8284980543}"/>
              </a:ext>
            </a:extLst>
          </p:cNvPr>
          <p:cNvSpPr/>
          <p:nvPr/>
        </p:nvSpPr>
        <p:spPr>
          <a:xfrm>
            <a:off x="6757807" y="1458418"/>
            <a:ext cx="426720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CA" b="1" dirty="0"/>
              <a:t>Daily case: “PV </a:t>
            </a:r>
            <a:r>
              <a:rPr lang="en-CA" b="1" i="1" dirty="0"/>
              <a:t>ABC-123</a:t>
            </a:r>
            <a:r>
              <a:rPr lang="en-CA" b="1" dirty="0"/>
              <a:t> is not available!”</a:t>
            </a:r>
          </a:p>
        </p:txBody>
      </p:sp>
      <p:sp>
        <p:nvSpPr>
          <p:cNvPr id="20" name="TextShape 2">
            <a:extLst>
              <a:ext uri="{FF2B5EF4-FFF2-40B4-BE49-F238E27FC236}">
                <a16:creationId xmlns:a16="http://schemas.microsoft.com/office/drawing/2014/main" id="{93E48B67-52A5-4452-8890-D09D8E180DE9}"/>
              </a:ext>
            </a:extLst>
          </p:cNvPr>
          <p:cNvSpPr txBox="1"/>
          <p:nvPr/>
        </p:nvSpPr>
        <p:spPr>
          <a:xfrm>
            <a:off x="1166992" y="20406"/>
            <a:ext cx="9858015" cy="132516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3600" b="1" strike="noStrike" spc="-1" dirty="0">
                <a:solidFill>
                  <a:srgbClr val="000000"/>
                </a:solidFill>
                <a:latin typeface="Verdana"/>
                <a:ea typeface="Verdana"/>
              </a:rPr>
              <a:t>Features – Use Case 1</a:t>
            </a:r>
            <a:endParaRPr lang="pt-BR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 descr="Use case Generic gradient outline icon | Freepik">
            <a:extLst>
              <a:ext uri="{FF2B5EF4-FFF2-40B4-BE49-F238E27FC236}">
                <a16:creationId xmlns:a16="http://schemas.microsoft.com/office/drawing/2014/main" id="{8C309498-7AA8-4ECC-8BDD-F23488190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739" y="133258"/>
            <a:ext cx="1099457" cy="10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6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se case Generic gradient outline icon | Freepik">
            <a:extLst>
              <a:ext uri="{FF2B5EF4-FFF2-40B4-BE49-F238E27FC236}">
                <a16:creationId xmlns:a16="http://schemas.microsoft.com/office/drawing/2014/main" id="{8C309498-7AA8-4ECC-8BDD-F23488190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739" y="133258"/>
            <a:ext cx="1099457" cy="10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DC6F4E-0183-40FB-91BA-68ACECCD7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77" y="2104085"/>
            <a:ext cx="3669370" cy="2279339"/>
          </a:xfrm>
          <a:prstGeom prst="rect">
            <a:avLst/>
          </a:prstGeom>
        </p:spPr>
      </p:pic>
      <p:sp>
        <p:nvSpPr>
          <p:cNvPr id="18" name="TextShape 2">
            <a:extLst>
              <a:ext uri="{FF2B5EF4-FFF2-40B4-BE49-F238E27FC236}">
                <a16:creationId xmlns:a16="http://schemas.microsoft.com/office/drawing/2014/main" id="{2E1E54A7-739B-4DD2-8826-A8DB9A7DF947}"/>
              </a:ext>
            </a:extLst>
          </p:cNvPr>
          <p:cNvSpPr txBox="1"/>
          <p:nvPr/>
        </p:nvSpPr>
        <p:spPr>
          <a:xfrm>
            <a:off x="1166992" y="20406"/>
            <a:ext cx="9858015" cy="132516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3600" b="1" strike="noStrike" spc="-1" dirty="0">
                <a:solidFill>
                  <a:srgbClr val="000000"/>
                </a:solidFill>
                <a:latin typeface="Verdana"/>
                <a:ea typeface="Verdana"/>
              </a:rPr>
              <a:t>Features – Use Case 2</a:t>
            </a:r>
            <a:endParaRPr lang="pt-BR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402A6-1FA1-4454-881E-7E5721009FDB}"/>
              </a:ext>
            </a:extLst>
          </p:cNvPr>
          <p:cNvSpPr txBox="1"/>
          <p:nvPr/>
        </p:nvSpPr>
        <p:spPr>
          <a:xfrm>
            <a:off x="231626" y="1232715"/>
            <a:ext cx="619745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ea typeface="Calibri"/>
                <a:cs typeface="Calibri"/>
              </a:rPr>
              <a:t>Detected overload  of CA_PROTO_SEARCH on BL-VLAN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B12503-DBA7-47BD-A71C-DC3248120EDB}"/>
              </a:ext>
            </a:extLst>
          </p:cNvPr>
          <p:cNvGrpSpPr/>
          <p:nvPr/>
        </p:nvGrpSpPr>
        <p:grpSpPr>
          <a:xfrm>
            <a:off x="2819871" y="3766285"/>
            <a:ext cx="4850813" cy="2197118"/>
            <a:chOff x="2149311" y="3553233"/>
            <a:chExt cx="4850813" cy="2197118"/>
          </a:xfrm>
        </p:grpSpPr>
        <p:pic>
          <p:nvPicPr>
            <p:cNvPr id="7" name="Content Placeholder 3">
              <a:extLst>
                <a:ext uri="{FF2B5EF4-FFF2-40B4-BE49-F238E27FC236}">
                  <a16:creationId xmlns:a16="http://schemas.microsoft.com/office/drawing/2014/main" id="{43A137D1-2840-41BB-92F6-560FD13E3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70356" y="3553233"/>
              <a:ext cx="4129768" cy="2197118"/>
            </a:xfrm>
            <a:prstGeom prst="rect">
              <a:avLst/>
            </a:prstGeom>
          </p:spPr>
        </p:pic>
        <p:sp>
          <p:nvSpPr>
            <p:cNvPr id="2" name="Arrow: Bent 1">
              <a:extLst>
                <a:ext uri="{FF2B5EF4-FFF2-40B4-BE49-F238E27FC236}">
                  <a16:creationId xmlns:a16="http://schemas.microsoft.com/office/drawing/2014/main" id="{29F9360B-2D70-4AAA-ACC9-384BEF3A1D10}"/>
                </a:ext>
              </a:extLst>
            </p:cNvPr>
            <p:cNvSpPr/>
            <p:nvPr/>
          </p:nvSpPr>
          <p:spPr>
            <a:xfrm rot="10800000" flipH="1">
              <a:off x="2149311" y="4383424"/>
              <a:ext cx="471341" cy="725864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CF45959-CA58-4F8F-AC8F-89EBCBF875F2}"/>
              </a:ext>
            </a:extLst>
          </p:cNvPr>
          <p:cNvGrpSpPr/>
          <p:nvPr/>
        </p:nvGrpSpPr>
        <p:grpSpPr>
          <a:xfrm>
            <a:off x="6169995" y="1753169"/>
            <a:ext cx="5664201" cy="3909655"/>
            <a:chOff x="6169995" y="1753169"/>
            <a:chExt cx="5664201" cy="3909655"/>
          </a:xfrm>
        </p:grpSpPr>
        <p:pic>
          <p:nvPicPr>
            <p:cNvPr id="11" name="Content Placeholder 3">
              <a:extLst>
                <a:ext uri="{FF2B5EF4-FFF2-40B4-BE49-F238E27FC236}">
                  <a16:creationId xmlns:a16="http://schemas.microsoft.com/office/drawing/2014/main" id="{D12D5024-9D3C-45E3-9DD2-D0042F79D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9995" y="1753169"/>
              <a:ext cx="5664201" cy="3196079"/>
            </a:xfrm>
            <a:prstGeom prst="rect">
              <a:avLst/>
            </a:prstGeom>
          </p:spPr>
        </p:pic>
        <p:sp>
          <p:nvSpPr>
            <p:cNvPr id="5" name="Arrow: Bent-Up 4">
              <a:extLst>
                <a:ext uri="{FF2B5EF4-FFF2-40B4-BE49-F238E27FC236}">
                  <a16:creationId xmlns:a16="http://schemas.microsoft.com/office/drawing/2014/main" id="{F5E61AB4-3EAE-4528-88B2-E8A39BCE3A76}"/>
                </a:ext>
              </a:extLst>
            </p:cNvPr>
            <p:cNvSpPr/>
            <p:nvPr/>
          </p:nvSpPr>
          <p:spPr>
            <a:xfrm>
              <a:off x="7986095" y="4961536"/>
              <a:ext cx="1016000" cy="701288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7735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se case Generic gradient outline icon | Freepik">
            <a:extLst>
              <a:ext uri="{FF2B5EF4-FFF2-40B4-BE49-F238E27FC236}">
                <a16:creationId xmlns:a16="http://schemas.microsoft.com/office/drawing/2014/main" id="{8C309498-7AA8-4ECC-8BDD-F23488190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739" y="133258"/>
            <a:ext cx="1099457" cy="10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DC6F4E-0183-40FB-91BA-68ACECCD7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77" y="2104085"/>
            <a:ext cx="3669370" cy="2279339"/>
          </a:xfrm>
          <a:prstGeom prst="rect">
            <a:avLst/>
          </a:prstGeom>
        </p:spPr>
      </p:pic>
      <p:sp>
        <p:nvSpPr>
          <p:cNvPr id="18" name="TextShape 2">
            <a:extLst>
              <a:ext uri="{FF2B5EF4-FFF2-40B4-BE49-F238E27FC236}">
                <a16:creationId xmlns:a16="http://schemas.microsoft.com/office/drawing/2014/main" id="{2E1E54A7-739B-4DD2-8826-A8DB9A7DF947}"/>
              </a:ext>
            </a:extLst>
          </p:cNvPr>
          <p:cNvSpPr txBox="1"/>
          <p:nvPr/>
        </p:nvSpPr>
        <p:spPr>
          <a:xfrm>
            <a:off x="1166992" y="20406"/>
            <a:ext cx="9858015" cy="132516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3600" b="1" strike="noStrike" spc="-1" dirty="0">
                <a:solidFill>
                  <a:srgbClr val="000000"/>
                </a:solidFill>
                <a:latin typeface="Verdana"/>
                <a:ea typeface="Verdana"/>
              </a:rPr>
              <a:t>Features – Use Case 2</a:t>
            </a:r>
            <a:endParaRPr lang="pt-BR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402A6-1FA1-4454-881E-7E5721009FDB}"/>
              </a:ext>
            </a:extLst>
          </p:cNvPr>
          <p:cNvSpPr txBox="1"/>
          <p:nvPr/>
        </p:nvSpPr>
        <p:spPr>
          <a:xfrm>
            <a:off x="231626" y="1232715"/>
            <a:ext cx="619745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ea typeface="Calibri"/>
                <a:cs typeface="Calibri"/>
              </a:rPr>
              <a:t>Detected overload  of CA_PROTO_SEARCH on BL-VLAN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B12503-DBA7-47BD-A71C-DC3248120EDB}"/>
              </a:ext>
            </a:extLst>
          </p:cNvPr>
          <p:cNvGrpSpPr/>
          <p:nvPr/>
        </p:nvGrpSpPr>
        <p:grpSpPr>
          <a:xfrm>
            <a:off x="2819871" y="3756125"/>
            <a:ext cx="4850813" cy="2197118"/>
            <a:chOff x="2149311" y="3553233"/>
            <a:chExt cx="4850813" cy="2197118"/>
          </a:xfrm>
        </p:grpSpPr>
        <p:pic>
          <p:nvPicPr>
            <p:cNvPr id="7" name="Content Placeholder 3">
              <a:extLst>
                <a:ext uri="{FF2B5EF4-FFF2-40B4-BE49-F238E27FC236}">
                  <a16:creationId xmlns:a16="http://schemas.microsoft.com/office/drawing/2014/main" id="{43A137D1-2840-41BB-92F6-560FD13E3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70356" y="3553233"/>
              <a:ext cx="4129768" cy="2197118"/>
            </a:xfrm>
            <a:prstGeom prst="rect">
              <a:avLst/>
            </a:prstGeom>
          </p:spPr>
        </p:pic>
        <p:sp>
          <p:nvSpPr>
            <p:cNvPr id="2" name="Arrow: Bent 1">
              <a:extLst>
                <a:ext uri="{FF2B5EF4-FFF2-40B4-BE49-F238E27FC236}">
                  <a16:creationId xmlns:a16="http://schemas.microsoft.com/office/drawing/2014/main" id="{29F9360B-2D70-4AAA-ACC9-384BEF3A1D10}"/>
                </a:ext>
              </a:extLst>
            </p:cNvPr>
            <p:cNvSpPr/>
            <p:nvPr/>
          </p:nvSpPr>
          <p:spPr>
            <a:xfrm rot="10800000" flipH="1">
              <a:off x="2149311" y="4383424"/>
              <a:ext cx="471341" cy="725864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09388013-0273-4D83-AD68-FC16A0C25A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0237" y="1709749"/>
            <a:ext cx="5883716" cy="3251787"/>
          </a:xfrm>
          <a:prstGeom prst="rect">
            <a:avLst/>
          </a:prstGeom>
        </p:spPr>
      </p:pic>
      <p:sp>
        <p:nvSpPr>
          <p:cNvPr id="23" name="Arrow: Bent-Up 22">
            <a:extLst>
              <a:ext uri="{FF2B5EF4-FFF2-40B4-BE49-F238E27FC236}">
                <a16:creationId xmlns:a16="http://schemas.microsoft.com/office/drawing/2014/main" id="{443D46C8-FCAC-4CD3-B3AC-7CCF77AE638A}"/>
              </a:ext>
            </a:extLst>
          </p:cNvPr>
          <p:cNvSpPr/>
          <p:nvPr/>
        </p:nvSpPr>
        <p:spPr>
          <a:xfrm>
            <a:off x="7986095" y="4961536"/>
            <a:ext cx="1016000" cy="701288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4220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750E07643C149B5AA7C7D049C4AA4" ma:contentTypeVersion="13" ma:contentTypeDescription="Create a new document." ma:contentTypeScope="" ma:versionID="74705fa9e6cfaecf722dc3cb1d222f94">
  <xsd:schema xmlns:xsd="http://www.w3.org/2001/XMLSchema" xmlns:xs="http://www.w3.org/2001/XMLSchema" xmlns:p="http://schemas.microsoft.com/office/2006/metadata/properties" xmlns:ns3="b2272ab7-83e6-40b6-91f3-42345f911b41" xmlns:ns4="1f87d3d6-2392-4cf5-ab85-324203c97d6f" targetNamespace="http://schemas.microsoft.com/office/2006/metadata/properties" ma:root="true" ma:fieldsID="bd9139751d95adfaf7da5be53d102fa3" ns3:_="" ns4:_="">
    <xsd:import namespace="b2272ab7-83e6-40b6-91f3-42345f911b41"/>
    <xsd:import namespace="1f87d3d6-2392-4cf5-ab85-324203c97d6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_activity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4:MediaServiceObjectDetectorVersions" minOccurs="0"/>
                <xsd:element ref="ns4:MediaServiceDateTaken" minOccurs="0"/>
                <xsd:element ref="ns4:MediaServiceSystem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72ab7-83e6-40b6-91f3-42345f911b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7d3d6-2392-4cf5-ab85-324203c97d6f" elementFormDefault="qualified">
    <xsd:import namespace="http://schemas.microsoft.com/office/2006/documentManagement/types"/>
    <xsd:import namespace="http://schemas.microsoft.com/office/infopath/2007/PartnerControls"/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f87d3d6-2392-4cf5-ab85-324203c97d6f" xsi:nil="true"/>
  </documentManagement>
</p:properties>
</file>

<file path=customXml/itemProps1.xml><?xml version="1.0" encoding="utf-8"?>
<ds:datastoreItem xmlns:ds="http://schemas.openxmlformats.org/officeDocument/2006/customXml" ds:itemID="{6494D392-3482-4AC6-8334-FB61B62109B4}">
  <ds:schemaRefs>
    <ds:schemaRef ds:uri="1f87d3d6-2392-4cf5-ab85-324203c97d6f"/>
    <ds:schemaRef ds:uri="b2272ab7-83e6-40b6-91f3-42345f911b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b2272ab7-83e6-40b6-91f3-42345f911b41"/>
    <ds:schemaRef ds:uri="http://schemas.microsoft.com/office/infopath/2007/PartnerControls"/>
    <ds:schemaRef ds:uri="1f87d3d6-2392-4cf5-ab85-324203c97d6f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154</TotalTime>
  <Words>712</Words>
  <Application>Microsoft Office PowerPoint</Application>
  <PresentationFormat>Widescreen</PresentationFormat>
  <Paragraphs>160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Sandra Ribeiro</dc:creator>
  <cp:lastModifiedBy>Augusto Horita</cp:lastModifiedBy>
  <cp:revision>7</cp:revision>
  <dcterms:created xsi:type="dcterms:W3CDTF">2010-04-12T23:12:02Z</dcterms:created>
  <dcterms:modified xsi:type="dcterms:W3CDTF">2024-09-17T23:56:45Z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0x010100371750E07643C149B5AA7C7D049C4AA4</vt:lpwstr>
  </property>
</Properties>
</file>