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7" r:id="rId4"/>
    <p:sldMasterId id="2147483719" r:id="rId5"/>
    <p:sldMasterId id="2147483663" r:id="rId6"/>
    <p:sldMasterId id="2147483734" r:id="rId7"/>
  </p:sldMasterIdLst>
  <p:notesMasterIdLst>
    <p:notesMasterId r:id="rId24"/>
  </p:notesMasterIdLst>
  <p:handoutMasterIdLst>
    <p:handoutMasterId r:id="rId25"/>
  </p:handoutMasterIdLst>
  <p:sldIdLst>
    <p:sldId id="256" r:id="rId8"/>
    <p:sldId id="257" r:id="rId9"/>
    <p:sldId id="269" r:id="rId10"/>
    <p:sldId id="258" r:id="rId11"/>
    <p:sldId id="270" r:id="rId12"/>
    <p:sldId id="272" r:id="rId13"/>
    <p:sldId id="271" r:id="rId14"/>
    <p:sldId id="273" r:id="rId15"/>
    <p:sldId id="276" r:id="rId16"/>
    <p:sldId id="274" r:id="rId17"/>
    <p:sldId id="275" r:id="rId18"/>
    <p:sldId id="264" r:id="rId19"/>
    <p:sldId id="259" r:id="rId20"/>
    <p:sldId id="277" r:id="rId21"/>
    <p:sldId id="278" r:id="rId22"/>
    <p:sldId id="279" r:id="rId23"/>
  </p:sldIdLst>
  <p:sldSz cx="12192000" cy="6858000"/>
  <p:notesSz cx="6858000" cy="9144000"/>
  <p:embeddedFontLst>
    <p:embeddedFont>
      <p:font typeface="Moderat Medium" panose="00000600000000000000" pitchFamily="2" charset="0"/>
      <p:regular r:id="rId26"/>
    </p:embeddedFont>
    <p:embeddedFont>
      <p:font typeface="Roboto" panose="02000000000000000000"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D1B"/>
    <a:srgbClr val="676767"/>
    <a:srgbClr val="003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23880-3DE1-4995-B6EE-72E0FF53CFD1}" v="45" dt="2024-09-17T22:18:08.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2" autoAdjust="0"/>
    <p:restoredTop sz="86416" autoAdjust="0"/>
  </p:normalViewPr>
  <p:slideViewPr>
    <p:cSldViewPr snapToGrid="0">
      <p:cViewPr varScale="1">
        <p:scale>
          <a:sx n="78" d="100"/>
          <a:sy n="78" d="100"/>
        </p:scale>
        <p:origin x="51" y="5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42"/>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Stephanie (STFC,RAL,ISIS)" userId="fb9e1876-ffcf-45bf-abd9-b21078f88f3e" providerId="ADAL" clId="{9E069927-490C-44E9-AAB1-E6CFCB7EF69B}"/>
    <pc:docChg chg="modMainMaster">
      <pc:chgData name="Richardson, Stephanie (STFC,RAL,ISIS)" userId="fb9e1876-ffcf-45bf-abd9-b21078f88f3e" providerId="ADAL" clId="{9E069927-490C-44E9-AAB1-E6CFCB7EF69B}" dt="2023-08-11T19:19:01.199" v="2" actId="14826"/>
      <pc:docMkLst>
        <pc:docMk/>
      </pc:docMkLst>
      <pc:sldMasterChg chg="modSp">
        <pc:chgData name="Richardson, Stephanie (STFC,RAL,ISIS)" userId="fb9e1876-ffcf-45bf-abd9-b21078f88f3e" providerId="ADAL" clId="{9E069927-490C-44E9-AAB1-E6CFCB7EF69B}" dt="2023-08-11T19:18:50.293" v="1" actId="14826"/>
        <pc:sldMasterMkLst>
          <pc:docMk/>
          <pc:sldMasterMk cId="3837374745" sldId="2147483663"/>
        </pc:sldMasterMkLst>
        <pc:picChg chg="mod">
          <ac:chgData name="Richardson, Stephanie (STFC,RAL,ISIS)" userId="fb9e1876-ffcf-45bf-abd9-b21078f88f3e" providerId="ADAL" clId="{9E069927-490C-44E9-AAB1-E6CFCB7EF69B}" dt="2023-08-11T19:18:50.293" v="1" actId="14826"/>
          <ac:picMkLst>
            <pc:docMk/>
            <pc:sldMasterMk cId="3837374745" sldId="2147483663"/>
            <ac:picMk id="7" creationId="{52AB5F44-508E-D5E3-9686-E5DB5331D657}"/>
          </ac:picMkLst>
        </pc:picChg>
      </pc:sldMasterChg>
      <pc:sldMasterChg chg="modSp">
        <pc:chgData name="Richardson, Stephanie (STFC,RAL,ISIS)" userId="fb9e1876-ffcf-45bf-abd9-b21078f88f3e" providerId="ADAL" clId="{9E069927-490C-44E9-AAB1-E6CFCB7EF69B}" dt="2023-08-11T19:18:39.512" v="0" actId="14826"/>
        <pc:sldMasterMkLst>
          <pc:docMk/>
          <pc:sldMasterMk cId="2232557041" sldId="2147483719"/>
        </pc:sldMasterMkLst>
        <pc:picChg chg="mod">
          <ac:chgData name="Richardson, Stephanie (STFC,RAL,ISIS)" userId="fb9e1876-ffcf-45bf-abd9-b21078f88f3e" providerId="ADAL" clId="{9E069927-490C-44E9-AAB1-E6CFCB7EF69B}" dt="2023-08-11T19:18:39.512" v="0" actId="14826"/>
          <ac:picMkLst>
            <pc:docMk/>
            <pc:sldMasterMk cId="2232557041" sldId="2147483719"/>
            <ac:picMk id="4" creationId="{C5EE97D3-004E-241C-1F4D-DA2001CE0425}"/>
          </ac:picMkLst>
        </pc:picChg>
      </pc:sldMasterChg>
      <pc:sldMasterChg chg="modSp">
        <pc:chgData name="Richardson, Stephanie (STFC,RAL,ISIS)" userId="fb9e1876-ffcf-45bf-abd9-b21078f88f3e" providerId="ADAL" clId="{9E069927-490C-44E9-AAB1-E6CFCB7EF69B}" dt="2023-08-11T19:19:01.199" v="2" actId="14826"/>
        <pc:sldMasterMkLst>
          <pc:docMk/>
          <pc:sldMasterMk cId="3562387349" sldId="2147483734"/>
        </pc:sldMasterMkLst>
        <pc:picChg chg="mod">
          <ac:chgData name="Richardson, Stephanie (STFC,RAL,ISIS)" userId="fb9e1876-ffcf-45bf-abd9-b21078f88f3e" providerId="ADAL" clId="{9E069927-490C-44E9-AAB1-E6CFCB7EF69B}" dt="2023-08-11T19:19:01.199" v="2" actId="14826"/>
          <ac:picMkLst>
            <pc:docMk/>
            <pc:sldMasterMk cId="3562387349" sldId="2147483734"/>
            <ac:picMk id="7" creationId="{52AB5F44-508E-D5E3-9686-E5DB5331D657}"/>
          </ac:picMkLst>
        </pc:picChg>
      </pc:sldMasterChg>
    </pc:docChg>
  </pc:docChgLst>
  <pc:docChgLst>
    <pc:chgData name="Finch, Ivan (STFC,RAL,ISIS)" userId="d5cd9bd6-da56-422f-b743-cea35b27e604" providerId="ADAL" clId="{A98AC159-4E0D-4B43-A306-0BE1C2CAF38E}"/>
    <pc:docChg chg="undo custSel addSld delSld modSld">
      <pc:chgData name="Finch, Ivan (STFC,RAL,ISIS)" userId="d5cd9bd6-da56-422f-b743-cea35b27e604" providerId="ADAL" clId="{A98AC159-4E0D-4B43-A306-0BE1C2CAF38E}" dt="2024-09-09T15:04:20.951" v="3188" actId="20577"/>
      <pc:docMkLst>
        <pc:docMk/>
      </pc:docMkLst>
      <pc:sldChg chg="modSp mod">
        <pc:chgData name="Finch, Ivan (STFC,RAL,ISIS)" userId="d5cd9bd6-da56-422f-b743-cea35b27e604" providerId="ADAL" clId="{A98AC159-4E0D-4B43-A306-0BE1C2CAF38E}" dt="2024-09-09T13:08:39.411" v="2792" actId="20577"/>
        <pc:sldMkLst>
          <pc:docMk/>
          <pc:sldMk cId="1481826788" sldId="256"/>
        </pc:sldMkLst>
        <pc:spChg chg="mod">
          <ac:chgData name="Finch, Ivan (STFC,RAL,ISIS)" userId="d5cd9bd6-da56-422f-b743-cea35b27e604" providerId="ADAL" clId="{A98AC159-4E0D-4B43-A306-0BE1C2CAF38E}" dt="2024-09-09T13:08:39.411" v="2792" actId="20577"/>
          <ac:spMkLst>
            <pc:docMk/>
            <pc:sldMk cId="1481826788" sldId="256"/>
            <ac:spMk id="2" creationId="{B39B5CD0-94BB-02A9-D0D6-755513A2911E}"/>
          </ac:spMkLst>
        </pc:spChg>
        <pc:spChg chg="mod">
          <ac:chgData name="Finch, Ivan (STFC,RAL,ISIS)" userId="d5cd9bd6-da56-422f-b743-cea35b27e604" providerId="ADAL" clId="{A98AC159-4E0D-4B43-A306-0BE1C2CAF38E}" dt="2024-09-08T18:11:34.379" v="44" actId="20577"/>
          <ac:spMkLst>
            <pc:docMk/>
            <pc:sldMk cId="1481826788" sldId="256"/>
            <ac:spMk id="3" creationId="{15A80B9D-A009-468E-DD38-1C459E82E2B8}"/>
          </ac:spMkLst>
        </pc:spChg>
        <pc:spChg chg="mod">
          <ac:chgData name="Finch, Ivan (STFC,RAL,ISIS)" userId="d5cd9bd6-da56-422f-b743-cea35b27e604" providerId="ADAL" clId="{A98AC159-4E0D-4B43-A306-0BE1C2CAF38E}" dt="2024-09-08T18:11:44.300" v="77" actId="20577"/>
          <ac:spMkLst>
            <pc:docMk/>
            <pc:sldMk cId="1481826788" sldId="256"/>
            <ac:spMk id="4" creationId="{F317514D-CA92-5C28-8A6F-C434B7EF14DE}"/>
          </ac:spMkLst>
        </pc:spChg>
        <pc:spChg chg="mod">
          <ac:chgData name="Finch, Ivan (STFC,RAL,ISIS)" userId="d5cd9bd6-da56-422f-b743-cea35b27e604" providerId="ADAL" clId="{A98AC159-4E0D-4B43-A306-0BE1C2CAF38E}" dt="2024-09-08T18:12:00.276" v="93" actId="20577"/>
          <ac:spMkLst>
            <pc:docMk/>
            <pc:sldMk cId="1481826788" sldId="256"/>
            <ac:spMk id="5" creationId="{F4CC80D5-0EB8-807C-B0E7-140CDCF28F4C}"/>
          </ac:spMkLst>
        </pc:spChg>
      </pc:sldChg>
      <pc:sldChg chg="addSp delSp modSp mod modClrScheme chgLayout">
        <pc:chgData name="Finch, Ivan (STFC,RAL,ISIS)" userId="d5cd9bd6-da56-422f-b743-cea35b27e604" providerId="ADAL" clId="{A98AC159-4E0D-4B43-A306-0BE1C2CAF38E}" dt="2024-09-08T21:29:44.198" v="1282" actId="1076"/>
        <pc:sldMkLst>
          <pc:docMk/>
          <pc:sldMk cId="583982086" sldId="257"/>
        </pc:sldMkLst>
        <pc:spChg chg="add mod ord">
          <ac:chgData name="Finch, Ivan (STFC,RAL,ISIS)" userId="d5cd9bd6-da56-422f-b743-cea35b27e604" providerId="ADAL" clId="{A98AC159-4E0D-4B43-A306-0BE1C2CAF38E}" dt="2024-09-08T20:52:17.905" v="521"/>
          <ac:spMkLst>
            <pc:docMk/>
            <pc:sldMk cId="583982086" sldId="257"/>
            <ac:spMk id="2" creationId="{EDB07292-B5EA-6B04-AA46-FA25C5C283D0}"/>
          </ac:spMkLst>
        </pc:spChg>
        <pc:spChg chg="add del mod">
          <ac:chgData name="Finch, Ivan (STFC,RAL,ISIS)" userId="d5cd9bd6-da56-422f-b743-cea35b27e604" providerId="ADAL" clId="{A98AC159-4E0D-4B43-A306-0BE1C2CAF38E}" dt="2024-09-08T20:49:50.607" v="510" actId="931"/>
          <ac:spMkLst>
            <pc:docMk/>
            <pc:sldMk cId="583982086" sldId="257"/>
            <ac:spMk id="3" creationId="{816773D6-3412-3002-409E-79B8B5DA581F}"/>
          </ac:spMkLst>
        </pc:spChg>
        <pc:spChg chg="add del mod">
          <ac:chgData name="Finch, Ivan (STFC,RAL,ISIS)" userId="d5cd9bd6-da56-422f-b743-cea35b27e604" providerId="ADAL" clId="{A98AC159-4E0D-4B43-A306-0BE1C2CAF38E}" dt="2024-09-08T20:50:29.323" v="514" actId="931"/>
          <ac:spMkLst>
            <pc:docMk/>
            <pc:sldMk cId="583982086" sldId="257"/>
            <ac:spMk id="6" creationId="{B9197A75-19B0-E90F-41BE-59AD01467874}"/>
          </ac:spMkLst>
        </pc:spChg>
        <pc:spChg chg="add del mod ord">
          <ac:chgData name="Finch, Ivan (STFC,RAL,ISIS)" userId="d5cd9bd6-da56-422f-b743-cea35b27e604" providerId="ADAL" clId="{A98AC159-4E0D-4B43-A306-0BE1C2CAF38E}" dt="2024-09-08T20:52:17.905" v="521"/>
          <ac:spMkLst>
            <pc:docMk/>
            <pc:sldMk cId="583982086" sldId="257"/>
            <ac:spMk id="9" creationId="{D1D119BB-E05F-5927-F1CB-78B54951D4B8}"/>
          </ac:spMkLst>
        </pc:spChg>
        <pc:spChg chg="add mod">
          <ac:chgData name="Finch, Ivan (STFC,RAL,ISIS)" userId="d5cd9bd6-da56-422f-b743-cea35b27e604" providerId="ADAL" clId="{A98AC159-4E0D-4B43-A306-0BE1C2CAF38E}" dt="2024-09-08T21:29:44.198" v="1282" actId="1076"/>
          <ac:spMkLst>
            <pc:docMk/>
            <pc:sldMk cId="583982086" sldId="257"/>
            <ac:spMk id="10" creationId="{E468333A-03E2-2923-54D8-3614535E5715}"/>
          </ac:spMkLst>
        </pc:spChg>
        <pc:picChg chg="add del mod">
          <ac:chgData name="Finch, Ivan (STFC,RAL,ISIS)" userId="d5cd9bd6-da56-422f-b743-cea35b27e604" providerId="ADAL" clId="{A98AC159-4E0D-4B43-A306-0BE1C2CAF38E}" dt="2024-09-08T20:50:22.318" v="513" actId="478"/>
          <ac:picMkLst>
            <pc:docMk/>
            <pc:sldMk cId="583982086" sldId="257"/>
            <ac:picMk id="5" creationId="{712C279B-1969-A4E7-EB6E-CB210D8F4169}"/>
          </ac:picMkLst>
        </pc:picChg>
        <pc:picChg chg="add mod ord">
          <ac:chgData name="Finch, Ivan (STFC,RAL,ISIS)" userId="d5cd9bd6-da56-422f-b743-cea35b27e604" providerId="ADAL" clId="{A98AC159-4E0D-4B43-A306-0BE1C2CAF38E}" dt="2024-09-08T20:52:17.905" v="521"/>
          <ac:picMkLst>
            <pc:docMk/>
            <pc:sldMk cId="583982086" sldId="257"/>
            <ac:picMk id="8" creationId="{0A411F78-C7FC-848A-9878-B63795F80429}"/>
          </ac:picMkLst>
        </pc:picChg>
      </pc:sldChg>
      <pc:sldChg chg="addSp delSp modSp mod modClrScheme chgLayout">
        <pc:chgData name="Finch, Ivan (STFC,RAL,ISIS)" userId="d5cd9bd6-da56-422f-b743-cea35b27e604" providerId="ADAL" clId="{A98AC159-4E0D-4B43-A306-0BE1C2CAF38E}" dt="2024-09-09T13:20:19.622" v="2808" actId="20577"/>
        <pc:sldMkLst>
          <pc:docMk/>
          <pc:sldMk cId="3699373884" sldId="258"/>
        </pc:sldMkLst>
        <pc:spChg chg="add mod">
          <ac:chgData name="Finch, Ivan (STFC,RAL,ISIS)" userId="d5cd9bd6-da56-422f-b743-cea35b27e604" providerId="ADAL" clId="{A98AC159-4E0D-4B43-A306-0BE1C2CAF38E}" dt="2024-09-09T12:41:06.178" v="1836" actId="20577"/>
          <ac:spMkLst>
            <pc:docMk/>
            <pc:sldMk cId="3699373884" sldId="258"/>
            <ac:spMk id="2" creationId="{D396702B-DC94-C1CA-7B48-B48D9BDEE3EB}"/>
          </ac:spMkLst>
        </pc:spChg>
        <pc:spChg chg="add del mod">
          <ac:chgData name="Finch, Ivan (STFC,RAL,ISIS)" userId="d5cd9bd6-da56-422f-b743-cea35b27e604" providerId="ADAL" clId="{A98AC159-4E0D-4B43-A306-0BE1C2CAF38E}" dt="2024-09-08T20:59:54.547" v="1261" actId="478"/>
          <ac:spMkLst>
            <pc:docMk/>
            <pc:sldMk cId="3699373884" sldId="258"/>
            <ac:spMk id="3" creationId="{1C906FB2-6FE0-EA98-5342-B3B4D7748CB5}"/>
          </ac:spMkLst>
        </pc:spChg>
        <pc:spChg chg="add mod">
          <ac:chgData name="Finch, Ivan (STFC,RAL,ISIS)" userId="d5cd9bd6-da56-422f-b743-cea35b27e604" providerId="ADAL" clId="{A98AC159-4E0D-4B43-A306-0BE1C2CAF38E}" dt="2024-09-08T21:05:59.223" v="1265" actId="11529"/>
          <ac:spMkLst>
            <pc:docMk/>
            <pc:sldMk cId="3699373884" sldId="258"/>
            <ac:spMk id="6" creationId="{1793A088-6BF4-9A7E-F33F-28964FA347F0}"/>
          </ac:spMkLst>
        </pc:spChg>
        <pc:spChg chg="add del mod">
          <ac:chgData name="Finch, Ivan (STFC,RAL,ISIS)" userId="d5cd9bd6-da56-422f-b743-cea35b27e604" providerId="ADAL" clId="{A98AC159-4E0D-4B43-A306-0BE1C2CAF38E}" dt="2024-09-08T21:35:35.035" v="1292"/>
          <ac:spMkLst>
            <pc:docMk/>
            <pc:sldMk cId="3699373884" sldId="258"/>
            <ac:spMk id="9" creationId="{F4C6C273-0A78-65A0-F735-CFFE9790EB45}"/>
          </ac:spMkLst>
        </pc:spChg>
        <pc:spChg chg="add mod">
          <ac:chgData name="Finch, Ivan (STFC,RAL,ISIS)" userId="d5cd9bd6-da56-422f-b743-cea35b27e604" providerId="ADAL" clId="{A98AC159-4E0D-4B43-A306-0BE1C2CAF38E}" dt="2024-09-09T13:20:19.622" v="2808" actId="20577"/>
          <ac:spMkLst>
            <pc:docMk/>
            <pc:sldMk cId="3699373884" sldId="258"/>
            <ac:spMk id="11" creationId="{C0783953-0768-B20B-6717-8364E4E96E45}"/>
          </ac:spMkLst>
        </pc:spChg>
        <pc:picChg chg="add mod">
          <ac:chgData name="Finch, Ivan (STFC,RAL,ISIS)" userId="d5cd9bd6-da56-422f-b743-cea35b27e604" providerId="ADAL" clId="{A98AC159-4E0D-4B43-A306-0BE1C2CAF38E}" dt="2024-09-08T21:30:56.616" v="1290" actId="1076"/>
          <ac:picMkLst>
            <pc:docMk/>
            <pc:sldMk cId="3699373884" sldId="258"/>
            <ac:picMk id="5" creationId="{082D0A46-7AB3-41FE-F1DA-D7E50DC7617B}"/>
          </ac:picMkLst>
        </pc:picChg>
        <pc:cxnChg chg="add mod">
          <ac:chgData name="Finch, Ivan (STFC,RAL,ISIS)" userId="d5cd9bd6-da56-422f-b743-cea35b27e604" providerId="ADAL" clId="{A98AC159-4E0D-4B43-A306-0BE1C2CAF38E}" dt="2024-09-08T21:35:38.751" v="1293" actId="14100"/>
          <ac:cxnSpMkLst>
            <pc:docMk/>
            <pc:sldMk cId="3699373884" sldId="258"/>
            <ac:cxnSpMk id="8" creationId="{853F6B17-3110-FE82-68B8-F02AB4CA9310}"/>
          </ac:cxnSpMkLst>
        </pc:cxnChg>
      </pc:sldChg>
      <pc:sldChg chg="addSp modSp">
        <pc:chgData name="Finch, Ivan (STFC,RAL,ISIS)" userId="d5cd9bd6-da56-422f-b743-cea35b27e604" providerId="ADAL" clId="{A98AC159-4E0D-4B43-A306-0BE1C2CAF38E}" dt="2024-09-09T12:58:44.578" v="2325"/>
        <pc:sldMkLst>
          <pc:docMk/>
          <pc:sldMk cId="67218123" sldId="259"/>
        </pc:sldMkLst>
        <pc:spChg chg="add mod">
          <ac:chgData name="Finch, Ivan (STFC,RAL,ISIS)" userId="d5cd9bd6-da56-422f-b743-cea35b27e604" providerId="ADAL" clId="{A98AC159-4E0D-4B43-A306-0BE1C2CAF38E}" dt="2024-09-09T12:58:44.578" v="2325"/>
          <ac:spMkLst>
            <pc:docMk/>
            <pc:sldMk cId="67218123" sldId="259"/>
            <ac:spMk id="2" creationId="{6A03B83D-2AD6-9880-4746-80155427B0D2}"/>
          </ac:spMkLst>
        </pc:spChg>
      </pc:sldChg>
      <pc:sldChg chg="modSp add">
        <pc:chgData name="Finch, Ivan (STFC,RAL,ISIS)" userId="d5cd9bd6-da56-422f-b743-cea35b27e604" providerId="ADAL" clId="{A98AC159-4E0D-4B43-A306-0BE1C2CAF38E}" dt="2024-09-08T18:14:15.047" v="254" actId="20577"/>
        <pc:sldMkLst>
          <pc:docMk/>
          <pc:sldMk cId="3203936282" sldId="260"/>
        </pc:sldMkLst>
        <pc:spChg chg="mod">
          <ac:chgData name="Finch, Ivan (STFC,RAL,ISIS)" userId="d5cd9bd6-da56-422f-b743-cea35b27e604" providerId="ADAL" clId="{A98AC159-4E0D-4B43-A306-0BE1C2CAF38E}" dt="2024-09-08T18:14:15.047" v="254" actId="20577"/>
          <ac:spMkLst>
            <pc:docMk/>
            <pc:sldMk cId="3203936282" sldId="260"/>
            <ac:spMk id="2" creationId="{E91E17B2-E8C5-AEA4-9A00-5C863F0AD379}"/>
          </ac:spMkLst>
        </pc:spChg>
      </pc:sldChg>
      <pc:sldChg chg="modSp add">
        <pc:chgData name="Finch, Ivan (STFC,RAL,ISIS)" userId="d5cd9bd6-da56-422f-b743-cea35b27e604" providerId="ADAL" clId="{A98AC159-4E0D-4B43-A306-0BE1C2CAF38E}" dt="2024-09-08T18:15:11.392" v="292" actId="20577"/>
        <pc:sldMkLst>
          <pc:docMk/>
          <pc:sldMk cId="506558989" sldId="261"/>
        </pc:sldMkLst>
        <pc:spChg chg="mod">
          <ac:chgData name="Finch, Ivan (STFC,RAL,ISIS)" userId="d5cd9bd6-da56-422f-b743-cea35b27e604" providerId="ADAL" clId="{A98AC159-4E0D-4B43-A306-0BE1C2CAF38E}" dt="2024-09-08T18:15:11.392" v="292" actId="20577"/>
          <ac:spMkLst>
            <pc:docMk/>
            <pc:sldMk cId="506558989" sldId="261"/>
            <ac:spMk id="2" creationId="{7784BD1C-BE67-7D2E-D5FE-F95A6A17BA07}"/>
          </ac:spMkLst>
        </pc:spChg>
      </pc:sldChg>
      <pc:sldChg chg="modSp add">
        <pc:chgData name="Finch, Ivan (STFC,RAL,ISIS)" userId="d5cd9bd6-da56-422f-b743-cea35b27e604" providerId="ADAL" clId="{A98AC159-4E0D-4B43-A306-0BE1C2CAF38E}" dt="2024-09-08T18:15:47.169" v="309" actId="20577"/>
        <pc:sldMkLst>
          <pc:docMk/>
          <pc:sldMk cId="376955815" sldId="262"/>
        </pc:sldMkLst>
        <pc:spChg chg="mod">
          <ac:chgData name="Finch, Ivan (STFC,RAL,ISIS)" userId="d5cd9bd6-da56-422f-b743-cea35b27e604" providerId="ADAL" clId="{A98AC159-4E0D-4B43-A306-0BE1C2CAF38E}" dt="2024-09-08T18:15:47.169" v="309" actId="20577"/>
          <ac:spMkLst>
            <pc:docMk/>
            <pc:sldMk cId="376955815" sldId="262"/>
            <ac:spMk id="2" creationId="{CCA09B74-4B39-33E8-F09D-044C7B96DB55}"/>
          </ac:spMkLst>
        </pc:spChg>
      </pc:sldChg>
      <pc:sldChg chg="modSp add">
        <pc:chgData name="Finch, Ivan (STFC,RAL,ISIS)" userId="d5cd9bd6-da56-422f-b743-cea35b27e604" providerId="ADAL" clId="{A98AC159-4E0D-4B43-A306-0BE1C2CAF38E}" dt="2024-09-08T18:15:52.720" v="324" actId="20577"/>
        <pc:sldMkLst>
          <pc:docMk/>
          <pc:sldMk cId="2330720541" sldId="263"/>
        </pc:sldMkLst>
        <pc:spChg chg="mod">
          <ac:chgData name="Finch, Ivan (STFC,RAL,ISIS)" userId="d5cd9bd6-da56-422f-b743-cea35b27e604" providerId="ADAL" clId="{A98AC159-4E0D-4B43-A306-0BE1C2CAF38E}" dt="2024-09-08T18:15:52.720" v="324" actId="20577"/>
          <ac:spMkLst>
            <pc:docMk/>
            <pc:sldMk cId="2330720541" sldId="263"/>
            <ac:spMk id="2" creationId="{2AB698AF-D04D-5AF9-8696-34496D3F36B1}"/>
          </ac:spMkLst>
        </pc:spChg>
      </pc:sldChg>
      <pc:sldChg chg="modSp add">
        <pc:chgData name="Finch, Ivan (STFC,RAL,ISIS)" userId="d5cd9bd6-da56-422f-b743-cea35b27e604" providerId="ADAL" clId="{A98AC159-4E0D-4B43-A306-0BE1C2CAF38E}" dt="2024-09-08T18:16:01.694" v="348" actId="20577"/>
        <pc:sldMkLst>
          <pc:docMk/>
          <pc:sldMk cId="598477134" sldId="264"/>
        </pc:sldMkLst>
        <pc:spChg chg="mod">
          <ac:chgData name="Finch, Ivan (STFC,RAL,ISIS)" userId="d5cd9bd6-da56-422f-b743-cea35b27e604" providerId="ADAL" clId="{A98AC159-4E0D-4B43-A306-0BE1C2CAF38E}" dt="2024-09-08T18:16:01.694" v="348" actId="20577"/>
          <ac:spMkLst>
            <pc:docMk/>
            <pc:sldMk cId="598477134" sldId="264"/>
            <ac:spMk id="2" creationId="{315BA68F-45CE-F5B7-CBC5-F388D2439200}"/>
          </ac:spMkLst>
        </pc:spChg>
      </pc:sldChg>
      <pc:sldChg chg="modSp add del">
        <pc:chgData name="Finch, Ivan (STFC,RAL,ISIS)" userId="d5cd9bd6-da56-422f-b743-cea35b27e604" providerId="ADAL" clId="{A98AC159-4E0D-4B43-A306-0BE1C2CAF38E}" dt="2024-09-08T18:16:48.955" v="461" actId="2696"/>
        <pc:sldMkLst>
          <pc:docMk/>
          <pc:sldMk cId="1253983864" sldId="265"/>
        </pc:sldMkLst>
        <pc:spChg chg="mod">
          <ac:chgData name="Finch, Ivan (STFC,RAL,ISIS)" userId="d5cd9bd6-da56-422f-b743-cea35b27e604" providerId="ADAL" clId="{A98AC159-4E0D-4B43-A306-0BE1C2CAF38E}" dt="2024-09-08T18:16:48.698" v="460" actId="20577"/>
          <ac:spMkLst>
            <pc:docMk/>
            <pc:sldMk cId="1253983864" sldId="265"/>
            <ac:spMk id="2" creationId="{7802EA4C-0BBF-DACD-DAC9-D4E7F17C463F}"/>
          </ac:spMkLst>
        </pc:spChg>
      </pc:sldChg>
      <pc:sldChg chg="modSp add">
        <pc:chgData name="Finch, Ivan (STFC,RAL,ISIS)" userId="d5cd9bd6-da56-422f-b743-cea35b27e604" providerId="ADAL" clId="{A98AC159-4E0D-4B43-A306-0BE1C2CAF38E}" dt="2024-09-08T18:16:30.712" v="438" actId="20577"/>
        <pc:sldMkLst>
          <pc:docMk/>
          <pc:sldMk cId="3563270237" sldId="266"/>
        </pc:sldMkLst>
        <pc:spChg chg="mod">
          <ac:chgData name="Finch, Ivan (STFC,RAL,ISIS)" userId="d5cd9bd6-da56-422f-b743-cea35b27e604" providerId="ADAL" clId="{A98AC159-4E0D-4B43-A306-0BE1C2CAF38E}" dt="2024-09-08T18:16:30.712" v="438" actId="20577"/>
          <ac:spMkLst>
            <pc:docMk/>
            <pc:sldMk cId="3563270237" sldId="266"/>
            <ac:spMk id="2" creationId="{4DEEE2D2-258F-717E-BD44-966CDCA1C25E}"/>
          </ac:spMkLst>
        </pc:spChg>
      </pc:sldChg>
      <pc:sldChg chg="modSp add">
        <pc:chgData name="Finch, Ivan (STFC,RAL,ISIS)" userId="d5cd9bd6-da56-422f-b743-cea35b27e604" providerId="ADAL" clId="{A98AC159-4E0D-4B43-A306-0BE1C2CAF38E}" dt="2024-09-08T18:16:56.321" v="492" actId="20577"/>
        <pc:sldMkLst>
          <pc:docMk/>
          <pc:sldMk cId="1733129379" sldId="267"/>
        </pc:sldMkLst>
        <pc:spChg chg="mod">
          <ac:chgData name="Finch, Ivan (STFC,RAL,ISIS)" userId="d5cd9bd6-da56-422f-b743-cea35b27e604" providerId="ADAL" clId="{A98AC159-4E0D-4B43-A306-0BE1C2CAF38E}" dt="2024-09-08T18:16:56.321" v="492" actId="20577"/>
          <ac:spMkLst>
            <pc:docMk/>
            <pc:sldMk cId="1733129379" sldId="267"/>
            <ac:spMk id="2" creationId="{B782735E-C119-5362-EF18-180B3955CE0B}"/>
          </ac:spMkLst>
        </pc:spChg>
      </pc:sldChg>
      <pc:sldChg chg="modSp add">
        <pc:chgData name="Finch, Ivan (STFC,RAL,ISIS)" userId="d5cd9bd6-da56-422f-b743-cea35b27e604" providerId="ADAL" clId="{A98AC159-4E0D-4B43-A306-0BE1C2CAF38E}" dt="2024-09-08T18:17:00.944" v="508" actId="20577"/>
        <pc:sldMkLst>
          <pc:docMk/>
          <pc:sldMk cId="4056808562" sldId="268"/>
        </pc:sldMkLst>
        <pc:spChg chg="mod">
          <ac:chgData name="Finch, Ivan (STFC,RAL,ISIS)" userId="d5cd9bd6-da56-422f-b743-cea35b27e604" providerId="ADAL" clId="{A98AC159-4E0D-4B43-A306-0BE1C2CAF38E}" dt="2024-09-08T18:17:00.944" v="508" actId="20577"/>
          <ac:spMkLst>
            <pc:docMk/>
            <pc:sldMk cId="4056808562" sldId="268"/>
            <ac:spMk id="2" creationId="{2A568369-6212-77FA-F85B-B0081CF9CA01}"/>
          </ac:spMkLst>
        </pc:spChg>
      </pc:sldChg>
      <pc:sldChg chg="addSp modSp add">
        <pc:chgData name="Finch, Ivan (STFC,RAL,ISIS)" userId="d5cd9bd6-da56-422f-b743-cea35b27e604" providerId="ADAL" clId="{A98AC159-4E0D-4B43-A306-0BE1C2CAF38E}" dt="2024-09-08T21:30:11.843" v="1287" actId="1076"/>
        <pc:sldMkLst>
          <pc:docMk/>
          <pc:sldMk cId="2452470608" sldId="269"/>
        </pc:sldMkLst>
        <pc:spChg chg="mod">
          <ac:chgData name="Finch, Ivan (STFC,RAL,ISIS)" userId="d5cd9bd6-da56-422f-b743-cea35b27e604" providerId="ADAL" clId="{A98AC159-4E0D-4B43-A306-0BE1C2CAF38E}" dt="2024-09-08T20:54:25.273" v="716" actId="20577"/>
          <ac:spMkLst>
            <pc:docMk/>
            <pc:sldMk cId="2452470608" sldId="269"/>
            <ac:spMk id="2" creationId="{EDB07292-B5EA-6B04-AA46-FA25C5C283D0}"/>
          </ac:spMkLst>
        </pc:spChg>
        <pc:spChg chg="add mod">
          <ac:chgData name="Finch, Ivan (STFC,RAL,ISIS)" userId="d5cd9bd6-da56-422f-b743-cea35b27e604" providerId="ADAL" clId="{A98AC159-4E0D-4B43-A306-0BE1C2CAF38E}" dt="2024-09-08T20:59:14.076" v="1259" actId="14100"/>
          <ac:spMkLst>
            <pc:docMk/>
            <pc:sldMk cId="2452470608" sldId="269"/>
            <ac:spMk id="3" creationId="{35201E9E-750C-3050-1CFC-0D7E2DE27512}"/>
          </ac:spMkLst>
        </pc:spChg>
        <pc:spChg chg="add mod">
          <ac:chgData name="Finch, Ivan (STFC,RAL,ISIS)" userId="d5cd9bd6-da56-422f-b743-cea35b27e604" providerId="ADAL" clId="{A98AC159-4E0D-4B43-A306-0BE1C2CAF38E}" dt="2024-09-08T20:57:06.245" v="969" actId="14100"/>
          <ac:spMkLst>
            <pc:docMk/>
            <pc:sldMk cId="2452470608" sldId="269"/>
            <ac:spMk id="6" creationId="{5E6CD73D-AB86-4B08-5E74-5C42884F1D3C}"/>
          </ac:spMkLst>
        </pc:spChg>
        <pc:spChg chg="mod">
          <ac:chgData name="Finch, Ivan (STFC,RAL,ISIS)" userId="d5cd9bd6-da56-422f-b743-cea35b27e604" providerId="ADAL" clId="{A98AC159-4E0D-4B43-A306-0BE1C2CAF38E}" dt="2024-09-08T21:30:11.843" v="1287" actId="1076"/>
          <ac:spMkLst>
            <pc:docMk/>
            <pc:sldMk cId="2452470608" sldId="269"/>
            <ac:spMk id="10" creationId="{E468333A-03E2-2923-54D8-3614535E5715}"/>
          </ac:spMkLst>
        </pc:spChg>
        <pc:picChg chg="add mod">
          <ac:chgData name="Finch, Ivan (STFC,RAL,ISIS)" userId="d5cd9bd6-da56-422f-b743-cea35b27e604" providerId="ADAL" clId="{A98AC159-4E0D-4B43-A306-0BE1C2CAF38E}" dt="2024-09-08T20:55:52.328" v="948"/>
          <ac:picMkLst>
            <pc:docMk/>
            <pc:sldMk cId="2452470608" sldId="269"/>
            <ac:picMk id="4" creationId="{0F8450ED-980F-8D93-BC52-35F2A57F1520}"/>
          </ac:picMkLst>
        </pc:picChg>
        <pc:picChg chg="add mod">
          <ac:chgData name="Finch, Ivan (STFC,RAL,ISIS)" userId="d5cd9bd6-da56-422f-b743-cea35b27e604" providerId="ADAL" clId="{A98AC159-4E0D-4B43-A306-0BE1C2CAF38E}" dt="2024-09-08T20:55:53.726" v="949"/>
          <ac:picMkLst>
            <pc:docMk/>
            <pc:sldMk cId="2452470608" sldId="269"/>
            <ac:picMk id="5" creationId="{A19F21DB-EB21-C40E-F646-B9BF41306BB6}"/>
          </ac:picMkLst>
        </pc:picChg>
        <pc:picChg chg="mod">
          <ac:chgData name="Finch, Ivan (STFC,RAL,ISIS)" userId="d5cd9bd6-da56-422f-b743-cea35b27e604" providerId="ADAL" clId="{A98AC159-4E0D-4B43-A306-0BE1C2CAF38E}" dt="2024-09-08T20:54:30.035" v="717" actId="688"/>
          <ac:picMkLst>
            <pc:docMk/>
            <pc:sldMk cId="2452470608" sldId="269"/>
            <ac:picMk id="8" creationId="{0A411F78-C7FC-848A-9878-B63795F80429}"/>
          </ac:picMkLst>
        </pc:picChg>
      </pc:sldChg>
      <pc:sldChg chg="addSp delSp modSp add mod modClrScheme chgLayout">
        <pc:chgData name="Finch, Ivan (STFC,RAL,ISIS)" userId="d5cd9bd6-da56-422f-b743-cea35b27e604" providerId="ADAL" clId="{A98AC159-4E0D-4B43-A306-0BE1C2CAF38E}" dt="2024-09-09T12:58:41.930" v="2324" actId="20577"/>
        <pc:sldMkLst>
          <pc:docMk/>
          <pc:sldMk cId="2247336465" sldId="270"/>
        </pc:sldMkLst>
        <pc:spChg chg="mod ord">
          <ac:chgData name="Finch, Ivan (STFC,RAL,ISIS)" userId="d5cd9bd6-da56-422f-b743-cea35b27e604" providerId="ADAL" clId="{A98AC159-4E0D-4B43-A306-0BE1C2CAF38E}" dt="2024-09-09T12:49:04.486" v="1889" actId="700"/>
          <ac:spMkLst>
            <pc:docMk/>
            <pc:sldMk cId="2247336465" sldId="270"/>
            <ac:spMk id="2" creationId="{485BC9E1-9F7A-F5AF-87E9-7C84D5BFEAC2}"/>
          </ac:spMkLst>
        </pc:spChg>
        <pc:spChg chg="del">
          <ac:chgData name="Finch, Ivan (STFC,RAL,ISIS)" userId="d5cd9bd6-da56-422f-b743-cea35b27e604" providerId="ADAL" clId="{A98AC159-4E0D-4B43-A306-0BE1C2CAF38E}" dt="2024-09-09T12:47:48.655" v="1878" actId="22"/>
          <ac:spMkLst>
            <pc:docMk/>
            <pc:sldMk cId="2247336465" sldId="270"/>
            <ac:spMk id="3" creationId="{E36D663A-1AA1-0A37-4575-13CF3C4C5688}"/>
          </ac:spMkLst>
        </pc:spChg>
        <pc:spChg chg="add mod ord">
          <ac:chgData name="Finch, Ivan (STFC,RAL,ISIS)" userId="d5cd9bd6-da56-422f-b743-cea35b27e604" providerId="ADAL" clId="{A98AC159-4E0D-4B43-A306-0BE1C2CAF38E}" dt="2024-09-09T12:58:41.930" v="2324" actId="20577"/>
          <ac:spMkLst>
            <pc:docMk/>
            <pc:sldMk cId="2247336465" sldId="270"/>
            <ac:spMk id="8" creationId="{00C262FE-B877-FC67-705F-C0728130F060}"/>
          </ac:spMkLst>
        </pc:spChg>
        <pc:picChg chg="add mod ord">
          <ac:chgData name="Finch, Ivan (STFC,RAL,ISIS)" userId="d5cd9bd6-da56-422f-b743-cea35b27e604" providerId="ADAL" clId="{A98AC159-4E0D-4B43-A306-0BE1C2CAF38E}" dt="2024-09-09T12:49:04.486" v="1889" actId="700"/>
          <ac:picMkLst>
            <pc:docMk/>
            <pc:sldMk cId="2247336465" sldId="270"/>
            <ac:picMk id="5" creationId="{444EFAC7-C404-EB69-0C66-76A95F11F0AB}"/>
          </ac:picMkLst>
        </pc:picChg>
        <pc:picChg chg="add mod">
          <ac:chgData name="Finch, Ivan (STFC,RAL,ISIS)" userId="d5cd9bd6-da56-422f-b743-cea35b27e604" providerId="ADAL" clId="{A98AC159-4E0D-4B43-A306-0BE1C2CAF38E}" dt="2024-09-09T12:49:11.692" v="1890" actId="1076"/>
          <ac:picMkLst>
            <pc:docMk/>
            <pc:sldMk cId="2247336465" sldId="270"/>
            <ac:picMk id="7" creationId="{B66DF268-ADAD-A438-FEBD-EA27C466805E}"/>
          </ac:picMkLst>
        </pc:picChg>
      </pc:sldChg>
      <pc:sldChg chg="addSp delSp modSp add mod modClrScheme chgLayout">
        <pc:chgData name="Finch, Ivan (STFC,RAL,ISIS)" userId="d5cd9bd6-da56-422f-b743-cea35b27e604" providerId="ADAL" clId="{A98AC159-4E0D-4B43-A306-0BE1C2CAF38E}" dt="2024-09-09T13:21:31.939" v="2809"/>
        <pc:sldMkLst>
          <pc:docMk/>
          <pc:sldMk cId="902143681" sldId="271"/>
        </pc:sldMkLst>
        <pc:spChg chg="del mod ord">
          <ac:chgData name="Finch, Ivan (STFC,RAL,ISIS)" userId="d5cd9bd6-da56-422f-b743-cea35b27e604" providerId="ADAL" clId="{A98AC159-4E0D-4B43-A306-0BE1C2CAF38E}" dt="2024-09-09T12:58:55.316" v="2336" actId="700"/>
          <ac:spMkLst>
            <pc:docMk/>
            <pc:sldMk cId="902143681" sldId="271"/>
            <ac:spMk id="2" creationId="{F5881448-42B4-1454-83DB-2AB1D060F079}"/>
          </ac:spMkLst>
        </pc:spChg>
        <pc:spChg chg="del">
          <ac:chgData name="Finch, Ivan (STFC,RAL,ISIS)" userId="d5cd9bd6-da56-422f-b743-cea35b27e604" providerId="ADAL" clId="{A98AC159-4E0D-4B43-A306-0BE1C2CAF38E}" dt="2024-09-09T12:58:55.316" v="2336" actId="700"/>
          <ac:spMkLst>
            <pc:docMk/>
            <pc:sldMk cId="902143681" sldId="271"/>
            <ac:spMk id="3" creationId="{50802444-462B-E5C1-D53B-7D5EECC30C3D}"/>
          </ac:spMkLst>
        </pc:spChg>
        <pc:spChg chg="mod ord">
          <ac:chgData name="Finch, Ivan (STFC,RAL,ISIS)" userId="d5cd9bd6-da56-422f-b743-cea35b27e604" providerId="ADAL" clId="{A98AC159-4E0D-4B43-A306-0BE1C2CAF38E}" dt="2024-09-09T13:21:31.939" v="2809"/>
          <ac:spMkLst>
            <pc:docMk/>
            <pc:sldMk cId="902143681" sldId="271"/>
            <ac:spMk id="4" creationId="{E23C8B9A-8342-8E8B-42E6-23955E8DFBA9}"/>
          </ac:spMkLst>
        </pc:spChg>
        <pc:spChg chg="add mod ord">
          <ac:chgData name="Finch, Ivan (STFC,RAL,ISIS)" userId="d5cd9bd6-da56-422f-b743-cea35b27e604" providerId="ADAL" clId="{A98AC159-4E0D-4B43-A306-0BE1C2CAF38E}" dt="2024-09-09T13:07:04.774" v="2750" actId="20577"/>
          <ac:spMkLst>
            <pc:docMk/>
            <pc:sldMk cId="902143681" sldId="271"/>
            <ac:spMk id="5" creationId="{33AFDC09-B6EF-795F-2CE8-23466CCA9F18}"/>
          </ac:spMkLst>
        </pc:spChg>
        <pc:picChg chg="add mod">
          <ac:chgData name="Finch, Ivan (STFC,RAL,ISIS)" userId="d5cd9bd6-da56-422f-b743-cea35b27e604" providerId="ADAL" clId="{A98AC159-4E0D-4B43-A306-0BE1C2CAF38E}" dt="2024-09-09T13:06:17.489" v="2736" actId="1076"/>
          <ac:picMkLst>
            <pc:docMk/>
            <pc:sldMk cId="902143681" sldId="271"/>
            <ac:picMk id="7" creationId="{A3214C08-8F7B-56A7-0976-56364683784C}"/>
          </ac:picMkLst>
        </pc:picChg>
      </pc:sldChg>
      <pc:sldChg chg="addSp delSp modSp add">
        <pc:chgData name="Finch, Ivan (STFC,RAL,ISIS)" userId="d5cd9bd6-da56-422f-b743-cea35b27e604" providerId="ADAL" clId="{A98AC159-4E0D-4B43-A306-0BE1C2CAF38E}" dt="2024-09-09T15:04:20.951" v="3188" actId="20577"/>
        <pc:sldMkLst>
          <pc:docMk/>
          <pc:sldMk cId="1323015553" sldId="272"/>
        </pc:sldMkLst>
        <pc:spChg chg="del">
          <ac:chgData name="Finch, Ivan (STFC,RAL,ISIS)" userId="d5cd9bd6-da56-422f-b743-cea35b27e604" providerId="ADAL" clId="{A98AC159-4E0D-4B43-A306-0BE1C2CAF38E}" dt="2024-09-09T13:25:12.296" v="2871" actId="478"/>
          <ac:spMkLst>
            <pc:docMk/>
            <pc:sldMk cId="1323015553" sldId="272"/>
            <ac:spMk id="2" creationId="{A9872A0F-E7FC-7F7B-9EA8-95F33B0B0AD4}"/>
          </ac:spMkLst>
        </pc:spChg>
        <pc:spChg chg="mod">
          <ac:chgData name="Finch, Ivan (STFC,RAL,ISIS)" userId="d5cd9bd6-da56-422f-b743-cea35b27e604" providerId="ADAL" clId="{A98AC159-4E0D-4B43-A306-0BE1C2CAF38E}" dt="2024-09-09T15:04:20.951" v="3188" actId="20577"/>
          <ac:spMkLst>
            <pc:docMk/>
            <pc:sldMk cId="1323015553" sldId="272"/>
            <ac:spMk id="3" creationId="{4E7C85AA-BBFF-1EE9-01C4-B9DC9B69530C}"/>
          </ac:spMkLst>
        </pc:spChg>
        <pc:spChg chg="mod">
          <ac:chgData name="Finch, Ivan (STFC,RAL,ISIS)" userId="d5cd9bd6-da56-422f-b743-cea35b27e604" providerId="ADAL" clId="{A98AC159-4E0D-4B43-A306-0BE1C2CAF38E}" dt="2024-09-09T13:21:40.474" v="2839" actId="20577"/>
          <ac:spMkLst>
            <pc:docMk/>
            <pc:sldMk cId="1323015553" sldId="272"/>
            <ac:spMk id="4" creationId="{5AA18FCC-F543-0BA6-C4E8-EDA7F31D48A8}"/>
          </ac:spMkLst>
        </pc:spChg>
        <pc:spChg chg="add del mod">
          <ac:chgData name="Finch, Ivan (STFC,RAL,ISIS)" userId="d5cd9bd6-da56-422f-b743-cea35b27e604" providerId="ADAL" clId="{A98AC159-4E0D-4B43-A306-0BE1C2CAF38E}" dt="2024-09-09T13:25:24.645" v="2874" actId="478"/>
          <ac:spMkLst>
            <pc:docMk/>
            <pc:sldMk cId="1323015553" sldId="272"/>
            <ac:spMk id="5" creationId="{5C3FF17D-C7B7-9CAE-0107-F75C71E7C11E}"/>
          </ac:spMkLst>
        </pc:spChg>
        <pc:spChg chg="add del mod">
          <ac:chgData name="Finch, Ivan (STFC,RAL,ISIS)" userId="d5cd9bd6-da56-422f-b743-cea35b27e604" providerId="ADAL" clId="{A98AC159-4E0D-4B43-A306-0BE1C2CAF38E}" dt="2024-09-09T13:35:37.109" v="2885" actId="478"/>
          <ac:spMkLst>
            <pc:docMk/>
            <pc:sldMk cId="1323015553" sldId="272"/>
            <ac:spMk id="6" creationId="{14A62FA9-8D1D-243C-8493-BE108886E557}"/>
          </ac:spMkLst>
        </pc:spChg>
        <pc:spChg chg="add mod">
          <ac:chgData name="Finch, Ivan (STFC,RAL,ISIS)" userId="d5cd9bd6-da56-422f-b743-cea35b27e604" providerId="ADAL" clId="{A98AC159-4E0D-4B43-A306-0BE1C2CAF38E}" dt="2024-09-09T14:14:01.398" v="2956" actId="207"/>
          <ac:spMkLst>
            <pc:docMk/>
            <pc:sldMk cId="1323015553" sldId="272"/>
            <ac:spMk id="7" creationId="{ACF3050A-FDBF-BB3B-42A8-82D8441C6485}"/>
          </ac:spMkLst>
        </pc:spChg>
        <pc:spChg chg="add mod">
          <ac:chgData name="Finch, Ivan (STFC,RAL,ISIS)" userId="d5cd9bd6-da56-422f-b743-cea35b27e604" providerId="ADAL" clId="{A98AC159-4E0D-4B43-A306-0BE1C2CAF38E}" dt="2024-09-09T14:13:31.365" v="2951" actId="207"/>
          <ac:spMkLst>
            <pc:docMk/>
            <pc:sldMk cId="1323015553" sldId="272"/>
            <ac:spMk id="8" creationId="{096ED8EF-1AB5-CA80-D795-0EA3AC86B7FF}"/>
          </ac:spMkLst>
        </pc:spChg>
        <pc:spChg chg="add mod">
          <ac:chgData name="Finch, Ivan (STFC,RAL,ISIS)" userId="d5cd9bd6-da56-422f-b743-cea35b27e604" providerId="ADAL" clId="{A98AC159-4E0D-4B43-A306-0BE1C2CAF38E}" dt="2024-09-09T14:12:31.572" v="2942" actId="207"/>
          <ac:spMkLst>
            <pc:docMk/>
            <pc:sldMk cId="1323015553" sldId="272"/>
            <ac:spMk id="9" creationId="{4AB83FE2-FE58-934C-440A-606B6FE3B2BE}"/>
          </ac:spMkLst>
        </pc:spChg>
        <pc:spChg chg="add mod">
          <ac:chgData name="Finch, Ivan (STFC,RAL,ISIS)" userId="d5cd9bd6-da56-422f-b743-cea35b27e604" providerId="ADAL" clId="{A98AC159-4E0D-4B43-A306-0BE1C2CAF38E}" dt="2024-09-09T14:13:09.260" v="2948" actId="207"/>
          <ac:spMkLst>
            <pc:docMk/>
            <pc:sldMk cId="1323015553" sldId="272"/>
            <ac:spMk id="10" creationId="{81834A96-055D-572D-4096-BB08CDE93D84}"/>
          </ac:spMkLst>
        </pc:spChg>
        <pc:spChg chg="add mod">
          <ac:chgData name="Finch, Ivan (STFC,RAL,ISIS)" userId="d5cd9bd6-da56-422f-b743-cea35b27e604" providerId="ADAL" clId="{A98AC159-4E0D-4B43-A306-0BE1C2CAF38E}" dt="2024-09-09T14:13:49.849" v="2954" actId="207"/>
          <ac:spMkLst>
            <pc:docMk/>
            <pc:sldMk cId="1323015553" sldId="272"/>
            <ac:spMk id="11" creationId="{03FDED55-937A-A841-A78E-E5D7D8FDAF4F}"/>
          </ac:spMkLst>
        </pc:spChg>
        <pc:spChg chg="add mod">
          <ac:chgData name="Finch, Ivan (STFC,RAL,ISIS)" userId="d5cd9bd6-da56-422f-b743-cea35b27e604" providerId="ADAL" clId="{A98AC159-4E0D-4B43-A306-0BE1C2CAF38E}" dt="2024-09-09T13:37:39.242" v="2900" actId="692"/>
          <ac:spMkLst>
            <pc:docMk/>
            <pc:sldMk cId="1323015553" sldId="272"/>
            <ac:spMk id="12" creationId="{5953ED29-9ED8-9FFF-F4A5-6771B49E487C}"/>
          </ac:spMkLst>
        </pc:spChg>
        <pc:spChg chg="add mod">
          <ac:chgData name="Finch, Ivan (STFC,RAL,ISIS)" userId="d5cd9bd6-da56-422f-b743-cea35b27e604" providerId="ADAL" clId="{A98AC159-4E0D-4B43-A306-0BE1C2CAF38E}" dt="2024-09-09T14:14:22.902" v="2958" actId="1076"/>
          <ac:spMkLst>
            <pc:docMk/>
            <pc:sldMk cId="1323015553" sldId="272"/>
            <ac:spMk id="13" creationId="{6DB86DAA-3AF3-2079-C89C-FB72C0327647}"/>
          </ac:spMkLst>
        </pc:spChg>
      </pc:sldChg>
    </pc:docChg>
  </pc:docChgLst>
  <pc:docChgLst>
    <pc:chgData name="Richardson, Stephanie (STFC,RAL,ISIS)" userId="fb9e1876-ffcf-45bf-abd9-b21078f88f3e" providerId="ADAL" clId="{E97420A5-BC2B-4E02-A557-677BDFD394E8}"/>
    <pc:docChg chg="undo custSel addSld delSld modSld modMainMaster">
      <pc:chgData name="Richardson, Stephanie (STFC,RAL,ISIS)" userId="fb9e1876-ffcf-45bf-abd9-b21078f88f3e" providerId="ADAL" clId="{E97420A5-BC2B-4E02-A557-677BDFD394E8}" dt="2023-06-13T10:37:06.329" v="201" actId="14826"/>
      <pc:docMkLst>
        <pc:docMk/>
      </pc:docMkLst>
      <pc:sldChg chg="addSp delSp modSp mod">
        <pc:chgData name="Richardson, Stephanie (STFC,RAL,ISIS)" userId="fb9e1876-ffcf-45bf-abd9-b21078f88f3e" providerId="ADAL" clId="{E97420A5-BC2B-4E02-A557-677BDFD394E8}" dt="2023-06-13T10:18:17.004" v="155" actId="478"/>
        <pc:sldMkLst>
          <pc:docMk/>
          <pc:sldMk cId="583982086" sldId="257"/>
        </pc:sldMkLst>
        <pc:spChg chg="add del mod">
          <ac:chgData name="Richardson, Stephanie (STFC,RAL,ISIS)" userId="fb9e1876-ffcf-45bf-abd9-b21078f88f3e" providerId="ADAL" clId="{E97420A5-BC2B-4E02-A557-677BDFD394E8}" dt="2023-06-13T10:18:17.004" v="155" actId="478"/>
          <ac:spMkLst>
            <pc:docMk/>
            <pc:sldMk cId="583982086" sldId="257"/>
            <ac:spMk id="2" creationId="{05010A1F-3E38-12F5-C83C-A90E860C138D}"/>
          </ac:spMkLst>
        </pc:spChg>
      </pc:sldChg>
      <pc:sldChg chg="modSp new del mod">
        <pc:chgData name="Richardson, Stephanie (STFC,RAL,ISIS)" userId="fb9e1876-ffcf-45bf-abd9-b21078f88f3e" providerId="ADAL" clId="{E97420A5-BC2B-4E02-A557-677BDFD394E8}" dt="2023-06-13T10:18:28.719" v="199" actId="47"/>
        <pc:sldMkLst>
          <pc:docMk/>
          <pc:sldMk cId="1468917490" sldId="260"/>
        </pc:sldMkLst>
        <pc:spChg chg="mod">
          <ac:chgData name="Richardson, Stephanie (STFC,RAL,ISIS)" userId="fb9e1876-ffcf-45bf-abd9-b21078f88f3e" providerId="ADAL" clId="{E97420A5-BC2B-4E02-A557-677BDFD394E8}" dt="2023-06-13T10:18:24.395" v="180" actId="20577"/>
          <ac:spMkLst>
            <pc:docMk/>
            <pc:sldMk cId="1468917490" sldId="260"/>
            <ac:spMk id="2" creationId="{8DE34FDF-4393-8D16-55D1-68FBBB130B68}"/>
          </ac:spMkLst>
        </pc:spChg>
        <pc:spChg chg="mod">
          <ac:chgData name="Richardson, Stephanie (STFC,RAL,ISIS)" userId="fb9e1876-ffcf-45bf-abd9-b21078f88f3e" providerId="ADAL" clId="{E97420A5-BC2B-4E02-A557-677BDFD394E8}" dt="2023-06-13T10:18:27.098" v="198" actId="20577"/>
          <ac:spMkLst>
            <pc:docMk/>
            <pc:sldMk cId="1468917490" sldId="260"/>
            <ac:spMk id="3" creationId="{DF37F4AA-7F89-F715-C4BB-6BA226E68271}"/>
          </ac:spMkLst>
        </pc:spChg>
      </pc:sldChg>
      <pc:sldMasterChg chg="modSp mod modSldLayout">
        <pc:chgData name="Richardson, Stephanie (STFC,RAL,ISIS)" userId="fb9e1876-ffcf-45bf-abd9-b21078f88f3e" providerId="ADAL" clId="{E97420A5-BC2B-4E02-A557-677BDFD394E8}" dt="2023-06-13T10:17:13.105" v="134" actId="768"/>
        <pc:sldMasterMkLst>
          <pc:docMk/>
          <pc:sldMasterMk cId="3837374745" sldId="2147483663"/>
        </pc:sldMasterMkLst>
        <pc:spChg chg="mod">
          <ac:chgData name="Richardson, Stephanie (STFC,RAL,ISIS)" userId="fb9e1876-ffcf-45bf-abd9-b21078f88f3e" providerId="ADAL" clId="{E97420A5-BC2B-4E02-A557-677BDFD394E8}" dt="2023-06-13T10:15:15.237" v="121" actId="2711"/>
          <ac:spMkLst>
            <pc:docMk/>
            <pc:sldMasterMk cId="3837374745" sldId="2147483663"/>
            <ac:spMk id="2" creationId="{C3592D61-4A60-6946-D1E3-5AC93DE86E86}"/>
          </ac:spMkLst>
        </pc:spChg>
        <pc:spChg chg="mod">
          <ac:chgData name="Richardson, Stephanie (STFC,RAL,ISIS)" userId="fb9e1876-ffcf-45bf-abd9-b21078f88f3e" providerId="ADAL" clId="{E97420A5-BC2B-4E02-A557-677BDFD394E8}" dt="2023-06-13T10:15:31.057" v="123" actId="2711"/>
          <ac:spMkLst>
            <pc:docMk/>
            <pc:sldMasterMk cId="3837374745" sldId="2147483663"/>
            <ac:spMk id="4" creationId="{4B1C4AB4-12A7-2444-B999-E190C2D007E6}"/>
          </ac:spMkLst>
        </pc:spChg>
        <pc:spChg chg="mod">
          <ac:chgData name="Richardson, Stephanie (STFC,RAL,ISIS)" userId="fb9e1876-ffcf-45bf-abd9-b21078f88f3e" providerId="ADAL" clId="{E97420A5-BC2B-4E02-A557-677BDFD394E8}" dt="2023-06-13T10:15:31.057" v="123" actId="2711"/>
          <ac:spMkLst>
            <pc:docMk/>
            <pc:sldMasterMk cId="3837374745" sldId="2147483663"/>
            <ac:spMk id="5" creationId="{28C43241-55FA-000D-E911-88A86A203DC8}"/>
          </ac:spMkLst>
        </pc:spChg>
        <pc:spChg chg="mod">
          <ac:chgData name="Richardson, Stephanie (STFC,RAL,ISIS)" userId="fb9e1876-ffcf-45bf-abd9-b21078f88f3e" providerId="ADAL" clId="{E97420A5-BC2B-4E02-A557-677BDFD394E8}" dt="2023-06-13T10:15:31.057" v="123" actId="2711"/>
          <ac:spMkLst>
            <pc:docMk/>
            <pc:sldMasterMk cId="3837374745" sldId="2147483663"/>
            <ac:spMk id="6" creationId="{02F6D9DA-6B18-0AEA-604C-ADB3F8C64158}"/>
          </ac:spMkLst>
        </pc:spChg>
        <pc:spChg chg="mod">
          <ac:chgData name="Richardson, Stephanie (STFC,RAL,ISIS)" userId="fb9e1876-ffcf-45bf-abd9-b21078f88f3e" providerId="ADAL" clId="{E97420A5-BC2B-4E02-A557-677BDFD394E8}" dt="2023-06-13T10:15:20.409" v="122" actId="2711"/>
          <ac:spMkLst>
            <pc:docMk/>
            <pc:sldMasterMk cId="3837374745" sldId="2147483663"/>
            <ac:spMk id="13" creationId="{7E71A0C6-6FDD-31C0-2DA4-598F59053007}"/>
          </ac:spMkLst>
        </pc:spChg>
        <pc:picChg chg="mod">
          <ac:chgData name="Richardson, Stephanie (STFC,RAL,ISIS)" userId="fb9e1876-ffcf-45bf-abd9-b21078f88f3e" providerId="ADAL" clId="{E97420A5-BC2B-4E02-A557-677BDFD394E8}" dt="2023-06-13T10:13:35.640" v="115" actId="1076"/>
          <ac:picMkLst>
            <pc:docMk/>
            <pc:sldMasterMk cId="3837374745" sldId="2147483663"/>
            <ac:picMk id="7" creationId="{52AB5F44-508E-D5E3-9686-E5DB5331D657}"/>
          </ac:picMkLst>
        </pc:picChg>
        <pc:sldLayoutChg chg="modSp mod">
          <pc:chgData name="Richardson, Stephanie (STFC,RAL,ISIS)" userId="fb9e1876-ffcf-45bf-abd9-b21078f88f3e" providerId="ADAL" clId="{E97420A5-BC2B-4E02-A557-677BDFD394E8}" dt="2023-06-13T10:17:13.105" v="134" actId="768"/>
          <pc:sldLayoutMkLst>
            <pc:docMk/>
            <pc:sldMasterMk cId="3837374745" sldId="2147483663"/>
            <pc:sldLayoutMk cId="1535900004" sldId="2147483665"/>
          </pc:sldLayoutMkLst>
          <pc:spChg chg="mod">
            <ac:chgData name="Richardson, Stephanie (STFC,RAL,ISIS)" userId="fb9e1876-ffcf-45bf-abd9-b21078f88f3e" providerId="ADAL" clId="{E97420A5-BC2B-4E02-A557-677BDFD394E8}" dt="2023-06-13T10:17:13.105" v="134" actId="768"/>
            <ac:spMkLst>
              <pc:docMk/>
              <pc:sldMasterMk cId="3837374745" sldId="2147483663"/>
              <pc:sldLayoutMk cId="1535900004" sldId="2147483665"/>
              <ac:spMk id="4" creationId="{0311ECD2-7228-FC6F-D057-E1D381721D2D}"/>
            </ac:spMkLst>
          </pc:spChg>
        </pc:sldLayoutChg>
      </pc:sldMasterChg>
      <pc:sldMasterChg chg="modSp mod modSldLayout">
        <pc:chgData name="Richardson, Stephanie (STFC,RAL,ISIS)" userId="fb9e1876-ffcf-45bf-abd9-b21078f88f3e" providerId="ADAL" clId="{E97420A5-BC2B-4E02-A557-677BDFD394E8}" dt="2023-06-13T10:16:27.295" v="131" actId="2711"/>
        <pc:sldMasterMkLst>
          <pc:docMk/>
          <pc:sldMasterMk cId="2232557041" sldId="2147483719"/>
        </pc:sldMasterMkLst>
        <pc:spChg chg="mod">
          <ac:chgData name="Richardson, Stephanie (STFC,RAL,ISIS)" userId="fb9e1876-ffcf-45bf-abd9-b21078f88f3e" providerId="ADAL" clId="{E97420A5-BC2B-4E02-A557-677BDFD394E8}" dt="2023-06-13T10:07:32.176" v="2" actId="2711"/>
          <ac:spMkLst>
            <pc:docMk/>
            <pc:sldMasterMk cId="2232557041" sldId="2147483719"/>
            <ac:spMk id="9" creationId="{D0781EEC-C938-86FA-B882-0B112DC0D017}"/>
          </ac:spMkLst>
        </pc:spChg>
        <pc:spChg chg="mod">
          <ac:chgData name="Richardson, Stephanie (STFC,RAL,ISIS)" userId="fb9e1876-ffcf-45bf-abd9-b21078f88f3e" providerId="ADAL" clId="{E97420A5-BC2B-4E02-A557-677BDFD394E8}" dt="2023-06-13T10:09:08.567" v="8" actId="14100"/>
          <ac:spMkLst>
            <pc:docMk/>
            <pc:sldMasterMk cId="2232557041" sldId="2147483719"/>
            <ac:spMk id="10" creationId="{16BCFD7A-BAD1-80E9-241B-1E0D4B057C90}"/>
          </ac:spMkLst>
        </pc:spChg>
        <pc:sldLayoutChg chg="modSp mod">
          <pc:chgData name="Richardson, Stephanie (STFC,RAL,ISIS)" userId="fb9e1876-ffcf-45bf-abd9-b21078f88f3e" providerId="ADAL" clId="{E97420A5-BC2B-4E02-A557-677BDFD394E8}" dt="2023-06-13T10:15:42.894" v="124" actId="2711"/>
          <pc:sldLayoutMkLst>
            <pc:docMk/>
            <pc:sldMasterMk cId="2232557041" sldId="2147483719"/>
            <pc:sldLayoutMk cId="2652264531" sldId="2147483754"/>
          </pc:sldLayoutMkLst>
          <pc:spChg chg="mod">
            <ac:chgData name="Richardson, Stephanie (STFC,RAL,ISIS)" userId="fb9e1876-ffcf-45bf-abd9-b21078f88f3e" providerId="ADAL" clId="{E97420A5-BC2B-4E02-A557-677BDFD394E8}" dt="2023-06-13T10:09:21.117" v="9" actId="14100"/>
            <ac:spMkLst>
              <pc:docMk/>
              <pc:sldMasterMk cId="2232557041" sldId="2147483719"/>
              <pc:sldLayoutMk cId="2652264531" sldId="2147483754"/>
              <ac:spMk id="2" creationId="{318B4CB8-F44D-BEE4-6DCA-1B2662AB0023}"/>
            </ac:spMkLst>
          </pc:spChg>
          <pc:spChg chg="mod">
            <ac:chgData name="Richardson, Stephanie (STFC,RAL,ISIS)" userId="fb9e1876-ffcf-45bf-abd9-b21078f88f3e" providerId="ADAL" clId="{E97420A5-BC2B-4E02-A557-677BDFD394E8}" dt="2023-06-13T10:09:50.221" v="65" actId="553"/>
            <ac:spMkLst>
              <pc:docMk/>
              <pc:sldMasterMk cId="2232557041" sldId="2147483719"/>
              <pc:sldLayoutMk cId="2652264531" sldId="2147483754"/>
              <ac:spMk id="3" creationId="{53BCF0F3-44B5-9EF2-3A88-E4424DDC8956}"/>
            </ac:spMkLst>
          </pc:spChg>
          <pc:spChg chg="mod">
            <ac:chgData name="Richardson, Stephanie (STFC,RAL,ISIS)" userId="fb9e1876-ffcf-45bf-abd9-b21078f88f3e" providerId="ADAL" clId="{E97420A5-BC2B-4E02-A557-677BDFD394E8}" dt="2023-06-13T10:15:42.894" v="124" actId="2711"/>
            <ac:spMkLst>
              <pc:docMk/>
              <pc:sldMasterMk cId="2232557041" sldId="2147483719"/>
              <pc:sldLayoutMk cId="2652264531" sldId="2147483754"/>
              <ac:spMk id="4" creationId="{B7783C9B-D14B-899C-B084-D233E5CF9D89}"/>
            </ac:spMkLst>
          </pc:spChg>
          <pc:spChg chg="mod">
            <ac:chgData name="Richardson, Stephanie (STFC,RAL,ISIS)" userId="fb9e1876-ffcf-45bf-abd9-b21078f88f3e" providerId="ADAL" clId="{E97420A5-BC2B-4E02-A557-677BDFD394E8}" dt="2023-06-13T10:15:42.894" v="124" actId="2711"/>
            <ac:spMkLst>
              <pc:docMk/>
              <pc:sldMasterMk cId="2232557041" sldId="2147483719"/>
              <pc:sldLayoutMk cId="2652264531" sldId="2147483754"/>
              <ac:spMk id="5" creationId="{2E2C38EF-93AE-9214-FDFE-009AE71CD7A1}"/>
            </ac:spMkLst>
          </pc:spChg>
          <pc:spChg chg="mod">
            <ac:chgData name="Richardson, Stephanie (STFC,RAL,ISIS)" userId="fb9e1876-ffcf-45bf-abd9-b21078f88f3e" providerId="ADAL" clId="{E97420A5-BC2B-4E02-A557-677BDFD394E8}" dt="2023-06-13T10:15:42.894" v="124" actId="2711"/>
            <ac:spMkLst>
              <pc:docMk/>
              <pc:sldMasterMk cId="2232557041" sldId="2147483719"/>
              <pc:sldLayoutMk cId="2652264531" sldId="2147483754"/>
              <ac:spMk id="6" creationId="{4E881CBA-3EB3-43A7-D2FA-2410CF2BAE2D}"/>
            </ac:spMkLst>
          </pc:spChg>
        </pc:sldLayoutChg>
        <pc:sldLayoutChg chg="addSp delSp modSp mod">
          <pc:chgData name="Richardson, Stephanie (STFC,RAL,ISIS)" userId="fb9e1876-ffcf-45bf-abd9-b21078f88f3e" providerId="ADAL" clId="{E97420A5-BC2B-4E02-A557-677BDFD394E8}" dt="2023-06-13T10:15:49.918" v="125" actId="2711"/>
          <pc:sldLayoutMkLst>
            <pc:docMk/>
            <pc:sldMasterMk cId="2232557041" sldId="2147483719"/>
            <pc:sldLayoutMk cId="3831121784" sldId="2147483755"/>
          </pc:sldLayoutMkLst>
          <pc:spChg chg="mod">
            <ac:chgData name="Richardson, Stephanie (STFC,RAL,ISIS)" userId="fb9e1876-ffcf-45bf-abd9-b21078f88f3e" providerId="ADAL" clId="{E97420A5-BC2B-4E02-A557-677BDFD394E8}" dt="2023-06-13T10:10:17.072" v="70" actId="14100"/>
            <ac:spMkLst>
              <pc:docMk/>
              <pc:sldMasterMk cId="2232557041" sldId="2147483719"/>
              <pc:sldLayoutMk cId="3831121784" sldId="2147483755"/>
              <ac:spMk id="2" creationId="{CB74E776-F347-2357-03E5-35C58A73642A}"/>
            </ac:spMkLst>
          </pc:spChg>
          <pc:spChg chg="mod">
            <ac:chgData name="Richardson, Stephanie (STFC,RAL,ISIS)" userId="fb9e1876-ffcf-45bf-abd9-b21078f88f3e" providerId="ADAL" clId="{E97420A5-BC2B-4E02-A557-677BDFD394E8}" dt="2023-06-13T10:10:10.914" v="69" actId="14100"/>
            <ac:spMkLst>
              <pc:docMk/>
              <pc:sldMasterMk cId="2232557041" sldId="2147483719"/>
              <pc:sldLayoutMk cId="3831121784" sldId="2147483755"/>
              <ac:spMk id="3" creationId="{E1132FCD-286F-104A-BCF2-B9138BD0B6BC}"/>
            </ac:spMkLst>
          </pc:spChg>
          <pc:spChg chg="del">
            <ac:chgData name="Richardson, Stephanie (STFC,RAL,ISIS)" userId="fb9e1876-ffcf-45bf-abd9-b21078f88f3e" providerId="ADAL" clId="{E97420A5-BC2B-4E02-A557-677BDFD394E8}" dt="2023-06-13T10:10:07.319" v="67" actId="478"/>
            <ac:spMkLst>
              <pc:docMk/>
              <pc:sldMasterMk cId="2232557041" sldId="2147483719"/>
              <pc:sldLayoutMk cId="3831121784" sldId="2147483755"/>
              <ac:spMk id="4" creationId="{0311ECD2-7228-FC6F-D057-E1D381721D2D}"/>
            </ac:spMkLst>
          </pc:spChg>
          <pc:spChg chg="del">
            <ac:chgData name="Richardson, Stephanie (STFC,RAL,ISIS)" userId="fb9e1876-ffcf-45bf-abd9-b21078f88f3e" providerId="ADAL" clId="{E97420A5-BC2B-4E02-A557-677BDFD394E8}" dt="2023-06-13T10:10:07.319" v="67" actId="478"/>
            <ac:spMkLst>
              <pc:docMk/>
              <pc:sldMasterMk cId="2232557041" sldId="2147483719"/>
              <pc:sldLayoutMk cId="3831121784" sldId="2147483755"/>
              <ac:spMk id="5" creationId="{A0501347-B148-1746-115D-B3672939A7E1}"/>
            </ac:spMkLst>
          </pc:spChg>
          <pc:spChg chg="del">
            <ac:chgData name="Richardson, Stephanie (STFC,RAL,ISIS)" userId="fb9e1876-ffcf-45bf-abd9-b21078f88f3e" providerId="ADAL" clId="{E97420A5-BC2B-4E02-A557-677BDFD394E8}" dt="2023-06-13T10:10:07.319" v="67" actId="478"/>
            <ac:spMkLst>
              <pc:docMk/>
              <pc:sldMasterMk cId="2232557041" sldId="2147483719"/>
              <pc:sldLayoutMk cId="3831121784" sldId="2147483755"/>
              <ac:spMk id="6" creationId="{E474C7FE-56F7-317A-6A29-7F808D2B3C8A}"/>
            </ac:spMkLst>
          </pc:spChg>
          <pc:spChg chg="add mod">
            <ac:chgData name="Richardson, Stephanie (STFC,RAL,ISIS)" userId="fb9e1876-ffcf-45bf-abd9-b21078f88f3e" providerId="ADAL" clId="{E97420A5-BC2B-4E02-A557-677BDFD394E8}" dt="2023-06-13T10:15:49.918" v="125" actId="2711"/>
            <ac:spMkLst>
              <pc:docMk/>
              <pc:sldMasterMk cId="2232557041" sldId="2147483719"/>
              <pc:sldLayoutMk cId="3831121784" sldId="2147483755"/>
              <ac:spMk id="7" creationId="{709D4965-8177-C8A9-33AC-754C0ED554F2}"/>
            </ac:spMkLst>
          </pc:spChg>
          <pc:spChg chg="add mod">
            <ac:chgData name="Richardson, Stephanie (STFC,RAL,ISIS)" userId="fb9e1876-ffcf-45bf-abd9-b21078f88f3e" providerId="ADAL" clId="{E97420A5-BC2B-4E02-A557-677BDFD394E8}" dt="2023-06-13T10:15:49.918" v="125" actId="2711"/>
            <ac:spMkLst>
              <pc:docMk/>
              <pc:sldMasterMk cId="2232557041" sldId="2147483719"/>
              <pc:sldLayoutMk cId="3831121784" sldId="2147483755"/>
              <ac:spMk id="8" creationId="{C01BF125-5608-918B-79E5-BE6B8E111EC4}"/>
            </ac:spMkLst>
          </pc:spChg>
          <pc:spChg chg="add mod">
            <ac:chgData name="Richardson, Stephanie (STFC,RAL,ISIS)" userId="fb9e1876-ffcf-45bf-abd9-b21078f88f3e" providerId="ADAL" clId="{E97420A5-BC2B-4E02-A557-677BDFD394E8}" dt="2023-06-13T10:15:49.918" v="125" actId="2711"/>
            <ac:spMkLst>
              <pc:docMk/>
              <pc:sldMasterMk cId="2232557041" sldId="2147483719"/>
              <pc:sldLayoutMk cId="3831121784" sldId="2147483755"/>
              <ac:spMk id="9" creationId="{E51BFCBE-908C-8ECE-F8ED-964778AC7346}"/>
            </ac:spMkLst>
          </pc:spChg>
        </pc:sldLayoutChg>
        <pc:sldLayoutChg chg="addSp delSp modSp mod">
          <pc:chgData name="Richardson, Stephanie (STFC,RAL,ISIS)" userId="fb9e1876-ffcf-45bf-abd9-b21078f88f3e" providerId="ADAL" clId="{E97420A5-BC2B-4E02-A557-677BDFD394E8}" dt="2023-06-13T10:15:56.448" v="126" actId="2711"/>
          <pc:sldLayoutMkLst>
            <pc:docMk/>
            <pc:sldMasterMk cId="2232557041" sldId="2147483719"/>
            <pc:sldLayoutMk cId="1672187643" sldId="2147483756"/>
          </pc:sldLayoutMkLst>
          <pc:spChg chg="mod">
            <ac:chgData name="Richardson, Stephanie (STFC,RAL,ISIS)" userId="fb9e1876-ffcf-45bf-abd9-b21078f88f3e" providerId="ADAL" clId="{E97420A5-BC2B-4E02-A557-677BDFD394E8}" dt="2023-06-13T10:10:35.401" v="76" actId="14100"/>
            <ac:spMkLst>
              <pc:docMk/>
              <pc:sldMasterMk cId="2232557041" sldId="2147483719"/>
              <pc:sldLayoutMk cId="1672187643" sldId="2147483756"/>
              <ac:spMk id="2" creationId="{F8941C41-E6F8-8CDB-15CB-AFE023C1300C}"/>
            </ac:spMkLst>
          </pc:spChg>
          <pc:spChg chg="mod">
            <ac:chgData name="Richardson, Stephanie (STFC,RAL,ISIS)" userId="fb9e1876-ffcf-45bf-abd9-b21078f88f3e" providerId="ADAL" clId="{E97420A5-BC2B-4E02-A557-677BDFD394E8}" dt="2023-06-13T10:10:31.058" v="75" actId="14100"/>
            <ac:spMkLst>
              <pc:docMk/>
              <pc:sldMasterMk cId="2232557041" sldId="2147483719"/>
              <pc:sldLayoutMk cId="1672187643" sldId="2147483756"/>
              <ac:spMk id="3" creationId="{1D9976CA-B5E0-87F5-9BB8-567EA6D05076}"/>
            </ac:spMkLst>
          </pc:spChg>
          <pc:spChg chg="del">
            <ac:chgData name="Richardson, Stephanie (STFC,RAL,ISIS)" userId="fb9e1876-ffcf-45bf-abd9-b21078f88f3e" providerId="ADAL" clId="{E97420A5-BC2B-4E02-A557-677BDFD394E8}" dt="2023-06-13T10:10:25.095" v="72" actId="478"/>
            <ac:spMkLst>
              <pc:docMk/>
              <pc:sldMasterMk cId="2232557041" sldId="2147483719"/>
              <pc:sldLayoutMk cId="1672187643" sldId="2147483756"/>
              <ac:spMk id="4" creationId="{DC61FB1F-7BDA-DC86-9EF3-DB36350C8D2F}"/>
            </ac:spMkLst>
          </pc:spChg>
          <pc:spChg chg="del">
            <ac:chgData name="Richardson, Stephanie (STFC,RAL,ISIS)" userId="fb9e1876-ffcf-45bf-abd9-b21078f88f3e" providerId="ADAL" clId="{E97420A5-BC2B-4E02-A557-677BDFD394E8}" dt="2023-06-13T10:10:25.095" v="72" actId="478"/>
            <ac:spMkLst>
              <pc:docMk/>
              <pc:sldMasterMk cId="2232557041" sldId="2147483719"/>
              <pc:sldLayoutMk cId="1672187643" sldId="2147483756"/>
              <ac:spMk id="5" creationId="{C77E4339-5CB2-7EDB-C9AA-C007FA14F698}"/>
            </ac:spMkLst>
          </pc:spChg>
          <pc:spChg chg="del">
            <ac:chgData name="Richardson, Stephanie (STFC,RAL,ISIS)" userId="fb9e1876-ffcf-45bf-abd9-b21078f88f3e" providerId="ADAL" clId="{E97420A5-BC2B-4E02-A557-677BDFD394E8}" dt="2023-06-13T10:10:25.095" v="72" actId="478"/>
            <ac:spMkLst>
              <pc:docMk/>
              <pc:sldMasterMk cId="2232557041" sldId="2147483719"/>
              <pc:sldLayoutMk cId="1672187643" sldId="2147483756"/>
              <ac:spMk id="6" creationId="{1B47BCC8-EC59-1A12-7C24-DEA423BC7F75}"/>
            </ac:spMkLst>
          </pc:spChg>
          <pc:spChg chg="add mod">
            <ac:chgData name="Richardson, Stephanie (STFC,RAL,ISIS)" userId="fb9e1876-ffcf-45bf-abd9-b21078f88f3e" providerId="ADAL" clId="{E97420A5-BC2B-4E02-A557-677BDFD394E8}" dt="2023-06-13T10:15:56.448" v="126" actId="2711"/>
            <ac:spMkLst>
              <pc:docMk/>
              <pc:sldMasterMk cId="2232557041" sldId="2147483719"/>
              <pc:sldLayoutMk cId="1672187643" sldId="2147483756"/>
              <ac:spMk id="7" creationId="{64611373-ED99-15C4-4B72-2A9B821EAC44}"/>
            </ac:spMkLst>
          </pc:spChg>
          <pc:spChg chg="add mod">
            <ac:chgData name="Richardson, Stephanie (STFC,RAL,ISIS)" userId="fb9e1876-ffcf-45bf-abd9-b21078f88f3e" providerId="ADAL" clId="{E97420A5-BC2B-4E02-A557-677BDFD394E8}" dt="2023-06-13T10:15:56.448" v="126" actId="2711"/>
            <ac:spMkLst>
              <pc:docMk/>
              <pc:sldMasterMk cId="2232557041" sldId="2147483719"/>
              <pc:sldLayoutMk cId="1672187643" sldId="2147483756"/>
              <ac:spMk id="8" creationId="{6ED30078-44D0-E5C0-B24D-510F1391FBB0}"/>
            </ac:spMkLst>
          </pc:spChg>
          <pc:spChg chg="add mod">
            <ac:chgData name="Richardson, Stephanie (STFC,RAL,ISIS)" userId="fb9e1876-ffcf-45bf-abd9-b21078f88f3e" providerId="ADAL" clId="{E97420A5-BC2B-4E02-A557-677BDFD394E8}" dt="2023-06-13T10:15:56.448" v="126" actId="2711"/>
            <ac:spMkLst>
              <pc:docMk/>
              <pc:sldMasterMk cId="2232557041" sldId="2147483719"/>
              <pc:sldLayoutMk cId="1672187643" sldId="2147483756"/>
              <ac:spMk id="9" creationId="{82F11EA8-20E4-A501-59E7-89936990BB78}"/>
            </ac:spMkLst>
          </pc:spChg>
        </pc:sldLayoutChg>
        <pc:sldLayoutChg chg="addSp delSp modSp mod">
          <pc:chgData name="Richardson, Stephanie (STFC,RAL,ISIS)" userId="fb9e1876-ffcf-45bf-abd9-b21078f88f3e" providerId="ADAL" clId="{E97420A5-BC2B-4E02-A557-677BDFD394E8}" dt="2023-06-13T10:16:02.498" v="127" actId="2711"/>
          <pc:sldLayoutMkLst>
            <pc:docMk/>
            <pc:sldMasterMk cId="2232557041" sldId="2147483719"/>
            <pc:sldLayoutMk cId="1546897535" sldId="2147483757"/>
          </pc:sldLayoutMkLst>
          <pc:spChg chg="mod">
            <ac:chgData name="Richardson, Stephanie (STFC,RAL,ISIS)" userId="fb9e1876-ffcf-45bf-abd9-b21078f88f3e" providerId="ADAL" clId="{E97420A5-BC2B-4E02-A557-677BDFD394E8}" dt="2023-06-13T10:10:51.856" v="80" actId="14100"/>
            <ac:spMkLst>
              <pc:docMk/>
              <pc:sldMasterMk cId="2232557041" sldId="2147483719"/>
              <pc:sldLayoutMk cId="1546897535" sldId="2147483757"/>
              <ac:spMk id="2" creationId="{B8673409-495B-2752-6BF2-B1848FDE6656}"/>
            </ac:spMkLst>
          </pc:spChg>
          <pc:spChg chg="mod">
            <ac:chgData name="Richardson, Stephanie (STFC,RAL,ISIS)" userId="fb9e1876-ffcf-45bf-abd9-b21078f88f3e" providerId="ADAL" clId="{E97420A5-BC2B-4E02-A557-677BDFD394E8}" dt="2023-06-13T10:11:02.895" v="84" actId="14100"/>
            <ac:spMkLst>
              <pc:docMk/>
              <pc:sldMasterMk cId="2232557041" sldId="2147483719"/>
              <pc:sldLayoutMk cId="1546897535" sldId="2147483757"/>
              <ac:spMk id="3" creationId="{2CF4D184-1DF7-03BD-F6A8-1290E291CFCE}"/>
            </ac:spMkLst>
          </pc:spChg>
          <pc:spChg chg="mod">
            <ac:chgData name="Richardson, Stephanie (STFC,RAL,ISIS)" userId="fb9e1876-ffcf-45bf-abd9-b21078f88f3e" providerId="ADAL" clId="{E97420A5-BC2B-4E02-A557-677BDFD394E8}" dt="2023-06-13T10:10:59.595" v="83" actId="14100"/>
            <ac:spMkLst>
              <pc:docMk/>
              <pc:sldMasterMk cId="2232557041" sldId="2147483719"/>
              <pc:sldLayoutMk cId="1546897535" sldId="2147483757"/>
              <ac:spMk id="4" creationId="{27F207A8-6978-C1D1-B0D6-FDA0CC1F42B3}"/>
            </ac:spMkLst>
          </pc:spChg>
          <pc:spChg chg="del">
            <ac:chgData name="Richardson, Stephanie (STFC,RAL,ISIS)" userId="fb9e1876-ffcf-45bf-abd9-b21078f88f3e" providerId="ADAL" clId="{E97420A5-BC2B-4E02-A557-677BDFD394E8}" dt="2023-06-13T10:10:44.765" v="77" actId="478"/>
            <ac:spMkLst>
              <pc:docMk/>
              <pc:sldMasterMk cId="2232557041" sldId="2147483719"/>
              <pc:sldLayoutMk cId="1546897535" sldId="2147483757"/>
              <ac:spMk id="5" creationId="{C400EE24-2BFB-8E46-2E66-3BA36D59A1CA}"/>
            </ac:spMkLst>
          </pc:spChg>
          <pc:spChg chg="del">
            <ac:chgData name="Richardson, Stephanie (STFC,RAL,ISIS)" userId="fb9e1876-ffcf-45bf-abd9-b21078f88f3e" providerId="ADAL" clId="{E97420A5-BC2B-4E02-A557-677BDFD394E8}" dt="2023-06-13T10:10:44.765" v="77" actId="478"/>
            <ac:spMkLst>
              <pc:docMk/>
              <pc:sldMasterMk cId="2232557041" sldId="2147483719"/>
              <pc:sldLayoutMk cId="1546897535" sldId="2147483757"/>
              <ac:spMk id="6" creationId="{F5F2556D-B5E1-EF44-908B-500C8837B6D3}"/>
            </ac:spMkLst>
          </pc:spChg>
          <pc:spChg chg="del">
            <ac:chgData name="Richardson, Stephanie (STFC,RAL,ISIS)" userId="fb9e1876-ffcf-45bf-abd9-b21078f88f3e" providerId="ADAL" clId="{E97420A5-BC2B-4E02-A557-677BDFD394E8}" dt="2023-06-13T10:10:44.765" v="77" actId="478"/>
            <ac:spMkLst>
              <pc:docMk/>
              <pc:sldMasterMk cId="2232557041" sldId="2147483719"/>
              <pc:sldLayoutMk cId="1546897535" sldId="2147483757"/>
              <ac:spMk id="7" creationId="{36B4910F-1642-C042-4D26-BC4F3A55A63E}"/>
            </ac:spMkLst>
          </pc:spChg>
          <pc:spChg chg="add mod">
            <ac:chgData name="Richardson, Stephanie (STFC,RAL,ISIS)" userId="fb9e1876-ffcf-45bf-abd9-b21078f88f3e" providerId="ADAL" clId="{E97420A5-BC2B-4E02-A557-677BDFD394E8}" dt="2023-06-13T10:16:02.498" v="127" actId="2711"/>
            <ac:spMkLst>
              <pc:docMk/>
              <pc:sldMasterMk cId="2232557041" sldId="2147483719"/>
              <pc:sldLayoutMk cId="1546897535" sldId="2147483757"/>
              <ac:spMk id="8" creationId="{696B1B1A-8A60-7571-1DEF-DF9002566813}"/>
            </ac:spMkLst>
          </pc:spChg>
          <pc:spChg chg="add mod">
            <ac:chgData name="Richardson, Stephanie (STFC,RAL,ISIS)" userId="fb9e1876-ffcf-45bf-abd9-b21078f88f3e" providerId="ADAL" clId="{E97420A5-BC2B-4E02-A557-677BDFD394E8}" dt="2023-06-13T10:16:02.498" v="127" actId="2711"/>
            <ac:spMkLst>
              <pc:docMk/>
              <pc:sldMasterMk cId="2232557041" sldId="2147483719"/>
              <pc:sldLayoutMk cId="1546897535" sldId="2147483757"/>
              <ac:spMk id="9" creationId="{0A238165-19F1-BC18-C20C-3CC3D2AFD9BF}"/>
            </ac:spMkLst>
          </pc:spChg>
          <pc:spChg chg="add mod">
            <ac:chgData name="Richardson, Stephanie (STFC,RAL,ISIS)" userId="fb9e1876-ffcf-45bf-abd9-b21078f88f3e" providerId="ADAL" clId="{E97420A5-BC2B-4E02-A557-677BDFD394E8}" dt="2023-06-13T10:16:02.498" v="127" actId="2711"/>
            <ac:spMkLst>
              <pc:docMk/>
              <pc:sldMasterMk cId="2232557041" sldId="2147483719"/>
              <pc:sldLayoutMk cId="1546897535" sldId="2147483757"/>
              <ac:spMk id="10" creationId="{E1EE5152-9164-4EB5-EAF6-34C6622C3EEA}"/>
            </ac:spMkLst>
          </pc:spChg>
        </pc:sldLayoutChg>
        <pc:sldLayoutChg chg="addSp delSp modSp mod">
          <pc:chgData name="Richardson, Stephanie (STFC,RAL,ISIS)" userId="fb9e1876-ffcf-45bf-abd9-b21078f88f3e" providerId="ADAL" clId="{E97420A5-BC2B-4E02-A557-677BDFD394E8}" dt="2023-06-13T10:16:12.735" v="128" actId="2711"/>
          <pc:sldLayoutMkLst>
            <pc:docMk/>
            <pc:sldMasterMk cId="2232557041" sldId="2147483719"/>
            <pc:sldLayoutMk cId="3075672927" sldId="2147483758"/>
          </pc:sldLayoutMkLst>
          <pc:spChg chg="add mod">
            <ac:chgData name="Richardson, Stephanie (STFC,RAL,ISIS)" userId="fb9e1876-ffcf-45bf-abd9-b21078f88f3e" providerId="ADAL" clId="{E97420A5-BC2B-4E02-A557-677BDFD394E8}" dt="2023-06-13T10:16:12.735" v="128" actId="2711"/>
            <ac:spMkLst>
              <pc:docMk/>
              <pc:sldMasterMk cId="2232557041" sldId="2147483719"/>
              <pc:sldLayoutMk cId="3075672927" sldId="2147483758"/>
              <ac:spMk id="2" creationId="{23CDD2F5-1481-9908-2B81-B0CBF2B47D0A}"/>
            </ac:spMkLst>
          </pc:spChg>
          <pc:spChg chg="mod">
            <ac:chgData name="Richardson, Stephanie (STFC,RAL,ISIS)" userId="fb9e1876-ffcf-45bf-abd9-b21078f88f3e" providerId="ADAL" clId="{E97420A5-BC2B-4E02-A557-677BDFD394E8}" dt="2023-06-13T10:11:21.425" v="90" actId="14100"/>
            <ac:spMkLst>
              <pc:docMk/>
              <pc:sldMasterMk cId="2232557041" sldId="2147483719"/>
              <pc:sldLayoutMk cId="3075672927" sldId="2147483758"/>
              <ac:spMk id="3" creationId="{D238E961-1532-85E1-EF19-CD6FD29F8D4B}"/>
            </ac:spMkLst>
          </pc:spChg>
          <pc:spChg chg="mod">
            <ac:chgData name="Richardson, Stephanie (STFC,RAL,ISIS)" userId="fb9e1876-ffcf-45bf-abd9-b21078f88f3e" providerId="ADAL" clId="{E97420A5-BC2B-4E02-A557-677BDFD394E8}" dt="2023-06-13T10:11:23.457" v="91" actId="14100"/>
            <ac:spMkLst>
              <pc:docMk/>
              <pc:sldMasterMk cId="2232557041" sldId="2147483719"/>
              <pc:sldLayoutMk cId="3075672927" sldId="2147483758"/>
              <ac:spMk id="4" creationId="{A252AB67-467B-B4C7-6EEB-C8D144E364E8}"/>
            </ac:spMkLst>
          </pc:spChg>
          <pc:spChg chg="mod">
            <ac:chgData name="Richardson, Stephanie (STFC,RAL,ISIS)" userId="fb9e1876-ffcf-45bf-abd9-b21078f88f3e" providerId="ADAL" clId="{E97420A5-BC2B-4E02-A557-677BDFD394E8}" dt="2023-06-13T10:11:31.581" v="93" actId="14100"/>
            <ac:spMkLst>
              <pc:docMk/>
              <pc:sldMasterMk cId="2232557041" sldId="2147483719"/>
              <pc:sldLayoutMk cId="3075672927" sldId="2147483758"/>
              <ac:spMk id="5" creationId="{64F16626-4911-CA49-90C2-CE3262F728D3}"/>
            </ac:spMkLst>
          </pc:spChg>
          <pc:spChg chg="mod">
            <ac:chgData name="Richardson, Stephanie (STFC,RAL,ISIS)" userId="fb9e1876-ffcf-45bf-abd9-b21078f88f3e" providerId="ADAL" clId="{E97420A5-BC2B-4E02-A557-677BDFD394E8}" dt="2023-06-13T10:11:29.657" v="92" actId="14100"/>
            <ac:spMkLst>
              <pc:docMk/>
              <pc:sldMasterMk cId="2232557041" sldId="2147483719"/>
              <pc:sldLayoutMk cId="3075672927" sldId="2147483758"/>
              <ac:spMk id="6" creationId="{FC2FF839-783C-36FF-2F59-B33FD00F2E4D}"/>
            </ac:spMkLst>
          </pc:spChg>
          <pc:spChg chg="del">
            <ac:chgData name="Richardson, Stephanie (STFC,RAL,ISIS)" userId="fb9e1876-ffcf-45bf-abd9-b21078f88f3e" providerId="ADAL" clId="{E97420A5-BC2B-4E02-A557-677BDFD394E8}" dt="2023-06-13T10:11:09.706" v="85" actId="478"/>
            <ac:spMkLst>
              <pc:docMk/>
              <pc:sldMasterMk cId="2232557041" sldId="2147483719"/>
              <pc:sldLayoutMk cId="3075672927" sldId="2147483758"/>
              <ac:spMk id="7" creationId="{CF70523E-13BC-6AF4-F44B-1E81F5078040}"/>
            </ac:spMkLst>
          </pc:spChg>
          <pc:spChg chg="del">
            <ac:chgData name="Richardson, Stephanie (STFC,RAL,ISIS)" userId="fb9e1876-ffcf-45bf-abd9-b21078f88f3e" providerId="ADAL" clId="{E97420A5-BC2B-4E02-A557-677BDFD394E8}" dt="2023-06-13T10:11:09.706" v="85" actId="478"/>
            <ac:spMkLst>
              <pc:docMk/>
              <pc:sldMasterMk cId="2232557041" sldId="2147483719"/>
              <pc:sldLayoutMk cId="3075672927" sldId="2147483758"/>
              <ac:spMk id="8" creationId="{22ACC21D-81ED-0C7F-2CF7-CFDE23016EBF}"/>
            </ac:spMkLst>
          </pc:spChg>
          <pc:spChg chg="del">
            <ac:chgData name="Richardson, Stephanie (STFC,RAL,ISIS)" userId="fb9e1876-ffcf-45bf-abd9-b21078f88f3e" providerId="ADAL" clId="{E97420A5-BC2B-4E02-A557-677BDFD394E8}" dt="2023-06-13T10:11:09.706" v="85" actId="478"/>
            <ac:spMkLst>
              <pc:docMk/>
              <pc:sldMasterMk cId="2232557041" sldId="2147483719"/>
              <pc:sldLayoutMk cId="3075672927" sldId="2147483758"/>
              <ac:spMk id="9" creationId="{A75BA4D1-1395-871F-083F-CCC3ADAA7675}"/>
            </ac:spMkLst>
          </pc:spChg>
          <pc:spChg chg="add mod">
            <ac:chgData name="Richardson, Stephanie (STFC,RAL,ISIS)" userId="fb9e1876-ffcf-45bf-abd9-b21078f88f3e" providerId="ADAL" clId="{E97420A5-BC2B-4E02-A557-677BDFD394E8}" dt="2023-06-13T10:16:12.735" v="128" actId="2711"/>
            <ac:spMkLst>
              <pc:docMk/>
              <pc:sldMasterMk cId="2232557041" sldId="2147483719"/>
              <pc:sldLayoutMk cId="3075672927" sldId="2147483758"/>
              <ac:spMk id="10" creationId="{E6B48C32-ECD3-49D3-C88A-0D6CD7761932}"/>
            </ac:spMkLst>
          </pc:spChg>
          <pc:spChg chg="mod">
            <ac:chgData name="Richardson, Stephanie (STFC,RAL,ISIS)" userId="fb9e1876-ffcf-45bf-abd9-b21078f88f3e" providerId="ADAL" clId="{E97420A5-BC2B-4E02-A557-677BDFD394E8}" dt="2023-06-13T10:11:19.150" v="89" actId="14100"/>
            <ac:spMkLst>
              <pc:docMk/>
              <pc:sldMasterMk cId="2232557041" sldId="2147483719"/>
              <pc:sldLayoutMk cId="3075672927" sldId="2147483758"/>
              <ac:spMk id="11" creationId="{86479E40-CA8C-9DEB-E10E-9B0E9423E321}"/>
            </ac:spMkLst>
          </pc:spChg>
          <pc:spChg chg="add mod">
            <ac:chgData name="Richardson, Stephanie (STFC,RAL,ISIS)" userId="fb9e1876-ffcf-45bf-abd9-b21078f88f3e" providerId="ADAL" clId="{E97420A5-BC2B-4E02-A557-677BDFD394E8}" dt="2023-06-13T10:16:12.735" v="128" actId="2711"/>
            <ac:spMkLst>
              <pc:docMk/>
              <pc:sldMasterMk cId="2232557041" sldId="2147483719"/>
              <pc:sldLayoutMk cId="3075672927" sldId="2147483758"/>
              <ac:spMk id="12" creationId="{79971ACE-673D-0FE6-8E00-6A36AFB9BDDA}"/>
            </ac:spMkLst>
          </pc:spChg>
        </pc:sldLayoutChg>
        <pc:sldLayoutChg chg="modSp">
          <pc:chgData name="Richardson, Stephanie (STFC,RAL,ISIS)" userId="fb9e1876-ffcf-45bf-abd9-b21078f88f3e" providerId="ADAL" clId="{E97420A5-BC2B-4E02-A557-677BDFD394E8}" dt="2023-06-13T10:16:17.714" v="129" actId="2711"/>
          <pc:sldLayoutMkLst>
            <pc:docMk/>
            <pc:sldMasterMk cId="2232557041" sldId="2147483719"/>
            <pc:sldLayoutMk cId="107841998" sldId="2147483759"/>
          </pc:sldLayoutMkLst>
          <pc:spChg chg="mod">
            <ac:chgData name="Richardson, Stephanie (STFC,RAL,ISIS)" userId="fb9e1876-ffcf-45bf-abd9-b21078f88f3e" providerId="ADAL" clId="{E97420A5-BC2B-4E02-A557-677BDFD394E8}" dt="2023-06-13T10:16:17.714" v="129" actId="2711"/>
            <ac:spMkLst>
              <pc:docMk/>
              <pc:sldMasterMk cId="2232557041" sldId="2147483719"/>
              <pc:sldLayoutMk cId="107841998" sldId="2147483759"/>
              <ac:spMk id="3" creationId="{ACA4210A-8AD6-DB76-6435-6F1565CF23B3}"/>
            </ac:spMkLst>
          </pc:spChg>
          <pc:spChg chg="mod">
            <ac:chgData name="Richardson, Stephanie (STFC,RAL,ISIS)" userId="fb9e1876-ffcf-45bf-abd9-b21078f88f3e" providerId="ADAL" clId="{E97420A5-BC2B-4E02-A557-677BDFD394E8}" dt="2023-06-13T10:16:17.714" v="129" actId="2711"/>
            <ac:spMkLst>
              <pc:docMk/>
              <pc:sldMasterMk cId="2232557041" sldId="2147483719"/>
              <pc:sldLayoutMk cId="107841998" sldId="2147483759"/>
              <ac:spMk id="4" creationId="{E65DFFE2-973C-8808-2027-0A0826D0678B}"/>
            </ac:spMkLst>
          </pc:spChg>
          <pc:spChg chg="mod">
            <ac:chgData name="Richardson, Stephanie (STFC,RAL,ISIS)" userId="fb9e1876-ffcf-45bf-abd9-b21078f88f3e" providerId="ADAL" clId="{E97420A5-BC2B-4E02-A557-677BDFD394E8}" dt="2023-06-13T10:16:17.714" v="129" actId="2711"/>
            <ac:spMkLst>
              <pc:docMk/>
              <pc:sldMasterMk cId="2232557041" sldId="2147483719"/>
              <pc:sldLayoutMk cId="107841998" sldId="2147483759"/>
              <ac:spMk id="5" creationId="{2827C7D8-7501-4918-C3A4-210FC2D1AD31}"/>
            </ac:spMkLst>
          </pc:spChg>
        </pc:sldLayoutChg>
        <pc:sldLayoutChg chg="addSp delSp modSp mod">
          <pc:chgData name="Richardson, Stephanie (STFC,RAL,ISIS)" userId="fb9e1876-ffcf-45bf-abd9-b21078f88f3e" providerId="ADAL" clId="{E97420A5-BC2B-4E02-A557-677BDFD394E8}" dt="2023-06-13T10:16:22.644" v="130" actId="2711"/>
          <pc:sldLayoutMkLst>
            <pc:docMk/>
            <pc:sldMasterMk cId="2232557041" sldId="2147483719"/>
            <pc:sldLayoutMk cId="528458597" sldId="2147483760"/>
          </pc:sldLayoutMkLst>
          <pc:spChg chg="add mod">
            <ac:chgData name="Richardson, Stephanie (STFC,RAL,ISIS)" userId="fb9e1876-ffcf-45bf-abd9-b21078f88f3e" providerId="ADAL" clId="{E97420A5-BC2B-4E02-A557-677BDFD394E8}" dt="2023-06-13T10:16:22.644" v="130" actId="2711"/>
            <ac:spMkLst>
              <pc:docMk/>
              <pc:sldMasterMk cId="2232557041" sldId="2147483719"/>
              <pc:sldLayoutMk cId="528458597" sldId="2147483760"/>
              <ac:spMk id="2" creationId="{757201D5-8F5F-EFFC-D1C0-6AEE32BE3984}"/>
            </ac:spMkLst>
          </pc:spChg>
          <pc:spChg chg="mod">
            <ac:chgData name="Richardson, Stephanie (STFC,RAL,ISIS)" userId="fb9e1876-ffcf-45bf-abd9-b21078f88f3e" providerId="ADAL" clId="{E97420A5-BC2B-4E02-A557-677BDFD394E8}" dt="2023-06-13T10:11:44.269" v="96" actId="14100"/>
            <ac:spMkLst>
              <pc:docMk/>
              <pc:sldMasterMk cId="2232557041" sldId="2147483719"/>
              <pc:sldLayoutMk cId="528458597" sldId="2147483760"/>
              <ac:spMk id="3" creationId="{D0882BAE-96E7-8067-F384-6C81451D56C7}"/>
            </ac:spMkLst>
          </pc:spChg>
          <pc:spChg chg="del">
            <ac:chgData name="Richardson, Stephanie (STFC,RAL,ISIS)" userId="fb9e1876-ffcf-45bf-abd9-b21078f88f3e" providerId="ADAL" clId="{E97420A5-BC2B-4E02-A557-677BDFD394E8}" dt="2023-06-13T10:11:41.637" v="94" actId="478"/>
            <ac:spMkLst>
              <pc:docMk/>
              <pc:sldMasterMk cId="2232557041" sldId="2147483719"/>
              <pc:sldLayoutMk cId="528458597" sldId="2147483760"/>
              <ac:spMk id="5" creationId="{0BBF7D06-9178-0519-324E-D3FAE1553A1C}"/>
            </ac:spMkLst>
          </pc:spChg>
          <pc:spChg chg="del">
            <ac:chgData name="Richardson, Stephanie (STFC,RAL,ISIS)" userId="fb9e1876-ffcf-45bf-abd9-b21078f88f3e" providerId="ADAL" clId="{E97420A5-BC2B-4E02-A557-677BDFD394E8}" dt="2023-06-13T10:11:41.637" v="94" actId="478"/>
            <ac:spMkLst>
              <pc:docMk/>
              <pc:sldMasterMk cId="2232557041" sldId="2147483719"/>
              <pc:sldLayoutMk cId="528458597" sldId="2147483760"/>
              <ac:spMk id="6" creationId="{DDED0C21-14CC-0A4D-09D2-207115B3D4DC}"/>
            </ac:spMkLst>
          </pc:spChg>
          <pc:spChg chg="del">
            <ac:chgData name="Richardson, Stephanie (STFC,RAL,ISIS)" userId="fb9e1876-ffcf-45bf-abd9-b21078f88f3e" providerId="ADAL" clId="{E97420A5-BC2B-4E02-A557-677BDFD394E8}" dt="2023-06-13T10:11:41.637" v="94" actId="478"/>
            <ac:spMkLst>
              <pc:docMk/>
              <pc:sldMasterMk cId="2232557041" sldId="2147483719"/>
              <pc:sldLayoutMk cId="528458597" sldId="2147483760"/>
              <ac:spMk id="7" creationId="{094D343D-82C5-3AAA-AADD-2197F991E673}"/>
            </ac:spMkLst>
          </pc:spChg>
          <pc:spChg chg="add mod">
            <ac:chgData name="Richardson, Stephanie (STFC,RAL,ISIS)" userId="fb9e1876-ffcf-45bf-abd9-b21078f88f3e" providerId="ADAL" clId="{E97420A5-BC2B-4E02-A557-677BDFD394E8}" dt="2023-06-13T10:16:22.644" v="130" actId="2711"/>
            <ac:spMkLst>
              <pc:docMk/>
              <pc:sldMasterMk cId="2232557041" sldId="2147483719"/>
              <pc:sldLayoutMk cId="528458597" sldId="2147483760"/>
              <ac:spMk id="9" creationId="{678B8663-1CEA-8953-DFF8-3DC54CD04C9B}"/>
            </ac:spMkLst>
          </pc:spChg>
          <pc:spChg chg="add mod">
            <ac:chgData name="Richardson, Stephanie (STFC,RAL,ISIS)" userId="fb9e1876-ffcf-45bf-abd9-b21078f88f3e" providerId="ADAL" clId="{E97420A5-BC2B-4E02-A557-677BDFD394E8}" dt="2023-06-13T10:16:22.644" v="130" actId="2711"/>
            <ac:spMkLst>
              <pc:docMk/>
              <pc:sldMasterMk cId="2232557041" sldId="2147483719"/>
              <pc:sldLayoutMk cId="528458597" sldId="2147483760"/>
              <ac:spMk id="10" creationId="{B21BB798-7151-8F54-8B80-FAE592194FB5}"/>
            </ac:spMkLst>
          </pc:spChg>
        </pc:sldLayoutChg>
        <pc:sldLayoutChg chg="modSp">
          <pc:chgData name="Richardson, Stephanie (STFC,RAL,ISIS)" userId="fb9e1876-ffcf-45bf-abd9-b21078f88f3e" providerId="ADAL" clId="{E97420A5-BC2B-4E02-A557-677BDFD394E8}" dt="2023-06-13T10:16:27.295" v="131" actId="2711"/>
          <pc:sldLayoutMkLst>
            <pc:docMk/>
            <pc:sldMasterMk cId="2232557041" sldId="2147483719"/>
            <pc:sldLayoutMk cId="3264549565" sldId="2147483761"/>
          </pc:sldLayoutMkLst>
          <pc:spChg chg="mod">
            <ac:chgData name="Richardson, Stephanie (STFC,RAL,ISIS)" userId="fb9e1876-ffcf-45bf-abd9-b21078f88f3e" providerId="ADAL" clId="{E97420A5-BC2B-4E02-A557-677BDFD394E8}" dt="2023-06-13T10:16:27.295" v="131" actId="2711"/>
            <ac:spMkLst>
              <pc:docMk/>
              <pc:sldMasterMk cId="2232557041" sldId="2147483719"/>
              <pc:sldLayoutMk cId="3264549565" sldId="2147483761"/>
              <ac:spMk id="5" creationId="{687748DA-A10C-6B03-FEDA-D99AE6E85A9B}"/>
            </ac:spMkLst>
          </pc:spChg>
          <pc:spChg chg="mod">
            <ac:chgData name="Richardson, Stephanie (STFC,RAL,ISIS)" userId="fb9e1876-ffcf-45bf-abd9-b21078f88f3e" providerId="ADAL" clId="{E97420A5-BC2B-4E02-A557-677BDFD394E8}" dt="2023-06-13T10:16:27.295" v="131" actId="2711"/>
            <ac:spMkLst>
              <pc:docMk/>
              <pc:sldMasterMk cId="2232557041" sldId="2147483719"/>
              <pc:sldLayoutMk cId="3264549565" sldId="2147483761"/>
              <ac:spMk id="6" creationId="{5009BA5F-3B12-9A62-2D70-80CF77B9951B}"/>
            </ac:spMkLst>
          </pc:spChg>
          <pc:spChg chg="mod">
            <ac:chgData name="Richardson, Stephanie (STFC,RAL,ISIS)" userId="fb9e1876-ffcf-45bf-abd9-b21078f88f3e" providerId="ADAL" clId="{E97420A5-BC2B-4E02-A557-677BDFD394E8}" dt="2023-06-13T10:16:27.295" v="131" actId="2711"/>
            <ac:spMkLst>
              <pc:docMk/>
              <pc:sldMasterMk cId="2232557041" sldId="2147483719"/>
              <pc:sldLayoutMk cId="3264549565" sldId="2147483761"/>
              <ac:spMk id="7" creationId="{361A75CB-A493-E2D5-0C56-6C9F25C86CA4}"/>
            </ac:spMkLst>
          </pc:spChg>
        </pc:sldLayoutChg>
      </pc:sldMasterChg>
      <pc:sldMasterChg chg="modSp mod">
        <pc:chgData name="Richardson, Stephanie (STFC,RAL,ISIS)" userId="fb9e1876-ffcf-45bf-abd9-b21078f88f3e" providerId="ADAL" clId="{E97420A5-BC2B-4E02-A557-677BDFD394E8}" dt="2023-06-13T10:37:06.329" v="201" actId="14826"/>
        <pc:sldMasterMkLst>
          <pc:docMk/>
          <pc:sldMasterMk cId="3796829732" sldId="2147483727"/>
        </pc:sldMasterMkLst>
        <pc:spChg chg="mod">
          <ac:chgData name="Richardson, Stephanie (STFC,RAL,ISIS)" userId="fb9e1876-ffcf-45bf-abd9-b21078f88f3e" providerId="ADAL" clId="{E97420A5-BC2B-4E02-A557-677BDFD394E8}" dt="2023-06-13T10:06:51.343" v="0" actId="2711"/>
          <ac:spMkLst>
            <pc:docMk/>
            <pc:sldMasterMk cId="3796829732" sldId="2147483727"/>
            <ac:spMk id="9" creationId="{D0781EEC-C938-86FA-B882-0B112DC0D017}"/>
          </ac:spMkLst>
        </pc:spChg>
        <pc:spChg chg="mod">
          <ac:chgData name="Richardson, Stephanie (STFC,RAL,ISIS)" userId="fb9e1876-ffcf-45bf-abd9-b21078f88f3e" providerId="ADAL" clId="{E97420A5-BC2B-4E02-A557-677BDFD394E8}" dt="2023-06-13T10:06:57.078" v="1" actId="2711"/>
          <ac:spMkLst>
            <pc:docMk/>
            <pc:sldMasterMk cId="3796829732" sldId="2147483727"/>
            <ac:spMk id="10" creationId="{16BCFD7A-BAD1-80E9-241B-1E0D4B057C90}"/>
          </ac:spMkLst>
        </pc:spChg>
        <pc:picChg chg="mod">
          <ac:chgData name="Richardson, Stephanie (STFC,RAL,ISIS)" userId="fb9e1876-ffcf-45bf-abd9-b21078f88f3e" providerId="ADAL" clId="{E97420A5-BC2B-4E02-A557-677BDFD394E8}" dt="2023-06-13T10:37:06.329" v="201" actId="14826"/>
          <ac:picMkLst>
            <pc:docMk/>
            <pc:sldMasterMk cId="3796829732" sldId="2147483727"/>
            <ac:picMk id="4" creationId="{C5EE97D3-004E-241C-1F4D-DA2001CE0425}"/>
          </ac:picMkLst>
        </pc:picChg>
      </pc:sldMasterChg>
      <pc:sldMasterChg chg="modSp modSldLayout">
        <pc:chgData name="Richardson, Stephanie (STFC,RAL,ISIS)" userId="fb9e1876-ffcf-45bf-abd9-b21078f88f3e" providerId="ADAL" clId="{E97420A5-BC2B-4E02-A557-677BDFD394E8}" dt="2023-06-13T10:17:38.384" v="137" actId="2711"/>
        <pc:sldMasterMkLst>
          <pc:docMk/>
          <pc:sldMasterMk cId="3562387349" sldId="2147483734"/>
        </pc:sldMasterMkLst>
        <pc:spChg chg="mod">
          <ac:chgData name="Richardson, Stephanie (STFC,RAL,ISIS)" userId="fb9e1876-ffcf-45bf-abd9-b21078f88f3e" providerId="ADAL" clId="{E97420A5-BC2B-4E02-A557-677BDFD394E8}" dt="2023-06-13T10:17:29.754" v="135" actId="2711"/>
          <ac:spMkLst>
            <pc:docMk/>
            <pc:sldMasterMk cId="3562387349" sldId="2147483734"/>
            <ac:spMk id="2" creationId="{C3592D61-4A60-6946-D1E3-5AC93DE86E86}"/>
          </ac:spMkLst>
        </pc:spChg>
        <pc:spChg chg="mod">
          <ac:chgData name="Richardson, Stephanie (STFC,RAL,ISIS)" userId="fb9e1876-ffcf-45bf-abd9-b21078f88f3e" providerId="ADAL" clId="{E97420A5-BC2B-4E02-A557-677BDFD394E8}" dt="2023-06-13T10:17:38.384" v="137" actId="2711"/>
          <ac:spMkLst>
            <pc:docMk/>
            <pc:sldMasterMk cId="3562387349" sldId="2147483734"/>
            <ac:spMk id="4" creationId="{4B1C4AB4-12A7-2444-B999-E190C2D007E6}"/>
          </ac:spMkLst>
        </pc:spChg>
        <pc:spChg chg="mod">
          <ac:chgData name="Richardson, Stephanie (STFC,RAL,ISIS)" userId="fb9e1876-ffcf-45bf-abd9-b21078f88f3e" providerId="ADAL" clId="{E97420A5-BC2B-4E02-A557-677BDFD394E8}" dt="2023-06-13T10:17:38.384" v="137" actId="2711"/>
          <ac:spMkLst>
            <pc:docMk/>
            <pc:sldMasterMk cId="3562387349" sldId="2147483734"/>
            <ac:spMk id="5" creationId="{28C43241-55FA-000D-E911-88A86A203DC8}"/>
          </ac:spMkLst>
        </pc:spChg>
        <pc:spChg chg="mod">
          <ac:chgData name="Richardson, Stephanie (STFC,RAL,ISIS)" userId="fb9e1876-ffcf-45bf-abd9-b21078f88f3e" providerId="ADAL" clId="{E97420A5-BC2B-4E02-A557-677BDFD394E8}" dt="2023-06-13T10:17:38.384" v="137" actId="2711"/>
          <ac:spMkLst>
            <pc:docMk/>
            <pc:sldMasterMk cId="3562387349" sldId="2147483734"/>
            <ac:spMk id="6" creationId="{02F6D9DA-6B18-0AEA-604C-ADB3F8C64158}"/>
          </ac:spMkLst>
        </pc:spChg>
        <pc:spChg chg="mod">
          <ac:chgData name="Richardson, Stephanie (STFC,RAL,ISIS)" userId="fb9e1876-ffcf-45bf-abd9-b21078f88f3e" providerId="ADAL" clId="{E97420A5-BC2B-4E02-A557-677BDFD394E8}" dt="2023-06-13T10:17:34.601" v="136" actId="2711"/>
          <ac:spMkLst>
            <pc:docMk/>
            <pc:sldMasterMk cId="3562387349" sldId="2147483734"/>
            <ac:spMk id="13" creationId="{7E71A0C6-6FDD-31C0-2DA4-598F59053007}"/>
          </ac:spMkLst>
        </pc:spChg>
        <pc:sldLayoutChg chg="modSp">
          <pc:chgData name="Richardson, Stephanie (STFC,RAL,ISIS)" userId="fb9e1876-ffcf-45bf-abd9-b21078f88f3e" providerId="ADAL" clId="{E97420A5-BC2B-4E02-A557-677BDFD394E8}" dt="2023-06-13T10:14:17.687" v="120" actId="207"/>
          <pc:sldLayoutMkLst>
            <pc:docMk/>
            <pc:sldMasterMk cId="3562387349" sldId="2147483734"/>
            <pc:sldLayoutMk cId="2539774327" sldId="2147483742"/>
          </pc:sldLayoutMkLst>
          <pc:spChg chg="mod">
            <ac:chgData name="Richardson, Stephanie (STFC,RAL,ISIS)" userId="fb9e1876-ffcf-45bf-abd9-b21078f88f3e" providerId="ADAL" clId="{E97420A5-BC2B-4E02-A557-677BDFD394E8}" dt="2023-06-13T10:14:17.687" v="120" actId="207"/>
            <ac:spMkLst>
              <pc:docMk/>
              <pc:sldMasterMk cId="3562387349" sldId="2147483734"/>
              <pc:sldLayoutMk cId="2539774327" sldId="2147483742"/>
              <ac:spMk id="3" creationId="{D0882BAE-96E7-8067-F384-6C81451D56C7}"/>
            </ac:spMkLst>
          </pc:spChg>
        </pc:sldLayoutChg>
        <pc:sldLayoutChg chg="modSp mod">
          <pc:chgData name="Richardson, Stephanie (STFC,RAL,ISIS)" userId="fb9e1876-ffcf-45bf-abd9-b21078f88f3e" providerId="ADAL" clId="{E97420A5-BC2B-4E02-A557-677BDFD394E8}" dt="2023-06-13T10:12:12.944" v="97" actId="14100"/>
          <pc:sldLayoutMkLst>
            <pc:docMk/>
            <pc:sldMasterMk cId="3562387349" sldId="2147483734"/>
            <pc:sldLayoutMk cId="3283479968" sldId="2147483750"/>
          </pc:sldLayoutMkLst>
          <pc:spChg chg="mod">
            <ac:chgData name="Richardson, Stephanie (STFC,RAL,ISIS)" userId="fb9e1876-ffcf-45bf-abd9-b21078f88f3e" providerId="ADAL" clId="{E97420A5-BC2B-4E02-A557-677BDFD394E8}" dt="2023-06-13T10:12:12.944" v="97" actId="14100"/>
            <ac:spMkLst>
              <pc:docMk/>
              <pc:sldMasterMk cId="3562387349" sldId="2147483734"/>
              <pc:sldLayoutMk cId="3283479968" sldId="2147483750"/>
              <ac:spMk id="6" creationId="{9E2D15B4-3C1F-6E32-114C-0E3C063437E2}"/>
            </ac:spMkLst>
          </pc:spChg>
        </pc:sldLayoutChg>
        <pc:sldLayoutChg chg="modSp mod">
          <pc:chgData name="Richardson, Stephanie (STFC,RAL,ISIS)" userId="fb9e1876-ffcf-45bf-abd9-b21078f88f3e" providerId="ADAL" clId="{E97420A5-BC2B-4E02-A557-677BDFD394E8}" dt="2023-06-13T10:13:07.740" v="112" actId="408"/>
          <pc:sldLayoutMkLst>
            <pc:docMk/>
            <pc:sldMasterMk cId="3562387349" sldId="2147483734"/>
            <pc:sldLayoutMk cId="3155470795" sldId="2147483751"/>
          </pc:sldLayoutMkLst>
          <pc:spChg chg="mod">
            <ac:chgData name="Richardson, Stephanie (STFC,RAL,ISIS)" userId="fb9e1876-ffcf-45bf-abd9-b21078f88f3e" providerId="ADAL" clId="{E97420A5-BC2B-4E02-A557-677BDFD394E8}" dt="2023-06-13T10:13:04.725" v="111" actId="1076"/>
            <ac:spMkLst>
              <pc:docMk/>
              <pc:sldMasterMk cId="3562387349" sldId="2147483734"/>
              <pc:sldLayoutMk cId="3155470795" sldId="2147483751"/>
              <ac:spMk id="2" creationId="{39A72C94-07DD-E2CA-345A-A35125CE44A6}"/>
            </ac:spMkLst>
          </pc:spChg>
          <pc:spChg chg="mod">
            <ac:chgData name="Richardson, Stephanie (STFC,RAL,ISIS)" userId="fb9e1876-ffcf-45bf-abd9-b21078f88f3e" providerId="ADAL" clId="{E97420A5-BC2B-4E02-A557-677BDFD394E8}" dt="2023-06-13T10:13:07.740" v="112" actId="408"/>
            <ac:spMkLst>
              <pc:docMk/>
              <pc:sldMasterMk cId="3562387349" sldId="2147483734"/>
              <pc:sldLayoutMk cId="3155470795" sldId="2147483751"/>
              <ac:spMk id="3" creationId="{1BFA7CDF-E186-FDDF-CF2E-0B3F10DB84DD}"/>
            </ac:spMkLst>
          </pc:spChg>
          <pc:spChg chg="mod">
            <ac:chgData name="Richardson, Stephanie (STFC,RAL,ISIS)" userId="fb9e1876-ffcf-45bf-abd9-b21078f88f3e" providerId="ADAL" clId="{E97420A5-BC2B-4E02-A557-677BDFD394E8}" dt="2023-06-13T10:13:01.433" v="110" actId="14100"/>
            <ac:spMkLst>
              <pc:docMk/>
              <pc:sldMasterMk cId="3562387349" sldId="2147483734"/>
              <pc:sldLayoutMk cId="3155470795" sldId="2147483751"/>
              <ac:spMk id="6" creationId="{9E2D15B4-3C1F-6E32-114C-0E3C063437E2}"/>
            </ac:spMkLst>
          </pc:spChg>
          <pc:spChg chg="mod">
            <ac:chgData name="Richardson, Stephanie (STFC,RAL,ISIS)" userId="fb9e1876-ffcf-45bf-abd9-b21078f88f3e" providerId="ADAL" clId="{E97420A5-BC2B-4E02-A557-677BDFD394E8}" dt="2023-06-13T10:12:19.239" v="98" actId="14100"/>
            <ac:spMkLst>
              <pc:docMk/>
              <pc:sldMasterMk cId="3562387349" sldId="2147483734"/>
              <pc:sldLayoutMk cId="3155470795" sldId="2147483751"/>
              <ac:spMk id="8" creationId="{4A93167B-5805-9EBB-6E54-360D545AFA15}"/>
            </ac:spMkLst>
          </pc:spChg>
        </pc:sldLayoutChg>
      </pc:sldMasterChg>
    </pc:docChg>
  </pc:docChgLst>
  <pc:docChgLst>
    <pc:chgData name="Finch, Ivan (STFC,RAL,ISIS)" userId="d5cd9bd6-da56-422f-b743-cea35b27e604" providerId="ADAL" clId="{36E23880-3DE1-4995-B6EE-72E0FF53CFD1}"/>
    <pc:docChg chg="undo redo custSel addSld delSld modSld sldOrd">
      <pc:chgData name="Finch, Ivan (STFC,RAL,ISIS)" userId="d5cd9bd6-da56-422f-b743-cea35b27e604" providerId="ADAL" clId="{36E23880-3DE1-4995-B6EE-72E0FF53CFD1}" dt="2024-09-17T23:53:06.605" v="4044" actId="20577"/>
      <pc:docMkLst>
        <pc:docMk/>
      </pc:docMkLst>
      <pc:sldChg chg="modSp mod">
        <pc:chgData name="Finch, Ivan (STFC,RAL,ISIS)" userId="d5cd9bd6-da56-422f-b743-cea35b27e604" providerId="ADAL" clId="{36E23880-3DE1-4995-B6EE-72E0FF53CFD1}" dt="2024-09-15T09:16:58.963" v="62"/>
        <pc:sldMkLst>
          <pc:docMk/>
          <pc:sldMk cId="1481826788" sldId="256"/>
        </pc:sldMkLst>
        <pc:spChg chg="mod">
          <ac:chgData name="Finch, Ivan (STFC,RAL,ISIS)" userId="d5cd9bd6-da56-422f-b743-cea35b27e604" providerId="ADAL" clId="{36E23880-3DE1-4995-B6EE-72E0FF53CFD1}" dt="2024-09-15T09:16:58.963" v="62"/>
          <ac:spMkLst>
            <pc:docMk/>
            <pc:sldMk cId="1481826788" sldId="256"/>
            <ac:spMk id="2" creationId="{B39B5CD0-94BB-02A9-D0D6-755513A2911E}"/>
          </ac:spMkLst>
        </pc:spChg>
      </pc:sldChg>
      <pc:sldChg chg="modNotesTx">
        <pc:chgData name="Finch, Ivan (STFC,RAL,ISIS)" userId="d5cd9bd6-da56-422f-b743-cea35b27e604" providerId="ADAL" clId="{36E23880-3DE1-4995-B6EE-72E0FF53CFD1}" dt="2024-09-17T21:48:07.711" v="3327" actId="20577"/>
        <pc:sldMkLst>
          <pc:docMk/>
          <pc:sldMk cId="583982086" sldId="257"/>
        </pc:sldMkLst>
      </pc:sldChg>
      <pc:sldChg chg="modNotesTx">
        <pc:chgData name="Finch, Ivan (STFC,RAL,ISIS)" userId="d5cd9bd6-da56-422f-b743-cea35b27e604" providerId="ADAL" clId="{36E23880-3DE1-4995-B6EE-72E0FF53CFD1}" dt="2024-09-15T09:18:46.253" v="265" actId="20577"/>
        <pc:sldMkLst>
          <pc:docMk/>
          <pc:sldMk cId="3699373884" sldId="258"/>
        </pc:sldMkLst>
      </pc:sldChg>
      <pc:sldChg chg="addSp delSp modSp mod ord modClrScheme chgLayout modNotesTx">
        <pc:chgData name="Finch, Ivan (STFC,RAL,ISIS)" userId="d5cd9bd6-da56-422f-b743-cea35b27e604" providerId="ADAL" clId="{36E23880-3DE1-4995-B6EE-72E0FF53CFD1}" dt="2024-09-17T22:28:27.205" v="3509" actId="1037"/>
        <pc:sldMkLst>
          <pc:docMk/>
          <pc:sldMk cId="67218123" sldId="259"/>
        </pc:sldMkLst>
        <pc:spChg chg="mod ord">
          <ac:chgData name="Finch, Ivan (STFC,RAL,ISIS)" userId="d5cd9bd6-da56-422f-b743-cea35b27e604" providerId="ADAL" clId="{36E23880-3DE1-4995-B6EE-72E0FF53CFD1}" dt="2024-09-17T22:28:27.205" v="3509" actId="1037"/>
          <ac:spMkLst>
            <pc:docMk/>
            <pc:sldMk cId="67218123" sldId="259"/>
            <ac:spMk id="2" creationId="{6A03B83D-2AD6-9880-4746-80155427B0D2}"/>
          </ac:spMkLst>
        </pc:spChg>
        <pc:spChg chg="add del mod">
          <ac:chgData name="Finch, Ivan (STFC,RAL,ISIS)" userId="d5cd9bd6-da56-422f-b743-cea35b27e604" providerId="ADAL" clId="{36E23880-3DE1-4995-B6EE-72E0FF53CFD1}" dt="2024-09-15T09:53:47.930" v="2075" actId="478"/>
          <ac:spMkLst>
            <pc:docMk/>
            <pc:sldMk cId="67218123" sldId="259"/>
            <ac:spMk id="3" creationId="{CE514D27-1857-F869-D9A3-BB6F60C89BA1}"/>
          </ac:spMkLst>
        </pc:spChg>
        <pc:spChg chg="add del mod">
          <ac:chgData name="Finch, Ivan (STFC,RAL,ISIS)" userId="d5cd9bd6-da56-422f-b743-cea35b27e604" providerId="ADAL" clId="{36E23880-3DE1-4995-B6EE-72E0FF53CFD1}" dt="2024-09-15T09:53:47.930" v="2075" actId="478"/>
          <ac:spMkLst>
            <pc:docMk/>
            <pc:sldMk cId="67218123" sldId="259"/>
            <ac:spMk id="5" creationId="{849812DB-CEAA-F0C3-4646-98F3FA30AC8C}"/>
          </ac:spMkLst>
        </pc:spChg>
        <pc:spChg chg="add del mod">
          <ac:chgData name="Finch, Ivan (STFC,RAL,ISIS)" userId="d5cd9bd6-da56-422f-b743-cea35b27e604" providerId="ADAL" clId="{36E23880-3DE1-4995-B6EE-72E0FF53CFD1}" dt="2024-09-15T09:53:47.930" v="2075" actId="478"/>
          <ac:spMkLst>
            <pc:docMk/>
            <pc:sldMk cId="67218123" sldId="259"/>
            <ac:spMk id="6" creationId="{F3733081-9F50-1BC5-EC91-707CDB319066}"/>
          </ac:spMkLst>
        </pc:spChg>
        <pc:spChg chg="add del mod">
          <ac:chgData name="Finch, Ivan (STFC,RAL,ISIS)" userId="d5cd9bd6-da56-422f-b743-cea35b27e604" providerId="ADAL" clId="{36E23880-3DE1-4995-B6EE-72E0FF53CFD1}" dt="2024-09-15T09:53:47.930" v="2075" actId="478"/>
          <ac:spMkLst>
            <pc:docMk/>
            <pc:sldMk cId="67218123" sldId="259"/>
            <ac:spMk id="7" creationId="{2D1CF779-921F-7B3B-EAF5-AD6FAD5C60A1}"/>
          </ac:spMkLst>
        </pc:spChg>
        <pc:spChg chg="add del mod">
          <ac:chgData name="Finch, Ivan (STFC,RAL,ISIS)" userId="d5cd9bd6-da56-422f-b743-cea35b27e604" providerId="ADAL" clId="{36E23880-3DE1-4995-B6EE-72E0FF53CFD1}" dt="2024-09-15T09:53:47.930" v="2075" actId="478"/>
          <ac:spMkLst>
            <pc:docMk/>
            <pc:sldMk cId="67218123" sldId="259"/>
            <ac:spMk id="8" creationId="{6850057A-B2C5-0FE6-A662-218FCDE080D1}"/>
          </ac:spMkLst>
        </pc:spChg>
        <pc:spChg chg="add del mod">
          <ac:chgData name="Finch, Ivan (STFC,RAL,ISIS)" userId="d5cd9bd6-da56-422f-b743-cea35b27e604" providerId="ADAL" clId="{36E23880-3DE1-4995-B6EE-72E0FF53CFD1}" dt="2024-09-15T09:53:47.930" v="2075" actId="478"/>
          <ac:spMkLst>
            <pc:docMk/>
            <pc:sldMk cId="67218123" sldId="259"/>
            <ac:spMk id="9" creationId="{AB02100E-A11C-9D3C-D340-8CC867770BD5}"/>
          </ac:spMkLst>
        </pc:spChg>
        <pc:spChg chg="add del mod">
          <ac:chgData name="Finch, Ivan (STFC,RAL,ISIS)" userId="d5cd9bd6-da56-422f-b743-cea35b27e604" providerId="ADAL" clId="{36E23880-3DE1-4995-B6EE-72E0FF53CFD1}" dt="2024-09-15T09:53:47.930" v="2075" actId="478"/>
          <ac:spMkLst>
            <pc:docMk/>
            <pc:sldMk cId="67218123" sldId="259"/>
            <ac:spMk id="10" creationId="{71142705-8785-6F99-50B9-27904C5A44BD}"/>
          </ac:spMkLst>
        </pc:spChg>
        <pc:spChg chg="add del mod">
          <ac:chgData name="Finch, Ivan (STFC,RAL,ISIS)" userId="d5cd9bd6-da56-422f-b743-cea35b27e604" providerId="ADAL" clId="{36E23880-3DE1-4995-B6EE-72E0FF53CFD1}" dt="2024-09-15T09:53:47.930" v="2075" actId="478"/>
          <ac:spMkLst>
            <pc:docMk/>
            <pc:sldMk cId="67218123" sldId="259"/>
            <ac:spMk id="12" creationId="{2CDBD884-7C4E-565A-53F1-1939530E7D1F}"/>
          </ac:spMkLst>
        </pc:spChg>
        <pc:spChg chg="add del mod">
          <ac:chgData name="Finch, Ivan (STFC,RAL,ISIS)" userId="d5cd9bd6-da56-422f-b743-cea35b27e604" providerId="ADAL" clId="{36E23880-3DE1-4995-B6EE-72E0FF53CFD1}" dt="2024-09-15T09:53:47.930" v="2075" actId="478"/>
          <ac:spMkLst>
            <pc:docMk/>
            <pc:sldMk cId="67218123" sldId="259"/>
            <ac:spMk id="13" creationId="{B32F8EC9-58CD-7E1A-8FF6-C9A670C1159E}"/>
          </ac:spMkLst>
        </pc:spChg>
        <pc:spChg chg="add del mod">
          <ac:chgData name="Finch, Ivan (STFC,RAL,ISIS)" userId="d5cd9bd6-da56-422f-b743-cea35b27e604" providerId="ADAL" clId="{36E23880-3DE1-4995-B6EE-72E0FF53CFD1}" dt="2024-09-15T09:53:47.930" v="2075" actId="478"/>
          <ac:spMkLst>
            <pc:docMk/>
            <pc:sldMk cId="67218123" sldId="259"/>
            <ac:spMk id="14" creationId="{F858DAA5-5AB1-2EBE-A8AE-58E389A65970}"/>
          </ac:spMkLst>
        </pc:spChg>
        <pc:spChg chg="add del mod">
          <ac:chgData name="Finch, Ivan (STFC,RAL,ISIS)" userId="d5cd9bd6-da56-422f-b743-cea35b27e604" providerId="ADAL" clId="{36E23880-3DE1-4995-B6EE-72E0FF53CFD1}" dt="2024-09-15T09:53:47.930" v="2075" actId="478"/>
          <ac:spMkLst>
            <pc:docMk/>
            <pc:sldMk cId="67218123" sldId="259"/>
            <ac:spMk id="15" creationId="{D6AABFF4-FD00-337D-0C44-243B70A6AF5D}"/>
          </ac:spMkLst>
        </pc:spChg>
        <pc:spChg chg="add del mod">
          <ac:chgData name="Finch, Ivan (STFC,RAL,ISIS)" userId="d5cd9bd6-da56-422f-b743-cea35b27e604" providerId="ADAL" clId="{36E23880-3DE1-4995-B6EE-72E0FF53CFD1}" dt="2024-09-15T09:53:47.930" v="2075" actId="478"/>
          <ac:spMkLst>
            <pc:docMk/>
            <pc:sldMk cId="67218123" sldId="259"/>
            <ac:spMk id="16" creationId="{6EB05B3C-CA78-2D18-DC3D-86C1231BA96B}"/>
          </ac:spMkLst>
        </pc:spChg>
        <pc:spChg chg="add del mod">
          <ac:chgData name="Finch, Ivan (STFC,RAL,ISIS)" userId="d5cd9bd6-da56-422f-b743-cea35b27e604" providerId="ADAL" clId="{36E23880-3DE1-4995-B6EE-72E0FF53CFD1}" dt="2024-09-15T09:53:47.930" v="2075" actId="478"/>
          <ac:spMkLst>
            <pc:docMk/>
            <pc:sldMk cId="67218123" sldId="259"/>
            <ac:spMk id="17" creationId="{0B901597-6EF0-3646-CE5C-C1D7B93E0A65}"/>
          </ac:spMkLst>
        </pc:spChg>
        <pc:spChg chg="add del mod">
          <ac:chgData name="Finch, Ivan (STFC,RAL,ISIS)" userId="d5cd9bd6-da56-422f-b743-cea35b27e604" providerId="ADAL" clId="{36E23880-3DE1-4995-B6EE-72E0FF53CFD1}" dt="2024-09-15T09:53:47.930" v="2075" actId="478"/>
          <ac:spMkLst>
            <pc:docMk/>
            <pc:sldMk cId="67218123" sldId="259"/>
            <ac:spMk id="20" creationId="{61237D50-33A0-5D9C-8039-FA782A95E235}"/>
          </ac:spMkLst>
        </pc:spChg>
        <pc:spChg chg="add del mod">
          <ac:chgData name="Finch, Ivan (STFC,RAL,ISIS)" userId="d5cd9bd6-da56-422f-b743-cea35b27e604" providerId="ADAL" clId="{36E23880-3DE1-4995-B6EE-72E0FF53CFD1}" dt="2024-09-15T09:53:47.930" v="2075" actId="478"/>
          <ac:spMkLst>
            <pc:docMk/>
            <pc:sldMk cId="67218123" sldId="259"/>
            <ac:spMk id="21" creationId="{B2CC38B4-FBEC-E581-ABE7-818A48D4E5F5}"/>
          </ac:spMkLst>
        </pc:spChg>
        <pc:spChg chg="add del mod ord">
          <ac:chgData name="Finch, Ivan (STFC,RAL,ISIS)" userId="d5cd9bd6-da56-422f-b743-cea35b27e604" providerId="ADAL" clId="{36E23880-3DE1-4995-B6EE-72E0FF53CFD1}" dt="2024-09-15T09:53:47.930" v="2075" actId="478"/>
          <ac:spMkLst>
            <pc:docMk/>
            <pc:sldMk cId="67218123" sldId="259"/>
            <ac:spMk id="31" creationId="{FE3D8261-9229-93C9-03CA-0AFD0A20D2F4}"/>
          </ac:spMkLst>
        </pc:spChg>
        <pc:spChg chg="add del mod">
          <ac:chgData name="Finch, Ivan (STFC,RAL,ISIS)" userId="d5cd9bd6-da56-422f-b743-cea35b27e604" providerId="ADAL" clId="{36E23880-3DE1-4995-B6EE-72E0FF53CFD1}" dt="2024-09-15T09:55:57.390" v="2110"/>
          <ac:spMkLst>
            <pc:docMk/>
            <pc:sldMk cId="67218123" sldId="259"/>
            <ac:spMk id="32" creationId="{359DAFCC-262A-CAED-03AA-4EAFFD2A6B4C}"/>
          </ac:spMkLst>
        </pc:spChg>
        <pc:spChg chg="add mod">
          <ac:chgData name="Finch, Ivan (STFC,RAL,ISIS)" userId="d5cd9bd6-da56-422f-b743-cea35b27e604" providerId="ADAL" clId="{36E23880-3DE1-4995-B6EE-72E0FF53CFD1}" dt="2024-09-15T09:59:14.147" v="2146" actId="1035"/>
          <ac:spMkLst>
            <pc:docMk/>
            <pc:sldMk cId="67218123" sldId="259"/>
            <ac:spMk id="34" creationId="{FED0723F-ECE8-78C3-8A4F-4E1BBBB1B5BC}"/>
          </ac:spMkLst>
        </pc:spChg>
        <pc:spChg chg="add mod">
          <ac:chgData name="Finch, Ivan (STFC,RAL,ISIS)" userId="d5cd9bd6-da56-422f-b743-cea35b27e604" providerId="ADAL" clId="{36E23880-3DE1-4995-B6EE-72E0FF53CFD1}" dt="2024-09-15T10:01:45.021" v="2162" actId="1076"/>
          <ac:spMkLst>
            <pc:docMk/>
            <pc:sldMk cId="67218123" sldId="259"/>
            <ac:spMk id="35" creationId="{9C9211C3-3145-35CF-2504-51725B0B1BFD}"/>
          </ac:spMkLst>
        </pc:spChg>
        <pc:spChg chg="add del">
          <ac:chgData name="Finch, Ivan (STFC,RAL,ISIS)" userId="d5cd9bd6-da56-422f-b743-cea35b27e604" providerId="ADAL" clId="{36E23880-3DE1-4995-B6EE-72E0FF53CFD1}" dt="2024-09-15T09:59:33.174" v="2149" actId="478"/>
          <ac:spMkLst>
            <pc:docMk/>
            <pc:sldMk cId="67218123" sldId="259"/>
            <ac:spMk id="39" creationId="{665D911D-8D18-4799-0D1B-C97B20CA105D}"/>
          </ac:spMkLst>
        </pc:spChg>
        <pc:spChg chg="add mod">
          <ac:chgData name="Finch, Ivan (STFC,RAL,ISIS)" userId="d5cd9bd6-da56-422f-b743-cea35b27e604" providerId="ADAL" clId="{36E23880-3DE1-4995-B6EE-72E0FF53CFD1}" dt="2024-09-15T10:01:26.491" v="2159" actId="14100"/>
          <ac:spMkLst>
            <pc:docMk/>
            <pc:sldMk cId="67218123" sldId="259"/>
            <ac:spMk id="40" creationId="{8FD17858-C83D-260D-36C4-FB48BC641689}"/>
          </ac:spMkLst>
        </pc:spChg>
        <pc:spChg chg="add mod">
          <ac:chgData name="Finch, Ivan (STFC,RAL,ISIS)" userId="d5cd9bd6-da56-422f-b743-cea35b27e604" providerId="ADAL" clId="{36E23880-3DE1-4995-B6EE-72E0FF53CFD1}" dt="2024-09-15T10:01:18.269" v="2158" actId="14100"/>
          <ac:spMkLst>
            <pc:docMk/>
            <pc:sldMk cId="67218123" sldId="259"/>
            <ac:spMk id="41" creationId="{257FFF64-6D3E-689E-25C8-341252D286E2}"/>
          </ac:spMkLst>
        </pc:spChg>
        <pc:spChg chg="add mod">
          <ac:chgData name="Finch, Ivan (STFC,RAL,ISIS)" userId="d5cd9bd6-da56-422f-b743-cea35b27e604" providerId="ADAL" clId="{36E23880-3DE1-4995-B6EE-72E0FF53CFD1}" dt="2024-09-15T10:01:41.791" v="2161" actId="1076"/>
          <ac:spMkLst>
            <pc:docMk/>
            <pc:sldMk cId="67218123" sldId="259"/>
            <ac:spMk id="42" creationId="{A374F091-0664-CFD7-4193-BC7D0707BF94}"/>
          </ac:spMkLst>
        </pc:spChg>
        <pc:spChg chg="add mod">
          <ac:chgData name="Finch, Ivan (STFC,RAL,ISIS)" userId="d5cd9bd6-da56-422f-b743-cea35b27e604" providerId="ADAL" clId="{36E23880-3DE1-4995-B6EE-72E0FF53CFD1}" dt="2024-09-15T10:01:41.791" v="2161" actId="1076"/>
          <ac:spMkLst>
            <pc:docMk/>
            <pc:sldMk cId="67218123" sldId="259"/>
            <ac:spMk id="43" creationId="{9020EF45-AB8D-0E26-C8F6-C34D2837DCE9}"/>
          </ac:spMkLst>
        </pc:spChg>
        <pc:spChg chg="add del mod">
          <ac:chgData name="Finch, Ivan (STFC,RAL,ISIS)" userId="d5cd9bd6-da56-422f-b743-cea35b27e604" providerId="ADAL" clId="{36E23880-3DE1-4995-B6EE-72E0FF53CFD1}" dt="2024-09-15T10:02:39.774" v="2178" actId="478"/>
          <ac:spMkLst>
            <pc:docMk/>
            <pc:sldMk cId="67218123" sldId="259"/>
            <ac:spMk id="46" creationId="{842DF64F-3E80-CCBF-0AC5-8F5F73F3EC97}"/>
          </ac:spMkLst>
        </pc:spChg>
        <pc:spChg chg="add mod">
          <ac:chgData name="Finch, Ivan (STFC,RAL,ISIS)" userId="d5cd9bd6-da56-422f-b743-cea35b27e604" providerId="ADAL" clId="{36E23880-3DE1-4995-B6EE-72E0FF53CFD1}" dt="2024-09-17T22:11:51.390" v="3424" actId="20577"/>
          <ac:spMkLst>
            <pc:docMk/>
            <pc:sldMk cId="67218123" sldId="259"/>
            <ac:spMk id="47" creationId="{BFB58878-B65E-9FA4-BC19-EDA1B5460140}"/>
          </ac:spMkLst>
        </pc:spChg>
        <pc:picChg chg="add mod">
          <ac:chgData name="Finch, Ivan (STFC,RAL,ISIS)" userId="d5cd9bd6-da56-422f-b743-cea35b27e604" providerId="ADAL" clId="{36E23880-3DE1-4995-B6EE-72E0FF53CFD1}" dt="2024-09-15T10:04:10.304" v="2250" actId="14100"/>
          <ac:picMkLst>
            <pc:docMk/>
            <pc:sldMk cId="67218123" sldId="259"/>
            <ac:picMk id="33" creationId="{99235043-70D5-D0F9-18E3-6BD9BB3A102E}"/>
          </ac:picMkLst>
        </pc:picChg>
        <pc:picChg chg="add mod">
          <ac:chgData name="Finch, Ivan (STFC,RAL,ISIS)" userId="d5cd9bd6-da56-422f-b743-cea35b27e604" providerId="ADAL" clId="{36E23880-3DE1-4995-B6EE-72E0FF53CFD1}" dt="2024-09-15T10:04:09.094" v="2248" actId="14100"/>
          <ac:picMkLst>
            <pc:docMk/>
            <pc:sldMk cId="67218123" sldId="259"/>
            <ac:picMk id="1026" creationId="{0E45259E-9FDE-5086-2CF0-EAA650108119}"/>
          </ac:picMkLst>
        </pc:picChg>
        <pc:cxnChg chg="add del mod">
          <ac:chgData name="Finch, Ivan (STFC,RAL,ISIS)" userId="d5cd9bd6-da56-422f-b743-cea35b27e604" providerId="ADAL" clId="{36E23880-3DE1-4995-B6EE-72E0FF53CFD1}" dt="2024-09-15T09:53:47.930" v="2075" actId="478"/>
          <ac:cxnSpMkLst>
            <pc:docMk/>
            <pc:sldMk cId="67218123" sldId="259"/>
            <ac:cxnSpMk id="4" creationId="{D05C0F27-94EC-5B14-F616-386EB715FC5B}"/>
          </ac:cxnSpMkLst>
        </pc:cxnChg>
        <pc:cxnChg chg="add del mod">
          <ac:chgData name="Finch, Ivan (STFC,RAL,ISIS)" userId="d5cd9bd6-da56-422f-b743-cea35b27e604" providerId="ADAL" clId="{36E23880-3DE1-4995-B6EE-72E0FF53CFD1}" dt="2024-09-15T09:53:47.930" v="2075" actId="478"/>
          <ac:cxnSpMkLst>
            <pc:docMk/>
            <pc:sldMk cId="67218123" sldId="259"/>
            <ac:cxnSpMk id="11" creationId="{E6C9B280-803B-0371-4364-7482C72E0767}"/>
          </ac:cxnSpMkLst>
        </pc:cxnChg>
        <pc:cxnChg chg="add del mod">
          <ac:chgData name="Finch, Ivan (STFC,RAL,ISIS)" userId="d5cd9bd6-da56-422f-b743-cea35b27e604" providerId="ADAL" clId="{36E23880-3DE1-4995-B6EE-72E0FF53CFD1}" dt="2024-09-15T09:53:47.930" v="2075" actId="478"/>
          <ac:cxnSpMkLst>
            <pc:docMk/>
            <pc:sldMk cId="67218123" sldId="259"/>
            <ac:cxnSpMk id="18" creationId="{846BED25-DB06-AD21-0BD0-A2014381F247}"/>
          </ac:cxnSpMkLst>
        </pc:cxnChg>
        <pc:cxnChg chg="add del mod">
          <ac:chgData name="Finch, Ivan (STFC,RAL,ISIS)" userId="d5cd9bd6-da56-422f-b743-cea35b27e604" providerId="ADAL" clId="{36E23880-3DE1-4995-B6EE-72E0FF53CFD1}" dt="2024-09-15T09:53:47.930" v="2075" actId="478"/>
          <ac:cxnSpMkLst>
            <pc:docMk/>
            <pc:sldMk cId="67218123" sldId="259"/>
            <ac:cxnSpMk id="19" creationId="{6D51AD8F-214A-3415-DB6B-C032B04F4279}"/>
          </ac:cxnSpMkLst>
        </pc:cxnChg>
        <pc:cxnChg chg="add del mod">
          <ac:chgData name="Finch, Ivan (STFC,RAL,ISIS)" userId="d5cd9bd6-da56-422f-b743-cea35b27e604" providerId="ADAL" clId="{36E23880-3DE1-4995-B6EE-72E0FF53CFD1}" dt="2024-09-15T09:53:47.930" v="2075" actId="478"/>
          <ac:cxnSpMkLst>
            <pc:docMk/>
            <pc:sldMk cId="67218123" sldId="259"/>
            <ac:cxnSpMk id="22" creationId="{C1186B0D-785F-14DF-74C7-19B746A095C5}"/>
          </ac:cxnSpMkLst>
        </pc:cxnChg>
        <pc:cxnChg chg="add del mod">
          <ac:chgData name="Finch, Ivan (STFC,RAL,ISIS)" userId="d5cd9bd6-da56-422f-b743-cea35b27e604" providerId="ADAL" clId="{36E23880-3DE1-4995-B6EE-72E0FF53CFD1}" dt="2024-09-15T09:53:47.930" v="2075" actId="478"/>
          <ac:cxnSpMkLst>
            <pc:docMk/>
            <pc:sldMk cId="67218123" sldId="259"/>
            <ac:cxnSpMk id="23" creationId="{CEFD7C8B-01A3-12D9-D5EC-7B918CCC23AA}"/>
          </ac:cxnSpMkLst>
        </pc:cxnChg>
        <pc:cxnChg chg="add del mod">
          <ac:chgData name="Finch, Ivan (STFC,RAL,ISIS)" userId="d5cd9bd6-da56-422f-b743-cea35b27e604" providerId="ADAL" clId="{36E23880-3DE1-4995-B6EE-72E0FF53CFD1}" dt="2024-09-15T09:53:47.930" v="2075" actId="478"/>
          <ac:cxnSpMkLst>
            <pc:docMk/>
            <pc:sldMk cId="67218123" sldId="259"/>
            <ac:cxnSpMk id="24" creationId="{5B6B9049-8489-CA6C-EC90-44D65B0B75ED}"/>
          </ac:cxnSpMkLst>
        </pc:cxnChg>
        <pc:cxnChg chg="add del mod">
          <ac:chgData name="Finch, Ivan (STFC,RAL,ISIS)" userId="d5cd9bd6-da56-422f-b743-cea35b27e604" providerId="ADAL" clId="{36E23880-3DE1-4995-B6EE-72E0FF53CFD1}" dt="2024-09-15T09:53:47.930" v="2075" actId="478"/>
          <ac:cxnSpMkLst>
            <pc:docMk/>
            <pc:sldMk cId="67218123" sldId="259"/>
            <ac:cxnSpMk id="25" creationId="{48D35332-C1E6-55BD-14EC-EEA0E6C39C29}"/>
          </ac:cxnSpMkLst>
        </pc:cxnChg>
        <pc:cxnChg chg="add del mod">
          <ac:chgData name="Finch, Ivan (STFC,RAL,ISIS)" userId="d5cd9bd6-da56-422f-b743-cea35b27e604" providerId="ADAL" clId="{36E23880-3DE1-4995-B6EE-72E0FF53CFD1}" dt="2024-09-15T09:53:47.930" v="2075" actId="478"/>
          <ac:cxnSpMkLst>
            <pc:docMk/>
            <pc:sldMk cId="67218123" sldId="259"/>
            <ac:cxnSpMk id="26" creationId="{C077CC0B-8C8E-32FD-18EA-AF1673E3D97F}"/>
          </ac:cxnSpMkLst>
        </pc:cxnChg>
        <pc:cxnChg chg="add del mod">
          <ac:chgData name="Finch, Ivan (STFC,RAL,ISIS)" userId="d5cd9bd6-da56-422f-b743-cea35b27e604" providerId="ADAL" clId="{36E23880-3DE1-4995-B6EE-72E0FF53CFD1}" dt="2024-09-15T09:53:47.930" v="2075" actId="478"/>
          <ac:cxnSpMkLst>
            <pc:docMk/>
            <pc:sldMk cId="67218123" sldId="259"/>
            <ac:cxnSpMk id="27" creationId="{82F09235-F7FB-6F72-A217-951D2E888531}"/>
          </ac:cxnSpMkLst>
        </pc:cxnChg>
        <pc:cxnChg chg="add del mod">
          <ac:chgData name="Finch, Ivan (STFC,RAL,ISIS)" userId="d5cd9bd6-da56-422f-b743-cea35b27e604" providerId="ADAL" clId="{36E23880-3DE1-4995-B6EE-72E0FF53CFD1}" dt="2024-09-15T09:24:12.027" v="345" actId="478"/>
          <ac:cxnSpMkLst>
            <pc:docMk/>
            <pc:sldMk cId="67218123" sldId="259"/>
            <ac:cxnSpMk id="28" creationId="{ECB3B155-E183-B68D-AEA5-11DAABE1E363}"/>
          </ac:cxnSpMkLst>
        </pc:cxnChg>
        <pc:cxnChg chg="add del mod">
          <ac:chgData name="Finch, Ivan (STFC,RAL,ISIS)" userId="d5cd9bd6-da56-422f-b743-cea35b27e604" providerId="ADAL" clId="{36E23880-3DE1-4995-B6EE-72E0FF53CFD1}" dt="2024-09-15T09:53:47.930" v="2075" actId="478"/>
          <ac:cxnSpMkLst>
            <pc:docMk/>
            <pc:sldMk cId="67218123" sldId="259"/>
            <ac:cxnSpMk id="29" creationId="{DBAFAA7D-0105-CD9F-BD50-0E0EAFBDDFA4}"/>
          </ac:cxnSpMkLst>
        </pc:cxnChg>
        <pc:cxnChg chg="add del mod">
          <ac:chgData name="Finch, Ivan (STFC,RAL,ISIS)" userId="d5cd9bd6-da56-422f-b743-cea35b27e604" providerId="ADAL" clId="{36E23880-3DE1-4995-B6EE-72E0FF53CFD1}" dt="2024-09-15T09:24:14.920" v="346" actId="478"/>
          <ac:cxnSpMkLst>
            <pc:docMk/>
            <pc:sldMk cId="67218123" sldId="259"/>
            <ac:cxnSpMk id="30" creationId="{79EFE775-751C-8A50-E0A5-7A664063D3C0}"/>
          </ac:cxnSpMkLst>
        </pc:cxnChg>
        <pc:cxnChg chg="add del mod">
          <ac:chgData name="Finch, Ivan (STFC,RAL,ISIS)" userId="d5cd9bd6-da56-422f-b743-cea35b27e604" providerId="ADAL" clId="{36E23880-3DE1-4995-B6EE-72E0FF53CFD1}" dt="2024-09-15T09:59:24.503" v="2147" actId="478"/>
          <ac:cxnSpMkLst>
            <pc:docMk/>
            <pc:sldMk cId="67218123" sldId="259"/>
            <ac:cxnSpMk id="37" creationId="{3A53E99D-F95B-8610-FF49-5603740335AB}"/>
          </ac:cxnSpMkLst>
        </pc:cxnChg>
        <pc:cxnChg chg="add mod">
          <ac:chgData name="Finch, Ivan (STFC,RAL,ISIS)" userId="d5cd9bd6-da56-422f-b743-cea35b27e604" providerId="ADAL" clId="{36E23880-3DE1-4995-B6EE-72E0FF53CFD1}" dt="2024-09-15T10:02:20.868" v="2176" actId="692"/>
          <ac:cxnSpMkLst>
            <pc:docMk/>
            <pc:sldMk cId="67218123" sldId="259"/>
            <ac:cxnSpMk id="45" creationId="{D6307681-3D0D-D19A-5AC9-9C6155283A9C}"/>
          </ac:cxnSpMkLst>
        </pc:cxnChg>
      </pc:sldChg>
      <pc:sldChg chg="del">
        <pc:chgData name="Finch, Ivan (STFC,RAL,ISIS)" userId="d5cd9bd6-da56-422f-b743-cea35b27e604" providerId="ADAL" clId="{36E23880-3DE1-4995-B6EE-72E0FF53CFD1}" dt="2024-09-15T09:13:52.703" v="44" actId="47"/>
        <pc:sldMkLst>
          <pc:docMk/>
          <pc:sldMk cId="3203936282" sldId="260"/>
        </pc:sldMkLst>
      </pc:sldChg>
      <pc:sldChg chg="del">
        <pc:chgData name="Finch, Ivan (STFC,RAL,ISIS)" userId="d5cd9bd6-da56-422f-b743-cea35b27e604" providerId="ADAL" clId="{36E23880-3DE1-4995-B6EE-72E0FF53CFD1}" dt="2024-09-15T09:13:52.703" v="44" actId="47"/>
        <pc:sldMkLst>
          <pc:docMk/>
          <pc:sldMk cId="506558989" sldId="261"/>
        </pc:sldMkLst>
      </pc:sldChg>
      <pc:sldChg chg="add del">
        <pc:chgData name="Finch, Ivan (STFC,RAL,ISIS)" userId="d5cd9bd6-da56-422f-b743-cea35b27e604" providerId="ADAL" clId="{36E23880-3DE1-4995-B6EE-72E0FF53CFD1}" dt="2024-09-15T09:14:50.680" v="46"/>
        <pc:sldMkLst>
          <pc:docMk/>
          <pc:sldMk cId="3539850563" sldId="261"/>
        </pc:sldMkLst>
      </pc:sldChg>
      <pc:sldChg chg="del">
        <pc:chgData name="Finch, Ivan (STFC,RAL,ISIS)" userId="d5cd9bd6-da56-422f-b743-cea35b27e604" providerId="ADAL" clId="{36E23880-3DE1-4995-B6EE-72E0FF53CFD1}" dt="2024-09-15T09:13:52.703" v="44" actId="47"/>
        <pc:sldMkLst>
          <pc:docMk/>
          <pc:sldMk cId="376955815" sldId="262"/>
        </pc:sldMkLst>
      </pc:sldChg>
      <pc:sldChg chg="add del">
        <pc:chgData name="Finch, Ivan (STFC,RAL,ISIS)" userId="d5cd9bd6-da56-422f-b743-cea35b27e604" providerId="ADAL" clId="{36E23880-3DE1-4995-B6EE-72E0FF53CFD1}" dt="2024-09-15T09:14:50.680" v="46"/>
        <pc:sldMkLst>
          <pc:docMk/>
          <pc:sldMk cId="2371581132" sldId="262"/>
        </pc:sldMkLst>
      </pc:sldChg>
      <pc:sldChg chg="del">
        <pc:chgData name="Finch, Ivan (STFC,RAL,ISIS)" userId="d5cd9bd6-da56-422f-b743-cea35b27e604" providerId="ADAL" clId="{36E23880-3DE1-4995-B6EE-72E0FF53CFD1}" dt="2024-09-15T09:13:52.703" v="44" actId="47"/>
        <pc:sldMkLst>
          <pc:docMk/>
          <pc:sldMk cId="2330720541" sldId="263"/>
        </pc:sldMkLst>
      </pc:sldChg>
      <pc:sldChg chg="del">
        <pc:chgData name="Finch, Ivan (STFC,RAL,ISIS)" userId="d5cd9bd6-da56-422f-b743-cea35b27e604" providerId="ADAL" clId="{36E23880-3DE1-4995-B6EE-72E0FF53CFD1}" dt="2024-09-15T09:13:52.703" v="44" actId="47"/>
        <pc:sldMkLst>
          <pc:docMk/>
          <pc:sldMk cId="598477134" sldId="264"/>
        </pc:sldMkLst>
      </pc:sldChg>
      <pc:sldChg chg="addSp modSp add mod ord modClrScheme chgLayout modNotesTx">
        <pc:chgData name="Finch, Ivan (STFC,RAL,ISIS)" userId="d5cd9bd6-da56-422f-b743-cea35b27e604" providerId="ADAL" clId="{36E23880-3DE1-4995-B6EE-72E0FF53CFD1}" dt="2024-09-17T22:13:46.812" v="3431" actId="700"/>
        <pc:sldMkLst>
          <pc:docMk/>
          <pc:sldMk cId="3141271498" sldId="264"/>
        </pc:sldMkLst>
        <pc:spChg chg="mod ord">
          <ac:chgData name="Finch, Ivan (STFC,RAL,ISIS)" userId="d5cd9bd6-da56-422f-b743-cea35b27e604" providerId="ADAL" clId="{36E23880-3DE1-4995-B6EE-72E0FF53CFD1}" dt="2024-09-17T22:13:46.812" v="3431" actId="700"/>
          <ac:spMkLst>
            <pc:docMk/>
            <pc:sldMk cId="3141271498" sldId="264"/>
            <ac:spMk id="2" creationId="{DFE3FE4C-7FFA-0727-75A8-6CE2553E5D83}"/>
          </ac:spMkLst>
        </pc:spChg>
        <pc:spChg chg="add mod">
          <ac:chgData name="Finch, Ivan (STFC,RAL,ISIS)" userId="d5cd9bd6-da56-422f-b743-cea35b27e604" providerId="ADAL" clId="{36E23880-3DE1-4995-B6EE-72E0FF53CFD1}" dt="2024-09-15T10:13:16.932" v="3121" actId="14100"/>
          <ac:spMkLst>
            <pc:docMk/>
            <pc:sldMk cId="3141271498" sldId="264"/>
            <ac:spMk id="3" creationId="{507CAC78-8D71-DECD-5B4B-8F30054634CF}"/>
          </ac:spMkLst>
        </pc:spChg>
        <pc:spChg chg="mod">
          <ac:chgData name="Finch, Ivan (STFC,RAL,ISIS)" userId="d5cd9bd6-da56-422f-b743-cea35b27e604" providerId="ADAL" clId="{36E23880-3DE1-4995-B6EE-72E0FF53CFD1}" dt="2024-09-15T10:13:52.423" v="3129" actId="14100"/>
          <ac:spMkLst>
            <pc:docMk/>
            <pc:sldMk cId="3141271498" sldId="264"/>
            <ac:spMk id="12" creationId="{B22B0DEF-4506-DB19-32DC-1453C16366FC}"/>
          </ac:spMkLst>
        </pc:spChg>
        <pc:spChg chg="mod">
          <ac:chgData name="Finch, Ivan (STFC,RAL,ISIS)" userId="d5cd9bd6-da56-422f-b743-cea35b27e604" providerId="ADAL" clId="{36E23880-3DE1-4995-B6EE-72E0FF53CFD1}" dt="2024-09-15T10:13:55.165" v="3135" actId="20577"/>
          <ac:spMkLst>
            <pc:docMk/>
            <pc:sldMk cId="3141271498" sldId="264"/>
            <ac:spMk id="13" creationId="{43783A16-254D-8FD4-FBC1-9E151FCC8588}"/>
          </ac:spMkLst>
        </pc:spChg>
        <pc:spChg chg="mod">
          <ac:chgData name="Finch, Ivan (STFC,RAL,ISIS)" userId="d5cd9bd6-da56-422f-b743-cea35b27e604" providerId="ADAL" clId="{36E23880-3DE1-4995-B6EE-72E0FF53CFD1}" dt="2024-09-15T10:13:59.637" v="3141" actId="20577"/>
          <ac:spMkLst>
            <pc:docMk/>
            <pc:sldMk cId="3141271498" sldId="264"/>
            <ac:spMk id="14" creationId="{3A05B621-11EE-5846-5CCF-96D144B62100}"/>
          </ac:spMkLst>
        </pc:spChg>
      </pc:sldChg>
      <pc:sldChg chg="del">
        <pc:chgData name="Finch, Ivan (STFC,RAL,ISIS)" userId="d5cd9bd6-da56-422f-b743-cea35b27e604" providerId="ADAL" clId="{36E23880-3DE1-4995-B6EE-72E0FF53CFD1}" dt="2024-09-15T09:13:52.703" v="44" actId="47"/>
        <pc:sldMkLst>
          <pc:docMk/>
          <pc:sldMk cId="3563270237" sldId="266"/>
        </pc:sldMkLst>
      </pc:sldChg>
      <pc:sldChg chg="del">
        <pc:chgData name="Finch, Ivan (STFC,RAL,ISIS)" userId="d5cd9bd6-da56-422f-b743-cea35b27e604" providerId="ADAL" clId="{36E23880-3DE1-4995-B6EE-72E0FF53CFD1}" dt="2024-09-15T09:13:52.703" v="44" actId="47"/>
        <pc:sldMkLst>
          <pc:docMk/>
          <pc:sldMk cId="1733129379" sldId="267"/>
        </pc:sldMkLst>
      </pc:sldChg>
      <pc:sldChg chg="del">
        <pc:chgData name="Finch, Ivan (STFC,RAL,ISIS)" userId="d5cd9bd6-da56-422f-b743-cea35b27e604" providerId="ADAL" clId="{36E23880-3DE1-4995-B6EE-72E0FF53CFD1}" dt="2024-09-15T09:13:52.703" v="44" actId="47"/>
        <pc:sldMkLst>
          <pc:docMk/>
          <pc:sldMk cId="4056808562" sldId="268"/>
        </pc:sldMkLst>
      </pc:sldChg>
      <pc:sldChg chg="modSp mod modClrScheme chgLayout">
        <pc:chgData name="Finch, Ivan (STFC,RAL,ISIS)" userId="d5cd9bd6-da56-422f-b743-cea35b27e604" providerId="ADAL" clId="{36E23880-3DE1-4995-B6EE-72E0FF53CFD1}" dt="2024-09-15T09:47:12.125" v="1933" actId="14100"/>
        <pc:sldMkLst>
          <pc:docMk/>
          <pc:sldMk cId="2452470608" sldId="269"/>
        </pc:sldMkLst>
        <pc:spChg chg="mod ord">
          <ac:chgData name="Finch, Ivan (STFC,RAL,ISIS)" userId="d5cd9bd6-da56-422f-b743-cea35b27e604" providerId="ADAL" clId="{36E23880-3DE1-4995-B6EE-72E0FF53CFD1}" dt="2024-09-15T09:47:12.125" v="1933" actId="14100"/>
          <ac:spMkLst>
            <pc:docMk/>
            <pc:sldMk cId="2452470608" sldId="269"/>
            <ac:spMk id="2" creationId="{EDB07292-B5EA-6B04-AA46-FA25C5C283D0}"/>
          </ac:spMkLst>
        </pc:spChg>
        <pc:spChg chg="mod">
          <ac:chgData name="Finch, Ivan (STFC,RAL,ISIS)" userId="d5cd9bd6-da56-422f-b743-cea35b27e604" providerId="ADAL" clId="{36E23880-3DE1-4995-B6EE-72E0FF53CFD1}" dt="2024-09-15T09:46:18.341" v="1904" actId="1076"/>
          <ac:spMkLst>
            <pc:docMk/>
            <pc:sldMk cId="2452470608" sldId="269"/>
            <ac:spMk id="3" creationId="{35201E9E-750C-3050-1CFC-0D7E2DE27512}"/>
          </ac:spMkLst>
        </pc:spChg>
        <pc:spChg chg="mod">
          <ac:chgData name="Finch, Ivan (STFC,RAL,ISIS)" userId="d5cd9bd6-da56-422f-b743-cea35b27e604" providerId="ADAL" clId="{36E23880-3DE1-4995-B6EE-72E0FF53CFD1}" dt="2024-09-15T09:46:18.341" v="1904" actId="1076"/>
          <ac:spMkLst>
            <pc:docMk/>
            <pc:sldMk cId="2452470608" sldId="269"/>
            <ac:spMk id="6" creationId="{5E6CD73D-AB86-4B08-5E74-5C42884F1D3C}"/>
          </ac:spMkLst>
        </pc:spChg>
        <pc:spChg chg="mod">
          <ac:chgData name="Finch, Ivan (STFC,RAL,ISIS)" userId="d5cd9bd6-da56-422f-b743-cea35b27e604" providerId="ADAL" clId="{36E23880-3DE1-4995-B6EE-72E0FF53CFD1}" dt="2024-09-15T09:46:18.341" v="1904" actId="1076"/>
          <ac:spMkLst>
            <pc:docMk/>
            <pc:sldMk cId="2452470608" sldId="269"/>
            <ac:spMk id="10" creationId="{E468333A-03E2-2923-54D8-3614535E5715}"/>
          </ac:spMkLst>
        </pc:spChg>
        <pc:picChg chg="mod">
          <ac:chgData name="Finch, Ivan (STFC,RAL,ISIS)" userId="d5cd9bd6-da56-422f-b743-cea35b27e604" providerId="ADAL" clId="{36E23880-3DE1-4995-B6EE-72E0FF53CFD1}" dt="2024-09-15T09:46:18.341" v="1904" actId="1076"/>
          <ac:picMkLst>
            <pc:docMk/>
            <pc:sldMk cId="2452470608" sldId="269"/>
            <ac:picMk id="4" creationId="{0F8450ED-980F-8D93-BC52-35F2A57F1520}"/>
          </ac:picMkLst>
        </pc:picChg>
        <pc:picChg chg="mod">
          <ac:chgData name="Finch, Ivan (STFC,RAL,ISIS)" userId="d5cd9bd6-da56-422f-b743-cea35b27e604" providerId="ADAL" clId="{36E23880-3DE1-4995-B6EE-72E0FF53CFD1}" dt="2024-09-15T09:46:18.341" v="1904" actId="1076"/>
          <ac:picMkLst>
            <pc:docMk/>
            <pc:sldMk cId="2452470608" sldId="269"/>
            <ac:picMk id="5" creationId="{A19F21DB-EB21-C40E-F646-B9BF41306BB6}"/>
          </ac:picMkLst>
        </pc:picChg>
        <pc:picChg chg="mod ord">
          <ac:chgData name="Finch, Ivan (STFC,RAL,ISIS)" userId="d5cd9bd6-da56-422f-b743-cea35b27e604" providerId="ADAL" clId="{36E23880-3DE1-4995-B6EE-72E0FF53CFD1}" dt="2024-09-15T09:46:31.116" v="1931" actId="1038"/>
          <ac:picMkLst>
            <pc:docMk/>
            <pc:sldMk cId="2452470608" sldId="269"/>
            <ac:picMk id="8" creationId="{0A411F78-C7FC-848A-9878-B63795F80429}"/>
          </ac:picMkLst>
        </pc:picChg>
      </pc:sldChg>
      <pc:sldChg chg="addSp delSp modSp mod setBg modClrScheme chgLayout modNotesTx">
        <pc:chgData name="Finch, Ivan (STFC,RAL,ISIS)" userId="d5cd9bd6-da56-422f-b743-cea35b27e604" providerId="ADAL" clId="{36E23880-3DE1-4995-B6EE-72E0FF53CFD1}" dt="2024-09-17T21:55:57.608" v="3344" actId="20577"/>
        <pc:sldMkLst>
          <pc:docMk/>
          <pc:sldMk cId="2247336465" sldId="270"/>
        </pc:sldMkLst>
        <pc:spChg chg="mod ord">
          <ac:chgData name="Finch, Ivan (STFC,RAL,ISIS)" userId="d5cd9bd6-da56-422f-b743-cea35b27e604" providerId="ADAL" clId="{36E23880-3DE1-4995-B6EE-72E0FF53CFD1}" dt="2024-09-15T10:09:12.073" v="2995" actId="26606"/>
          <ac:spMkLst>
            <pc:docMk/>
            <pc:sldMk cId="2247336465" sldId="270"/>
            <ac:spMk id="2" creationId="{485BC9E1-9F7A-F5AF-87E9-7C84D5BFEAC2}"/>
          </ac:spMkLst>
        </pc:spChg>
        <pc:spChg chg="mod ord">
          <ac:chgData name="Finch, Ivan (STFC,RAL,ISIS)" userId="d5cd9bd6-da56-422f-b743-cea35b27e604" providerId="ADAL" clId="{36E23880-3DE1-4995-B6EE-72E0FF53CFD1}" dt="2024-09-17T21:55:57.608" v="3344" actId="20577"/>
          <ac:spMkLst>
            <pc:docMk/>
            <pc:sldMk cId="2247336465" sldId="270"/>
            <ac:spMk id="8" creationId="{00C262FE-B877-FC67-705F-C0728130F060}"/>
          </ac:spMkLst>
        </pc:spChg>
        <pc:spChg chg="add del">
          <ac:chgData name="Finch, Ivan (STFC,RAL,ISIS)" userId="d5cd9bd6-da56-422f-b743-cea35b27e604" providerId="ADAL" clId="{36E23880-3DE1-4995-B6EE-72E0FF53CFD1}" dt="2024-09-15T10:09:12.062" v="2994" actId="26606"/>
          <ac:spMkLst>
            <pc:docMk/>
            <pc:sldMk cId="2247336465" sldId="270"/>
            <ac:spMk id="13" creationId="{D2B783EE-0239-4717-BBEA-8C9EAC61C824}"/>
          </ac:spMkLst>
        </pc:spChg>
        <pc:spChg chg="add del">
          <ac:chgData name="Finch, Ivan (STFC,RAL,ISIS)" userId="d5cd9bd6-da56-422f-b743-cea35b27e604" providerId="ADAL" clId="{36E23880-3DE1-4995-B6EE-72E0FF53CFD1}" dt="2024-09-15T10:09:12.062" v="2994" actId="26606"/>
          <ac:spMkLst>
            <pc:docMk/>
            <pc:sldMk cId="2247336465" sldId="270"/>
            <ac:spMk id="15" creationId="{A7B99495-F43F-4D80-A44F-2CB4764EB90B}"/>
          </ac:spMkLst>
        </pc:spChg>
        <pc:spChg chg="add del">
          <ac:chgData name="Finch, Ivan (STFC,RAL,ISIS)" userId="d5cd9bd6-da56-422f-b743-cea35b27e604" providerId="ADAL" clId="{36E23880-3DE1-4995-B6EE-72E0FF53CFD1}" dt="2024-09-15T10:09:12.062" v="2994" actId="26606"/>
          <ac:spMkLst>
            <pc:docMk/>
            <pc:sldMk cId="2247336465" sldId="270"/>
            <ac:spMk id="17" creationId="{70BEB1E7-2F88-40BC-B73D-42E5B6F80BFC}"/>
          </ac:spMkLst>
        </pc:spChg>
        <pc:spChg chg="add">
          <ac:chgData name="Finch, Ivan (STFC,RAL,ISIS)" userId="d5cd9bd6-da56-422f-b743-cea35b27e604" providerId="ADAL" clId="{36E23880-3DE1-4995-B6EE-72E0FF53CFD1}" dt="2024-09-15T10:09:12.073" v="2995" actId="26606"/>
          <ac:spMkLst>
            <pc:docMk/>
            <pc:sldMk cId="2247336465" sldId="270"/>
            <ac:spMk id="19" creationId="{75C56826-D4E5-42ED-8529-079651CB3005}"/>
          </ac:spMkLst>
        </pc:spChg>
        <pc:spChg chg="add">
          <ac:chgData name="Finch, Ivan (STFC,RAL,ISIS)" userId="d5cd9bd6-da56-422f-b743-cea35b27e604" providerId="ADAL" clId="{36E23880-3DE1-4995-B6EE-72E0FF53CFD1}" dt="2024-09-15T10:09:12.073" v="2995" actId="26606"/>
          <ac:spMkLst>
            <pc:docMk/>
            <pc:sldMk cId="2247336465" sldId="270"/>
            <ac:spMk id="20" creationId="{231BF440-39FA-4087-84CC-2EEC0BBDAF29}"/>
          </ac:spMkLst>
        </pc:spChg>
        <pc:spChg chg="add">
          <ac:chgData name="Finch, Ivan (STFC,RAL,ISIS)" userId="d5cd9bd6-da56-422f-b743-cea35b27e604" providerId="ADAL" clId="{36E23880-3DE1-4995-B6EE-72E0FF53CFD1}" dt="2024-09-15T10:09:12.073" v="2995" actId="26606"/>
          <ac:spMkLst>
            <pc:docMk/>
            <pc:sldMk cId="2247336465" sldId="270"/>
            <ac:spMk id="21" creationId="{82095FCE-EF05-4443-B97A-85DEE3A5CA17}"/>
          </ac:spMkLst>
        </pc:spChg>
        <pc:spChg chg="add">
          <ac:chgData name="Finch, Ivan (STFC,RAL,ISIS)" userId="d5cd9bd6-da56-422f-b743-cea35b27e604" providerId="ADAL" clId="{36E23880-3DE1-4995-B6EE-72E0FF53CFD1}" dt="2024-09-15T10:09:12.073" v="2995" actId="26606"/>
          <ac:spMkLst>
            <pc:docMk/>
            <pc:sldMk cId="2247336465" sldId="270"/>
            <ac:spMk id="22" creationId="{F04E4CBA-303B-48BD-8451-C2701CB0EEBF}"/>
          </ac:spMkLst>
        </pc:spChg>
        <pc:spChg chg="add">
          <ac:chgData name="Finch, Ivan (STFC,RAL,ISIS)" userId="d5cd9bd6-da56-422f-b743-cea35b27e604" providerId="ADAL" clId="{36E23880-3DE1-4995-B6EE-72E0FF53CFD1}" dt="2024-09-15T10:09:12.073" v="2995" actId="26606"/>
          <ac:spMkLst>
            <pc:docMk/>
            <pc:sldMk cId="2247336465" sldId="270"/>
            <ac:spMk id="23" creationId="{CA00AE6B-AA30-4CF8-BA6F-339B780AD76C}"/>
          </ac:spMkLst>
        </pc:spChg>
        <pc:spChg chg="add">
          <ac:chgData name="Finch, Ivan (STFC,RAL,ISIS)" userId="d5cd9bd6-da56-422f-b743-cea35b27e604" providerId="ADAL" clId="{36E23880-3DE1-4995-B6EE-72E0FF53CFD1}" dt="2024-09-15T10:09:12.073" v="2995" actId="26606"/>
          <ac:spMkLst>
            <pc:docMk/>
            <pc:sldMk cId="2247336465" sldId="270"/>
            <ac:spMk id="24" creationId="{F6CA58B3-AFCC-4A40-9882-50D5080879B0}"/>
          </ac:spMkLst>
        </pc:spChg>
        <pc:picChg chg="mod ord">
          <ac:chgData name="Finch, Ivan (STFC,RAL,ISIS)" userId="d5cd9bd6-da56-422f-b743-cea35b27e604" providerId="ADAL" clId="{36E23880-3DE1-4995-B6EE-72E0FF53CFD1}" dt="2024-09-15T10:09:12.073" v="2995" actId="26606"/>
          <ac:picMkLst>
            <pc:docMk/>
            <pc:sldMk cId="2247336465" sldId="270"/>
            <ac:picMk id="5" creationId="{444EFAC7-C404-EB69-0C66-76A95F11F0AB}"/>
          </ac:picMkLst>
        </pc:picChg>
        <pc:picChg chg="mod">
          <ac:chgData name="Finch, Ivan (STFC,RAL,ISIS)" userId="d5cd9bd6-da56-422f-b743-cea35b27e604" providerId="ADAL" clId="{36E23880-3DE1-4995-B6EE-72E0FF53CFD1}" dt="2024-09-15T10:09:12.073" v="2995" actId="26606"/>
          <ac:picMkLst>
            <pc:docMk/>
            <pc:sldMk cId="2247336465" sldId="270"/>
            <ac:picMk id="7" creationId="{B66DF268-ADAD-A438-FEBD-EA27C466805E}"/>
          </ac:picMkLst>
        </pc:picChg>
      </pc:sldChg>
      <pc:sldChg chg="modSp mod modClrScheme chgLayout">
        <pc:chgData name="Finch, Ivan (STFC,RAL,ISIS)" userId="d5cd9bd6-da56-422f-b743-cea35b27e604" providerId="ADAL" clId="{36E23880-3DE1-4995-B6EE-72E0FF53CFD1}" dt="2024-09-17T21:56:11.128" v="3352" actId="20577"/>
        <pc:sldMkLst>
          <pc:docMk/>
          <pc:sldMk cId="902143681" sldId="271"/>
        </pc:sldMkLst>
        <pc:spChg chg="mod ord">
          <ac:chgData name="Finch, Ivan (STFC,RAL,ISIS)" userId="d5cd9bd6-da56-422f-b743-cea35b27e604" providerId="ADAL" clId="{36E23880-3DE1-4995-B6EE-72E0FF53CFD1}" dt="2024-09-17T21:56:07.973" v="3348" actId="20577"/>
          <ac:spMkLst>
            <pc:docMk/>
            <pc:sldMk cId="902143681" sldId="271"/>
            <ac:spMk id="4" creationId="{E23C8B9A-8342-8E8B-42E6-23955E8DFBA9}"/>
          </ac:spMkLst>
        </pc:spChg>
        <pc:spChg chg="mod ord">
          <ac:chgData name="Finch, Ivan (STFC,RAL,ISIS)" userId="d5cd9bd6-da56-422f-b743-cea35b27e604" providerId="ADAL" clId="{36E23880-3DE1-4995-B6EE-72E0FF53CFD1}" dt="2024-09-17T21:56:11.128" v="3352" actId="20577"/>
          <ac:spMkLst>
            <pc:docMk/>
            <pc:sldMk cId="902143681" sldId="271"/>
            <ac:spMk id="5" creationId="{33AFDC09-B6EF-795F-2CE8-23466CCA9F18}"/>
          </ac:spMkLst>
        </pc:spChg>
      </pc:sldChg>
      <pc:sldChg chg="addSp delSp modSp mod">
        <pc:chgData name="Finch, Ivan (STFC,RAL,ISIS)" userId="d5cd9bd6-da56-422f-b743-cea35b27e604" providerId="ADAL" clId="{36E23880-3DE1-4995-B6EE-72E0FF53CFD1}" dt="2024-09-15T10:14:39.574" v="3146" actId="14100"/>
        <pc:sldMkLst>
          <pc:docMk/>
          <pc:sldMk cId="1323015553" sldId="272"/>
        </pc:sldMkLst>
        <pc:spChg chg="mod">
          <ac:chgData name="Finch, Ivan (STFC,RAL,ISIS)" userId="d5cd9bd6-da56-422f-b743-cea35b27e604" providerId="ADAL" clId="{36E23880-3DE1-4995-B6EE-72E0FF53CFD1}" dt="2024-09-15T09:32:01.168" v="559" actId="20577"/>
          <ac:spMkLst>
            <pc:docMk/>
            <pc:sldMk cId="1323015553" sldId="272"/>
            <ac:spMk id="3" creationId="{4E7C85AA-BBFF-1EE9-01C4-B9DC9B69530C}"/>
          </ac:spMkLst>
        </pc:spChg>
        <pc:spChg chg="mod">
          <ac:chgData name="Finch, Ivan (STFC,RAL,ISIS)" userId="d5cd9bd6-da56-422f-b743-cea35b27e604" providerId="ADAL" clId="{36E23880-3DE1-4995-B6EE-72E0FF53CFD1}" dt="2024-09-15T09:32:07.905" v="561" actId="1076"/>
          <ac:spMkLst>
            <pc:docMk/>
            <pc:sldMk cId="1323015553" sldId="272"/>
            <ac:spMk id="4" creationId="{5AA18FCC-F543-0BA6-C4E8-EDA7F31D48A8}"/>
          </ac:spMkLst>
        </pc:spChg>
        <pc:spChg chg="mod">
          <ac:chgData name="Finch, Ivan (STFC,RAL,ISIS)" userId="d5cd9bd6-da56-422f-b743-cea35b27e604" providerId="ADAL" clId="{36E23880-3DE1-4995-B6EE-72E0FF53CFD1}" dt="2024-09-15T09:32:18.258" v="562" actId="1076"/>
          <ac:spMkLst>
            <pc:docMk/>
            <pc:sldMk cId="1323015553" sldId="272"/>
            <ac:spMk id="7" creationId="{ACF3050A-FDBF-BB3B-42A8-82D8441C6485}"/>
          </ac:spMkLst>
        </pc:spChg>
        <pc:spChg chg="mod">
          <ac:chgData name="Finch, Ivan (STFC,RAL,ISIS)" userId="d5cd9bd6-da56-422f-b743-cea35b27e604" providerId="ADAL" clId="{36E23880-3DE1-4995-B6EE-72E0FF53CFD1}" dt="2024-09-15T09:32:18.258" v="562" actId="1076"/>
          <ac:spMkLst>
            <pc:docMk/>
            <pc:sldMk cId="1323015553" sldId="272"/>
            <ac:spMk id="8" creationId="{096ED8EF-1AB5-CA80-D795-0EA3AC86B7FF}"/>
          </ac:spMkLst>
        </pc:spChg>
        <pc:spChg chg="mod">
          <ac:chgData name="Finch, Ivan (STFC,RAL,ISIS)" userId="d5cd9bd6-da56-422f-b743-cea35b27e604" providerId="ADAL" clId="{36E23880-3DE1-4995-B6EE-72E0FF53CFD1}" dt="2024-09-15T09:32:18.258" v="562" actId="1076"/>
          <ac:spMkLst>
            <pc:docMk/>
            <pc:sldMk cId="1323015553" sldId="272"/>
            <ac:spMk id="9" creationId="{4AB83FE2-FE58-934C-440A-606B6FE3B2BE}"/>
          </ac:spMkLst>
        </pc:spChg>
        <pc:spChg chg="mod">
          <ac:chgData name="Finch, Ivan (STFC,RAL,ISIS)" userId="d5cd9bd6-da56-422f-b743-cea35b27e604" providerId="ADAL" clId="{36E23880-3DE1-4995-B6EE-72E0FF53CFD1}" dt="2024-09-15T09:32:18.258" v="562" actId="1076"/>
          <ac:spMkLst>
            <pc:docMk/>
            <pc:sldMk cId="1323015553" sldId="272"/>
            <ac:spMk id="10" creationId="{81834A96-055D-572D-4096-BB08CDE93D84}"/>
          </ac:spMkLst>
        </pc:spChg>
        <pc:spChg chg="mod">
          <ac:chgData name="Finch, Ivan (STFC,RAL,ISIS)" userId="d5cd9bd6-da56-422f-b743-cea35b27e604" providerId="ADAL" clId="{36E23880-3DE1-4995-B6EE-72E0FF53CFD1}" dt="2024-09-15T09:32:18.258" v="562" actId="1076"/>
          <ac:spMkLst>
            <pc:docMk/>
            <pc:sldMk cId="1323015553" sldId="272"/>
            <ac:spMk id="11" creationId="{03FDED55-937A-A841-A78E-E5D7D8FDAF4F}"/>
          </ac:spMkLst>
        </pc:spChg>
        <pc:spChg chg="del mod">
          <ac:chgData name="Finch, Ivan (STFC,RAL,ISIS)" userId="d5cd9bd6-da56-422f-b743-cea35b27e604" providerId="ADAL" clId="{36E23880-3DE1-4995-B6EE-72E0FF53CFD1}" dt="2024-09-15T10:14:20.456" v="3142" actId="478"/>
          <ac:spMkLst>
            <pc:docMk/>
            <pc:sldMk cId="1323015553" sldId="272"/>
            <ac:spMk id="12" creationId="{5953ED29-9ED8-9FFF-F4A5-6771B49E487C}"/>
          </ac:spMkLst>
        </pc:spChg>
        <pc:spChg chg="mod">
          <ac:chgData name="Finch, Ivan (STFC,RAL,ISIS)" userId="d5cd9bd6-da56-422f-b743-cea35b27e604" providerId="ADAL" clId="{36E23880-3DE1-4995-B6EE-72E0FF53CFD1}" dt="2024-09-15T09:32:18.258" v="562" actId="1076"/>
          <ac:spMkLst>
            <pc:docMk/>
            <pc:sldMk cId="1323015553" sldId="272"/>
            <ac:spMk id="13" creationId="{6DB86DAA-3AF3-2079-C89C-FB72C0327647}"/>
          </ac:spMkLst>
        </pc:spChg>
        <pc:cxnChg chg="add mod">
          <ac:chgData name="Finch, Ivan (STFC,RAL,ISIS)" userId="d5cd9bd6-da56-422f-b743-cea35b27e604" providerId="ADAL" clId="{36E23880-3DE1-4995-B6EE-72E0FF53CFD1}" dt="2024-09-15T10:14:39.574" v="3146" actId="14100"/>
          <ac:cxnSpMkLst>
            <pc:docMk/>
            <pc:sldMk cId="1323015553" sldId="272"/>
            <ac:cxnSpMk id="2" creationId="{CF04FC3F-70A4-2948-D022-15241511DA96}"/>
          </ac:cxnSpMkLst>
        </pc:cxnChg>
      </pc:sldChg>
      <pc:sldChg chg="modSp add mod modNotesTx">
        <pc:chgData name="Finch, Ivan (STFC,RAL,ISIS)" userId="d5cd9bd6-da56-422f-b743-cea35b27e604" providerId="ADAL" clId="{36E23880-3DE1-4995-B6EE-72E0FF53CFD1}" dt="2024-09-17T21:55:55.175" v="3342" actId="20577"/>
        <pc:sldMkLst>
          <pc:docMk/>
          <pc:sldMk cId="1740853769" sldId="273"/>
        </pc:sldMkLst>
        <pc:spChg chg="mod">
          <ac:chgData name="Finch, Ivan (STFC,RAL,ISIS)" userId="d5cd9bd6-da56-422f-b743-cea35b27e604" providerId="ADAL" clId="{36E23880-3DE1-4995-B6EE-72E0FF53CFD1}" dt="2024-09-17T21:55:55.175" v="3342" actId="20577"/>
          <ac:spMkLst>
            <pc:docMk/>
            <pc:sldMk cId="1740853769" sldId="273"/>
            <ac:spMk id="3" creationId="{08B16EEE-68CF-926E-D7F9-867E7BF77996}"/>
          </ac:spMkLst>
        </pc:spChg>
      </pc:sldChg>
      <pc:sldChg chg="modSp add mod modNotesTx">
        <pc:chgData name="Finch, Ivan (STFC,RAL,ISIS)" userId="d5cd9bd6-da56-422f-b743-cea35b27e604" providerId="ADAL" clId="{36E23880-3DE1-4995-B6EE-72E0FF53CFD1}" dt="2024-09-17T22:09:08.465" v="3389" actId="20577"/>
        <pc:sldMkLst>
          <pc:docMk/>
          <pc:sldMk cId="590402421" sldId="274"/>
        </pc:sldMkLst>
        <pc:spChg chg="mod">
          <ac:chgData name="Finch, Ivan (STFC,RAL,ISIS)" userId="d5cd9bd6-da56-422f-b743-cea35b27e604" providerId="ADAL" clId="{36E23880-3DE1-4995-B6EE-72E0FF53CFD1}" dt="2024-09-17T22:09:08.465" v="3389" actId="20577"/>
          <ac:spMkLst>
            <pc:docMk/>
            <pc:sldMk cId="590402421" sldId="274"/>
            <ac:spMk id="3" creationId="{230EAD62-45E2-8D6E-6CD1-6C74AE22F09F}"/>
          </ac:spMkLst>
        </pc:spChg>
      </pc:sldChg>
      <pc:sldChg chg="modSp add mod">
        <pc:chgData name="Finch, Ivan (STFC,RAL,ISIS)" userId="d5cd9bd6-da56-422f-b743-cea35b27e604" providerId="ADAL" clId="{36E23880-3DE1-4995-B6EE-72E0FF53CFD1}" dt="2024-09-15T09:53:12.085" v="2074" actId="20577"/>
        <pc:sldMkLst>
          <pc:docMk/>
          <pc:sldMk cId="3578280259" sldId="275"/>
        </pc:sldMkLst>
        <pc:spChg chg="mod">
          <ac:chgData name="Finch, Ivan (STFC,RAL,ISIS)" userId="d5cd9bd6-da56-422f-b743-cea35b27e604" providerId="ADAL" clId="{36E23880-3DE1-4995-B6EE-72E0FF53CFD1}" dt="2024-09-15T09:53:12.085" v="2074" actId="20577"/>
          <ac:spMkLst>
            <pc:docMk/>
            <pc:sldMk cId="3578280259" sldId="275"/>
            <ac:spMk id="4" creationId="{366B38C8-E334-5EB4-B18F-98CC3EDCDE00}"/>
          </ac:spMkLst>
        </pc:spChg>
      </pc:sldChg>
      <pc:sldChg chg="add del">
        <pc:chgData name="Finch, Ivan (STFC,RAL,ISIS)" userId="d5cd9bd6-da56-422f-b743-cea35b27e604" providerId="ADAL" clId="{36E23880-3DE1-4995-B6EE-72E0FF53CFD1}" dt="2024-09-15T09:14:50.680" v="46"/>
        <pc:sldMkLst>
          <pc:docMk/>
          <pc:sldMk cId="2337843082" sldId="276"/>
        </pc:sldMkLst>
      </pc:sldChg>
      <pc:sldChg chg="addSp delSp modSp new mod">
        <pc:chgData name="Finch, Ivan (STFC,RAL,ISIS)" userId="d5cd9bd6-da56-422f-b743-cea35b27e604" providerId="ADAL" clId="{36E23880-3DE1-4995-B6EE-72E0FF53CFD1}" dt="2024-09-17T21:57:09.717" v="3358" actId="20577"/>
        <pc:sldMkLst>
          <pc:docMk/>
          <pc:sldMk cId="3023396439" sldId="276"/>
        </pc:sldMkLst>
        <pc:spChg chg="mod">
          <ac:chgData name="Finch, Ivan (STFC,RAL,ISIS)" userId="d5cd9bd6-da56-422f-b743-cea35b27e604" providerId="ADAL" clId="{36E23880-3DE1-4995-B6EE-72E0FF53CFD1}" dt="2024-09-15T09:27:24.355" v="368" actId="1076"/>
          <ac:spMkLst>
            <pc:docMk/>
            <pc:sldMk cId="3023396439" sldId="276"/>
            <ac:spMk id="2" creationId="{78892F67-33D3-FF09-821B-5396FBA5864E}"/>
          </ac:spMkLst>
        </pc:spChg>
        <pc:spChg chg="add mod topLvl">
          <ac:chgData name="Finch, Ivan (STFC,RAL,ISIS)" userId="d5cd9bd6-da56-422f-b743-cea35b27e604" providerId="ADAL" clId="{36E23880-3DE1-4995-B6EE-72E0FF53CFD1}" dt="2024-09-15T10:15:01.695" v="3149" actId="165"/>
          <ac:spMkLst>
            <pc:docMk/>
            <pc:sldMk cId="3023396439" sldId="276"/>
            <ac:spMk id="3" creationId="{5C4B0A71-54F3-58B4-9D8F-28E196370A91}"/>
          </ac:spMkLst>
        </pc:spChg>
        <pc:spChg chg="add mod topLvl">
          <ac:chgData name="Finch, Ivan (STFC,RAL,ISIS)" userId="d5cd9bd6-da56-422f-b743-cea35b27e604" providerId="ADAL" clId="{36E23880-3DE1-4995-B6EE-72E0FF53CFD1}" dt="2024-09-15T10:15:01.695" v="3149" actId="165"/>
          <ac:spMkLst>
            <pc:docMk/>
            <pc:sldMk cId="3023396439" sldId="276"/>
            <ac:spMk id="4" creationId="{C940E988-3FDD-38CA-C19C-1A70DD1DA4B2}"/>
          </ac:spMkLst>
        </pc:spChg>
        <pc:spChg chg="add mod topLvl">
          <ac:chgData name="Finch, Ivan (STFC,RAL,ISIS)" userId="d5cd9bd6-da56-422f-b743-cea35b27e604" providerId="ADAL" clId="{36E23880-3DE1-4995-B6EE-72E0FF53CFD1}" dt="2024-09-15T10:15:01.695" v="3149" actId="165"/>
          <ac:spMkLst>
            <pc:docMk/>
            <pc:sldMk cId="3023396439" sldId="276"/>
            <ac:spMk id="5" creationId="{CBCE2E61-137C-CD4B-2AD9-F026A3DF7D3D}"/>
          </ac:spMkLst>
        </pc:spChg>
        <pc:spChg chg="add del mod topLvl">
          <ac:chgData name="Finch, Ivan (STFC,RAL,ISIS)" userId="d5cd9bd6-da56-422f-b743-cea35b27e604" providerId="ADAL" clId="{36E23880-3DE1-4995-B6EE-72E0FF53CFD1}" dt="2024-09-15T10:15:10.212" v="3151" actId="478"/>
          <ac:spMkLst>
            <pc:docMk/>
            <pc:sldMk cId="3023396439" sldId="276"/>
            <ac:spMk id="6" creationId="{2FFD3788-B4D8-B043-FB01-A5F639D5FEB9}"/>
          </ac:spMkLst>
        </pc:spChg>
        <pc:spChg chg="add del mod">
          <ac:chgData name="Finch, Ivan (STFC,RAL,ISIS)" userId="d5cd9bd6-da56-422f-b743-cea35b27e604" providerId="ADAL" clId="{36E23880-3DE1-4995-B6EE-72E0FF53CFD1}" dt="2024-09-15T09:29:04.845" v="393" actId="478"/>
          <ac:spMkLst>
            <pc:docMk/>
            <pc:sldMk cId="3023396439" sldId="276"/>
            <ac:spMk id="7" creationId="{F6558FA7-8C12-E9DC-8962-AD217AE7572A}"/>
          </ac:spMkLst>
        </pc:spChg>
        <pc:spChg chg="add mod">
          <ac:chgData name="Finch, Ivan (STFC,RAL,ISIS)" userId="d5cd9bd6-da56-422f-b743-cea35b27e604" providerId="ADAL" clId="{36E23880-3DE1-4995-B6EE-72E0FF53CFD1}" dt="2024-09-15T09:27:15.590" v="366"/>
          <ac:spMkLst>
            <pc:docMk/>
            <pc:sldMk cId="3023396439" sldId="276"/>
            <ac:spMk id="8" creationId="{01A611D5-1DBD-7238-8363-E6BD19E8A46A}"/>
          </ac:spMkLst>
        </pc:spChg>
        <pc:spChg chg="add mod">
          <ac:chgData name="Finch, Ivan (STFC,RAL,ISIS)" userId="d5cd9bd6-da56-422f-b743-cea35b27e604" providerId="ADAL" clId="{36E23880-3DE1-4995-B6EE-72E0FF53CFD1}" dt="2024-09-15T09:27:15.590" v="366"/>
          <ac:spMkLst>
            <pc:docMk/>
            <pc:sldMk cId="3023396439" sldId="276"/>
            <ac:spMk id="10" creationId="{3E865E61-B581-4804-27E1-B95A8B4DE6BB}"/>
          </ac:spMkLst>
        </pc:spChg>
        <pc:spChg chg="add mod">
          <ac:chgData name="Finch, Ivan (STFC,RAL,ISIS)" userId="d5cd9bd6-da56-422f-b743-cea35b27e604" providerId="ADAL" clId="{36E23880-3DE1-4995-B6EE-72E0FF53CFD1}" dt="2024-09-15T09:27:15.590" v="366"/>
          <ac:spMkLst>
            <pc:docMk/>
            <pc:sldMk cId="3023396439" sldId="276"/>
            <ac:spMk id="11" creationId="{3DF55DD8-EB33-6BB8-7606-1D79EE3C4C0E}"/>
          </ac:spMkLst>
        </pc:spChg>
        <pc:spChg chg="add mod">
          <ac:chgData name="Finch, Ivan (STFC,RAL,ISIS)" userId="d5cd9bd6-da56-422f-b743-cea35b27e604" providerId="ADAL" clId="{36E23880-3DE1-4995-B6EE-72E0FF53CFD1}" dt="2024-09-15T09:27:15.590" v="366"/>
          <ac:spMkLst>
            <pc:docMk/>
            <pc:sldMk cId="3023396439" sldId="276"/>
            <ac:spMk id="12" creationId="{3D05A77B-61F9-FA85-3EE2-7FA4DF8F7B2A}"/>
          </ac:spMkLst>
        </pc:spChg>
        <pc:spChg chg="add mod">
          <ac:chgData name="Finch, Ivan (STFC,RAL,ISIS)" userId="d5cd9bd6-da56-422f-b743-cea35b27e604" providerId="ADAL" clId="{36E23880-3DE1-4995-B6EE-72E0FF53CFD1}" dt="2024-09-15T09:27:15.590" v="366"/>
          <ac:spMkLst>
            <pc:docMk/>
            <pc:sldMk cId="3023396439" sldId="276"/>
            <ac:spMk id="13" creationId="{D5D413A4-C478-4D8F-AAD6-1B643A0015F6}"/>
          </ac:spMkLst>
        </pc:spChg>
        <pc:spChg chg="add mod">
          <ac:chgData name="Finch, Ivan (STFC,RAL,ISIS)" userId="d5cd9bd6-da56-422f-b743-cea35b27e604" providerId="ADAL" clId="{36E23880-3DE1-4995-B6EE-72E0FF53CFD1}" dt="2024-09-15T09:27:15.590" v="366"/>
          <ac:spMkLst>
            <pc:docMk/>
            <pc:sldMk cId="3023396439" sldId="276"/>
            <ac:spMk id="14" creationId="{09E0424B-250F-C540-6393-92304EA17D5B}"/>
          </ac:spMkLst>
        </pc:spChg>
        <pc:spChg chg="add mod">
          <ac:chgData name="Finch, Ivan (STFC,RAL,ISIS)" userId="d5cd9bd6-da56-422f-b743-cea35b27e604" providerId="ADAL" clId="{36E23880-3DE1-4995-B6EE-72E0FF53CFD1}" dt="2024-09-15T09:27:15.590" v="366"/>
          <ac:spMkLst>
            <pc:docMk/>
            <pc:sldMk cId="3023396439" sldId="276"/>
            <ac:spMk id="15" creationId="{C1683F53-3D38-856A-EEF3-A40C512E02A2}"/>
          </ac:spMkLst>
        </pc:spChg>
        <pc:spChg chg="add mod">
          <ac:chgData name="Finch, Ivan (STFC,RAL,ISIS)" userId="d5cd9bd6-da56-422f-b743-cea35b27e604" providerId="ADAL" clId="{36E23880-3DE1-4995-B6EE-72E0FF53CFD1}" dt="2024-09-15T09:27:15.590" v="366"/>
          <ac:spMkLst>
            <pc:docMk/>
            <pc:sldMk cId="3023396439" sldId="276"/>
            <ac:spMk id="16" creationId="{2BAFF0AE-63A1-89AB-C547-F0DB0658C985}"/>
          </ac:spMkLst>
        </pc:spChg>
        <pc:spChg chg="add mod">
          <ac:chgData name="Finch, Ivan (STFC,RAL,ISIS)" userId="d5cd9bd6-da56-422f-b743-cea35b27e604" providerId="ADAL" clId="{36E23880-3DE1-4995-B6EE-72E0FF53CFD1}" dt="2024-09-15T09:27:15.590" v="366"/>
          <ac:spMkLst>
            <pc:docMk/>
            <pc:sldMk cId="3023396439" sldId="276"/>
            <ac:spMk id="17" creationId="{722A312D-5C09-7D6A-49B3-CF2E096DECD9}"/>
          </ac:spMkLst>
        </pc:spChg>
        <pc:spChg chg="add mod">
          <ac:chgData name="Finch, Ivan (STFC,RAL,ISIS)" userId="d5cd9bd6-da56-422f-b743-cea35b27e604" providerId="ADAL" clId="{36E23880-3DE1-4995-B6EE-72E0FF53CFD1}" dt="2024-09-15T09:27:15.590" v="366"/>
          <ac:spMkLst>
            <pc:docMk/>
            <pc:sldMk cId="3023396439" sldId="276"/>
            <ac:spMk id="18" creationId="{1B48711D-9602-1D64-0731-7E3E2557F8FE}"/>
          </ac:spMkLst>
        </pc:spChg>
        <pc:spChg chg="add mod">
          <ac:chgData name="Finch, Ivan (STFC,RAL,ISIS)" userId="d5cd9bd6-da56-422f-b743-cea35b27e604" providerId="ADAL" clId="{36E23880-3DE1-4995-B6EE-72E0FF53CFD1}" dt="2024-09-15T09:27:15.590" v="366"/>
          <ac:spMkLst>
            <pc:docMk/>
            <pc:sldMk cId="3023396439" sldId="276"/>
            <ac:spMk id="19" creationId="{7C0F632D-8F5C-1DF1-BBA1-94C5AEB77569}"/>
          </ac:spMkLst>
        </pc:spChg>
        <pc:spChg chg="add mod">
          <ac:chgData name="Finch, Ivan (STFC,RAL,ISIS)" userId="d5cd9bd6-da56-422f-b743-cea35b27e604" providerId="ADAL" clId="{36E23880-3DE1-4995-B6EE-72E0FF53CFD1}" dt="2024-09-15T09:27:15.590" v="366"/>
          <ac:spMkLst>
            <pc:docMk/>
            <pc:sldMk cId="3023396439" sldId="276"/>
            <ac:spMk id="21" creationId="{E8AA6F42-C08C-A501-FD67-F77293C64B90}"/>
          </ac:spMkLst>
        </pc:spChg>
        <pc:spChg chg="add del mod ord">
          <ac:chgData name="Finch, Ivan (STFC,RAL,ISIS)" userId="d5cd9bd6-da56-422f-b743-cea35b27e604" providerId="ADAL" clId="{36E23880-3DE1-4995-B6EE-72E0FF53CFD1}" dt="2024-09-15T09:33:15.322" v="565" actId="14100"/>
          <ac:spMkLst>
            <pc:docMk/>
            <pc:sldMk cId="3023396439" sldId="276"/>
            <ac:spMk id="25" creationId="{9FD1AE2C-4A36-C89C-D7F5-494A1FEA7256}"/>
          </ac:spMkLst>
        </pc:spChg>
        <pc:spChg chg="add mod">
          <ac:chgData name="Finch, Ivan (STFC,RAL,ISIS)" userId="d5cd9bd6-da56-422f-b743-cea35b27e604" providerId="ADAL" clId="{36E23880-3DE1-4995-B6EE-72E0FF53CFD1}" dt="2024-09-15T09:33:03.254" v="564" actId="1076"/>
          <ac:spMkLst>
            <pc:docMk/>
            <pc:sldMk cId="3023396439" sldId="276"/>
            <ac:spMk id="27" creationId="{F6A6D362-0B19-3F59-1DC4-D896CFE872E6}"/>
          </ac:spMkLst>
        </pc:spChg>
        <pc:spChg chg="add mod">
          <ac:chgData name="Finch, Ivan (STFC,RAL,ISIS)" userId="d5cd9bd6-da56-422f-b743-cea35b27e604" providerId="ADAL" clId="{36E23880-3DE1-4995-B6EE-72E0FF53CFD1}" dt="2024-09-15T09:33:03.254" v="564" actId="1076"/>
          <ac:spMkLst>
            <pc:docMk/>
            <pc:sldMk cId="3023396439" sldId="276"/>
            <ac:spMk id="28" creationId="{DB910620-CE90-C8A1-2D99-46ECB7A6580E}"/>
          </ac:spMkLst>
        </pc:spChg>
        <pc:spChg chg="add del mod">
          <ac:chgData name="Finch, Ivan (STFC,RAL,ISIS)" userId="d5cd9bd6-da56-422f-b743-cea35b27e604" providerId="ADAL" clId="{36E23880-3DE1-4995-B6EE-72E0FF53CFD1}" dt="2024-09-15T09:27:57.758" v="375" actId="478"/>
          <ac:spMkLst>
            <pc:docMk/>
            <pc:sldMk cId="3023396439" sldId="276"/>
            <ac:spMk id="29" creationId="{061AB133-2579-E761-DB94-FAAAFC2F2360}"/>
          </ac:spMkLst>
        </pc:spChg>
        <pc:spChg chg="add del mod">
          <ac:chgData name="Finch, Ivan (STFC,RAL,ISIS)" userId="d5cd9bd6-da56-422f-b743-cea35b27e604" providerId="ADAL" clId="{36E23880-3DE1-4995-B6EE-72E0FF53CFD1}" dt="2024-09-15T09:28:06.083" v="380" actId="478"/>
          <ac:spMkLst>
            <pc:docMk/>
            <pc:sldMk cId="3023396439" sldId="276"/>
            <ac:spMk id="30" creationId="{E24CE23D-734D-DA9F-658C-FA2C1D143DB8}"/>
          </ac:spMkLst>
        </pc:spChg>
        <pc:spChg chg="add mod">
          <ac:chgData name="Finch, Ivan (STFC,RAL,ISIS)" userId="d5cd9bd6-da56-422f-b743-cea35b27e604" providerId="ADAL" clId="{36E23880-3DE1-4995-B6EE-72E0FF53CFD1}" dt="2024-09-15T09:27:32.277" v="370"/>
          <ac:spMkLst>
            <pc:docMk/>
            <pc:sldMk cId="3023396439" sldId="276"/>
            <ac:spMk id="31" creationId="{133C7953-4487-0B99-9A34-48D08BB76C62}"/>
          </ac:spMkLst>
        </pc:spChg>
        <pc:spChg chg="add del mod">
          <ac:chgData name="Finch, Ivan (STFC,RAL,ISIS)" userId="d5cd9bd6-da56-422f-b743-cea35b27e604" providerId="ADAL" clId="{36E23880-3DE1-4995-B6EE-72E0FF53CFD1}" dt="2024-09-15T09:28:02.742" v="378" actId="478"/>
          <ac:spMkLst>
            <pc:docMk/>
            <pc:sldMk cId="3023396439" sldId="276"/>
            <ac:spMk id="32" creationId="{E6D4A564-F3BC-D0B7-DFC8-1C742B65C08A}"/>
          </ac:spMkLst>
        </pc:spChg>
        <pc:spChg chg="add del mod">
          <ac:chgData name="Finch, Ivan (STFC,RAL,ISIS)" userId="d5cd9bd6-da56-422f-b743-cea35b27e604" providerId="ADAL" clId="{36E23880-3DE1-4995-B6EE-72E0FF53CFD1}" dt="2024-09-15T09:28:08.192" v="381" actId="478"/>
          <ac:spMkLst>
            <pc:docMk/>
            <pc:sldMk cId="3023396439" sldId="276"/>
            <ac:spMk id="33" creationId="{CF08DB66-73EF-4229-F51C-8356032C8D30}"/>
          </ac:spMkLst>
        </pc:spChg>
        <pc:spChg chg="add mod">
          <ac:chgData name="Finch, Ivan (STFC,RAL,ISIS)" userId="d5cd9bd6-da56-422f-b743-cea35b27e604" providerId="ADAL" clId="{36E23880-3DE1-4995-B6EE-72E0FF53CFD1}" dt="2024-09-15T09:33:03.254" v="564" actId="1076"/>
          <ac:spMkLst>
            <pc:docMk/>
            <pc:sldMk cId="3023396439" sldId="276"/>
            <ac:spMk id="34" creationId="{36252800-F1E2-DC42-19D8-AE9BA9BFFF8D}"/>
          </ac:spMkLst>
        </pc:spChg>
        <pc:spChg chg="add del mod">
          <ac:chgData name="Finch, Ivan (STFC,RAL,ISIS)" userId="d5cd9bd6-da56-422f-b743-cea35b27e604" providerId="ADAL" clId="{36E23880-3DE1-4995-B6EE-72E0FF53CFD1}" dt="2024-09-15T09:28:15.699" v="385" actId="478"/>
          <ac:spMkLst>
            <pc:docMk/>
            <pc:sldMk cId="3023396439" sldId="276"/>
            <ac:spMk id="35" creationId="{07670B38-2416-3AB3-A4EE-E94FC514E8A7}"/>
          </ac:spMkLst>
        </pc:spChg>
        <pc:spChg chg="add del mod">
          <ac:chgData name="Finch, Ivan (STFC,RAL,ISIS)" userId="d5cd9bd6-da56-422f-b743-cea35b27e604" providerId="ADAL" clId="{36E23880-3DE1-4995-B6EE-72E0FF53CFD1}" dt="2024-09-15T09:28:10.562" v="382" actId="478"/>
          <ac:spMkLst>
            <pc:docMk/>
            <pc:sldMk cId="3023396439" sldId="276"/>
            <ac:spMk id="36" creationId="{932DD4A1-F97D-62DA-4031-EF173FA6BDC7}"/>
          </ac:spMkLst>
        </pc:spChg>
        <pc:spChg chg="add mod">
          <ac:chgData name="Finch, Ivan (STFC,RAL,ISIS)" userId="d5cd9bd6-da56-422f-b743-cea35b27e604" providerId="ADAL" clId="{36E23880-3DE1-4995-B6EE-72E0FF53CFD1}" dt="2024-09-15T09:33:38.577" v="569" actId="1076"/>
          <ac:spMkLst>
            <pc:docMk/>
            <pc:sldMk cId="3023396439" sldId="276"/>
            <ac:spMk id="38" creationId="{BBC7048E-29D5-466D-51C6-30F8A4A8C68C}"/>
          </ac:spMkLst>
        </pc:spChg>
        <pc:spChg chg="mod topLvl">
          <ac:chgData name="Finch, Ivan (STFC,RAL,ISIS)" userId="d5cd9bd6-da56-422f-b743-cea35b27e604" providerId="ADAL" clId="{36E23880-3DE1-4995-B6EE-72E0FF53CFD1}" dt="2024-09-15T10:15:06.846" v="3150" actId="165"/>
          <ac:spMkLst>
            <pc:docMk/>
            <pc:sldMk cId="3023396439" sldId="276"/>
            <ac:spMk id="44" creationId="{EAB7598D-95CD-D870-2D83-891CAB87A296}"/>
          </ac:spMkLst>
        </pc:spChg>
        <pc:spChg chg="mod topLvl">
          <ac:chgData name="Finch, Ivan (STFC,RAL,ISIS)" userId="d5cd9bd6-da56-422f-b743-cea35b27e604" providerId="ADAL" clId="{36E23880-3DE1-4995-B6EE-72E0FF53CFD1}" dt="2024-09-15T10:15:06.846" v="3150" actId="165"/>
          <ac:spMkLst>
            <pc:docMk/>
            <pc:sldMk cId="3023396439" sldId="276"/>
            <ac:spMk id="45" creationId="{AEBC3CF9-612E-77B4-2368-ED60A8910CA0}"/>
          </ac:spMkLst>
        </pc:spChg>
        <pc:spChg chg="mod topLvl">
          <ac:chgData name="Finch, Ivan (STFC,RAL,ISIS)" userId="d5cd9bd6-da56-422f-b743-cea35b27e604" providerId="ADAL" clId="{36E23880-3DE1-4995-B6EE-72E0FF53CFD1}" dt="2024-09-15T10:15:06.846" v="3150" actId="165"/>
          <ac:spMkLst>
            <pc:docMk/>
            <pc:sldMk cId="3023396439" sldId="276"/>
            <ac:spMk id="46" creationId="{92F67959-5C81-6A4D-38D4-DD1676792B20}"/>
          </ac:spMkLst>
        </pc:spChg>
        <pc:spChg chg="del mod topLvl">
          <ac:chgData name="Finch, Ivan (STFC,RAL,ISIS)" userId="d5cd9bd6-da56-422f-b743-cea35b27e604" providerId="ADAL" clId="{36E23880-3DE1-4995-B6EE-72E0FF53CFD1}" dt="2024-09-15T10:15:11.803" v="3152" actId="478"/>
          <ac:spMkLst>
            <pc:docMk/>
            <pc:sldMk cId="3023396439" sldId="276"/>
            <ac:spMk id="47" creationId="{E883AD00-8E4B-4058-EAA4-88E4CBE1FE48}"/>
          </ac:spMkLst>
        </pc:spChg>
        <pc:spChg chg="add mod">
          <ac:chgData name="Finch, Ivan (STFC,RAL,ISIS)" userId="d5cd9bd6-da56-422f-b743-cea35b27e604" providerId="ADAL" clId="{36E23880-3DE1-4995-B6EE-72E0FF53CFD1}" dt="2024-09-15T09:34:20.505" v="579" actId="207"/>
          <ac:spMkLst>
            <pc:docMk/>
            <pc:sldMk cId="3023396439" sldId="276"/>
            <ac:spMk id="48" creationId="{88F105C9-6596-777A-0993-8729895B3E24}"/>
          </ac:spMkLst>
        </pc:spChg>
        <pc:spChg chg="add mod">
          <ac:chgData name="Finch, Ivan (STFC,RAL,ISIS)" userId="d5cd9bd6-da56-422f-b743-cea35b27e604" providerId="ADAL" clId="{36E23880-3DE1-4995-B6EE-72E0FF53CFD1}" dt="2024-09-17T21:57:09.717" v="3358" actId="20577"/>
          <ac:spMkLst>
            <pc:docMk/>
            <pc:sldMk cId="3023396439" sldId="276"/>
            <ac:spMk id="49" creationId="{7C4F77A9-0F21-250C-4647-9B186FE76A49}"/>
          </ac:spMkLst>
        </pc:spChg>
        <pc:grpChg chg="add del mod ord">
          <ac:chgData name="Finch, Ivan (STFC,RAL,ISIS)" userId="d5cd9bd6-da56-422f-b743-cea35b27e604" providerId="ADAL" clId="{36E23880-3DE1-4995-B6EE-72E0FF53CFD1}" dt="2024-09-15T10:15:01.695" v="3149" actId="165"/>
          <ac:grpSpMkLst>
            <pc:docMk/>
            <pc:sldMk cId="3023396439" sldId="276"/>
            <ac:grpSpMk id="42" creationId="{38A7B2AA-0A73-CD9D-ACD9-F35D9A6B7544}"/>
          </ac:grpSpMkLst>
        </pc:grpChg>
        <pc:grpChg chg="add del mod">
          <ac:chgData name="Finch, Ivan (STFC,RAL,ISIS)" userId="d5cd9bd6-da56-422f-b743-cea35b27e604" providerId="ADAL" clId="{36E23880-3DE1-4995-B6EE-72E0FF53CFD1}" dt="2024-09-15T10:15:06.846" v="3150" actId="165"/>
          <ac:grpSpMkLst>
            <pc:docMk/>
            <pc:sldMk cId="3023396439" sldId="276"/>
            <ac:grpSpMk id="43" creationId="{2212A9CD-37A8-1569-67F2-CC4D3791739C}"/>
          </ac:grpSpMkLst>
        </pc:grpChg>
        <pc:cxnChg chg="add mod">
          <ac:chgData name="Finch, Ivan (STFC,RAL,ISIS)" userId="d5cd9bd6-da56-422f-b743-cea35b27e604" providerId="ADAL" clId="{36E23880-3DE1-4995-B6EE-72E0FF53CFD1}" dt="2024-09-15T09:27:15.590" v="366"/>
          <ac:cxnSpMkLst>
            <pc:docMk/>
            <pc:sldMk cId="3023396439" sldId="276"/>
            <ac:cxnSpMk id="9" creationId="{C0F6D7CD-EBE7-D6D1-0B88-54048DBC6344}"/>
          </ac:cxnSpMkLst>
        </pc:cxnChg>
        <pc:cxnChg chg="add mod">
          <ac:chgData name="Finch, Ivan (STFC,RAL,ISIS)" userId="d5cd9bd6-da56-422f-b743-cea35b27e604" providerId="ADAL" clId="{36E23880-3DE1-4995-B6EE-72E0FF53CFD1}" dt="2024-09-15T09:27:15.590" v="366"/>
          <ac:cxnSpMkLst>
            <pc:docMk/>
            <pc:sldMk cId="3023396439" sldId="276"/>
            <ac:cxnSpMk id="20" creationId="{6EC2392C-E0D9-DAB9-FAF9-97CF550864B5}"/>
          </ac:cxnSpMkLst>
        </pc:cxnChg>
        <pc:cxnChg chg="add mod">
          <ac:chgData name="Finch, Ivan (STFC,RAL,ISIS)" userId="d5cd9bd6-da56-422f-b743-cea35b27e604" providerId="ADAL" clId="{36E23880-3DE1-4995-B6EE-72E0FF53CFD1}" dt="2024-09-15T09:27:15.590" v="366"/>
          <ac:cxnSpMkLst>
            <pc:docMk/>
            <pc:sldMk cId="3023396439" sldId="276"/>
            <ac:cxnSpMk id="22" creationId="{F496C5DE-D10C-E3F5-0E1C-6CBB4F850BF6}"/>
          </ac:cxnSpMkLst>
        </pc:cxnChg>
        <pc:cxnChg chg="add mod">
          <ac:chgData name="Finch, Ivan (STFC,RAL,ISIS)" userId="d5cd9bd6-da56-422f-b743-cea35b27e604" providerId="ADAL" clId="{36E23880-3DE1-4995-B6EE-72E0FF53CFD1}" dt="2024-09-15T09:27:15.590" v="366"/>
          <ac:cxnSpMkLst>
            <pc:docMk/>
            <pc:sldMk cId="3023396439" sldId="276"/>
            <ac:cxnSpMk id="23" creationId="{C8590111-D029-3161-3F29-CA9BD7468A2C}"/>
          </ac:cxnSpMkLst>
        </pc:cxnChg>
        <pc:cxnChg chg="add mod">
          <ac:chgData name="Finch, Ivan (STFC,RAL,ISIS)" userId="d5cd9bd6-da56-422f-b743-cea35b27e604" providerId="ADAL" clId="{36E23880-3DE1-4995-B6EE-72E0FF53CFD1}" dt="2024-09-15T09:27:15.590" v="366"/>
          <ac:cxnSpMkLst>
            <pc:docMk/>
            <pc:sldMk cId="3023396439" sldId="276"/>
            <ac:cxnSpMk id="24" creationId="{9D917B31-F824-892A-E857-E498BD242A89}"/>
          </ac:cxnSpMkLst>
        </pc:cxnChg>
        <pc:cxnChg chg="add mod">
          <ac:chgData name="Finch, Ivan (STFC,RAL,ISIS)" userId="d5cd9bd6-da56-422f-b743-cea35b27e604" providerId="ADAL" clId="{36E23880-3DE1-4995-B6EE-72E0FF53CFD1}" dt="2024-09-15T09:33:03.254" v="564" actId="1076"/>
          <ac:cxnSpMkLst>
            <pc:docMk/>
            <pc:sldMk cId="3023396439" sldId="276"/>
            <ac:cxnSpMk id="26" creationId="{C9B7F8EE-A154-D8FA-6D32-0DB208EFD8ED}"/>
          </ac:cxnSpMkLst>
        </pc:cxnChg>
        <pc:cxnChg chg="add mod">
          <ac:chgData name="Finch, Ivan (STFC,RAL,ISIS)" userId="d5cd9bd6-da56-422f-b743-cea35b27e604" providerId="ADAL" clId="{36E23880-3DE1-4995-B6EE-72E0FF53CFD1}" dt="2024-09-15T09:33:21.356" v="566" actId="1076"/>
          <ac:cxnSpMkLst>
            <pc:docMk/>
            <pc:sldMk cId="3023396439" sldId="276"/>
            <ac:cxnSpMk id="37" creationId="{4C9050E1-0874-A5F2-4494-A4389621129C}"/>
          </ac:cxnSpMkLst>
        </pc:cxnChg>
        <pc:cxnChg chg="add del mod">
          <ac:chgData name="Finch, Ivan (STFC,RAL,ISIS)" userId="d5cd9bd6-da56-422f-b743-cea35b27e604" providerId="ADAL" clId="{36E23880-3DE1-4995-B6EE-72E0FF53CFD1}" dt="2024-09-15T09:28:04.670" v="379" actId="478"/>
          <ac:cxnSpMkLst>
            <pc:docMk/>
            <pc:sldMk cId="3023396439" sldId="276"/>
            <ac:cxnSpMk id="39" creationId="{C98D9912-57DD-009F-61FF-737224074698}"/>
          </ac:cxnSpMkLst>
        </pc:cxnChg>
        <pc:cxnChg chg="add del mod">
          <ac:chgData name="Finch, Ivan (STFC,RAL,ISIS)" userId="d5cd9bd6-da56-422f-b743-cea35b27e604" providerId="ADAL" clId="{36E23880-3DE1-4995-B6EE-72E0FF53CFD1}" dt="2024-09-15T09:28:01.446" v="377" actId="478"/>
          <ac:cxnSpMkLst>
            <pc:docMk/>
            <pc:sldMk cId="3023396439" sldId="276"/>
            <ac:cxnSpMk id="40" creationId="{F4ED3C07-1927-057F-76ED-17FCD46BB03C}"/>
          </ac:cxnSpMkLst>
        </pc:cxnChg>
        <pc:cxnChg chg="add del mod">
          <ac:chgData name="Finch, Ivan (STFC,RAL,ISIS)" userId="d5cd9bd6-da56-422f-b743-cea35b27e604" providerId="ADAL" clId="{36E23880-3DE1-4995-B6EE-72E0FF53CFD1}" dt="2024-09-15T09:27:59.531" v="376" actId="478"/>
          <ac:cxnSpMkLst>
            <pc:docMk/>
            <pc:sldMk cId="3023396439" sldId="276"/>
            <ac:cxnSpMk id="41" creationId="{2D5D7B41-C492-27F9-08F0-CFAAF93037A3}"/>
          </ac:cxnSpMkLst>
        </pc:cxnChg>
        <pc:cxnChg chg="add mod">
          <ac:chgData name="Finch, Ivan (STFC,RAL,ISIS)" userId="d5cd9bd6-da56-422f-b743-cea35b27e604" providerId="ADAL" clId="{36E23880-3DE1-4995-B6EE-72E0FF53CFD1}" dt="2024-09-15T10:15:43.450" v="3159" actId="1076"/>
          <ac:cxnSpMkLst>
            <pc:docMk/>
            <pc:sldMk cId="3023396439" sldId="276"/>
            <ac:cxnSpMk id="50" creationId="{B9A290E5-2CAA-E624-D15C-A1CC8874F233}"/>
          </ac:cxnSpMkLst>
        </pc:cxnChg>
        <pc:cxnChg chg="add mod">
          <ac:chgData name="Finch, Ivan (STFC,RAL,ISIS)" userId="d5cd9bd6-da56-422f-b743-cea35b27e604" providerId="ADAL" clId="{36E23880-3DE1-4995-B6EE-72E0FF53CFD1}" dt="2024-09-15T10:15:35.029" v="3158" actId="1076"/>
          <ac:cxnSpMkLst>
            <pc:docMk/>
            <pc:sldMk cId="3023396439" sldId="276"/>
            <ac:cxnSpMk id="53" creationId="{FC0F06C2-F623-9E55-3174-146E440B1059}"/>
          </ac:cxnSpMkLst>
        </pc:cxnChg>
      </pc:sldChg>
      <pc:sldChg chg="addSp delSp modSp add mod modClrScheme chgLayout modNotesTx">
        <pc:chgData name="Finch, Ivan (STFC,RAL,ISIS)" userId="d5cd9bd6-da56-422f-b743-cea35b27e604" providerId="ADAL" clId="{36E23880-3DE1-4995-B6EE-72E0FF53CFD1}" dt="2024-09-17T22:29:14.856" v="3510" actId="1076"/>
        <pc:sldMkLst>
          <pc:docMk/>
          <pc:sldMk cId="3060310201" sldId="277"/>
        </pc:sldMkLst>
        <pc:spChg chg="mod ord">
          <ac:chgData name="Finch, Ivan (STFC,RAL,ISIS)" userId="d5cd9bd6-da56-422f-b743-cea35b27e604" providerId="ADAL" clId="{36E23880-3DE1-4995-B6EE-72E0FF53CFD1}" dt="2024-09-17T22:29:14.856" v="3510" actId="1076"/>
          <ac:spMkLst>
            <pc:docMk/>
            <pc:sldMk cId="3060310201" sldId="277"/>
            <ac:spMk id="2" creationId="{DFE3FE4C-7FFA-0727-75A8-6CE2553E5D83}"/>
          </ac:spMkLst>
        </pc:spChg>
        <pc:spChg chg="del mod">
          <ac:chgData name="Finch, Ivan (STFC,RAL,ISIS)" userId="d5cd9bd6-da56-422f-b743-cea35b27e604" providerId="ADAL" clId="{36E23880-3DE1-4995-B6EE-72E0FF53CFD1}" dt="2024-09-17T22:12:02.500" v="3426" actId="478"/>
          <ac:spMkLst>
            <pc:docMk/>
            <pc:sldMk cId="3060310201" sldId="277"/>
            <ac:spMk id="3" creationId="{507CAC78-8D71-DECD-5B4B-8F30054634CF}"/>
          </ac:spMkLst>
        </pc:spChg>
        <pc:spChg chg="add mod">
          <ac:chgData name="Finch, Ivan (STFC,RAL,ISIS)" userId="d5cd9bd6-da56-422f-b743-cea35b27e604" providerId="ADAL" clId="{36E23880-3DE1-4995-B6EE-72E0FF53CFD1}" dt="2024-09-15T10:53:57.493" v="3213" actId="12789"/>
          <ac:spMkLst>
            <pc:docMk/>
            <pc:sldMk cId="3060310201" sldId="277"/>
            <ac:spMk id="4" creationId="{CD7A7AC0-1564-A661-1573-41995343399E}"/>
          </ac:spMkLst>
        </pc:spChg>
        <pc:spChg chg="add mod">
          <ac:chgData name="Finch, Ivan (STFC,RAL,ISIS)" userId="d5cd9bd6-da56-422f-b743-cea35b27e604" providerId="ADAL" clId="{36E23880-3DE1-4995-B6EE-72E0FF53CFD1}" dt="2024-09-15T10:53:57.493" v="3213" actId="12789"/>
          <ac:spMkLst>
            <pc:docMk/>
            <pc:sldMk cId="3060310201" sldId="277"/>
            <ac:spMk id="6" creationId="{9A22F878-B3C8-CC32-F6CF-801CDA8BAAC6}"/>
          </ac:spMkLst>
        </pc:spChg>
        <pc:spChg chg="del mod">
          <ac:chgData name="Finch, Ivan (STFC,RAL,ISIS)" userId="d5cd9bd6-da56-422f-b743-cea35b27e604" providerId="ADAL" clId="{36E23880-3DE1-4995-B6EE-72E0FF53CFD1}" dt="2024-09-15T10:52:08.028" v="3165" actId="478"/>
          <ac:spMkLst>
            <pc:docMk/>
            <pc:sldMk cId="3060310201" sldId="277"/>
            <ac:spMk id="7" creationId="{9EB8A3D1-B302-E779-8723-23C38B1FCCB8}"/>
          </ac:spMkLst>
        </pc:spChg>
        <pc:spChg chg="del">
          <ac:chgData name="Finch, Ivan (STFC,RAL,ISIS)" userId="d5cd9bd6-da56-422f-b743-cea35b27e604" providerId="ADAL" clId="{36E23880-3DE1-4995-B6EE-72E0FF53CFD1}" dt="2024-09-15T10:52:12.290" v="3166" actId="478"/>
          <ac:spMkLst>
            <pc:docMk/>
            <pc:sldMk cId="3060310201" sldId="277"/>
            <ac:spMk id="9" creationId="{493A5B58-A4F9-1EDA-AFE8-0FD7B20F6BD3}"/>
          </ac:spMkLst>
        </pc:spChg>
        <pc:spChg chg="mod">
          <ac:chgData name="Finch, Ivan (STFC,RAL,ISIS)" userId="d5cd9bd6-da56-422f-b743-cea35b27e604" providerId="ADAL" clId="{36E23880-3DE1-4995-B6EE-72E0FF53CFD1}" dt="2024-09-15T10:54:14.921" v="3221" actId="14100"/>
          <ac:spMkLst>
            <pc:docMk/>
            <pc:sldMk cId="3060310201" sldId="277"/>
            <ac:spMk id="12" creationId="{B22B0DEF-4506-DB19-32DC-1453C16366FC}"/>
          </ac:spMkLst>
        </pc:spChg>
        <pc:spChg chg="mod">
          <ac:chgData name="Finch, Ivan (STFC,RAL,ISIS)" userId="d5cd9bd6-da56-422f-b743-cea35b27e604" providerId="ADAL" clId="{36E23880-3DE1-4995-B6EE-72E0FF53CFD1}" dt="2024-09-15T10:54:17.890" v="3227" actId="20577"/>
          <ac:spMkLst>
            <pc:docMk/>
            <pc:sldMk cId="3060310201" sldId="277"/>
            <ac:spMk id="13" creationId="{43783A16-254D-8FD4-FBC1-9E151FCC8588}"/>
          </ac:spMkLst>
        </pc:spChg>
        <pc:spChg chg="mod">
          <ac:chgData name="Finch, Ivan (STFC,RAL,ISIS)" userId="d5cd9bd6-da56-422f-b743-cea35b27e604" providerId="ADAL" clId="{36E23880-3DE1-4995-B6EE-72E0FF53CFD1}" dt="2024-09-15T10:54:21.766" v="3233" actId="20577"/>
          <ac:spMkLst>
            <pc:docMk/>
            <pc:sldMk cId="3060310201" sldId="277"/>
            <ac:spMk id="14" creationId="{3A05B621-11EE-5846-5CCF-96D144B62100}"/>
          </ac:spMkLst>
        </pc:spChg>
        <pc:spChg chg="del mod">
          <ac:chgData name="Finch, Ivan (STFC,RAL,ISIS)" userId="d5cd9bd6-da56-422f-b743-cea35b27e604" providerId="ADAL" clId="{36E23880-3DE1-4995-B6EE-72E0FF53CFD1}" dt="2024-09-15T10:52:17.240" v="3169" actId="478"/>
          <ac:spMkLst>
            <pc:docMk/>
            <pc:sldMk cId="3060310201" sldId="277"/>
            <ac:spMk id="15" creationId="{7AB4001C-8AE4-2673-0CE1-F25B77480F9C}"/>
          </ac:spMkLst>
        </pc:spChg>
        <pc:spChg chg="del">
          <ac:chgData name="Finch, Ivan (STFC,RAL,ISIS)" userId="d5cd9bd6-da56-422f-b743-cea35b27e604" providerId="ADAL" clId="{36E23880-3DE1-4995-B6EE-72E0FF53CFD1}" dt="2024-09-15T10:52:20.082" v="3170" actId="478"/>
          <ac:spMkLst>
            <pc:docMk/>
            <pc:sldMk cId="3060310201" sldId="277"/>
            <ac:spMk id="16" creationId="{0399A949-C829-7C61-423C-5BB1CFA5DD55}"/>
          </ac:spMkLst>
        </pc:spChg>
        <pc:spChg chg="add mod">
          <ac:chgData name="Finch, Ivan (STFC,RAL,ISIS)" userId="d5cd9bd6-da56-422f-b743-cea35b27e604" providerId="ADAL" clId="{36E23880-3DE1-4995-B6EE-72E0FF53CFD1}" dt="2024-09-15T10:53:57.493" v="3213" actId="12789"/>
          <ac:spMkLst>
            <pc:docMk/>
            <pc:sldMk cId="3060310201" sldId="277"/>
            <ac:spMk id="17" creationId="{340A158A-9E37-C87F-0A26-C8D76F27B279}"/>
          </ac:spMkLst>
        </pc:spChg>
        <pc:spChg chg="add mod">
          <ac:chgData name="Finch, Ivan (STFC,RAL,ISIS)" userId="d5cd9bd6-da56-422f-b743-cea35b27e604" providerId="ADAL" clId="{36E23880-3DE1-4995-B6EE-72E0FF53CFD1}" dt="2024-09-15T10:55:26.697" v="3236" actId="554"/>
          <ac:spMkLst>
            <pc:docMk/>
            <pc:sldMk cId="3060310201" sldId="277"/>
            <ac:spMk id="19" creationId="{D0B4B9BC-2DB7-F5EA-A3B1-47F93522A25B}"/>
          </ac:spMkLst>
        </pc:spChg>
        <pc:spChg chg="del mod">
          <ac:chgData name="Finch, Ivan (STFC,RAL,ISIS)" userId="d5cd9bd6-da56-422f-b743-cea35b27e604" providerId="ADAL" clId="{36E23880-3DE1-4995-B6EE-72E0FF53CFD1}" dt="2024-09-15T10:51:58.985" v="3161" actId="478"/>
          <ac:spMkLst>
            <pc:docMk/>
            <pc:sldMk cId="3060310201" sldId="277"/>
            <ac:spMk id="20" creationId="{79AB4F0E-CCED-A6E1-0ACD-39D4C140DC6C}"/>
          </ac:spMkLst>
        </pc:spChg>
        <pc:spChg chg="del">
          <ac:chgData name="Finch, Ivan (STFC,RAL,ISIS)" userId="d5cd9bd6-da56-422f-b743-cea35b27e604" providerId="ADAL" clId="{36E23880-3DE1-4995-B6EE-72E0FF53CFD1}" dt="2024-09-15T10:52:13.964" v="3167" actId="478"/>
          <ac:spMkLst>
            <pc:docMk/>
            <pc:sldMk cId="3060310201" sldId="277"/>
            <ac:spMk id="21" creationId="{64DAA99C-4A80-814B-FFD3-98C35CF7242E}"/>
          </ac:spMkLst>
        </pc:spChg>
        <pc:spChg chg="add del">
          <ac:chgData name="Finch, Ivan (STFC,RAL,ISIS)" userId="d5cd9bd6-da56-422f-b743-cea35b27e604" providerId="ADAL" clId="{36E23880-3DE1-4995-B6EE-72E0FF53CFD1}" dt="2024-09-15T10:52:02.602" v="3163" actId="478"/>
          <ac:spMkLst>
            <pc:docMk/>
            <pc:sldMk cId="3060310201" sldId="277"/>
            <ac:spMk id="29" creationId="{1FCA5FD5-2631-08D4-2787-00F52F713097}"/>
          </ac:spMkLst>
        </pc:spChg>
        <pc:spChg chg="mod">
          <ac:chgData name="Finch, Ivan (STFC,RAL,ISIS)" userId="d5cd9bd6-da56-422f-b743-cea35b27e604" providerId="ADAL" clId="{36E23880-3DE1-4995-B6EE-72E0FF53CFD1}" dt="2024-09-15T10:55:26.697" v="3236" actId="554"/>
          <ac:spMkLst>
            <pc:docMk/>
            <pc:sldMk cId="3060310201" sldId="277"/>
            <ac:spMk id="31" creationId="{5555BAAB-A2AF-6771-11C2-F4F0C6D748BF}"/>
          </ac:spMkLst>
        </pc:spChg>
        <pc:spChg chg="add mod">
          <ac:chgData name="Finch, Ivan (STFC,RAL,ISIS)" userId="d5cd9bd6-da56-422f-b743-cea35b27e604" providerId="ADAL" clId="{36E23880-3DE1-4995-B6EE-72E0FF53CFD1}" dt="2024-09-15T10:56:39.400" v="3247" actId="1076"/>
          <ac:spMkLst>
            <pc:docMk/>
            <pc:sldMk cId="3060310201" sldId="277"/>
            <ac:spMk id="33" creationId="{762ECA50-8904-5F97-3249-0524F75B8751}"/>
          </ac:spMkLst>
        </pc:spChg>
        <pc:spChg chg="add mod">
          <ac:chgData name="Finch, Ivan (STFC,RAL,ISIS)" userId="d5cd9bd6-da56-422f-b743-cea35b27e604" providerId="ADAL" clId="{36E23880-3DE1-4995-B6EE-72E0FF53CFD1}" dt="2024-09-15T10:57:00.070" v="3250" actId="197"/>
          <ac:spMkLst>
            <pc:docMk/>
            <pc:sldMk cId="3060310201" sldId="277"/>
            <ac:spMk id="34" creationId="{177D36A2-E41C-F95D-4598-1A1907F49B9C}"/>
          </ac:spMkLst>
        </pc:spChg>
        <pc:cxnChg chg="add mod">
          <ac:chgData name="Finch, Ivan (STFC,RAL,ISIS)" userId="d5cd9bd6-da56-422f-b743-cea35b27e604" providerId="ADAL" clId="{36E23880-3DE1-4995-B6EE-72E0FF53CFD1}" dt="2024-09-15T10:55:59.380" v="3241" actId="692"/>
          <ac:cxnSpMkLst>
            <pc:docMk/>
            <pc:sldMk cId="3060310201" sldId="277"/>
            <ac:cxnSpMk id="24" creationId="{1E2229CD-4E8C-637A-2AB5-B994D90018BA}"/>
          </ac:cxnSpMkLst>
        </pc:cxnChg>
        <pc:cxnChg chg="add mod">
          <ac:chgData name="Finch, Ivan (STFC,RAL,ISIS)" userId="d5cd9bd6-da56-422f-b743-cea35b27e604" providerId="ADAL" clId="{36E23880-3DE1-4995-B6EE-72E0FF53CFD1}" dt="2024-09-15T10:58:54.687" v="3263" actId="14100"/>
          <ac:cxnSpMkLst>
            <pc:docMk/>
            <pc:sldMk cId="3060310201" sldId="277"/>
            <ac:cxnSpMk id="36" creationId="{9AAAD26F-3E65-5391-6E48-935E1BD52C07}"/>
          </ac:cxnSpMkLst>
        </pc:cxnChg>
        <pc:cxnChg chg="del mod">
          <ac:chgData name="Finch, Ivan (STFC,RAL,ISIS)" userId="d5cd9bd6-da56-422f-b743-cea35b27e604" providerId="ADAL" clId="{36E23880-3DE1-4995-B6EE-72E0FF53CFD1}" dt="2024-09-15T10:52:29.548" v="3175" actId="478"/>
          <ac:cxnSpMkLst>
            <pc:docMk/>
            <pc:sldMk cId="3060310201" sldId="277"/>
            <ac:cxnSpMk id="38" creationId="{9ED226D7-7DF2-D2EC-ED7F-489BDFDBCA09}"/>
          </ac:cxnSpMkLst>
        </pc:cxnChg>
        <pc:cxnChg chg="del mod">
          <ac:chgData name="Finch, Ivan (STFC,RAL,ISIS)" userId="d5cd9bd6-da56-422f-b743-cea35b27e604" providerId="ADAL" clId="{36E23880-3DE1-4995-B6EE-72E0FF53CFD1}" dt="2024-09-15T10:52:27.719" v="3174" actId="478"/>
          <ac:cxnSpMkLst>
            <pc:docMk/>
            <pc:sldMk cId="3060310201" sldId="277"/>
            <ac:cxnSpMk id="40" creationId="{E3A46077-40B8-6EA3-2D53-EFC9CFC045C3}"/>
          </ac:cxnSpMkLst>
        </pc:cxnChg>
        <pc:cxnChg chg="del mod">
          <ac:chgData name="Finch, Ivan (STFC,RAL,ISIS)" userId="d5cd9bd6-da56-422f-b743-cea35b27e604" providerId="ADAL" clId="{36E23880-3DE1-4995-B6EE-72E0FF53CFD1}" dt="2024-09-15T10:52:23.722" v="3172" actId="478"/>
          <ac:cxnSpMkLst>
            <pc:docMk/>
            <pc:sldMk cId="3060310201" sldId="277"/>
            <ac:cxnSpMk id="43" creationId="{8892EFEF-AD6C-A230-0F0C-6D86A7C946C7}"/>
          </ac:cxnSpMkLst>
        </pc:cxnChg>
        <pc:cxnChg chg="add mod">
          <ac:chgData name="Finch, Ivan (STFC,RAL,ISIS)" userId="d5cd9bd6-da56-422f-b743-cea35b27e604" providerId="ADAL" clId="{36E23880-3DE1-4995-B6EE-72E0FF53CFD1}" dt="2024-09-15T10:59:26.027" v="3266" actId="14100"/>
          <ac:cxnSpMkLst>
            <pc:docMk/>
            <pc:sldMk cId="3060310201" sldId="277"/>
            <ac:cxnSpMk id="44" creationId="{1D185EF7-EEDB-3D6D-28F4-4F913F03CE58}"/>
          </ac:cxnSpMkLst>
        </pc:cxnChg>
        <pc:cxnChg chg="del mod">
          <ac:chgData name="Finch, Ivan (STFC,RAL,ISIS)" userId="d5cd9bd6-da56-422f-b743-cea35b27e604" providerId="ADAL" clId="{36E23880-3DE1-4995-B6EE-72E0FF53CFD1}" dt="2024-09-15T10:52:21.989" v="3171" actId="478"/>
          <ac:cxnSpMkLst>
            <pc:docMk/>
            <pc:sldMk cId="3060310201" sldId="277"/>
            <ac:cxnSpMk id="54" creationId="{E74A5545-5DC7-5F86-2F9B-AD03D352F16B}"/>
          </ac:cxnSpMkLst>
        </pc:cxnChg>
        <pc:cxnChg chg="mod">
          <ac:chgData name="Finch, Ivan (STFC,RAL,ISIS)" userId="d5cd9bd6-da56-422f-b743-cea35b27e604" providerId="ADAL" clId="{36E23880-3DE1-4995-B6EE-72E0FF53CFD1}" dt="2024-09-15T10:55:26.697" v="3236" actId="554"/>
          <ac:cxnSpMkLst>
            <pc:docMk/>
            <pc:sldMk cId="3060310201" sldId="277"/>
            <ac:cxnSpMk id="62" creationId="{0C33BE21-C3D3-A3D2-E431-7AEF3D1FBC94}"/>
          </ac:cxnSpMkLst>
        </pc:cxnChg>
        <pc:cxnChg chg="del mod">
          <ac:chgData name="Finch, Ivan (STFC,RAL,ISIS)" userId="d5cd9bd6-da56-422f-b743-cea35b27e604" providerId="ADAL" clId="{36E23880-3DE1-4995-B6EE-72E0FF53CFD1}" dt="2024-09-15T10:52:25.397" v="3173" actId="478"/>
          <ac:cxnSpMkLst>
            <pc:docMk/>
            <pc:sldMk cId="3060310201" sldId="277"/>
            <ac:cxnSpMk id="65" creationId="{D05E278F-CBC7-C961-7015-FF84C0718C5D}"/>
          </ac:cxnSpMkLst>
        </pc:cxnChg>
      </pc:sldChg>
      <pc:sldChg chg="addSp modSp new mod">
        <pc:chgData name="Finch, Ivan (STFC,RAL,ISIS)" userId="d5cd9bd6-da56-422f-b743-cea35b27e604" providerId="ADAL" clId="{36E23880-3DE1-4995-B6EE-72E0FF53CFD1}" dt="2024-09-17T22:27:44.410" v="3485" actId="20577"/>
        <pc:sldMkLst>
          <pc:docMk/>
          <pc:sldMk cId="3732794144" sldId="278"/>
        </pc:sldMkLst>
        <pc:spChg chg="mod">
          <ac:chgData name="Finch, Ivan (STFC,RAL,ISIS)" userId="d5cd9bd6-da56-422f-b743-cea35b27e604" providerId="ADAL" clId="{36E23880-3DE1-4995-B6EE-72E0FF53CFD1}" dt="2024-09-17T22:27:44.410" v="3485" actId="20577"/>
          <ac:spMkLst>
            <pc:docMk/>
            <pc:sldMk cId="3732794144" sldId="278"/>
            <ac:spMk id="2" creationId="{ED68A751-63EC-9FA6-F2BB-88177B8BD8C4}"/>
          </ac:spMkLst>
        </pc:spChg>
        <pc:spChg chg="add mod">
          <ac:chgData name="Finch, Ivan (STFC,RAL,ISIS)" userId="d5cd9bd6-da56-422f-b743-cea35b27e604" providerId="ADAL" clId="{36E23880-3DE1-4995-B6EE-72E0FF53CFD1}" dt="2024-09-17T22:14:34.532" v="3448" actId="1076"/>
          <ac:spMkLst>
            <pc:docMk/>
            <pc:sldMk cId="3732794144" sldId="278"/>
            <ac:spMk id="4" creationId="{9D23440B-90FB-D3BD-7C59-7268190E762D}"/>
          </ac:spMkLst>
        </pc:spChg>
        <pc:picChg chg="add mod">
          <ac:chgData name="Finch, Ivan (STFC,RAL,ISIS)" userId="d5cd9bd6-da56-422f-b743-cea35b27e604" providerId="ADAL" clId="{36E23880-3DE1-4995-B6EE-72E0FF53CFD1}" dt="2024-09-17T22:15:56.881" v="3451" actId="1076"/>
          <ac:picMkLst>
            <pc:docMk/>
            <pc:sldMk cId="3732794144" sldId="278"/>
            <ac:picMk id="6" creationId="{D5194A2E-ACEA-5B03-484D-3FE78578F818}"/>
          </ac:picMkLst>
        </pc:picChg>
        <pc:picChg chg="add mod">
          <ac:chgData name="Finch, Ivan (STFC,RAL,ISIS)" userId="d5cd9bd6-da56-422f-b743-cea35b27e604" providerId="ADAL" clId="{36E23880-3DE1-4995-B6EE-72E0FF53CFD1}" dt="2024-09-17T22:18:08.281" v="3454" actId="1076"/>
          <ac:picMkLst>
            <pc:docMk/>
            <pc:sldMk cId="3732794144" sldId="278"/>
            <ac:picMk id="1026" creationId="{D82289F8-06CD-9305-F1A1-AA8BB1C96442}"/>
          </ac:picMkLst>
        </pc:picChg>
      </pc:sldChg>
      <pc:sldChg chg="modSp new mod">
        <pc:chgData name="Finch, Ivan (STFC,RAL,ISIS)" userId="d5cd9bd6-da56-422f-b743-cea35b27e604" providerId="ADAL" clId="{36E23880-3DE1-4995-B6EE-72E0FF53CFD1}" dt="2024-09-17T23:53:06.605" v="4044" actId="20577"/>
        <pc:sldMkLst>
          <pc:docMk/>
          <pc:sldMk cId="98963400" sldId="279"/>
        </pc:sldMkLst>
        <pc:spChg chg="mod">
          <ac:chgData name="Finch, Ivan (STFC,RAL,ISIS)" userId="d5cd9bd6-da56-422f-b743-cea35b27e604" providerId="ADAL" clId="{36E23880-3DE1-4995-B6EE-72E0FF53CFD1}" dt="2024-09-17T22:34:56.076" v="3576" actId="20577"/>
          <ac:spMkLst>
            <pc:docMk/>
            <pc:sldMk cId="98963400" sldId="279"/>
            <ac:spMk id="2" creationId="{FD0BBB0C-4BEE-BE16-77FB-23AFEE173AC3}"/>
          </ac:spMkLst>
        </pc:spChg>
        <pc:spChg chg="mod">
          <ac:chgData name="Finch, Ivan (STFC,RAL,ISIS)" userId="d5cd9bd6-da56-422f-b743-cea35b27e604" providerId="ADAL" clId="{36E23880-3DE1-4995-B6EE-72E0FF53CFD1}" dt="2024-09-17T23:52:29.997" v="3896" actId="20577"/>
          <ac:spMkLst>
            <pc:docMk/>
            <pc:sldMk cId="98963400" sldId="279"/>
            <ac:spMk id="3" creationId="{191F77B8-5F22-AB6C-42F0-F8D29A9FAD71}"/>
          </ac:spMkLst>
        </pc:spChg>
        <pc:spChg chg="mod">
          <ac:chgData name="Finch, Ivan (STFC,RAL,ISIS)" userId="d5cd9bd6-da56-422f-b743-cea35b27e604" providerId="ADAL" clId="{36E23880-3DE1-4995-B6EE-72E0FF53CFD1}" dt="2024-09-17T22:37:19.731" v="3715" actId="20577"/>
          <ac:spMkLst>
            <pc:docMk/>
            <pc:sldMk cId="98963400" sldId="279"/>
            <ac:spMk id="4" creationId="{B2B7D0E1-BE7C-CACC-C5F2-03C1489A9B14}"/>
          </ac:spMkLst>
        </pc:spChg>
        <pc:spChg chg="mod">
          <ac:chgData name="Finch, Ivan (STFC,RAL,ISIS)" userId="d5cd9bd6-da56-422f-b743-cea35b27e604" providerId="ADAL" clId="{36E23880-3DE1-4995-B6EE-72E0FF53CFD1}" dt="2024-09-17T23:53:06.605" v="4044" actId="20577"/>
          <ac:spMkLst>
            <pc:docMk/>
            <pc:sldMk cId="98963400" sldId="279"/>
            <ac:spMk id="5" creationId="{DE7659F2-79EC-B6EE-C021-B370B5A12900}"/>
          </ac:spMkLst>
        </pc:spChg>
        <pc:spChg chg="mod">
          <ac:chgData name="Finch, Ivan (STFC,RAL,ISIS)" userId="d5cd9bd6-da56-422f-b743-cea35b27e604" providerId="ADAL" clId="{36E23880-3DE1-4995-B6EE-72E0FF53CFD1}" dt="2024-09-17T22:34:51.933" v="3562" actId="20577"/>
          <ac:spMkLst>
            <pc:docMk/>
            <pc:sldMk cId="98963400" sldId="279"/>
            <ac:spMk id="6" creationId="{25639DF9-8754-2C62-2572-0C4BADAE549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C82ED0-7452-4354-A24E-35FB24BF9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D6969E9-2182-2FF9-A02F-A1842CE2A4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D66A77-BC89-4E24-A414-B6543411FF58}" type="datetimeFigureOut">
              <a:rPr lang="en-GB" smtClean="0"/>
              <a:t>17/09/2024</a:t>
            </a:fld>
            <a:endParaRPr lang="en-GB"/>
          </a:p>
        </p:txBody>
      </p:sp>
      <p:sp>
        <p:nvSpPr>
          <p:cNvPr id="4" name="Footer Placeholder 3">
            <a:extLst>
              <a:ext uri="{FF2B5EF4-FFF2-40B4-BE49-F238E27FC236}">
                <a16:creationId xmlns:a16="http://schemas.microsoft.com/office/drawing/2014/main" id="{E3E84D48-5E89-47EA-5EE7-5780CF041D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69F5C8-55D8-4294-92FA-96C28702B9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4A80C6-5E9B-493C-B5B8-6FAC8DE86E53}" type="slidenum">
              <a:rPr lang="en-GB" smtClean="0"/>
              <a:t>‹#›</a:t>
            </a:fld>
            <a:endParaRPr lang="en-GB"/>
          </a:p>
        </p:txBody>
      </p:sp>
    </p:spTree>
    <p:extLst>
      <p:ext uri="{BB962C8B-B14F-4D97-AF65-F5344CB8AC3E}">
        <p14:creationId xmlns:p14="http://schemas.microsoft.com/office/powerpoint/2010/main" val="143078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BE0D7-40D6-4EAB-B1F1-3021051301A9}" type="datetimeFigureOut">
              <a:rPr lang="en-GB" smtClean="0"/>
              <a:t>17/09/2024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319CC-0AB8-41C0-9E1E-456699F28D25}" type="slidenum">
              <a:rPr lang="en-GB" smtClean="0"/>
              <a:t>‹#›</a:t>
            </a:fld>
            <a:endParaRPr lang="en-GB"/>
          </a:p>
        </p:txBody>
      </p:sp>
    </p:spTree>
    <p:extLst>
      <p:ext uri="{BB962C8B-B14F-4D97-AF65-F5344CB8AC3E}">
        <p14:creationId xmlns:p14="http://schemas.microsoft.com/office/powerpoint/2010/main" val="78924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send a postcard from Oak Ridge to Oxford.</a:t>
            </a:r>
          </a:p>
          <a:p>
            <a:endParaRPr lang="en-GB" dirty="0"/>
          </a:p>
          <a:p>
            <a:r>
              <a:rPr lang="en-GB" dirty="0"/>
              <a:t>It’s a postcard because anyone can read the text; to make it secure we need other tools.</a:t>
            </a:r>
          </a:p>
          <a:p>
            <a:r>
              <a:rPr lang="en-GB" dirty="0"/>
              <a:t>UDP is used for DNS, Why do we use UDP if it’s unreliable? It’s fast and lightweight</a:t>
            </a:r>
          </a:p>
        </p:txBody>
      </p:sp>
      <p:sp>
        <p:nvSpPr>
          <p:cNvPr id="4" name="Slide Number Placeholder 3"/>
          <p:cNvSpPr>
            <a:spLocks noGrp="1"/>
          </p:cNvSpPr>
          <p:nvPr>
            <p:ph type="sldNum" sz="quarter" idx="5"/>
          </p:nvPr>
        </p:nvSpPr>
        <p:spPr/>
        <p:txBody>
          <a:bodyPr/>
          <a:lstStyle/>
          <a:p>
            <a:fld id="{EFC319CC-0AB8-41C0-9E1E-456699F28D25}" type="slidenum">
              <a:rPr lang="en-GB" smtClean="0"/>
              <a:t>2</a:t>
            </a:fld>
            <a:endParaRPr lang="en-GB"/>
          </a:p>
        </p:txBody>
      </p:sp>
    </p:spTree>
    <p:extLst>
      <p:ext uri="{BB962C8B-B14F-4D97-AF65-F5344CB8AC3E}">
        <p14:creationId xmlns:p14="http://schemas.microsoft.com/office/powerpoint/2010/main" val="261056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Packet spoofing</a:t>
            </a:r>
          </a:p>
        </p:txBody>
      </p:sp>
      <p:sp>
        <p:nvSpPr>
          <p:cNvPr id="4" name="Slide Number Placeholder 3"/>
          <p:cNvSpPr>
            <a:spLocks noGrp="1"/>
          </p:cNvSpPr>
          <p:nvPr>
            <p:ph type="sldNum" sz="quarter" idx="5"/>
          </p:nvPr>
        </p:nvSpPr>
        <p:spPr/>
        <p:txBody>
          <a:bodyPr/>
          <a:lstStyle/>
          <a:p>
            <a:fld id="{EFC319CC-0AB8-41C0-9E1E-456699F28D25}" type="slidenum">
              <a:rPr lang="en-GB" smtClean="0"/>
              <a:t>13</a:t>
            </a:fld>
            <a:endParaRPr lang="en-GB"/>
          </a:p>
        </p:txBody>
      </p:sp>
    </p:spTree>
    <p:extLst>
      <p:ext uri="{BB962C8B-B14F-4D97-AF65-F5344CB8AC3E}">
        <p14:creationId xmlns:p14="http://schemas.microsoft.com/office/powerpoint/2010/main" val="141604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C319CC-0AB8-41C0-9E1E-456699F28D25}" type="slidenum">
              <a:rPr lang="en-GB" smtClean="0"/>
              <a:t>14</a:t>
            </a:fld>
            <a:endParaRPr lang="en-GB"/>
          </a:p>
        </p:txBody>
      </p:sp>
    </p:spTree>
    <p:extLst>
      <p:ext uri="{BB962C8B-B14F-4D97-AF65-F5344CB8AC3E}">
        <p14:creationId xmlns:p14="http://schemas.microsoft.com/office/powerpoint/2010/main" val="13285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TCP is used</a:t>
            </a:r>
            <a:r>
              <a:rPr lang="en-GB" baseline="0" dirty="0"/>
              <a:t> in more familiar places: http, smtp (email), etc.</a:t>
            </a:r>
            <a:endParaRPr lang="en-GB" dirty="0"/>
          </a:p>
        </p:txBody>
      </p:sp>
      <p:sp>
        <p:nvSpPr>
          <p:cNvPr id="4" name="Slide Number Placeholder 3"/>
          <p:cNvSpPr>
            <a:spLocks noGrp="1"/>
          </p:cNvSpPr>
          <p:nvPr>
            <p:ph type="sldNum" sz="quarter" idx="5"/>
          </p:nvPr>
        </p:nvSpPr>
        <p:spPr/>
        <p:txBody>
          <a:bodyPr/>
          <a:lstStyle/>
          <a:p>
            <a:fld id="{EFC319CC-0AB8-41C0-9E1E-456699F28D25}" type="slidenum">
              <a:rPr lang="en-GB" smtClean="0"/>
              <a:t>3</a:t>
            </a:fld>
            <a:endParaRPr lang="en-GB"/>
          </a:p>
        </p:txBody>
      </p:sp>
    </p:spTree>
    <p:extLst>
      <p:ext uri="{BB962C8B-B14F-4D97-AF65-F5344CB8AC3E}">
        <p14:creationId xmlns:p14="http://schemas.microsoft.com/office/powerpoint/2010/main" val="82104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C319CC-0AB8-41C0-9E1E-456699F28D25}" type="slidenum">
              <a:rPr lang="en-GB" smtClean="0"/>
              <a:t>4</a:t>
            </a:fld>
            <a:endParaRPr lang="en-GB"/>
          </a:p>
        </p:txBody>
      </p:sp>
    </p:spTree>
    <p:extLst>
      <p:ext uri="{BB962C8B-B14F-4D97-AF65-F5344CB8AC3E}">
        <p14:creationId xmlns:p14="http://schemas.microsoft.com/office/powerpoint/2010/main" val="167102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TCP multicast, only UDP has multicast. TCP</a:t>
            </a:r>
            <a:r>
              <a:rPr lang="en-GB" baseline="0" dirty="0"/>
              <a:t> is unicast only and the usual way of using UDP is unicast too.</a:t>
            </a:r>
          </a:p>
          <a:p>
            <a:endParaRPr lang="en-GB" baseline="0" dirty="0"/>
          </a:p>
          <a:p>
            <a:r>
              <a:rPr lang="en-GB" baseline="0" dirty="0"/>
              <a:t>We can nickname this </a:t>
            </a:r>
            <a:r>
              <a:rPr lang="en-GB" baseline="0" dirty="0" err="1"/>
              <a:t>SpamShot</a:t>
            </a:r>
            <a:r>
              <a:rPr lang="en-GB" baseline="0" dirty="0"/>
              <a:t>!</a:t>
            </a:r>
            <a:endParaRPr lang="en-GB" dirty="0"/>
          </a:p>
        </p:txBody>
      </p:sp>
      <p:sp>
        <p:nvSpPr>
          <p:cNvPr id="4" name="Slide Number Placeholder 3"/>
          <p:cNvSpPr>
            <a:spLocks noGrp="1"/>
          </p:cNvSpPr>
          <p:nvPr>
            <p:ph type="sldNum" sz="quarter" idx="5"/>
          </p:nvPr>
        </p:nvSpPr>
        <p:spPr/>
        <p:txBody>
          <a:bodyPr/>
          <a:lstStyle/>
          <a:p>
            <a:fld id="{EFC319CC-0AB8-41C0-9E1E-456699F28D25}" type="slidenum">
              <a:rPr lang="en-GB" smtClean="0"/>
              <a:t>5</a:t>
            </a:fld>
            <a:endParaRPr lang="en-GB"/>
          </a:p>
        </p:txBody>
      </p:sp>
    </p:spTree>
    <p:extLst>
      <p:ext uri="{BB962C8B-B14F-4D97-AF65-F5344CB8AC3E}">
        <p14:creationId xmlns:p14="http://schemas.microsoft.com/office/powerpoint/2010/main" val="44878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Communication</a:t>
            </a:r>
            <a:r>
              <a:rPr lang="en-GB" baseline="0" dirty="0"/>
              <a:t> example from standard specs document</a:t>
            </a:r>
            <a:endParaRPr lang="en-GB" dirty="0"/>
          </a:p>
        </p:txBody>
      </p:sp>
      <p:sp>
        <p:nvSpPr>
          <p:cNvPr id="4" name="Slide Number Placeholder 3"/>
          <p:cNvSpPr>
            <a:spLocks noGrp="1"/>
          </p:cNvSpPr>
          <p:nvPr>
            <p:ph type="sldNum" sz="quarter" idx="5"/>
          </p:nvPr>
        </p:nvSpPr>
        <p:spPr/>
        <p:txBody>
          <a:bodyPr/>
          <a:lstStyle/>
          <a:p>
            <a:fld id="{EFC319CC-0AB8-41C0-9E1E-456699F28D25}" type="slidenum">
              <a:rPr lang="en-GB" smtClean="0"/>
              <a:t>7</a:t>
            </a:fld>
            <a:endParaRPr lang="en-GB"/>
          </a:p>
        </p:txBody>
      </p:sp>
    </p:spTree>
    <p:extLst>
      <p:ext uri="{BB962C8B-B14F-4D97-AF65-F5344CB8AC3E}">
        <p14:creationId xmlns:p14="http://schemas.microsoft.com/office/powerpoint/2010/main" val="222374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not going to explain what Docker or containers are.</a:t>
            </a:r>
          </a:p>
          <a:p>
            <a:r>
              <a:rPr lang="en-GB" dirty="0"/>
              <a:t>You can get around this by using host networking on Linux, but this solution doesn't work on Windows</a:t>
            </a:r>
          </a:p>
        </p:txBody>
      </p:sp>
      <p:sp>
        <p:nvSpPr>
          <p:cNvPr id="4" name="Slide Number Placeholder 3"/>
          <p:cNvSpPr>
            <a:spLocks noGrp="1"/>
          </p:cNvSpPr>
          <p:nvPr>
            <p:ph type="sldNum" sz="quarter" idx="5"/>
          </p:nvPr>
        </p:nvSpPr>
        <p:spPr/>
        <p:txBody>
          <a:bodyPr/>
          <a:lstStyle/>
          <a:p>
            <a:fld id="{D753A652-AA31-483D-958A-4E3F11A29452}" type="slidenum">
              <a:rPr lang="en-GB" smtClean="0"/>
              <a:t>8</a:t>
            </a:fld>
            <a:endParaRPr lang="en-GB"/>
          </a:p>
        </p:txBody>
      </p:sp>
    </p:spTree>
    <p:extLst>
      <p:ext uri="{BB962C8B-B14F-4D97-AF65-F5344CB8AC3E}">
        <p14:creationId xmlns:p14="http://schemas.microsoft.com/office/powerpoint/2010/main" val="193750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big problem here is that we need to need to know in advance all the IP addresses of all the PVs we might want to use</a:t>
            </a:r>
          </a:p>
        </p:txBody>
      </p:sp>
      <p:sp>
        <p:nvSpPr>
          <p:cNvPr id="4" name="Slide Number Placeholder 3"/>
          <p:cNvSpPr>
            <a:spLocks noGrp="1"/>
          </p:cNvSpPr>
          <p:nvPr>
            <p:ph type="sldNum" sz="quarter" idx="5"/>
          </p:nvPr>
        </p:nvSpPr>
        <p:spPr/>
        <p:txBody>
          <a:bodyPr/>
          <a:lstStyle/>
          <a:p>
            <a:fld id="{EFC319CC-0AB8-41C0-9E1E-456699F28D25}" type="slidenum">
              <a:rPr lang="en-GB" smtClean="0"/>
              <a:t>10</a:t>
            </a:fld>
            <a:endParaRPr lang="en-GB"/>
          </a:p>
        </p:txBody>
      </p:sp>
    </p:spTree>
    <p:extLst>
      <p:ext uri="{BB962C8B-B14F-4D97-AF65-F5344CB8AC3E}">
        <p14:creationId xmlns:p14="http://schemas.microsoft.com/office/powerpoint/2010/main" val="143435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C319CC-0AB8-41C0-9E1E-456699F28D25}" type="slidenum">
              <a:rPr lang="en-GB" smtClean="0"/>
              <a:t>11</a:t>
            </a:fld>
            <a:endParaRPr lang="en-GB"/>
          </a:p>
        </p:txBody>
      </p:sp>
    </p:spTree>
    <p:extLst>
      <p:ext uri="{BB962C8B-B14F-4D97-AF65-F5344CB8AC3E}">
        <p14:creationId xmlns:p14="http://schemas.microsoft.com/office/powerpoint/2010/main" val="399812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proved unreliable in practice. It generates large numbers of error messages about duplicate PVs, produced hard to diagnose problems, and kept blowing up or servers with out of control logs. </a:t>
            </a:r>
          </a:p>
          <a:p>
            <a:r>
              <a:rPr lang="en-GB" dirty="0"/>
              <a:t>Just look at it! It smells bad</a:t>
            </a:r>
          </a:p>
        </p:txBody>
      </p:sp>
      <p:sp>
        <p:nvSpPr>
          <p:cNvPr id="4" name="Slide Number Placeholder 3"/>
          <p:cNvSpPr>
            <a:spLocks noGrp="1"/>
          </p:cNvSpPr>
          <p:nvPr>
            <p:ph type="sldNum" sz="quarter" idx="5"/>
          </p:nvPr>
        </p:nvSpPr>
        <p:spPr/>
        <p:txBody>
          <a:bodyPr/>
          <a:lstStyle/>
          <a:p>
            <a:fld id="{EFC319CC-0AB8-41C0-9E1E-456699F28D25}" type="slidenum">
              <a:rPr lang="en-GB" smtClean="0"/>
              <a:t>12</a:t>
            </a:fld>
            <a:endParaRPr lang="en-GB"/>
          </a:p>
        </p:txBody>
      </p:sp>
    </p:spTree>
    <p:extLst>
      <p:ext uri="{BB962C8B-B14F-4D97-AF65-F5344CB8AC3E}">
        <p14:creationId xmlns:p14="http://schemas.microsoft.com/office/powerpoint/2010/main" val="244402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136145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0134600" cy="365125"/>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029200" cy="3852000"/>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5524501" y="1304925"/>
            <a:ext cx="4876800" cy="3852000"/>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a:extLst>
              <a:ext uri="{FF2B5EF4-FFF2-40B4-BE49-F238E27FC236}">
                <a16:creationId xmlns:a16="http://schemas.microsoft.com/office/drawing/2014/main" id="{696B1B1A-8A60-7571-1DEF-DF9002566813}"/>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17/09/2024</a:t>
            </a:fld>
            <a:endParaRPr lang="en-GB"/>
          </a:p>
        </p:txBody>
      </p:sp>
      <p:sp>
        <p:nvSpPr>
          <p:cNvPr id="9" name="Footer Placeholder 4">
            <a:extLst>
              <a:ext uri="{FF2B5EF4-FFF2-40B4-BE49-F238E27FC236}">
                <a16:creationId xmlns:a16="http://schemas.microsoft.com/office/drawing/2014/main" id="{0A238165-19F1-BC18-C20C-3CC3D2AFD9BF}"/>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Slide Number Placeholder 5">
            <a:extLst>
              <a:ext uri="{FF2B5EF4-FFF2-40B4-BE49-F238E27FC236}">
                <a16:creationId xmlns:a16="http://schemas.microsoft.com/office/drawing/2014/main" id="{E1EE5152-9164-4EB5-EAF6-34C6622C3EEA}"/>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154689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4838699"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4838699" cy="2846762"/>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5562602" y="1304925"/>
            <a:ext cx="4838699"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5562603" y="2330075"/>
            <a:ext cx="4838698" cy="2846762"/>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0134600" cy="460375"/>
          </a:xfrm>
          <a:prstGeom prst="rect">
            <a:avLst/>
          </a:prstGeom>
        </p:spPr>
        <p:txBody>
          <a:bodyPr/>
          <a:lstStyle/>
          <a:p>
            <a:r>
              <a:rPr lang="en-US" dirty="0"/>
              <a:t>Click to edit Master title style</a:t>
            </a:r>
            <a:endParaRPr lang="en-GB" dirty="0"/>
          </a:p>
        </p:txBody>
      </p:sp>
      <p:sp>
        <p:nvSpPr>
          <p:cNvPr id="2" name="Date Placeholder 3">
            <a:extLst>
              <a:ext uri="{FF2B5EF4-FFF2-40B4-BE49-F238E27FC236}">
                <a16:creationId xmlns:a16="http://schemas.microsoft.com/office/drawing/2014/main" id="{23CDD2F5-1481-9908-2B81-B0CBF2B47D0A}"/>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17/09/2024</a:t>
            </a:fld>
            <a:endParaRPr lang="en-GB"/>
          </a:p>
        </p:txBody>
      </p:sp>
      <p:sp>
        <p:nvSpPr>
          <p:cNvPr id="10" name="Footer Placeholder 4">
            <a:extLst>
              <a:ext uri="{FF2B5EF4-FFF2-40B4-BE49-F238E27FC236}">
                <a16:creationId xmlns:a16="http://schemas.microsoft.com/office/drawing/2014/main" id="{E6B48C32-ECD3-49D3-C88A-0D6CD7761932}"/>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Slide Number Placeholder 5">
            <a:extLst>
              <a:ext uri="{FF2B5EF4-FFF2-40B4-BE49-F238E27FC236}">
                <a16:creationId xmlns:a16="http://schemas.microsoft.com/office/drawing/2014/main" id="{79971ACE-673D-0FE6-8E00-6A36AFB9BDDA}"/>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307567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17/09/2024</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a:xfrm>
            <a:off x="4036642"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a:xfrm>
            <a:off x="9178183"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07841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4305300" cy="4814280"/>
          </a:xfrm>
          <a:prstGeom prst="rect">
            <a:avLst/>
          </a:prstGeom>
        </p:spPr>
        <p:txBody>
          <a:bodyPr/>
          <a:lstStyle>
            <a:lvl1pPr>
              <a:defRPr sz="20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
        <p:nvSpPr>
          <p:cNvPr id="2" name="Date Placeholder 3">
            <a:extLst>
              <a:ext uri="{FF2B5EF4-FFF2-40B4-BE49-F238E27FC236}">
                <a16:creationId xmlns:a16="http://schemas.microsoft.com/office/drawing/2014/main" id="{757201D5-8F5F-EFFC-D1C0-6AEE32BE3984}"/>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17/09/2024</a:t>
            </a:fld>
            <a:endParaRPr lang="en-GB"/>
          </a:p>
        </p:txBody>
      </p:sp>
      <p:sp>
        <p:nvSpPr>
          <p:cNvPr id="9" name="Footer Placeholder 4">
            <a:extLst>
              <a:ext uri="{FF2B5EF4-FFF2-40B4-BE49-F238E27FC236}">
                <a16:creationId xmlns:a16="http://schemas.microsoft.com/office/drawing/2014/main" id="{678B8663-1CEA-8953-DFF8-3DC54CD04C9B}"/>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Slide Number Placeholder 5">
            <a:extLst>
              <a:ext uri="{FF2B5EF4-FFF2-40B4-BE49-F238E27FC236}">
                <a16:creationId xmlns:a16="http://schemas.microsoft.com/office/drawing/2014/main" id="{B21BB798-7151-8F54-8B80-FAE592194FB5}"/>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52845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17/09/2024</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a:xfrm>
            <a:off x="4036642"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a:xfrm>
            <a:off x="9178183"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26454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96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40259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1953054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7289801" y="2286000"/>
            <a:ext cx="3201066" cy="3213102"/>
          </a:xfrm>
        </p:spPr>
        <p:txBody>
          <a:bodyPr/>
          <a:lstStyle/>
          <a:p>
            <a:endParaRPr lang="en-GB"/>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6701" y="2286000"/>
            <a:ext cx="3201066" cy="3213102"/>
          </a:xfrm>
        </p:spPr>
        <p:txBody>
          <a:bodyPr/>
          <a:lstStyle/>
          <a:p>
            <a:endParaRPr lang="en-GB" dirty="0"/>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3778251" y="2286000"/>
            <a:ext cx="3201066"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02235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932876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192225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72777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780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60067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p>
            <a:fld id="{046E3D24-6BCE-48F4-B6DB-AB007E8B5F8E}" type="datetimeFigureOut">
              <a:rPr lang="en-GB" smtClean="0"/>
              <a:t>17/09/2024</a:t>
            </a:fld>
            <a:endParaRPr lang="en-GB" dirty="0"/>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535900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3683134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p>
            <a:fld id="{046E3D24-6BCE-48F4-B6DB-AB007E8B5F8E}" type="datetimeFigureOut">
              <a:rPr lang="en-GB" smtClean="0"/>
              <a:t>17/09/2024</a:t>
            </a:fld>
            <a:endParaRPr lang="en-GB" dirty="0"/>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024979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276315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140150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5825382" cy="4814280"/>
          </a:xfrm>
          <a:prstGeom prst="rect">
            <a:avLst/>
          </a:prstGeom>
        </p:spPr>
        <p:txBody>
          <a:bodyPr/>
          <a:lstStyle>
            <a:lvl1pPr>
              <a:defRPr sz="20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309071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656199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62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55372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328347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40259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1675949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8267701" y="2286000"/>
            <a:ext cx="3644900" cy="3213102"/>
          </a:xfrm>
        </p:spPr>
        <p:txBody>
          <a:bodyPr/>
          <a:lstStyle/>
          <a:p>
            <a:endParaRPr lang="en-GB" dirty="0"/>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3526" y="2286000"/>
            <a:ext cx="3644900" cy="3213102"/>
          </a:xfrm>
        </p:spPr>
        <p:txBody>
          <a:bodyPr/>
          <a:lstStyle/>
          <a:p>
            <a:endParaRPr lang="en-GB"/>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4265614" y="2286000"/>
            <a:ext cx="3644900"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16459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155470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916302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78431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379747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80950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p>
            <a:fld id="{046E3D24-6BCE-48F4-B6DB-AB007E8B5F8E}" type="datetimeFigureOut">
              <a:rPr lang="en-GB" smtClean="0"/>
              <a:t>17/09/2024</a:t>
            </a:fld>
            <a:endParaRPr lang="en-GB" dirty="0"/>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2187053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905161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538624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831710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5825382" cy="4814280"/>
          </a:xfrm>
          <a:prstGeom prst="rect">
            <a:avLst/>
          </a:prstGeom>
        </p:spPr>
        <p:txBody>
          <a:bodyPr/>
          <a:lstStyle>
            <a:lvl1pPr>
              <a:defRPr sz="2000">
                <a:solidFill>
                  <a:schemeClr val="tx2"/>
                </a:solidFill>
              </a:defRPr>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53977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7289801" y="2286000"/>
            <a:ext cx="3201066" cy="3213102"/>
          </a:xfrm>
        </p:spPr>
        <p:txBody>
          <a:bodyPr/>
          <a:lstStyle/>
          <a:p>
            <a:endParaRPr lang="en-GB"/>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6701" y="2286000"/>
            <a:ext cx="3201066" cy="3213102"/>
          </a:xfrm>
        </p:spPr>
        <p:txBody>
          <a:bodyPr/>
          <a:lstStyle/>
          <a:p>
            <a:endParaRPr lang="en-GB"/>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3778251" y="2286000"/>
            <a:ext cx="3201066"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02235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623609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p>
            <a:fld id="{046E3D24-6BCE-48F4-B6DB-AB007E8B5F8E}" type="datetimeFigureOut">
              <a:rPr lang="en-GB" smtClean="0"/>
              <a:t>17/09/2024</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21948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174781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391002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0134601"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01346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17/09/2024</a:t>
            </a:fld>
            <a:endParaRPr lang="en-GB" dirty="0"/>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265226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0134600" cy="358775"/>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0134601"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09D4965-8177-C8A9-33AC-754C0ED554F2}"/>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17/09/2024</a:t>
            </a:fld>
            <a:endParaRPr lang="en-GB"/>
          </a:p>
        </p:txBody>
      </p:sp>
      <p:sp>
        <p:nvSpPr>
          <p:cNvPr id="8" name="Footer Placeholder 4">
            <a:extLst>
              <a:ext uri="{FF2B5EF4-FFF2-40B4-BE49-F238E27FC236}">
                <a16:creationId xmlns:a16="http://schemas.microsoft.com/office/drawing/2014/main" id="{C01BF125-5608-918B-79E5-BE6B8E111EC4}"/>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Slide Number Placeholder 5">
            <a:extLst>
              <a:ext uri="{FF2B5EF4-FFF2-40B4-BE49-F238E27FC236}">
                <a16:creationId xmlns:a16="http://schemas.microsoft.com/office/drawing/2014/main" id="{E51BFCBE-908C-8ECE-F8ED-964778AC7346}"/>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383112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0134600"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700" y="4700187"/>
            <a:ext cx="10134600"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64611373-ED99-15C4-4B72-2A9B821EAC44}"/>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17/09/2024</a:t>
            </a:fld>
            <a:endParaRPr lang="en-GB"/>
          </a:p>
        </p:txBody>
      </p:sp>
      <p:sp>
        <p:nvSpPr>
          <p:cNvPr id="8" name="Footer Placeholder 4">
            <a:extLst>
              <a:ext uri="{FF2B5EF4-FFF2-40B4-BE49-F238E27FC236}">
                <a16:creationId xmlns:a16="http://schemas.microsoft.com/office/drawing/2014/main" id="{6ED30078-44D0-E5C0-B24D-510F1391FBB0}"/>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Slide Number Placeholder 5">
            <a:extLst>
              <a:ext uri="{FF2B5EF4-FFF2-40B4-BE49-F238E27FC236}">
                <a16:creationId xmlns:a16="http://schemas.microsoft.com/office/drawing/2014/main" id="{82F11EA8-20E4-A501-59E7-89936990BB78}"/>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1672187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E97D3-004E-241C-1F4D-DA2001CE04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3" y="1"/>
            <a:ext cx="12190813" cy="6857998"/>
          </a:xfrm>
          <a:prstGeom prst="rect">
            <a:avLst/>
          </a:prstGeom>
        </p:spPr>
      </p:pic>
      <p:sp>
        <p:nvSpPr>
          <p:cNvPr id="9" name="Title Placeholder 8">
            <a:extLst>
              <a:ext uri="{FF2B5EF4-FFF2-40B4-BE49-F238E27FC236}">
                <a16:creationId xmlns:a16="http://schemas.microsoft.com/office/drawing/2014/main" id="{D0781EEC-C938-86FA-B882-0B112DC0D017}"/>
              </a:ext>
            </a:extLst>
          </p:cNvPr>
          <p:cNvSpPr>
            <a:spLocks noGrp="1"/>
          </p:cNvSpPr>
          <p:nvPr>
            <p:ph type="title"/>
          </p:nvPr>
        </p:nvSpPr>
        <p:spPr>
          <a:xfrm>
            <a:off x="266700" y="365125"/>
            <a:ext cx="7086600" cy="574675"/>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16BCFD7A-BAD1-80E9-241B-1E0D4B057C90}"/>
              </a:ext>
            </a:extLst>
          </p:cNvPr>
          <p:cNvSpPr>
            <a:spLocks noGrp="1"/>
          </p:cNvSpPr>
          <p:nvPr>
            <p:ph type="body" idx="1"/>
          </p:nvPr>
        </p:nvSpPr>
        <p:spPr>
          <a:xfrm>
            <a:off x="268659" y="1304925"/>
            <a:ext cx="11654683"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3796829732"/>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2800" b="0" kern="1200">
          <a:solidFill>
            <a:schemeClr val="accent3"/>
          </a:solidFill>
          <a:latin typeface="+mj-lt"/>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E97D3-004E-241C-1F4D-DA2001CE042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593" y="0"/>
            <a:ext cx="12190813" cy="6857998"/>
          </a:xfrm>
          <a:prstGeom prst="rect">
            <a:avLst/>
          </a:prstGeom>
        </p:spPr>
      </p:pic>
      <p:sp>
        <p:nvSpPr>
          <p:cNvPr id="9" name="Title Placeholder 8">
            <a:extLst>
              <a:ext uri="{FF2B5EF4-FFF2-40B4-BE49-F238E27FC236}">
                <a16:creationId xmlns:a16="http://schemas.microsoft.com/office/drawing/2014/main" id="{D0781EEC-C938-86FA-B882-0B112DC0D017}"/>
              </a:ext>
            </a:extLst>
          </p:cNvPr>
          <p:cNvSpPr>
            <a:spLocks noGrp="1"/>
          </p:cNvSpPr>
          <p:nvPr>
            <p:ph type="title"/>
          </p:nvPr>
        </p:nvSpPr>
        <p:spPr>
          <a:xfrm>
            <a:off x="266700" y="365125"/>
            <a:ext cx="7086600" cy="574675"/>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16BCFD7A-BAD1-80E9-241B-1E0D4B057C90}"/>
              </a:ext>
            </a:extLst>
          </p:cNvPr>
          <p:cNvSpPr>
            <a:spLocks noGrp="1"/>
          </p:cNvSpPr>
          <p:nvPr>
            <p:ph type="body" idx="1"/>
          </p:nvPr>
        </p:nvSpPr>
        <p:spPr>
          <a:xfrm>
            <a:off x="268659" y="1304925"/>
            <a:ext cx="10081841"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223255704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6" r:id="rId3"/>
    <p:sldLayoutId id="2147483724" r:id="rId4"/>
    <p:sldLayoutId id="2147483725"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defTabSz="914400" rtl="0" eaLnBrk="1" latinLnBrk="0" hangingPunct="1">
        <a:lnSpc>
          <a:spcPct val="90000"/>
        </a:lnSpc>
        <a:spcBef>
          <a:spcPct val="0"/>
        </a:spcBef>
        <a:buNone/>
        <a:defRPr sz="2800" b="0" kern="1200">
          <a:solidFill>
            <a:schemeClr val="accent3"/>
          </a:solidFill>
          <a:latin typeface="+mj-lt"/>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355" y="0"/>
            <a:ext cx="12189289" cy="6857998"/>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pitchFamily="34" charset="0"/>
              </a:defRPr>
            </a:lvl1pPr>
          </a:lstStyle>
          <a:p>
            <a:fld id="{046E3D24-6BCE-48F4-B6DB-AB007E8B5F8E}" type="datetimeFigureOut">
              <a:rPr lang="en-GB" smtClean="0"/>
              <a:pPr/>
              <a:t>17/09/2024</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3737474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Lst>
  <p:txStyles>
    <p:titleStyle>
      <a:lvl1pPr algn="l" defTabSz="914400" rtl="0" eaLnBrk="1" latinLnBrk="0" hangingPunct="1">
        <a:lnSpc>
          <a:spcPct val="90000"/>
        </a:lnSpc>
        <a:spcBef>
          <a:spcPct val="0"/>
        </a:spcBef>
        <a:buNone/>
        <a:defRPr sz="2800" kern="1200">
          <a:solidFill>
            <a:srgbClr val="00308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355" y="0"/>
            <a:ext cx="12189289" cy="6857999"/>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pitchFamily="34" charset="0"/>
              </a:defRPr>
            </a:lvl1pPr>
          </a:lstStyle>
          <a:p>
            <a:fld id="{046E3D24-6BCE-48F4-B6DB-AB007E8B5F8E}" type="datetimeFigureOut">
              <a:rPr lang="en-GB" smtClean="0"/>
              <a:pPr/>
              <a:t>17/09/2024</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23873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35" r:id="rId6"/>
    <p:sldLayoutId id="2147483736" r:id="rId7"/>
    <p:sldLayoutId id="2147483737" r:id="rId8"/>
    <p:sldLayoutId id="2147483738" r:id="rId9"/>
    <p:sldLayoutId id="2147483739" r:id="rId10"/>
    <p:sldLayoutId id="2147483740" r:id="rId11"/>
    <p:sldLayoutId id="2147483742" r:id="rId12"/>
    <p:sldLayoutId id="2147483743" r:id="rId13"/>
  </p:sldLayoutIdLst>
  <p:txStyles>
    <p:titleStyle>
      <a:lvl1pPr algn="l" defTabSz="914400" rtl="0" eaLnBrk="1" latinLnBrk="0" hangingPunct="1">
        <a:lnSpc>
          <a:spcPct val="90000"/>
        </a:lnSpc>
        <a:spcBef>
          <a:spcPct val="0"/>
        </a:spcBef>
        <a:buNone/>
        <a:defRPr sz="2800" kern="1200">
          <a:solidFill>
            <a:srgbClr val="00308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hyperlink" Target="https://epics-base.github.io/p4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5CD0-94BB-02A9-D0D6-755513A2911E}"/>
              </a:ext>
            </a:extLst>
          </p:cNvPr>
          <p:cNvSpPr>
            <a:spLocks noGrp="1"/>
          </p:cNvSpPr>
          <p:nvPr>
            <p:ph type="ctrTitle"/>
          </p:nvPr>
        </p:nvSpPr>
        <p:spPr/>
        <p:txBody>
          <a:bodyPr/>
          <a:lstStyle/>
          <a:p>
            <a:r>
              <a:rPr lang="en-GB" dirty="0" err="1"/>
              <a:t>PVAccess</a:t>
            </a:r>
            <a:r>
              <a:rPr lang="en-GB" dirty="0"/>
              <a:t>, Docker, and the </a:t>
            </a:r>
            <a:br>
              <a:rPr lang="en-GB" dirty="0"/>
            </a:br>
            <a:r>
              <a:rPr lang="en-GB" dirty="0"/>
              <a:t>UDP Broadcast Problem</a:t>
            </a:r>
          </a:p>
        </p:txBody>
      </p:sp>
      <p:sp>
        <p:nvSpPr>
          <p:cNvPr id="3" name="Subtitle 2">
            <a:extLst>
              <a:ext uri="{FF2B5EF4-FFF2-40B4-BE49-F238E27FC236}">
                <a16:creationId xmlns:a16="http://schemas.microsoft.com/office/drawing/2014/main" id="{15A80B9D-A009-468E-DD38-1C459E82E2B8}"/>
              </a:ext>
            </a:extLst>
          </p:cNvPr>
          <p:cNvSpPr>
            <a:spLocks noGrp="1"/>
          </p:cNvSpPr>
          <p:nvPr>
            <p:ph type="subTitle" idx="1"/>
          </p:nvPr>
        </p:nvSpPr>
        <p:spPr/>
        <p:txBody>
          <a:bodyPr/>
          <a:lstStyle/>
          <a:p>
            <a:r>
              <a:rPr lang="en-GB" dirty="0"/>
              <a:t>Ivan Finch</a:t>
            </a:r>
          </a:p>
        </p:txBody>
      </p:sp>
      <p:sp>
        <p:nvSpPr>
          <p:cNvPr id="4" name="Text Placeholder 3">
            <a:extLst>
              <a:ext uri="{FF2B5EF4-FFF2-40B4-BE49-F238E27FC236}">
                <a16:creationId xmlns:a16="http://schemas.microsoft.com/office/drawing/2014/main" id="{F317514D-CA92-5C28-8A6F-C434B7EF14DE}"/>
              </a:ext>
            </a:extLst>
          </p:cNvPr>
          <p:cNvSpPr>
            <a:spLocks noGrp="1"/>
          </p:cNvSpPr>
          <p:nvPr>
            <p:ph type="body" sz="quarter" idx="10"/>
          </p:nvPr>
        </p:nvSpPr>
        <p:spPr/>
        <p:txBody>
          <a:bodyPr>
            <a:normAutofit fontScale="92500" lnSpcReduction="20000"/>
          </a:bodyPr>
          <a:lstStyle/>
          <a:p>
            <a:r>
              <a:rPr lang="en-GB" dirty="0"/>
              <a:t>SNS, Oak Ridge, Tennessee</a:t>
            </a:r>
          </a:p>
        </p:txBody>
      </p:sp>
      <p:sp>
        <p:nvSpPr>
          <p:cNvPr id="5" name="Text Placeholder 4">
            <a:extLst>
              <a:ext uri="{FF2B5EF4-FFF2-40B4-BE49-F238E27FC236}">
                <a16:creationId xmlns:a16="http://schemas.microsoft.com/office/drawing/2014/main" id="{F4CC80D5-0EB8-807C-B0E7-140CDCF28F4C}"/>
              </a:ext>
            </a:extLst>
          </p:cNvPr>
          <p:cNvSpPr>
            <a:spLocks noGrp="1"/>
          </p:cNvSpPr>
          <p:nvPr>
            <p:ph type="body" sz="quarter" idx="11"/>
          </p:nvPr>
        </p:nvSpPr>
        <p:spPr/>
        <p:txBody>
          <a:bodyPr>
            <a:normAutofit fontScale="92500" lnSpcReduction="20000"/>
          </a:bodyPr>
          <a:lstStyle/>
          <a:p>
            <a:r>
              <a:rPr lang="en-GB" dirty="0"/>
              <a:t>Weds 18 Sept</a:t>
            </a:r>
          </a:p>
        </p:txBody>
      </p:sp>
    </p:spTree>
    <p:extLst>
      <p:ext uri="{BB962C8B-B14F-4D97-AF65-F5344CB8AC3E}">
        <p14:creationId xmlns:p14="http://schemas.microsoft.com/office/powerpoint/2010/main" val="148182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FE4C-7FFA-0727-75A8-6CE2553E5D83}"/>
              </a:ext>
            </a:extLst>
          </p:cNvPr>
          <p:cNvSpPr>
            <a:spLocks noGrp="1"/>
          </p:cNvSpPr>
          <p:nvPr>
            <p:ph type="title"/>
          </p:nvPr>
        </p:nvSpPr>
        <p:spPr/>
        <p:txBody>
          <a:bodyPr>
            <a:normAutofit fontScale="90000"/>
          </a:bodyPr>
          <a:lstStyle/>
          <a:p>
            <a:r>
              <a:rPr lang="en-GB" dirty="0"/>
              <a:t>What's the Solution? – EPICS_PVA_NAME_SERVERS</a:t>
            </a:r>
          </a:p>
        </p:txBody>
      </p:sp>
      <p:sp>
        <p:nvSpPr>
          <p:cNvPr id="3" name="Content Placeholder 2">
            <a:extLst>
              <a:ext uri="{FF2B5EF4-FFF2-40B4-BE49-F238E27FC236}">
                <a16:creationId xmlns:a16="http://schemas.microsoft.com/office/drawing/2014/main" id="{230EAD62-45E2-8D6E-6CD1-6C74AE22F09F}"/>
              </a:ext>
            </a:extLst>
          </p:cNvPr>
          <p:cNvSpPr>
            <a:spLocks noGrp="1"/>
          </p:cNvSpPr>
          <p:nvPr>
            <p:ph idx="1"/>
          </p:nvPr>
        </p:nvSpPr>
        <p:spPr>
          <a:xfrm>
            <a:off x="266700" y="1304925"/>
            <a:ext cx="11259400" cy="4449388"/>
          </a:xfrm>
        </p:spPr>
        <p:txBody>
          <a:bodyPr>
            <a:noAutofit/>
          </a:bodyPr>
          <a:lstStyle/>
          <a:p>
            <a:pPr marL="0" indent="0">
              <a:buNone/>
            </a:pPr>
            <a:r>
              <a:rPr lang="en-GB" dirty="0"/>
              <a:t>In some cases, there is an easy way around this limitation. </a:t>
            </a:r>
          </a:p>
          <a:p>
            <a:pPr marL="0" indent="0">
              <a:buNone/>
            </a:pPr>
            <a:r>
              <a:rPr lang="en-GB" dirty="0"/>
              <a:t>The environment variable EPICS_PVA_NAME_SERVERS allows us to bypass the UDP broadcast search and UDP unicast search reply. Instead, we can set the EPICS_PVA_NAME_SERVERS environment variable to point directly at the IP address of the required server </a:t>
            </a:r>
            <a:r>
              <a:rPr lang="en-GB" i="1" dirty="0"/>
              <a:t>if</a:t>
            </a:r>
            <a:r>
              <a:rPr lang="en-GB" dirty="0"/>
              <a:t> we know it. </a:t>
            </a:r>
          </a:p>
          <a:p>
            <a:pPr marL="0" indent="0">
              <a:buNone/>
            </a:pPr>
            <a:r>
              <a:rPr lang="en-GB" dirty="0"/>
              <a:t>EPICS_PVA_NAME_SERVERS is supported in:</a:t>
            </a:r>
          </a:p>
          <a:p>
            <a:pPr marL="285750" indent="-285750">
              <a:buFont typeface="Arial" panose="020B0604020202020204" pitchFamily="34" charset="0"/>
              <a:buChar char="•"/>
            </a:pPr>
            <a:r>
              <a:rPr lang="en-GB" b="1" dirty="0" err="1"/>
              <a:t>pvxs</a:t>
            </a:r>
            <a:r>
              <a:rPr lang="en-GB" dirty="0"/>
              <a:t> – C++ library for </a:t>
            </a:r>
            <a:r>
              <a:rPr lang="en-GB" dirty="0" err="1"/>
              <a:t>pvAccess</a:t>
            </a:r>
            <a:r>
              <a:rPr lang="en-GB" dirty="0"/>
              <a:t> </a:t>
            </a:r>
          </a:p>
          <a:p>
            <a:pPr marL="285750" indent="-285750">
              <a:buFont typeface="Arial" panose="020B0604020202020204" pitchFamily="34" charset="0"/>
              <a:buChar char="•"/>
            </a:pPr>
            <a:r>
              <a:rPr lang="en-GB" b="1" dirty="0"/>
              <a:t>p4p</a:t>
            </a:r>
            <a:r>
              <a:rPr lang="en-GB" dirty="0"/>
              <a:t> – Python library for </a:t>
            </a:r>
            <a:r>
              <a:rPr lang="en-GB" dirty="0" err="1"/>
              <a:t>pvAccess</a:t>
            </a:r>
            <a:r>
              <a:rPr lang="en-GB" dirty="0"/>
              <a:t> (built on </a:t>
            </a:r>
            <a:r>
              <a:rPr lang="en-GB" dirty="0" err="1"/>
              <a:t>pvxs</a:t>
            </a:r>
            <a:r>
              <a:rPr lang="en-GB" dirty="0"/>
              <a:t>)</a:t>
            </a:r>
          </a:p>
          <a:p>
            <a:pPr marL="285750" indent="-285750">
              <a:buFont typeface="Arial" panose="020B0604020202020204" pitchFamily="34" charset="0"/>
              <a:buChar char="•"/>
            </a:pPr>
            <a:r>
              <a:rPr lang="en-GB" b="1" dirty="0"/>
              <a:t>Phoebus</a:t>
            </a:r>
          </a:p>
          <a:p>
            <a:pPr marL="0" indent="0">
              <a:buNone/>
            </a:pPr>
            <a:r>
              <a:rPr lang="en-GB" dirty="0"/>
              <a:t>It is not yet supported by EPICS base. This support is anticipated to arrive in the next release.</a:t>
            </a:r>
          </a:p>
          <a:p>
            <a:pPr marL="0" indent="0">
              <a:buNone/>
            </a:pPr>
            <a:r>
              <a:rPr lang="en-GB" dirty="0"/>
              <a:t>As we are bypassing search we must set the IP address of every IOC / container in advance.</a:t>
            </a:r>
          </a:p>
          <a:p>
            <a:pPr marL="0" indent="0">
              <a:buNone/>
            </a:pPr>
            <a:r>
              <a:rPr lang="en-GB" dirty="0"/>
              <a:t>There are also security implications around EPICS_PVA_NAME_SERVERS. It is possible to believe that IOCs cannot be controlled from outside the local network when this is not the case</a:t>
            </a:r>
          </a:p>
        </p:txBody>
      </p:sp>
    </p:spTree>
    <p:extLst>
      <p:ext uri="{BB962C8B-B14F-4D97-AF65-F5344CB8AC3E}">
        <p14:creationId xmlns:p14="http://schemas.microsoft.com/office/powerpoint/2010/main" val="59040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diagram of a gateway process&#10;&#10;Description automatically generated">
            <a:extLst>
              <a:ext uri="{FF2B5EF4-FFF2-40B4-BE49-F238E27FC236}">
                <a16:creationId xmlns:a16="http://schemas.microsoft.com/office/drawing/2014/main" id="{D39719C8-B030-626D-A919-892F2286280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800402" y="506893"/>
            <a:ext cx="4848225" cy="2619375"/>
          </a:xfrm>
        </p:spPr>
      </p:pic>
      <p:sp>
        <p:nvSpPr>
          <p:cNvPr id="4" name="Content Placeholder 3">
            <a:extLst>
              <a:ext uri="{FF2B5EF4-FFF2-40B4-BE49-F238E27FC236}">
                <a16:creationId xmlns:a16="http://schemas.microsoft.com/office/drawing/2014/main" id="{366B38C8-E334-5EB4-B18F-98CC3EDCDE00}"/>
              </a:ext>
            </a:extLst>
          </p:cNvPr>
          <p:cNvSpPr>
            <a:spLocks noGrp="1"/>
          </p:cNvSpPr>
          <p:nvPr>
            <p:ph type="body" sz="half" idx="2"/>
          </p:nvPr>
        </p:nvSpPr>
        <p:spPr>
          <a:xfrm>
            <a:off x="266699" y="1418323"/>
            <a:ext cx="5127551" cy="4309081"/>
          </a:xfrm>
        </p:spPr>
        <p:txBody>
          <a:bodyPr>
            <a:normAutofit lnSpcReduction="10000"/>
          </a:bodyPr>
          <a:lstStyle/>
          <a:p>
            <a:pPr marL="0" indent="0">
              <a:buNone/>
            </a:pPr>
            <a:r>
              <a:rPr lang="en-GB" dirty="0"/>
              <a:t>There is an existing solution for making </a:t>
            </a:r>
            <a:r>
              <a:rPr lang="en-GB" dirty="0" err="1"/>
              <a:t>pvAccess</a:t>
            </a:r>
            <a:r>
              <a:rPr lang="en-GB" dirty="0"/>
              <a:t> PVs available across network boundaries: </a:t>
            </a:r>
            <a:r>
              <a:rPr lang="en-GB" b="1" dirty="0"/>
              <a:t>PVA Gateway</a:t>
            </a:r>
          </a:p>
          <a:p>
            <a:pPr marL="0" indent="0">
              <a:buNone/>
            </a:pPr>
            <a:r>
              <a:rPr lang="en-GB" dirty="0"/>
              <a:t>PVA Gateway has a client side and a server side, which may be on different networks, and allows connections to bridge between these two networks.</a:t>
            </a:r>
          </a:p>
          <a:p>
            <a:pPr marL="0" indent="0">
              <a:buNone/>
            </a:pPr>
            <a:r>
              <a:rPr lang="en-GB" dirty="0"/>
              <a:t>A useful trick for docker is that we can target the default bridge network as the server side. This allows a gateway on bare metal to see containers on the same node.</a:t>
            </a:r>
          </a:p>
          <a:p>
            <a:pPr marL="0" indent="0">
              <a:buNone/>
            </a:pPr>
            <a:r>
              <a:rPr lang="en-GB" dirty="0"/>
              <a:t>PVA Gateway is part of p4p, written by Michael </a:t>
            </a:r>
            <a:r>
              <a:rPr lang="en-GB" dirty="0" err="1"/>
              <a:t>Davidsaver</a:t>
            </a:r>
            <a:r>
              <a:rPr lang="en-GB" dirty="0"/>
              <a:t>.</a:t>
            </a:r>
          </a:p>
          <a:p>
            <a:pPr marL="0" indent="0">
              <a:buNone/>
            </a:pPr>
            <a:r>
              <a:rPr lang="en-GB" dirty="0">
                <a:hlinkClick r:id="rId4"/>
              </a:rPr>
              <a:t>https://epics-base.github.io/p4p</a:t>
            </a:r>
            <a:r>
              <a:rPr lang="en-GB" dirty="0"/>
              <a:t> </a:t>
            </a:r>
          </a:p>
        </p:txBody>
      </p:sp>
      <p:sp>
        <p:nvSpPr>
          <p:cNvPr id="2" name="Title 1">
            <a:extLst>
              <a:ext uri="{FF2B5EF4-FFF2-40B4-BE49-F238E27FC236}">
                <a16:creationId xmlns:a16="http://schemas.microsoft.com/office/drawing/2014/main" id="{DFE3FE4C-7FFA-0727-75A8-6CE2553E5D83}"/>
              </a:ext>
            </a:extLst>
          </p:cNvPr>
          <p:cNvSpPr>
            <a:spLocks noGrp="1"/>
          </p:cNvSpPr>
          <p:nvPr>
            <p:ph type="title"/>
          </p:nvPr>
        </p:nvSpPr>
        <p:spPr>
          <a:xfrm>
            <a:off x="266699" y="365125"/>
            <a:ext cx="7792779" cy="865469"/>
          </a:xfrm>
        </p:spPr>
        <p:txBody>
          <a:bodyPr>
            <a:normAutofit/>
          </a:bodyPr>
          <a:lstStyle/>
          <a:p>
            <a:r>
              <a:rPr lang="en-GB" dirty="0"/>
              <a:t>What's the Solution? – PVA Gateway</a:t>
            </a:r>
          </a:p>
        </p:txBody>
      </p:sp>
      <p:pic>
        <p:nvPicPr>
          <p:cNvPr id="11" name="Picture 10" descr="A diagram of a network&#10;&#10;Description automatically generated">
            <a:extLst>
              <a:ext uri="{FF2B5EF4-FFF2-40B4-BE49-F238E27FC236}">
                <a16:creationId xmlns:a16="http://schemas.microsoft.com/office/drawing/2014/main" id="{6E7188B8-9BFE-BA49-89C9-3AC8680C6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0402" y="3429000"/>
            <a:ext cx="5257800" cy="2133600"/>
          </a:xfrm>
          <a:prstGeom prst="rect">
            <a:avLst/>
          </a:prstGeom>
        </p:spPr>
      </p:pic>
      <p:sp>
        <p:nvSpPr>
          <p:cNvPr id="12" name="TextBox 11">
            <a:extLst>
              <a:ext uri="{FF2B5EF4-FFF2-40B4-BE49-F238E27FC236}">
                <a16:creationId xmlns:a16="http://schemas.microsoft.com/office/drawing/2014/main" id="{A3D05341-95F9-C302-6CC3-4FA26E1E529E}"/>
              </a:ext>
            </a:extLst>
          </p:cNvPr>
          <p:cNvSpPr txBox="1"/>
          <p:nvPr/>
        </p:nvSpPr>
        <p:spPr>
          <a:xfrm>
            <a:off x="6154709" y="5784111"/>
            <a:ext cx="4139609" cy="338554"/>
          </a:xfrm>
          <a:prstGeom prst="rect">
            <a:avLst/>
          </a:prstGeom>
          <a:noFill/>
        </p:spPr>
        <p:txBody>
          <a:bodyPr wrap="square" rtlCol="0">
            <a:spAutoFit/>
          </a:bodyPr>
          <a:lstStyle/>
          <a:p>
            <a:pPr algn="ctr"/>
            <a:r>
              <a:rPr lang="en-GB" sz="1600" dirty="0">
                <a:solidFill>
                  <a:srgbClr val="44546A"/>
                </a:solidFill>
              </a:rPr>
              <a:t>Images from PVA Gateway documentation</a:t>
            </a:r>
          </a:p>
        </p:txBody>
      </p:sp>
    </p:spTree>
    <p:extLst>
      <p:ext uri="{BB962C8B-B14F-4D97-AF65-F5344CB8AC3E}">
        <p14:creationId xmlns:p14="http://schemas.microsoft.com/office/powerpoint/2010/main" val="357828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FCA5FD5-2631-08D4-2787-00F52F713097}"/>
              </a:ext>
            </a:extLst>
          </p:cNvPr>
          <p:cNvSpPr/>
          <p:nvPr/>
        </p:nvSpPr>
        <p:spPr>
          <a:xfrm>
            <a:off x="275901" y="1864242"/>
            <a:ext cx="8618536" cy="312951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E3FE4C-7FFA-0727-75A8-6CE2553E5D83}"/>
              </a:ext>
            </a:extLst>
          </p:cNvPr>
          <p:cNvSpPr>
            <a:spLocks noGrp="1"/>
          </p:cNvSpPr>
          <p:nvPr>
            <p:ph type="title"/>
          </p:nvPr>
        </p:nvSpPr>
        <p:spPr>
          <a:xfrm>
            <a:off x="266699" y="365125"/>
            <a:ext cx="10762808" cy="865469"/>
          </a:xfrm>
        </p:spPr>
        <p:txBody>
          <a:bodyPr>
            <a:normAutofit/>
          </a:bodyPr>
          <a:lstStyle/>
          <a:p>
            <a:r>
              <a:rPr lang="en-GB" dirty="0"/>
              <a:t>PVA Gateways on a Docker Swarm</a:t>
            </a:r>
          </a:p>
        </p:txBody>
      </p:sp>
      <p:cxnSp>
        <p:nvCxnSpPr>
          <p:cNvPr id="10" name="Straight Connector 9">
            <a:extLst>
              <a:ext uri="{FF2B5EF4-FFF2-40B4-BE49-F238E27FC236}">
                <a16:creationId xmlns:a16="http://schemas.microsoft.com/office/drawing/2014/main" id="{93D11C58-73B9-CCC8-6D39-B64A3E20CFAF}"/>
              </a:ext>
            </a:extLst>
          </p:cNvPr>
          <p:cNvCxnSpPr>
            <a:cxnSpLocks/>
          </p:cNvCxnSpPr>
          <p:nvPr/>
        </p:nvCxnSpPr>
        <p:spPr>
          <a:xfrm>
            <a:off x="275901" y="1864243"/>
            <a:ext cx="86277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22B0DEF-4506-DB19-32DC-1453C16366FC}"/>
              </a:ext>
            </a:extLst>
          </p:cNvPr>
          <p:cNvSpPr txBox="1"/>
          <p:nvPr/>
        </p:nvSpPr>
        <p:spPr>
          <a:xfrm>
            <a:off x="1124875" y="1435027"/>
            <a:ext cx="1004648" cy="369332"/>
          </a:xfrm>
          <a:prstGeom prst="rect">
            <a:avLst/>
          </a:prstGeom>
          <a:noFill/>
        </p:spPr>
        <p:txBody>
          <a:bodyPr wrap="square" rtlCol="0">
            <a:spAutoFit/>
          </a:bodyPr>
          <a:lstStyle/>
          <a:p>
            <a:pPr algn="ctr"/>
            <a:r>
              <a:rPr lang="en-GB" dirty="0"/>
              <a:t>Node 1</a:t>
            </a:r>
          </a:p>
        </p:txBody>
      </p:sp>
      <p:sp>
        <p:nvSpPr>
          <p:cNvPr id="13" name="TextBox 12">
            <a:extLst>
              <a:ext uri="{FF2B5EF4-FFF2-40B4-BE49-F238E27FC236}">
                <a16:creationId xmlns:a16="http://schemas.microsoft.com/office/drawing/2014/main" id="{43783A16-254D-8FD4-FBC1-9E151FCC8588}"/>
              </a:ext>
            </a:extLst>
          </p:cNvPr>
          <p:cNvSpPr txBox="1"/>
          <p:nvPr/>
        </p:nvSpPr>
        <p:spPr>
          <a:xfrm>
            <a:off x="4072319" y="1435027"/>
            <a:ext cx="1034902" cy="369332"/>
          </a:xfrm>
          <a:prstGeom prst="rect">
            <a:avLst/>
          </a:prstGeom>
          <a:noFill/>
        </p:spPr>
        <p:txBody>
          <a:bodyPr wrap="square" rtlCol="0">
            <a:spAutoFit/>
          </a:bodyPr>
          <a:lstStyle/>
          <a:p>
            <a:r>
              <a:rPr lang="en-GB" dirty="0"/>
              <a:t>Node 2</a:t>
            </a:r>
          </a:p>
        </p:txBody>
      </p:sp>
      <p:sp>
        <p:nvSpPr>
          <p:cNvPr id="20" name="Rectangle: Rounded Corners 19">
            <a:extLst>
              <a:ext uri="{FF2B5EF4-FFF2-40B4-BE49-F238E27FC236}">
                <a16:creationId xmlns:a16="http://schemas.microsoft.com/office/drawing/2014/main" id="{79AB4F0E-CCED-A6E1-0ACD-39D4C140DC6C}"/>
              </a:ext>
            </a:extLst>
          </p:cNvPr>
          <p:cNvSpPr/>
          <p:nvPr/>
        </p:nvSpPr>
        <p:spPr>
          <a:xfrm>
            <a:off x="494997" y="3264931"/>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Ingress </a:t>
            </a:r>
          </a:p>
          <a:p>
            <a:pPr algn="ctr"/>
            <a:r>
              <a:rPr lang="en-GB" dirty="0">
                <a:solidFill>
                  <a:schemeClr val="tx1"/>
                </a:solidFill>
              </a:rPr>
              <a:t>PVA Gateway</a:t>
            </a:r>
          </a:p>
        </p:txBody>
      </p:sp>
      <p:sp>
        <p:nvSpPr>
          <p:cNvPr id="21" name="Rectangle: Rounded Corners 20">
            <a:extLst>
              <a:ext uri="{FF2B5EF4-FFF2-40B4-BE49-F238E27FC236}">
                <a16:creationId xmlns:a16="http://schemas.microsoft.com/office/drawing/2014/main" id="{64DAA99C-4A80-814B-FFD3-98C35CF7242E}"/>
              </a:ext>
            </a:extLst>
          </p:cNvPr>
          <p:cNvSpPr/>
          <p:nvPr/>
        </p:nvSpPr>
        <p:spPr>
          <a:xfrm>
            <a:off x="3418290" y="3264930"/>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Ingress PVA Gateway</a:t>
            </a:r>
          </a:p>
        </p:txBody>
      </p:sp>
      <p:sp>
        <p:nvSpPr>
          <p:cNvPr id="5" name="Rectangle 4">
            <a:extLst>
              <a:ext uri="{FF2B5EF4-FFF2-40B4-BE49-F238E27FC236}">
                <a16:creationId xmlns:a16="http://schemas.microsoft.com/office/drawing/2014/main" id="{C7EB4407-2944-D781-8FF2-689DF8DC65AC}"/>
              </a:ext>
            </a:extLst>
          </p:cNvPr>
          <p:cNvSpPr/>
          <p:nvPr/>
        </p:nvSpPr>
        <p:spPr>
          <a:xfrm>
            <a:off x="-18910" y="5555147"/>
            <a:ext cx="6464595" cy="12723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9EB8A3D1-B302-E779-8723-23C38B1FCCB8}"/>
              </a:ext>
            </a:extLst>
          </p:cNvPr>
          <p:cNvSpPr/>
          <p:nvPr/>
        </p:nvSpPr>
        <p:spPr>
          <a:xfrm>
            <a:off x="494997" y="2167639"/>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Egress </a:t>
            </a:r>
          </a:p>
          <a:p>
            <a:pPr algn="ctr"/>
            <a:r>
              <a:rPr lang="en-GB" dirty="0">
                <a:solidFill>
                  <a:schemeClr val="tx1"/>
                </a:solidFill>
              </a:rPr>
              <a:t>PVA Gateway</a:t>
            </a:r>
          </a:p>
        </p:txBody>
      </p:sp>
      <p:sp>
        <p:nvSpPr>
          <p:cNvPr id="9" name="Rectangle: Rounded Corners 8">
            <a:extLst>
              <a:ext uri="{FF2B5EF4-FFF2-40B4-BE49-F238E27FC236}">
                <a16:creationId xmlns:a16="http://schemas.microsoft.com/office/drawing/2014/main" id="{493A5B58-A4F9-1EDA-AFE8-0FD7B20F6BD3}"/>
              </a:ext>
            </a:extLst>
          </p:cNvPr>
          <p:cNvSpPr/>
          <p:nvPr/>
        </p:nvSpPr>
        <p:spPr>
          <a:xfrm>
            <a:off x="3418290" y="2167638"/>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Egress </a:t>
            </a:r>
          </a:p>
          <a:p>
            <a:pPr algn="ctr"/>
            <a:r>
              <a:rPr lang="en-GB" dirty="0">
                <a:solidFill>
                  <a:schemeClr val="tx1"/>
                </a:solidFill>
              </a:rPr>
              <a:t>PVA Gateway</a:t>
            </a:r>
          </a:p>
        </p:txBody>
      </p:sp>
      <p:cxnSp>
        <p:nvCxnSpPr>
          <p:cNvPr id="11" name="Straight Connector 10">
            <a:extLst>
              <a:ext uri="{FF2B5EF4-FFF2-40B4-BE49-F238E27FC236}">
                <a16:creationId xmlns:a16="http://schemas.microsoft.com/office/drawing/2014/main" id="{566F250E-C3DB-EC6A-344D-801FE99356D4}"/>
              </a:ext>
            </a:extLst>
          </p:cNvPr>
          <p:cNvCxnSpPr/>
          <p:nvPr/>
        </p:nvCxnSpPr>
        <p:spPr>
          <a:xfrm>
            <a:off x="5945954" y="1322743"/>
            <a:ext cx="0" cy="4837053"/>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A05B621-11EE-5846-5CCF-96D144B62100}"/>
              </a:ext>
            </a:extLst>
          </p:cNvPr>
          <p:cNvSpPr txBox="1"/>
          <p:nvPr/>
        </p:nvSpPr>
        <p:spPr>
          <a:xfrm>
            <a:off x="6971462" y="1435027"/>
            <a:ext cx="1034902" cy="369332"/>
          </a:xfrm>
          <a:prstGeom prst="rect">
            <a:avLst/>
          </a:prstGeom>
          <a:noFill/>
        </p:spPr>
        <p:txBody>
          <a:bodyPr wrap="square" rtlCol="0">
            <a:spAutoFit/>
          </a:bodyPr>
          <a:lstStyle/>
          <a:p>
            <a:r>
              <a:rPr lang="en-GB" dirty="0"/>
              <a:t>Node 3</a:t>
            </a:r>
          </a:p>
        </p:txBody>
      </p:sp>
      <p:sp>
        <p:nvSpPr>
          <p:cNvPr id="15" name="Rectangle: Rounded Corners 14">
            <a:extLst>
              <a:ext uri="{FF2B5EF4-FFF2-40B4-BE49-F238E27FC236}">
                <a16:creationId xmlns:a16="http://schemas.microsoft.com/office/drawing/2014/main" id="{7AB4001C-8AE4-2673-0CE1-F25B77480F9C}"/>
              </a:ext>
            </a:extLst>
          </p:cNvPr>
          <p:cNvSpPr/>
          <p:nvPr/>
        </p:nvSpPr>
        <p:spPr>
          <a:xfrm>
            <a:off x="6317433" y="3264930"/>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Ingress </a:t>
            </a:r>
          </a:p>
          <a:p>
            <a:pPr algn="ctr"/>
            <a:r>
              <a:rPr lang="en-GB" dirty="0">
                <a:solidFill>
                  <a:schemeClr val="tx1"/>
                </a:solidFill>
              </a:rPr>
              <a:t>PVA Gateway</a:t>
            </a:r>
          </a:p>
        </p:txBody>
      </p:sp>
      <p:sp>
        <p:nvSpPr>
          <p:cNvPr id="16" name="Rectangle: Rounded Corners 15">
            <a:extLst>
              <a:ext uri="{FF2B5EF4-FFF2-40B4-BE49-F238E27FC236}">
                <a16:creationId xmlns:a16="http://schemas.microsoft.com/office/drawing/2014/main" id="{0399A949-C829-7C61-423C-5BB1CFA5DD55}"/>
              </a:ext>
            </a:extLst>
          </p:cNvPr>
          <p:cNvSpPr/>
          <p:nvPr/>
        </p:nvSpPr>
        <p:spPr>
          <a:xfrm>
            <a:off x="6317433" y="2167638"/>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Egress </a:t>
            </a:r>
          </a:p>
          <a:p>
            <a:pPr algn="ctr"/>
            <a:r>
              <a:rPr lang="en-GB" dirty="0">
                <a:solidFill>
                  <a:schemeClr val="tx1"/>
                </a:solidFill>
              </a:rPr>
              <a:t>PVA Gateway</a:t>
            </a:r>
          </a:p>
        </p:txBody>
      </p:sp>
      <p:sp>
        <p:nvSpPr>
          <p:cNvPr id="22" name="Rectangle: Rounded Corners 21">
            <a:extLst>
              <a:ext uri="{FF2B5EF4-FFF2-40B4-BE49-F238E27FC236}">
                <a16:creationId xmlns:a16="http://schemas.microsoft.com/office/drawing/2014/main" id="{D2CDBEF8-0D1E-90A1-A98C-2422131127DD}"/>
              </a:ext>
            </a:extLst>
          </p:cNvPr>
          <p:cNvSpPr/>
          <p:nvPr/>
        </p:nvSpPr>
        <p:spPr>
          <a:xfrm>
            <a:off x="493804" y="5345336"/>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Bare Metal </a:t>
            </a:r>
          </a:p>
          <a:p>
            <a:pPr algn="ctr"/>
            <a:r>
              <a:rPr lang="en-GB" dirty="0">
                <a:solidFill>
                  <a:schemeClr val="tx1"/>
                </a:solidFill>
              </a:rPr>
              <a:t>PVA Gateway</a:t>
            </a:r>
          </a:p>
        </p:txBody>
      </p:sp>
      <p:sp>
        <p:nvSpPr>
          <p:cNvPr id="25" name="Rectangle: Rounded Corners 24">
            <a:extLst>
              <a:ext uri="{FF2B5EF4-FFF2-40B4-BE49-F238E27FC236}">
                <a16:creationId xmlns:a16="http://schemas.microsoft.com/office/drawing/2014/main" id="{554245BF-2675-ABE5-EB26-108D0F8F4B87}"/>
              </a:ext>
            </a:extLst>
          </p:cNvPr>
          <p:cNvSpPr/>
          <p:nvPr/>
        </p:nvSpPr>
        <p:spPr>
          <a:xfrm>
            <a:off x="3418290" y="5345336"/>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Bare Metal </a:t>
            </a:r>
          </a:p>
          <a:p>
            <a:pPr algn="ctr"/>
            <a:r>
              <a:rPr lang="en-GB" dirty="0">
                <a:solidFill>
                  <a:schemeClr val="tx1"/>
                </a:solidFill>
              </a:rPr>
              <a:t>PVA Gateway</a:t>
            </a:r>
          </a:p>
        </p:txBody>
      </p:sp>
      <p:sp>
        <p:nvSpPr>
          <p:cNvPr id="26" name="Rectangle: Rounded Corners 25">
            <a:extLst>
              <a:ext uri="{FF2B5EF4-FFF2-40B4-BE49-F238E27FC236}">
                <a16:creationId xmlns:a16="http://schemas.microsoft.com/office/drawing/2014/main" id="{F760320F-B938-86B8-5FB8-D098DC404C97}"/>
              </a:ext>
            </a:extLst>
          </p:cNvPr>
          <p:cNvSpPr/>
          <p:nvPr/>
        </p:nvSpPr>
        <p:spPr>
          <a:xfrm>
            <a:off x="6317432" y="5345336"/>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Bare Metal </a:t>
            </a:r>
          </a:p>
          <a:p>
            <a:pPr algn="ctr"/>
            <a:r>
              <a:rPr lang="en-GB" dirty="0">
                <a:solidFill>
                  <a:schemeClr val="tx1"/>
                </a:solidFill>
              </a:rPr>
              <a:t>PVA Gateway</a:t>
            </a:r>
          </a:p>
        </p:txBody>
      </p:sp>
      <p:cxnSp>
        <p:nvCxnSpPr>
          <p:cNvPr id="27" name="Straight Connector 26">
            <a:extLst>
              <a:ext uri="{FF2B5EF4-FFF2-40B4-BE49-F238E27FC236}">
                <a16:creationId xmlns:a16="http://schemas.microsoft.com/office/drawing/2014/main" id="{5FB4C226-AF5A-80B3-E4D2-FBF9B1D3D830}"/>
              </a:ext>
            </a:extLst>
          </p:cNvPr>
          <p:cNvCxnSpPr>
            <a:cxnSpLocks/>
          </p:cNvCxnSpPr>
          <p:nvPr/>
        </p:nvCxnSpPr>
        <p:spPr>
          <a:xfrm>
            <a:off x="266699" y="4973196"/>
            <a:ext cx="86277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A119F7-F9EA-62AD-2E20-0FE0AF8D27E9}"/>
              </a:ext>
            </a:extLst>
          </p:cNvPr>
          <p:cNvCxnSpPr/>
          <p:nvPr/>
        </p:nvCxnSpPr>
        <p:spPr>
          <a:xfrm>
            <a:off x="3046811" y="1322743"/>
            <a:ext cx="0" cy="4837053"/>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5555BAAB-A2AF-6771-11C2-F4F0C6D748BF}"/>
              </a:ext>
            </a:extLst>
          </p:cNvPr>
          <p:cNvSpPr/>
          <p:nvPr/>
        </p:nvSpPr>
        <p:spPr>
          <a:xfrm>
            <a:off x="1016652" y="4339546"/>
            <a:ext cx="1112873" cy="453655"/>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PV</a:t>
            </a:r>
          </a:p>
        </p:txBody>
      </p:sp>
      <p:sp>
        <p:nvSpPr>
          <p:cNvPr id="32" name="Rectangle: Rounded Corners 31">
            <a:extLst>
              <a:ext uri="{FF2B5EF4-FFF2-40B4-BE49-F238E27FC236}">
                <a16:creationId xmlns:a16="http://schemas.microsoft.com/office/drawing/2014/main" id="{4A8765BE-23B5-92DE-FCCC-ACB2668A9DDB}"/>
              </a:ext>
            </a:extLst>
          </p:cNvPr>
          <p:cNvSpPr/>
          <p:nvPr/>
        </p:nvSpPr>
        <p:spPr>
          <a:xfrm>
            <a:off x="9806094" y="5501279"/>
            <a:ext cx="1112873" cy="453655"/>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Get</a:t>
            </a:r>
          </a:p>
        </p:txBody>
      </p:sp>
      <p:cxnSp>
        <p:nvCxnSpPr>
          <p:cNvPr id="38" name="Straight Arrow Connector 37">
            <a:extLst>
              <a:ext uri="{FF2B5EF4-FFF2-40B4-BE49-F238E27FC236}">
                <a16:creationId xmlns:a16="http://schemas.microsoft.com/office/drawing/2014/main" id="{9ED226D7-7DF2-D2EC-ED7F-489BDFDBCA09}"/>
              </a:ext>
            </a:extLst>
          </p:cNvPr>
          <p:cNvCxnSpPr>
            <a:stCxn id="31" idx="0"/>
            <a:endCxn id="20" idx="2"/>
          </p:cNvCxnSpPr>
          <p:nvPr/>
        </p:nvCxnSpPr>
        <p:spPr>
          <a:xfrm flipV="1">
            <a:off x="1573089" y="4030474"/>
            <a:ext cx="1" cy="309072"/>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E3A46077-40B8-6EA3-2D53-EFC9CFC045C3}"/>
              </a:ext>
            </a:extLst>
          </p:cNvPr>
          <p:cNvCxnSpPr>
            <a:cxnSpLocks/>
            <a:stCxn id="20" idx="0"/>
            <a:endCxn id="9" idx="2"/>
          </p:cNvCxnSpPr>
          <p:nvPr/>
        </p:nvCxnSpPr>
        <p:spPr>
          <a:xfrm rot="5400000" flipH="1" flipV="1">
            <a:off x="2868861" y="1637410"/>
            <a:ext cx="331750" cy="2923293"/>
          </a:xfrm>
          <a:prstGeom prst="bentConnector3">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8892EFEF-AD6C-A230-0F0C-6D86A7C946C7}"/>
              </a:ext>
            </a:extLst>
          </p:cNvPr>
          <p:cNvCxnSpPr>
            <a:cxnSpLocks/>
            <a:stCxn id="20" idx="0"/>
            <a:endCxn id="16" idx="2"/>
          </p:cNvCxnSpPr>
          <p:nvPr/>
        </p:nvCxnSpPr>
        <p:spPr>
          <a:xfrm rot="5400000" flipH="1" flipV="1">
            <a:off x="4318433" y="187838"/>
            <a:ext cx="331750" cy="5822436"/>
          </a:xfrm>
          <a:prstGeom prst="bentConnector3">
            <a:avLst>
              <a:gd name="adj1" fmla="val 50000"/>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BA243E14-D015-D496-6AC0-027639B6BE31}"/>
              </a:ext>
            </a:extLst>
          </p:cNvPr>
          <p:cNvCxnSpPr>
            <a:stCxn id="32" idx="2"/>
            <a:endCxn id="22" idx="2"/>
          </p:cNvCxnSpPr>
          <p:nvPr/>
        </p:nvCxnSpPr>
        <p:spPr>
          <a:xfrm rot="5400000">
            <a:off x="5889242" y="1637589"/>
            <a:ext cx="155945" cy="8790634"/>
          </a:xfrm>
          <a:prstGeom prst="bentConnector3">
            <a:avLst>
              <a:gd name="adj1" fmla="val 246590"/>
            </a:avLst>
          </a:prstGeom>
          <a:ln w="25400">
            <a:solidFill>
              <a:schemeClr val="tx1"/>
            </a:solidFill>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857B8156-4BDC-4A87-3052-A132000BBF79}"/>
              </a:ext>
            </a:extLst>
          </p:cNvPr>
          <p:cNvCxnSpPr>
            <a:stCxn id="32" idx="2"/>
            <a:endCxn id="25" idx="2"/>
          </p:cNvCxnSpPr>
          <p:nvPr/>
        </p:nvCxnSpPr>
        <p:spPr>
          <a:xfrm rot="5400000">
            <a:off x="7351485" y="3099832"/>
            <a:ext cx="155945" cy="5866148"/>
          </a:xfrm>
          <a:prstGeom prst="bentConnector3">
            <a:avLst>
              <a:gd name="adj1" fmla="val 246590"/>
            </a:avLst>
          </a:prstGeom>
          <a:ln w="25400">
            <a:solidFill>
              <a:schemeClr val="tx1"/>
            </a:solidFill>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A7961AC0-0EC8-DFF2-96A1-EB19DF534E9B}"/>
              </a:ext>
            </a:extLst>
          </p:cNvPr>
          <p:cNvCxnSpPr>
            <a:stCxn id="32" idx="2"/>
            <a:endCxn id="26" idx="2"/>
          </p:cNvCxnSpPr>
          <p:nvPr/>
        </p:nvCxnSpPr>
        <p:spPr>
          <a:xfrm rot="5400000">
            <a:off x="8801056" y="4549403"/>
            <a:ext cx="155945" cy="2967006"/>
          </a:xfrm>
          <a:prstGeom prst="bentConnector3">
            <a:avLst>
              <a:gd name="adj1" fmla="val 246590"/>
            </a:avLst>
          </a:prstGeom>
          <a:ln w="25400">
            <a:solidFill>
              <a:schemeClr val="tx1"/>
            </a:solidFill>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E74A5545-5DC7-5F86-2F9B-AD03D352F16B}"/>
              </a:ext>
            </a:extLst>
          </p:cNvPr>
          <p:cNvCxnSpPr>
            <a:cxnSpLocks/>
            <a:stCxn id="16" idx="3"/>
            <a:endCxn id="26" idx="0"/>
          </p:cNvCxnSpPr>
          <p:nvPr/>
        </p:nvCxnSpPr>
        <p:spPr>
          <a:xfrm flipH="1">
            <a:off x="7395525" y="2550410"/>
            <a:ext cx="1078094" cy="2794926"/>
          </a:xfrm>
          <a:prstGeom prst="bentConnector4">
            <a:avLst>
              <a:gd name="adj1" fmla="val -21204"/>
              <a:gd name="adj2" fmla="val 68768"/>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C33BE21-C3D3-A3D2-E431-7AEF3D1FBC94}"/>
              </a:ext>
            </a:extLst>
          </p:cNvPr>
          <p:cNvCxnSpPr>
            <a:stCxn id="31" idx="2"/>
            <a:endCxn id="22" idx="0"/>
          </p:cNvCxnSpPr>
          <p:nvPr/>
        </p:nvCxnSpPr>
        <p:spPr>
          <a:xfrm flipH="1">
            <a:off x="1571897" y="4793201"/>
            <a:ext cx="1192" cy="552135"/>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D05E278F-CBC7-C961-7015-FF84C0718C5D}"/>
              </a:ext>
            </a:extLst>
          </p:cNvPr>
          <p:cNvCxnSpPr>
            <a:cxnSpLocks/>
            <a:stCxn id="9" idx="3"/>
            <a:endCxn id="25" idx="0"/>
          </p:cNvCxnSpPr>
          <p:nvPr/>
        </p:nvCxnSpPr>
        <p:spPr>
          <a:xfrm flipH="1">
            <a:off x="4496383" y="2550410"/>
            <a:ext cx="1078093" cy="2794926"/>
          </a:xfrm>
          <a:prstGeom prst="bentConnector4">
            <a:avLst>
              <a:gd name="adj1" fmla="val -21204"/>
              <a:gd name="adj2" fmla="val 69529"/>
            </a:avLst>
          </a:prstGeom>
          <a:ln w="25400">
            <a:solidFill>
              <a:schemeClr val="tx1"/>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07CAC78-8D71-DECD-5B4B-8F30054634CF}"/>
              </a:ext>
            </a:extLst>
          </p:cNvPr>
          <p:cNvSpPr txBox="1"/>
          <p:nvPr/>
        </p:nvSpPr>
        <p:spPr>
          <a:xfrm>
            <a:off x="9214076" y="1840191"/>
            <a:ext cx="2482928" cy="1754326"/>
          </a:xfrm>
          <a:prstGeom prst="rect">
            <a:avLst/>
          </a:prstGeom>
          <a:noFill/>
        </p:spPr>
        <p:txBody>
          <a:bodyPr wrap="square" rtlCol="0">
            <a:spAutoFit/>
          </a:bodyPr>
          <a:lstStyle/>
          <a:p>
            <a:r>
              <a:rPr lang="en-GB" dirty="0"/>
              <a:t>Ingress and Egress PVA Gateways use different TCP ports so that they do not interfere with one another.</a:t>
            </a:r>
          </a:p>
        </p:txBody>
      </p:sp>
    </p:spTree>
    <p:extLst>
      <p:ext uri="{BB962C8B-B14F-4D97-AF65-F5344CB8AC3E}">
        <p14:creationId xmlns:p14="http://schemas.microsoft.com/office/powerpoint/2010/main" val="314127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83D-2AD6-9880-4746-80155427B0D2}"/>
              </a:ext>
            </a:extLst>
          </p:cNvPr>
          <p:cNvSpPr>
            <a:spLocks noGrp="1"/>
          </p:cNvSpPr>
          <p:nvPr>
            <p:ph type="title" idx="4294967295"/>
          </p:nvPr>
        </p:nvSpPr>
        <p:spPr>
          <a:xfrm>
            <a:off x="329780" y="365125"/>
            <a:ext cx="11247438" cy="473075"/>
          </a:xfrm>
        </p:spPr>
        <p:txBody>
          <a:bodyPr/>
          <a:lstStyle/>
          <a:p>
            <a:r>
              <a:rPr lang="en-GB" dirty="0"/>
              <a:t>Relaying UDP Broadcast Messages</a:t>
            </a:r>
          </a:p>
        </p:txBody>
      </p:sp>
      <p:pic>
        <p:nvPicPr>
          <p:cNvPr id="1026" name="Picture 2" descr="The mood in the Royal Mail sorting office – Going Postal">
            <a:extLst>
              <a:ext uri="{FF2B5EF4-FFF2-40B4-BE49-F238E27FC236}">
                <a16:creationId xmlns:a16="http://schemas.microsoft.com/office/drawing/2014/main" id="{0E45259E-9FDE-5086-2CF0-EAA650108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3317" y="3969070"/>
            <a:ext cx="3892108" cy="23352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group of people in a warehouse&#10;&#10;Description automatically generated">
            <a:extLst>
              <a:ext uri="{FF2B5EF4-FFF2-40B4-BE49-F238E27FC236}">
                <a16:creationId xmlns:a16="http://schemas.microsoft.com/office/drawing/2014/main" id="{99235043-70D5-D0F9-18E3-6BD9BB3A10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691" y="1075500"/>
            <a:ext cx="3590538" cy="2244086"/>
          </a:xfrm>
          <a:prstGeom prst="rect">
            <a:avLst/>
          </a:prstGeom>
        </p:spPr>
      </p:pic>
      <p:sp>
        <p:nvSpPr>
          <p:cNvPr id="34" name="Rectangle: Rounded Corners 33">
            <a:extLst>
              <a:ext uri="{FF2B5EF4-FFF2-40B4-BE49-F238E27FC236}">
                <a16:creationId xmlns:a16="http://schemas.microsoft.com/office/drawing/2014/main" id="{FED0723F-ECE8-78C3-8A4F-4E1BBBB1B5BC}"/>
              </a:ext>
            </a:extLst>
          </p:cNvPr>
          <p:cNvSpPr/>
          <p:nvPr/>
        </p:nvSpPr>
        <p:spPr>
          <a:xfrm>
            <a:off x="8999531" y="1824678"/>
            <a:ext cx="1419679" cy="734081"/>
          </a:xfrm>
          <a:prstGeom prst="roundRect">
            <a:avLst/>
          </a:prstGeom>
          <a:pattFill prst="pct90">
            <a:fgClr>
              <a:schemeClr val="accent6">
                <a:lumMod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Relay</a:t>
            </a:r>
          </a:p>
        </p:txBody>
      </p:sp>
      <p:sp>
        <p:nvSpPr>
          <p:cNvPr id="35" name="Rectangle: Rounded Corners 34">
            <a:extLst>
              <a:ext uri="{FF2B5EF4-FFF2-40B4-BE49-F238E27FC236}">
                <a16:creationId xmlns:a16="http://schemas.microsoft.com/office/drawing/2014/main" id="{9C9211C3-3145-35CF-2504-51725B0B1BFD}"/>
              </a:ext>
            </a:extLst>
          </p:cNvPr>
          <p:cNvSpPr/>
          <p:nvPr/>
        </p:nvSpPr>
        <p:spPr>
          <a:xfrm>
            <a:off x="5538871" y="4730841"/>
            <a:ext cx="1419679" cy="734081"/>
          </a:xfrm>
          <a:prstGeom prst="roundRect">
            <a:avLst/>
          </a:prstGeom>
          <a:pattFill prst="pct90">
            <a:fgClr>
              <a:schemeClr val="accent6">
                <a:lumMod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Relay</a:t>
            </a:r>
          </a:p>
        </p:txBody>
      </p:sp>
      <p:sp>
        <p:nvSpPr>
          <p:cNvPr id="40" name="Arrow: Right 39">
            <a:extLst>
              <a:ext uri="{FF2B5EF4-FFF2-40B4-BE49-F238E27FC236}">
                <a16:creationId xmlns:a16="http://schemas.microsoft.com/office/drawing/2014/main" id="{8FD17858-C83D-260D-36C4-FB48BC641689}"/>
              </a:ext>
            </a:extLst>
          </p:cNvPr>
          <p:cNvSpPr/>
          <p:nvPr/>
        </p:nvSpPr>
        <p:spPr>
          <a:xfrm>
            <a:off x="8316963" y="2055944"/>
            <a:ext cx="682568" cy="277816"/>
          </a:xfrm>
          <a:prstGeom prst="rightArrow">
            <a:avLst/>
          </a:prstGeom>
          <a:pattFill prst="wdUpDiag">
            <a:fgClr>
              <a:schemeClr val="accent6"/>
            </a:fgClr>
            <a:bgClr>
              <a:srgbClr val="92D050"/>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Right 40">
            <a:extLst>
              <a:ext uri="{FF2B5EF4-FFF2-40B4-BE49-F238E27FC236}">
                <a16:creationId xmlns:a16="http://schemas.microsoft.com/office/drawing/2014/main" id="{257FFF64-6D3E-689E-25C8-341252D286E2}"/>
              </a:ext>
            </a:extLst>
          </p:cNvPr>
          <p:cNvSpPr/>
          <p:nvPr/>
        </p:nvSpPr>
        <p:spPr>
          <a:xfrm flipH="1">
            <a:off x="8191229" y="2055944"/>
            <a:ext cx="638264" cy="277816"/>
          </a:xfrm>
          <a:prstGeom prst="rightArrow">
            <a:avLst/>
          </a:prstGeom>
          <a:pattFill prst="wdUpDiag">
            <a:fgClr>
              <a:schemeClr val="accent6"/>
            </a:fgClr>
            <a:bgClr>
              <a:srgbClr val="92D050"/>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extLst>
              <a:ext uri="{FF2B5EF4-FFF2-40B4-BE49-F238E27FC236}">
                <a16:creationId xmlns:a16="http://schemas.microsoft.com/office/drawing/2014/main" id="{A374F091-0664-CFD7-4193-BC7D0707BF94}"/>
              </a:ext>
            </a:extLst>
          </p:cNvPr>
          <p:cNvSpPr/>
          <p:nvPr/>
        </p:nvSpPr>
        <p:spPr>
          <a:xfrm>
            <a:off x="7084284" y="4958974"/>
            <a:ext cx="682568" cy="277816"/>
          </a:xfrm>
          <a:prstGeom prst="rightArrow">
            <a:avLst/>
          </a:prstGeom>
          <a:pattFill prst="wdUpDiag">
            <a:fgClr>
              <a:schemeClr val="accent6"/>
            </a:fgClr>
            <a:bgClr>
              <a:srgbClr val="92D050"/>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extLst>
              <a:ext uri="{FF2B5EF4-FFF2-40B4-BE49-F238E27FC236}">
                <a16:creationId xmlns:a16="http://schemas.microsoft.com/office/drawing/2014/main" id="{9020EF45-AB8D-0E26-C8F6-C34D2837DCE9}"/>
              </a:ext>
            </a:extLst>
          </p:cNvPr>
          <p:cNvSpPr/>
          <p:nvPr/>
        </p:nvSpPr>
        <p:spPr>
          <a:xfrm flipH="1">
            <a:off x="6958550" y="4958974"/>
            <a:ext cx="638264" cy="277816"/>
          </a:xfrm>
          <a:prstGeom prst="rightArrow">
            <a:avLst/>
          </a:prstGeom>
          <a:pattFill prst="wdUpDiag">
            <a:fgClr>
              <a:schemeClr val="accent6"/>
            </a:fgClr>
            <a:bgClr>
              <a:srgbClr val="92D050"/>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Connector: Elbow 44">
            <a:extLst>
              <a:ext uri="{FF2B5EF4-FFF2-40B4-BE49-F238E27FC236}">
                <a16:creationId xmlns:a16="http://schemas.microsoft.com/office/drawing/2014/main" id="{D6307681-3D0D-D19A-5AC9-9C6155283A9C}"/>
              </a:ext>
            </a:extLst>
          </p:cNvPr>
          <p:cNvCxnSpPr>
            <a:stCxn id="34" idx="2"/>
            <a:endCxn id="35" idx="0"/>
          </p:cNvCxnSpPr>
          <p:nvPr/>
        </p:nvCxnSpPr>
        <p:spPr>
          <a:xfrm rot="5400000">
            <a:off x="6893000" y="1914470"/>
            <a:ext cx="2172082" cy="3460660"/>
          </a:xfrm>
          <a:prstGeom prst="bentConnector3">
            <a:avLst/>
          </a:prstGeom>
          <a:ln w="952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FB58878-B65E-9FA4-BC19-EDA1B5460140}"/>
              </a:ext>
            </a:extLst>
          </p:cNvPr>
          <p:cNvSpPr txBox="1"/>
          <p:nvPr/>
        </p:nvSpPr>
        <p:spPr>
          <a:xfrm>
            <a:off x="407694" y="1019236"/>
            <a:ext cx="3791557" cy="3970318"/>
          </a:xfrm>
          <a:prstGeom prst="rect">
            <a:avLst/>
          </a:prstGeom>
          <a:noFill/>
        </p:spPr>
        <p:txBody>
          <a:bodyPr wrap="square" rtlCol="0">
            <a:spAutoFit/>
          </a:bodyPr>
          <a:lstStyle/>
          <a:p>
            <a:r>
              <a:rPr lang="en-GB" dirty="0"/>
              <a:t>Back to the postal analogy one last time. We want </a:t>
            </a:r>
            <a:r>
              <a:rPr lang="en-GB" dirty="0" err="1"/>
              <a:t>pvAccess</a:t>
            </a:r>
            <a:r>
              <a:rPr lang="en-GB" dirty="0"/>
              <a:t> Search messages to cross between defined network boundaries. We can do this by establishing a relay system. </a:t>
            </a:r>
          </a:p>
          <a:p>
            <a:endParaRPr lang="en-GB" dirty="0"/>
          </a:p>
          <a:p>
            <a:r>
              <a:rPr lang="en-GB" dirty="0"/>
              <a:t>We have an agent that receives UDP broadcasts from one sorting office and forwards them on by conventional UDP to another agent at a different sorting office. The second agent then performs a UDP broadcast, acting as a relay.</a:t>
            </a:r>
          </a:p>
        </p:txBody>
      </p:sp>
    </p:spTree>
    <p:extLst>
      <p:ext uri="{BB962C8B-B14F-4D97-AF65-F5344CB8AC3E}">
        <p14:creationId xmlns:p14="http://schemas.microsoft.com/office/powerpoint/2010/main" val="6721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FCA5FD5-2631-08D4-2787-00F52F713097}"/>
              </a:ext>
            </a:extLst>
          </p:cNvPr>
          <p:cNvSpPr/>
          <p:nvPr/>
        </p:nvSpPr>
        <p:spPr>
          <a:xfrm>
            <a:off x="275901" y="1864242"/>
            <a:ext cx="8618536" cy="312951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E3FE4C-7FFA-0727-75A8-6CE2553E5D83}"/>
              </a:ext>
            </a:extLst>
          </p:cNvPr>
          <p:cNvSpPr>
            <a:spLocks noGrp="1"/>
          </p:cNvSpPr>
          <p:nvPr>
            <p:ph type="title" idx="4294967295"/>
          </p:nvPr>
        </p:nvSpPr>
        <p:spPr>
          <a:xfrm>
            <a:off x="331200" y="365125"/>
            <a:ext cx="10763250" cy="865188"/>
          </a:xfrm>
        </p:spPr>
        <p:txBody>
          <a:bodyPr>
            <a:normAutofit/>
          </a:bodyPr>
          <a:lstStyle/>
          <a:p>
            <a:r>
              <a:rPr lang="en-GB" dirty="0" err="1"/>
              <a:t>SnowSignal</a:t>
            </a:r>
            <a:r>
              <a:rPr lang="en-GB" dirty="0"/>
              <a:t> on Docker Swarm</a:t>
            </a:r>
          </a:p>
        </p:txBody>
      </p:sp>
      <p:cxnSp>
        <p:nvCxnSpPr>
          <p:cNvPr id="10" name="Straight Connector 9">
            <a:extLst>
              <a:ext uri="{FF2B5EF4-FFF2-40B4-BE49-F238E27FC236}">
                <a16:creationId xmlns:a16="http://schemas.microsoft.com/office/drawing/2014/main" id="{93D11C58-73B9-CCC8-6D39-B64A3E20CFAF}"/>
              </a:ext>
            </a:extLst>
          </p:cNvPr>
          <p:cNvCxnSpPr>
            <a:cxnSpLocks/>
          </p:cNvCxnSpPr>
          <p:nvPr/>
        </p:nvCxnSpPr>
        <p:spPr>
          <a:xfrm>
            <a:off x="275901" y="1864243"/>
            <a:ext cx="86277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22B0DEF-4506-DB19-32DC-1453C16366FC}"/>
              </a:ext>
            </a:extLst>
          </p:cNvPr>
          <p:cNvSpPr txBox="1"/>
          <p:nvPr/>
        </p:nvSpPr>
        <p:spPr>
          <a:xfrm>
            <a:off x="1124875" y="1435027"/>
            <a:ext cx="1003458" cy="369332"/>
          </a:xfrm>
          <a:prstGeom prst="rect">
            <a:avLst/>
          </a:prstGeom>
          <a:noFill/>
        </p:spPr>
        <p:txBody>
          <a:bodyPr wrap="square" rtlCol="0">
            <a:spAutoFit/>
          </a:bodyPr>
          <a:lstStyle/>
          <a:p>
            <a:pPr algn="ctr"/>
            <a:r>
              <a:rPr lang="en-GB" dirty="0"/>
              <a:t>Node 1</a:t>
            </a:r>
          </a:p>
        </p:txBody>
      </p:sp>
      <p:sp>
        <p:nvSpPr>
          <p:cNvPr id="13" name="TextBox 12">
            <a:extLst>
              <a:ext uri="{FF2B5EF4-FFF2-40B4-BE49-F238E27FC236}">
                <a16:creationId xmlns:a16="http://schemas.microsoft.com/office/drawing/2014/main" id="{43783A16-254D-8FD4-FBC1-9E151FCC8588}"/>
              </a:ext>
            </a:extLst>
          </p:cNvPr>
          <p:cNvSpPr txBox="1"/>
          <p:nvPr/>
        </p:nvSpPr>
        <p:spPr>
          <a:xfrm>
            <a:off x="4072319" y="1435027"/>
            <a:ext cx="1034902" cy="369332"/>
          </a:xfrm>
          <a:prstGeom prst="rect">
            <a:avLst/>
          </a:prstGeom>
          <a:noFill/>
        </p:spPr>
        <p:txBody>
          <a:bodyPr wrap="square" rtlCol="0">
            <a:spAutoFit/>
          </a:bodyPr>
          <a:lstStyle/>
          <a:p>
            <a:r>
              <a:rPr lang="en-GB" dirty="0"/>
              <a:t>Node 2</a:t>
            </a:r>
          </a:p>
        </p:txBody>
      </p:sp>
      <p:sp>
        <p:nvSpPr>
          <p:cNvPr id="5" name="Rectangle 4">
            <a:extLst>
              <a:ext uri="{FF2B5EF4-FFF2-40B4-BE49-F238E27FC236}">
                <a16:creationId xmlns:a16="http://schemas.microsoft.com/office/drawing/2014/main" id="{C7EB4407-2944-D781-8FF2-689DF8DC65AC}"/>
              </a:ext>
            </a:extLst>
          </p:cNvPr>
          <p:cNvSpPr/>
          <p:nvPr/>
        </p:nvSpPr>
        <p:spPr>
          <a:xfrm>
            <a:off x="-18910" y="5555147"/>
            <a:ext cx="6464595" cy="12723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566F250E-C3DB-EC6A-344D-801FE99356D4}"/>
              </a:ext>
            </a:extLst>
          </p:cNvPr>
          <p:cNvCxnSpPr/>
          <p:nvPr/>
        </p:nvCxnSpPr>
        <p:spPr>
          <a:xfrm>
            <a:off x="5945954" y="1322743"/>
            <a:ext cx="0" cy="4837053"/>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A05B621-11EE-5846-5CCF-96D144B62100}"/>
              </a:ext>
            </a:extLst>
          </p:cNvPr>
          <p:cNvSpPr txBox="1"/>
          <p:nvPr/>
        </p:nvSpPr>
        <p:spPr>
          <a:xfrm>
            <a:off x="6971462" y="1435027"/>
            <a:ext cx="1034902" cy="369332"/>
          </a:xfrm>
          <a:prstGeom prst="rect">
            <a:avLst/>
          </a:prstGeom>
          <a:noFill/>
        </p:spPr>
        <p:txBody>
          <a:bodyPr wrap="square" rtlCol="0">
            <a:spAutoFit/>
          </a:bodyPr>
          <a:lstStyle/>
          <a:p>
            <a:r>
              <a:rPr lang="en-GB" dirty="0"/>
              <a:t>Node 3</a:t>
            </a:r>
          </a:p>
        </p:txBody>
      </p:sp>
      <p:sp>
        <p:nvSpPr>
          <p:cNvPr id="22" name="Rectangle: Rounded Corners 21">
            <a:extLst>
              <a:ext uri="{FF2B5EF4-FFF2-40B4-BE49-F238E27FC236}">
                <a16:creationId xmlns:a16="http://schemas.microsoft.com/office/drawing/2014/main" id="{D2CDBEF8-0D1E-90A1-A98C-2422131127DD}"/>
              </a:ext>
            </a:extLst>
          </p:cNvPr>
          <p:cNvSpPr/>
          <p:nvPr/>
        </p:nvSpPr>
        <p:spPr>
          <a:xfrm>
            <a:off x="493804" y="5345336"/>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Bare Metal </a:t>
            </a:r>
          </a:p>
          <a:p>
            <a:pPr algn="ctr"/>
            <a:r>
              <a:rPr lang="en-GB" dirty="0">
                <a:solidFill>
                  <a:schemeClr val="tx1"/>
                </a:solidFill>
              </a:rPr>
              <a:t>PVA Gateway</a:t>
            </a:r>
          </a:p>
        </p:txBody>
      </p:sp>
      <p:sp>
        <p:nvSpPr>
          <p:cNvPr id="25" name="Rectangle: Rounded Corners 24">
            <a:extLst>
              <a:ext uri="{FF2B5EF4-FFF2-40B4-BE49-F238E27FC236}">
                <a16:creationId xmlns:a16="http://schemas.microsoft.com/office/drawing/2014/main" id="{554245BF-2675-ABE5-EB26-108D0F8F4B87}"/>
              </a:ext>
            </a:extLst>
          </p:cNvPr>
          <p:cNvSpPr/>
          <p:nvPr/>
        </p:nvSpPr>
        <p:spPr>
          <a:xfrm>
            <a:off x="3418290" y="5345336"/>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Bare Metal </a:t>
            </a:r>
          </a:p>
          <a:p>
            <a:pPr algn="ctr"/>
            <a:r>
              <a:rPr lang="en-GB" dirty="0">
                <a:solidFill>
                  <a:schemeClr val="tx1"/>
                </a:solidFill>
              </a:rPr>
              <a:t>PVA Gateway</a:t>
            </a:r>
          </a:p>
        </p:txBody>
      </p:sp>
      <p:sp>
        <p:nvSpPr>
          <p:cNvPr id="26" name="Rectangle: Rounded Corners 25">
            <a:extLst>
              <a:ext uri="{FF2B5EF4-FFF2-40B4-BE49-F238E27FC236}">
                <a16:creationId xmlns:a16="http://schemas.microsoft.com/office/drawing/2014/main" id="{F760320F-B938-86B8-5FB8-D098DC404C97}"/>
              </a:ext>
            </a:extLst>
          </p:cNvPr>
          <p:cNvSpPr/>
          <p:nvPr/>
        </p:nvSpPr>
        <p:spPr>
          <a:xfrm>
            <a:off x="6317432" y="5345336"/>
            <a:ext cx="2156186" cy="765543"/>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Bare Metal </a:t>
            </a:r>
          </a:p>
          <a:p>
            <a:pPr algn="ctr"/>
            <a:r>
              <a:rPr lang="en-GB" dirty="0">
                <a:solidFill>
                  <a:schemeClr val="tx1"/>
                </a:solidFill>
              </a:rPr>
              <a:t>PVA Gateway</a:t>
            </a:r>
          </a:p>
        </p:txBody>
      </p:sp>
      <p:cxnSp>
        <p:nvCxnSpPr>
          <p:cNvPr id="27" name="Straight Connector 26">
            <a:extLst>
              <a:ext uri="{FF2B5EF4-FFF2-40B4-BE49-F238E27FC236}">
                <a16:creationId xmlns:a16="http://schemas.microsoft.com/office/drawing/2014/main" id="{5FB4C226-AF5A-80B3-E4D2-FBF9B1D3D830}"/>
              </a:ext>
            </a:extLst>
          </p:cNvPr>
          <p:cNvCxnSpPr>
            <a:cxnSpLocks/>
          </p:cNvCxnSpPr>
          <p:nvPr/>
        </p:nvCxnSpPr>
        <p:spPr>
          <a:xfrm>
            <a:off x="266699" y="4973196"/>
            <a:ext cx="86277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A119F7-F9EA-62AD-2E20-0FE0AF8D27E9}"/>
              </a:ext>
            </a:extLst>
          </p:cNvPr>
          <p:cNvCxnSpPr/>
          <p:nvPr/>
        </p:nvCxnSpPr>
        <p:spPr>
          <a:xfrm>
            <a:off x="3046811" y="1322743"/>
            <a:ext cx="0" cy="4837053"/>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5555BAAB-A2AF-6771-11C2-F4F0C6D748BF}"/>
              </a:ext>
            </a:extLst>
          </p:cNvPr>
          <p:cNvSpPr/>
          <p:nvPr/>
        </p:nvSpPr>
        <p:spPr>
          <a:xfrm>
            <a:off x="1015460" y="3844531"/>
            <a:ext cx="1112873" cy="453655"/>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PV</a:t>
            </a:r>
          </a:p>
        </p:txBody>
      </p:sp>
      <p:sp>
        <p:nvSpPr>
          <p:cNvPr id="32" name="Rectangle: Rounded Corners 31">
            <a:extLst>
              <a:ext uri="{FF2B5EF4-FFF2-40B4-BE49-F238E27FC236}">
                <a16:creationId xmlns:a16="http://schemas.microsoft.com/office/drawing/2014/main" id="{4A8765BE-23B5-92DE-FCCC-ACB2668A9DDB}"/>
              </a:ext>
            </a:extLst>
          </p:cNvPr>
          <p:cNvSpPr/>
          <p:nvPr/>
        </p:nvSpPr>
        <p:spPr>
          <a:xfrm>
            <a:off x="9806094" y="5501279"/>
            <a:ext cx="1112873" cy="453655"/>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Get</a:t>
            </a:r>
          </a:p>
        </p:txBody>
      </p:sp>
      <p:cxnSp>
        <p:nvCxnSpPr>
          <p:cNvPr id="48" name="Connector: Elbow 47">
            <a:extLst>
              <a:ext uri="{FF2B5EF4-FFF2-40B4-BE49-F238E27FC236}">
                <a16:creationId xmlns:a16="http://schemas.microsoft.com/office/drawing/2014/main" id="{BA243E14-D015-D496-6AC0-027639B6BE31}"/>
              </a:ext>
            </a:extLst>
          </p:cNvPr>
          <p:cNvCxnSpPr>
            <a:stCxn id="32" idx="2"/>
            <a:endCxn id="22" idx="2"/>
          </p:cNvCxnSpPr>
          <p:nvPr/>
        </p:nvCxnSpPr>
        <p:spPr>
          <a:xfrm rot="5400000">
            <a:off x="5889242" y="1637589"/>
            <a:ext cx="155945" cy="8790634"/>
          </a:xfrm>
          <a:prstGeom prst="bentConnector3">
            <a:avLst>
              <a:gd name="adj1" fmla="val 246590"/>
            </a:avLst>
          </a:prstGeom>
          <a:ln w="25400">
            <a:solidFill>
              <a:schemeClr val="tx1"/>
            </a:solidFill>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857B8156-4BDC-4A87-3052-A132000BBF79}"/>
              </a:ext>
            </a:extLst>
          </p:cNvPr>
          <p:cNvCxnSpPr>
            <a:stCxn id="32" idx="2"/>
            <a:endCxn id="25" idx="2"/>
          </p:cNvCxnSpPr>
          <p:nvPr/>
        </p:nvCxnSpPr>
        <p:spPr>
          <a:xfrm rot="5400000">
            <a:off x="7351485" y="3099832"/>
            <a:ext cx="155945" cy="5866148"/>
          </a:xfrm>
          <a:prstGeom prst="bentConnector3">
            <a:avLst>
              <a:gd name="adj1" fmla="val 246590"/>
            </a:avLst>
          </a:prstGeom>
          <a:ln w="25400">
            <a:solidFill>
              <a:schemeClr val="tx1"/>
            </a:solidFill>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A7961AC0-0EC8-DFF2-96A1-EB19DF534E9B}"/>
              </a:ext>
            </a:extLst>
          </p:cNvPr>
          <p:cNvCxnSpPr>
            <a:stCxn id="32" idx="2"/>
            <a:endCxn id="26" idx="2"/>
          </p:cNvCxnSpPr>
          <p:nvPr/>
        </p:nvCxnSpPr>
        <p:spPr>
          <a:xfrm rot="5400000">
            <a:off x="8801056" y="4549403"/>
            <a:ext cx="155945" cy="2967006"/>
          </a:xfrm>
          <a:prstGeom prst="bentConnector3">
            <a:avLst>
              <a:gd name="adj1" fmla="val 246590"/>
            </a:avLst>
          </a:prstGeom>
          <a:ln w="25400">
            <a:solidFill>
              <a:schemeClr val="tx1"/>
            </a:solidFill>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C33BE21-C3D3-A3D2-E431-7AEF3D1FBC94}"/>
              </a:ext>
            </a:extLst>
          </p:cNvPr>
          <p:cNvCxnSpPr>
            <a:stCxn id="31" idx="2"/>
            <a:endCxn id="22" idx="0"/>
          </p:cNvCxnSpPr>
          <p:nvPr/>
        </p:nvCxnSpPr>
        <p:spPr>
          <a:xfrm>
            <a:off x="1571897" y="4298186"/>
            <a:ext cx="0" cy="1047150"/>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CD7A7AC0-1564-A661-1573-41995343399E}"/>
              </a:ext>
            </a:extLst>
          </p:cNvPr>
          <p:cNvSpPr/>
          <p:nvPr/>
        </p:nvSpPr>
        <p:spPr>
          <a:xfrm>
            <a:off x="862057" y="2528500"/>
            <a:ext cx="1419679" cy="734081"/>
          </a:xfrm>
          <a:prstGeom prst="roundRect">
            <a:avLst/>
          </a:prstGeom>
          <a:pattFill prst="pct90">
            <a:fgClr>
              <a:schemeClr val="accent6">
                <a:lumMod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Relay</a:t>
            </a:r>
          </a:p>
        </p:txBody>
      </p:sp>
      <p:sp>
        <p:nvSpPr>
          <p:cNvPr id="6" name="Rectangle: Rounded Corners 5">
            <a:extLst>
              <a:ext uri="{FF2B5EF4-FFF2-40B4-BE49-F238E27FC236}">
                <a16:creationId xmlns:a16="http://schemas.microsoft.com/office/drawing/2014/main" id="{9A22F878-B3C8-CC32-F6CF-801CDA8BAAC6}"/>
              </a:ext>
            </a:extLst>
          </p:cNvPr>
          <p:cNvSpPr/>
          <p:nvPr/>
        </p:nvSpPr>
        <p:spPr>
          <a:xfrm>
            <a:off x="3868125" y="2528500"/>
            <a:ext cx="1419679" cy="734081"/>
          </a:xfrm>
          <a:prstGeom prst="roundRect">
            <a:avLst/>
          </a:prstGeom>
          <a:pattFill prst="pct90">
            <a:fgClr>
              <a:schemeClr val="accent6">
                <a:lumMod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Relay</a:t>
            </a:r>
          </a:p>
        </p:txBody>
      </p:sp>
      <p:sp>
        <p:nvSpPr>
          <p:cNvPr id="17" name="Rectangle: Rounded Corners 16">
            <a:extLst>
              <a:ext uri="{FF2B5EF4-FFF2-40B4-BE49-F238E27FC236}">
                <a16:creationId xmlns:a16="http://schemas.microsoft.com/office/drawing/2014/main" id="{340A158A-9E37-C87F-0A26-C8D76F27B279}"/>
              </a:ext>
            </a:extLst>
          </p:cNvPr>
          <p:cNvSpPr/>
          <p:nvPr/>
        </p:nvSpPr>
        <p:spPr>
          <a:xfrm>
            <a:off x="6714957" y="2528500"/>
            <a:ext cx="1419679" cy="734081"/>
          </a:xfrm>
          <a:prstGeom prst="roundRect">
            <a:avLst/>
          </a:prstGeom>
          <a:pattFill prst="pct90">
            <a:fgClr>
              <a:schemeClr val="accent6">
                <a:lumMod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Relay</a:t>
            </a:r>
          </a:p>
        </p:txBody>
      </p:sp>
      <p:sp>
        <p:nvSpPr>
          <p:cNvPr id="19" name="Rectangle: Rounded Corners 18">
            <a:extLst>
              <a:ext uri="{FF2B5EF4-FFF2-40B4-BE49-F238E27FC236}">
                <a16:creationId xmlns:a16="http://schemas.microsoft.com/office/drawing/2014/main" id="{D0B4B9BC-2DB7-F5EA-A3B1-47F93522A25B}"/>
              </a:ext>
            </a:extLst>
          </p:cNvPr>
          <p:cNvSpPr/>
          <p:nvPr/>
        </p:nvSpPr>
        <p:spPr>
          <a:xfrm>
            <a:off x="6839088" y="3844531"/>
            <a:ext cx="1112873" cy="453655"/>
          </a:xfrm>
          <a:prstGeom prst="roundRect">
            <a:avLst/>
          </a:prstGeom>
          <a:solidFill>
            <a:schemeClr val="bg1">
              <a:lumMod val="6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Client</a:t>
            </a:r>
          </a:p>
        </p:txBody>
      </p:sp>
      <p:cxnSp>
        <p:nvCxnSpPr>
          <p:cNvPr id="24" name="Straight Arrow Connector 23">
            <a:extLst>
              <a:ext uri="{FF2B5EF4-FFF2-40B4-BE49-F238E27FC236}">
                <a16:creationId xmlns:a16="http://schemas.microsoft.com/office/drawing/2014/main" id="{1E2229CD-4E8C-637A-2AB5-B994D90018BA}"/>
              </a:ext>
            </a:extLst>
          </p:cNvPr>
          <p:cNvCxnSpPr>
            <a:cxnSpLocks/>
            <a:endCxn id="31" idx="3"/>
          </p:cNvCxnSpPr>
          <p:nvPr/>
        </p:nvCxnSpPr>
        <p:spPr>
          <a:xfrm flipH="1">
            <a:off x="2128333" y="4071358"/>
            <a:ext cx="4710755" cy="1"/>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762ECA50-8904-5F97-3249-0524F75B8751}"/>
              </a:ext>
            </a:extLst>
          </p:cNvPr>
          <p:cNvSpPr/>
          <p:nvPr/>
        </p:nvSpPr>
        <p:spPr>
          <a:xfrm rot="16200000">
            <a:off x="7145208" y="3449282"/>
            <a:ext cx="458669" cy="228742"/>
          </a:xfrm>
          <a:prstGeom prst="rightArrow">
            <a:avLst/>
          </a:prstGeom>
          <a:pattFill prst="wdUpDiag">
            <a:fgClr>
              <a:schemeClr val="accent6"/>
            </a:fgClr>
            <a:bgClr>
              <a:srgbClr val="92D050"/>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177D36A2-E41C-F95D-4598-1A1907F49B9C}"/>
              </a:ext>
            </a:extLst>
          </p:cNvPr>
          <p:cNvSpPr/>
          <p:nvPr/>
        </p:nvSpPr>
        <p:spPr>
          <a:xfrm rot="5400000" flipV="1">
            <a:off x="1317650" y="3425361"/>
            <a:ext cx="458669" cy="228742"/>
          </a:xfrm>
          <a:prstGeom prst="rightArrow">
            <a:avLst/>
          </a:prstGeom>
          <a:pattFill prst="wdUpDiag">
            <a:fgClr>
              <a:schemeClr val="accent6"/>
            </a:fgClr>
            <a:bgClr>
              <a:srgbClr val="92D050"/>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Connector: Elbow 35">
            <a:extLst>
              <a:ext uri="{FF2B5EF4-FFF2-40B4-BE49-F238E27FC236}">
                <a16:creationId xmlns:a16="http://schemas.microsoft.com/office/drawing/2014/main" id="{9AAAD26F-3E65-5391-6E48-935E1BD52C07}"/>
              </a:ext>
            </a:extLst>
          </p:cNvPr>
          <p:cNvCxnSpPr>
            <a:cxnSpLocks/>
            <a:stCxn id="17" idx="0"/>
          </p:cNvCxnSpPr>
          <p:nvPr/>
        </p:nvCxnSpPr>
        <p:spPr>
          <a:xfrm rot="16200000" flipV="1">
            <a:off x="4298538" y="-597760"/>
            <a:ext cx="399618" cy="5852901"/>
          </a:xfrm>
          <a:prstGeom prst="bentConnector2">
            <a:avLst/>
          </a:prstGeom>
          <a:ln w="635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1D185EF7-EEDB-3D6D-28F4-4F913F03CE58}"/>
              </a:ext>
            </a:extLst>
          </p:cNvPr>
          <p:cNvCxnSpPr>
            <a:cxnSpLocks/>
            <a:endCxn id="4" idx="0"/>
          </p:cNvCxnSpPr>
          <p:nvPr/>
        </p:nvCxnSpPr>
        <p:spPr>
          <a:xfrm rot="5400000">
            <a:off x="1374727" y="2326054"/>
            <a:ext cx="399617" cy="5275"/>
          </a:xfrm>
          <a:prstGeom prst="bentConnector3">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1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A751-63EC-9FA6-F2BB-88177B8BD8C4}"/>
              </a:ext>
            </a:extLst>
          </p:cNvPr>
          <p:cNvSpPr>
            <a:spLocks noGrp="1"/>
          </p:cNvSpPr>
          <p:nvPr>
            <p:ph type="title"/>
          </p:nvPr>
        </p:nvSpPr>
        <p:spPr/>
        <p:txBody>
          <a:bodyPr>
            <a:normAutofit fontScale="90000"/>
          </a:bodyPr>
          <a:lstStyle/>
          <a:p>
            <a:r>
              <a:rPr lang="en-GB" dirty="0" err="1"/>
              <a:t>SnowSignal</a:t>
            </a:r>
            <a:endParaRPr lang="en-GB" dirty="0"/>
          </a:p>
        </p:txBody>
      </p:sp>
      <p:sp>
        <p:nvSpPr>
          <p:cNvPr id="4" name="TextBox 3">
            <a:extLst>
              <a:ext uri="{FF2B5EF4-FFF2-40B4-BE49-F238E27FC236}">
                <a16:creationId xmlns:a16="http://schemas.microsoft.com/office/drawing/2014/main" id="{9D23440B-90FB-D3BD-7C59-7268190E762D}"/>
              </a:ext>
            </a:extLst>
          </p:cNvPr>
          <p:cNvSpPr txBox="1"/>
          <p:nvPr/>
        </p:nvSpPr>
        <p:spPr>
          <a:xfrm>
            <a:off x="266700" y="1245234"/>
            <a:ext cx="6097022" cy="369332"/>
          </a:xfrm>
          <a:prstGeom prst="rect">
            <a:avLst/>
          </a:prstGeom>
          <a:noFill/>
        </p:spPr>
        <p:txBody>
          <a:bodyPr wrap="square">
            <a:spAutoFit/>
          </a:bodyPr>
          <a:lstStyle/>
          <a:p>
            <a:r>
              <a:rPr lang="en-GB" dirty="0"/>
              <a:t>https://github.com/ISISNeutronMuon/SnowSignal</a:t>
            </a:r>
          </a:p>
        </p:txBody>
      </p:sp>
      <p:pic>
        <p:nvPicPr>
          <p:cNvPr id="6" name="Picture 5">
            <a:extLst>
              <a:ext uri="{FF2B5EF4-FFF2-40B4-BE49-F238E27FC236}">
                <a16:creationId xmlns:a16="http://schemas.microsoft.com/office/drawing/2014/main" id="{D5194A2E-ACEA-5B03-484D-3FE78578F818}"/>
              </a:ext>
            </a:extLst>
          </p:cNvPr>
          <p:cNvPicPr>
            <a:picLocks noChangeAspect="1"/>
          </p:cNvPicPr>
          <p:nvPr/>
        </p:nvPicPr>
        <p:blipFill>
          <a:blip r:embed="rId2"/>
          <a:stretch>
            <a:fillRect/>
          </a:stretch>
        </p:blipFill>
        <p:spPr>
          <a:xfrm>
            <a:off x="5810250" y="1071797"/>
            <a:ext cx="4744952" cy="4714406"/>
          </a:xfrm>
          <a:prstGeom prst="rect">
            <a:avLst/>
          </a:prstGeom>
        </p:spPr>
      </p:pic>
      <p:pic>
        <p:nvPicPr>
          <p:cNvPr id="1026" name="Picture 2" descr="Snowball fight - Free entertainment icons">
            <a:extLst>
              <a:ext uri="{FF2B5EF4-FFF2-40B4-BE49-F238E27FC236}">
                <a16:creationId xmlns:a16="http://schemas.microsoft.com/office/drawing/2014/main" id="{D82289F8-06CD-9305-F1A1-AA8BB1C96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32" y="1851285"/>
            <a:ext cx="3453984" cy="345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79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BBB0C-4BEE-BE16-77FB-23AFEE173AC3}"/>
              </a:ext>
            </a:extLst>
          </p:cNvPr>
          <p:cNvSpPr>
            <a:spLocks noGrp="1"/>
          </p:cNvSpPr>
          <p:nvPr>
            <p:ph type="body" idx="1"/>
          </p:nvPr>
        </p:nvSpPr>
        <p:spPr/>
        <p:txBody>
          <a:bodyPr/>
          <a:lstStyle/>
          <a:p>
            <a:r>
              <a:rPr lang="en-GB" dirty="0" err="1"/>
              <a:t>SnowSignal</a:t>
            </a:r>
            <a:endParaRPr lang="en-GB" dirty="0"/>
          </a:p>
        </p:txBody>
      </p:sp>
      <p:sp>
        <p:nvSpPr>
          <p:cNvPr id="3" name="Content Placeholder 2">
            <a:extLst>
              <a:ext uri="{FF2B5EF4-FFF2-40B4-BE49-F238E27FC236}">
                <a16:creationId xmlns:a16="http://schemas.microsoft.com/office/drawing/2014/main" id="{191F77B8-5F22-AB6C-42F0-F8D29A9FAD71}"/>
              </a:ext>
            </a:extLst>
          </p:cNvPr>
          <p:cNvSpPr>
            <a:spLocks noGrp="1"/>
          </p:cNvSpPr>
          <p:nvPr>
            <p:ph sz="half" idx="2"/>
          </p:nvPr>
        </p:nvSpPr>
        <p:spPr/>
        <p:txBody>
          <a:bodyPr/>
          <a:lstStyle/>
          <a:p>
            <a:r>
              <a:rPr lang="en-GB" dirty="0"/>
              <a:t>Allows </a:t>
            </a:r>
            <a:r>
              <a:rPr lang="en-GB" dirty="0" err="1"/>
              <a:t>pvAccess</a:t>
            </a:r>
            <a:r>
              <a:rPr lang="en-GB" dirty="0"/>
              <a:t> UDP broadcast search and beacon messages to cross network boundaries via UDP &amp; TCP unicast</a:t>
            </a:r>
          </a:p>
        </p:txBody>
      </p:sp>
      <p:sp>
        <p:nvSpPr>
          <p:cNvPr id="4" name="Text Placeholder 3">
            <a:extLst>
              <a:ext uri="{FF2B5EF4-FFF2-40B4-BE49-F238E27FC236}">
                <a16:creationId xmlns:a16="http://schemas.microsoft.com/office/drawing/2014/main" id="{B2B7D0E1-BE7C-CACC-C5F2-03C1489A9B14}"/>
              </a:ext>
            </a:extLst>
          </p:cNvPr>
          <p:cNvSpPr>
            <a:spLocks noGrp="1"/>
          </p:cNvSpPr>
          <p:nvPr>
            <p:ph type="body" sz="quarter" idx="3"/>
          </p:nvPr>
        </p:nvSpPr>
        <p:spPr/>
        <p:txBody>
          <a:bodyPr/>
          <a:lstStyle/>
          <a:p>
            <a:r>
              <a:rPr lang="en-GB" dirty="0" err="1"/>
              <a:t>PVAGateway</a:t>
            </a:r>
            <a:endParaRPr lang="en-GB" dirty="0"/>
          </a:p>
        </p:txBody>
      </p:sp>
      <p:sp>
        <p:nvSpPr>
          <p:cNvPr id="5" name="Content Placeholder 4">
            <a:extLst>
              <a:ext uri="{FF2B5EF4-FFF2-40B4-BE49-F238E27FC236}">
                <a16:creationId xmlns:a16="http://schemas.microsoft.com/office/drawing/2014/main" id="{DE7659F2-79EC-B6EE-C021-B370B5A12900}"/>
              </a:ext>
            </a:extLst>
          </p:cNvPr>
          <p:cNvSpPr>
            <a:spLocks noGrp="1"/>
          </p:cNvSpPr>
          <p:nvPr>
            <p:ph sz="quarter" idx="4"/>
          </p:nvPr>
        </p:nvSpPr>
        <p:spPr/>
        <p:txBody>
          <a:bodyPr/>
          <a:lstStyle/>
          <a:p>
            <a:r>
              <a:rPr lang="en-GB" dirty="0"/>
              <a:t>Allows </a:t>
            </a:r>
            <a:r>
              <a:rPr lang="en-GB" dirty="0" err="1"/>
              <a:t>pvAccess</a:t>
            </a:r>
            <a:r>
              <a:rPr lang="en-GB" dirty="0"/>
              <a:t> across independent networks</a:t>
            </a:r>
          </a:p>
          <a:p>
            <a:r>
              <a:rPr lang="en-GB" dirty="0"/>
              <a:t>Allows filtering by PV name</a:t>
            </a:r>
          </a:p>
          <a:p>
            <a:r>
              <a:rPr lang="en-GB" dirty="0"/>
              <a:t>Allows authentication and authorisation</a:t>
            </a:r>
          </a:p>
          <a:p>
            <a:r>
              <a:rPr lang="en-GB" dirty="0"/>
              <a:t>Allows use of alternate ports to </a:t>
            </a:r>
            <a:r>
              <a:rPr lang="en-GB"/>
              <a:t>standard ports</a:t>
            </a:r>
            <a:endParaRPr lang="en-GB" dirty="0"/>
          </a:p>
        </p:txBody>
      </p:sp>
      <p:sp>
        <p:nvSpPr>
          <p:cNvPr id="6" name="Title 5">
            <a:extLst>
              <a:ext uri="{FF2B5EF4-FFF2-40B4-BE49-F238E27FC236}">
                <a16:creationId xmlns:a16="http://schemas.microsoft.com/office/drawing/2014/main" id="{25639DF9-8754-2C62-2572-0C4BADAE5495}"/>
              </a:ext>
            </a:extLst>
          </p:cNvPr>
          <p:cNvSpPr>
            <a:spLocks noGrp="1"/>
          </p:cNvSpPr>
          <p:nvPr>
            <p:ph type="title"/>
          </p:nvPr>
        </p:nvSpPr>
        <p:spPr/>
        <p:txBody>
          <a:bodyPr/>
          <a:lstStyle/>
          <a:p>
            <a:r>
              <a:rPr lang="en-GB" dirty="0" err="1"/>
              <a:t>SnowSignal</a:t>
            </a:r>
            <a:r>
              <a:rPr lang="en-GB" dirty="0"/>
              <a:t> compared to </a:t>
            </a:r>
            <a:r>
              <a:rPr lang="en-GB" dirty="0" err="1"/>
              <a:t>PVAGateway</a:t>
            </a:r>
            <a:endParaRPr lang="en-GB" dirty="0"/>
          </a:p>
        </p:txBody>
      </p:sp>
    </p:spTree>
    <p:extLst>
      <p:ext uri="{BB962C8B-B14F-4D97-AF65-F5344CB8AC3E}">
        <p14:creationId xmlns:p14="http://schemas.microsoft.com/office/powerpoint/2010/main" val="9896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7292-B5EA-6B04-AA46-FA25C5C283D0}"/>
              </a:ext>
            </a:extLst>
          </p:cNvPr>
          <p:cNvSpPr>
            <a:spLocks noGrp="1"/>
          </p:cNvSpPr>
          <p:nvPr>
            <p:ph type="title"/>
          </p:nvPr>
        </p:nvSpPr>
        <p:spPr/>
        <p:txBody>
          <a:bodyPr>
            <a:normAutofit fontScale="90000"/>
          </a:bodyPr>
          <a:lstStyle/>
          <a:p>
            <a:r>
              <a:rPr lang="en-GB" dirty="0"/>
              <a:t>UDP – Postal Analogy</a:t>
            </a:r>
          </a:p>
        </p:txBody>
      </p:sp>
      <p:pic>
        <p:nvPicPr>
          <p:cNvPr id="8" name="Content Placeholder 7" descr="A high angle view of a building&#10;&#10;Description automatically generated">
            <a:extLst>
              <a:ext uri="{FF2B5EF4-FFF2-40B4-BE49-F238E27FC236}">
                <a16:creationId xmlns:a16="http://schemas.microsoft.com/office/drawing/2014/main" id="{0A411F78-C7FC-848A-9878-B63795F804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163867">
            <a:off x="487946" y="1290057"/>
            <a:ext cx="5798344" cy="3865563"/>
          </a:xfrm>
        </p:spPr>
      </p:pic>
      <p:sp>
        <p:nvSpPr>
          <p:cNvPr id="10" name="TextBox 9">
            <a:extLst>
              <a:ext uri="{FF2B5EF4-FFF2-40B4-BE49-F238E27FC236}">
                <a16:creationId xmlns:a16="http://schemas.microsoft.com/office/drawing/2014/main" id="{E468333A-03E2-2923-54D8-3614535E5715}"/>
              </a:ext>
            </a:extLst>
          </p:cNvPr>
          <p:cNvSpPr txBox="1"/>
          <p:nvPr/>
        </p:nvSpPr>
        <p:spPr>
          <a:xfrm>
            <a:off x="6836807" y="2819734"/>
            <a:ext cx="4366813" cy="2246769"/>
          </a:xfrm>
          <a:prstGeom prst="rect">
            <a:avLst/>
          </a:prstGeom>
          <a:noFill/>
        </p:spPr>
        <p:txBody>
          <a:bodyPr wrap="square" rtlCol="0">
            <a:spAutoFit/>
          </a:bodyPr>
          <a:lstStyle/>
          <a:p>
            <a:r>
              <a:rPr lang="en-GB" sz="2800" dirty="0"/>
              <a:t>UDP is like a postcard.</a:t>
            </a:r>
          </a:p>
          <a:p>
            <a:r>
              <a:rPr lang="en-GB" sz="2800" dirty="0"/>
              <a:t>We send if off to an (IP) address and receive no notification about whether it was received.</a:t>
            </a:r>
          </a:p>
        </p:txBody>
      </p:sp>
    </p:spTree>
    <p:extLst>
      <p:ext uri="{BB962C8B-B14F-4D97-AF65-F5344CB8AC3E}">
        <p14:creationId xmlns:p14="http://schemas.microsoft.com/office/powerpoint/2010/main" val="58398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7292-B5EA-6B04-AA46-FA25C5C283D0}"/>
              </a:ext>
            </a:extLst>
          </p:cNvPr>
          <p:cNvSpPr>
            <a:spLocks noGrp="1"/>
          </p:cNvSpPr>
          <p:nvPr>
            <p:ph type="title" idx="4294967295"/>
          </p:nvPr>
        </p:nvSpPr>
        <p:spPr>
          <a:xfrm>
            <a:off x="326156" y="365125"/>
            <a:ext cx="9808444" cy="358775"/>
          </a:xfrm>
        </p:spPr>
        <p:txBody>
          <a:bodyPr>
            <a:normAutofit fontScale="90000"/>
          </a:bodyPr>
          <a:lstStyle/>
          <a:p>
            <a:r>
              <a:rPr lang="en-GB" dirty="0"/>
              <a:t>TCP – Postal Analogy</a:t>
            </a:r>
          </a:p>
        </p:txBody>
      </p:sp>
      <p:pic>
        <p:nvPicPr>
          <p:cNvPr id="8" name="Content Placeholder 7" descr="A high angle view of a building&#10;&#10;Description automatically generated">
            <a:extLst>
              <a:ext uri="{FF2B5EF4-FFF2-40B4-BE49-F238E27FC236}">
                <a16:creationId xmlns:a16="http://schemas.microsoft.com/office/drawing/2014/main" id="{0A411F78-C7FC-848A-9878-B63795F8042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rot="539364">
            <a:off x="355274" y="1290638"/>
            <a:ext cx="5799138" cy="3865562"/>
          </a:xfrm>
        </p:spPr>
      </p:pic>
      <p:sp>
        <p:nvSpPr>
          <p:cNvPr id="10" name="TextBox 9">
            <a:extLst>
              <a:ext uri="{FF2B5EF4-FFF2-40B4-BE49-F238E27FC236}">
                <a16:creationId xmlns:a16="http://schemas.microsoft.com/office/drawing/2014/main" id="{E468333A-03E2-2923-54D8-3614535E5715}"/>
              </a:ext>
            </a:extLst>
          </p:cNvPr>
          <p:cNvSpPr txBox="1"/>
          <p:nvPr/>
        </p:nvSpPr>
        <p:spPr>
          <a:xfrm>
            <a:off x="7009881" y="2274470"/>
            <a:ext cx="4117477"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Roboto"/>
                <a:ea typeface="+mn-ea"/>
                <a:cs typeface="+mn-cs"/>
              </a:rPr>
              <a:t>TCP is</a:t>
            </a:r>
            <a:r>
              <a:rPr kumimoji="0" lang="en-GB" sz="2800" b="0" i="0" u="none" strike="noStrike" kern="1200" cap="none" spc="0" normalizeH="0" noProof="0" dirty="0">
                <a:ln>
                  <a:noFill/>
                </a:ln>
                <a:solidFill>
                  <a:prstClr val="black"/>
                </a:solidFill>
                <a:effectLst/>
                <a:uLnTx/>
                <a:uFillTx/>
                <a:latin typeface="Roboto"/>
                <a:ea typeface="+mn-ea"/>
                <a:cs typeface="+mn-cs"/>
              </a:rPr>
              <a:t> </a:t>
            </a:r>
            <a:r>
              <a:rPr kumimoji="0" lang="en-GB" sz="2800" b="0" i="0" u="none" strike="noStrike" kern="1200" cap="none" spc="0" normalizeH="0" baseline="0" noProof="0" dirty="0">
                <a:ln>
                  <a:noFill/>
                </a:ln>
                <a:solidFill>
                  <a:prstClr val="black"/>
                </a:solidFill>
                <a:effectLst/>
                <a:uLnTx/>
                <a:uFillTx/>
                <a:latin typeface="Roboto"/>
                <a:ea typeface="+mn-ea"/>
                <a:cs typeface="+mn-cs"/>
              </a:rPr>
              <a:t>like a postcard.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Roboto"/>
                <a:ea typeface="+mn-ea"/>
                <a:cs typeface="+mn-cs"/>
              </a:rPr>
              <a:t>Except that our</a:t>
            </a:r>
            <a:r>
              <a:rPr kumimoji="0" lang="en-GB" sz="2800" b="0" i="0" u="none" strike="noStrike" kern="1200" cap="none" spc="0" normalizeH="0" noProof="0" dirty="0">
                <a:ln>
                  <a:noFill/>
                </a:ln>
                <a:solidFill>
                  <a:prstClr val="black"/>
                </a:solidFill>
                <a:effectLst/>
                <a:uLnTx/>
                <a:uFillTx/>
                <a:latin typeface="Roboto"/>
                <a:ea typeface="+mn-ea"/>
                <a:cs typeface="+mn-cs"/>
              </a:rPr>
              <a:t> recipient always writes back to tell us whether they received the message and whether any parts of it were missing. </a:t>
            </a:r>
            <a:endParaRPr kumimoji="0" lang="en-GB" sz="2800" b="0" i="0" u="none" strike="noStrike" kern="1200" cap="none" spc="0" normalizeH="0" baseline="0" noProof="0" dirty="0">
              <a:ln>
                <a:noFill/>
              </a:ln>
              <a:solidFill>
                <a:prstClr val="black"/>
              </a:solidFill>
              <a:effectLst/>
              <a:uLnTx/>
              <a:uFillTx/>
              <a:latin typeface="Roboto"/>
              <a:ea typeface="+mn-ea"/>
              <a:cs typeface="+mn-cs"/>
            </a:endParaRPr>
          </a:p>
        </p:txBody>
      </p:sp>
      <p:pic>
        <p:nvPicPr>
          <p:cNvPr id="4" name="Content Placeholder 7" descr="A high angle view of a building&#10;&#10;Description automatically generated">
            <a:extLst>
              <a:ext uri="{FF2B5EF4-FFF2-40B4-BE49-F238E27FC236}">
                <a16:creationId xmlns:a16="http://schemas.microsoft.com/office/drawing/2014/main" id="{0F8450ED-980F-8D93-BC52-35F2A57F1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9364">
            <a:off x="640346" y="1442457"/>
            <a:ext cx="5798344" cy="3865563"/>
          </a:xfrm>
          <a:prstGeom prst="rect">
            <a:avLst/>
          </a:prstGeom>
        </p:spPr>
      </p:pic>
      <p:pic>
        <p:nvPicPr>
          <p:cNvPr id="5" name="Content Placeholder 7" descr="A high angle view of a building&#10;&#10;Description automatically generated">
            <a:extLst>
              <a:ext uri="{FF2B5EF4-FFF2-40B4-BE49-F238E27FC236}">
                <a16:creationId xmlns:a16="http://schemas.microsoft.com/office/drawing/2014/main" id="{A19F21DB-EB21-C40E-F646-B9BF41306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9364">
            <a:off x="792746" y="1594857"/>
            <a:ext cx="5798344" cy="3865563"/>
          </a:xfrm>
          <a:prstGeom prst="rect">
            <a:avLst/>
          </a:prstGeom>
        </p:spPr>
      </p:pic>
      <p:sp>
        <p:nvSpPr>
          <p:cNvPr id="3" name="TextBox 2">
            <a:extLst>
              <a:ext uri="{FF2B5EF4-FFF2-40B4-BE49-F238E27FC236}">
                <a16:creationId xmlns:a16="http://schemas.microsoft.com/office/drawing/2014/main" id="{35201E9E-750C-3050-1CFC-0D7E2DE27512}"/>
              </a:ext>
            </a:extLst>
          </p:cNvPr>
          <p:cNvSpPr txBox="1"/>
          <p:nvPr/>
        </p:nvSpPr>
        <p:spPr>
          <a:xfrm rot="21316654">
            <a:off x="267067" y="3538329"/>
            <a:ext cx="4944666" cy="1477328"/>
          </a:xfrm>
          <a:prstGeom prst="rect">
            <a:avLst/>
          </a:prstGeom>
          <a:solidFill>
            <a:schemeClr val="bg1"/>
          </a:solidFill>
          <a:ln>
            <a:solidFill>
              <a:schemeClr val="tx1"/>
            </a:solidFill>
          </a:ln>
        </p:spPr>
        <p:txBody>
          <a:bodyPr wrap="square" rtlCol="0">
            <a:spAutoFit/>
          </a:bodyPr>
          <a:lstStyle/>
          <a:p>
            <a:pPr algn="just"/>
            <a:r>
              <a:rPr lang="en-GB" dirty="0"/>
              <a:t>Dear Sender, </a:t>
            </a:r>
          </a:p>
          <a:p>
            <a:pPr algn="just"/>
            <a:r>
              <a:rPr lang="en-GB" dirty="0"/>
              <a:t>I acknowledge receipt of your postcards but did not receive message 3 out 4. Please resend. I will not read your messages until this has been received.</a:t>
            </a:r>
          </a:p>
        </p:txBody>
      </p:sp>
      <p:sp>
        <p:nvSpPr>
          <p:cNvPr id="6" name="TextBox 5">
            <a:extLst>
              <a:ext uri="{FF2B5EF4-FFF2-40B4-BE49-F238E27FC236}">
                <a16:creationId xmlns:a16="http://schemas.microsoft.com/office/drawing/2014/main" id="{5E6CD73D-AB86-4B08-5E74-5C42884F1D3C}"/>
              </a:ext>
            </a:extLst>
          </p:cNvPr>
          <p:cNvSpPr txBox="1"/>
          <p:nvPr/>
        </p:nvSpPr>
        <p:spPr>
          <a:xfrm rot="565569">
            <a:off x="5535494" y="5047343"/>
            <a:ext cx="788280" cy="369332"/>
          </a:xfrm>
          <a:prstGeom prst="rect">
            <a:avLst/>
          </a:prstGeom>
          <a:solidFill>
            <a:schemeClr val="accent6">
              <a:lumMod val="60000"/>
              <a:lumOff val="40000"/>
            </a:schemeClr>
          </a:solidFill>
        </p:spPr>
        <p:txBody>
          <a:bodyPr wrap="square" rtlCol="0">
            <a:spAutoFit/>
          </a:bodyPr>
          <a:lstStyle/>
          <a:p>
            <a:r>
              <a:rPr lang="en-GB" dirty="0"/>
              <a:t>1 of 4</a:t>
            </a:r>
          </a:p>
        </p:txBody>
      </p:sp>
    </p:spTree>
    <p:extLst>
      <p:ext uri="{BB962C8B-B14F-4D97-AF65-F5344CB8AC3E}">
        <p14:creationId xmlns:p14="http://schemas.microsoft.com/office/powerpoint/2010/main" val="245247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702B-DC94-C1CA-7B48-B48D9BDEE3EB}"/>
              </a:ext>
            </a:extLst>
          </p:cNvPr>
          <p:cNvSpPr>
            <a:spLocks noGrp="1"/>
          </p:cNvSpPr>
          <p:nvPr>
            <p:ph type="title"/>
          </p:nvPr>
        </p:nvSpPr>
        <p:spPr/>
        <p:txBody>
          <a:bodyPr/>
          <a:lstStyle/>
          <a:p>
            <a:r>
              <a:rPr lang="en-GB" dirty="0"/>
              <a:t>Routing – Postal Analogy</a:t>
            </a:r>
          </a:p>
        </p:txBody>
      </p:sp>
      <p:pic>
        <p:nvPicPr>
          <p:cNvPr id="5" name="Picture 4">
            <a:extLst>
              <a:ext uri="{FF2B5EF4-FFF2-40B4-BE49-F238E27FC236}">
                <a16:creationId xmlns:a16="http://schemas.microsoft.com/office/drawing/2014/main" id="{082D0A46-7AB3-41FE-F1DA-D7E50DC7617B}"/>
              </a:ext>
            </a:extLst>
          </p:cNvPr>
          <p:cNvPicPr>
            <a:picLocks noChangeAspect="1"/>
          </p:cNvPicPr>
          <p:nvPr/>
        </p:nvPicPr>
        <p:blipFill>
          <a:blip r:embed="rId3"/>
          <a:stretch>
            <a:fillRect/>
          </a:stretch>
        </p:blipFill>
        <p:spPr>
          <a:xfrm>
            <a:off x="266700" y="1353119"/>
            <a:ext cx="7283571" cy="4151762"/>
          </a:xfrm>
          <a:prstGeom prst="rect">
            <a:avLst/>
          </a:prstGeom>
        </p:spPr>
      </p:pic>
      <p:cxnSp>
        <p:nvCxnSpPr>
          <p:cNvPr id="8" name="Straight Arrow Connector 7">
            <a:extLst>
              <a:ext uri="{FF2B5EF4-FFF2-40B4-BE49-F238E27FC236}">
                <a16:creationId xmlns:a16="http://schemas.microsoft.com/office/drawing/2014/main" id="{853F6B17-3110-FE82-68B8-F02AB4CA9310}"/>
              </a:ext>
            </a:extLst>
          </p:cNvPr>
          <p:cNvCxnSpPr/>
          <p:nvPr/>
        </p:nvCxnSpPr>
        <p:spPr>
          <a:xfrm flipV="1">
            <a:off x="1092820" y="2539014"/>
            <a:ext cx="6009316" cy="166871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783953-0768-B20B-6717-8364E4E96E45}"/>
              </a:ext>
            </a:extLst>
          </p:cNvPr>
          <p:cNvSpPr txBox="1"/>
          <p:nvPr/>
        </p:nvSpPr>
        <p:spPr>
          <a:xfrm>
            <a:off x="7794594" y="1189608"/>
            <a:ext cx="3304586" cy="4247317"/>
          </a:xfrm>
          <a:prstGeom prst="rect">
            <a:avLst/>
          </a:prstGeom>
          <a:noFill/>
        </p:spPr>
        <p:txBody>
          <a:bodyPr wrap="square" rtlCol="0">
            <a:spAutoFit/>
          </a:bodyPr>
          <a:lstStyle/>
          <a:p>
            <a:r>
              <a:rPr lang="en-GB" dirty="0"/>
              <a:t>Post doesn't just teleport!</a:t>
            </a:r>
          </a:p>
          <a:p>
            <a:endParaRPr lang="en-GB" dirty="0"/>
          </a:p>
          <a:p>
            <a:r>
              <a:rPr lang="en-GB" dirty="0"/>
              <a:t>We can imagine our postcard from a post box in Oak Ridge goes to the local sorting office, then onto a US Post international sorting office (in Atlanta?), a plane to a Royal Mail international sorting office in London, then to a local sorting office in Oxford, and then to my colleagues.</a:t>
            </a:r>
          </a:p>
          <a:p>
            <a:endParaRPr lang="en-GB" dirty="0"/>
          </a:p>
          <a:p>
            <a:r>
              <a:rPr lang="en-GB" dirty="0"/>
              <a:t>This also works a lot like a simple model of the internet!</a:t>
            </a:r>
          </a:p>
        </p:txBody>
      </p:sp>
    </p:spTree>
    <p:extLst>
      <p:ext uri="{BB962C8B-B14F-4D97-AF65-F5344CB8AC3E}">
        <p14:creationId xmlns:p14="http://schemas.microsoft.com/office/powerpoint/2010/main" val="369937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44EFAC7-C404-EB69-0C66-76A95F11F0AB}"/>
              </a:ext>
            </a:extLst>
          </p:cNvPr>
          <p:cNvPicPr>
            <a:picLocks noGrp="1" noChangeAspect="1"/>
          </p:cNvPicPr>
          <p:nvPr>
            <p:ph type="pic" idx="4294967295"/>
          </p:nvPr>
        </p:nvPicPr>
        <p:blipFill>
          <a:blip r:embed="rId3"/>
          <a:srcRect t="18212" r="-2" b="1482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descr="A group of people in a warehouse&#10;&#10;Description automatically generated">
            <a:extLst>
              <a:ext uri="{FF2B5EF4-FFF2-40B4-BE49-F238E27FC236}">
                <a16:creationId xmlns:a16="http://schemas.microsoft.com/office/drawing/2014/main" id="{B66DF268-ADAD-A438-FEBD-EA27C466805E}"/>
              </a:ext>
            </a:extLst>
          </p:cNvPr>
          <p:cNvPicPr>
            <a:picLocks noChangeAspect="1"/>
          </p:cNvPicPr>
          <p:nvPr/>
        </p:nvPicPr>
        <p:blipFill>
          <a:blip r:embed="rId4">
            <a:extLst>
              <a:ext uri="{28A0092B-C50C-407E-A947-70E740481C1C}">
                <a14:useLocalDpi xmlns:a14="http://schemas.microsoft.com/office/drawing/2010/main" val="0"/>
              </a:ext>
            </a:extLst>
          </a:blip>
          <a:srcRect t="18907" r="-2" b="742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2" name="Freeform: Shape 2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85BC9E1-9F7A-F5AF-87E9-7C84D5BFEAC2}"/>
              </a:ext>
            </a:extLst>
          </p:cNvPr>
          <p:cNvSpPr>
            <a:spLocks noGrp="1"/>
          </p:cNvSpPr>
          <p:nvPr>
            <p:ph type="title" idx="4294967295"/>
          </p:nvPr>
        </p:nvSpPr>
        <p:spPr>
          <a:xfrm>
            <a:off x="448056" y="859536"/>
            <a:ext cx="4832802" cy="1243584"/>
          </a:xfrm>
        </p:spPr>
        <p:txBody>
          <a:bodyPr vert="horz" lIns="91440" tIns="45720" rIns="91440" bIns="45720" rtlCol="0" anchor="ctr">
            <a:normAutofit/>
          </a:bodyPr>
          <a:lstStyle/>
          <a:p>
            <a:r>
              <a:rPr lang="en-US" sz="3400" kern="1200">
                <a:solidFill>
                  <a:schemeClr val="tx1"/>
                </a:solidFill>
                <a:latin typeface="+mj-lt"/>
                <a:ea typeface="+mj-ea"/>
                <a:cs typeface="+mj-cs"/>
              </a:rPr>
              <a:t>UDP Broadcast</a:t>
            </a:r>
            <a:r>
              <a:rPr lang="en-US" sz="3400" kern="1200" baseline="0">
                <a:solidFill>
                  <a:schemeClr val="tx1"/>
                </a:solidFill>
                <a:latin typeface="+mj-lt"/>
                <a:ea typeface="+mj-ea"/>
                <a:cs typeface="+mj-cs"/>
              </a:rPr>
              <a:t> – Postal Analogy</a:t>
            </a:r>
            <a:endParaRPr lang="en-US" sz="3400" kern="120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ext Placeholder 7">
            <a:extLst>
              <a:ext uri="{FF2B5EF4-FFF2-40B4-BE49-F238E27FC236}">
                <a16:creationId xmlns:a16="http://schemas.microsoft.com/office/drawing/2014/main" id="{00C262FE-B877-FC67-705F-C0728130F060}"/>
              </a:ext>
            </a:extLst>
          </p:cNvPr>
          <p:cNvSpPr>
            <a:spLocks noGrp="1"/>
          </p:cNvSpPr>
          <p:nvPr>
            <p:ph type="body" sz="half" idx="4294967295"/>
          </p:nvPr>
        </p:nvSpPr>
        <p:spPr>
          <a:xfrm>
            <a:off x="448056" y="2512611"/>
            <a:ext cx="4832803" cy="3664351"/>
          </a:xfrm>
        </p:spPr>
        <p:txBody>
          <a:bodyPr vert="horz" lIns="91440" tIns="45720" rIns="91440" bIns="45720" rtlCol="0">
            <a:normAutofit/>
          </a:bodyPr>
          <a:lstStyle/>
          <a:p>
            <a:r>
              <a:rPr lang="en-US" dirty="0">
                <a:solidFill>
                  <a:schemeClr val="tx1"/>
                </a:solidFill>
                <a:cs typeface="+mn-cs"/>
              </a:rPr>
              <a:t>Imagine we send a postcard to our sorting office and it sends a copy to every address it serves – this is roughly how UDP Broadcast works. </a:t>
            </a:r>
          </a:p>
          <a:p>
            <a:endParaRPr lang="en-US" dirty="0">
              <a:solidFill>
                <a:schemeClr val="tx1"/>
              </a:solidFill>
              <a:cs typeface="+mn-cs"/>
            </a:endParaRPr>
          </a:p>
          <a:p>
            <a:r>
              <a:rPr lang="en-US" dirty="0">
                <a:solidFill>
                  <a:schemeClr val="tx1"/>
                </a:solidFill>
                <a:cs typeface="+mn-cs"/>
              </a:rPr>
              <a:t>An important limitation is that it will </a:t>
            </a:r>
            <a:r>
              <a:rPr lang="en-US" i="1" dirty="0">
                <a:solidFill>
                  <a:schemeClr val="tx1"/>
                </a:solidFill>
                <a:cs typeface="+mn-cs"/>
              </a:rPr>
              <a:t>only</a:t>
            </a:r>
            <a:r>
              <a:rPr lang="en-US" dirty="0">
                <a:solidFill>
                  <a:schemeClr val="tx1"/>
                </a:solidFill>
                <a:cs typeface="+mn-cs"/>
              </a:rPr>
              <a:t> be sent to local addresses. Even though we know our sorting office can send messages to England we can't get these broadcast messages to there.</a:t>
            </a:r>
          </a:p>
        </p:txBody>
      </p:sp>
    </p:spTree>
    <p:extLst>
      <p:ext uri="{BB962C8B-B14F-4D97-AF65-F5344CB8AC3E}">
        <p14:creationId xmlns:p14="http://schemas.microsoft.com/office/powerpoint/2010/main" val="224733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7C85AA-BBFF-1EE9-01C4-B9DC9B69530C}"/>
              </a:ext>
            </a:extLst>
          </p:cNvPr>
          <p:cNvSpPr>
            <a:spLocks noGrp="1"/>
          </p:cNvSpPr>
          <p:nvPr>
            <p:ph type="body" sz="half" idx="2"/>
          </p:nvPr>
        </p:nvSpPr>
        <p:spPr/>
        <p:txBody>
          <a:bodyPr/>
          <a:lstStyle/>
          <a:p>
            <a:r>
              <a:rPr lang="en-GB" dirty="0"/>
              <a:t>We are often in a situation where two devices (servers, clients, IOCs, etc.) can talk to each other via TCP and UDP unicast but because of network boundaries cannot talk to each other via UDP Broadcast.</a:t>
            </a:r>
          </a:p>
          <a:p>
            <a:endParaRPr lang="en-GB" dirty="0"/>
          </a:p>
          <a:p>
            <a:r>
              <a:rPr lang="en-GB" dirty="0"/>
              <a:t>In our postal analogy, postcards may be sent between the two devices but they are served by different sorting offices.</a:t>
            </a:r>
          </a:p>
        </p:txBody>
      </p:sp>
      <p:sp>
        <p:nvSpPr>
          <p:cNvPr id="4" name="Title 3">
            <a:extLst>
              <a:ext uri="{FF2B5EF4-FFF2-40B4-BE49-F238E27FC236}">
                <a16:creationId xmlns:a16="http://schemas.microsoft.com/office/drawing/2014/main" id="{5AA18FCC-F543-0BA6-C4E8-EDA7F31D48A8}"/>
              </a:ext>
            </a:extLst>
          </p:cNvPr>
          <p:cNvSpPr>
            <a:spLocks noGrp="1"/>
          </p:cNvSpPr>
          <p:nvPr>
            <p:ph type="title"/>
          </p:nvPr>
        </p:nvSpPr>
        <p:spPr/>
        <p:txBody>
          <a:bodyPr/>
          <a:lstStyle/>
          <a:p>
            <a:r>
              <a:rPr lang="en-GB" dirty="0"/>
              <a:t>Network</a:t>
            </a:r>
            <a:r>
              <a:rPr lang="en-GB" baseline="0" dirty="0"/>
              <a:t> Boundaries</a:t>
            </a:r>
            <a:endParaRPr lang="en-GB" dirty="0"/>
          </a:p>
        </p:txBody>
      </p:sp>
      <p:sp>
        <p:nvSpPr>
          <p:cNvPr id="7" name="Rectangle: Rounded Corners 6">
            <a:extLst>
              <a:ext uri="{FF2B5EF4-FFF2-40B4-BE49-F238E27FC236}">
                <a16:creationId xmlns:a16="http://schemas.microsoft.com/office/drawing/2014/main" id="{ACF3050A-FDBF-BB3B-42A8-82D8441C6485}"/>
              </a:ext>
            </a:extLst>
          </p:cNvPr>
          <p:cNvSpPr/>
          <p:nvPr/>
        </p:nvSpPr>
        <p:spPr>
          <a:xfrm>
            <a:off x="5121021" y="2477606"/>
            <a:ext cx="1322773" cy="195308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Device 1</a:t>
            </a:r>
          </a:p>
        </p:txBody>
      </p:sp>
      <p:sp>
        <p:nvSpPr>
          <p:cNvPr id="8" name="Arrow: Right 7">
            <a:extLst>
              <a:ext uri="{FF2B5EF4-FFF2-40B4-BE49-F238E27FC236}">
                <a16:creationId xmlns:a16="http://schemas.microsoft.com/office/drawing/2014/main" id="{096ED8EF-1AB5-CA80-D795-0EA3AC86B7FF}"/>
              </a:ext>
            </a:extLst>
          </p:cNvPr>
          <p:cNvSpPr/>
          <p:nvPr/>
        </p:nvSpPr>
        <p:spPr>
          <a:xfrm>
            <a:off x="6797797" y="2736542"/>
            <a:ext cx="2006353" cy="284085"/>
          </a:xfrm>
          <a:prstGeom prst="rightArrow">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4AB83FE2-FE58-934C-440A-606B6FE3B2BE}"/>
              </a:ext>
            </a:extLst>
          </p:cNvPr>
          <p:cNvSpPr/>
          <p:nvPr/>
        </p:nvSpPr>
        <p:spPr>
          <a:xfrm>
            <a:off x="6797796" y="3312109"/>
            <a:ext cx="2006353" cy="284085"/>
          </a:xfrm>
          <a:prstGeom prst="rightArrow">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81834A96-055D-572D-4096-BB08CDE93D84}"/>
              </a:ext>
            </a:extLst>
          </p:cNvPr>
          <p:cNvSpPr/>
          <p:nvPr/>
        </p:nvSpPr>
        <p:spPr>
          <a:xfrm>
            <a:off x="6797797" y="3887677"/>
            <a:ext cx="976544" cy="284085"/>
          </a:xfrm>
          <a:prstGeom prst="rightArrow">
            <a:avLst/>
          </a:prstGeom>
          <a:pattFill prst="wdUpDiag">
            <a:fgClr>
              <a:schemeClr val="accent6"/>
            </a:fgClr>
            <a:bgClr>
              <a:srgbClr val="92D050"/>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03FDED55-937A-A841-A78E-E5D7D8FDAF4F}"/>
              </a:ext>
            </a:extLst>
          </p:cNvPr>
          <p:cNvSpPr/>
          <p:nvPr/>
        </p:nvSpPr>
        <p:spPr>
          <a:xfrm>
            <a:off x="9158151" y="2477607"/>
            <a:ext cx="1322773" cy="1953087"/>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Device 2</a:t>
            </a:r>
          </a:p>
        </p:txBody>
      </p:sp>
      <p:sp>
        <p:nvSpPr>
          <p:cNvPr id="13" name="TextBox 12">
            <a:extLst>
              <a:ext uri="{FF2B5EF4-FFF2-40B4-BE49-F238E27FC236}">
                <a16:creationId xmlns:a16="http://schemas.microsoft.com/office/drawing/2014/main" id="{6DB86DAA-3AF3-2079-C89C-FB72C0327647}"/>
              </a:ext>
            </a:extLst>
          </p:cNvPr>
          <p:cNvSpPr txBox="1"/>
          <p:nvPr/>
        </p:nvSpPr>
        <p:spPr>
          <a:xfrm>
            <a:off x="6518701" y="1995252"/>
            <a:ext cx="2564541" cy="369332"/>
          </a:xfrm>
          <a:prstGeom prst="rect">
            <a:avLst/>
          </a:prstGeom>
          <a:noFill/>
        </p:spPr>
        <p:txBody>
          <a:bodyPr wrap="square" rtlCol="0">
            <a:spAutoFit/>
          </a:bodyPr>
          <a:lstStyle/>
          <a:p>
            <a:pPr algn="ctr"/>
            <a:r>
              <a:rPr lang="en-GB" dirty="0"/>
              <a:t>Network Boundary</a:t>
            </a:r>
          </a:p>
        </p:txBody>
      </p:sp>
      <p:cxnSp>
        <p:nvCxnSpPr>
          <p:cNvPr id="2" name="Straight Connector 1">
            <a:extLst>
              <a:ext uri="{FF2B5EF4-FFF2-40B4-BE49-F238E27FC236}">
                <a16:creationId xmlns:a16="http://schemas.microsoft.com/office/drawing/2014/main" id="{CF04FC3F-70A4-2948-D022-15241511DA96}"/>
              </a:ext>
            </a:extLst>
          </p:cNvPr>
          <p:cNvCxnSpPr>
            <a:cxnSpLocks/>
            <a:stCxn id="13" idx="2"/>
          </p:cNvCxnSpPr>
          <p:nvPr/>
        </p:nvCxnSpPr>
        <p:spPr>
          <a:xfrm>
            <a:off x="7800972" y="2364584"/>
            <a:ext cx="0" cy="2128833"/>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01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3C8B9A-8342-8E8B-42E6-23955E8DFBA9}"/>
              </a:ext>
            </a:extLst>
          </p:cNvPr>
          <p:cNvSpPr>
            <a:spLocks noGrp="1"/>
          </p:cNvSpPr>
          <p:nvPr>
            <p:ph type="title"/>
          </p:nvPr>
        </p:nvSpPr>
        <p:spPr/>
        <p:txBody>
          <a:bodyPr/>
          <a:lstStyle/>
          <a:p>
            <a:r>
              <a:rPr lang="en-GB" dirty="0" err="1"/>
              <a:t>pvAccess</a:t>
            </a:r>
            <a:endParaRPr lang="en-GB" dirty="0"/>
          </a:p>
        </p:txBody>
      </p:sp>
      <p:sp>
        <p:nvSpPr>
          <p:cNvPr id="5" name="Content Placeholder 4">
            <a:extLst>
              <a:ext uri="{FF2B5EF4-FFF2-40B4-BE49-F238E27FC236}">
                <a16:creationId xmlns:a16="http://schemas.microsoft.com/office/drawing/2014/main" id="{33AFDC09-B6EF-795F-2CE8-23466CCA9F18}"/>
              </a:ext>
            </a:extLst>
          </p:cNvPr>
          <p:cNvSpPr>
            <a:spLocks noGrp="1"/>
          </p:cNvSpPr>
          <p:nvPr>
            <p:ph idx="1"/>
          </p:nvPr>
        </p:nvSpPr>
        <p:spPr>
          <a:xfrm>
            <a:off x="266700" y="1304925"/>
            <a:ext cx="4589386" cy="3865591"/>
          </a:xfrm>
        </p:spPr>
        <p:txBody>
          <a:bodyPr/>
          <a:lstStyle/>
          <a:p>
            <a:r>
              <a:rPr lang="en-GB" dirty="0" err="1"/>
              <a:t>pvAccess</a:t>
            </a:r>
            <a:r>
              <a:rPr lang="en-GB" dirty="0"/>
              <a:t> uses a combination of UDP Broadcast (or Multicast), UDP unicast, and TCP</a:t>
            </a:r>
          </a:p>
          <a:p>
            <a:r>
              <a:rPr lang="en-GB" dirty="0"/>
              <a:t>The basic pattern is that when a client wants to know if a server (IOC) has a PV it sends out a search message as a UDP Broadcast on the local network. If any server has the PV it replies via UDP unicast and the systems establish a TCP connection to exchange further information.</a:t>
            </a:r>
          </a:p>
        </p:txBody>
      </p:sp>
      <p:pic>
        <p:nvPicPr>
          <p:cNvPr id="7" name="Picture 6" descr="A screenshot of a communication example&#10;&#10;Description automatically generated">
            <a:extLst>
              <a:ext uri="{FF2B5EF4-FFF2-40B4-BE49-F238E27FC236}">
                <a16:creationId xmlns:a16="http://schemas.microsoft.com/office/drawing/2014/main" id="{A3214C08-8F7B-56A7-0976-563646837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890" y="365125"/>
            <a:ext cx="6238525" cy="6020512"/>
          </a:xfrm>
          <a:prstGeom prst="rect">
            <a:avLst/>
          </a:prstGeom>
        </p:spPr>
      </p:pic>
    </p:spTree>
    <p:extLst>
      <p:ext uri="{BB962C8B-B14F-4D97-AF65-F5344CB8AC3E}">
        <p14:creationId xmlns:p14="http://schemas.microsoft.com/office/powerpoint/2010/main" val="90214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521F-A2A7-AC98-A2B2-09EF56A7A103}"/>
              </a:ext>
            </a:extLst>
          </p:cNvPr>
          <p:cNvSpPr>
            <a:spLocks noGrp="1"/>
          </p:cNvSpPr>
          <p:nvPr>
            <p:ph type="title"/>
          </p:nvPr>
        </p:nvSpPr>
        <p:spPr/>
        <p:txBody>
          <a:bodyPr>
            <a:normAutofit fontScale="90000"/>
          </a:bodyPr>
          <a:lstStyle/>
          <a:p>
            <a:r>
              <a:rPr lang="en-GB" dirty="0"/>
              <a:t>What's the Problem?</a:t>
            </a:r>
          </a:p>
        </p:txBody>
      </p:sp>
      <p:sp>
        <p:nvSpPr>
          <p:cNvPr id="3" name="Content Placeholder 2">
            <a:extLst>
              <a:ext uri="{FF2B5EF4-FFF2-40B4-BE49-F238E27FC236}">
                <a16:creationId xmlns:a16="http://schemas.microsoft.com/office/drawing/2014/main" id="{08B16EEE-68CF-926E-D7F9-867E7BF77996}"/>
              </a:ext>
            </a:extLst>
          </p:cNvPr>
          <p:cNvSpPr>
            <a:spLocks noGrp="1"/>
          </p:cNvSpPr>
          <p:nvPr>
            <p:ph idx="1"/>
          </p:nvPr>
        </p:nvSpPr>
        <p:spPr>
          <a:xfrm>
            <a:off x="266700" y="1304925"/>
            <a:ext cx="10974014" cy="4356201"/>
          </a:xfrm>
        </p:spPr>
        <p:txBody>
          <a:bodyPr>
            <a:normAutofit/>
          </a:bodyPr>
          <a:lstStyle/>
          <a:p>
            <a:pPr marL="0" indent="0">
              <a:buNone/>
            </a:pPr>
            <a:r>
              <a:rPr lang="en-GB" dirty="0"/>
              <a:t>Using </a:t>
            </a:r>
            <a:r>
              <a:rPr lang="en-GB" dirty="0" err="1"/>
              <a:t>pvAccess</a:t>
            </a:r>
            <a:r>
              <a:rPr lang="en-GB" dirty="0"/>
              <a:t> in combination with containers:</a:t>
            </a:r>
          </a:p>
          <a:p>
            <a:pPr marL="285750" indent="-285750">
              <a:buFont typeface="Arial" panose="020B0604020202020204" pitchFamily="34" charset="0"/>
              <a:buChar char="•"/>
            </a:pPr>
            <a:r>
              <a:rPr lang="en-GB" dirty="0"/>
              <a:t>Everything works as expected within the same container</a:t>
            </a:r>
          </a:p>
          <a:p>
            <a:pPr marL="285750" indent="-285750">
              <a:buFont typeface="Arial" panose="020B0604020202020204" pitchFamily="34" charset="0"/>
              <a:buChar char="•"/>
            </a:pPr>
            <a:r>
              <a:rPr lang="en-GB" dirty="0"/>
              <a:t>Everything works between containers. If they're on the same machine and container network – typical for development</a:t>
            </a:r>
          </a:p>
          <a:p>
            <a:pPr marL="285750" indent="-285750">
              <a:buFont typeface="Arial" panose="020B0604020202020204" pitchFamily="34" charset="0"/>
              <a:buChar char="•"/>
            </a:pPr>
            <a:r>
              <a:rPr lang="en-GB" dirty="0"/>
              <a:t>UDP broadcasts can't escape the container network, e.g. Phoebus on the local machine cannot see PVs inside a container on the same machine. (This can also be useful for development!)</a:t>
            </a:r>
          </a:p>
          <a:p>
            <a:pPr marL="285750" indent="-285750">
              <a:buFont typeface="Arial" panose="020B0604020202020204" pitchFamily="34" charset="0"/>
              <a:buChar char="•"/>
            </a:pPr>
            <a:r>
              <a:rPr lang="en-GB" dirty="0"/>
              <a:t>UDP broadcasts cannot cross between nodes in a Docker Swarm setup, even if they are in the same container network.</a:t>
            </a:r>
          </a:p>
          <a:p>
            <a:pPr marL="285750" indent="-285750">
              <a:buFont typeface="Arial" panose="020B0604020202020204" pitchFamily="34" charset="0"/>
              <a:buChar char="•"/>
            </a:pPr>
            <a:endParaRPr lang="en-GB" dirty="0"/>
          </a:p>
          <a:p>
            <a:pPr marL="0" indent="0">
              <a:buNone/>
            </a:pPr>
            <a:r>
              <a:rPr lang="en-GB" dirty="0"/>
              <a:t>Together these make it hard to develop </a:t>
            </a:r>
            <a:r>
              <a:rPr lang="en-GB" dirty="0" err="1"/>
              <a:t>pvAccess</a:t>
            </a:r>
            <a:r>
              <a:rPr lang="en-GB" dirty="0"/>
              <a:t> with containers and makes normal redundancy schemes difficult to implement on container orchestration systems.</a:t>
            </a:r>
          </a:p>
        </p:txBody>
      </p:sp>
    </p:spTree>
    <p:extLst>
      <p:ext uri="{BB962C8B-B14F-4D97-AF65-F5344CB8AC3E}">
        <p14:creationId xmlns:p14="http://schemas.microsoft.com/office/powerpoint/2010/main" val="174085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2F67-33D3-FF09-821B-5396FBA5864E}"/>
              </a:ext>
            </a:extLst>
          </p:cNvPr>
          <p:cNvSpPr>
            <a:spLocks noGrp="1"/>
          </p:cNvSpPr>
          <p:nvPr>
            <p:ph type="title"/>
          </p:nvPr>
        </p:nvSpPr>
        <p:spPr/>
        <p:txBody>
          <a:bodyPr/>
          <a:lstStyle/>
          <a:p>
            <a:r>
              <a:rPr lang="en-GB" dirty="0"/>
              <a:t>Docker Swarm</a:t>
            </a:r>
          </a:p>
        </p:txBody>
      </p:sp>
      <p:sp>
        <p:nvSpPr>
          <p:cNvPr id="25" name="Rectangle 24">
            <a:extLst>
              <a:ext uri="{FF2B5EF4-FFF2-40B4-BE49-F238E27FC236}">
                <a16:creationId xmlns:a16="http://schemas.microsoft.com/office/drawing/2014/main" id="{9FD1AE2C-4A36-C89C-D7F5-494A1FEA7256}"/>
              </a:ext>
            </a:extLst>
          </p:cNvPr>
          <p:cNvSpPr/>
          <p:nvPr/>
        </p:nvSpPr>
        <p:spPr>
          <a:xfrm>
            <a:off x="1153903" y="1629900"/>
            <a:ext cx="8618536" cy="173195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C9B7F8EE-A154-D8FA-6D32-0DB208EFD8ED}"/>
              </a:ext>
            </a:extLst>
          </p:cNvPr>
          <p:cNvCxnSpPr>
            <a:cxnSpLocks/>
          </p:cNvCxnSpPr>
          <p:nvPr/>
        </p:nvCxnSpPr>
        <p:spPr>
          <a:xfrm>
            <a:off x="1153903" y="1629900"/>
            <a:ext cx="86277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6A6D362-0B19-3F59-1DC4-D896CFE872E6}"/>
              </a:ext>
            </a:extLst>
          </p:cNvPr>
          <p:cNvSpPr txBox="1"/>
          <p:nvPr/>
        </p:nvSpPr>
        <p:spPr>
          <a:xfrm>
            <a:off x="2002877" y="1200684"/>
            <a:ext cx="1034902" cy="369332"/>
          </a:xfrm>
          <a:prstGeom prst="rect">
            <a:avLst/>
          </a:prstGeom>
          <a:noFill/>
        </p:spPr>
        <p:txBody>
          <a:bodyPr wrap="square" rtlCol="0">
            <a:spAutoFit/>
          </a:bodyPr>
          <a:lstStyle/>
          <a:p>
            <a:pPr algn="ctr"/>
            <a:r>
              <a:rPr lang="en-GB" dirty="0"/>
              <a:t>Node 1</a:t>
            </a:r>
          </a:p>
        </p:txBody>
      </p:sp>
      <p:sp>
        <p:nvSpPr>
          <p:cNvPr id="28" name="TextBox 27">
            <a:extLst>
              <a:ext uri="{FF2B5EF4-FFF2-40B4-BE49-F238E27FC236}">
                <a16:creationId xmlns:a16="http://schemas.microsoft.com/office/drawing/2014/main" id="{DB910620-CE90-C8A1-2D99-46ECB7A6580E}"/>
              </a:ext>
            </a:extLst>
          </p:cNvPr>
          <p:cNvSpPr txBox="1"/>
          <p:nvPr/>
        </p:nvSpPr>
        <p:spPr>
          <a:xfrm>
            <a:off x="4950321" y="1200684"/>
            <a:ext cx="1034902" cy="369332"/>
          </a:xfrm>
          <a:prstGeom prst="rect">
            <a:avLst/>
          </a:prstGeom>
          <a:noFill/>
        </p:spPr>
        <p:txBody>
          <a:bodyPr wrap="square" rtlCol="0">
            <a:spAutoFit/>
          </a:bodyPr>
          <a:lstStyle/>
          <a:p>
            <a:pPr algn="ctr"/>
            <a:r>
              <a:rPr lang="en-GB" dirty="0"/>
              <a:t>Node 2</a:t>
            </a:r>
          </a:p>
        </p:txBody>
      </p:sp>
      <p:sp>
        <p:nvSpPr>
          <p:cNvPr id="31" name="Rectangle 30">
            <a:extLst>
              <a:ext uri="{FF2B5EF4-FFF2-40B4-BE49-F238E27FC236}">
                <a16:creationId xmlns:a16="http://schemas.microsoft.com/office/drawing/2014/main" id="{133C7953-4487-0B99-9A34-48D08BB76C62}"/>
              </a:ext>
            </a:extLst>
          </p:cNvPr>
          <p:cNvSpPr/>
          <p:nvPr/>
        </p:nvSpPr>
        <p:spPr>
          <a:xfrm>
            <a:off x="-18910" y="5555147"/>
            <a:ext cx="6464595" cy="12723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36252800-F1E2-DC42-19D8-AE9BA9BFFF8D}"/>
              </a:ext>
            </a:extLst>
          </p:cNvPr>
          <p:cNvSpPr txBox="1"/>
          <p:nvPr/>
        </p:nvSpPr>
        <p:spPr>
          <a:xfrm>
            <a:off x="7849464" y="1200684"/>
            <a:ext cx="1034902" cy="369332"/>
          </a:xfrm>
          <a:prstGeom prst="rect">
            <a:avLst/>
          </a:prstGeom>
          <a:noFill/>
        </p:spPr>
        <p:txBody>
          <a:bodyPr wrap="square" rtlCol="0">
            <a:spAutoFit/>
          </a:bodyPr>
          <a:lstStyle/>
          <a:p>
            <a:pPr algn="ctr"/>
            <a:r>
              <a:rPr lang="en-GB" dirty="0"/>
              <a:t>Node 3</a:t>
            </a:r>
          </a:p>
        </p:txBody>
      </p:sp>
      <p:cxnSp>
        <p:nvCxnSpPr>
          <p:cNvPr id="37" name="Straight Connector 36">
            <a:extLst>
              <a:ext uri="{FF2B5EF4-FFF2-40B4-BE49-F238E27FC236}">
                <a16:creationId xmlns:a16="http://schemas.microsoft.com/office/drawing/2014/main" id="{4C9050E1-0874-A5F2-4494-A4389621129C}"/>
              </a:ext>
            </a:extLst>
          </p:cNvPr>
          <p:cNvCxnSpPr>
            <a:cxnSpLocks/>
          </p:cNvCxnSpPr>
          <p:nvPr/>
        </p:nvCxnSpPr>
        <p:spPr>
          <a:xfrm>
            <a:off x="1153903" y="3361849"/>
            <a:ext cx="86277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BBC7048E-29D5-466D-51C6-30F8A4A8C68C}"/>
              </a:ext>
            </a:extLst>
          </p:cNvPr>
          <p:cNvSpPr/>
          <p:nvPr/>
        </p:nvSpPr>
        <p:spPr>
          <a:xfrm>
            <a:off x="7892707" y="2294198"/>
            <a:ext cx="1112873" cy="453655"/>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PV</a:t>
            </a:r>
          </a:p>
        </p:txBody>
      </p:sp>
      <p:sp>
        <p:nvSpPr>
          <p:cNvPr id="3" name="Arrow: Right 2">
            <a:extLst>
              <a:ext uri="{FF2B5EF4-FFF2-40B4-BE49-F238E27FC236}">
                <a16:creationId xmlns:a16="http://schemas.microsoft.com/office/drawing/2014/main" id="{5C4B0A71-54F3-58B4-9D8F-28E196370A91}"/>
              </a:ext>
            </a:extLst>
          </p:cNvPr>
          <p:cNvSpPr/>
          <p:nvPr/>
        </p:nvSpPr>
        <p:spPr>
          <a:xfrm>
            <a:off x="2943897" y="1803417"/>
            <a:ext cx="2006353" cy="284085"/>
          </a:xfrm>
          <a:prstGeom prst="rightArrow">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C940E988-3FDD-38CA-C19C-1A70DD1DA4B2}"/>
              </a:ext>
            </a:extLst>
          </p:cNvPr>
          <p:cNvSpPr/>
          <p:nvPr/>
        </p:nvSpPr>
        <p:spPr>
          <a:xfrm>
            <a:off x="2943896" y="2378984"/>
            <a:ext cx="2006353" cy="284085"/>
          </a:xfrm>
          <a:prstGeom prst="rightArrow">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CBCE2E61-137C-CD4B-2AD9-F026A3DF7D3D}"/>
              </a:ext>
            </a:extLst>
          </p:cNvPr>
          <p:cNvSpPr/>
          <p:nvPr/>
        </p:nvSpPr>
        <p:spPr>
          <a:xfrm>
            <a:off x="2943897" y="2954552"/>
            <a:ext cx="976544" cy="284085"/>
          </a:xfrm>
          <a:prstGeom prst="rightArrow">
            <a:avLst/>
          </a:prstGeom>
          <a:pattFill prst="wdUpDiag">
            <a:fgClr>
              <a:schemeClr val="accent6"/>
            </a:fgClr>
            <a:bgClr>
              <a:srgbClr val="92D050"/>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rrow: Right 43">
            <a:extLst>
              <a:ext uri="{FF2B5EF4-FFF2-40B4-BE49-F238E27FC236}">
                <a16:creationId xmlns:a16="http://schemas.microsoft.com/office/drawing/2014/main" id="{EAB7598D-95CD-D870-2D83-891CAB87A296}"/>
              </a:ext>
            </a:extLst>
          </p:cNvPr>
          <p:cNvSpPr/>
          <p:nvPr/>
        </p:nvSpPr>
        <p:spPr>
          <a:xfrm>
            <a:off x="5820348" y="1787399"/>
            <a:ext cx="2006353" cy="284085"/>
          </a:xfrm>
          <a:prstGeom prst="rightArrow">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Right 44">
            <a:extLst>
              <a:ext uri="{FF2B5EF4-FFF2-40B4-BE49-F238E27FC236}">
                <a16:creationId xmlns:a16="http://schemas.microsoft.com/office/drawing/2014/main" id="{AEBC3CF9-612E-77B4-2368-ED60A8910CA0}"/>
              </a:ext>
            </a:extLst>
          </p:cNvPr>
          <p:cNvSpPr/>
          <p:nvPr/>
        </p:nvSpPr>
        <p:spPr>
          <a:xfrm>
            <a:off x="5820347" y="2362966"/>
            <a:ext cx="2006353" cy="284085"/>
          </a:xfrm>
          <a:prstGeom prst="rightArrow">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Right 45">
            <a:extLst>
              <a:ext uri="{FF2B5EF4-FFF2-40B4-BE49-F238E27FC236}">
                <a16:creationId xmlns:a16="http://schemas.microsoft.com/office/drawing/2014/main" id="{92F67959-5C81-6A4D-38D4-DD1676792B20}"/>
              </a:ext>
            </a:extLst>
          </p:cNvPr>
          <p:cNvSpPr/>
          <p:nvPr/>
        </p:nvSpPr>
        <p:spPr>
          <a:xfrm>
            <a:off x="5820348" y="2938534"/>
            <a:ext cx="976544" cy="284085"/>
          </a:xfrm>
          <a:prstGeom prst="rightArrow">
            <a:avLst/>
          </a:prstGeom>
          <a:pattFill prst="wdUpDiag">
            <a:fgClr>
              <a:schemeClr val="accent6"/>
            </a:fgClr>
            <a:bgClr>
              <a:srgbClr val="92D050"/>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88F105C9-6596-777A-0993-8729895B3E24}"/>
              </a:ext>
            </a:extLst>
          </p:cNvPr>
          <p:cNvSpPr/>
          <p:nvPr/>
        </p:nvSpPr>
        <p:spPr>
          <a:xfrm>
            <a:off x="1685662" y="2298851"/>
            <a:ext cx="1112873" cy="453655"/>
          </a:xfrm>
          <a:prstGeom prst="roundRect">
            <a:avLst/>
          </a:prstGeom>
          <a:solidFill>
            <a:schemeClr val="bg1">
              <a:lumMod val="6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Client</a:t>
            </a:r>
          </a:p>
        </p:txBody>
      </p:sp>
      <p:sp>
        <p:nvSpPr>
          <p:cNvPr id="49" name="TextBox 48">
            <a:extLst>
              <a:ext uri="{FF2B5EF4-FFF2-40B4-BE49-F238E27FC236}">
                <a16:creationId xmlns:a16="http://schemas.microsoft.com/office/drawing/2014/main" id="{7C4F77A9-0F21-250C-4647-9B186FE76A49}"/>
              </a:ext>
            </a:extLst>
          </p:cNvPr>
          <p:cNvSpPr txBox="1"/>
          <p:nvPr/>
        </p:nvSpPr>
        <p:spPr>
          <a:xfrm>
            <a:off x="442639" y="4210899"/>
            <a:ext cx="10000158" cy="2031325"/>
          </a:xfrm>
          <a:prstGeom prst="rect">
            <a:avLst/>
          </a:prstGeom>
          <a:noFill/>
        </p:spPr>
        <p:txBody>
          <a:bodyPr wrap="square" rtlCol="0">
            <a:spAutoFit/>
          </a:bodyPr>
          <a:lstStyle/>
          <a:p>
            <a:r>
              <a:rPr lang="en-GB" dirty="0"/>
              <a:t>Docker Swarm is Docker’s rough equivalent of Kubernetes – a way of orchestrating containers across multiple systems. It uses the same basic configuration as the familiar Docker Compose files and offers robust failover. If a node leaves the swarm its containers migrate to other available nodes.</a:t>
            </a:r>
          </a:p>
          <a:p>
            <a:endParaRPr lang="en-GB" dirty="0"/>
          </a:p>
          <a:p>
            <a:r>
              <a:rPr lang="en-GB" dirty="0"/>
              <a:t>Docker networks are transparent across nodes in the Swarm. However, this is not true for UDP broadcast. It is not possible to search for PVs on other nodes in the swarm. </a:t>
            </a:r>
          </a:p>
        </p:txBody>
      </p:sp>
      <p:cxnSp>
        <p:nvCxnSpPr>
          <p:cNvPr id="50" name="Straight Connector 49">
            <a:extLst>
              <a:ext uri="{FF2B5EF4-FFF2-40B4-BE49-F238E27FC236}">
                <a16:creationId xmlns:a16="http://schemas.microsoft.com/office/drawing/2014/main" id="{B9A290E5-2CAA-E624-D15C-A1CC8874F233}"/>
              </a:ext>
            </a:extLst>
          </p:cNvPr>
          <p:cNvCxnSpPr>
            <a:cxnSpLocks/>
          </p:cNvCxnSpPr>
          <p:nvPr/>
        </p:nvCxnSpPr>
        <p:spPr>
          <a:xfrm>
            <a:off x="6851673" y="1158816"/>
            <a:ext cx="0" cy="2609243"/>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0F06C2-F623-9E55-3174-146E440B1059}"/>
              </a:ext>
            </a:extLst>
          </p:cNvPr>
          <p:cNvCxnSpPr>
            <a:cxnSpLocks/>
          </p:cNvCxnSpPr>
          <p:nvPr/>
        </p:nvCxnSpPr>
        <p:spPr>
          <a:xfrm>
            <a:off x="3920441" y="1158816"/>
            <a:ext cx="0" cy="2609243"/>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96439"/>
      </p:ext>
    </p:extLst>
  </p:cSld>
  <p:clrMapOvr>
    <a:masterClrMapping/>
  </p:clrMapOvr>
</p:sld>
</file>

<file path=ppt/theme/theme1.xml><?xml version="1.0" encoding="utf-8"?>
<a:theme xmlns:a="http://schemas.openxmlformats.org/drawingml/2006/main" name="1_Title slide">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riangle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Pattern">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lank Layout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67b676-3231-4229-b246-27e36f6a6ea0" xsi:nil="true"/>
    <lcf76f155ced4ddcb4097134ff3c332f xmlns="7a6c5452-7205-4e2c-a322-0d36e47a409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2453390EE4BA43A5D6133E94472E90" ma:contentTypeVersion="17" ma:contentTypeDescription="Create a new document." ma:contentTypeScope="" ma:versionID="a3dd40fe961babd590db7e6ab2b6c3cc">
  <xsd:schema xmlns:xsd="http://www.w3.org/2001/XMLSchema" xmlns:xs="http://www.w3.org/2001/XMLSchema" xmlns:p="http://schemas.microsoft.com/office/2006/metadata/properties" xmlns:ns2="7a6c5452-7205-4e2c-a322-0d36e47a4095" xmlns:ns3="4367b676-3231-4229-b246-27e36f6a6ea0" targetNamespace="http://schemas.microsoft.com/office/2006/metadata/properties" ma:root="true" ma:fieldsID="9c9a1b7cbcb1e6780652342e7736d883" ns2:_="" ns3:_="">
    <xsd:import namespace="7a6c5452-7205-4e2c-a322-0d36e47a4095"/>
    <xsd:import namespace="4367b676-3231-4229-b246-27e36f6a6e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c5452-7205-4e2c-a322-0d36e47a40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7b676-3231-4229-b246-27e36f6a6e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5bb8876-a7eb-42f8-850b-785a27f532ba}" ma:internalName="TaxCatchAll" ma:showField="CatchAllData" ma:web="4367b676-3231-4229-b246-27e36f6a6e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62D15E-264E-46BA-8227-F78B9A4A7183}">
  <ds:schemaRefs>
    <ds:schemaRef ds:uri="http://schemas.microsoft.com/office/2006/metadata/properties"/>
    <ds:schemaRef ds:uri="http://schemas.microsoft.com/office/infopath/2007/PartnerControls"/>
    <ds:schemaRef ds:uri="4367b676-3231-4229-b246-27e36f6a6ea0"/>
    <ds:schemaRef ds:uri="7a6c5452-7205-4e2c-a322-0d36e47a4095"/>
  </ds:schemaRefs>
</ds:datastoreItem>
</file>

<file path=customXml/itemProps2.xml><?xml version="1.0" encoding="utf-8"?>
<ds:datastoreItem xmlns:ds="http://schemas.openxmlformats.org/officeDocument/2006/customXml" ds:itemID="{CCB8F5E0-6443-4F3B-85F5-E23BF401A05D}">
  <ds:schemaRefs>
    <ds:schemaRef ds:uri="http://schemas.microsoft.com/sharepoint/v3/contenttype/forms"/>
  </ds:schemaRefs>
</ds:datastoreItem>
</file>

<file path=customXml/itemProps3.xml><?xml version="1.0" encoding="utf-8"?>
<ds:datastoreItem xmlns:ds="http://schemas.openxmlformats.org/officeDocument/2006/customXml" ds:itemID="{8D4F5BA3-79C3-4C5A-A3F0-A9B7B86BE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c5452-7205-4e2c-a322-0d36e47a4095"/>
    <ds:schemaRef ds:uri="4367b676-3231-4229-b246-27e36f6a6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1717</TotalTime>
  <Words>1364</Words>
  <Application>Microsoft Office PowerPoint</Application>
  <PresentationFormat>Widescreen</PresentationFormat>
  <Paragraphs>149</Paragraphs>
  <Slides>16</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Roboto</vt:lpstr>
      <vt:lpstr>Moderat Medium</vt:lpstr>
      <vt:lpstr>Arial</vt:lpstr>
      <vt:lpstr>Calibri</vt:lpstr>
      <vt:lpstr>Aptos</vt:lpstr>
      <vt:lpstr>1_Title slide</vt:lpstr>
      <vt:lpstr>2_Triangles</vt:lpstr>
      <vt:lpstr>3_Pattern</vt:lpstr>
      <vt:lpstr>4_Blank Layouts</vt:lpstr>
      <vt:lpstr>PVAccess, Docker, and the  UDP Broadcast Problem</vt:lpstr>
      <vt:lpstr>UDP – Postal Analogy</vt:lpstr>
      <vt:lpstr>TCP – Postal Analogy</vt:lpstr>
      <vt:lpstr>Routing – Postal Analogy</vt:lpstr>
      <vt:lpstr>UDP Broadcast – Postal Analogy</vt:lpstr>
      <vt:lpstr>Network Boundaries</vt:lpstr>
      <vt:lpstr>pvAccess</vt:lpstr>
      <vt:lpstr>What's the Problem?</vt:lpstr>
      <vt:lpstr>Docker Swarm</vt:lpstr>
      <vt:lpstr>What's the Solution? – EPICS_PVA_NAME_SERVERS</vt:lpstr>
      <vt:lpstr>What's the Solution? – PVA Gateway</vt:lpstr>
      <vt:lpstr>PVA Gateways on a Docker Swarm</vt:lpstr>
      <vt:lpstr>Relaying UDP Broadcast Messages</vt:lpstr>
      <vt:lpstr>SnowSignal on Docker Swarm</vt:lpstr>
      <vt:lpstr>SnowSignal</vt:lpstr>
      <vt:lpstr>SnowSignal compared to PVAGateway</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Stephanie (STFC,RAL,ISIS)</dc:creator>
  <cp:lastModifiedBy>Finch, Ivan (STFC,RAL,ISIS)</cp:lastModifiedBy>
  <cp:revision>5</cp:revision>
  <dcterms:created xsi:type="dcterms:W3CDTF">2023-01-10T12:41:06Z</dcterms:created>
  <dcterms:modified xsi:type="dcterms:W3CDTF">2024-09-17T23:53:07Z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0x010100FC2453390EE4BA43A5D6133E94472E90</vt:lpwstr>
  </property>
  <property fmtid="{D5CDD505-2E9C-101B-9397-08002B2CF9AE}" pid="3" name="MediaServiceImageTags">
    <vt:lpwstr/>
  </property>
</Properties>
</file>