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27" r:id="rId4"/>
    <p:sldMasterId id="2147483719" r:id="rId5"/>
    <p:sldMasterId id="2147483663" r:id="rId6"/>
    <p:sldMasterId id="2147483734" r:id="rId7"/>
  </p:sldMasterIdLst>
  <p:notesMasterIdLst>
    <p:notesMasterId r:id="rId15"/>
  </p:notesMasterIdLst>
  <p:handoutMasterIdLst>
    <p:handoutMasterId r:id="rId16"/>
  </p:handoutMasterIdLst>
  <p:sldIdLst>
    <p:sldId id="256" r:id="rId8"/>
    <p:sldId id="260" r:id="rId9"/>
    <p:sldId id="261" r:id="rId10"/>
    <p:sldId id="258" r:id="rId11"/>
    <p:sldId id="262" r:id="rId12"/>
    <p:sldId id="263" r:id="rId13"/>
    <p:sldId id="264" r:id="rId14"/>
  </p:sldIdLst>
  <p:sldSz cx="12192000" cy="6858000"/>
  <p:notesSz cx="6858000" cy="9144000"/>
  <p:embeddedFontLst>
    <p:embeddedFont>
      <p:font typeface="Moderat Medium" panose="00000600000000000000" pitchFamily="2" charset="0"/>
      <p:regular r:id="rId17"/>
    </p:embeddedFont>
    <p:embeddedFont>
      <p:font typeface="Roboto" panose="02000000000000000000" pitchFamily="2"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D1B"/>
    <a:srgbClr val="676767"/>
    <a:srgbClr val="0030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30A141-0C56-4F15-AA36-7634845139A1}" v="109" dt="2024-09-17T02:48:58.5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8901" autoAdjust="0"/>
  </p:normalViewPr>
  <p:slideViewPr>
    <p:cSldViewPr snapToGrid="0">
      <p:cViewPr varScale="1">
        <p:scale>
          <a:sx n="103" d="100"/>
          <a:sy n="103" d="100"/>
        </p:scale>
        <p:origin x="75" y="9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font" Target="fonts/font2.fntdata"/><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son, Stephanie (STFC,RAL,ISIS)" userId="fb9e1876-ffcf-45bf-abd9-b21078f88f3e" providerId="ADAL" clId="{9E069927-490C-44E9-AAB1-E6CFCB7EF69B}"/>
    <pc:docChg chg="modMainMaster">
      <pc:chgData name="Richardson, Stephanie (STFC,RAL,ISIS)" userId="fb9e1876-ffcf-45bf-abd9-b21078f88f3e" providerId="ADAL" clId="{9E069927-490C-44E9-AAB1-E6CFCB7EF69B}" dt="2023-08-11T19:19:01.199" v="2" actId="14826"/>
      <pc:docMkLst>
        <pc:docMk/>
      </pc:docMkLst>
      <pc:sldMasterChg chg="modSp">
        <pc:chgData name="Richardson, Stephanie (STFC,RAL,ISIS)" userId="fb9e1876-ffcf-45bf-abd9-b21078f88f3e" providerId="ADAL" clId="{9E069927-490C-44E9-AAB1-E6CFCB7EF69B}" dt="2023-08-11T19:18:50.293" v="1" actId="14826"/>
        <pc:sldMasterMkLst>
          <pc:docMk/>
          <pc:sldMasterMk cId="3837374745" sldId="2147483663"/>
        </pc:sldMasterMkLst>
        <pc:picChg chg="mod">
          <ac:chgData name="Richardson, Stephanie (STFC,RAL,ISIS)" userId="fb9e1876-ffcf-45bf-abd9-b21078f88f3e" providerId="ADAL" clId="{9E069927-490C-44E9-AAB1-E6CFCB7EF69B}" dt="2023-08-11T19:18:50.293" v="1" actId="14826"/>
          <ac:picMkLst>
            <pc:docMk/>
            <pc:sldMasterMk cId="3837374745" sldId="2147483663"/>
            <ac:picMk id="7" creationId="{52AB5F44-508E-D5E3-9686-E5DB5331D657}"/>
          </ac:picMkLst>
        </pc:picChg>
      </pc:sldMasterChg>
      <pc:sldMasterChg chg="modSp">
        <pc:chgData name="Richardson, Stephanie (STFC,RAL,ISIS)" userId="fb9e1876-ffcf-45bf-abd9-b21078f88f3e" providerId="ADAL" clId="{9E069927-490C-44E9-AAB1-E6CFCB7EF69B}" dt="2023-08-11T19:18:39.512" v="0" actId="14826"/>
        <pc:sldMasterMkLst>
          <pc:docMk/>
          <pc:sldMasterMk cId="2232557041" sldId="2147483719"/>
        </pc:sldMasterMkLst>
        <pc:picChg chg="mod">
          <ac:chgData name="Richardson, Stephanie (STFC,RAL,ISIS)" userId="fb9e1876-ffcf-45bf-abd9-b21078f88f3e" providerId="ADAL" clId="{9E069927-490C-44E9-AAB1-E6CFCB7EF69B}" dt="2023-08-11T19:18:39.512" v="0" actId="14826"/>
          <ac:picMkLst>
            <pc:docMk/>
            <pc:sldMasterMk cId="2232557041" sldId="2147483719"/>
            <ac:picMk id="4" creationId="{C5EE97D3-004E-241C-1F4D-DA2001CE0425}"/>
          </ac:picMkLst>
        </pc:picChg>
      </pc:sldMasterChg>
      <pc:sldMasterChg chg="modSp">
        <pc:chgData name="Richardson, Stephanie (STFC,RAL,ISIS)" userId="fb9e1876-ffcf-45bf-abd9-b21078f88f3e" providerId="ADAL" clId="{9E069927-490C-44E9-AAB1-E6CFCB7EF69B}" dt="2023-08-11T19:19:01.199" v="2" actId="14826"/>
        <pc:sldMasterMkLst>
          <pc:docMk/>
          <pc:sldMasterMk cId="3562387349" sldId="2147483734"/>
        </pc:sldMasterMkLst>
        <pc:picChg chg="mod">
          <ac:chgData name="Richardson, Stephanie (STFC,RAL,ISIS)" userId="fb9e1876-ffcf-45bf-abd9-b21078f88f3e" providerId="ADAL" clId="{9E069927-490C-44E9-AAB1-E6CFCB7EF69B}" dt="2023-08-11T19:19:01.199" v="2" actId="14826"/>
          <ac:picMkLst>
            <pc:docMk/>
            <pc:sldMasterMk cId="3562387349" sldId="2147483734"/>
            <ac:picMk id="7" creationId="{52AB5F44-508E-D5E3-9686-E5DB5331D657}"/>
          </ac:picMkLst>
        </pc:picChg>
      </pc:sldMasterChg>
    </pc:docChg>
  </pc:docChgLst>
  <pc:docChgLst>
    <pc:chgData name="Finch, Ivan (STFC,RAL,ISIS)" userId="d5cd9bd6-da56-422f-b743-cea35b27e604" providerId="ADAL" clId="{6830A141-0C56-4F15-AA36-7634845139A1}"/>
    <pc:docChg chg="undo custSel addSld delSld modSld">
      <pc:chgData name="Finch, Ivan (STFC,RAL,ISIS)" userId="d5cd9bd6-da56-422f-b743-cea35b27e604" providerId="ADAL" clId="{6830A141-0C56-4F15-AA36-7634845139A1}" dt="2024-09-17T02:58:33.658" v="2781" actId="20577"/>
      <pc:docMkLst>
        <pc:docMk/>
      </pc:docMkLst>
      <pc:sldChg chg="addSp modSp mod">
        <pc:chgData name="Finch, Ivan (STFC,RAL,ISIS)" userId="d5cd9bd6-da56-422f-b743-cea35b27e604" providerId="ADAL" clId="{6830A141-0C56-4F15-AA36-7634845139A1}" dt="2024-09-17T02:44:40.319" v="1731" actId="20577"/>
        <pc:sldMkLst>
          <pc:docMk/>
          <pc:sldMk cId="1481826788" sldId="256"/>
        </pc:sldMkLst>
        <pc:spChg chg="mod">
          <ac:chgData name="Finch, Ivan (STFC,RAL,ISIS)" userId="d5cd9bd6-da56-422f-b743-cea35b27e604" providerId="ADAL" clId="{6830A141-0C56-4F15-AA36-7634845139A1}" dt="2024-09-15T13:46:29.531" v="334" actId="20577"/>
          <ac:spMkLst>
            <pc:docMk/>
            <pc:sldMk cId="1481826788" sldId="256"/>
            <ac:spMk id="2" creationId="{B39B5CD0-94BB-02A9-D0D6-755513A2911E}"/>
          </ac:spMkLst>
        </pc:spChg>
        <pc:spChg chg="mod">
          <ac:chgData name="Finch, Ivan (STFC,RAL,ISIS)" userId="d5cd9bd6-da56-422f-b743-cea35b27e604" providerId="ADAL" clId="{6830A141-0C56-4F15-AA36-7634845139A1}" dt="2024-09-15T11:05:32.094" v="11" actId="20577"/>
          <ac:spMkLst>
            <pc:docMk/>
            <pc:sldMk cId="1481826788" sldId="256"/>
            <ac:spMk id="3" creationId="{15A80B9D-A009-468E-DD38-1C459E82E2B8}"/>
          </ac:spMkLst>
        </pc:spChg>
        <pc:spChg chg="mod">
          <ac:chgData name="Finch, Ivan (STFC,RAL,ISIS)" userId="d5cd9bd6-da56-422f-b743-cea35b27e604" providerId="ADAL" clId="{6830A141-0C56-4F15-AA36-7634845139A1}" dt="2024-09-17T02:44:40.319" v="1731" actId="20577"/>
          <ac:spMkLst>
            <pc:docMk/>
            <pc:sldMk cId="1481826788" sldId="256"/>
            <ac:spMk id="4" creationId="{F317514D-CA92-5C28-8A6F-C434B7EF14DE}"/>
          </ac:spMkLst>
        </pc:spChg>
        <pc:spChg chg="mod">
          <ac:chgData name="Finch, Ivan (STFC,RAL,ISIS)" userId="d5cd9bd6-da56-422f-b743-cea35b27e604" providerId="ADAL" clId="{6830A141-0C56-4F15-AA36-7634845139A1}" dt="2024-09-17T02:44:25.741" v="1709" actId="255"/>
          <ac:spMkLst>
            <pc:docMk/>
            <pc:sldMk cId="1481826788" sldId="256"/>
            <ac:spMk id="5" creationId="{F4CC80D5-0EB8-807C-B0E7-140CDCF28F4C}"/>
          </ac:spMkLst>
        </pc:spChg>
        <pc:spChg chg="add mod ord">
          <ac:chgData name="Finch, Ivan (STFC,RAL,ISIS)" userId="d5cd9bd6-da56-422f-b743-cea35b27e604" providerId="ADAL" clId="{6830A141-0C56-4F15-AA36-7634845139A1}" dt="2024-09-15T11:10:31.093" v="156" actId="167"/>
          <ac:spMkLst>
            <pc:docMk/>
            <pc:sldMk cId="1481826788" sldId="256"/>
            <ac:spMk id="6" creationId="{A04245EB-3A1B-34EF-F09A-63FC89788BFC}"/>
          </ac:spMkLst>
        </pc:spChg>
      </pc:sldChg>
      <pc:sldChg chg="del">
        <pc:chgData name="Finch, Ivan (STFC,RAL,ISIS)" userId="d5cd9bd6-da56-422f-b743-cea35b27e604" providerId="ADAL" clId="{6830A141-0C56-4F15-AA36-7634845139A1}" dt="2024-09-15T12:44:50.427" v="160" actId="47"/>
        <pc:sldMkLst>
          <pc:docMk/>
          <pc:sldMk cId="583982086" sldId="257"/>
        </pc:sldMkLst>
      </pc:sldChg>
      <pc:sldChg chg="modSp add del mod modNotesTx">
        <pc:chgData name="Finch, Ivan (STFC,RAL,ISIS)" userId="d5cd9bd6-da56-422f-b743-cea35b27e604" providerId="ADAL" clId="{6830A141-0C56-4F15-AA36-7634845139A1}" dt="2024-09-17T02:07:33.725" v="1041" actId="20577"/>
        <pc:sldMkLst>
          <pc:docMk/>
          <pc:sldMk cId="3699373884" sldId="258"/>
        </pc:sldMkLst>
        <pc:spChg chg="mod">
          <ac:chgData name="Finch, Ivan (STFC,RAL,ISIS)" userId="d5cd9bd6-da56-422f-b743-cea35b27e604" providerId="ADAL" clId="{6830A141-0C56-4F15-AA36-7634845139A1}" dt="2024-09-15T13:34:16.205" v="283" actId="1035"/>
          <ac:spMkLst>
            <pc:docMk/>
            <pc:sldMk cId="3699373884" sldId="258"/>
            <ac:spMk id="5" creationId="{828592B5-A733-28F4-BD75-6DD01CE6CDE7}"/>
          </ac:spMkLst>
        </pc:spChg>
        <pc:graphicFrameChg chg="mod modGraphic">
          <ac:chgData name="Finch, Ivan (STFC,RAL,ISIS)" userId="d5cd9bd6-da56-422f-b743-cea35b27e604" providerId="ADAL" clId="{6830A141-0C56-4F15-AA36-7634845139A1}" dt="2024-09-17T02:07:21.930" v="1017" actId="20577"/>
          <ac:graphicFrameMkLst>
            <pc:docMk/>
            <pc:sldMk cId="3699373884" sldId="258"/>
            <ac:graphicFrameMk id="4" creationId="{3FEA10DB-A699-5B5E-B8A8-3CF1B724618F}"/>
          </ac:graphicFrameMkLst>
        </pc:graphicFrameChg>
      </pc:sldChg>
      <pc:sldChg chg="del">
        <pc:chgData name="Finch, Ivan (STFC,RAL,ISIS)" userId="d5cd9bd6-da56-422f-b743-cea35b27e604" providerId="ADAL" clId="{6830A141-0C56-4F15-AA36-7634845139A1}" dt="2024-09-15T13:29:25.536" v="251" actId="47"/>
        <pc:sldMkLst>
          <pc:docMk/>
          <pc:sldMk cId="67218123" sldId="259"/>
        </pc:sldMkLst>
      </pc:sldChg>
      <pc:sldChg chg="addSp delSp modSp add del mod modNotesTx">
        <pc:chgData name="Finch, Ivan (STFC,RAL,ISIS)" userId="d5cd9bd6-da56-422f-b743-cea35b27e604" providerId="ADAL" clId="{6830A141-0C56-4F15-AA36-7634845139A1}" dt="2024-09-17T02:49:19.287" v="1930" actId="20577"/>
        <pc:sldMkLst>
          <pc:docMk/>
          <pc:sldMk cId="1567983244" sldId="260"/>
        </pc:sldMkLst>
        <pc:spChg chg="mod">
          <ac:chgData name="Finch, Ivan (STFC,RAL,ISIS)" userId="d5cd9bd6-da56-422f-b743-cea35b27e604" providerId="ADAL" clId="{6830A141-0C56-4F15-AA36-7634845139A1}" dt="2024-09-17T02:49:19.287" v="1930" actId="20577"/>
          <ac:spMkLst>
            <pc:docMk/>
            <pc:sldMk cId="1567983244" sldId="260"/>
            <ac:spMk id="2" creationId="{EA8785D3-45D9-9BCA-AFDB-F3C932A0AE93}"/>
          </ac:spMkLst>
        </pc:spChg>
        <pc:spChg chg="mod">
          <ac:chgData name="Finch, Ivan (STFC,RAL,ISIS)" userId="d5cd9bd6-da56-422f-b743-cea35b27e604" providerId="ADAL" clId="{6830A141-0C56-4F15-AA36-7634845139A1}" dt="2024-09-17T02:46:45.765" v="1824" actId="27636"/>
          <ac:spMkLst>
            <pc:docMk/>
            <pc:sldMk cId="1567983244" sldId="260"/>
            <ac:spMk id="3" creationId="{18538FAB-3447-4720-1385-036F415A1844}"/>
          </ac:spMkLst>
        </pc:spChg>
        <pc:picChg chg="del mod">
          <ac:chgData name="Finch, Ivan (STFC,RAL,ISIS)" userId="d5cd9bd6-da56-422f-b743-cea35b27e604" providerId="ADAL" clId="{6830A141-0C56-4F15-AA36-7634845139A1}" dt="2024-09-17T02:48:27.227" v="1874" actId="478"/>
          <ac:picMkLst>
            <pc:docMk/>
            <pc:sldMk cId="1567983244" sldId="260"/>
            <ac:picMk id="5" creationId="{C19452E6-E13E-4A18-F188-3E7C44D31369}"/>
          </ac:picMkLst>
        </pc:picChg>
        <pc:picChg chg="add mod">
          <ac:chgData name="Finch, Ivan (STFC,RAL,ISIS)" userId="d5cd9bd6-da56-422f-b743-cea35b27e604" providerId="ADAL" clId="{6830A141-0C56-4F15-AA36-7634845139A1}" dt="2024-09-17T02:48:58.535" v="1890" actId="1037"/>
          <ac:picMkLst>
            <pc:docMk/>
            <pc:sldMk cId="1567983244" sldId="260"/>
            <ac:picMk id="6" creationId="{1CF73F3D-4252-036A-AA97-BAE7B7A4FE60}"/>
          </ac:picMkLst>
        </pc:picChg>
        <pc:picChg chg="mod">
          <ac:chgData name="Finch, Ivan (STFC,RAL,ISIS)" userId="d5cd9bd6-da56-422f-b743-cea35b27e604" providerId="ADAL" clId="{6830A141-0C56-4F15-AA36-7634845139A1}" dt="2024-09-17T02:48:58.535" v="1890" actId="1037"/>
          <ac:picMkLst>
            <pc:docMk/>
            <pc:sldMk cId="1567983244" sldId="260"/>
            <ac:picMk id="8" creationId="{9C6C3A16-839F-4ADE-C603-079C819A2735}"/>
          </ac:picMkLst>
        </pc:picChg>
        <pc:picChg chg="mod">
          <ac:chgData name="Finch, Ivan (STFC,RAL,ISIS)" userId="d5cd9bd6-da56-422f-b743-cea35b27e604" providerId="ADAL" clId="{6830A141-0C56-4F15-AA36-7634845139A1}" dt="2024-09-17T02:48:58.535" v="1890" actId="1037"/>
          <ac:picMkLst>
            <pc:docMk/>
            <pc:sldMk cId="1567983244" sldId="260"/>
            <ac:picMk id="10" creationId="{71DD0F35-063C-F9EE-4BF1-F1FDD2A4CE17}"/>
          </ac:picMkLst>
        </pc:picChg>
        <pc:picChg chg="mod">
          <ac:chgData name="Finch, Ivan (STFC,RAL,ISIS)" userId="d5cd9bd6-da56-422f-b743-cea35b27e604" providerId="ADAL" clId="{6830A141-0C56-4F15-AA36-7634845139A1}" dt="2024-09-17T02:48:58.535" v="1890" actId="1037"/>
          <ac:picMkLst>
            <pc:docMk/>
            <pc:sldMk cId="1567983244" sldId="260"/>
            <ac:picMk id="12" creationId="{D0248F8C-FBDE-84C0-8527-F3AAF9453A99}"/>
          </ac:picMkLst>
        </pc:picChg>
        <pc:picChg chg="mod">
          <ac:chgData name="Finch, Ivan (STFC,RAL,ISIS)" userId="d5cd9bd6-da56-422f-b743-cea35b27e604" providerId="ADAL" clId="{6830A141-0C56-4F15-AA36-7634845139A1}" dt="2024-09-17T02:48:58.535" v="1890" actId="1037"/>
          <ac:picMkLst>
            <pc:docMk/>
            <pc:sldMk cId="1567983244" sldId="260"/>
            <ac:picMk id="14" creationId="{44107465-54A8-F657-E2D1-29B173C4934D}"/>
          </ac:picMkLst>
        </pc:picChg>
        <pc:picChg chg="add del">
          <ac:chgData name="Finch, Ivan (STFC,RAL,ISIS)" userId="d5cd9bd6-da56-422f-b743-cea35b27e604" providerId="ADAL" clId="{6830A141-0C56-4F15-AA36-7634845139A1}" dt="2024-09-17T01:58:26.437" v="827" actId="478"/>
          <ac:picMkLst>
            <pc:docMk/>
            <pc:sldMk cId="1567983244" sldId="260"/>
            <ac:picMk id="1026" creationId="{1584727F-FB8E-E28F-837C-78BB5BD8B4C2}"/>
          </ac:picMkLst>
        </pc:picChg>
        <pc:picChg chg="add del">
          <ac:chgData name="Finch, Ivan (STFC,RAL,ISIS)" userId="d5cd9bd6-da56-422f-b743-cea35b27e604" providerId="ADAL" clId="{6830A141-0C56-4F15-AA36-7634845139A1}" dt="2024-09-17T01:58:52.810" v="829" actId="478"/>
          <ac:picMkLst>
            <pc:docMk/>
            <pc:sldMk cId="1567983244" sldId="260"/>
            <ac:picMk id="1028" creationId="{FB633ED6-B623-3C34-0E75-D16AB549BA4D}"/>
          </ac:picMkLst>
        </pc:picChg>
        <pc:picChg chg="add mod">
          <ac:chgData name="Finch, Ivan (STFC,RAL,ISIS)" userId="d5cd9bd6-da56-422f-b743-cea35b27e604" providerId="ADAL" clId="{6830A141-0C56-4F15-AA36-7634845139A1}" dt="2024-09-17T02:48:58.535" v="1890" actId="1037"/>
          <ac:picMkLst>
            <pc:docMk/>
            <pc:sldMk cId="1567983244" sldId="260"/>
            <ac:picMk id="1030" creationId="{F70E567D-219D-BFEF-0538-0627FEA7F58F}"/>
          </ac:picMkLst>
        </pc:picChg>
      </pc:sldChg>
      <pc:sldChg chg="add">
        <pc:chgData name="Finch, Ivan (STFC,RAL,ISIS)" userId="d5cd9bd6-da56-422f-b743-cea35b27e604" providerId="ADAL" clId="{6830A141-0C56-4F15-AA36-7634845139A1}" dt="2024-09-15T13:26:01.553" v="243"/>
        <pc:sldMkLst>
          <pc:docMk/>
          <pc:sldMk cId="577604996" sldId="261"/>
        </pc:sldMkLst>
      </pc:sldChg>
      <pc:sldChg chg="modSp add mod modNotesTx">
        <pc:chgData name="Finch, Ivan (STFC,RAL,ISIS)" userId="d5cd9bd6-da56-422f-b743-cea35b27e604" providerId="ADAL" clId="{6830A141-0C56-4F15-AA36-7634845139A1}" dt="2024-09-17T02:51:03.388" v="1940" actId="20577"/>
        <pc:sldMkLst>
          <pc:docMk/>
          <pc:sldMk cId="1950515267" sldId="262"/>
        </pc:sldMkLst>
        <pc:spChg chg="mod">
          <ac:chgData name="Finch, Ivan (STFC,RAL,ISIS)" userId="d5cd9bd6-da56-422f-b743-cea35b27e604" providerId="ADAL" clId="{6830A141-0C56-4F15-AA36-7634845139A1}" dt="2024-09-17T02:50:40.099" v="1934" actId="20577"/>
          <ac:spMkLst>
            <pc:docMk/>
            <pc:sldMk cId="1950515267" sldId="262"/>
            <ac:spMk id="3" creationId="{67477FD9-3016-67C4-C6BD-DFC31270C628}"/>
          </ac:spMkLst>
        </pc:spChg>
        <pc:spChg chg="mod">
          <ac:chgData name="Finch, Ivan (STFC,RAL,ISIS)" userId="d5cd9bd6-da56-422f-b743-cea35b27e604" providerId="ADAL" clId="{6830A141-0C56-4F15-AA36-7634845139A1}" dt="2024-09-17T02:14:41.942" v="1104" actId="20577"/>
          <ac:spMkLst>
            <pc:docMk/>
            <pc:sldMk cId="1950515267" sldId="262"/>
            <ac:spMk id="4" creationId="{2EA34BA1-7F0D-1F73-3EEF-9E946F557C8E}"/>
          </ac:spMkLst>
        </pc:spChg>
      </pc:sldChg>
      <pc:sldChg chg="modSp add mod modNotesTx">
        <pc:chgData name="Finch, Ivan (STFC,RAL,ISIS)" userId="d5cd9bd6-da56-422f-b743-cea35b27e604" providerId="ADAL" clId="{6830A141-0C56-4F15-AA36-7634845139A1}" dt="2024-09-17T02:58:33.658" v="2781" actId="20577"/>
        <pc:sldMkLst>
          <pc:docMk/>
          <pc:sldMk cId="790987300" sldId="263"/>
        </pc:sldMkLst>
        <pc:spChg chg="mod">
          <ac:chgData name="Finch, Ivan (STFC,RAL,ISIS)" userId="d5cd9bd6-da56-422f-b743-cea35b27e604" providerId="ADAL" clId="{6830A141-0C56-4F15-AA36-7634845139A1}" dt="2024-09-17T02:51:56.390" v="1965" actId="5793"/>
          <ac:spMkLst>
            <pc:docMk/>
            <pc:sldMk cId="790987300" sldId="263"/>
            <ac:spMk id="3" creationId="{2B11994B-9F77-F6F6-1AF1-A768453D5D78}"/>
          </ac:spMkLst>
        </pc:spChg>
      </pc:sldChg>
      <pc:sldChg chg="modSp add mod modNotesTx">
        <pc:chgData name="Finch, Ivan (STFC,RAL,ISIS)" userId="d5cd9bd6-da56-422f-b743-cea35b27e604" providerId="ADAL" clId="{6830A141-0C56-4F15-AA36-7634845139A1}" dt="2024-09-17T02:42:37.668" v="1660" actId="20577"/>
        <pc:sldMkLst>
          <pc:docMk/>
          <pc:sldMk cId="4051303025" sldId="264"/>
        </pc:sldMkLst>
        <pc:spChg chg="mod">
          <ac:chgData name="Finch, Ivan (STFC,RAL,ISIS)" userId="d5cd9bd6-da56-422f-b743-cea35b27e604" providerId="ADAL" clId="{6830A141-0C56-4F15-AA36-7634845139A1}" dt="2024-09-17T02:41:52.891" v="1508" actId="20577"/>
          <ac:spMkLst>
            <pc:docMk/>
            <pc:sldMk cId="4051303025" sldId="264"/>
            <ac:spMk id="3" creationId="{2B11994B-9F77-F6F6-1AF1-A768453D5D78}"/>
          </ac:spMkLst>
        </pc:spChg>
      </pc:sldChg>
      <pc:sldChg chg="modSp add del mod">
        <pc:chgData name="Finch, Ivan (STFC,RAL,ISIS)" userId="d5cd9bd6-da56-422f-b743-cea35b27e604" providerId="ADAL" clId="{6830A141-0C56-4F15-AA36-7634845139A1}" dt="2024-09-17T02:18:32.595" v="1106" actId="47"/>
        <pc:sldMkLst>
          <pc:docMk/>
          <pc:sldMk cId="416353697" sldId="265"/>
        </pc:sldMkLst>
        <pc:spChg chg="mod">
          <ac:chgData name="Finch, Ivan (STFC,RAL,ISIS)" userId="d5cd9bd6-da56-422f-b743-cea35b27e604" providerId="ADAL" clId="{6830A141-0C56-4F15-AA36-7634845139A1}" dt="2024-09-15T13:58:56.417" v="508" actId="5793"/>
          <ac:spMkLst>
            <pc:docMk/>
            <pc:sldMk cId="416353697" sldId="265"/>
            <ac:spMk id="3" creationId="{2B11994B-9F77-F6F6-1AF1-A768453D5D78}"/>
          </ac:spMkLst>
        </pc:spChg>
      </pc:sldChg>
    </pc:docChg>
  </pc:docChgLst>
  <pc:docChgLst>
    <pc:chgData name="Richardson, Stephanie (STFC,RAL,ISIS)" userId="fb9e1876-ffcf-45bf-abd9-b21078f88f3e" providerId="ADAL" clId="{E97420A5-BC2B-4E02-A557-677BDFD394E8}"/>
    <pc:docChg chg="undo custSel addSld delSld modSld modMainMaster">
      <pc:chgData name="Richardson, Stephanie (STFC,RAL,ISIS)" userId="fb9e1876-ffcf-45bf-abd9-b21078f88f3e" providerId="ADAL" clId="{E97420A5-BC2B-4E02-A557-677BDFD394E8}" dt="2023-06-13T10:37:06.329" v="201" actId="14826"/>
      <pc:docMkLst>
        <pc:docMk/>
      </pc:docMkLst>
      <pc:sldChg chg="addSp delSp modSp mod">
        <pc:chgData name="Richardson, Stephanie (STFC,RAL,ISIS)" userId="fb9e1876-ffcf-45bf-abd9-b21078f88f3e" providerId="ADAL" clId="{E97420A5-BC2B-4E02-A557-677BDFD394E8}" dt="2023-06-13T10:18:17.004" v="155" actId="478"/>
        <pc:sldMkLst>
          <pc:docMk/>
          <pc:sldMk cId="583982086" sldId="257"/>
        </pc:sldMkLst>
        <pc:spChg chg="add del mod">
          <ac:chgData name="Richardson, Stephanie (STFC,RAL,ISIS)" userId="fb9e1876-ffcf-45bf-abd9-b21078f88f3e" providerId="ADAL" clId="{E97420A5-BC2B-4E02-A557-677BDFD394E8}" dt="2023-06-13T10:18:17.004" v="155" actId="478"/>
          <ac:spMkLst>
            <pc:docMk/>
            <pc:sldMk cId="583982086" sldId="257"/>
            <ac:spMk id="2" creationId="{05010A1F-3E38-12F5-C83C-A90E860C138D}"/>
          </ac:spMkLst>
        </pc:spChg>
      </pc:sldChg>
      <pc:sldChg chg="modSp new del mod">
        <pc:chgData name="Richardson, Stephanie (STFC,RAL,ISIS)" userId="fb9e1876-ffcf-45bf-abd9-b21078f88f3e" providerId="ADAL" clId="{E97420A5-BC2B-4E02-A557-677BDFD394E8}" dt="2023-06-13T10:18:28.719" v="199" actId="47"/>
        <pc:sldMkLst>
          <pc:docMk/>
          <pc:sldMk cId="1468917490" sldId="260"/>
        </pc:sldMkLst>
        <pc:spChg chg="mod">
          <ac:chgData name="Richardson, Stephanie (STFC,RAL,ISIS)" userId="fb9e1876-ffcf-45bf-abd9-b21078f88f3e" providerId="ADAL" clId="{E97420A5-BC2B-4E02-A557-677BDFD394E8}" dt="2023-06-13T10:18:24.395" v="180" actId="20577"/>
          <ac:spMkLst>
            <pc:docMk/>
            <pc:sldMk cId="1468917490" sldId="260"/>
            <ac:spMk id="2" creationId="{8DE34FDF-4393-8D16-55D1-68FBBB130B68}"/>
          </ac:spMkLst>
        </pc:spChg>
        <pc:spChg chg="mod">
          <ac:chgData name="Richardson, Stephanie (STFC,RAL,ISIS)" userId="fb9e1876-ffcf-45bf-abd9-b21078f88f3e" providerId="ADAL" clId="{E97420A5-BC2B-4E02-A557-677BDFD394E8}" dt="2023-06-13T10:18:27.098" v="198" actId="20577"/>
          <ac:spMkLst>
            <pc:docMk/>
            <pc:sldMk cId="1468917490" sldId="260"/>
            <ac:spMk id="3" creationId="{DF37F4AA-7F89-F715-C4BB-6BA226E68271}"/>
          </ac:spMkLst>
        </pc:spChg>
      </pc:sldChg>
      <pc:sldMasterChg chg="modSp mod modSldLayout">
        <pc:chgData name="Richardson, Stephanie (STFC,RAL,ISIS)" userId="fb9e1876-ffcf-45bf-abd9-b21078f88f3e" providerId="ADAL" clId="{E97420A5-BC2B-4E02-A557-677BDFD394E8}" dt="2023-06-13T10:17:13.105" v="134" actId="768"/>
        <pc:sldMasterMkLst>
          <pc:docMk/>
          <pc:sldMasterMk cId="3837374745" sldId="2147483663"/>
        </pc:sldMasterMkLst>
        <pc:spChg chg="mod">
          <ac:chgData name="Richardson, Stephanie (STFC,RAL,ISIS)" userId="fb9e1876-ffcf-45bf-abd9-b21078f88f3e" providerId="ADAL" clId="{E97420A5-BC2B-4E02-A557-677BDFD394E8}" dt="2023-06-13T10:15:15.237" v="121" actId="2711"/>
          <ac:spMkLst>
            <pc:docMk/>
            <pc:sldMasterMk cId="3837374745" sldId="2147483663"/>
            <ac:spMk id="2" creationId="{C3592D61-4A60-6946-D1E3-5AC93DE86E86}"/>
          </ac:spMkLst>
        </pc:spChg>
        <pc:spChg chg="mod">
          <ac:chgData name="Richardson, Stephanie (STFC,RAL,ISIS)" userId="fb9e1876-ffcf-45bf-abd9-b21078f88f3e" providerId="ADAL" clId="{E97420A5-BC2B-4E02-A557-677BDFD394E8}" dt="2023-06-13T10:15:31.057" v="123" actId="2711"/>
          <ac:spMkLst>
            <pc:docMk/>
            <pc:sldMasterMk cId="3837374745" sldId="2147483663"/>
            <ac:spMk id="4" creationId="{4B1C4AB4-12A7-2444-B999-E190C2D007E6}"/>
          </ac:spMkLst>
        </pc:spChg>
        <pc:spChg chg="mod">
          <ac:chgData name="Richardson, Stephanie (STFC,RAL,ISIS)" userId="fb9e1876-ffcf-45bf-abd9-b21078f88f3e" providerId="ADAL" clId="{E97420A5-BC2B-4E02-A557-677BDFD394E8}" dt="2023-06-13T10:15:31.057" v="123" actId="2711"/>
          <ac:spMkLst>
            <pc:docMk/>
            <pc:sldMasterMk cId="3837374745" sldId="2147483663"/>
            <ac:spMk id="5" creationId="{28C43241-55FA-000D-E911-88A86A203DC8}"/>
          </ac:spMkLst>
        </pc:spChg>
        <pc:spChg chg="mod">
          <ac:chgData name="Richardson, Stephanie (STFC,RAL,ISIS)" userId="fb9e1876-ffcf-45bf-abd9-b21078f88f3e" providerId="ADAL" clId="{E97420A5-BC2B-4E02-A557-677BDFD394E8}" dt="2023-06-13T10:15:31.057" v="123" actId="2711"/>
          <ac:spMkLst>
            <pc:docMk/>
            <pc:sldMasterMk cId="3837374745" sldId="2147483663"/>
            <ac:spMk id="6" creationId="{02F6D9DA-6B18-0AEA-604C-ADB3F8C64158}"/>
          </ac:spMkLst>
        </pc:spChg>
        <pc:spChg chg="mod">
          <ac:chgData name="Richardson, Stephanie (STFC,RAL,ISIS)" userId="fb9e1876-ffcf-45bf-abd9-b21078f88f3e" providerId="ADAL" clId="{E97420A5-BC2B-4E02-A557-677BDFD394E8}" dt="2023-06-13T10:15:20.409" v="122" actId="2711"/>
          <ac:spMkLst>
            <pc:docMk/>
            <pc:sldMasterMk cId="3837374745" sldId="2147483663"/>
            <ac:spMk id="13" creationId="{7E71A0C6-6FDD-31C0-2DA4-598F59053007}"/>
          </ac:spMkLst>
        </pc:spChg>
        <pc:picChg chg="mod">
          <ac:chgData name="Richardson, Stephanie (STFC,RAL,ISIS)" userId="fb9e1876-ffcf-45bf-abd9-b21078f88f3e" providerId="ADAL" clId="{E97420A5-BC2B-4E02-A557-677BDFD394E8}" dt="2023-06-13T10:13:35.640" v="115" actId="1076"/>
          <ac:picMkLst>
            <pc:docMk/>
            <pc:sldMasterMk cId="3837374745" sldId="2147483663"/>
            <ac:picMk id="7" creationId="{52AB5F44-508E-D5E3-9686-E5DB5331D657}"/>
          </ac:picMkLst>
        </pc:picChg>
        <pc:sldLayoutChg chg="modSp mod">
          <pc:chgData name="Richardson, Stephanie (STFC,RAL,ISIS)" userId="fb9e1876-ffcf-45bf-abd9-b21078f88f3e" providerId="ADAL" clId="{E97420A5-BC2B-4E02-A557-677BDFD394E8}" dt="2023-06-13T10:17:13.105" v="134" actId="768"/>
          <pc:sldLayoutMkLst>
            <pc:docMk/>
            <pc:sldMasterMk cId="3837374745" sldId="2147483663"/>
            <pc:sldLayoutMk cId="1535900004" sldId="2147483665"/>
          </pc:sldLayoutMkLst>
          <pc:spChg chg="mod">
            <ac:chgData name="Richardson, Stephanie (STFC,RAL,ISIS)" userId="fb9e1876-ffcf-45bf-abd9-b21078f88f3e" providerId="ADAL" clId="{E97420A5-BC2B-4E02-A557-677BDFD394E8}" dt="2023-06-13T10:17:13.105" v="134" actId="768"/>
            <ac:spMkLst>
              <pc:docMk/>
              <pc:sldMasterMk cId="3837374745" sldId="2147483663"/>
              <pc:sldLayoutMk cId="1535900004" sldId="2147483665"/>
              <ac:spMk id="4" creationId="{0311ECD2-7228-FC6F-D057-E1D381721D2D}"/>
            </ac:spMkLst>
          </pc:spChg>
        </pc:sldLayoutChg>
      </pc:sldMasterChg>
      <pc:sldMasterChg chg="modSp mod modSldLayout">
        <pc:chgData name="Richardson, Stephanie (STFC,RAL,ISIS)" userId="fb9e1876-ffcf-45bf-abd9-b21078f88f3e" providerId="ADAL" clId="{E97420A5-BC2B-4E02-A557-677BDFD394E8}" dt="2023-06-13T10:16:27.295" v="131" actId="2711"/>
        <pc:sldMasterMkLst>
          <pc:docMk/>
          <pc:sldMasterMk cId="2232557041" sldId="2147483719"/>
        </pc:sldMasterMkLst>
        <pc:spChg chg="mod">
          <ac:chgData name="Richardson, Stephanie (STFC,RAL,ISIS)" userId="fb9e1876-ffcf-45bf-abd9-b21078f88f3e" providerId="ADAL" clId="{E97420A5-BC2B-4E02-A557-677BDFD394E8}" dt="2023-06-13T10:07:32.176" v="2" actId="2711"/>
          <ac:spMkLst>
            <pc:docMk/>
            <pc:sldMasterMk cId="2232557041" sldId="2147483719"/>
            <ac:spMk id="9" creationId="{D0781EEC-C938-86FA-B882-0B112DC0D017}"/>
          </ac:spMkLst>
        </pc:spChg>
        <pc:spChg chg="mod">
          <ac:chgData name="Richardson, Stephanie (STFC,RAL,ISIS)" userId="fb9e1876-ffcf-45bf-abd9-b21078f88f3e" providerId="ADAL" clId="{E97420A5-BC2B-4E02-A557-677BDFD394E8}" dt="2023-06-13T10:09:08.567" v="8" actId="14100"/>
          <ac:spMkLst>
            <pc:docMk/>
            <pc:sldMasterMk cId="2232557041" sldId="2147483719"/>
            <ac:spMk id="10" creationId="{16BCFD7A-BAD1-80E9-241B-1E0D4B057C90}"/>
          </ac:spMkLst>
        </pc:spChg>
        <pc:sldLayoutChg chg="modSp mod">
          <pc:chgData name="Richardson, Stephanie (STFC,RAL,ISIS)" userId="fb9e1876-ffcf-45bf-abd9-b21078f88f3e" providerId="ADAL" clId="{E97420A5-BC2B-4E02-A557-677BDFD394E8}" dt="2023-06-13T10:15:42.894" v="124" actId="2711"/>
          <pc:sldLayoutMkLst>
            <pc:docMk/>
            <pc:sldMasterMk cId="2232557041" sldId="2147483719"/>
            <pc:sldLayoutMk cId="2652264531" sldId="2147483754"/>
          </pc:sldLayoutMkLst>
          <pc:spChg chg="mod">
            <ac:chgData name="Richardson, Stephanie (STFC,RAL,ISIS)" userId="fb9e1876-ffcf-45bf-abd9-b21078f88f3e" providerId="ADAL" clId="{E97420A5-BC2B-4E02-A557-677BDFD394E8}" dt="2023-06-13T10:09:21.117" v="9" actId="14100"/>
            <ac:spMkLst>
              <pc:docMk/>
              <pc:sldMasterMk cId="2232557041" sldId="2147483719"/>
              <pc:sldLayoutMk cId="2652264531" sldId="2147483754"/>
              <ac:spMk id="2" creationId="{318B4CB8-F44D-BEE4-6DCA-1B2662AB0023}"/>
            </ac:spMkLst>
          </pc:spChg>
          <pc:spChg chg="mod">
            <ac:chgData name="Richardson, Stephanie (STFC,RAL,ISIS)" userId="fb9e1876-ffcf-45bf-abd9-b21078f88f3e" providerId="ADAL" clId="{E97420A5-BC2B-4E02-A557-677BDFD394E8}" dt="2023-06-13T10:09:50.221" v="65" actId="553"/>
            <ac:spMkLst>
              <pc:docMk/>
              <pc:sldMasterMk cId="2232557041" sldId="2147483719"/>
              <pc:sldLayoutMk cId="2652264531" sldId="2147483754"/>
              <ac:spMk id="3" creationId="{53BCF0F3-44B5-9EF2-3A88-E4424DDC8956}"/>
            </ac:spMkLst>
          </pc:spChg>
          <pc:spChg chg="mod">
            <ac:chgData name="Richardson, Stephanie (STFC,RAL,ISIS)" userId="fb9e1876-ffcf-45bf-abd9-b21078f88f3e" providerId="ADAL" clId="{E97420A5-BC2B-4E02-A557-677BDFD394E8}" dt="2023-06-13T10:15:42.894" v="124" actId="2711"/>
            <ac:spMkLst>
              <pc:docMk/>
              <pc:sldMasterMk cId="2232557041" sldId="2147483719"/>
              <pc:sldLayoutMk cId="2652264531" sldId="2147483754"/>
              <ac:spMk id="4" creationId="{B7783C9B-D14B-899C-B084-D233E5CF9D89}"/>
            </ac:spMkLst>
          </pc:spChg>
          <pc:spChg chg="mod">
            <ac:chgData name="Richardson, Stephanie (STFC,RAL,ISIS)" userId="fb9e1876-ffcf-45bf-abd9-b21078f88f3e" providerId="ADAL" clId="{E97420A5-BC2B-4E02-A557-677BDFD394E8}" dt="2023-06-13T10:15:42.894" v="124" actId="2711"/>
            <ac:spMkLst>
              <pc:docMk/>
              <pc:sldMasterMk cId="2232557041" sldId="2147483719"/>
              <pc:sldLayoutMk cId="2652264531" sldId="2147483754"/>
              <ac:spMk id="5" creationId="{2E2C38EF-93AE-9214-FDFE-009AE71CD7A1}"/>
            </ac:spMkLst>
          </pc:spChg>
          <pc:spChg chg="mod">
            <ac:chgData name="Richardson, Stephanie (STFC,RAL,ISIS)" userId="fb9e1876-ffcf-45bf-abd9-b21078f88f3e" providerId="ADAL" clId="{E97420A5-BC2B-4E02-A557-677BDFD394E8}" dt="2023-06-13T10:15:42.894" v="124" actId="2711"/>
            <ac:spMkLst>
              <pc:docMk/>
              <pc:sldMasterMk cId="2232557041" sldId="2147483719"/>
              <pc:sldLayoutMk cId="2652264531" sldId="2147483754"/>
              <ac:spMk id="6" creationId="{4E881CBA-3EB3-43A7-D2FA-2410CF2BAE2D}"/>
            </ac:spMkLst>
          </pc:spChg>
        </pc:sldLayoutChg>
        <pc:sldLayoutChg chg="addSp delSp modSp mod">
          <pc:chgData name="Richardson, Stephanie (STFC,RAL,ISIS)" userId="fb9e1876-ffcf-45bf-abd9-b21078f88f3e" providerId="ADAL" clId="{E97420A5-BC2B-4E02-A557-677BDFD394E8}" dt="2023-06-13T10:15:49.918" v="125" actId="2711"/>
          <pc:sldLayoutMkLst>
            <pc:docMk/>
            <pc:sldMasterMk cId="2232557041" sldId="2147483719"/>
            <pc:sldLayoutMk cId="3831121784" sldId="2147483755"/>
          </pc:sldLayoutMkLst>
          <pc:spChg chg="mod">
            <ac:chgData name="Richardson, Stephanie (STFC,RAL,ISIS)" userId="fb9e1876-ffcf-45bf-abd9-b21078f88f3e" providerId="ADAL" clId="{E97420A5-BC2B-4E02-A557-677BDFD394E8}" dt="2023-06-13T10:10:17.072" v="70" actId="14100"/>
            <ac:spMkLst>
              <pc:docMk/>
              <pc:sldMasterMk cId="2232557041" sldId="2147483719"/>
              <pc:sldLayoutMk cId="3831121784" sldId="2147483755"/>
              <ac:spMk id="2" creationId="{CB74E776-F347-2357-03E5-35C58A73642A}"/>
            </ac:spMkLst>
          </pc:spChg>
          <pc:spChg chg="mod">
            <ac:chgData name="Richardson, Stephanie (STFC,RAL,ISIS)" userId="fb9e1876-ffcf-45bf-abd9-b21078f88f3e" providerId="ADAL" clId="{E97420A5-BC2B-4E02-A557-677BDFD394E8}" dt="2023-06-13T10:10:10.914" v="69" actId="14100"/>
            <ac:spMkLst>
              <pc:docMk/>
              <pc:sldMasterMk cId="2232557041" sldId="2147483719"/>
              <pc:sldLayoutMk cId="3831121784" sldId="2147483755"/>
              <ac:spMk id="3" creationId="{E1132FCD-286F-104A-BCF2-B9138BD0B6BC}"/>
            </ac:spMkLst>
          </pc:spChg>
          <pc:spChg chg="del">
            <ac:chgData name="Richardson, Stephanie (STFC,RAL,ISIS)" userId="fb9e1876-ffcf-45bf-abd9-b21078f88f3e" providerId="ADAL" clId="{E97420A5-BC2B-4E02-A557-677BDFD394E8}" dt="2023-06-13T10:10:07.319" v="67" actId="478"/>
            <ac:spMkLst>
              <pc:docMk/>
              <pc:sldMasterMk cId="2232557041" sldId="2147483719"/>
              <pc:sldLayoutMk cId="3831121784" sldId="2147483755"/>
              <ac:spMk id="4" creationId="{0311ECD2-7228-FC6F-D057-E1D381721D2D}"/>
            </ac:spMkLst>
          </pc:spChg>
          <pc:spChg chg="del">
            <ac:chgData name="Richardson, Stephanie (STFC,RAL,ISIS)" userId="fb9e1876-ffcf-45bf-abd9-b21078f88f3e" providerId="ADAL" clId="{E97420A5-BC2B-4E02-A557-677BDFD394E8}" dt="2023-06-13T10:10:07.319" v="67" actId="478"/>
            <ac:spMkLst>
              <pc:docMk/>
              <pc:sldMasterMk cId="2232557041" sldId="2147483719"/>
              <pc:sldLayoutMk cId="3831121784" sldId="2147483755"/>
              <ac:spMk id="5" creationId="{A0501347-B148-1746-115D-B3672939A7E1}"/>
            </ac:spMkLst>
          </pc:spChg>
          <pc:spChg chg="del">
            <ac:chgData name="Richardson, Stephanie (STFC,RAL,ISIS)" userId="fb9e1876-ffcf-45bf-abd9-b21078f88f3e" providerId="ADAL" clId="{E97420A5-BC2B-4E02-A557-677BDFD394E8}" dt="2023-06-13T10:10:07.319" v="67" actId="478"/>
            <ac:spMkLst>
              <pc:docMk/>
              <pc:sldMasterMk cId="2232557041" sldId="2147483719"/>
              <pc:sldLayoutMk cId="3831121784" sldId="2147483755"/>
              <ac:spMk id="6" creationId="{E474C7FE-56F7-317A-6A29-7F808D2B3C8A}"/>
            </ac:spMkLst>
          </pc:spChg>
          <pc:spChg chg="add mod">
            <ac:chgData name="Richardson, Stephanie (STFC,RAL,ISIS)" userId="fb9e1876-ffcf-45bf-abd9-b21078f88f3e" providerId="ADAL" clId="{E97420A5-BC2B-4E02-A557-677BDFD394E8}" dt="2023-06-13T10:15:49.918" v="125" actId="2711"/>
            <ac:spMkLst>
              <pc:docMk/>
              <pc:sldMasterMk cId="2232557041" sldId="2147483719"/>
              <pc:sldLayoutMk cId="3831121784" sldId="2147483755"/>
              <ac:spMk id="7" creationId="{709D4965-8177-C8A9-33AC-754C0ED554F2}"/>
            </ac:spMkLst>
          </pc:spChg>
          <pc:spChg chg="add mod">
            <ac:chgData name="Richardson, Stephanie (STFC,RAL,ISIS)" userId="fb9e1876-ffcf-45bf-abd9-b21078f88f3e" providerId="ADAL" clId="{E97420A5-BC2B-4E02-A557-677BDFD394E8}" dt="2023-06-13T10:15:49.918" v="125" actId="2711"/>
            <ac:spMkLst>
              <pc:docMk/>
              <pc:sldMasterMk cId="2232557041" sldId="2147483719"/>
              <pc:sldLayoutMk cId="3831121784" sldId="2147483755"/>
              <ac:spMk id="8" creationId="{C01BF125-5608-918B-79E5-BE6B8E111EC4}"/>
            </ac:spMkLst>
          </pc:spChg>
          <pc:spChg chg="add mod">
            <ac:chgData name="Richardson, Stephanie (STFC,RAL,ISIS)" userId="fb9e1876-ffcf-45bf-abd9-b21078f88f3e" providerId="ADAL" clId="{E97420A5-BC2B-4E02-A557-677BDFD394E8}" dt="2023-06-13T10:15:49.918" v="125" actId="2711"/>
            <ac:spMkLst>
              <pc:docMk/>
              <pc:sldMasterMk cId="2232557041" sldId="2147483719"/>
              <pc:sldLayoutMk cId="3831121784" sldId="2147483755"/>
              <ac:spMk id="9" creationId="{E51BFCBE-908C-8ECE-F8ED-964778AC7346}"/>
            </ac:spMkLst>
          </pc:spChg>
        </pc:sldLayoutChg>
        <pc:sldLayoutChg chg="addSp delSp modSp mod">
          <pc:chgData name="Richardson, Stephanie (STFC,RAL,ISIS)" userId="fb9e1876-ffcf-45bf-abd9-b21078f88f3e" providerId="ADAL" clId="{E97420A5-BC2B-4E02-A557-677BDFD394E8}" dt="2023-06-13T10:15:56.448" v="126" actId="2711"/>
          <pc:sldLayoutMkLst>
            <pc:docMk/>
            <pc:sldMasterMk cId="2232557041" sldId="2147483719"/>
            <pc:sldLayoutMk cId="1672187643" sldId="2147483756"/>
          </pc:sldLayoutMkLst>
          <pc:spChg chg="mod">
            <ac:chgData name="Richardson, Stephanie (STFC,RAL,ISIS)" userId="fb9e1876-ffcf-45bf-abd9-b21078f88f3e" providerId="ADAL" clId="{E97420A5-BC2B-4E02-A557-677BDFD394E8}" dt="2023-06-13T10:10:35.401" v="76" actId="14100"/>
            <ac:spMkLst>
              <pc:docMk/>
              <pc:sldMasterMk cId="2232557041" sldId="2147483719"/>
              <pc:sldLayoutMk cId="1672187643" sldId="2147483756"/>
              <ac:spMk id="2" creationId="{F8941C41-E6F8-8CDB-15CB-AFE023C1300C}"/>
            </ac:spMkLst>
          </pc:spChg>
          <pc:spChg chg="mod">
            <ac:chgData name="Richardson, Stephanie (STFC,RAL,ISIS)" userId="fb9e1876-ffcf-45bf-abd9-b21078f88f3e" providerId="ADAL" clId="{E97420A5-BC2B-4E02-A557-677BDFD394E8}" dt="2023-06-13T10:10:31.058" v="75" actId="14100"/>
            <ac:spMkLst>
              <pc:docMk/>
              <pc:sldMasterMk cId="2232557041" sldId="2147483719"/>
              <pc:sldLayoutMk cId="1672187643" sldId="2147483756"/>
              <ac:spMk id="3" creationId="{1D9976CA-B5E0-87F5-9BB8-567EA6D05076}"/>
            </ac:spMkLst>
          </pc:spChg>
          <pc:spChg chg="del">
            <ac:chgData name="Richardson, Stephanie (STFC,RAL,ISIS)" userId="fb9e1876-ffcf-45bf-abd9-b21078f88f3e" providerId="ADAL" clId="{E97420A5-BC2B-4E02-A557-677BDFD394E8}" dt="2023-06-13T10:10:25.095" v="72" actId="478"/>
            <ac:spMkLst>
              <pc:docMk/>
              <pc:sldMasterMk cId="2232557041" sldId="2147483719"/>
              <pc:sldLayoutMk cId="1672187643" sldId="2147483756"/>
              <ac:spMk id="4" creationId="{DC61FB1F-7BDA-DC86-9EF3-DB36350C8D2F}"/>
            </ac:spMkLst>
          </pc:spChg>
          <pc:spChg chg="del">
            <ac:chgData name="Richardson, Stephanie (STFC,RAL,ISIS)" userId="fb9e1876-ffcf-45bf-abd9-b21078f88f3e" providerId="ADAL" clId="{E97420A5-BC2B-4E02-A557-677BDFD394E8}" dt="2023-06-13T10:10:25.095" v="72" actId="478"/>
            <ac:spMkLst>
              <pc:docMk/>
              <pc:sldMasterMk cId="2232557041" sldId="2147483719"/>
              <pc:sldLayoutMk cId="1672187643" sldId="2147483756"/>
              <ac:spMk id="5" creationId="{C77E4339-5CB2-7EDB-C9AA-C007FA14F698}"/>
            </ac:spMkLst>
          </pc:spChg>
          <pc:spChg chg="del">
            <ac:chgData name="Richardson, Stephanie (STFC,RAL,ISIS)" userId="fb9e1876-ffcf-45bf-abd9-b21078f88f3e" providerId="ADAL" clId="{E97420A5-BC2B-4E02-A557-677BDFD394E8}" dt="2023-06-13T10:10:25.095" v="72" actId="478"/>
            <ac:spMkLst>
              <pc:docMk/>
              <pc:sldMasterMk cId="2232557041" sldId="2147483719"/>
              <pc:sldLayoutMk cId="1672187643" sldId="2147483756"/>
              <ac:spMk id="6" creationId="{1B47BCC8-EC59-1A12-7C24-DEA423BC7F75}"/>
            </ac:spMkLst>
          </pc:spChg>
          <pc:spChg chg="add mod">
            <ac:chgData name="Richardson, Stephanie (STFC,RAL,ISIS)" userId="fb9e1876-ffcf-45bf-abd9-b21078f88f3e" providerId="ADAL" clId="{E97420A5-BC2B-4E02-A557-677BDFD394E8}" dt="2023-06-13T10:15:56.448" v="126" actId="2711"/>
            <ac:spMkLst>
              <pc:docMk/>
              <pc:sldMasterMk cId="2232557041" sldId="2147483719"/>
              <pc:sldLayoutMk cId="1672187643" sldId="2147483756"/>
              <ac:spMk id="7" creationId="{64611373-ED99-15C4-4B72-2A9B821EAC44}"/>
            </ac:spMkLst>
          </pc:spChg>
          <pc:spChg chg="add mod">
            <ac:chgData name="Richardson, Stephanie (STFC,RAL,ISIS)" userId="fb9e1876-ffcf-45bf-abd9-b21078f88f3e" providerId="ADAL" clId="{E97420A5-BC2B-4E02-A557-677BDFD394E8}" dt="2023-06-13T10:15:56.448" v="126" actId="2711"/>
            <ac:spMkLst>
              <pc:docMk/>
              <pc:sldMasterMk cId="2232557041" sldId="2147483719"/>
              <pc:sldLayoutMk cId="1672187643" sldId="2147483756"/>
              <ac:spMk id="8" creationId="{6ED30078-44D0-E5C0-B24D-510F1391FBB0}"/>
            </ac:spMkLst>
          </pc:spChg>
          <pc:spChg chg="add mod">
            <ac:chgData name="Richardson, Stephanie (STFC,RAL,ISIS)" userId="fb9e1876-ffcf-45bf-abd9-b21078f88f3e" providerId="ADAL" clId="{E97420A5-BC2B-4E02-A557-677BDFD394E8}" dt="2023-06-13T10:15:56.448" v="126" actId="2711"/>
            <ac:spMkLst>
              <pc:docMk/>
              <pc:sldMasterMk cId="2232557041" sldId="2147483719"/>
              <pc:sldLayoutMk cId="1672187643" sldId="2147483756"/>
              <ac:spMk id="9" creationId="{82F11EA8-20E4-A501-59E7-89936990BB78}"/>
            </ac:spMkLst>
          </pc:spChg>
        </pc:sldLayoutChg>
        <pc:sldLayoutChg chg="addSp delSp modSp mod">
          <pc:chgData name="Richardson, Stephanie (STFC,RAL,ISIS)" userId="fb9e1876-ffcf-45bf-abd9-b21078f88f3e" providerId="ADAL" clId="{E97420A5-BC2B-4E02-A557-677BDFD394E8}" dt="2023-06-13T10:16:02.498" v="127" actId="2711"/>
          <pc:sldLayoutMkLst>
            <pc:docMk/>
            <pc:sldMasterMk cId="2232557041" sldId="2147483719"/>
            <pc:sldLayoutMk cId="1546897535" sldId="2147483757"/>
          </pc:sldLayoutMkLst>
          <pc:spChg chg="mod">
            <ac:chgData name="Richardson, Stephanie (STFC,RAL,ISIS)" userId="fb9e1876-ffcf-45bf-abd9-b21078f88f3e" providerId="ADAL" clId="{E97420A5-BC2B-4E02-A557-677BDFD394E8}" dt="2023-06-13T10:10:51.856" v="80" actId="14100"/>
            <ac:spMkLst>
              <pc:docMk/>
              <pc:sldMasterMk cId="2232557041" sldId="2147483719"/>
              <pc:sldLayoutMk cId="1546897535" sldId="2147483757"/>
              <ac:spMk id="2" creationId="{B8673409-495B-2752-6BF2-B1848FDE6656}"/>
            </ac:spMkLst>
          </pc:spChg>
          <pc:spChg chg="mod">
            <ac:chgData name="Richardson, Stephanie (STFC,RAL,ISIS)" userId="fb9e1876-ffcf-45bf-abd9-b21078f88f3e" providerId="ADAL" clId="{E97420A5-BC2B-4E02-A557-677BDFD394E8}" dt="2023-06-13T10:11:02.895" v="84" actId="14100"/>
            <ac:spMkLst>
              <pc:docMk/>
              <pc:sldMasterMk cId="2232557041" sldId="2147483719"/>
              <pc:sldLayoutMk cId="1546897535" sldId="2147483757"/>
              <ac:spMk id="3" creationId="{2CF4D184-1DF7-03BD-F6A8-1290E291CFCE}"/>
            </ac:spMkLst>
          </pc:spChg>
          <pc:spChg chg="mod">
            <ac:chgData name="Richardson, Stephanie (STFC,RAL,ISIS)" userId="fb9e1876-ffcf-45bf-abd9-b21078f88f3e" providerId="ADAL" clId="{E97420A5-BC2B-4E02-A557-677BDFD394E8}" dt="2023-06-13T10:10:59.595" v="83" actId="14100"/>
            <ac:spMkLst>
              <pc:docMk/>
              <pc:sldMasterMk cId="2232557041" sldId="2147483719"/>
              <pc:sldLayoutMk cId="1546897535" sldId="2147483757"/>
              <ac:spMk id="4" creationId="{27F207A8-6978-C1D1-B0D6-FDA0CC1F42B3}"/>
            </ac:spMkLst>
          </pc:spChg>
          <pc:spChg chg="del">
            <ac:chgData name="Richardson, Stephanie (STFC,RAL,ISIS)" userId="fb9e1876-ffcf-45bf-abd9-b21078f88f3e" providerId="ADAL" clId="{E97420A5-BC2B-4E02-A557-677BDFD394E8}" dt="2023-06-13T10:10:44.765" v="77" actId="478"/>
            <ac:spMkLst>
              <pc:docMk/>
              <pc:sldMasterMk cId="2232557041" sldId="2147483719"/>
              <pc:sldLayoutMk cId="1546897535" sldId="2147483757"/>
              <ac:spMk id="5" creationId="{C400EE24-2BFB-8E46-2E66-3BA36D59A1CA}"/>
            </ac:spMkLst>
          </pc:spChg>
          <pc:spChg chg="del">
            <ac:chgData name="Richardson, Stephanie (STFC,RAL,ISIS)" userId="fb9e1876-ffcf-45bf-abd9-b21078f88f3e" providerId="ADAL" clId="{E97420A5-BC2B-4E02-A557-677BDFD394E8}" dt="2023-06-13T10:10:44.765" v="77" actId="478"/>
            <ac:spMkLst>
              <pc:docMk/>
              <pc:sldMasterMk cId="2232557041" sldId="2147483719"/>
              <pc:sldLayoutMk cId="1546897535" sldId="2147483757"/>
              <ac:spMk id="6" creationId="{F5F2556D-B5E1-EF44-908B-500C8837B6D3}"/>
            </ac:spMkLst>
          </pc:spChg>
          <pc:spChg chg="del">
            <ac:chgData name="Richardson, Stephanie (STFC,RAL,ISIS)" userId="fb9e1876-ffcf-45bf-abd9-b21078f88f3e" providerId="ADAL" clId="{E97420A5-BC2B-4E02-A557-677BDFD394E8}" dt="2023-06-13T10:10:44.765" v="77" actId="478"/>
            <ac:spMkLst>
              <pc:docMk/>
              <pc:sldMasterMk cId="2232557041" sldId="2147483719"/>
              <pc:sldLayoutMk cId="1546897535" sldId="2147483757"/>
              <ac:spMk id="7" creationId="{36B4910F-1642-C042-4D26-BC4F3A55A63E}"/>
            </ac:spMkLst>
          </pc:spChg>
          <pc:spChg chg="add mod">
            <ac:chgData name="Richardson, Stephanie (STFC,RAL,ISIS)" userId="fb9e1876-ffcf-45bf-abd9-b21078f88f3e" providerId="ADAL" clId="{E97420A5-BC2B-4E02-A557-677BDFD394E8}" dt="2023-06-13T10:16:02.498" v="127" actId="2711"/>
            <ac:spMkLst>
              <pc:docMk/>
              <pc:sldMasterMk cId="2232557041" sldId="2147483719"/>
              <pc:sldLayoutMk cId="1546897535" sldId="2147483757"/>
              <ac:spMk id="8" creationId="{696B1B1A-8A60-7571-1DEF-DF9002566813}"/>
            </ac:spMkLst>
          </pc:spChg>
          <pc:spChg chg="add mod">
            <ac:chgData name="Richardson, Stephanie (STFC,RAL,ISIS)" userId="fb9e1876-ffcf-45bf-abd9-b21078f88f3e" providerId="ADAL" clId="{E97420A5-BC2B-4E02-A557-677BDFD394E8}" dt="2023-06-13T10:16:02.498" v="127" actId="2711"/>
            <ac:spMkLst>
              <pc:docMk/>
              <pc:sldMasterMk cId="2232557041" sldId="2147483719"/>
              <pc:sldLayoutMk cId="1546897535" sldId="2147483757"/>
              <ac:spMk id="9" creationId="{0A238165-19F1-BC18-C20C-3CC3D2AFD9BF}"/>
            </ac:spMkLst>
          </pc:spChg>
          <pc:spChg chg="add mod">
            <ac:chgData name="Richardson, Stephanie (STFC,RAL,ISIS)" userId="fb9e1876-ffcf-45bf-abd9-b21078f88f3e" providerId="ADAL" clId="{E97420A5-BC2B-4E02-A557-677BDFD394E8}" dt="2023-06-13T10:16:02.498" v="127" actId="2711"/>
            <ac:spMkLst>
              <pc:docMk/>
              <pc:sldMasterMk cId="2232557041" sldId="2147483719"/>
              <pc:sldLayoutMk cId="1546897535" sldId="2147483757"/>
              <ac:spMk id="10" creationId="{E1EE5152-9164-4EB5-EAF6-34C6622C3EEA}"/>
            </ac:spMkLst>
          </pc:spChg>
        </pc:sldLayoutChg>
        <pc:sldLayoutChg chg="addSp delSp modSp mod">
          <pc:chgData name="Richardson, Stephanie (STFC,RAL,ISIS)" userId="fb9e1876-ffcf-45bf-abd9-b21078f88f3e" providerId="ADAL" clId="{E97420A5-BC2B-4E02-A557-677BDFD394E8}" dt="2023-06-13T10:16:12.735" v="128" actId="2711"/>
          <pc:sldLayoutMkLst>
            <pc:docMk/>
            <pc:sldMasterMk cId="2232557041" sldId="2147483719"/>
            <pc:sldLayoutMk cId="3075672927" sldId="2147483758"/>
          </pc:sldLayoutMkLst>
          <pc:spChg chg="add mod">
            <ac:chgData name="Richardson, Stephanie (STFC,RAL,ISIS)" userId="fb9e1876-ffcf-45bf-abd9-b21078f88f3e" providerId="ADAL" clId="{E97420A5-BC2B-4E02-A557-677BDFD394E8}" dt="2023-06-13T10:16:12.735" v="128" actId="2711"/>
            <ac:spMkLst>
              <pc:docMk/>
              <pc:sldMasterMk cId="2232557041" sldId="2147483719"/>
              <pc:sldLayoutMk cId="3075672927" sldId="2147483758"/>
              <ac:spMk id="2" creationId="{23CDD2F5-1481-9908-2B81-B0CBF2B47D0A}"/>
            </ac:spMkLst>
          </pc:spChg>
          <pc:spChg chg="mod">
            <ac:chgData name="Richardson, Stephanie (STFC,RAL,ISIS)" userId="fb9e1876-ffcf-45bf-abd9-b21078f88f3e" providerId="ADAL" clId="{E97420A5-BC2B-4E02-A557-677BDFD394E8}" dt="2023-06-13T10:11:21.425" v="90" actId="14100"/>
            <ac:spMkLst>
              <pc:docMk/>
              <pc:sldMasterMk cId="2232557041" sldId="2147483719"/>
              <pc:sldLayoutMk cId="3075672927" sldId="2147483758"/>
              <ac:spMk id="3" creationId="{D238E961-1532-85E1-EF19-CD6FD29F8D4B}"/>
            </ac:spMkLst>
          </pc:spChg>
          <pc:spChg chg="mod">
            <ac:chgData name="Richardson, Stephanie (STFC,RAL,ISIS)" userId="fb9e1876-ffcf-45bf-abd9-b21078f88f3e" providerId="ADAL" clId="{E97420A5-BC2B-4E02-A557-677BDFD394E8}" dt="2023-06-13T10:11:23.457" v="91" actId="14100"/>
            <ac:spMkLst>
              <pc:docMk/>
              <pc:sldMasterMk cId="2232557041" sldId="2147483719"/>
              <pc:sldLayoutMk cId="3075672927" sldId="2147483758"/>
              <ac:spMk id="4" creationId="{A252AB67-467B-B4C7-6EEB-C8D144E364E8}"/>
            </ac:spMkLst>
          </pc:spChg>
          <pc:spChg chg="mod">
            <ac:chgData name="Richardson, Stephanie (STFC,RAL,ISIS)" userId="fb9e1876-ffcf-45bf-abd9-b21078f88f3e" providerId="ADAL" clId="{E97420A5-BC2B-4E02-A557-677BDFD394E8}" dt="2023-06-13T10:11:31.581" v="93" actId="14100"/>
            <ac:spMkLst>
              <pc:docMk/>
              <pc:sldMasterMk cId="2232557041" sldId="2147483719"/>
              <pc:sldLayoutMk cId="3075672927" sldId="2147483758"/>
              <ac:spMk id="5" creationId="{64F16626-4911-CA49-90C2-CE3262F728D3}"/>
            </ac:spMkLst>
          </pc:spChg>
          <pc:spChg chg="mod">
            <ac:chgData name="Richardson, Stephanie (STFC,RAL,ISIS)" userId="fb9e1876-ffcf-45bf-abd9-b21078f88f3e" providerId="ADAL" clId="{E97420A5-BC2B-4E02-A557-677BDFD394E8}" dt="2023-06-13T10:11:29.657" v="92" actId="14100"/>
            <ac:spMkLst>
              <pc:docMk/>
              <pc:sldMasterMk cId="2232557041" sldId="2147483719"/>
              <pc:sldLayoutMk cId="3075672927" sldId="2147483758"/>
              <ac:spMk id="6" creationId="{FC2FF839-783C-36FF-2F59-B33FD00F2E4D}"/>
            </ac:spMkLst>
          </pc:spChg>
          <pc:spChg chg="del">
            <ac:chgData name="Richardson, Stephanie (STFC,RAL,ISIS)" userId="fb9e1876-ffcf-45bf-abd9-b21078f88f3e" providerId="ADAL" clId="{E97420A5-BC2B-4E02-A557-677BDFD394E8}" dt="2023-06-13T10:11:09.706" v="85" actId="478"/>
            <ac:spMkLst>
              <pc:docMk/>
              <pc:sldMasterMk cId="2232557041" sldId="2147483719"/>
              <pc:sldLayoutMk cId="3075672927" sldId="2147483758"/>
              <ac:spMk id="7" creationId="{CF70523E-13BC-6AF4-F44B-1E81F5078040}"/>
            </ac:spMkLst>
          </pc:spChg>
          <pc:spChg chg="del">
            <ac:chgData name="Richardson, Stephanie (STFC,RAL,ISIS)" userId="fb9e1876-ffcf-45bf-abd9-b21078f88f3e" providerId="ADAL" clId="{E97420A5-BC2B-4E02-A557-677BDFD394E8}" dt="2023-06-13T10:11:09.706" v="85" actId="478"/>
            <ac:spMkLst>
              <pc:docMk/>
              <pc:sldMasterMk cId="2232557041" sldId="2147483719"/>
              <pc:sldLayoutMk cId="3075672927" sldId="2147483758"/>
              <ac:spMk id="8" creationId="{22ACC21D-81ED-0C7F-2CF7-CFDE23016EBF}"/>
            </ac:spMkLst>
          </pc:spChg>
          <pc:spChg chg="del">
            <ac:chgData name="Richardson, Stephanie (STFC,RAL,ISIS)" userId="fb9e1876-ffcf-45bf-abd9-b21078f88f3e" providerId="ADAL" clId="{E97420A5-BC2B-4E02-A557-677BDFD394E8}" dt="2023-06-13T10:11:09.706" v="85" actId="478"/>
            <ac:spMkLst>
              <pc:docMk/>
              <pc:sldMasterMk cId="2232557041" sldId="2147483719"/>
              <pc:sldLayoutMk cId="3075672927" sldId="2147483758"/>
              <ac:spMk id="9" creationId="{A75BA4D1-1395-871F-083F-CCC3ADAA7675}"/>
            </ac:spMkLst>
          </pc:spChg>
          <pc:spChg chg="add mod">
            <ac:chgData name="Richardson, Stephanie (STFC,RAL,ISIS)" userId="fb9e1876-ffcf-45bf-abd9-b21078f88f3e" providerId="ADAL" clId="{E97420A5-BC2B-4E02-A557-677BDFD394E8}" dt="2023-06-13T10:16:12.735" v="128" actId="2711"/>
            <ac:spMkLst>
              <pc:docMk/>
              <pc:sldMasterMk cId="2232557041" sldId="2147483719"/>
              <pc:sldLayoutMk cId="3075672927" sldId="2147483758"/>
              <ac:spMk id="10" creationId="{E6B48C32-ECD3-49D3-C88A-0D6CD7761932}"/>
            </ac:spMkLst>
          </pc:spChg>
          <pc:spChg chg="mod">
            <ac:chgData name="Richardson, Stephanie (STFC,RAL,ISIS)" userId="fb9e1876-ffcf-45bf-abd9-b21078f88f3e" providerId="ADAL" clId="{E97420A5-BC2B-4E02-A557-677BDFD394E8}" dt="2023-06-13T10:11:19.150" v="89" actId="14100"/>
            <ac:spMkLst>
              <pc:docMk/>
              <pc:sldMasterMk cId="2232557041" sldId="2147483719"/>
              <pc:sldLayoutMk cId="3075672927" sldId="2147483758"/>
              <ac:spMk id="11" creationId="{86479E40-CA8C-9DEB-E10E-9B0E9423E321}"/>
            </ac:spMkLst>
          </pc:spChg>
          <pc:spChg chg="add mod">
            <ac:chgData name="Richardson, Stephanie (STFC,RAL,ISIS)" userId="fb9e1876-ffcf-45bf-abd9-b21078f88f3e" providerId="ADAL" clId="{E97420A5-BC2B-4E02-A557-677BDFD394E8}" dt="2023-06-13T10:16:12.735" v="128" actId="2711"/>
            <ac:spMkLst>
              <pc:docMk/>
              <pc:sldMasterMk cId="2232557041" sldId="2147483719"/>
              <pc:sldLayoutMk cId="3075672927" sldId="2147483758"/>
              <ac:spMk id="12" creationId="{79971ACE-673D-0FE6-8E00-6A36AFB9BDDA}"/>
            </ac:spMkLst>
          </pc:spChg>
        </pc:sldLayoutChg>
        <pc:sldLayoutChg chg="modSp">
          <pc:chgData name="Richardson, Stephanie (STFC,RAL,ISIS)" userId="fb9e1876-ffcf-45bf-abd9-b21078f88f3e" providerId="ADAL" clId="{E97420A5-BC2B-4E02-A557-677BDFD394E8}" dt="2023-06-13T10:16:17.714" v="129" actId="2711"/>
          <pc:sldLayoutMkLst>
            <pc:docMk/>
            <pc:sldMasterMk cId="2232557041" sldId="2147483719"/>
            <pc:sldLayoutMk cId="107841998" sldId="2147483759"/>
          </pc:sldLayoutMkLst>
          <pc:spChg chg="mod">
            <ac:chgData name="Richardson, Stephanie (STFC,RAL,ISIS)" userId="fb9e1876-ffcf-45bf-abd9-b21078f88f3e" providerId="ADAL" clId="{E97420A5-BC2B-4E02-A557-677BDFD394E8}" dt="2023-06-13T10:16:17.714" v="129" actId="2711"/>
            <ac:spMkLst>
              <pc:docMk/>
              <pc:sldMasterMk cId="2232557041" sldId="2147483719"/>
              <pc:sldLayoutMk cId="107841998" sldId="2147483759"/>
              <ac:spMk id="3" creationId="{ACA4210A-8AD6-DB76-6435-6F1565CF23B3}"/>
            </ac:spMkLst>
          </pc:spChg>
          <pc:spChg chg="mod">
            <ac:chgData name="Richardson, Stephanie (STFC,RAL,ISIS)" userId="fb9e1876-ffcf-45bf-abd9-b21078f88f3e" providerId="ADAL" clId="{E97420A5-BC2B-4E02-A557-677BDFD394E8}" dt="2023-06-13T10:16:17.714" v="129" actId="2711"/>
            <ac:spMkLst>
              <pc:docMk/>
              <pc:sldMasterMk cId="2232557041" sldId="2147483719"/>
              <pc:sldLayoutMk cId="107841998" sldId="2147483759"/>
              <ac:spMk id="4" creationId="{E65DFFE2-973C-8808-2027-0A0826D0678B}"/>
            </ac:spMkLst>
          </pc:spChg>
          <pc:spChg chg="mod">
            <ac:chgData name="Richardson, Stephanie (STFC,RAL,ISIS)" userId="fb9e1876-ffcf-45bf-abd9-b21078f88f3e" providerId="ADAL" clId="{E97420A5-BC2B-4E02-A557-677BDFD394E8}" dt="2023-06-13T10:16:17.714" v="129" actId="2711"/>
            <ac:spMkLst>
              <pc:docMk/>
              <pc:sldMasterMk cId="2232557041" sldId="2147483719"/>
              <pc:sldLayoutMk cId="107841998" sldId="2147483759"/>
              <ac:spMk id="5" creationId="{2827C7D8-7501-4918-C3A4-210FC2D1AD31}"/>
            </ac:spMkLst>
          </pc:spChg>
        </pc:sldLayoutChg>
        <pc:sldLayoutChg chg="addSp delSp modSp mod">
          <pc:chgData name="Richardson, Stephanie (STFC,RAL,ISIS)" userId="fb9e1876-ffcf-45bf-abd9-b21078f88f3e" providerId="ADAL" clId="{E97420A5-BC2B-4E02-A557-677BDFD394E8}" dt="2023-06-13T10:16:22.644" v="130" actId="2711"/>
          <pc:sldLayoutMkLst>
            <pc:docMk/>
            <pc:sldMasterMk cId="2232557041" sldId="2147483719"/>
            <pc:sldLayoutMk cId="528458597" sldId="2147483760"/>
          </pc:sldLayoutMkLst>
          <pc:spChg chg="add mod">
            <ac:chgData name="Richardson, Stephanie (STFC,RAL,ISIS)" userId="fb9e1876-ffcf-45bf-abd9-b21078f88f3e" providerId="ADAL" clId="{E97420A5-BC2B-4E02-A557-677BDFD394E8}" dt="2023-06-13T10:16:22.644" v="130" actId="2711"/>
            <ac:spMkLst>
              <pc:docMk/>
              <pc:sldMasterMk cId="2232557041" sldId="2147483719"/>
              <pc:sldLayoutMk cId="528458597" sldId="2147483760"/>
              <ac:spMk id="2" creationId="{757201D5-8F5F-EFFC-D1C0-6AEE32BE3984}"/>
            </ac:spMkLst>
          </pc:spChg>
          <pc:spChg chg="mod">
            <ac:chgData name="Richardson, Stephanie (STFC,RAL,ISIS)" userId="fb9e1876-ffcf-45bf-abd9-b21078f88f3e" providerId="ADAL" clId="{E97420A5-BC2B-4E02-A557-677BDFD394E8}" dt="2023-06-13T10:11:44.269" v="96" actId="14100"/>
            <ac:spMkLst>
              <pc:docMk/>
              <pc:sldMasterMk cId="2232557041" sldId="2147483719"/>
              <pc:sldLayoutMk cId="528458597" sldId="2147483760"/>
              <ac:spMk id="3" creationId="{D0882BAE-96E7-8067-F384-6C81451D56C7}"/>
            </ac:spMkLst>
          </pc:spChg>
          <pc:spChg chg="del">
            <ac:chgData name="Richardson, Stephanie (STFC,RAL,ISIS)" userId="fb9e1876-ffcf-45bf-abd9-b21078f88f3e" providerId="ADAL" clId="{E97420A5-BC2B-4E02-A557-677BDFD394E8}" dt="2023-06-13T10:11:41.637" v="94" actId="478"/>
            <ac:spMkLst>
              <pc:docMk/>
              <pc:sldMasterMk cId="2232557041" sldId="2147483719"/>
              <pc:sldLayoutMk cId="528458597" sldId="2147483760"/>
              <ac:spMk id="5" creationId="{0BBF7D06-9178-0519-324E-D3FAE1553A1C}"/>
            </ac:spMkLst>
          </pc:spChg>
          <pc:spChg chg="del">
            <ac:chgData name="Richardson, Stephanie (STFC,RAL,ISIS)" userId="fb9e1876-ffcf-45bf-abd9-b21078f88f3e" providerId="ADAL" clId="{E97420A5-BC2B-4E02-A557-677BDFD394E8}" dt="2023-06-13T10:11:41.637" v="94" actId="478"/>
            <ac:spMkLst>
              <pc:docMk/>
              <pc:sldMasterMk cId="2232557041" sldId="2147483719"/>
              <pc:sldLayoutMk cId="528458597" sldId="2147483760"/>
              <ac:spMk id="6" creationId="{DDED0C21-14CC-0A4D-09D2-207115B3D4DC}"/>
            </ac:spMkLst>
          </pc:spChg>
          <pc:spChg chg="del">
            <ac:chgData name="Richardson, Stephanie (STFC,RAL,ISIS)" userId="fb9e1876-ffcf-45bf-abd9-b21078f88f3e" providerId="ADAL" clId="{E97420A5-BC2B-4E02-A557-677BDFD394E8}" dt="2023-06-13T10:11:41.637" v="94" actId="478"/>
            <ac:spMkLst>
              <pc:docMk/>
              <pc:sldMasterMk cId="2232557041" sldId="2147483719"/>
              <pc:sldLayoutMk cId="528458597" sldId="2147483760"/>
              <ac:spMk id="7" creationId="{094D343D-82C5-3AAA-AADD-2197F991E673}"/>
            </ac:spMkLst>
          </pc:spChg>
          <pc:spChg chg="add mod">
            <ac:chgData name="Richardson, Stephanie (STFC,RAL,ISIS)" userId="fb9e1876-ffcf-45bf-abd9-b21078f88f3e" providerId="ADAL" clId="{E97420A5-BC2B-4E02-A557-677BDFD394E8}" dt="2023-06-13T10:16:22.644" v="130" actId="2711"/>
            <ac:spMkLst>
              <pc:docMk/>
              <pc:sldMasterMk cId="2232557041" sldId="2147483719"/>
              <pc:sldLayoutMk cId="528458597" sldId="2147483760"/>
              <ac:spMk id="9" creationId="{678B8663-1CEA-8953-DFF8-3DC54CD04C9B}"/>
            </ac:spMkLst>
          </pc:spChg>
          <pc:spChg chg="add mod">
            <ac:chgData name="Richardson, Stephanie (STFC,RAL,ISIS)" userId="fb9e1876-ffcf-45bf-abd9-b21078f88f3e" providerId="ADAL" clId="{E97420A5-BC2B-4E02-A557-677BDFD394E8}" dt="2023-06-13T10:16:22.644" v="130" actId="2711"/>
            <ac:spMkLst>
              <pc:docMk/>
              <pc:sldMasterMk cId="2232557041" sldId="2147483719"/>
              <pc:sldLayoutMk cId="528458597" sldId="2147483760"/>
              <ac:spMk id="10" creationId="{B21BB798-7151-8F54-8B80-FAE592194FB5}"/>
            </ac:spMkLst>
          </pc:spChg>
        </pc:sldLayoutChg>
        <pc:sldLayoutChg chg="modSp">
          <pc:chgData name="Richardson, Stephanie (STFC,RAL,ISIS)" userId="fb9e1876-ffcf-45bf-abd9-b21078f88f3e" providerId="ADAL" clId="{E97420A5-BC2B-4E02-A557-677BDFD394E8}" dt="2023-06-13T10:16:27.295" v="131" actId="2711"/>
          <pc:sldLayoutMkLst>
            <pc:docMk/>
            <pc:sldMasterMk cId="2232557041" sldId="2147483719"/>
            <pc:sldLayoutMk cId="3264549565" sldId="2147483761"/>
          </pc:sldLayoutMkLst>
          <pc:spChg chg="mod">
            <ac:chgData name="Richardson, Stephanie (STFC,RAL,ISIS)" userId="fb9e1876-ffcf-45bf-abd9-b21078f88f3e" providerId="ADAL" clId="{E97420A5-BC2B-4E02-A557-677BDFD394E8}" dt="2023-06-13T10:16:27.295" v="131" actId="2711"/>
            <ac:spMkLst>
              <pc:docMk/>
              <pc:sldMasterMk cId="2232557041" sldId="2147483719"/>
              <pc:sldLayoutMk cId="3264549565" sldId="2147483761"/>
              <ac:spMk id="5" creationId="{687748DA-A10C-6B03-FEDA-D99AE6E85A9B}"/>
            </ac:spMkLst>
          </pc:spChg>
          <pc:spChg chg="mod">
            <ac:chgData name="Richardson, Stephanie (STFC,RAL,ISIS)" userId="fb9e1876-ffcf-45bf-abd9-b21078f88f3e" providerId="ADAL" clId="{E97420A5-BC2B-4E02-A557-677BDFD394E8}" dt="2023-06-13T10:16:27.295" v="131" actId="2711"/>
            <ac:spMkLst>
              <pc:docMk/>
              <pc:sldMasterMk cId="2232557041" sldId="2147483719"/>
              <pc:sldLayoutMk cId="3264549565" sldId="2147483761"/>
              <ac:spMk id="6" creationId="{5009BA5F-3B12-9A62-2D70-80CF77B9951B}"/>
            </ac:spMkLst>
          </pc:spChg>
          <pc:spChg chg="mod">
            <ac:chgData name="Richardson, Stephanie (STFC,RAL,ISIS)" userId="fb9e1876-ffcf-45bf-abd9-b21078f88f3e" providerId="ADAL" clId="{E97420A5-BC2B-4E02-A557-677BDFD394E8}" dt="2023-06-13T10:16:27.295" v="131" actId="2711"/>
            <ac:spMkLst>
              <pc:docMk/>
              <pc:sldMasterMk cId="2232557041" sldId="2147483719"/>
              <pc:sldLayoutMk cId="3264549565" sldId="2147483761"/>
              <ac:spMk id="7" creationId="{361A75CB-A493-E2D5-0C56-6C9F25C86CA4}"/>
            </ac:spMkLst>
          </pc:spChg>
        </pc:sldLayoutChg>
      </pc:sldMasterChg>
      <pc:sldMasterChg chg="modSp mod">
        <pc:chgData name="Richardson, Stephanie (STFC,RAL,ISIS)" userId="fb9e1876-ffcf-45bf-abd9-b21078f88f3e" providerId="ADAL" clId="{E97420A5-BC2B-4E02-A557-677BDFD394E8}" dt="2023-06-13T10:37:06.329" v="201" actId="14826"/>
        <pc:sldMasterMkLst>
          <pc:docMk/>
          <pc:sldMasterMk cId="3796829732" sldId="2147483727"/>
        </pc:sldMasterMkLst>
        <pc:spChg chg="mod">
          <ac:chgData name="Richardson, Stephanie (STFC,RAL,ISIS)" userId="fb9e1876-ffcf-45bf-abd9-b21078f88f3e" providerId="ADAL" clId="{E97420A5-BC2B-4E02-A557-677BDFD394E8}" dt="2023-06-13T10:06:51.343" v="0" actId="2711"/>
          <ac:spMkLst>
            <pc:docMk/>
            <pc:sldMasterMk cId="3796829732" sldId="2147483727"/>
            <ac:spMk id="9" creationId="{D0781EEC-C938-86FA-B882-0B112DC0D017}"/>
          </ac:spMkLst>
        </pc:spChg>
        <pc:spChg chg="mod">
          <ac:chgData name="Richardson, Stephanie (STFC,RAL,ISIS)" userId="fb9e1876-ffcf-45bf-abd9-b21078f88f3e" providerId="ADAL" clId="{E97420A5-BC2B-4E02-A557-677BDFD394E8}" dt="2023-06-13T10:06:57.078" v="1" actId="2711"/>
          <ac:spMkLst>
            <pc:docMk/>
            <pc:sldMasterMk cId="3796829732" sldId="2147483727"/>
            <ac:spMk id="10" creationId="{16BCFD7A-BAD1-80E9-241B-1E0D4B057C90}"/>
          </ac:spMkLst>
        </pc:spChg>
        <pc:picChg chg="mod">
          <ac:chgData name="Richardson, Stephanie (STFC,RAL,ISIS)" userId="fb9e1876-ffcf-45bf-abd9-b21078f88f3e" providerId="ADAL" clId="{E97420A5-BC2B-4E02-A557-677BDFD394E8}" dt="2023-06-13T10:37:06.329" v="201" actId="14826"/>
          <ac:picMkLst>
            <pc:docMk/>
            <pc:sldMasterMk cId="3796829732" sldId="2147483727"/>
            <ac:picMk id="4" creationId="{C5EE97D3-004E-241C-1F4D-DA2001CE0425}"/>
          </ac:picMkLst>
        </pc:picChg>
      </pc:sldMasterChg>
      <pc:sldMasterChg chg="modSp modSldLayout">
        <pc:chgData name="Richardson, Stephanie (STFC,RAL,ISIS)" userId="fb9e1876-ffcf-45bf-abd9-b21078f88f3e" providerId="ADAL" clId="{E97420A5-BC2B-4E02-A557-677BDFD394E8}" dt="2023-06-13T10:17:38.384" v="137" actId="2711"/>
        <pc:sldMasterMkLst>
          <pc:docMk/>
          <pc:sldMasterMk cId="3562387349" sldId="2147483734"/>
        </pc:sldMasterMkLst>
        <pc:spChg chg="mod">
          <ac:chgData name="Richardson, Stephanie (STFC,RAL,ISIS)" userId="fb9e1876-ffcf-45bf-abd9-b21078f88f3e" providerId="ADAL" clId="{E97420A5-BC2B-4E02-A557-677BDFD394E8}" dt="2023-06-13T10:17:29.754" v="135" actId="2711"/>
          <ac:spMkLst>
            <pc:docMk/>
            <pc:sldMasterMk cId="3562387349" sldId="2147483734"/>
            <ac:spMk id="2" creationId="{C3592D61-4A60-6946-D1E3-5AC93DE86E86}"/>
          </ac:spMkLst>
        </pc:spChg>
        <pc:spChg chg="mod">
          <ac:chgData name="Richardson, Stephanie (STFC,RAL,ISIS)" userId="fb9e1876-ffcf-45bf-abd9-b21078f88f3e" providerId="ADAL" clId="{E97420A5-BC2B-4E02-A557-677BDFD394E8}" dt="2023-06-13T10:17:38.384" v="137" actId="2711"/>
          <ac:spMkLst>
            <pc:docMk/>
            <pc:sldMasterMk cId="3562387349" sldId="2147483734"/>
            <ac:spMk id="4" creationId="{4B1C4AB4-12A7-2444-B999-E190C2D007E6}"/>
          </ac:spMkLst>
        </pc:spChg>
        <pc:spChg chg="mod">
          <ac:chgData name="Richardson, Stephanie (STFC,RAL,ISIS)" userId="fb9e1876-ffcf-45bf-abd9-b21078f88f3e" providerId="ADAL" clId="{E97420A5-BC2B-4E02-A557-677BDFD394E8}" dt="2023-06-13T10:17:38.384" v="137" actId="2711"/>
          <ac:spMkLst>
            <pc:docMk/>
            <pc:sldMasterMk cId="3562387349" sldId="2147483734"/>
            <ac:spMk id="5" creationId="{28C43241-55FA-000D-E911-88A86A203DC8}"/>
          </ac:spMkLst>
        </pc:spChg>
        <pc:spChg chg="mod">
          <ac:chgData name="Richardson, Stephanie (STFC,RAL,ISIS)" userId="fb9e1876-ffcf-45bf-abd9-b21078f88f3e" providerId="ADAL" clId="{E97420A5-BC2B-4E02-A557-677BDFD394E8}" dt="2023-06-13T10:17:38.384" v="137" actId="2711"/>
          <ac:spMkLst>
            <pc:docMk/>
            <pc:sldMasterMk cId="3562387349" sldId="2147483734"/>
            <ac:spMk id="6" creationId="{02F6D9DA-6B18-0AEA-604C-ADB3F8C64158}"/>
          </ac:spMkLst>
        </pc:spChg>
        <pc:spChg chg="mod">
          <ac:chgData name="Richardson, Stephanie (STFC,RAL,ISIS)" userId="fb9e1876-ffcf-45bf-abd9-b21078f88f3e" providerId="ADAL" clId="{E97420A5-BC2B-4E02-A557-677BDFD394E8}" dt="2023-06-13T10:17:34.601" v="136" actId="2711"/>
          <ac:spMkLst>
            <pc:docMk/>
            <pc:sldMasterMk cId="3562387349" sldId="2147483734"/>
            <ac:spMk id="13" creationId="{7E71A0C6-6FDD-31C0-2DA4-598F59053007}"/>
          </ac:spMkLst>
        </pc:spChg>
        <pc:sldLayoutChg chg="modSp">
          <pc:chgData name="Richardson, Stephanie (STFC,RAL,ISIS)" userId="fb9e1876-ffcf-45bf-abd9-b21078f88f3e" providerId="ADAL" clId="{E97420A5-BC2B-4E02-A557-677BDFD394E8}" dt="2023-06-13T10:14:17.687" v="120" actId="207"/>
          <pc:sldLayoutMkLst>
            <pc:docMk/>
            <pc:sldMasterMk cId="3562387349" sldId="2147483734"/>
            <pc:sldLayoutMk cId="2539774327" sldId="2147483742"/>
          </pc:sldLayoutMkLst>
          <pc:spChg chg="mod">
            <ac:chgData name="Richardson, Stephanie (STFC,RAL,ISIS)" userId="fb9e1876-ffcf-45bf-abd9-b21078f88f3e" providerId="ADAL" clId="{E97420A5-BC2B-4E02-A557-677BDFD394E8}" dt="2023-06-13T10:14:17.687" v="120" actId="207"/>
            <ac:spMkLst>
              <pc:docMk/>
              <pc:sldMasterMk cId="3562387349" sldId="2147483734"/>
              <pc:sldLayoutMk cId="2539774327" sldId="2147483742"/>
              <ac:spMk id="3" creationId="{D0882BAE-96E7-8067-F384-6C81451D56C7}"/>
            </ac:spMkLst>
          </pc:spChg>
        </pc:sldLayoutChg>
        <pc:sldLayoutChg chg="modSp mod">
          <pc:chgData name="Richardson, Stephanie (STFC,RAL,ISIS)" userId="fb9e1876-ffcf-45bf-abd9-b21078f88f3e" providerId="ADAL" clId="{E97420A5-BC2B-4E02-A557-677BDFD394E8}" dt="2023-06-13T10:12:12.944" v="97" actId="14100"/>
          <pc:sldLayoutMkLst>
            <pc:docMk/>
            <pc:sldMasterMk cId="3562387349" sldId="2147483734"/>
            <pc:sldLayoutMk cId="3283479968" sldId="2147483750"/>
          </pc:sldLayoutMkLst>
          <pc:spChg chg="mod">
            <ac:chgData name="Richardson, Stephanie (STFC,RAL,ISIS)" userId="fb9e1876-ffcf-45bf-abd9-b21078f88f3e" providerId="ADAL" clId="{E97420A5-BC2B-4E02-A557-677BDFD394E8}" dt="2023-06-13T10:12:12.944" v="97" actId="14100"/>
            <ac:spMkLst>
              <pc:docMk/>
              <pc:sldMasterMk cId="3562387349" sldId="2147483734"/>
              <pc:sldLayoutMk cId="3283479968" sldId="2147483750"/>
              <ac:spMk id="6" creationId="{9E2D15B4-3C1F-6E32-114C-0E3C063437E2}"/>
            </ac:spMkLst>
          </pc:spChg>
        </pc:sldLayoutChg>
        <pc:sldLayoutChg chg="modSp mod">
          <pc:chgData name="Richardson, Stephanie (STFC,RAL,ISIS)" userId="fb9e1876-ffcf-45bf-abd9-b21078f88f3e" providerId="ADAL" clId="{E97420A5-BC2B-4E02-A557-677BDFD394E8}" dt="2023-06-13T10:13:07.740" v="112" actId="408"/>
          <pc:sldLayoutMkLst>
            <pc:docMk/>
            <pc:sldMasterMk cId="3562387349" sldId="2147483734"/>
            <pc:sldLayoutMk cId="3155470795" sldId="2147483751"/>
          </pc:sldLayoutMkLst>
          <pc:spChg chg="mod">
            <ac:chgData name="Richardson, Stephanie (STFC,RAL,ISIS)" userId="fb9e1876-ffcf-45bf-abd9-b21078f88f3e" providerId="ADAL" clId="{E97420A5-BC2B-4E02-A557-677BDFD394E8}" dt="2023-06-13T10:13:04.725" v="111" actId="1076"/>
            <ac:spMkLst>
              <pc:docMk/>
              <pc:sldMasterMk cId="3562387349" sldId="2147483734"/>
              <pc:sldLayoutMk cId="3155470795" sldId="2147483751"/>
              <ac:spMk id="2" creationId="{39A72C94-07DD-E2CA-345A-A35125CE44A6}"/>
            </ac:spMkLst>
          </pc:spChg>
          <pc:spChg chg="mod">
            <ac:chgData name="Richardson, Stephanie (STFC,RAL,ISIS)" userId="fb9e1876-ffcf-45bf-abd9-b21078f88f3e" providerId="ADAL" clId="{E97420A5-BC2B-4E02-A557-677BDFD394E8}" dt="2023-06-13T10:13:07.740" v="112" actId="408"/>
            <ac:spMkLst>
              <pc:docMk/>
              <pc:sldMasterMk cId="3562387349" sldId="2147483734"/>
              <pc:sldLayoutMk cId="3155470795" sldId="2147483751"/>
              <ac:spMk id="3" creationId="{1BFA7CDF-E186-FDDF-CF2E-0B3F10DB84DD}"/>
            </ac:spMkLst>
          </pc:spChg>
          <pc:spChg chg="mod">
            <ac:chgData name="Richardson, Stephanie (STFC,RAL,ISIS)" userId="fb9e1876-ffcf-45bf-abd9-b21078f88f3e" providerId="ADAL" clId="{E97420A5-BC2B-4E02-A557-677BDFD394E8}" dt="2023-06-13T10:13:01.433" v="110" actId="14100"/>
            <ac:spMkLst>
              <pc:docMk/>
              <pc:sldMasterMk cId="3562387349" sldId="2147483734"/>
              <pc:sldLayoutMk cId="3155470795" sldId="2147483751"/>
              <ac:spMk id="6" creationId="{9E2D15B4-3C1F-6E32-114C-0E3C063437E2}"/>
            </ac:spMkLst>
          </pc:spChg>
          <pc:spChg chg="mod">
            <ac:chgData name="Richardson, Stephanie (STFC,RAL,ISIS)" userId="fb9e1876-ffcf-45bf-abd9-b21078f88f3e" providerId="ADAL" clId="{E97420A5-BC2B-4E02-A557-677BDFD394E8}" dt="2023-06-13T10:12:19.239" v="98" actId="14100"/>
            <ac:spMkLst>
              <pc:docMk/>
              <pc:sldMasterMk cId="3562387349" sldId="2147483734"/>
              <pc:sldLayoutMk cId="3155470795" sldId="2147483751"/>
              <ac:spMk id="8" creationId="{4A93167B-5805-9EBB-6E54-360D545AFA15}"/>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C82ED0-7452-4354-A24E-35FB24BF9A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D6969E9-2182-2FF9-A02F-A1842CE2A4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D66A77-BC89-4E24-A414-B6543411FF58}" type="datetimeFigureOut">
              <a:rPr lang="en-GB" smtClean="0"/>
              <a:t>15/09/2024</a:t>
            </a:fld>
            <a:endParaRPr lang="en-GB"/>
          </a:p>
        </p:txBody>
      </p:sp>
      <p:sp>
        <p:nvSpPr>
          <p:cNvPr id="4" name="Footer Placeholder 3">
            <a:extLst>
              <a:ext uri="{FF2B5EF4-FFF2-40B4-BE49-F238E27FC236}">
                <a16:creationId xmlns:a16="http://schemas.microsoft.com/office/drawing/2014/main" id="{E3E84D48-5E89-47EA-5EE7-5780CF041D6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169F5C8-55D8-4294-92FA-96C28702B9F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4A80C6-5E9B-493C-B5B8-6FAC8DE86E53}" type="slidenum">
              <a:rPr lang="en-GB" smtClean="0"/>
              <a:t>‹#›</a:t>
            </a:fld>
            <a:endParaRPr lang="en-GB"/>
          </a:p>
        </p:txBody>
      </p:sp>
    </p:spTree>
    <p:extLst>
      <p:ext uri="{BB962C8B-B14F-4D97-AF65-F5344CB8AC3E}">
        <p14:creationId xmlns:p14="http://schemas.microsoft.com/office/powerpoint/2010/main" val="1430783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6EA4DE-555E-47B6-8A03-6A0B16EBB0C2}" type="datetimeFigureOut">
              <a:rPr lang="en-GB" smtClean="0"/>
              <a:t>15/09/2024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63A598-A2C2-45DC-9C01-D210060B44D3}" type="slidenum">
              <a:rPr lang="en-GB" smtClean="0"/>
              <a:t>‹#›</a:t>
            </a:fld>
            <a:endParaRPr lang="en-GB"/>
          </a:p>
        </p:txBody>
      </p:sp>
    </p:spTree>
    <p:extLst>
      <p:ext uri="{BB962C8B-B14F-4D97-AF65-F5344CB8AC3E}">
        <p14:creationId xmlns:p14="http://schemas.microsoft.com/office/powerpoint/2010/main" val="64258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A63A598-A2C2-45DC-9C01-D210060B44D3}" type="slidenum">
              <a:rPr lang="en-GB" smtClean="0"/>
              <a:t>1</a:t>
            </a:fld>
            <a:endParaRPr lang="en-GB"/>
          </a:p>
        </p:txBody>
      </p:sp>
    </p:spTree>
    <p:extLst>
      <p:ext uri="{BB962C8B-B14F-4D97-AF65-F5344CB8AC3E}">
        <p14:creationId xmlns:p14="http://schemas.microsoft.com/office/powerpoint/2010/main" val="216516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for advice from the EPICS community starting at EPICS Collaboration Meeting at ITER 2019</a:t>
            </a:r>
          </a:p>
          <a:p>
            <a:endParaRPr lang="en-GB" dirty="0"/>
          </a:p>
          <a:p>
            <a:r>
              <a:rPr lang="en-GB" dirty="0"/>
              <a:t>Usual caveat that we don’t have a unified controls team and that Freddie Akeroyd / Beamlines &amp; Instrumentation are already on EPICS – CA &amp; Windows</a:t>
            </a:r>
          </a:p>
          <a:p>
            <a:endParaRPr lang="en-GB" dirty="0"/>
          </a:p>
          <a:p>
            <a:r>
              <a:rPr lang="en-GB" dirty="0"/>
              <a:t>Kathryn will be speaking about our unusual use of p4p later in the week</a:t>
            </a:r>
          </a:p>
          <a:p>
            <a:r>
              <a:rPr lang="en-GB" dirty="0"/>
              <a:t>Note that </a:t>
            </a:r>
            <a:r>
              <a:rPr lang="en-GB" dirty="0" err="1"/>
              <a:t>pvecho</a:t>
            </a:r>
            <a:r>
              <a:rPr lang="en-GB" dirty="0"/>
              <a:t> is/was developed by Kathryn</a:t>
            </a:r>
          </a:p>
          <a:p>
            <a:endParaRPr lang="en-GB" dirty="0"/>
          </a:p>
          <a:p>
            <a:r>
              <a:rPr lang="en-GB" dirty="0"/>
              <a:t>We recently had to rebuild our entire production swarm. This was made possible by our use of git</a:t>
            </a:r>
          </a:p>
        </p:txBody>
      </p:sp>
      <p:sp>
        <p:nvSpPr>
          <p:cNvPr id="4" name="Slide Number Placeholder 3"/>
          <p:cNvSpPr>
            <a:spLocks noGrp="1"/>
          </p:cNvSpPr>
          <p:nvPr>
            <p:ph type="sldNum" sz="quarter" idx="5"/>
          </p:nvPr>
        </p:nvSpPr>
        <p:spPr/>
        <p:txBody>
          <a:bodyPr/>
          <a:lstStyle/>
          <a:p>
            <a:fld id="{CA63A598-A2C2-45DC-9C01-D210060B44D3}" type="slidenum">
              <a:rPr lang="en-GB" smtClean="0"/>
              <a:t>2</a:t>
            </a:fld>
            <a:endParaRPr lang="en-GB"/>
          </a:p>
        </p:txBody>
      </p:sp>
    </p:spTree>
    <p:extLst>
      <p:ext uri="{BB962C8B-B14F-4D97-AF65-F5344CB8AC3E}">
        <p14:creationId xmlns:p14="http://schemas.microsoft.com/office/powerpoint/2010/main" val="2973855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story is simple for hardware and user interfaces and more complex for backend / infrastructure</a:t>
            </a:r>
          </a:p>
        </p:txBody>
      </p:sp>
      <p:sp>
        <p:nvSpPr>
          <p:cNvPr id="4" name="Slide Number Placeholder 3"/>
          <p:cNvSpPr>
            <a:spLocks noGrp="1"/>
          </p:cNvSpPr>
          <p:nvPr>
            <p:ph type="sldNum" sz="quarter" idx="5"/>
          </p:nvPr>
        </p:nvSpPr>
        <p:spPr/>
        <p:txBody>
          <a:bodyPr/>
          <a:lstStyle/>
          <a:p>
            <a:fld id="{6E052FAB-89E1-4CEC-8DC4-A73591328C37}" type="slidenum">
              <a:rPr lang="en-GB" smtClean="0"/>
              <a:t>3</a:t>
            </a:fld>
            <a:endParaRPr lang="en-GB"/>
          </a:p>
        </p:txBody>
      </p:sp>
    </p:spTree>
    <p:extLst>
      <p:ext uri="{BB962C8B-B14F-4D97-AF65-F5344CB8AC3E}">
        <p14:creationId xmlns:p14="http://schemas.microsoft.com/office/powerpoint/2010/main" val="2851449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PXI / CPS represents &gt;50% of channels in control systems with FINS the next largest. Largest problem remains logic embedded in existing databases and scripts reliant on them</a:t>
            </a:r>
          </a:p>
          <a:p>
            <a:endParaRPr lang="en-GB" dirty="0"/>
          </a:p>
          <a:p>
            <a:r>
              <a:rPr lang="en-GB" dirty="0"/>
              <a:t>For MPX and STE the plan was always to let them go obsolete with Vsystem, no effort to develop EPICS interfaces. MPX based on CAMAC system in use at CERN in the ‘70s. Two crates still in backup use.</a:t>
            </a:r>
          </a:p>
          <a:p>
            <a:endParaRPr lang="en-GB" dirty="0"/>
          </a:p>
          <a:p>
            <a:r>
              <a:rPr lang="en-GB" dirty="0"/>
              <a:t>FINS (Gareth) uses an IOC from Experiment Controls / Diamond; </a:t>
            </a:r>
            <a:r>
              <a:rPr lang="en-GB" dirty="0" err="1"/>
              <a:t>Mobiis</a:t>
            </a:r>
            <a:r>
              <a:rPr lang="en-GB" dirty="0"/>
              <a:t> are working to convert our existing Vsystem configurations to EPICS. Undergoing testing, some initial issues with speed and embedded logic</a:t>
            </a:r>
          </a:p>
          <a:p>
            <a:r>
              <a:rPr lang="en-GB" dirty="0"/>
              <a:t>Modbus (Aqeel) – used by Schneider PLCs, new RF systems and under-procurement (?) magnet power supplies. Working well and importantly a prototype for our new deployment pipeline</a:t>
            </a:r>
          </a:p>
          <a:p>
            <a:r>
              <a:rPr lang="en-GB" dirty="0"/>
              <a:t>PPS interface; read status only – hardware upgrade by Diamond, software by Daresbury. Not sure of status</a:t>
            </a:r>
          </a:p>
          <a:p>
            <a:r>
              <a:rPr lang="en-GB" dirty="0"/>
              <a:t>Red Pitaya (Rob Abel / </a:t>
            </a:r>
            <a:r>
              <a:rPr lang="pt-BR" dirty="0"/>
              <a:t>R106 RF Amp EPICS IOC) </a:t>
            </a:r>
            <a:r>
              <a:rPr lang="en-GB" dirty="0"/>
              <a:t>– our first example of someone wanting to add their own IOC to our setup</a:t>
            </a:r>
          </a:p>
          <a:p>
            <a:r>
              <a:rPr lang="en-GB" dirty="0"/>
              <a:t>DWS (Kuang, </a:t>
            </a:r>
            <a:r>
              <a:rPr lang="en-GB" dirty="0" err="1"/>
              <a:t>Aqeel+Kathryn</a:t>
            </a:r>
            <a:r>
              <a:rPr lang="en-GB" dirty="0"/>
              <a:t>) – using manufacturer developed IOC but some </a:t>
            </a:r>
            <a:r>
              <a:rPr lang="en-GB" dirty="0" err="1"/>
              <a:t>prototying</a:t>
            </a:r>
            <a:r>
              <a:rPr lang="en-GB" dirty="0"/>
              <a:t>/intermediate interface in p4p</a:t>
            </a:r>
          </a:p>
          <a:p>
            <a:endParaRPr lang="en-GB" dirty="0"/>
          </a:p>
          <a:p>
            <a:r>
              <a:rPr lang="en-GB" dirty="0"/>
              <a:t>PXI / CPS (Ajit) – under-development, mention Ajit part-time but going full-time</a:t>
            </a:r>
          </a:p>
          <a:p>
            <a:r>
              <a:rPr lang="en-GB" dirty="0"/>
              <a:t>Omron (Mat) – in-use for TS1 but unsatisfactory (speed, reliance on no longer maintained library). Mat has developed a new MQTT library. Note the non-standard requirement that PLCs control alarm settings</a:t>
            </a:r>
          </a:p>
          <a:p>
            <a:r>
              <a:rPr lang="en-GB" dirty="0"/>
              <a:t>Serial / Moxa (Nadir) – supporting change to </a:t>
            </a:r>
            <a:r>
              <a:rPr lang="en-GB" dirty="0" err="1"/>
              <a:t>uTCA</a:t>
            </a:r>
            <a:r>
              <a:rPr lang="en-GB" dirty="0"/>
              <a:t> and cheaper alternative to existing serial interfaces. Testing showed an important point about embedded logic</a:t>
            </a:r>
          </a:p>
          <a:p>
            <a:endParaRPr lang="en-GB" dirty="0"/>
          </a:p>
          <a:p>
            <a:r>
              <a:rPr lang="en-GB" dirty="0"/>
              <a:t>Overall – progress looks good but there are some important delays and remaining progress is difficult to judge</a:t>
            </a:r>
          </a:p>
        </p:txBody>
      </p:sp>
      <p:sp>
        <p:nvSpPr>
          <p:cNvPr id="4" name="Slide Number Placeholder 3"/>
          <p:cNvSpPr>
            <a:spLocks noGrp="1"/>
          </p:cNvSpPr>
          <p:nvPr>
            <p:ph type="sldNum" sz="quarter" idx="5"/>
          </p:nvPr>
        </p:nvSpPr>
        <p:spPr/>
        <p:txBody>
          <a:bodyPr/>
          <a:lstStyle/>
          <a:p>
            <a:fld id="{6E052FAB-89E1-4CEC-8DC4-A73591328C37}" type="slidenum">
              <a:rPr lang="en-GB" smtClean="0"/>
              <a:t>4</a:t>
            </a:fld>
            <a:endParaRPr lang="en-GB"/>
          </a:p>
        </p:txBody>
      </p:sp>
    </p:spTree>
    <p:extLst>
      <p:ext uri="{BB962C8B-B14F-4D97-AF65-F5344CB8AC3E}">
        <p14:creationId xmlns:p14="http://schemas.microsoft.com/office/powerpoint/2010/main" val="1873570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Remember to name who is responsible for each of these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Deployment pipeline for Single Channel Profile Monitors is an example of user interface requirement for p4p for ISIS (DEMO!)</a:t>
            </a:r>
          </a:p>
          <a:p>
            <a:endParaRPr lang="en-GB" dirty="0"/>
          </a:p>
          <a:p>
            <a:r>
              <a:rPr lang="en-GB" dirty="0"/>
              <a:t>A major theme is tracking PVs (e.g. </a:t>
            </a:r>
            <a:r>
              <a:rPr lang="en-GB" dirty="0" err="1"/>
              <a:t>pyRecCaster</a:t>
            </a:r>
            <a:r>
              <a:rPr lang="en-GB" dirty="0"/>
              <a:t>, </a:t>
            </a:r>
            <a:r>
              <a:rPr lang="en-GB" dirty="0" err="1"/>
              <a:t>ChannelFinder</a:t>
            </a:r>
            <a:r>
              <a:rPr lang="en-GB" dirty="0"/>
              <a:t>) as this is a major change in philosophy from centralised Vsystem</a:t>
            </a:r>
          </a:p>
          <a:p>
            <a:endParaRPr lang="en-GB" dirty="0"/>
          </a:p>
          <a:p>
            <a:r>
              <a:rPr lang="en-GB" dirty="0"/>
              <a:t>IOC modules policy should probably include IOC autosave</a:t>
            </a:r>
          </a:p>
          <a:p>
            <a:endParaRPr lang="en-GB" dirty="0"/>
          </a:p>
          <a:p>
            <a:r>
              <a:rPr lang="en-GB" dirty="0"/>
              <a:t>PVA Gateways </a:t>
            </a:r>
            <a:r>
              <a:rPr lang="en-GB" dirty="0" err="1"/>
              <a:t>esp</a:t>
            </a:r>
            <a:r>
              <a:rPr lang="en-GB" dirty="0"/>
              <a:t> in combination with docker have been experimental and have caused problems during maintenance and startups but so far proved reliable in cycle</a:t>
            </a:r>
          </a:p>
          <a:p>
            <a:endParaRPr lang="en-GB" dirty="0"/>
          </a:p>
        </p:txBody>
      </p:sp>
      <p:sp>
        <p:nvSpPr>
          <p:cNvPr id="4" name="Slide Number Placeholder 3"/>
          <p:cNvSpPr>
            <a:spLocks noGrp="1"/>
          </p:cNvSpPr>
          <p:nvPr>
            <p:ph type="sldNum" sz="quarter" idx="5"/>
          </p:nvPr>
        </p:nvSpPr>
        <p:spPr/>
        <p:txBody>
          <a:bodyPr/>
          <a:lstStyle/>
          <a:p>
            <a:fld id="{6E052FAB-89E1-4CEC-8DC4-A73591328C37}" type="slidenum">
              <a:rPr lang="en-GB" smtClean="0"/>
              <a:t>5</a:t>
            </a:fld>
            <a:endParaRPr lang="en-GB"/>
          </a:p>
        </p:txBody>
      </p:sp>
    </p:spTree>
    <p:extLst>
      <p:ext uri="{BB962C8B-B14F-4D97-AF65-F5344CB8AC3E}">
        <p14:creationId xmlns:p14="http://schemas.microsoft.com/office/powerpoint/2010/main" val="3636650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theme here is using a collection of services developed by the Phoebus collaboration. This isn’t new but we are trying to leverage a lot of work by other institutions</a:t>
            </a:r>
          </a:p>
          <a:p>
            <a:endParaRPr lang="en-GB" dirty="0"/>
          </a:p>
          <a:p>
            <a:r>
              <a:rPr lang="en-GB" dirty="0"/>
              <a:t>Phoebus is itself deployed through Microsoft SCCM (Software </a:t>
            </a:r>
            <a:r>
              <a:rPr lang="en-GB" dirty="0" err="1"/>
              <a:t>Center</a:t>
            </a:r>
            <a:r>
              <a:rPr lang="en-GB" dirty="0"/>
              <a:t>) in cooperation with our central IT team</a:t>
            </a:r>
          </a:p>
          <a:p>
            <a:endParaRPr lang="en-GB" dirty="0"/>
          </a:p>
          <a:p>
            <a:r>
              <a:rPr lang="en-GB" dirty="0"/>
              <a:t>Our biggest problem with User Interfaces is non-technical. It is finding the time to train users and to move acceptance along. We did our initial deployment of Save-and-Restore with machine physics a year ago but they’re not really using it. They’re using a primitive system cobbled together out of Basic scripts running off an 8-hourly schedule on OpenVMS or just </a:t>
            </a:r>
            <a:r>
              <a:rPr lang="en-GB"/>
              <a:t>screenshots and notes.</a:t>
            </a:r>
            <a:endParaRPr lang="en-GB" dirty="0"/>
          </a:p>
        </p:txBody>
      </p:sp>
      <p:sp>
        <p:nvSpPr>
          <p:cNvPr id="4" name="Slide Number Placeholder 3"/>
          <p:cNvSpPr>
            <a:spLocks noGrp="1"/>
          </p:cNvSpPr>
          <p:nvPr>
            <p:ph type="sldNum" sz="quarter" idx="5"/>
          </p:nvPr>
        </p:nvSpPr>
        <p:spPr/>
        <p:txBody>
          <a:bodyPr/>
          <a:lstStyle/>
          <a:p>
            <a:fld id="{5CD91676-5B67-4334-A59D-1DCD782195F6}" type="slidenum">
              <a:rPr lang="en-GB" smtClean="0"/>
              <a:t>6</a:t>
            </a:fld>
            <a:endParaRPr lang="en-GB"/>
          </a:p>
        </p:txBody>
      </p:sp>
    </p:spTree>
    <p:extLst>
      <p:ext uri="{BB962C8B-B14F-4D97-AF65-F5344CB8AC3E}">
        <p14:creationId xmlns:p14="http://schemas.microsoft.com/office/powerpoint/2010/main" val="4245521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Phoebus is itself deployed through Microsoft SCCM (Software </a:t>
            </a:r>
            <a:r>
              <a:rPr lang="en-GB" dirty="0" err="1"/>
              <a:t>Center</a:t>
            </a:r>
            <a:r>
              <a:rPr lang="en-GB" dirty="0"/>
              <a:t>) in cooperation with our central IT team</a:t>
            </a:r>
          </a:p>
          <a:p>
            <a:endParaRPr lang="en-GB" dirty="0"/>
          </a:p>
          <a:p>
            <a:r>
              <a:rPr lang="en-GB" dirty="0"/>
              <a:t>This is still a halfway house as we will not have a unified look-and-feel and will not have </a:t>
            </a:r>
          </a:p>
        </p:txBody>
      </p:sp>
      <p:sp>
        <p:nvSpPr>
          <p:cNvPr id="4" name="Slide Number Placeholder 3"/>
          <p:cNvSpPr>
            <a:spLocks noGrp="1"/>
          </p:cNvSpPr>
          <p:nvPr>
            <p:ph type="sldNum" sz="quarter" idx="5"/>
          </p:nvPr>
        </p:nvSpPr>
        <p:spPr/>
        <p:txBody>
          <a:bodyPr/>
          <a:lstStyle/>
          <a:p>
            <a:fld id="{5CD91676-5B67-4334-A59D-1DCD782195F6}" type="slidenum">
              <a:rPr lang="en-GB" smtClean="0"/>
              <a:t>7</a:t>
            </a:fld>
            <a:endParaRPr lang="en-GB"/>
          </a:p>
        </p:txBody>
      </p:sp>
    </p:spTree>
    <p:extLst>
      <p:ext uri="{BB962C8B-B14F-4D97-AF65-F5344CB8AC3E}">
        <p14:creationId xmlns:p14="http://schemas.microsoft.com/office/powerpoint/2010/main" val="2877080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5D46A-4F53-F706-E005-3B7F94B067AB}"/>
              </a:ext>
            </a:extLst>
          </p:cNvPr>
          <p:cNvSpPr>
            <a:spLocks noGrp="1"/>
          </p:cNvSpPr>
          <p:nvPr>
            <p:ph type="ctrTitle" hasCustomPrompt="1"/>
          </p:nvPr>
        </p:nvSpPr>
        <p:spPr>
          <a:xfrm>
            <a:off x="203200" y="2557461"/>
            <a:ext cx="9144000" cy="1138240"/>
          </a:xfrm>
        </p:spPr>
        <p:txBody>
          <a:bodyPr anchor="t" anchorCtr="0">
            <a:normAutofit/>
          </a:bodyPr>
          <a:lstStyle>
            <a:lvl1pPr algn="l">
              <a:defRPr sz="3600" b="0">
                <a:latin typeface="+mj-lt"/>
              </a:defRPr>
            </a:lvl1pPr>
          </a:lstStyle>
          <a:p>
            <a:r>
              <a:rPr lang="en-US" dirty="0"/>
              <a:t>Click to edit title</a:t>
            </a:r>
            <a:endParaRPr lang="en-GB" dirty="0"/>
          </a:p>
        </p:txBody>
      </p:sp>
      <p:sp>
        <p:nvSpPr>
          <p:cNvPr id="3" name="Subtitle 2">
            <a:extLst>
              <a:ext uri="{FF2B5EF4-FFF2-40B4-BE49-F238E27FC236}">
                <a16:creationId xmlns:a16="http://schemas.microsoft.com/office/drawing/2014/main" id="{52C7060A-4567-A74A-3AF0-E66CB6AC3343}"/>
              </a:ext>
            </a:extLst>
          </p:cNvPr>
          <p:cNvSpPr>
            <a:spLocks noGrp="1"/>
          </p:cNvSpPr>
          <p:nvPr>
            <p:ph type="subTitle" idx="1" hasCustomPrompt="1"/>
          </p:nvPr>
        </p:nvSpPr>
        <p:spPr>
          <a:xfrm>
            <a:off x="203200" y="3929062"/>
            <a:ext cx="9144000" cy="431349"/>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speaker name</a:t>
            </a:r>
            <a:endParaRPr lang="en-GB" dirty="0"/>
          </a:p>
        </p:txBody>
      </p:sp>
      <p:sp>
        <p:nvSpPr>
          <p:cNvPr id="14" name="Text Placeholder 13">
            <a:extLst>
              <a:ext uri="{FF2B5EF4-FFF2-40B4-BE49-F238E27FC236}">
                <a16:creationId xmlns:a16="http://schemas.microsoft.com/office/drawing/2014/main" id="{77C9208F-2B17-BF13-15F3-C2942141E562}"/>
              </a:ext>
            </a:extLst>
          </p:cNvPr>
          <p:cNvSpPr>
            <a:spLocks noGrp="1"/>
          </p:cNvSpPr>
          <p:nvPr>
            <p:ph type="body" sz="quarter" idx="10" hasCustomPrompt="1"/>
          </p:nvPr>
        </p:nvSpPr>
        <p:spPr>
          <a:xfrm>
            <a:off x="203200" y="4610100"/>
            <a:ext cx="8648700" cy="263975"/>
          </a:xfrm>
        </p:spPr>
        <p:txBody>
          <a:bodyPr>
            <a:normAutofit/>
          </a:bodyPr>
          <a:lstStyle>
            <a:lvl1pPr marL="0" indent="0">
              <a:buNone/>
              <a:defRPr sz="1600">
                <a:solidFill>
                  <a:schemeClr val="tx2"/>
                </a:solidFill>
                <a:latin typeface="+mn-lt"/>
              </a:defRPr>
            </a:lvl1pPr>
            <a:lvl3pPr marL="914400" indent="0">
              <a:buNone/>
              <a:defRPr/>
            </a:lvl3pPr>
          </a:lstStyle>
          <a:p>
            <a:pPr lvl="0"/>
            <a:r>
              <a:rPr lang="en-US" dirty="0"/>
              <a:t>Click to edit location </a:t>
            </a:r>
          </a:p>
        </p:txBody>
      </p:sp>
      <p:sp>
        <p:nvSpPr>
          <p:cNvPr id="18" name="Text Placeholder 13">
            <a:extLst>
              <a:ext uri="{FF2B5EF4-FFF2-40B4-BE49-F238E27FC236}">
                <a16:creationId xmlns:a16="http://schemas.microsoft.com/office/drawing/2014/main" id="{633D74CF-0634-649D-508B-5F74DC1A060D}"/>
              </a:ext>
            </a:extLst>
          </p:cNvPr>
          <p:cNvSpPr>
            <a:spLocks noGrp="1"/>
          </p:cNvSpPr>
          <p:nvPr>
            <p:ph type="body" sz="quarter" idx="11" hasCustomPrompt="1"/>
          </p:nvPr>
        </p:nvSpPr>
        <p:spPr>
          <a:xfrm>
            <a:off x="203200" y="4930325"/>
            <a:ext cx="8648700" cy="263975"/>
          </a:xfrm>
        </p:spPr>
        <p:txBody>
          <a:bodyPr>
            <a:normAutofit/>
          </a:bodyPr>
          <a:lstStyle>
            <a:lvl1pPr marL="0" indent="0">
              <a:buNone/>
              <a:defRPr sz="1600">
                <a:solidFill>
                  <a:schemeClr val="tx2"/>
                </a:solidFill>
                <a:latin typeface="+mn-lt"/>
              </a:defRPr>
            </a:lvl1pPr>
            <a:lvl3pPr marL="914400" indent="0">
              <a:buNone/>
              <a:defRPr/>
            </a:lvl3pPr>
          </a:lstStyle>
          <a:p>
            <a:pPr lvl="0"/>
            <a:r>
              <a:rPr lang="en-US" dirty="0"/>
              <a:t>Click to edit date </a:t>
            </a:r>
          </a:p>
        </p:txBody>
      </p:sp>
    </p:spTree>
    <p:extLst>
      <p:ext uri="{BB962C8B-B14F-4D97-AF65-F5344CB8AC3E}">
        <p14:creationId xmlns:p14="http://schemas.microsoft.com/office/powerpoint/2010/main" val="1361455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73409-495B-2752-6BF2-B1848FDE6656}"/>
              </a:ext>
            </a:extLst>
          </p:cNvPr>
          <p:cNvSpPr>
            <a:spLocks noGrp="1"/>
          </p:cNvSpPr>
          <p:nvPr>
            <p:ph type="title"/>
          </p:nvPr>
        </p:nvSpPr>
        <p:spPr>
          <a:xfrm>
            <a:off x="266700" y="365125"/>
            <a:ext cx="10134600" cy="365125"/>
          </a:xfrm>
          <a:prstGeom prst="rect">
            <a:avLst/>
          </a:prstGeo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CF4D184-1DF7-03BD-F6A8-1290E291CFCE}"/>
              </a:ext>
            </a:extLst>
          </p:cNvPr>
          <p:cNvSpPr>
            <a:spLocks noGrp="1"/>
          </p:cNvSpPr>
          <p:nvPr>
            <p:ph sz="half" idx="1"/>
          </p:nvPr>
        </p:nvSpPr>
        <p:spPr>
          <a:xfrm>
            <a:off x="266700" y="1304925"/>
            <a:ext cx="5029200" cy="3852000"/>
          </a:xfrm>
          <a:prstGeom prst="rect">
            <a:avLst/>
          </a:prstGeom>
        </p:spPr>
        <p:txBody>
          <a:bodyPr/>
          <a:lstStyle>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27F207A8-6978-C1D1-B0D6-FDA0CC1F42B3}"/>
              </a:ext>
            </a:extLst>
          </p:cNvPr>
          <p:cNvSpPr>
            <a:spLocks noGrp="1"/>
          </p:cNvSpPr>
          <p:nvPr>
            <p:ph sz="half" idx="2"/>
          </p:nvPr>
        </p:nvSpPr>
        <p:spPr>
          <a:xfrm>
            <a:off x="5524501" y="1304925"/>
            <a:ext cx="4876800" cy="3852000"/>
          </a:xfrm>
          <a:prstGeom prst="rect">
            <a:avLst/>
          </a:prstGeom>
        </p:spPr>
        <p:txBody>
          <a:bodyPr/>
          <a:lstStyle>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Date Placeholder 3">
            <a:extLst>
              <a:ext uri="{FF2B5EF4-FFF2-40B4-BE49-F238E27FC236}">
                <a16:creationId xmlns:a16="http://schemas.microsoft.com/office/drawing/2014/main" id="{696B1B1A-8A60-7571-1DEF-DF9002566813}"/>
              </a:ext>
            </a:extLst>
          </p:cNvPr>
          <p:cNvSpPr>
            <a:spLocks noGrp="1"/>
          </p:cNvSpPr>
          <p:nvPr>
            <p:ph type="dt" sz="half" idx="10"/>
          </p:nvPr>
        </p:nvSpPr>
        <p:spPr>
          <a:xfrm>
            <a:off x="266700" y="536713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6E3D24-6BCE-48F4-B6DB-AB007E8B5F8E}" type="datetimeFigureOut">
              <a:rPr lang="en-GB" smtClean="0"/>
              <a:pPr/>
              <a:t>15/09/2024</a:t>
            </a:fld>
            <a:endParaRPr lang="en-GB"/>
          </a:p>
        </p:txBody>
      </p:sp>
      <p:sp>
        <p:nvSpPr>
          <p:cNvPr id="9" name="Footer Placeholder 4">
            <a:extLst>
              <a:ext uri="{FF2B5EF4-FFF2-40B4-BE49-F238E27FC236}">
                <a16:creationId xmlns:a16="http://schemas.microsoft.com/office/drawing/2014/main" id="{0A238165-19F1-BC18-C20C-3CC3D2AFD9BF}"/>
              </a:ext>
            </a:extLst>
          </p:cNvPr>
          <p:cNvSpPr>
            <a:spLocks noGrp="1"/>
          </p:cNvSpPr>
          <p:nvPr>
            <p:ph type="ftr" sz="quarter" idx="11"/>
          </p:nvPr>
        </p:nvSpPr>
        <p:spPr>
          <a:xfrm>
            <a:off x="3276600" y="53671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 name="Slide Number Placeholder 5">
            <a:extLst>
              <a:ext uri="{FF2B5EF4-FFF2-40B4-BE49-F238E27FC236}">
                <a16:creationId xmlns:a16="http://schemas.microsoft.com/office/drawing/2014/main" id="{E1EE5152-9164-4EB5-EAF6-34C6622C3EEA}"/>
              </a:ext>
            </a:extLst>
          </p:cNvPr>
          <p:cNvSpPr>
            <a:spLocks noGrp="1"/>
          </p:cNvSpPr>
          <p:nvPr>
            <p:ph type="sldNum" sz="quarter" idx="12"/>
          </p:nvPr>
        </p:nvSpPr>
        <p:spPr>
          <a:xfrm>
            <a:off x="7658100" y="536713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601B8E-4C5D-4D9E-8821-9696CA0E0E3F}" type="slidenum">
              <a:rPr lang="en-GB" smtClean="0"/>
              <a:pPr/>
              <a:t>‹#›</a:t>
            </a:fld>
            <a:endParaRPr lang="en-GB"/>
          </a:p>
        </p:txBody>
      </p:sp>
    </p:spTree>
    <p:extLst>
      <p:ext uri="{BB962C8B-B14F-4D97-AF65-F5344CB8AC3E}">
        <p14:creationId xmlns:p14="http://schemas.microsoft.com/office/powerpoint/2010/main" val="1546897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38E961-1532-85E1-EF19-CD6FD29F8D4B}"/>
              </a:ext>
            </a:extLst>
          </p:cNvPr>
          <p:cNvSpPr>
            <a:spLocks noGrp="1"/>
          </p:cNvSpPr>
          <p:nvPr>
            <p:ph type="body" idx="1"/>
          </p:nvPr>
        </p:nvSpPr>
        <p:spPr>
          <a:xfrm>
            <a:off x="266701" y="1304925"/>
            <a:ext cx="4838699" cy="745721"/>
          </a:xfrm>
          <a:prstGeom prst="rect">
            <a:avLst/>
          </a:prstGeo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252AB67-467B-B4C7-6EEB-C8D144E364E8}"/>
              </a:ext>
            </a:extLst>
          </p:cNvPr>
          <p:cNvSpPr>
            <a:spLocks noGrp="1"/>
          </p:cNvSpPr>
          <p:nvPr>
            <p:ph sz="half" idx="2"/>
          </p:nvPr>
        </p:nvSpPr>
        <p:spPr>
          <a:xfrm>
            <a:off x="266700" y="2330075"/>
            <a:ext cx="4838699" cy="2846762"/>
          </a:xfrm>
          <a:prstGeom prst="rect">
            <a:avLst/>
          </a:prstGeom>
        </p:spPr>
        <p:txBody>
          <a:bodyPr/>
          <a:lstStyle>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64F16626-4911-CA49-90C2-CE3262F728D3}"/>
              </a:ext>
            </a:extLst>
          </p:cNvPr>
          <p:cNvSpPr>
            <a:spLocks noGrp="1"/>
          </p:cNvSpPr>
          <p:nvPr>
            <p:ph type="body" sz="quarter" idx="3"/>
          </p:nvPr>
        </p:nvSpPr>
        <p:spPr>
          <a:xfrm>
            <a:off x="5562602" y="1304925"/>
            <a:ext cx="4838699" cy="745721"/>
          </a:xfrm>
          <a:prstGeom prst="rect">
            <a:avLst/>
          </a:prstGeo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C2FF839-783C-36FF-2F59-B33FD00F2E4D}"/>
              </a:ext>
            </a:extLst>
          </p:cNvPr>
          <p:cNvSpPr>
            <a:spLocks noGrp="1"/>
          </p:cNvSpPr>
          <p:nvPr>
            <p:ph sz="quarter" idx="4"/>
          </p:nvPr>
        </p:nvSpPr>
        <p:spPr>
          <a:xfrm>
            <a:off x="5562603" y="2330075"/>
            <a:ext cx="4838698" cy="2846762"/>
          </a:xfrm>
          <a:prstGeom prst="rect">
            <a:avLst/>
          </a:prstGeom>
        </p:spPr>
        <p:txBody>
          <a:bodyPr/>
          <a:lstStyle>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
            <a:extLst>
              <a:ext uri="{FF2B5EF4-FFF2-40B4-BE49-F238E27FC236}">
                <a16:creationId xmlns:a16="http://schemas.microsoft.com/office/drawing/2014/main" id="{86479E40-CA8C-9DEB-E10E-9B0E9423E321}"/>
              </a:ext>
            </a:extLst>
          </p:cNvPr>
          <p:cNvSpPr>
            <a:spLocks noGrp="1"/>
          </p:cNvSpPr>
          <p:nvPr>
            <p:ph type="title"/>
          </p:nvPr>
        </p:nvSpPr>
        <p:spPr>
          <a:xfrm>
            <a:off x="266700" y="365125"/>
            <a:ext cx="10134600" cy="460375"/>
          </a:xfrm>
          <a:prstGeom prst="rect">
            <a:avLst/>
          </a:prstGeom>
        </p:spPr>
        <p:txBody>
          <a:bodyPr/>
          <a:lstStyle/>
          <a:p>
            <a:r>
              <a:rPr lang="en-US" dirty="0"/>
              <a:t>Click to edit Master title style</a:t>
            </a:r>
            <a:endParaRPr lang="en-GB" dirty="0"/>
          </a:p>
        </p:txBody>
      </p:sp>
      <p:sp>
        <p:nvSpPr>
          <p:cNvPr id="2" name="Date Placeholder 3">
            <a:extLst>
              <a:ext uri="{FF2B5EF4-FFF2-40B4-BE49-F238E27FC236}">
                <a16:creationId xmlns:a16="http://schemas.microsoft.com/office/drawing/2014/main" id="{23CDD2F5-1481-9908-2B81-B0CBF2B47D0A}"/>
              </a:ext>
            </a:extLst>
          </p:cNvPr>
          <p:cNvSpPr>
            <a:spLocks noGrp="1"/>
          </p:cNvSpPr>
          <p:nvPr>
            <p:ph type="dt" sz="half" idx="10"/>
          </p:nvPr>
        </p:nvSpPr>
        <p:spPr>
          <a:xfrm>
            <a:off x="266700" y="536713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6E3D24-6BCE-48F4-B6DB-AB007E8B5F8E}" type="datetimeFigureOut">
              <a:rPr lang="en-GB" smtClean="0"/>
              <a:pPr/>
              <a:t>15/09/2024</a:t>
            </a:fld>
            <a:endParaRPr lang="en-GB"/>
          </a:p>
        </p:txBody>
      </p:sp>
      <p:sp>
        <p:nvSpPr>
          <p:cNvPr id="10" name="Footer Placeholder 4">
            <a:extLst>
              <a:ext uri="{FF2B5EF4-FFF2-40B4-BE49-F238E27FC236}">
                <a16:creationId xmlns:a16="http://schemas.microsoft.com/office/drawing/2014/main" id="{E6B48C32-ECD3-49D3-C88A-0D6CD7761932}"/>
              </a:ext>
            </a:extLst>
          </p:cNvPr>
          <p:cNvSpPr>
            <a:spLocks noGrp="1"/>
          </p:cNvSpPr>
          <p:nvPr>
            <p:ph type="ftr" sz="quarter" idx="11"/>
          </p:nvPr>
        </p:nvSpPr>
        <p:spPr>
          <a:xfrm>
            <a:off x="3276600" y="53671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2" name="Slide Number Placeholder 5">
            <a:extLst>
              <a:ext uri="{FF2B5EF4-FFF2-40B4-BE49-F238E27FC236}">
                <a16:creationId xmlns:a16="http://schemas.microsoft.com/office/drawing/2014/main" id="{79971ACE-673D-0FE6-8E00-6A36AFB9BDDA}"/>
              </a:ext>
            </a:extLst>
          </p:cNvPr>
          <p:cNvSpPr>
            <a:spLocks noGrp="1"/>
          </p:cNvSpPr>
          <p:nvPr>
            <p:ph type="sldNum" sz="quarter" idx="12"/>
          </p:nvPr>
        </p:nvSpPr>
        <p:spPr>
          <a:xfrm>
            <a:off x="7658100" y="536713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601B8E-4C5D-4D9E-8821-9696CA0E0E3F}" type="slidenum">
              <a:rPr lang="en-GB" smtClean="0"/>
              <a:pPr/>
              <a:t>‹#›</a:t>
            </a:fld>
            <a:endParaRPr lang="en-GB"/>
          </a:p>
        </p:txBody>
      </p:sp>
    </p:spTree>
    <p:extLst>
      <p:ext uri="{BB962C8B-B14F-4D97-AF65-F5344CB8AC3E}">
        <p14:creationId xmlns:p14="http://schemas.microsoft.com/office/powerpoint/2010/main" val="3075672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CA4210A-8AD6-DB76-6435-6F1565CF23B3}"/>
              </a:ext>
            </a:extLst>
          </p:cNvPr>
          <p:cNvSpPr>
            <a:spLocks noGrp="1"/>
          </p:cNvSpPr>
          <p:nvPr>
            <p:ph type="dt" sz="half" idx="10"/>
          </p:nvPr>
        </p:nvSpPr>
        <p:spPr>
          <a:xfrm>
            <a:off x="266700" y="536713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6E3D24-6BCE-48F4-B6DB-AB007E8B5F8E}" type="datetimeFigureOut">
              <a:rPr lang="en-GB" smtClean="0"/>
              <a:pPr/>
              <a:t>15/09/2024</a:t>
            </a:fld>
            <a:endParaRPr lang="en-GB"/>
          </a:p>
        </p:txBody>
      </p:sp>
      <p:sp>
        <p:nvSpPr>
          <p:cNvPr id="4" name="Footer Placeholder 3">
            <a:extLst>
              <a:ext uri="{FF2B5EF4-FFF2-40B4-BE49-F238E27FC236}">
                <a16:creationId xmlns:a16="http://schemas.microsoft.com/office/drawing/2014/main" id="{E65DFFE2-973C-8808-2027-0A0826D0678B}"/>
              </a:ext>
            </a:extLst>
          </p:cNvPr>
          <p:cNvSpPr>
            <a:spLocks noGrp="1"/>
          </p:cNvSpPr>
          <p:nvPr>
            <p:ph type="ftr" sz="quarter" idx="11"/>
          </p:nvPr>
        </p:nvSpPr>
        <p:spPr>
          <a:xfrm>
            <a:off x="4036642" y="53671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5" name="Slide Number Placeholder 4">
            <a:extLst>
              <a:ext uri="{FF2B5EF4-FFF2-40B4-BE49-F238E27FC236}">
                <a16:creationId xmlns:a16="http://schemas.microsoft.com/office/drawing/2014/main" id="{2827C7D8-7501-4918-C3A4-210FC2D1AD31}"/>
              </a:ext>
            </a:extLst>
          </p:cNvPr>
          <p:cNvSpPr>
            <a:spLocks noGrp="1"/>
          </p:cNvSpPr>
          <p:nvPr>
            <p:ph type="sldNum" sz="quarter" idx="12"/>
          </p:nvPr>
        </p:nvSpPr>
        <p:spPr>
          <a:xfrm>
            <a:off x="9178183" y="536713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601B8E-4C5D-4D9E-8821-9696CA0E0E3F}" type="slidenum">
              <a:rPr lang="en-GB" smtClean="0"/>
              <a:pPr/>
              <a:t>‹#›</a:t>
            </a:fld>
            <a:endParaRPr lang="en-GB"/>
          </a:p>
        </p:txBody>
      </p:sp>
      <p:sp>
        <p:nvSpPr>
          <p:cNvPr id="6" name="Title 1">
            <a:extLst>
              <a:ext uri="{FF2B5EF4-FFF2-40B4-BE49-F238E27FC236}">
                <a16:creationId xmlns:a16="http://schemas.microsoft.com/office/drawing/2014/main" id="{153C41D6-330E-7D22-3BA7-5AD129D23037}"/>
              </a:ext>
            </a:extLst>
          </p:cNvPr>
          <p:cNvSpPr>
            <a:spLocks noGrp="1"/>
          </p:cNvSpPr>
          <p:nvPr>
            <p:ph type="title"/>
          </p:nvPr>
        </p:nvSpPr>
        <p:spPr>
          <a:xfrm>
            <a:off x="266700" y="365125"/>
            <a:ext cx="11087100" cy="472363"/>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107841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882BAE-96E7-8067-F384-6C81451D56C7}"/>
              </a:ext>
            </a:extLst>
          </p:cNvPr>
          <p:cNvSpPr>
            <a:spLocks noGrp="1"/>
          </p:cNvSpPr>
          <p:nvPr>
            <p:ph idx="1"/>
          </p:nvPr>
        </p:nvSpPr>
        <p:spPr>
          <a:xfrm>
            <a:off x="6096000" y="365125"/>
            <a:ext cx="4305300" cy="4814280"/>
          </a:xfrm>
          <a:prstGeom prst="rect">
            <a:avLst/>
          </a:prstGeom>
        </p:spPr>
        <p:txBody>
          <a:bodyPr/>
          <a:lstStyle>
            <a:lvl1pPr>
              <a:defRPr sz="2000"/>
            </a:lvl1pPr>
            <a:lvl2pPr>
              <a:defRPr sz="1800"/>
            </a:lvl2pPr>
            <a:lvl3pPr>
              <a:defRPr sz="1800"/>
            </a:lvl3pPr>
            <a:lvl4pPr>
              <a:defRPr sz="20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E5DF8"/>
                </a:solidFill>
                <a:effectLst/>
                <a:uLnTx/>
                <a:uFillTx/>
                <a:latin typeface="Arial" panose="020B0604020202020204" pitchFamily="34" charset="0"/>
                <a:ea typeface="+mn-ea"/>
                <a:cs typeface="Arial" panose="020B0604020202020204" pitchFamily="34" charset="0"/>
              </a:rPr>
              <a:t>Click to 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676767"/>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676767"/>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676767"/>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676767"/>
                </a:solidFill>
                <a:effectLst/>
                <a:uLnTx/>
                <a:uFillTx/>
                <a:latin typeface="Arial" panose="020B0604020202020204" pitchFamily="34" charset="0"/>
                <a:ea typeface="+mn-ea"/>
                <a:cs typeface="Arial" panose="020B0604020202020204" pitchFamily="34" charset="0"/>
              </a:rPr>
              <a:t>Fifth level</a:t>
            </a:r>
            <a:endParaRPr kumimoji="0" lang="en-GB" sz="1600" b="0" i="0" u="none" strike="noStrike" kern="1200" cap="none" spc="0" normalizeH="0" baseline="0" noProof="0" dirty="0">
              <a:ln>
                <a:noFill/>
              </a:ln>
              <a:solidFill>
                <a:srgbClr val="676767"/>
              </a:solidFill>
              <a:effectLst/>
              <a:uLnTx/>
              <a:uFillTx/>
              <a:latin typeface="Arial" panose="020B0604020202020204" pitchFamily="34" charset="0"/>
              <a:ea typeface="+mn-ea"/>
              <a:cs typeface="Arial" panose="020B0604020202020204" pitchFamily="34" charset="0"/>
            </a:endParaRPr>
          </a:p>
        </p:txBody>
      </p:sp>
      <p:sp>
        <p:nvSpPr>
          <p:cNvPr id="4" name="Text Placeholder 3">
            <a:extLst>
              <a:ext uri="{FF2B5EF4-FFF2-40B4-BE49-F238E27FC236}">
                <a16:creationId xmlns:a16="http://schemas.microsoft.com/office/drawing/2014/main" id="{F017ED95-2655-DA64-A0CC-0DB50CEC6D30}"/>
              </a:ext>
            </a:extLst>
          </p:cNvPr>
          <p:cNvSpPr>
            <a:spLocks noGrp="1"/>
          </p:cNvSpPr>
          <p:nvPr>
            <p:ph type="body" sz="half" idx="2"/>
          </p:nvPr>
        </p:nvSpPr>
        <p:spPr>
          <a:xfrm>
            <a:off x="266700" y="1418324"/>
            <a:ext cx="5588000" cy="3761080"/>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Title 1">
            <a:extLst>
              <a:ext uri="{FF2B5EF4-FFF2-40B4-BE49-F238E27FC236}">
                <a16:creationId xmlns:a16="http://schemas.microsoft.com/office/drawing/2014/main" id="{57006FAE-DBD1-BA77-7F74-11A8DCE9D304}"/>
              </a:ext>
            </a:extLst>
          </p:cNvPr>
          <p:cNvSpPr>
            <a:spLocks noGrp="1"/>
          </p:cNvSpPr>
          <p:nvPr>
            <p:ph type="title"/>
          </p:nvPr>
        </p:nvSpPr>
        <p:spPr>
          <a:xfrm>
            <a:off x="266700" y="365125"/>
            <a:ext cx="5588000" cy="865469"/>
          </a:xfrm>
          <a:prstGeom prst="rect">
            <a:avLst/>
          </a:prstGeom>
        </p:spPr>
        <p:txBody>
          <a:bodyPr/>
          <a:lstStyle/>
          <a:p>
            <a:r>
              <a:rPr lang="en-US" dirty="0"/>
              <a:t>Click to edit Master title style</a:t>
            </a:r>
            <a:endParaRPr lang="en-GB" dirty="0"/>
          </a:p>
        </p:txBody>
      </p:sp>
      <p:sp>
        <p:nvSpPr>
          <p:cNvPr id="2" name="Date Placeholder 3">
            <a:extLst>
              <a:ext uri="{FF2B5EF4-FFF2-40B4-BE49-F238E27FC236}">
                <a16:creationId xmlns:a16="http://schemas.microsoft.com/office/drawing/2014/main" id="{757201D5-8F5F-EFFC-D1C0-6AEE32BE3984}"/>
              </a:ext>
            </a:extLst>
          </p:cNvPr>
          <p:cNvSpPr>
            <a:spLocks noGrp="1"/>
          </p:cNvSpPr>
          <p:nvPr>
            <p:ph type="dt" sz="half" idx="10"/>
          </p:nvPr>
        </p:nvSpPr>
        <p:spPr>
          <a:xfrm>
            <a:off x="266700" y="536713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6E3D24-6BCE-48F4-B6DB-AB007E8B5F8E}" type="datetimeFigureOut">
              <a:rPr lang="en-GB" smtClean="0"/>
              <a:pPr/>
              <a:t>15/09/2024</a:t>
            </a:fld>
            <a:endParaRPr lang="en-GB"/>
          </a:p>
        </p:txBody>
      </p:sp>
      <p:sp>
        <p:nvSpPr>
          <p:cNvPr id="9" name="Footer Placeholder 4">
            <a:extLst>
              <a:ext uri="{FF2B5EF4-FFF2-40B4-BE49-F238E27FC236}">
                <a16:creationId xmlns:a16="http://schemas.microsoft.com/office/drawing/2014/main" id="{678B8663-1CEA-8953-DFF8-3DC54CD04C9B}"/>
              </a:ext>
            </a:extLst>
          </p:cNvPr>
          <p:cNvSpPr>
            <a:spLocks noGrp="1"/>
          </p:cNvSpPr>
          <p:nvPr>
            <p:ph type="ftr" sz="quarter" idx="11"/>
          </p:nvPr>
        </p:nvSpPr>
        <p:spPr>
          <a:xfrm>
            <a:off x="3276600" y="53671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0" name="Slide Number Placeholder 5">
            <a:extLst>
              <a:ext uri="{FF2B5EF4-FFF2-40B4-BE49-F238E27FC236}">
                <a16:creationId xmlns:a16="http://schemas.microsoft.com/office/drawing/2014/main" id="{B21BB798-7151-8F54-8B80-FAE592194FB5}"/>
              </a:ext>
            </a:extLst>
          </p:cNvPr>
          <p:cNvSpPr>
            <a:spLocks noGrp="1"/>
          </p:cNvSpPr>
          <p:nvPr>
            <p:ph type="sldNum" sz="quarter" idx="12"/>
          </p:nvPr>
        </p:nvSpPr>
        <p:spPr>
          <a:xfrm>
            <a:off x="7658100" y="536713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601B8E-4C5D-4D9E-8821-9696CA0E0E3F}" type="slidenum">
              <a:rPr lang="en-GB" smtClean="0"/>
              <a:pPr/>
              <a:t>‹#›</a:t>
            </a:fld>
            <a:endParaRPr lang="en-GB"/>
          </a:p>
        </p:txBody>
      </p:sp>
    </p:spTree>
    <p:extLst>
      <p:ext uri="{BB962C8B-B14F-4D97-AF65-F5344CB8AC3E}">
        <p14:creationId xmlns:p14="http://schemas.microsoft.com/office/powerpoint/2010/main" val="528458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403EE30-E243-DD16-09E0-8B68AEC324FA}"/>
              </a:ext>
            </a:extLst>
          </p:cNvPr>
          <p:cNvSpPr>
            <a:spLocks noGrp="1"/>
          </p:cNvSpPr>
          <p:nvPr>
            <p:ph type="pic" idx="1"/>
          </p:nvPr>
        </p:nvSpPr>
        <p:spPr>
          <a:xfrm>
            <a:off x="5183187" y="365125"/>
            <a:ext cx="6738195" cy="478812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5" name="Date Placeholder 4">
            <a:extLst>
              <a:ext uri="{FF2B5EF4-FFF2-40B4-BE49-F238E27FC236}">
                <a16:creationId xmlns:a16="http://schemas.microsoft.com/office/drawing/2014/main" id="{687748DA-A10C-6B03-FEDA-D99AE6E85A9B}"/>
              </a:ext>
            </a:extLst>
          </p:cNvPr>
          <p:cNvSpPr>
            <a:spLocks noGrp="1"/>
          </p:cNvSpPr>
          <p:nvPr>
            <p:ph type="dt" sz="half" idx="10"/>
          </p:nvPr>
        </p:nvSpPr>
        <p:spPr>
          <a:xfrm>
            <a:off x="266700" y="536713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6E3D24-6BCE-48F4-B6DB-AB007E8B5F8E}" type="datetimeFigureOut">
              <a:rPr lang="en-GB" smtClean="0"/>
              <a:pPr/>
              <a:t>15/09/2024</a:t>
            </a:fld>
            <a:endParaRPr lang="en-GB"/>
          </a:p>
        </p:txBody>
      </p:sp>
      <p:sp>
        <p:nvSpPr>
          <p:cNvPr id="6" name="Footer Placeholder 5">
            <a:extLst>
              <a:ext uri="{FF2B5EF4-FFF2-40B4-BE49-F238E27FC236}">
                <a16:creationId xmlns:a16="http://schemas.microsoft.com/office/drawing/2014/main" id="{5009BA5F-3B12-9A62-2D70-80CF77B9951B}"/>
              </a:ext>
            </a:extLst>
          </p:cNvPr>
          <p:cNvSpPr>
            <a:spLocks noGrp="1"/>
          </p:cNvSpPr>
          <p:nvPr>
            <p:ph type="ftr" sz="quarter" idx="11"/>
          </p:nvPr>
        </p:nvSpPr>
        <p:spPr>
          <a:xfrm>
            <a:off x="4036642" y="53671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7" name="Slide Number Placeholder 6">
            <a:extLst>
              <a:ext uri="{FF2B5EF4-FFF2-40B4-BE49-F238E27FC236}">
                <a16:creationId xmlns:a16="http://schemas.microsoft.com/office/drawing/2014/main" id="{361A75CB-A493-E2D5-0C56-6C9F25C86CA4}"/>
              </a:ext>
            </a:extLst>
          </p:cNvPr>
          <p:cNvSpPr>
            <a:spLocks noGrp="1"/>
          </p:cNvSpPr>
          <p:nvPr>
            <p:ph type="sldNum" sz="quarter" idx="12"/>
          </p:nvPr>
        </p:nvSpPr>
        <p:spPr>
          <a:xfrm>
            <a:off x="9178183" y="536713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601B8E-4C5D-4D9E-8821-9696CA0E0E3F}" type="slidenum">
              <a:rPr lang="en-GB" smtClean="0"/>
              <a:pPr/>
              <a:t>‹#›</a:t>
            </a:fld>
            <a:endParaRPr lang="en-GB"/>
          </a:p>
        </p:txBody>
      </p:sp>
      <p:sp>
        <p:nvSpPr>
          <p:cNvPr id="8" name="Text Placeholder 3">
            <a:extLst>
              <a:ext uri="{FF2B5EF4-FFF2-40B4-BE49-F238E27FC236}">
                <a16:creationId xmlns:a16="http://schemas.microsoft.com/office/drawing/2014/main" id="{DEDEF678-90EE-1594-AB80-39E97C15D7DB}"/>
              </a:ext>
            </a:extLst>
          </p:cNvPr>
          <p:cNvSpPr>
            <a:spLocks noGrp="1"/>
          </p:cNvSpPr>
          <p:nvPr>
            <p:ph type="body" sz="half" idx="2"/>
          </p:nvPr>
        </p:nvSpPr>
        <p:spPr>
          <a:xfrm>
            <a:off x="266700" y="1418324"/>
            <a:ext cx="4638586" cy="3761080"/>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itle 1">
            <a:extLst>
              <a:ext uri="{FF2B5EF4-FFF2-40B4-BE49-F238E27FC236}">
                <a16:creationId xmlns:a16="http://schemas.microsoft.com/office/drawing/2014/main" id="{DBA06E30-B013-E2B6-FBD1-5AB600612D96}"/>
              </a:ext>
            </a:extLst>
          </p:cNvPr>
          <p:cNvSpPr>
            <a:spLocks noGrp="1"/>
          </p:cNvSpPr>
          <p:nvPr>
            <p:ph type="title"/>
          </p:nvPr>
        </p:nvSpPr>
        <p:spPr>
          <a:xfrm>
            <a:off x="266700" y="365125"/>
            <a:ext cx="4638586" cy="865469"/>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3264549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8967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ing, text, image">
    <p:spTree>
      <p:nvGrpSpPr>
        <p:cNvPr id="1" name=""/>
        <p:cNvGrpSpPr/>
        <p:nvPr/>
      </p:nvGrpSpPr>
      <p:grpSpPr>
        <a:xfrm>
          <a:off x="0" y="0"/>
          <a:ext cx="0" cy="0"/>
          <a:chOff x="0" y="0"/>
          <a:chExt cx="0" cy="0"/>
        </a:xfrm>
      </p:grpSpPr>
      <p:sp>
        <p:nvSpPr>
          <p:cNvPr id="5" name="Title Placeholder 8">
            <a:extLst>
              <a:ext uri="{FF2B5EF4-FFF2-40B4-BE49-F238E27FC236}">
                <a16:creationId xmlns:a16="http://schemas.microsoft.com/office/drawing/2014/main" id="{BCE196B2-446B-C638-E24B-42F7A659B1DC}"/>
              </a:ext>
            </a:extLst>
          </p:cNvPr>
          <p:cNvSpPr>
            <a:spLocks noGrp="1"/>
          </p:cNvSpPr>
          <p:nvPr>
            <p:ph type="title" hasCustomPrompt="1"/>
          </p:nvPr>
        </p:nvSpPr>
        <p:spPr>
          <a:xfrm>
            <a:off x="266700" y="365125"/>
            <a:ext cx="5829300" cy="574675"/>
          </a:xfrm>
          <a:prstGeom prst="rect">
            <a:avLst/>
          </a:prstGeom>
        </p:spPr>
        <p:txBody>
          <a:bodyPr vert="horz" lIns="91440" tIns="45720" rIns="91440" bIns="45720" rtlCol="0" anchor="t" anchorCtr="0">
            <a:normAutofit/>
          </a:bodyPr>
          <a:lstStyle>
            <a:lvl1pPr>
              <a:defRPr/>
            </a:lvl1pPr>
          </a:lstStyle>
          <a:p>
            <a:r>
              <a:rPr lang="en-US" dirty="0"/>
              <a:t>Click to edit title</a:t>
            </a:r>
            <a:endParaRPr lang="en-GB" dirty="0"/>
          </a:p>
        </p:txBody>
      </p:sp>
      <p:sp>
        <p:nvSpPr>
          <p:cNvPr id="6" name="Picture Placeholder 8">
            <a:extLst>
              <a:ext uri="{FF2B5EF4-FFF2-40B4-BE49-F238E27FC236}">
                <a16:creationId xmlns:a16="http://schemas.microsoft.com/office/drawing/2014/main" id="{9E2D15B4-3C1F-6E32-114C-0E3C063437E2}"/>
              </a:ext>
            </a:extLst>
          </p:cNvPr>
          <p:cNvSpPr>
            <a:spLocks noGrp="1"/>
          </p:cNvSpPr>
          <p:nvPr>
            <p:ph type="pic" sz="quarter" idx="10"/>
          </p:nvPr>
        </p:nvSpPr>
        <p:spPr>
          <a:xfrm>
            <a:off x="6388100" y="1304922"/>
            <a:ext cx="4025900" cy="4351339"/>
          </a:xfrm>
        </p:spPr>
        <p:txBody>
          <a:bodyPr/>
          <a:lstStyle/>
          <a:p>
            <a:endParaRPr lang="en-GB"/>
          </a:p>
        </p:txBody>
      </p:sp>
      <p:sp>
        <p:nvSpPr>
          <p:cNvPr id="7" name="Text Placeholder 9">
            <a:extLst>
              <a:ext uri="{FF2B5EF4-FFF2-40B4-BE49-F238E27FC236}">
                <a16:creationId xmlns:a16="http://schemas.microsoft.com/office/drawing/2014/main" id="{6D58FB62-6305-D775-94D1-00380F2AC31D}"/>
              </a:ext>
            </a:extLst>
          </p:cNvPr>
          <p:cNvSpPr>
            <a:spLocks noGrp="1"/>
          </p:cNvSpPr>
          <p:nvPr>
            <p:ph idx="1"/>
          </p:nvPr>
        </p:nvSpPr>
        <p:spPr>
          <a:xfrm>
            <a:off x="266700" y="1304925"/>
            <a:ext cx="5829300" cy="4351338"/>
          </a:xfrm>
          <a:prstGeom prst="rect">
            <a:avLst/>
          </a:prstGeom>
        </p:spPr>
        <p:txBody>
          <a:bodyPr vert="horz" lIns="91440" tIns="45720" rIns="91440" bIns="45720" rtlCol="0">
            <a:normAutofit/>
          </a:bodyPr>
          <a:lstStyle/>
          <a:p>
            <a:pPr lvl="0"/>
            <a:r>
              <a:rPr lang="en-US" dirty="0"/>
              <a:t>Click to edit body text</a:t>
            </a:r>
          </a:p>
        </p:txBody>
      </p:sp>
    </p:spTree>
    <p:extLst>
      <p:ext uri="{BB962C8B-B14F-4D97-AF65-F5344CB8AC3E}">
        <p14:creationId xmlns:p14="http://schemas.microsoft.com/office/powerpoint/2010/main" val="1953054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ing, text, three images">
    <p:spTree>
      <p:nvGrpSpPr>
        <p:cNvPr id="1" name=""/>
        <p:cNvGrpSpPr/>
        <p:nvPr/>
      </p:nvGrpSpPr>
      <p:grpSpPr>
        <a:xfrm>
          <a:off x="0" y="0"/>
          <a:ext cx="0" cy="0"/>
          <a:chOff x="0" y="0"/>
          <a:chExt cx="0" cy="0"/>
        </a:xfrm>
      </p:grpSpPr>
      <p:sp>
        <p:nvSpPr>
          <p:cNvPr id="5" name="Title Placeholder 8">
            <a:extLst>
              <a:ext uri="{FF2B5EF4-FFF2-40B4-BE49-F238E27FC236}">
                <a16:creationId xmlns:a16="http://schemas.microsoft.com/office/drawing/2014/main" id="{BCE196B2-446B-C638-E24B-42F7A659B1DC}"/>
              </a:ext>
            </a:extLst>
          </p:cNvPr>
          <p:cNvSpPr>
            <a:spLocks noGrp="1"/>
          </p:cNvSpPr>
          <p:nvPr>
            <p:ph type="title" hasCustomPrompt="1"/>
          </p:nvPr>
        </p:nvSpPr>
        <p:spPr>
          <a:xfrm>
            <a:off x="266700" y="365125"/>
            <a:ext cx="5829300" cy="574675"/>
          </a:xfrm>
          <a:prstGeom prst="rect">
            <a:avLst/>
          </a:prstGeom>
        </p:spPr>
        <p:txBody>
          <a:bodyPr vert="horz" lIns="91440" tIns="45720" rIns="91440" bIns="45720" rtlCol="0" anchor="t" anchorCtr="0">
            <a:normAutofit/>
          </a:bodyPr>
          <a:lstStyle>
            <a:lvl1pPr>
              <a:defRPr/>
            </a:lvl1pPr>
          </a:lstStyle>
          <a:p>
            <a:r>
              <a:rPr lang="en-US" dirty="0"/>
              <a:t>Click to edit title</a:t>
            </a:r>
            <a:endParaRPr lang="en-GB" dirty="0"/>
          </a:p>
        </p:txBody>
      </p:sp>
      <p:sp>
        <p:nvSpPr>
          <p:cNvPr id="6" name="Picture Placeholder 8">
            <a:extLst>
              <a:ext uri="{FF2B5EF4-FFF2-40B4-BE49-F238E27FC236}">
                <a16:creationId xmlns:a16="http://schemas.microsoft.com/office/drawing/2014/main" id="{9E2D15B4-3C1F-6E32-114C-0E3C063437E2}"/>
              </a:ext>
            </a:extLst>
          </p:cNvPr>
          <p:cNvSpPr>
            <a:spLocks noGrp="1"/>
          </p:cNvSpPr>
          <p:nvPr>
            <p:ph type="pic" sz="quarter" idx="10"/>
          </p:nvPr>
        </p:nvSpPr>
        <p:spPr>
          <a:xfrm>
            <a:off x="7289801" y="2286000"/>
            <a:ext cx="3201066" cy="3213102"/>
          </a:xfrm>
        </p:spPr>
        <p:txBody>
          <a:bodyPr/>
          <a:lstStyle/>
          <a:p>
            <a:endParaRPr lang="en-GB"/>
          </a:p>
        </p:txBody>
      </p:sp>
      <p:sp>
        <p:nvSpPr>
          <p:cNvPr id="2" name="Picture Placeholder 8">
            <a:extLst>
              <a:ext uri="{FF2B5EF4-FFF2-40B4-BE49-F238E27FC236}">
                <a16:creationId xmlns:a16="http://schemas.microsoft.com/office/drawing/2014/main" id="{39A72C94-07DD-E2CA-345A-A35125CE44A6}"/>
              </a:ext>
            </a:extLst>
          </p:cNvPr>
          <p:cNvSpPr>
            <a:spLocks noGrp="1"/>
          </p:cNvSpPr>
          <p:nvPr>
            <p:ph type="pic" sz="quarter" idx="11"/>
          </p:nvPr>
        </p:nvSpPr>
        <p:spPr>
          <a:xfrm>
            <a:off x="266701" y="2286000"/>
            <a:ext cx="3201066" cy="3213102"/>
          </a:xfrm>
        </p:spPr>
        <p:txBody>
          <a:bodyPr/>
          <a:lstStyle/>
          <a:p>
            <a:endParaRPr lang="en-GB" dirty="0"/>
          </a:p>
        </p:txBody>
      </p:sp>
      <p:sp>
        <p:nvSpPr>
          <p:cNvPr id="3" name="Picture Placeholder 8">
            <a:extLst>
              <a:ext uri="{FF2B5EF4-FFF2-40B4-BE49-F238E27FC236}">
                <a16:creationId xmlns:a16="http://schemas.microsoft.com/office/drawing/2014/main" id="{1BFA7CDF-E186-FDDF-CF2E-0B3F10DB84DD}"/>
              </a:ext>
            </a:extLst>
          </p:cNvPr>
          <p:cNvSpPr>
            <a:spLocks noGrp="1"/>
          </p:cNvSpPr>
          <p:nvPr>
            <p:ph type="pic" sz="quarter" idx="12"/>
          </p:nvPr>
        </p:nvSpPr>
        <p:spPr>
          <a:xfrm>
            <a:off x="3778251" y="2286000"/>
            <a:ext cx="3201066" cy="3213102"/>
          </a:xfrm>
        </p:spPr>
        <p:txBody>
          <a:bodyPr/>
          <a:lstStyle/>
          <a:p>
            <a:endParaRPr lang="en-GB"/>
          </a:p>
        </p:txBody>
      </p:sp>
      <p:sp>
        <p:nvSpPr>
          <p:cNvPr id="8" name="Text Placeholder 7">
            <a:extLst>
              <a:ext uri="{FF2B5EF4-FFF2-40B4-BE49-F238E27FC236}">
                <a16:creationId xmlns:a16="http://schemas.microsoft.com/office/drawing/2014/main" id="{4A93167B-5805-9EBB-6E54-360D545AFA15}"/>
              </a:ext>
            </a:extLst>
          </p:cNvPr>
          <p:cNvSpPr>
            <a:spLocks noGrp="1"/>
          </p:cNvSpPr>
          <p:nvPr>
            <p:ph type="body" sz="quarter" idx="13" hasCustomPrompt="1"/>
          </p:nvPr>
        </p:nvSpPr>
        <p:spPr>
          <a:xfrm>
            <a:off x="266700" y="1117600"/>
            <a:ext cx="10223500" cy="838200"/>
          </a:xfrm>
        </p:spPr>
        <p:txBody>
          <a:bodyPr/>
          <a:lstStyle>
            <a:lvl1pPr>
              <a:defRPr/>
            </a:lvl1pPr>
          </a:lstStyle>
          <a:p>
            <a:pPr lvl="0"/>
            <a:r>
              <a:rPr lang="en-US" dirty="0"/>
              <a:t>Click to edit body text</a:t>
            </a:r>
          </a:p>
        </p:txBody>
      </p:sp>
    </p:spTree>
    <p:extLst>
      <p:ext uri="{BB962C8B-B14F-4D97-AF65-F5344CB8AC3E}">
        <p14:creationId xmlns:p14="http://schemas.microsoft.com/office/powerpoint/2010/main" val="3932876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ing, text">
    <p:spTree>
      <p:nvGrpSpPr>
        <p:cNvPr id="1" name=""/>
        <p:cNvGrpSpPr/>
        <p:nvPr/>
      </p:nvGrpSpPr>
      <p:grpSpPr>
        <a:xfrm>
          <a:off x="0" y="0"/>
          <a:ext cx="0" cy="0"/>
          <a:chOff x="0" y="0"/>
          <a:chExt cx="0" cy="0"/>
        </a:xfrm>
      </p:grpSpPr>
      <p:sp>
        <p:nvSpPr>
          <p:cNvPr id="6" name="Title Placeholder 8">
            <a:extLst>
              <a:ext uri="{FF2B5EF4-FFF2-40B4-BE49-F238E27FC236}">
                <a16:creationId xmlns:a16="http://schemas.microsoft.com/office/drawing/2014/main" id="{3BF16C2F-A1C7-9D4A-331C-5D46DAAB20BB}"/>
              </a:ext>
            </a:extLst>
          </p:cNvPr>
          <p:cNvSpPr>
            <a:spLocks noGrp="1"/>
          </p:cNvSpPr>
          <p:nvPr>
            <p:ph type="title" hasCustomPrompt="1"/>
          </p:nvPr>
        </p:nvSpPr>
        <p:spPr>
          <a:xfrm>
            <a:off x="266700" y="365125"/>
            <a:ext cx="6324600" cy="574675"/>
          </a:xfrm>
          <a:prstGeom prst="rect">
            <a:avLst/>
          </a:prstGeom>
        </p:spPr>
        <p:txBody>
          <a:bodyPr vert="horz" lIns="91440" tIns="45720" rIns="91440" bIns="45720" rtlCol="0" anchor="t" anchorCtr="0">
            <a:normAutofit/>
          </a:bodyPr>
          <a:lstStyle>
            <a:lvl1pPr>
              <a:defRPr/>
            </a:lvl1pPr>
          </a:lstStyle>
          <a:p>
            <a:r>
              <a:rPr lang="en-US"/>
              <a:t>Click to edit title</a:t>
            </a:r>
            <a:endParaRPr lang="en-GB"/>
          </a:p>
        </p:txBody>
      </p:sp>
      <p:sp>
        <p:nvSpPr>
          <p:cNvPr id="4" name="Text Placeholder 9">
            <a:extLst>
              <a:ext uri="{FF2B5EF4-FFF2-40B4-BE49-F238E27FC236}">
                <a16:creationId xmlns:a16="http://schemas.microsoft.com/office/drawing/2014/main" id="{D3A8A21F-2C7D-3EED-D3DE-935B34DCFB6C}"/>
              </a:ext>
            </a:extLst>
          </p:cNvPr>
          <p:cNvSpPr>
            <a:spLocks noGrp="1"/>
          </p:cNvSpPr>
          <p:nvPr>
            <p:ph idx="1"/>
          </p:nvPr>
        </p:nvSpPr>
        <p:spPr>
          <a:xfrm>
            <a:off x="266700" y="1304925"/>
            <a:ext cx="10261600" cy="4351338"/>
          </a:xfrm>
          <a:prstGeom prst="rect">
            <a:avLst/>
          </a:prstGeom>
        </p:spPr>
        <p:txBody>
          <a:bodyPr vert="horz" lIns="91440" tIns="45720" rIns="91440" bIns="45720" rtlCol="0">
            <a:normAutofit/>
          </a:bodyPr>
          <a:lstStyle/>
          <a:p>
            <a:pPr lvl="0"/>
            <a:r>
              <a:rPr lang="en-US"/>
              <a:t>Click to edit body text</a:t>
            </a:r>
          </a:p>
        </p:txBody>
      </p:sp>
    </p:spTree>
    <p:extLst>
      <p:ext uri="{BB962C8B-B14F-4D97-AF65-F5344CB8AC3E}">
        <p14:creationId xmlns:p14="http://schemas.microsoft.com/office/powerpoint/2010/main" val="192225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5D46A-4F53-F706-E005-3B7F94B067AB}"/>
              </a:ext>
            </a:extLst>
          </p:cNvPr>
          <p:cNvSpPr>
            <a:spLocks noGrp="1"/>
          </p:cNvSpPr>
          <p:nvPr>
            <p:ph type="ctrTitle" hasCustomPrompt="1"/>
          </p:nvPr>
        </p:nvSpPr>
        <p:spPr>
          <a:xfrm>
            <a:off x="203200" y="2557461"/>
            <a:ext cx="9144000" cy="1138240"/>
          </a:xfrm>
        </p:spPr>
        <p:txBody>
          <a:bodyPr anchor="t" anchorCtr="0">
            <a:normAutofit/>
          </a:bodyPr>
          <a:lstStyle>
            <a:lvl1pPr algn="l">
              <a:defRPr sz="3600" b="0">
                <a:latin typeface="+mj-lt"/>
              </a:defRPr>
            </a:lvl1pPr>
          </a:lstStyle>
          <a:p>
            <a:r>
              <a:rPr lang="en-US" dirty="0"/>
              <a:t>Click to edit title</a:t>
            </a:r>
            <a:endParaRPr lang="en-GB" dirty="0"/>
          </a:p>
        </p:txBody>
      </p:sp>
      <p:sp>
        <p:nvSpPr>
          <p:cNvPr id="3" name="Subtitle 2">
            <a:extLst>
              <a:ext uri="{FF2B5EF4-FFF2-40B4-BE49-F238E27FC236}">
                <a16:creationId xmlns:a16="http://schemas.microsoft.com/office/drawing/2014/main" id="{52C7060A-4567-A74A-3AF0-E66CB6AC3343}"/>
              </a:ext>
            </a:extLst>
          </p:cNvPr>
          <p:cNvSpPr>
            <a:spLocks noGrp="1"/>
          </p:cNvSpPr>
          <p:nvPr>
            <p:ph type="subTitle" idx="1" hasCustomPrompt="1"/>
          </p:nvPr>
        </p:nvSpPr>
        <p:spPr>
          <a:xfrm>
            <a:off x="203200" y="3929062"/>
            <a:ext cx="9144000" cy="431349"/>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speaker name</a:t>
            </a:r>
            <a:endParaRPr lang="en-GB" dirty="0"/>
          </a:p>
        </p:txBody>
      </p:sp>
      <p:sp>
        <p:nvSpPr>
          <p:cNvPr id="14" name="Text Placeholder 13">
            <a:extLst>
              <a:ext uri="{FF2B5EF4-FFF2-40B4-BE49-F238E27FC236}">
                <a16:creationId xmlns:a16="http://schemas.microsoft.com/office/drawing/2014/main" id="{77C9208F-2B17-BF13-15F3-C2942141E562}"/>
              </a:ext>
            </a:extLst>
          </p:cNvPr>
          <p:cNvSpPr>
            <a:spLocks noGrp="1"/>
          </p:cNvSpPr>
          <p:nvPr>
            <p:ph type="body" sz="quarter" idx="10" hasCustomPrompt="1"/>
          </p:nvPr>
        </p:nvSpPr>
        <p:spPr>
          <a:xfrm>
            <a:off x="203200" y="4610100"/>
            <a:ext cx="8648700" cy="263975"/>
          </a:xfrm>
        </p:spPr>
        <p:txBody>
          <a:bodyPr>
            <a:normAutofit/>
          </a:bodyPr>
          <a:lstStyle>
            <a:lvl1pPr marL="0" indent="0">
              <a:buNone/>
              <a:defRPr sz="1600">
                <a:solidFill>
                  <a:schemeClr val="tx2"/>
                </a:solidFill>
                <a:latin typeface="+mn-lt"/>
              </a:defRPr>
            </a:lvl1pPr>
            <a:lvl3pPr marL="914400" indent="0">
              <a:buNone/>
              <a:defRPr/>
            </a:lvl3pPr>
          </a:lstStyle>
          <a:p>
            <a:pPr lvl="0"/>
            <a:r>
              <a:rPr lang="en-US" dirty="0"/>
              <a:t>Click to edit location </a:t>
            </a:r>
          </a:p>
        </p:txBody>
      </p:sp>
      <p:sp>
        <p:nvSpPr>
          <p:cNvPr id="18" name="Text Placeholder 13">
            <a:extLst>
              <a:ext uri="{FF2B5EF4-FFF2-40B4-BE49-F238E27FC236}">
                <a16:creationId xmlns:a16="http://schemas.microsoft.com/office/drawing/2014/main" id="{633D74CF-0634-649D-508B-5F74DC1A060D}"/>
              </a:ext>
            </a:extLst>
          </p:cNvPr>
          <p:cNvSpPr>
            <a:spLocks noGrp="1"/>
          </p:cNvSpPr>
          <p:nvPr>
            <p:ph type="body" sz="quarter" idx="11" hasCustomPrompt="1"/>
          </p:nvPr>
        </p:nvSpPr>
        <p:spPr>
          <a:xfrm>
            <a:off x="203200" y="4930325"/>
            <a:ext cx="8648700" cy="263975"/>
          </a:xfrm>
        </p:spPr>
        <p:txBody>
          <a:bodyPr>
            <a:normAutofit/>
          </a:bodyPr>
          <a:lstStyle>
            <a:lvl1pPr marL="0" indent="0">
              <a:buNone/>
              <a:defRPr sz="1600">
                <a:solidFill>
                  <a:schemeClr val="tx2"/>
                </a:solidFill>
                <a:latin typeface="+mn-lt"/>
              </a:defRPr>
            </a:lvl1pPr>
            <a:lvl3pPr marL="914400" indent="0">
              <a:buNone/>
              <a:defRPr/>
            </a:lvl3pPr>
          </a:lstStyle>
          <a:p>
            <a:pPr lvl="0"/>
            <a:r>
              <a:rPr lang="en-US" dirty="0"/>
              <a:t>Click to edit date </a:t>
            </a:r>
          </a:p>
        </p:txBody>
      </p:sp>
    </p:spTree>
    <p:extLst>
      <p:ext uri="{BB962C8B-B14F-4D97-AF65-F5344CB8AC3E}">
        <p14:creationId xmlns:p14="http://schemas.microsoft.com/office/powerpoint/2010/main" val="727778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67808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B4CB8-F44D-BEE4-6DCA-1B2662AB0023}"/>
              </a:ext>
            </a:extLst>
          </p:cNvPr>
          <p:cNvSpPr>
            <a:spLocks noGrp="1"/>
          </p:cNvSpPr>
          <p:nvPr>
            <p:ph type="ctrTitle"/>
          </p:nvPr>
        </p:nvSpPr>
        <p:spPr>
          <a:xfrm>
            <a:off x="266699" y="1122363"/>
            <a:ext cx="11654683" cy="2387600"/>
          </a:xfrm>
          <a:prstGeom prst="rect">
            <a:avLst/>
          </a:prstGeom>
        </p:spPr>
        <p:txBody>
          <a:bodyPr anchor="b">
            <a:normAutofit/>
          </a:bodyPr>
          <a:lstStyle>
            <a:lvl1pPr algn="ctr">
              <a:defRPr sz="36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53BCF0F3-44B5-9EF2-3A88-E4424DDC8956}"/>
              </a:ext>
            </a:extLst>
          </p:cNvPr>
          <p:cNvSpPr>
            <a:spLocks noGrp="1"/>
          </p:cNvSpPr>
          <p:nvPr>
            <p:ph type="subTitle" idx="1"/>
          </p:nvPr>
        </p:nvSpPr>
        <p:spPr>
          <a:xfrm>
            <a:off x="266700" y="3602038"/>
            <a:ext cx="11654682"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B7783C9B-D14B-899C-B084-D233E5CF9D89}"/>
              </a:ext>
            </a:extLst>
          </p:cNvPr>
          <p:cNvSpPr>
            <a:spLocks noGrp="1"/>
          </p:cNvSpPr>
          <p:nvPr>
            <p:ph type="dt" sz="half" idx="10"/>
          </p:nvPr>
        </p:nvSpPr>
        <p:spPr/>
        <p:txBody>
          <a:bodyPr/>
          <a:lstStyle/>
          <a:p>
            <a:fld id="{046E3D24-6BCE-48F4-B6DB-AB007E8B5F8E}" type="datetimeFigureOut">
              <a:rPr lang="en-GB" smtClean="0"/>
              <a:t>15/09/2024</a:t>
            </a:fld>
            <a:endParaRPr lang="en-GB"/>
          </a:p>
        </p:txBody>
      </p:sp>
      <p:sp>
        <p:nvSpPr>
          <p:cNvPr id="5" name="Footer Placeholder 4">
            <a:extLst>
              <a:ext uri="{FF2B5EF4-FFF2-40B4-BE49-F238E27FC236}">
                <a16:creationId xmlns:a16="http://schemas.microsoft.com/office/drawing/2014/main" id="{2E2C38EF-93AE-9214-FDFE-009AE71CD7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881CBA-3EB3-43A7-D2FA-2410CF2BAE2D}"/>
              </a:ext>
            </a:extLst>
          </p:cNvPr>
          <p:cNvSpPr>
            <a:spLocks noGrp="1"/>
          </p:cNvSpPr>
          <p:nvPr>
            <p:ph type="sldNum" sz="quarter" idx="12"/>
          </p:nvPr>
        </p:nvSpPr>
        <p:spPr/>
        <p:txBody>
          <a:bodyPr/>
          <a:lstStyle/>
          <a:p>
            <a:fld id="{94601B8E-4C5D-4D9E-8821-9696CA0E0E3F}" type="slidenum">
              <a:rPr lang="en-GB" smtClean="0"/>
              <a:t>‹#›</a:t>
            </a:fld>
            <a:endParaRPr lang="en-GB"/>
          </a:p>
        </p:txBody>
      </p:sp>
    </p:spTree>
    <p:extLst>
      <p:ext uri="{BB962C8B-B14F-4D97-AF65-F5344CB8AC3E}">
        <p14:creationId xmlns:p14="http://schemas.microsoft.com/office/powerpoint/2010/main" val="600670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4E776-F347-2357-03E5-35C58A73642A}"/>
              </a:ext>
            </a:extLst>
          </p:cNvPr>
          <p:cNvSpPr>
            <a:spLocks noGrp="1"/>
          </p:cNvSpPr>
          <p:nvPr>
            <p:ph type="title"/>
          </p:nvPr>
        </p:nvSpPr>
        <p:spPr>
          <a:xfrm>
            <a:off x="266700" y="365125"/>
            <a:ext cx="11654682" cy="472363"/>
          </a:xfrm>
          <a:prstGeom prst="rect">
            <a:avLst/>
          </a:prstGeo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132FCD-286F-104A-BCF2-B9138BD0B6BC}"/>
              </a:ext>
            </a:extLst>
          </p:cNvPr>
          <p:cNvSpPr>
            <a:spLocks noGrp="1"/>
          </p:cNvSpPr>
          <p:nvPr>
            <p:ph idx="1"/>
          </p:nvPr>
        </p:nvSpPr>
        <p:spPr>
          <a:xfrm>
            <a:off x="266699" y="1304925"/>
            <a:ext cx="11654683" cy="386559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11ECD2-7228-FC6F-D057-E1D381721D2D}"/>
              </a:ext>
            </a:extLst>
          </p:cNvPr>
          <p:cNvSpPr>
            <a:spLocks noGrp="1"/>
          </p:cNvSpPr>
          <p:nvPr>
            <p:ph type="dt" sz="half" idx="10"/>
          </p:nvPr>
        </p:nvSpPr>
        <p:spPr/>
        <p:txBody>
          <a:bodyPr/>
          <a:lstStyle/>
          <a:p>
            <a:fld id="{046E3D24-6BCE-48F4-B6DB-AB007E8B5F8E}" type="datetimeFigureOut">
              <a:rPr lang="en-GB" smtClean="0"/>
              <a:t>15/09/2024</a:t>
            </a:fld>
            <a:endParaRPr lang="en-GB" dirty="0"/>
          </a:p>
        </p:txBody>
      </p:sp>
      <p:sp>
        <p:nvSpPr>
          <p:cNvPr id="5" name="Footer Placeholder 4">
            <a:extLst>
              <a:ext uri="{FF2B5EF4-FFF2-40B4-BE49-F238E27FC236}">
                <a16:creationId xmlns:a16="http://schemas.microsoft.com/office/drawing/2014/main" id="{A0501347-B148-1746-115D-B3672939A7E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474C7FE-56F7-317A-6A29-7F808D2B3C8A}"/>
              </a:ext>
            </a:extLst>
          </p:cNvPr>
          <p:cNvSpPr>
            <a:spLocks noGrp="1"/>
          </p:cNvSpPr>
          <p:nvPr>
            <p:ph type="sldNum" sz="quarter" idx="12"/>
          </p:nvPr>
        </p:nvSpPr>
        <p:spPr/>
        <p:txBody>
          <a:bodyPr/>
          <a:lstStyle/>
          <a:p>
            <a:fld id="{94601B8E-4C5D-4D9E-8821-9696CA0E0E3F}" type="slidenum">
              <a:rPr lang="en-GB" smtClean="0"/>
              <a:t>‹#›</a:t>
            </a:fld>
            <a:endParaRPr lang="en-GB"/>
          </a:p>
        </p:txBody>
      </p:sp>
    </p:spTree>
    <p:extLst>
      <p:ext uri="{BB962C8B-B14F-4D97-AF65-F5344CB8AC3E}">
        <p14:creationId xmlns:p14="http://schemas.microsoft.com/office/powerpoint/2010/main" val="1535900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41C41-E6F8-8CDB-15CB-AFE023C1300C}"/>
              </a:ext>
            </a:extLst>
          </p:cNvPr>
          <p:cNvSpPr>
            <a:spLocks noGrp="1"/>
          </p:cNvSpPr>
          <p:nvPr>
            <p:ph type="title"/>
          </p:nvPr>
        </p:nvSpPr>
        <p:spPr>
          <a:xfrm>
            <a:off x="266700" y="1709738"/>
            <a:ext cx="11654682" cy="2852737"/>
          </a:xfrm>
          <a:prstGeom prst="rect">
            <a:avLst/>
          </a:prstGeom>
        </p:spPr>
        <p:txBody>
          <a:bodyPr anchor="b">
            <a:normAutofit/>
          </a:bodyPr>
          <a:lstStyle>
            <a:lvl1pPr>
              <a:defRPr sz="36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D9976CA-B5E0-87F5-9BB8-567EA6D05076}"/>
              </a:ext>
            </a:extLst>
          </p:cNvPr>
          <p:cNvSpPr>
            <a:spLocks noGrp="1"/>
          </p:cNvSpPr>
          <p:nvPr>
            <p:ph type="body" idx="1"/>
          </p:nvPr>
        </p:nvSpPr>
        <p:spPr>
          <a:xfrm>
            <a:off x="266699" y="4700187"/>
            <a:ext cx="11654683" cy="44807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C61FB1F-7BDA-DC86-9EF3-DB36350C8D2F}"/>
              </a:ext>
            </a:extLst>
          </p:cNvPr>
          <p:cNvSpPr>
            <a:spLocks noGrp="1"/>
          </p:cNvSpPr>
          <p:nvPr>
            <p:ph type="dt" sz="half" idx="10"/>
          </p:nvPr>
        </p:nvSpPr>
        <p:spPr/>
        <p:txBody>
          <a:bodyPr/>
          <a:lstStyle/>
          <a:p>
            <a:fld id="{046E3D24-6BCE-48F4-B6DB-AB007E8B5F8E}" type="datetimeFigureOut">
              <a:rPr lang="en-GB" smtClean="0"/>
              <a:t>15/09/2024</a:t>
            </a:fld>
            <a:endParaRPr lang="en-GB"/>
          </a:p>
        </p:txBody>
      </p:sp>
      <p:sp>
        <p:nvSpPr>
          <p:cNvPr id="5" name="Footer Placeholder 4">
            <a:extLst>
              <a:ext uri="{FF2B5EF4-FFF2-40B4-BE49-F238E27FC236}">
                <a16:creationId xmlns:a16="http://schemas.microsoft.com/office/drawing/2014/main" id="{C77E4339-5CB2-7EDB-C9AA-C007FA14F6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47BCC8-EC59-1A12-7C24-DEA423BC7F75}"/>
              </a:ext>
            </a:extLst>
          </p:cNvPr>
          <p:cNvSpPr>
            <a:spLocks noGrp="1"/>
          </p:cNvSpPr>
          <p:nvPr>
            <p:ph type="sldNum" sz="quarter" idx="12"/>
          </p:nvPr>
        </p:nvSpPr>
        <p:spPr/>
        <p:txBody>
          <a:bodyPr/>
          <a:lstStyle/>
          <a:p>
            <a:fld id="{94601B8E-4C5D-4D9E-8821-9696CA0E0E3F}" type="slidenum">
              <a:rPr lang="en-GB" smtClean="0"/>
              <a:t>‹#›</a:t>
            </a:fld>
            <a:endParaRPr lang="en-GB"/>
          </a:p>
        </p:txBody>
      </p:sp>
    </p:spTree>
    <p:extLst>
      <p:ext uri="{BB962C8B-B14F-4D97-AF65-F5344CB8AC3E}">
        <p14:creationId xmlns:p14="http://schemas.microsoft.com/office/powerpoint/2010/main" val="3683134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73409-495B-2752-6BF2-B1848FDE6656}"/>
              </a:ext>
            </a:extLst>
          </p:cNvPr>
          <p:cNvSpPr>
            <a:spLocks noGrp="1"/>
          </p:cNvSpPr>
          <p:nvPr>
            <p:ph type="title"/>
          </p:nvPr>
        </p:nvSpPr>
        <p:spPr>
          <a:xfrm>
            <a:off x="266700" y="365125"/>
            <a:ext cx="11087100" cy="472363"/>
          </a:xfrm>
          <a:prstGeom prst="rect">
            <a:avLst/>
          </a:prstGeo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CF4D184-1DF7-03BD-F6A8-1290E291CFCE}"/>
              </a:ext>
            </a:extLst>
          </p:cNvPr>
          <p:cNvSpPr>
            <a:spLocks noGrp="1"/>
          </p:cNvSpPr>
          <p:nvPr>
            <p:ph sz="half" idx="1"/>
          </p:nvPr>
        </p:nvSpPr>
        <p:spPr>
          <a:xfrm>
            <a:off x="266700" y="1304925"/>
            <a:ext cx="5580000" cy="3852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27F207A8-6978-C1D1-B0D6-FDA0CC1F42B3}"/>
              </a:ext>
            </a:extLst>
          </p:cNvPr>
          <p:cNvSpPr>
            <a:spLocks noGrp="1"/>
          </p:cNvSpPr>
          <p:nvPr>
            <p:ph sz="half" idx="2"/>
          </p:nvPr>
        </p:nvSpPr>
        <p:spPr>
          <a:xfrm>
            <a:off x="6341383" y="1304925"/>
            <a:ext cx="5580000" cy="3852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C400EE24-2BFB-8E46-2E66-3BA36D59A1CA}"/>
              </a:ext>
            </a:extLst>
          </p:cNvPr>
          <p:cNvSpPr>
            <a:spLocks noGrp="1"/>
          </p:cNvSpPr>
          <p:nvPr>
            <p:ph type="dt" sz="half" idx="10"/>
          </p:nvPr>
        </p:nvSpPr>
        <p:spPr/>
        <p:txBody>
          <a:bodyPr/>
          <a:lstStyle/>
          <a:p>
            <a:fld id="{046E3D24-6BCE-48F4-B6DB-AB007E8B5F8E}" type="datetimeFigureOut">
              <a:rPr lang="en-GB" smtClean="0"/>
              <a:t>15/09/2024</a:t>
            </a:fld>
            <a:endParaRPr lang="en-GB" dirty="0"/>
          </a:p>
        </p:txBody>
      </p:sp>
      <p:sp>
        <p:nvSpPr>
          <p:cNvPr id="6" name="Footer Placeholder 5">
            <a:extLst>
              <a:ext uri="{FF2B5EF4-FFF2-40B4-BE49-F238E27FC236}">
                <a16:creationId xmlns:a16="http://schemas.microsoft.com/office/drawing/2014/main" id="{F5F2556D-B5E1-EF44-908B-500C8837B6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B4910F-1642-C042-4D26-BC4F3A55A63E}"/>
              </a:ext>
            </a:extLst>
          </p:cNvPr>
          <p:cNvSpPr>
            <a:spLocks noGrp="1"/>
          </p:cNvSpPr>
          <p:nvPr>
            <p:ph type="sldNum" sz="quarter" idx="12"/>
          </p:nvPr>
        </p:nvSpPr>
        <p:spPr>
          <a:xfrm>
            <a:off x="9178183" y="5367135"/>
            <a:ext cx="2743200" cy="365125"/>
          </a:xfrm>
        </p:spPr>
        <p:txBody>
          <a:bodyPr/>
          <a:lstStyle/>
          <a:p>
            <a:fld id="{94601B8E-4C5D-4D9E-8821-9696CA0E0E3F}" type="slidenum">
              <a:rPr lang="en-GB" smtClean="0"/>
              <a:t>‹#›</a:t>
            </a:fld>
            <a:endParaRPr lang="en-GB"/>
          </a:p>
        </p:txBody>
      </p:sp>
    </p:spTree>
    <p:extLst>
      <p:ext uri="{BB962C8B-B14F-4D97-AF65-F5344CB8AC3E}">
        <p14:creationId xmlns:p14="http://schemas.microsoft.com/office/powerpoint/2010/main" val="10249794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38E961-1532-85E1-EF19-CD6FD29F8D4B}"/>
              </a:ext>
            </a:extLst>
          </p:cNvPr>
          <p:cNvSpPr>
            <a:spLocks noGrp="1"/>
          </p:cNvSpPr>
          <p:nvPr>
            <p:ph type="body" idx="1"/>
          </p:nvPr>
        </p:nvSpPr>
        <p:spPr>
          <a:xfrm>
            <a:off x="266701" y="1304925"/>
            <a:ext cx="5580000" cy="745721"/>
          </a:xfrm>
          <a:prstGeom prst="rect">
            <a:avLst/>
          </a:prstGeo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252AB67-467B-B4C7-6EEB-C8D144E364E8}"/>
              </a:ext>
            </a:extLst>
          </p:cNvPr>
          <p:cNvSpPr>
            <a:spLocks noGrp="1"/>
          </p:cNvSpPr>
          <p:nvPr>
            <p:ph sz="half" idx="2"/>
          </p:nvPr>
        </p:nvSpPr>
        <p:spPr>
          <a:xfrm>
            <a:off x="266700" y="2330075"/>
            <a:ext cx="5580000" cy="28467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64F16626-4911-CA49-90C2-CE3262F728D3}"/>
              </a:ext>
            </a:extLst>
          </p:cNvPr>
          <p:cNvSpPr>
            <a:spLocks noGrp="1"/>
          </p:cNvSpPr>
          <p:nvPr>
            <p:ph type="body" sz="quarter" idx="3"/>
          </p:nvPr>
        </p:nvSpPr>
        <p:spPr>
          <a:xfrm>
            <a:off x="6341380" y="1304925"/>
            <a:ext cx="5580001" cy="745721"/>
          </a:xfrm>
          <a:prstGeom prst="rect">
            <a:avLst/>
          </a:prstGeo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C2FF839-783C-36FF-2F59-B33FD00F2E4D}"/>
              </a:ext>
            </a:extLst>
          </p:cNvPr>
          <p:cNvSpPr>
            <a:spLocks noGrp="1"/>
          </p:cNvSpPr>
          <p:nvPr>
            <p:ph sz="quarter" idx="4"/>
          </p:nvPr>
        </p:nvSpPr>
        <p:spPr>
          <a:xfrm>
            <a:off x="6341379" y="2330075"/>
            <a:ext cx="5580003" cy="28467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CF70523E-13BC-6AF4-F44B-1E81F5078040}"/>
              </a:ext>
            </a:extLst>
          </p:cNvPr>
          <p:cNvSpPr>
            <a:spLocks noGrp="1"/>
          </p:cNvSpPr>
          <p:nvPr>
            <p:ph type="dt" sz="half" idx="10"/>
          </p:nvPr>
        </p:nvSpPr>
        <p:spPr/>
        <p:txBody>
          <a:bodyPr/>
          <a:lstStyle/>
          <a:p>
            <a:fld id="{046E3D24-6BCE-48F4-B6DB-AB007E8B5F8E}" type="datetimeFigureOut">
              <a:rPr lang="en-GB" smtClean="0"/>
              <a:t>15/09/2024</a:t>
            </a:fld>
            <a:endParaRPr lang="en-GB"/>
          </a:p>
        </p:txBody>
      </p:sp>
      <p:sp>
        <p:nvSpPr>
          <p:cNvPr id="8" name="Footer Placeholder 7">
            <a:extLst>
              <a:ext uri="{FF2B5EF4-FFF2-40B4-BE49-F238E27FC236}">
                <a16:creationId xmlns:a16="http://schemas.microsoft.com/office/drawing/2014/main" id="{22ACC21D-81ED-0C7F-2CF7-CFDE23016EB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75BA4D1-1395-871F-083F-CCC3ADAA7675}"/>
              </a:ext>
            </a:extLst>
          </p:cNvPr>
          <p:cNvSpPr>
            <a:spLocks noGrp="1"/>
          </p:cNvSpPr>
          <p:nvPr>
            <p:ph type="sldNum" sz="quarter" idx="12"/>
          </p:nvPr>
        </p:nvSpPr>
        <p:spPr/>
        <p:txBody>
          <a:bodyPr/>
          <a:lstStyle/>
          <a:p>
            <a:fld id="{94601B8E-4C5D-4D9E-8821-9696CA0E0E3F}" type="slidenum">
              <a:rPr lang="en-GB" smtClean="0"/>
              <a:t>‹#›</a:t>
            </a:fld>
            <a:endParaRPr lang="en-GB"/>
          </a:p>
        </p:txBody>
      </p:sp>
      <p:sp>
        <p:nvSpPr>
          <p:cNvPr id="11" name="Title 1">
            <a:extLst>
              <a:ext uri="{FF2B5EF4-FFF2-40B4-BE49-F238E27FC236}">
                <a16:creationId xmlns:a16="http://schemas.microsoft.com/office/drawing/2014/main" id="{86479E40-CA8C-9DEB-E10E-9B0E9423E321}"/>
              </a:ext>
            </a:extLst>
          </p:cNvPr>
          <p:cNvSpPr>
            <a:spLocks noGrp="1"/>
          </p:cNvSpPr>
          <p:nvPr>
            <p:ph type="title"/>
          </p:nvPr>
        </p:nvSpPr>
        <p:spPr>
          <a:xfrm>
            <a:off x="266700" y="365125"/>
            <a:ext cx="11087100" cy="472363"/>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12763157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CA4210A-8AD6-DB76-6435-6F1565CF23B3}"/>
              </a:ext>
            </a:extLst>
          </p:cNvPr>
          <p:cNvSpPr>
            <a:spLocks noGrp="1"/>
          </p:cNvSpPr>
          <p:nvPr>
            <p:ph type="dt" sz="half" idx="10"/>
          </p:nvPr>
        </p:nvSpPr>
        <p:spPr/>
        <p:txBody>
          <a:bodyPr/>
          <a:lstStyle/>
          <a:p>
            <a:fld id="{046E3D24-6BCE-48F4-B6DB-AB007E8B5F8E}" type="datetimeFigureOut">
              <a:rPr lang="en-GB" smtClean="0"/>
              <a:t>15/09/2024</a:t>
            </a:fld>
            <a:endParaRPr lang="en-GB"/>
          </a:p>
        </p:txBody>
      </p:sp>
      <p:sp>
        <p:nvSpPr>
          <p:cNvPr id="4" name="Footer Placeholder 3">
            <a:extLst>
              <a:ext uri="{FF2B5EF4-FFF2-40B4-BE49-F238E27FC236}">
                <a16:creationId xmlns:a16="http://schemas.microsoft.com/office/drawing/2014/main" id="{E65DFFE2-973C-8808-2027-0A0826D0678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827C7D8-7501-4918-C3A4-210FC2D1AD31}"/>
              </a:ext>
            </a:extLst>
          </p:cNvPr>
          <p:cNvSpPr>
            <a:spLocks noGrp="1"/>
          </p:cNvSpPr>
          <p:nvPr>
            <p:ph type="sldNum" sz="quarter" idx="12"/>
          </p:nvPr>
        </p:nvSpPr>
        <p:spPr/>
        <p:txBody>
          <a:bodyPr/>
          <a:lstStyle/>
          <a:p>
            <a:fld id="{94601B8E-4C5D-4D9E-8821-9696CA0E0E3F}" type="slidenum">
              <a:rPr lang="en-GB" smtClean="0"/>
              <a:t>‹#›</a:t>
            </a:fld>
            <a:endParaRPr lang="en-GB"/>
          </a:p>
        </p:txBody>
      </p:sp>
      <p:sp>
        <p:nvSpPr>
          <p:cNvPr id="6" name="Title 1">
            <a:extLst>
              <a:ext uri="{FF2B5EF4-FFF2-40B4-BE49-F238E27FC236}">
                <a16:creationId xmlns:a16="http://schemas.microsoft.com/office/drawing/2014/main" id="{153C41D6-330E-7D22-3BA7-5AD129D23037}"/>
              </a:ext>
            </a:extLst>
          </p:cNvPr>
          <p:cNvSpPr>
            <a:spLocks noGrp="1"/>
          </p:cNvSpPr>
          <p:nvPr>
            <p:ph type="title"/>
          </p:nvPr>
        </p:nvSpPr>
        <p:spPr>
          <a:xfrm>
            <a:off x="266700" y="365125"/>
            <a:ext cx="11087100" cy="472363"/>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31401503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882BAE-96E7-8067-F384-6C81451D56C7}"/>
              </a:ext>
            </a:extLst>
          </p:cNvPr>
          <p:cNvSpPr>
            <a:spLocks noGrp="1"/>
          </p:cNvSpPr>
          <p:nvPr>
            <p:ph idx="1"/>
          </p:nvPr>
        </p:nvSpPr>
        <p:spPr>
          <a:xfrm>
            <a:off x="6096000" y="365125"/>
            <a:ext cx="5825382" cy="4814280"/>
          </a:xfrm>
          <a:prstGeom prst="rect">
            <a:avLst/>
          </a:prstGeom>
        </p:spPr>
        <p:txBody>
          <a:bodyPr/>
          <a:lstStyle>
            <a:lvl1pPr>
              <a:defRPr sz="2000"/>
            </a:lvl1pPr>
            <a:lvl2pPr>
              <a:defRPr sz="1800"/>
            </a:lvl2pPr>
            <a:lvl3pPr>
              <a:defRPr sz="1800"/>
            </a:lvl3pPr>
            <a:lvl4pPr>
              <a:defRPr sz="20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E5DF8"/>
                </a:solidFill>
                <a:effectLst/>
                <a:uLnTx/>
                <a:uFillTx/>
                <a:latin typeface="Arial" panose="020B0604020202020204" pitchFamily="34" charset="0"/>
                <a:ea typeface="+mn-ea"/>
                <a:cs typeface="Arial" panose="020B0604020202020204" pitchFamily="34" charset="0"/>
              </a:rPr>
              <a:t>Click to 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676767"/>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676767"/>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676767"/>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676767"/>
                </a:solidFill>
                <a:effectLst/>
                <a:uLnTx/>
                <a:uFillTx/>
                <a:latin typeface="Arial" panose="020B0604020202020204" pitchFamily="34" charset="0"/>
                <a:ea typeface="+mn-ea"/>
                <a:cs typeface="Arial" panose="020B0604020202020204" pitchFamily="34" charset="0"/>
              </a:rPr>
              <a:t>Fifth level</a:t>
            </a:r>
            <a:endParaRPr kumimoji="0" lang="en-GB" sz="1600" b="0" i="0" u="none" strike="noStrike" kern="1200" cap="none" spc="0" normalizeH="0" baseline="0" noProof="0" dirty="0">
              <a:ln>
                <a:noFill/>
              </a:ln>
              <a:solidFill>
                <a:srgbClr val="676767"/>
              </a:solidFill>
              <a:effectLst/>
              <a:uLnTx/>
              <a:uFillTx/>
              <a:latin typeface="Arial" panose="020B0604020202020204" pitchFamily="34" charset="0"/>
              <a:ea typeface="+mn-ea"/>
              <a:cs typeface="Arial" panose="020B0604020202020204" pitchFamily="34" charset="0"/>
            </a:endParaRPr>
          </a:p>
        </p:txBody>
      </p:sp>
      <p:sp>
        <p:nvSpPr>
          <p:cNvPr id="4" name="Text Placeholder 3">
            <a:extLst>
              <a:ext uri="{FF2B5EF4-FFF2-40B4-BE49-F238E27FC236}">
                <a16:creationId xmlns:a16="http://schemas.microsoft.com/office/drawing/2014/main" id="{F017ED95-2655-DA64-A0CC-0DB50CEC6D30}"/>
              </a:ext>
            </a:extLst>
          </p:cNvPr>
          <p:cNvSpPr>
            <a:spLocks noGrp="1"/>
          </p:cNvSpPr>
          <p:nvPr>
            <p:ph type="body" sz="half" idx="2"/>
          </p:nvPr>
        </p:nvSpPr>
        <p:spPr>
          <a:xfrm>
            <a:off x="266700" y="1418324"/>
            <a:ext cx="5588000" cy="3761080"/>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BF7D06-9178-0519-324E-D3FAE1553A1C}"/>
              </a:ext>
            </a:extLst>
          </p:cNvPr>
          <p:cNvSpPr>
            <a:spLocks noGrp="1"/>
          </p:cNvSpPr>
          <p:nvPr>
            <p:ph type="dt" sz="half" idx="10"/>
          </p:nvPr>
        </p:nvSpPr>
        <p:spPr/>
        <p:txBody>
          <a:bodyPr/>
          <a:lstStyle/>
          <a:p>
            <a:fld id="{046E3D24-6BCE-48F4-B6DB-AB007E8B5F8E}" type="datetimeFigureOut">
              <a:rPr lang="en-GB" smtClean="0"/>
              <a:t>15/09/2024</a:t>
            </a:fld>
            <a:endParaRPr lang="en-GB"/>
          </a:p>
        </p:txBody>
      </p:sp>
      <p:sp>
        <p:nvSpPr>
          <p:cNvPr id="6" name="Footer Placeholder 5">
            <a:extLst>
              <a:ext uri="{FF2B5EF4-FFF2-40B4-BE49-F238E27FC236}">
                <a16:creationId xmlns:a16="http://schemas.microsoft.com/office/drawing/2014/main" id="{DDED0C21-14CC-0A4D-09D2-207115B3D4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4D343D-82C5-3AAA-AADD-2197F991E673}"/>
              </a:ext>
            </a:extLst>
          </p:cNvPr>
          <p:cNvSpPr>
            <a:spLocks noGrp="1"/>
          </p:cNvSpPr>
          <p:nvPr>
            <p:ph type="sldNum" sz="quarter" idx="12"/>
          </p:nvPr>
        </p:nvSpPr>
        <p:spPr/>
        <p:txBody>
          <a:bodyPr/>
          <a:lstStyle/>
          <a:p>
            <a:fld id="{94601B8E-4C5D-4D9E-8821-9696CA0E0E3F}" type="slidenum">
              <a:rPr lang="en-GB" smtClean="0"/>
              <a:t>‹#›</a:t>
            </a:fld>
            <a:endParaRPr lang="en-GB"/>
          </a:p>
        </p:txBody>
      </p:sp>
      <p:sp>
        <p:nvSpPr>
          <p:cNvPr id="8" name="Title 1">
            <a:extLst>
              <a:ext uri="{FF2B5EF4-FFF2-40B4-BE49-F238E27FC236}">
                <a16:creationId xmlns:a16="http://schemas.microsoft.com/office/drawing/2014/main" id="{57006FAE-DBD1-BA77-7F74-11A8DCE9D304}"/>
              </a:ext>
            </a:extLst>
          </p:cNvPr>
          <p:cNvSpPr>
            <a:spLocks noGrp="1"/>
          </p:cNvSpPr>
          <p:nvPr>
            <p:ph type="title"/>
          </p:nvPr>
        </p:nvSpPr>
        <p:spPr>
          <a:xfrm>
            <a:off x="266700" y="365125"/>
            <a:ext cx="5588000" cy="865469"/>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13090711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403EE30-E243-DD16-09E0-8B68AEC324FA}"/>
              </a:ext>
            </a:extLst>
          </p:cNvPr>
          <p:cNvSpPr>
            <a:spLocks noGrp="1"/>
          </p:cNvSpPr>
          <p:nvPr>
            <p:ph type="pic" idx="1"/>
          </p:nvPr>
        </p:nvSpPr>
        <p:spPr>
          <a:xfrm>
            <a:off x="5183187" y="365125"/>
            <a:ext cx="6738195" cy="478812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5" name="Date Placeholder 4">
            <a:extLst>
              <a:ext uri="{FF2B5EF4-FFF2-40B4-BE49-F238E27FC236}">
                <a16:creationId xmlns:a16="http://schemas.microsoft.com/office/drawing/2014/main" id="{687748DA-A10C-6B03-FEDA-D99AE6E85A9B}"/>
              </a:ext>
            </a:extLst>
          </p:cNvPr>
          <p:cNvSpPr>
            <a:spLocks noGrp="1"/>
          </p:cNvSpPr>
          <p:nvPr>
            <p:ph type="dt" sz="half" idx="10"/>
          </p:nvPr>
        </p:nvSpPr>
        <p:spPr/>
        <p:txBody>
          <a:bodyPr/>
          <a:lstStyle/>
          <a:p>
            <a:fld id="{046E3D24-6BCE-48F4-B6DB-AB007E8B5F8E}" type="datetimeFigureOut">
              <a:rPr lang="en-GB" smtClean="0"/>
              <a:t>15/09/2024</a:t>
            </a:fld>
            <a:endParaRPr lang="en-GB"/>
          </a:p>
        </p:txBody>
      </p:sp>
      <p:sp>
        <p:nvSpPr>
          <p:cNvPr id="6" name="Footer Placeholder 5">
            <a:extLst>
              <a:ext uri="{FF2B5EF4-FFF2-40B4-BE49-F238E27FC236}">
                <a16:creationId xmlns:a16="http://schemas.microsoft.com/office/drawing/2014/main" id="{5009BA5F-3B12-9A62-2D70-80CF77B995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1A75CB-A493-E2D5-0C56-6C9F25C86CA4}"/>
              </a:ext>
            </a:extLst>
          </p:cNvPr>
          <p:cNvSpPr>
            <a:spLocks noGrp="1"/>
          </p:cNvSpPr>
          <p:nvPr>
            <p:ph type="sldNum" sz="quarter" idx="12"/>
          </p:nvPr>
        </p:nvSpPr>
        <p:spPr/>
        <p:txBody>
          <a:bodyPr/>
          <a:lstStyle/>
          <a:p>
            <a:fld id="{94601B8E-4C5D-4D9E-8821-9696CA0E0E3F}" type="slidenum">
              <a:rPr lang="en-GB" smtClean="0"/>
              <a:t>‹#›</a:t>
            </a:fld>
            <a:endParaRPr lang="en-GB"/>
          </a:p>
        </p:txBody>
      </p:sp>
      <p:sp>
        <p:nvSpPr>
          <p:cNvPr id="8" name="Text Placeholder 3">
            <a:extLst>
              <a:ext uri="{FF2B5EF4-FFF2-40B4-BE49-F238E27FC236}">
                <a16:creationId xmlns:a16="http://schemas.microsoft.com/office/drawing/2014/main" id="{DEDEF678-90EE-1594-AB80-39E97C15D7DB}"/>
              </a:ext>
            </a:extLst>
          </p:cNvPr>
          <p:cNvSpPr>
            <a:spLocks noGrp="1"/>
          </p:cNvSpPr>
          <p:nvPr>
            <p:ph type="body" sz="half" idx="2"/>
          </p:nvPr>
        </p:nvSpPr>
        <p:spPr>
          <a:xfrm>
            <a:off x="266700" y="1418324"/>
            <a:ext cx="4638586" cy="3761080"/>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itle 1">
            <a:extLst>
              <a:ext uri="{FF2B5EF4-FFF2-40B4-BE49-F238E27FC236}">
                <a16:creationId xmlns:a16="http://schemas.microsoft.com/office/drawing/2014/main" id="{DBA06E30-B013-E2B6-FBD1-5AB600612D96}"/>
              </a:ext>
            </a:extLst>
          </p:cNvPr>
          <p:cNvSpPr>
            <a:spLocks noGrp="1"/>
          </p:cNvSpPr>
          <p:nvPr>
            <p:ph type="title"/>
          </p:nvPr>
        </p:nvSpPr>
        <p:spPr>
          <a:xfrm>
            <a:off x="266700" y="365125"/>
            <a:ext cx="4638586" cy="865469"/>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36561991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6270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ing, text, image">
    <p:spTree>
      <p:nvGrpSpPr>
        <p:cNvPr id="1" name=""/>
        <p:cNvGrpSpPr/>
        <p:nvPr/>
      </p:nvGrpSpPr>
      <p:grpSpPr>
        <a:xfrm>
          <a:off x="0" y="0"/>
          <a:ext cx="0" cy="0"/>
          <a:chOff x="0" y="0"/>
          <a:chExt cx="0" cy="0"/>
        </a:xfrm>
      </p:grpSpPr>
      <p:sp>
        <p:nvSpPr>
          <p:cNvPr id="5" name="Title Placeholder 8">
            <a:extLst>
              <a:ext uri="{FF2B5EF4-FFF2-40B4-BE49-F238E27FC236}">
                <a16:creationId xmlns:a16="http://schemas.microsoft.com/office/drawing/2014/main" id="{BCE196B2-446B-C638-E24B-42F7A659B1DC}"/>
              </a:ext>
            </a:extLst>
          </p:cNvPr>
          <p:cNvSpPr>
            <a:spLocks noGrp="1"/>
          </p:cNvSpPr>
          <p:nvPr>
            <p:ph type="title" hasCustomPrompt="1"/>
          </p:nvPr>
        </p:nvSpPr>
        <p:spPr>
          <a:xfrm>
            <a:off x="266700" y="365125"/>
            <a:ext cx="5829300" cy="574675"/>
          </a:xfrm>
          <a:prstGeom prst="rect">
            <a:avLst/>
          </a:prstGeom>
        </p:spPr>
        <p:txBody>
          <a:bodyPr vert="horz" lIns="91440" tIns="45720" rIns="91440" bIns="45720" rtlCol="0" anchor="t" anchorCtr="0">
            <a:normAutofit/>
          </a:bodyPr>
          <a:lstStyle>
            <a:lvl1pPr>
              <a:defRPr/>
            </a:lvl1pPr>
          </a:lstStyle>
          <a:p>
            <a:r>
              <a:rPr lang="en-US" dirty="0"/>
              <a:t>Click to edit title</a:t>
            </a:r>
            <a:endParaRPr lang="en-GB" dirty="0"/>
          </a:p>
        </p:txBody>
      </p:sp>
      <p:sp>
        <p:nvSpPr>
          <p:cNvPr id="6" name="Picture Placeholder 8">
            <a:extLst>
              <a:ext uri="{FF2B5EF4-FFF2-40B4-BE49-F238E27FC236}">
                <a16:creationId xmlns:a16="http://schemas.microsoft.com/office/drawing/2014/main" id="{9E2D15B4-3C1F-6E32-114C-0E3C063437E2}"/>
              </a:ext>
            </a:extLst>
          </p:cNvPr>
          <p:cNvSpPr>
            <a:spLocks noGrp="1"/>
          </p:cNvSpPr>
          <p:nvPr>
            <p:ph type="pic" sz="quarter" idx="10"/>
          </p:nvPr>
        </p:nvSpPr>
        <p:spPr>
          <a:xfrm>
            <a:off x="6388100" y="1304922"/>
            <a:ext cx="5537200" cy="4351339"/>
          </a:xfrm>
        </p:spPr>
        <p:txBody>
          <a:bodyPr/>
          <a:lstStyle/>
          <a:p>
            <a:endParaRPr lang="en-GB"/>
          </a:p>
        </p:txBody>
      </p:sp>
      <p:sp>
        <p:nvSpPr>
          <p:cNvPr id="7" name="Text Placeholder 9">
            <a:extLst>
              <a:ext uri="{FF2B5EF4-FFF2-40B4-BE49-F238E27FC236}">
                <a16:creationId xmlns:a16="http://schemas.microsoft.com/office/drawing/2014/main" id="{6D58FB62-6305-D775-94D1-00380F2AC31D}"/>
              </a:ext>
            </a:extLst>
          </p:cNvPr>
          <p:cNvSpPr>
            <a:spLocks noGrp="1"/>
          </p:cNvSpPr>
          <p:nvPr>
            <p:ph idx="1"/>
          </p:nvPr>
        </p:nvSpPr>
        <p:spPr>
          <a:xfrm>
            <a:off x="266700" y="1304925"/>
            <a:ext cx="5829300" cy="4351338"/>
          </a:xfrm>
          <a:prstGeom prst="rect">
            <a:avLst/>
          </a:prstGeom>
        </p:spPr>
        <p:txBody>
          <a:bodyPr vert="horz" lIns="91440" tIns="45720" rIns="91440" bIns="45720" rtlCol="0">
            <a:normAutofit/>
          </a:bodyPr>
          <a:lstStyle/>
          <a:p>
            <a:pPr lvl="0"/>
            <a:r>
              <a:rPr lang="en-US" dirty="0"/>
              <a:t>Click to edit body text</a:t>
            </a:r>
          </a:p>
        </p:txBody>
      </p:sp>
    </p:spTree>
    <p:extLst>
      <p:ext uri="{BB962C8B-B14F-4D97-AF65-F5344CB8AC3E}">
        <p14:creationId xmlns:p14="http://schemas.microsoft.com/office/powerpoint/2010/main" val="3283479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text, image">
    <p:spTree>
      <p:nvGrpSpPr>
        <p:cNvPr id="1" name=""/>
        <p:cNvGrpSpPr/>
        <p:nvPr/>
      </p:nvGrpSpPr>
      <p:grpSpPr>
        <a:xfrm>
          <a:off x="0" y="0"/>
          <a:ext cx="0" cy="0"/>
          <a:chOff x="0" y="0"/>
          <a:chExt cx="0" cy="0"/>
        </a:xfrm>
      </p:grpSpPr>
      <p:sp>
        <p:nvSpPr>
          <p:cNvPr id="5" name="Title Placeholder 8">
            <a:extLst>
              <a:ext uri="{FF2B5EF4-FFF2-40B4-BE49-F238E27FC236}">
                <a16:creationId xmlns:a16="http://schemas.microsoft.com/office/drawing/2014/main" id="{BCE196B2-446B-C638-E24B-42F7A659B1DC}"/>
              </a:ext>
            </a:extLst>
          </p:cNvPr>
          <p:cNvSpPr>
            <a:spLocks noGrp="1"/>
          </p:cNvSpPr>
          <p:nvPr>
            <p:ph type="title" hasCustomPrompt="1"/>
          </p:nvPr>
        </p:nvSpPr>
        <p:spPr>
          <a:xfrm>
            <a:off x="266700" y="365125"/>
            <a:ext cx="5829300" cy="574675"/>
          </a:xfrm>
          <a:prstGeom prst="rect">
            <a:avLst/>
          </a:prstGeom>
        </p:spPr>
        <p:txBody>
          <a:bodyPr vert="horz" lIns="91440" tIns="45720" rIns="91440" bIns="45720" rtlCol="0" anchor="t" anchorCtr="0">
            <a:normAutofit/>
          </a:bodyPr>
          <a:lstStyle>
            <a:lvl1pPr>
              <a:defRPr/>
            </a:lvl1pPr>
          </a:lstStyle>
          <a:p>
            <a:r>
              <a:rPr lang="en-US" dirty="0"/>
              <a:t>Click to edit title</a:t>
            </a:r>
            <a:endParaRPr lang="en-GB" dirty="0"/>
          </a:p>
        </p:txBody>
      </p:sp>
      <p:sp>
        <p:nvSpPr>
          <p:cNvPr id="6" name="Picture Placeholder 8">
            <a:extLst>
              <a:ext uri="{FF2B5EF4-FFF2-40B4-BE49-F238E27FC236}">
                <a16:creationId xmlns:a16="http://schemas.microsoft.com/office/drawing/2014/main" id="{9E2D15B4-3C1F-6E32-114C-0E3C063437E2}"/>
              </a:ext>
            </a:extLst>
          </p:cNvPr>
          <p:cNvSpPr>
            <a:spLocks noGrp="1"/>
          </p:cNvSpPr>
          <p:nvPr>
            <p:ph type="pic" sz="quarter" idx="10"/>
          </p:nvPr>
        </p:nvSpPr>
        <p:spPr>
          <a:xfrm>
            <a:off x="6388100" y="1304922"/>
            <a:ext cx="4025900" cy="4351339"/>
          </a:xfrm>
        </p:spPr>
        <p:txBody>
          <a:bodyPr/>
          <a:lstStyle/>
          <a:p>
            <a:endParaRPr lang="en-GB"/>
          </a:p>
        </p:txBody>
      </p:sp>
      <p:sp>
        <p:nvSpPr>
          <p:cNvPr id="7" name="Text Placeholder 9">
            <a:extLst>
              <a:ext uri="{FF2B5EF4-FFF2-40B4-BE49-F238E27FC236}">
                <a16:creationId xmlns:a16="http://schemas.microsoft.com/office/drawing/2014/main" id="{6D58FB62-6305-D775-94D1-00380F2AC31D}"/>
              </a:ext>
            </a:extLst>
          </p:cNvPr>
          <p:cNvSpPr>
            <a:spLocks noGrp="1"/>
          </p:cNvSpPr>
          <p:nvPr>
            <p:ph idx="1"/>
          </p:nvPr>
        </p:nvSpPr>
        <p:spPr>
          <a:xfrm>
            <a:off x="266700" y="1304925"/>
            <a:ext cx="5829300" cy="4351338"/>
          </a:xfrm>
          <a:prstGeom prst="rect">
            <a:avLst/>
          </a:prstGeom>
        </p:spPr>
        <p:txBody>
          <a:bodyPr vert="horz" lIns="91440" tIns="45720" rIns="91440" bIns="45720" rtlCol="0">
            <a:normAutofit/>
          </a:bodyPr>
          <a:lstStyle/>
          <a:p>
            <a:pPr lvl="0"/>
            <a:r>
              <a:rPr lang="en-US" dirty="0"/>
              <a:t>Click to edit body text</a:t>
            </a:r>
          </a:p>
        </p:txBody>
      </p:sp>
    </p:spTree>
    <p:extLst>
      <p:ext uri="{BB962C8B-B14F-4D97-AF65-F5344CB8AC3E}">
        <p14:creationId xmlns:p14="http://schemas.microsoft.com/office/powerpoint/2010/main" val="16759497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ing, text, three images">
    <p:spTree>
      <p:nvGrpSpPr>
        <p:cNvPr id="1" name=""/>
        <p:cNvGrpSpPr/>
        <p:nvPr/>
      </p:nvGrpSpPr>
      <p:grpSpPr>
        <a:xfrm>
          <a:off x="0" y="0"/>
          <a:ext cx="0" cy="0"/>
          <a:chOff x="0" y="0"/>
          <a:chExt cx="0" cy="0"/>
        </a:xfrm>
      </p:grpSpPr>
      <p:sp>
        <p:nvSpPr>
          <p:cNvPr id="5" name="Title Placeholder 8">
            <a:extLst>
              <a:ext uri="{FF2B5EF4-FFF2-40B4-BE49-F238E27FC236}">
                <a16:creationId xmlns:a16="http://schemas.microsoft.com/office/drawing/2014/main" id="{BCE196B2-446B-C638-E24B-42F7A659B1DC}"/>
              </a:ext>
            </a:extLst>
          </p:cNvPr>
          <p:cNvSpPr>
            <a:spLocks noGrp="1"/>
          </p:cNvSpPr>
          <p:nvPr>
            <p:ph type="title" hasCustomPrompt="1"/>
          </p:nvPr>
        </p:nvSpPr>
        <p:spPr>
          <a:xfrm>
            <a:off x="266700" y="365125"/>
            <a:ext cx="5829300" cy="574675"/>
          </a:xfrm>
          <a:prstGeom prst="rect">
            <a:avLst/>
          </a:prstGeom>
        </p:spPr>
        <p:txBody>
          <a:bodyPr vert="horz" lIns="91440" tIns="45720" rIns="91440" bIns="45720" rtlCol="0" anchor="t" anchorCtr="0">
            <a:normAutofit/>
          </a:bodyPr>
          <a:lstStyle>
            <a:lvl1pPr>
              <a:defRPr/>
            </a:lvl1pPr>
          </a:lstStyle>
          <a:p>
            <a:r>
              <a:rPr lang="en-US" dirty="0"/>
              <a:t>Click to edit title</a:t>
            </a:r>
            <a:endParaRPr lang="en-GB" dirty="0"/>
          </a:p>
        </p:txBody>
      </p:sp>
      <p:sp>
        <p:nvSpPr>
          <p:cNvPr id="6" name="Picture Placeholder 8">
            <a:extLst>
              <a:ext uri="{FF2B5EF4-FFF2-40B4-BE49-F238E27FC236}">
                <a16:creationId xmlns:a16="http://schemas.microsoft.com/office/drawing/2014/main" id="{9E2D15B4-3C1F-6E32-114C-0E3C063437E2}"/>
              </a:ext>
            </a:extLst>
          </p:cNvPr>
          <p:cNvSpPr>
            <a:spLocks noGrp="1"/>
          </p:cNvSpPr>
          <p:nvPr>
            <p:ph type="pic" sz="quarter" idx="10"/>
          </p:nvPr>
        </p:nvSpPr>
        <p:spPr>
          <a:xfrm>
            <a:off x="8267701" y="2286000"/>
            <a:ext cx="3644900" cy="3213102"/>
          </a:xfrm>
        </p:spPr>
        <p:txBody>
          <a:bodyPr/>
          <a:lstStyle/>
          <a:p>
            <a:endParaRPr lang="en-GB" dirty="0"/>
          </a:p>
        </p:txBody>
      </p:sp>
      <p:sp>
        <p:nvSpPr>
          <p:cNvPr id="2" name="Picture Placeholder 8">
            <a:extLst>
              <a:ext uri="{FF2B5EF4-FFF2-40B4-BE49-F238E27FC236}">
                <a16:creationId xmlns:a16="http://schemas.microsoft.com/office/drawing/2014/main" id="{39A72C94-07DD-E2CA-345A-A35125CE44A6}"/>
              </a:ext>
            </a:extLst>
          </p:cNvPr>
          <p:cNvSpPr>
            <a:spLocks noGrp="1"/>
          </p:cNvSpPr>
          <p:nvPr>
            <p:ph type="pic" sz="quarter" idx="11"/>
          </p:nvPr>
        </p:nvSpPr>
        <p:spPr>
          <a:xfrm>
            <a:off x="263526" y="2286000"/>
            <a:ext cx="3644900" cy="3213102"/>
          </a:xfrm>
        </p:spPr>
        <p:txBody>
          <a:bodyPr/>
          <a:lstStyle/>
          <a:p>
            <a:endParaRPr lang="en-GB"/>
          </a:p>
        </p:txBody>
      </p:sp>
      <p:sp>
        <p:nvSpPr>
          <p:cNvPr id="3" name="Picture Placeholder 8">
            <a:extLst>
              <a:ext uri="{FF2B5EF4-FFF2-40B4-BE49-F238E27FC236}">
                <a16:creationId xmlns:a16="http://schemas.microsoft.com/office/drawing/2014/main" id="{1BFA7CDF-E186-FDDF-CF2E-0B3F10DB84DD}"/>
              </a:ext>
            </a:extLst>
          </p:cNvPr>
          <p:cNvSpPr>
            <a:spLocks noGrp="1"/>
          </p:cNvSpPr>
          <p:nvPr>
            <p:ph type="pic" sz="quarter" idx="12"/>
          </p:nvPr>
        </p:nvSpPr>
        <p:spPr>
          <a:xfrm>
            <a:off x="4265614" y="2286000"/>
            <a:ext cx="3644900" cy="3213102"/>
          </a:xfrm>
        </p:spPr>
        <p:txBody>
          <a:bodyPr/>
          <a:lstStyle/>
          <a:p>
            <a:endParaRPr lang="en-GB"/>
          </a:p>
        </p:txBody>
      </p:sp>
      <p:sp>
        <p:nvSpPr>
          <p:cNvPr id="8" name="Text Placeholder 7">
            <a:extLst>
              <a:ext uri="{FF2B5EF4-FFF2-40B4-BE49-F238E27FC236}">
                <a16:creationId xmlns:a16="http://schemas.microsoft.com/office/drawing/2014/main" id="{4A93167B-5805-9EBB-6E54-360D545AFA15}"/>
              </a:ext>
            </a:extLst>
          </p:cNvPr>
          <p:cNvSpPr>
            <a:spLocks noGrp="1"/>
          </p:cNvSpPr>
          <p:nvPr>
            <p:ph type="body" sz="quarter" idx="13" hasCustomPrompt="1"/>
          </p:nvPr>
        </p:nvSpPr>
        <p:spPr>
          <a:xfrm>
            <a:off x="266700" y="1117600"/>
            <a:ext cx="11645900" cy="838200"/>
          </a:xfrm>
        </p:spPr>
        <p:txBody>
          <a:bodyPr/>
          <a:lstStyle>
            <a:lvl1pPr>
              <a:defRPr/>
            </a:lvl1pPr>
          </a:lstStyle>
          <a:p>
            <a:pPr lvl="0"/>
            <a:r>
              <a:rPr lang="en-US" dirty="0"/>
              <a:t>Click to edit body text</a:t>
            </a:r>
          </a:p>
        </p:txBody>
      </p:sp>
    </p:spTree>
    <p:extLst>
      <p:ext uri="{BB962C8B-B14F-4D97-AF65-F5344CB8AC3E}">
        <p14:creationId xmlns:p14="http://schemas.microsoft.com/office/powerpoint/2010/main" val="31554707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ing, text">
    <p:spTree>
      <p:nvGrpSpPr>
        <p:cNvPr id="1" name=""/>
        <p:cNvGrpSpPr/>
        <p:nvPr/>
      </p:nvGrpSpPr>
      <p:grpSpPr>
        <a:xfrm>
          <a:off x="0" y="0"/>
          <a:ext cx="0" cy="0"/>
          <a:chOff x="0" y="0"/>
          <a:chExt cx="0" cy="0"/>
        </a:xfrm>
      </p:grpSpPr>
      <p:sp>
        <p:nvSpPr>
          <p:cNvPr id="6" name="Title Placeholder 8">
            <a:extLst>
              <a:ext uri="{FF2B5EF4-FFF2-40B4-BE49-F238E27FC236}">
                <a16:creationId xmlns:a16="http://schemas.microsoft.com/office/drawing/2014/main" id="{3BF16C2F-A1C7-9D4A-331C-5D46DAAB20BB}"/>
              </a:ext>
            </a:extLst>
          </p:cNvPr>
          <p:cNvSpPr>
            <a:spLocks noGrp="1"/>
          </p:cNvSpPr>
          <p:nvPr>
            <p:ph type="title" hasCustomPrompt="1"/>
          </p:nvPr>
        </p:nvSpPr>
        <p:spPr>
          <a:xfrm>
            <a:off x="266700" y="365125"/>
            <a:ext cx="6324600" cy="574675"/>
          </a:xfrm>
          <a:prstGeom prst="rect">
            <a:avLst/>
          </a:prstGeom>
        </p:spPr>
        <p:txBody>
          <a:bodyPr vert="horz" lIns="91440" tIns="45720" rIns="91440" bIns="45720" rtlCol="0" anchor="t" anchorCtr="0">
            <a:normAutofit/>
          </a:bodyPr>
          <a:lstStyle>
            <a:lvl1pPr>
              <a:defRPr/>
            </a:lvl1pPr>
          </a:lstStyle>
          <a:p>
            <a:r>
              <a:rPr lang="en-US"/>
              <a:t>Click to edit title</a:t>
            </a:r>
            <a:endParaRPr lang="en-GB"/>
          </a:p>
        </p:txBody>
      </p:sp>
      <p:sp>
        <p:nvSpPr>
          <p:cNvPr id="4" name="Text Placeholder 9">
            <a:extLst>
              <a:ext uri="{FF2B5EF4-FFF2-40B4-BE49-F238E27FC236}">
                <a16:creationId xmlns:a16="http://schemas.microsoft.com/office/drawing/2014/main" id="{D3A8A21F-2C7D-3EED-D3DE-935B34DCFB6C}"/>
              </a:ext>
            </a:extLst>
          </p:cNvPr>
          <p:cNvSpPr>
            <a:spLocks noGrp="1"/>
          </p:cNvSpPr>
          <p:nvPr>
            <p:ph idx="1"/>
          </p:nvPr>
        </p:nvSpPr>
        <p:spPr>
          <a:xfrm>
            <a:off x="266700" y="1304925"/>
            <a:ext cx="10261600" cy="4351338"/>
          </a:xfrm>
          <a:prstGeom prst="rect">
            <a:avLst/>
          </a:prstGeom>
        </p:spPr>
        <p:txBody>
          <a:bodyPr vert="horz" lIns="91440" tIns="45720" rIns="91440" bIns="45720" rtlCol="0">
            <a:normAutofit/>
          </a:bodyPr>
          <a:lstStyle/>
          <a:p>
            <a:pPr lvl="0"/>
            <a:r>
              <a:rPr lang="en-US"/>
              <a:t>Click to edit body text</a:t>
            </a:r>
          </a:p>
        </p:txBody>
      </p:sp>
    </p:spTree>
    <p:extLst>
      <p:ext uri="{BB962C8B-B14F-4D97-AF65-F5344CB8AC3E}">
        <p14:creationId xmlns:p14="http://schemas.microsoft.com/office/powerpoint/2010/main" val="9163027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5D46A-4F53-F706-E005-3B7F94B067AB}"/>
              </a:ext>
            </a:extLst>
          </p:cNvPr>
          <p:cNvSpPr>
            <a:spLocks noGrp="1"/>
          </p:cNvSpPr>
          <p:nvPr>
            <p:ph type="ctrTitle" hasCustomPrompt="1"/>
          </p:nvPr>
        </p:nvSpPr>
        <p:spPr>
          <a:xfrm>
            <a:off x="203200" y="2557461"/>
            <a:ext cx="9144000" cy="1138240"/>
          </a:xfrm>
        </p:spPr>
        <p:txBody>
          <a:bodyPr anchor="t" anchorCtr="0">
            <a:normAutofit/>
          </a:bodyPr>
          <a:lstStyle>
            <a:lvl1pPr algn="l">
              <a:defRPr sz="3600" b="0">
                <a:latin typeface="+mj-lt"/>
              </a:defRPr>
            </a:lvl1pPr>
          </a:lstStyle>
          <a:p>
            <a:r>
              <a:rPr lang="en-US" dirty="0"/>
              <a:t>Click to edit title</a:t>
            </a:r>
            <a:endParaRPr lang="en-GB" dirty="0"/>
          </a:p>
        </p:txBody>
      </p:sp>
      <p:sp>
        <p:nvSpPr>
          <p:cNvPr id="3" name="Subtitle 2">
            <a:extLst>
              <a:ext uri="{FF2B5EF4-FFF2-40B4-BE49-F238E27FC236}">
                <a16:creationId xmlns:a16="http://schemas.microsoft.com/office/drawing/2014/main" id="{52C7060A-4567-A74A-3AF0-E66CB6AC3343}"/>
              </a:ext>
            </a:extLst>
          </p:cNvPr>
          <p:cNvSpPr>
            <a:spLocks noGrp="1"/>
          </p:cNvSpPr>
          <p:nvPr>
            <p:ph type="subTitle" idx="1" hasCustomPrompt="1"/>
          </p:nvPr>
        </p:nvSpPr>
        <p:spPr>
          <a:xfrm>
            <a:off x="203200" y="3929062"/>
            <a:ext cx="9144000" cy="431349"/>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speaker name</a:t>
            </a:r>
            <a:endParaRPr lang="en-GB" dirty="0"/>
          </a:p>
        </p:txBody>
      </p:sp>
      <p:sp>
        <p:nvSpPr>
          <p:cNvPr id="14" name="Text Placeholder 13">
            <a:extLst>
              <a:ext uri="{FF2B5EF4-FFF2-40B4-BE49-F238E27FC236}">
                <a16:creationId xmlns:a16="http://schemas.microsoft.com/office/drawing/2014/main" id="{77C9208F-2B17-BF13-15F3-C2942141E562}"/>
              </a:ext>
            </a:extLst>
          </p:cNvPr>
          <p:cNvSpPr>
            <a:spLocks noGrp="1"/>
          </p:cNvSpPr>
          <p:nvPr>
            <p:ph type="body" sz="quarter" idx="10" hasCustomPrompt="1"/>
          </p:nvPr>
        </p:nvSpPr>
        <p:spPr>
          <a:xfrm>
            <a:off x="203200" y="4610100"/>
            <a:ext cx="8648700" cy="263975"/>
          </a:xfrm>
        </p:spPr>
        <p:txBody>
          <a:bodyPr>
            <a:normAutofit/>
          </a:bodyPr>
          <a:lstStyle>
            <a:lvl1pPr marL="0" indent="0">
              <a:buNone/>
              <a:defRPr sz="1600">
                <a:solidFill>
                  <a:schemeClr val="tx2"/>
                </a:solidFill>
                <a:latin typeface="+mn-lt"/>
              </a:defRPr>
            </a:lvl1pPr>
            <a:lvl3pPr marL="914400" indent="0">
              <a:buNone/>
              <a:defRPr/>
            </a:lvl3pPr>
          </a:lstStyle>
          <a:p>
            <a:pPr lvl="0"/>
            <a:r>
              <a:rPr lang="en-US" dirty="0"/>
              <a:t>Click to edit location </a:t>
            </a:r>
          </a:p>
        </p:txBody>
      </p:sp>
      <p:sp>
        <p:nvSpPr>
          <p:cNvPr id="18" name="Text Placeholder 13">
            <a:extLst>
              <a:ext uri="{FF2B5EF4-FFF2-40B4-BE49-F238E27FC236}">
                <a16:creationId xmlns:a16="http://schemas.microsoft.com/office/drawing/2014/main" id="{633D74CF-0634-649D-508B-5F74DC1A060D}"/>
              </a:ext>
            </a:extLst>
          </p:cNvPr>
          <p:cNvSpPr>
            <a:spLocks noGrp="1"/>
          </p:cNvSpPr>
          <p:nvPr>
            <p:ph type="body" sz="quarter" idx="11" hasCustomPrompt="1"/>
          </p:nvPr>
        </p:nvSpPr>
        <p:spPr>
          <a:xfrm>
            <a:off x="203200" y="4930325"/>
            <a:ext cx="8648700" cy="263975"/>
          </a:xfrm>
        </p:spPr>
        <p:txBody>
          <a:bodyPr>
            <a:normAutofit/>
          </a:bodyPr>
          <a:lstStyle>
            <a:lvl1pPr marL="0" indent="0">
              <a:buNone/>
              <a:defRPr sz="1600">
                <a:solidFill>
                  <a:schemeClr val="tx2"/>
                </a:solidFill>
                <a:latin typeface="+mn-lt"/>
              </a:defRPr>
            </a:lvl1pPr>
            <a:lvl3pPr marL="914400" indent="0">
              <a:buNone/>
              <a:defRPr/>
            </a:lvl3pPr>
          </a:lstStyle>
          <a:p>
            <a:pPr lvl="0"/>
            <a:r>
              <a:rPr lang="en-US" dirty="0"/>
              <a:t>Click to edit date </a:t>
            </a:r>
          </a:p>
        </p:txBody>
      </p:sp>
    </p:spTree>
    <p:extLst>
      <p:ext uri="{BB962C8B-B14F-4D97-AF65-F5344CB8AC3E}">
        <p14:creationId xmlns:p14="http://schemas.microsoft.com/office/powerpoint/2010/main" val="7843107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B4CB8-F44D-BEE4-6DCA-1B2662AB0023}"/>
              </a:ext>
            </a:extLst>
          </p:cNvPr>
          <p:cNvSpPr>
            <a:spLocks noGrp="1"/>
          </p:cNvSpPr>
          <p:nvPr>
            <p:ph type="ctrTitle"/>
          </p:nvPr>
        </p:nvSpPr>
        <p:spPr>
          <a:xfrm>
            <a:off x="266699" y="1122363"/>
            <a:ext cx="11654683" cy="2387600"/>
          </a:xfrm>
          <a:prstGeom prst="rect">
            <a:avLst/>
          </a:prstGeom>
        </p:spPr>
        <p:txBody>
          <a:bodyPr anchor="b">
            <a:normAutofit/>
          </a:bodyPr>
          <a:lstStyle>
            <a:lvl1pPr algn="ctr">
              <a:defRPr sz="36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53BCF0F3-44B5-9EF2-3A88-E4424DDC8956}"/>
              </a:ext>
            </a:extLst>
          </p:cNvPr>
          <p:cNvSpPr>
            <a:spLocks noGrp="1"/>
          </p:cNvSpPr>
          <p:nvPr>
            <p:ph type="subTitle" idx="1"/>
          </p:nvPr>
        </p:nvSpPr>
        <p:spPr>
          <a:xfrm>
            <a:off x="266700" y="3602038"/>
            <a:ext cx="11654682"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B7783C9B-D14B-899C-B084-D233E5CF9D89}"/>
              </a:ext>
            </a:extLst>
          </p:cNvPr>
          <p:cNvSpPr>
            <a:spLocks noGrp="1"/>
          </p:cNvSpPr>
          <p:nvPr>
            <p:ph type="dt" sz="half" idx="10"/>
          </p:nvPr>
        </p:nvSpPr>
        <p:spPr/>
        <p:txBody>
          <a:bodyPr/>
          <a:lstStyle/>
          <a:p>
            <a:fld id="{046E3D24-6BCE-48F4-B6DB-AB007E8B5F8E}" type="datetimeFigureOut">
              <a:rPr lang="en-GB" smtClean="0"/>
              <a:t>15/09/2024</a:t>
            </a:fld>
            <a:endParaRPr lang="en-GB"/>
          </a:p>
        </p:txBody>
      </p:sp>
      <p:sp>
        <p:nvSpPr>
          <p:cNvPr id="5" name="Footer Placeholder 4">
            <a:extLst>
              <a:ext uri="{FF2B5EF4-FFF2-40B4-BE49-F238E27FC236}">
                <a16:creationId xmlns:a16="http://schemas.microsoft.com/office/drawing/2014/main" id="{2E2C38EF-93AE-9214-FDFE-009AE71CD7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881CBA-3EB3-43A7-D2FA-2410CF2BAE2D}"/>
              </a:ext>
            </a:extLst>
          </p:cNvPr>
          <p:cNvSpPr>
            <a:spLocks noGrp="1"/>
          </p:cNvSpPr>
          <p:nvPr>
            <p:ph type="sldNum" sz="quarter" idx="12"/>
          </p:nvPr>
        </p:nvSpPr>
        <p:spPr/>
        <p:txBody>
          <a:bodyPr/>
          <a:lstStyle/>
          <a:p>
            <a:fld id="{94601B8E-4C5D-4D9E-8821-9696CA0E0E3F}" type="slidenum">
              <a:rPr lang="en-GB" smtClean="0"/>
              <a:t>‹#›</a:t>
            </a:fld>
            <a:endParaRPr lang="en-GB"/>
          </a:p>
        </p:txBody>
      </p:sp>
    </p:spTree>
    <p:extLst>
      <p:ext uri="{BB962C8B-B14F-4D97-AF65-F5344CB8AC3E}">
        <p14:creationId xmlns:p14="http://schemas.microsoft.com/office/powerpoint/2010/main" val="3797473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4E776-F347-2357-03E5-35C58A73642A}"/>
              </a:ext>
            </a:extLst>
          </p:cNvPr>
          <p:cNvSpPr>
            <a:spLocks noGrp="1"/>
          </p:cNvSpPr>
          <p:nvPr>
            <p:ph type="title"/>
          </p:nvPr>
        </p:nvSpPr>
        <p:spPr>
          <a:xfrm>
            <a:off x="266700" y="365125"/>
            <a:ext cx="11654682" cy="472363"/>
          </a:xfrm>
          <a:prstGeom prst="rect">
            <a:avLst/>
          </a:prstGeo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132FCD-286F-104A-BCF2-B9138BD0B6BC}"/>
              </a:ext>
            </a:extLst>
          </p:cNvPr>
          <p:cNvSpPr>
            <a:spLocks noGrp="1"/>
          </p:cNvSpPr>
          <p:nvPr>
            <p:ph idx="1"/>
          </p:nvPr>
        </p:nvSpPr>
        <p:spPr>
          <a:xfrm>
            <a:off x="266699" y="1304925"/>
            <a:ext cx="11654683" cy="386559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11ECD2-7228-FC6F-D057-E1D381721D2D}"/>
              </a:ext>
            </a:extLst>
          </p:cNvPr>
          <p:cNvSpPr>
            <a:spLocks noGrp="1"/>
          </p:cNvSpPr>
          <p:nvPr>
            <p:ph type="dt" sz="half" idx="10"/>
          </p:nvPr>
        </p:nvSpPr>
        <p:spPr/>
        <p:txBody>
          <a:bodyPr/>
          <a:lstStyle/>
          <a:p>
            <a:fld id="{046E3D24-6BCE-48F4-B6DB-AB007E8B5F8E}" type="datetimeFigureOut">
              <a:rPr lang="en-GB" smtClean="0"/>
              <a:t>15/09/2024</a:t>
            </a:fld>
            <a:endParaRPr lang="en-GB"/>
          </a:p>
        </p:txBody>
      </p:sp>
      <p:sp>
        <p:nvSpPr>
          <p:cNvPr id="5" name="Footer Placeholder 4">
            <a:extLst>
              <a:ext uri="{FF2B5EF4-FFF2-40B4-BE49-F238E27FC236}">
                <a16:creationId xmlns:a16="http://schemas.microsoft.com/office/drawing/2014/main" id="{A0501347-B148-1746-115D-B3672939A7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74C7FE-56F7-317A-6A29-7F808D2B3C8A}"/>
              </a:ext>
            </a:extLst>
          </p:cNvPr>
          <p:cNvSpPr>
            <a:spLocks noGrp="1"/>
          </p:cNvSpPr>
          <p:nvPr>
            <p:ph type="sldNum" sz="quarter" idx="12"/>
          </p:nvPr>
        </p:nvSpPr>
        <p:spPr/>
        <p:txBody>
          <a:bodyPr/>
          <a:lstStyle/>
          <a:p>
            <a:fld id="{94601B8E-4C5D-4D9E-8821-9696CA0E0E3F}" type="slidenum">
              <a:rPr lang="en-GB" smtClean="0"/>
              <a:t>‹#›</a:t>
            </a:fld>
            <a:endParaRPr lang="en-GB"/>
          </a:p>
        </p:txBody>
      </p:sp>
    </p:spTree>
    <p:extLst>
      <p:ext uri="{BB962C8B-B14F-4D97-AF65-F5344CB8AC3E}">
        <p14:creationId xmlns:p14="http://schemas.microsoft.com/office/powerpoint/2010/main" val="1809504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41C41-E6F8-8CDB-15CB-AFE023C1300C}"/>
              </a:ext>
            </a:extLst>
          </p:cNvPr>
          <p:cNvSpPr>
            <a:spLocks noGrp="1"/>
          </p:cNvSpPr>
          <p:nvPr>
            <p:ph type="title"/>
          </p:nvPr>
        </p:nvSpPr>
        <p:spPr>
          <a:xfrm>
            <a:off x="266700" y="1709738"/>
            <a:ext cx="11654682" cy="2852737"/>
          </a:xfrm>
          <a:prstGeom prst="rect">
            <a:avLst/>
          </a:prstGeom>
        </p:spPr>
        <p:txBody>
          <a:bodyPr anchor="b">
            <a:normAutofit/>
          </a:bodyPr>
          <a:lstStyle>
            <a:lvl1pPr>
              <a:defRPr sz="36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D9976CA-B5E0-87F5-9BB8-567EA6D05076}"/>
              </a:ext>
            </a:extLst>
          </p:cNvPr>
          <p:cNvSpPr>
            <a:spLocks noGrp="1"/>
          </p:cNvSpPr>
          <p:nvPr>
            <p:ph type="body" idx="1"/>
          </p:nvPr>
        </p:nvSpPr>
        <p:spPr>
          <a:xfrm>
            <a:off x="266699" y="4700187"/>
            <a:ext cx="11654683" cy="44807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C61FB1F-7BDA-DC86-9EF3-DB36350C8D2F}"/>
              </a:ext>
            </a:extLst>
          </p:cNvPr>
          <p:cNvSpPr>
            <a:spLocks noGrp="1"/>
          </p:cNvSpPr>
          <p:nvPr>
            <p:ph type="dt" sz="half" idx="10"/>
          </p:nvPr>
        </p:nvSpPr>
        <p:spPr/>
        <p:txBody>
          <a:bodyPr/>
          <a:lstStyle/>
          <a:p>
            <a:fld id="{046E3D24-6BCE-48F4-B6DB-AB007E8B5F8E}" type="datetimeFigureOut">
              <a:rPr lang="en-GB" smtClean="0"/>
              <a:t>15/09/2024</a:t>
            </a:fld>
            <a:endParaRPr lang="en-GB" dirty="0"/>
          </a:p>
        </p:txBody>
      </p:sp>
      <p:sp>
        <p:nvSpPr>
          <p:cNvPr id="5" name="Footer Placeholder 4">
            <a:extLst>
              <a:ext uri="{FF2B5EF4-FFF2-40B4-BE49-F238E27FC236}">
                <a16:creationId xmlns:a16="http://schemas.microsoft.com/office/drawing/2014/main" id="{C77E4339-5CB2-7EDB-C9AA-C007FA14F6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47BCC8-EC59-1A12-7C24-DEA423BC7F75}"/>
              </a:ext>
            </a:extLst>
          </p:cNvPr>
          <p:cNvSpPr>
            <a:spLocks noGrp="1"/>
          </p:cNvSpPr>
          <p:nvPr>
            <p:ph type="sldNum" sz="quarter" idx="12"/>
          </p:nvPr>
        </p:nvSpPr>
        <p:spPr/>
        <p:txBody>
          <a:bodyPr/>
          <a:lstStyle/>
          <a:p>
            <a:fld id="{94601B8E-4C5D-4D9E-8821-9696CA0E0E3F}" type="slidenum">
              <a:rPr lang="en-GB" smtClean="0"/>
              <a:t>‹#›</a:t>
            </a:fld>
            <a:endParaRPr lang="en-GB"/>
          </a:p>
        </p:txBody>
      </p:sp>
    </p:spTree>
    <p:extLst>
      <p:ext uri="{BB962C8B-B14F-4D97-AF65-F5344CB8AC3E}">
        <p14:creationId xmlns:p14="http://schemas.microsoft.com/office/powerpoint/2010/main" val="21870530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73409-495B-2752-6BF2-B1848FDE6656}"/>
              </a:ext>
            </a:extLst>
          </p:cNvPr>
          <p:cNvSpPr>
            <a:spLocks noGrp="1"/>
          </p:cNvSpPr>
          <p:nvPr>
            <p:ph type="title"/>
          </p:nvPr>
        </p:nvSpPr>
        <p:spPr>
          <a:xfrm>
            <a:off x="266700" y="365125"/>
            <a:ext cx="11087100" cy="472363"/>
          </a:xfrm>
          <a:prstGeom prst="rect">
            <a:avLst/>
          </a:prstGeo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CF4D184-1DF7-03BD-F6A8-1290E291CFCE}"/>
              </a:ext>
            </a:extLst>
          </p:cNvPr>
          <p:cNvSpPr>
            <a:spLocks noGrp="1"/>
          </p:cNvSpPr>
          <p:nvPr>
            <p:ph sz="half" idx="1"/>
          </p:nvPr>
        </p:nvSpPr>
        <p:spPr>
          <a:xfrm>
            <a:off x="266700" y="1304925"/>
            <a:ext cx="5580000" cy="3852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27F207A8-6978-C1D1-B0D6-FDA0CC1F42B3}"/>
              </a:ext>
            </a:extLst>
          </p:cNvPr>
          <p:cNvSpPr>
            <a:spLocks noGrp="1"/>
          </p:cNvSpPr>
          <p:nvPr>
            <p:ph sz="half" idx="2"/>
          </p:nvPr>
        </p:nvSpPr>
        <p:spPr>
          <a:xfrm>
            <a:off x="6341383" y="1304925"/>
            <a:ext cx="5580000" cy="3852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C400EE24-2BFB-8E46-2E66-3BA36D59A1CA}"/>
              </a:ext>
            </a:extLst>
          </p:cNvPr>
          <p:cNvSpPr>
            <a:spLocks noGrp="1"/>
          </p:cNvSpPr>
          <p:nvPr>
            <p:ph type="dt" sz="half" idx="10"/>
          </p:nvPr>
        </p:nvSpPr>
        <p:spPr/>
        <p:txBody>
          <a:bodyPr/>
          <a:lstStyle/>
          <a:p>
            <a:fld id="{046E3D24-6BCE-48F4-B6DB-AB007E8B5F8E}" type="datetimeFigureOut">
              <a:rPr lang="en-GB" smtClean="0"/>
              <a:t>15/09/2024</a:t>
            </a:fld>
            <a:endParaRPr lang="en-GB"/>
          </a:p>
        </p:txBody>
      </p:sp>
      <p:sp>
        <p:nvSpPr>
          <p:cNvPr id="6" name="Footer Placeholder 5">
            <a:extLst>
              <a:ext uri="{FF2B5EF4-FFF2-40B4-BE49-F238E27FC236}">
                <a16:creationId xmlns:a16="http://schemas.microsoft.com/office/drawing/2014/main" id="{F5F2556D-B5E1-EF44-908B-500C8837B6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B4910F-1642-C042-4D26-BC4F3A55A63E}"/>
              </a:ext>
            </a:extLst>
          </p:cNvPr>
          <p:cNvSpPr>
            <a:spLocks noGrp="1"/>
          </p:cNvSpPr>
          <p:nvPr>
            <p:ph type="sldNum" sz="quarter" idx="12"/>
          </p:nvPr>
        </p:nvSpPr>
        <p:spPr>
          <a:xfrm>
            <a:off x="9178183" y="5367135"/>
            <a:ext cx="2743200" cy="365125"/>
          </a:xfrm>
        </p:spPr>
        <p:txBody>
          <a:bodyPr/>
          <a:lstStyle/>
          <a:p>
            <a:fld id="{94601B8E-4C5D-4D9E-8821-9696CA0E0E3F}" type="slidenum">
              <a:rPr lang="en-GB" smtClean="0"/>
              <a:t>‹#›</a:t>
            </a:fld>
            <a:endParaRPr lang="en-GB"/>
          </a:p>
        </p:txBody>
      </p:sp>
    </p:spTree>
    <p:extLst>
      <p:ext uri="{BB962C8B-B14F-4D97-AF65-F5344CB8AC3E}">
        <p14:creationId xmlns:p14="http://schemas.microsoft.com/office/powerpoint/2010/main" val="19051619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38E961-1532-85E1-EF19-CD6FD29F8D4B}"/>
              </a:ext>
            </a:extLst>
          </p:cNvPr>
          <p:cNvSpPr>
            <a:spLocks noGrp="1"/>
          </p:cNvSpPr>
          <p:nvPr>
            <p:ph type="body" idx="1"/>
          </p:nvPr>
        </p:nvSpPr>
        <p:spPr>
          <a:xfrm>
            <a:off x="266701" y="1304925"/>
            <a:ext cx="5580000" cy="745721"/>
          </a:xfrm>
          <a:prstGeom prst="rect">
            <a:avLst/>
          </a:prstGeo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252AB67-467B-B4C7-6EEB-C8D144E364E8}"/>
              </a:ext>
            </a:extLst>
          </p:cNvPr>
          <p:cNvSpPr>
            <a:spLocks noGrp="1"/>
          </p:cNvSpPr>
          <p:nvPr>
            <p:ph sz="half" idx="2"/>
          </p:nvPr>
        </p:nvSpPr>
        <p:spPr>
          <a:xfrm>
            <a:off x="266700" y="2330075"/>
            <a:ext cx="5580000" cy="28467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64F16626-4911-CA49-90C2-CE3262F728D3}"/>
              </a:ext>
            </a:extLst>
          </p:cNvPr>
          <p:cNvSpPr>
            <a:spLocks noGrp="1"/>
          </p:cNvSpPr>
          <p:nvPr>
            <p:ph type="body" sz="quarter" idx="3"/>
          </p:nvPr>
        </p:nvSpPr>
        <p:spPr>
          <a:xfrm>
            <a:off x="6341380" y="1304925"/>
            <a:ext cx="5580001" cy="745721"/>
          </a:xfrm>
          <a:prstGeom prst="rect">
            <a:avLst/>
          </a:prstGeo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C2FF839-783C-36FF-2F59-B33FD00F2E4D}"/>
              </a:ext>
            </a:extLst>
          </p:cNvPr>
          <p:cNvSpPr>
            <a:spLocks noGrp="1"/>
          </p:cNvSpPr>
          <p:nvPr>
            <p:ph sz="quarter" idx="4"/>
          </p:nvPr>
        </p:nvSpPr>
        <p:spPr>
          <a:xfrm>
            <a:off x="6341379" y="2330075"/>
            <a:ext cx="5580003" cy="28467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CF70523E-13BC-6AF4-F44B-1E81F5078040}"/>
              </a:ext>
            </a:extLst>
          </p:cNvPr>
          <p:cNvSpPr>
            <a:spLocks noGrp="1"/>
          </p:cNvSpPr>
          <p:nvPr>
            <p:ph type="dt" sz="half" idx="10"/>
          </p:nvPr>
        </p:nvSpPr>
        <p:spPr/>
        <p:txBody>
          <a:bodyPr/>
          <a:lstStyle/>
          <a:p>
            <a:fld id="{046E3D24-6BCE-48F4-B6DB-AB007E8B5F8E}" type="datetimeFigureOut">
              <a:rPr lang="en-GB" smtClean="0"/>
              <a:t>15/09/2024</a:t>
            </a:fld>
            <a:endParaRPr lang="en-GB"/>
          </a:p>
        </p:txBody>
      </p:sp>
      <p:sp>
        <p:nvSpPr>
          <p:cNvPr id="8" name="Footer Placeholder 7">
            <a:extLst>
              <a:ext uri="{FF2B5EF4-FFF2-40B4-BE49-F238E27FC236}">
                <a16:creationId xmlns:a16="http://schemas.microsoft.com/office/drawing/2014/main" id="{22ACC21D-81ED-0C7F-2CF7-CFDE23016EB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75BA4D1-1395-871F-083F-CCC3ADAA7675}"/>
              </a:ext>
            </a:extLst>
          </p:cNvPr>
          <p:cNvSpPr>
            <a:spLocks noGrp="1"/>
          </p:cNvSpPr>
          <p:nvPr>
            <p:ph type="sldNum" sz="quarter" idx="12"/>
          </p:nvPr>
        </p:nvSpPr>
        <p:spPr/>
        <p:txBody>
          <a:bodyPr/>
          <a:lstStyle/>
          <a:p>
            <a:fld id="{94601B8E-4C5D-4D9E-8821-9696CA0E0E3F}" type="slidenum">
              <a:rPr lang="en-GB" smtClean="0"/>
              <a:t>‹#›</a:t>
            </a:fld>
            <a:endParaRPr lang="en-GB"/>
          </a:p>
        </p:txBody>
      </p:sp>
      <p:sp>
        <p:nvSpPr>
          <p:cNvPr id="11" name="Title 1">
            <a:extLst>
              <a:ext uri="{FF2B5EF4-FFF2-40B4-BE49-F238E27FC236}">
                <a16:creationId xmlns:a16="http://schemas.microsoft.com/office/drawing/2014/main" id="{86479E40-CA8C-9DEB-E10E-9B0E9423E321}"/>
              </a:ext>
            </a:extLst>
          </p:cNvPr>
          <p:cNvSpPr>
            <a:spLocks noGrp="1"/>
          </p:cNvSpPr>
          <p:nvPr>
            <p:ph type="title"/>
          </p:nvPr>
        </p:nvSpPr>
        <p:spPr>
          <a:xfrm>
            <a:off x="266700" y="365125"/>
            <a:ext cx="11087100" cy="472363"/>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35386241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CA4210A-8AD6-DB76-6435-6F1565CF23B3}"/>
              </a:ext>
            </a:extLst>
          </p:cNvPr>
          <p:cNvSpPr>
            <a:spLocks noGrp="1"/>
          </p:cNvSpPr>
          <p:nvPr>
            <p:ph type="dt" sz="half" idx="10"/>
          </p:nvPr>
        </p:nvSpPr>
        <p:spPr/>
        <p:txBody>
          <a:bodyPr/>
          <a:lstStyle/>
          <a:p>
            <a:fld id="{046E3D24-6BCE-48F4-B6DB-AB007E8B5F8E}" type="datetimeFigureOut">
              <a:rPr lang="en-GB" smtClean="0"/>
              <a:t>15/09/2024</a:t>
            </a:fld>
            <a:endParaRPr lang="en-GB"/>
          </a:p>
        </p:txBody>
      </p:sp>
      <p:sp>
        <p:nvSpPr>
          <p:cNvPr id="4" name="Footer Placeholder 3">
            <a:extLst>
              <a:ext uri="{FF2B5EF4-FFF2-40B4-BE49-F238E27FC236}">
                <a16:creationId xmlns:a16="http://schemas.microsoft.com/office/drawing/2014/main" id="{E65DFFE2-973C-8808-2027-0A0826D0678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827C7D8-7501-4918-C3A4-210FC2D1AD31}"/>
              </a:ext>
            </a:extLst>
          </p:cNvPr>
          <p:cNvSpPr>
            <a:spLocks noGrp="1"/>
          </p:cNvSpPr>
          <p:nvPr>
            <p:ph type="sldNum" sz="quarter" idx="12"/>
          </p:nvPr>
        </p:nvSpPr>
        <p:spPr/>
        <p:txBody>
          <a:bodyPr/>
          <a:lstStyle/>
          <a:p>
            <a:fld id="{94601B8E-4C5D-4D9E-8821-9696CA0E0E3F}" type="slidenum">
              <a:rPr lang="en-GB" smtClean="0"/>
              <a:t>‹#›</a:t>
            </a:fld>
            <a:endParaRPr lang="en-GB"/>
          </a:p>
        </p:txBody>
      </p:sp>
      <p:sp>
        <p:nvSpPr>
          <p:cNvPr id="6" name="Title 1">
            <a:extLst>
              <a:ext uri="{FF2B5EF4-FFF2-40B4-BE49-F238E27FC236}">
                <a16:creationId xmlns:a16="http://schemas.microsoft.com/office/drawing/2014/main" id="{153C41D6-330E-7D22-3BA7-5AD129D23037}"/>
              </a:ext>
            </a:extLst>
          </p:cNvPr>
          <p:cNvSpPr>
            <a:spLocks noGrp="1"/>
          </p:cNvSpPr>
          <p:nvPr>
            <p:ph type="title"/>
          </p:nvPr>
        </p:nvSpPr>
        <p:spPr>
          <a:xfrm>
            <a:off x="266700" y="365125"/>
            <a:ext cx="11087100" cy="472363"/>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28317109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882BAE-96E7-8067-F384-6C81451D56C7}"/>
              </a:ext>
            </a:extLst>
          </p:cNvPr>
          <p:cNvSpPr>
            <a:spLocks noGrp="1"/>
          </p:cNvSpPr>
          <p:nvPr>
            <p:ph idx="1"/>
          </p:nvPr>
        </p:nvSpPr>
        <p:spPr>
          <a:xfrm>
            <a:off x="6096000" y="365125"/>
            <a:ext cx="5825382" cy="4814280"/>
          </a:xfrm>
          <a:prstGeom prst="rect">
            <a:avLst/>
          </a:prstGeom>
        </p:spPr>
        <p:txBody>
          <a:bodyPr/>
          <a:lstStyle>
            <a:lvl1pPr>
              <a:defRPr sz="2000">
                <a:solidFill>
                  <a:schemeClr val="tx2"/>
                </a:solidFill>
              </a:defRPr>
            </a:lvl1pPr>
            <a:lvl2pPr>
              <a:defRPr sz="1800"/>
            </a:lvl2pPr>
            <a:lvl3pPr>
              <a:defRPr sz="1800"/>
            </a:lvl3pPr>
            <a:lvl4pPr>
              <a:defRPr sz="20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E5DF8"/>
                </a:solidFill>
                <a:effectLst/>
                <a:uLnTx/>
                <a:uFillTx/>
                <a:latin typeface="Arial" panose="020B0604020202020204" pitchFamily="34" charset="0"/>
                <a:ea typeface="+mn-ea"/>
                <a:cs typeface="Arial" panose="020B0604020202020204" pitchFamily="34" charset="0"/>
              </a:rPr>
              <a:t>Click to 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676767"/>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676767"/>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676767"/>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676767"/>
                </a:solidFill>
                <a:effectLst/>
                <a:uLnTx/>
                <a:uFillTx/>
                <a:latin typeface="Arial" panose="020B0604020202020204" pitchFamily="34" charset="0"/>
                <a:ea typeface="+mn-ea"/>
                <a:cs typeface="Arial" panose="020B0604020202020204" pitchFamily="34" charset="0"/>
              </a:rPr>
              <a:t>Fifth level</a:t>
            </a:r>
            <a:endParaRPr kumimoji="0" lang="en-GB" sz="1600" b="0" i="0" u="none" strike="noStrike" kern="1200" cap="none" spc="0" normalizeH="0" baseline="0" noProof="0" dirty="0">
              <a:ln>
                <a:noFill/>
              </a:ln>
              <a:solidFill>
                <a:srgbClr val="676767"/>
              </a:solidFill>
              <a:effectLst/>
              <a:uLnTx/>
              <a:uFillTx/>
              <a:latin typeface="Arial" panose="020B0604020202020204" pitchFamily="34" charset="0"/>
              <a:ea typeface="+mn-ea"/>
              <a:cs typeface="Arial" panose="020B0604020202020204" pitchFamily="34" charset="0"/>
            </a:endParaRPr>
          </a:p>
        </p:txBody>
      </p:sp>
      <p:sp>
        <p:nvSpPr>
          <p:cNvPr id="4" name="Text Placeholder 3">
            <a:extLst>
              <a:ext uri="{FF2B5EF4-FFF2-40B4-BE49-F238E27FC236}">
                <a16:creationId xmlns:a16="http://schemas.microsoft.com/office/drawing/2014/main" id="{F017ED95-2655-DA64-A0CC-0DB50CEC6D30}"/>
              </a:ext>
            </a:extLst>
          </p:cNvPr>
          <p:cNvSpPr>
            <a:spLocks noGrp="1"/>
          </p:cNvSpPr>
          <p:nvPr>
            <p:ph type="body" sz="half" idx="2"/>
          </p:nvPr>
        </p:nvSpPr>
        <p:spPr>
          <a:xfrm>
            <a:off x="266700" y="1418324"/>
            <a:ext cx="5588000" cy="3761080"/>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BF7D06-9178-0519-324E-D3FAE1553A1C}"/>
              </a:ext>
            </a:extLst>
          </p:cNvPr>
          <p:cNvSpPr>
            <a:spLocks noGrp="1"/>
          </p:cNvSpPr>
          <p:nvPr>
            <p:ph type="dt" sz="half" idx="10"/>
          </p:nvPr>
        </p:nvSpPr>
        <p:spPr/>
        <p:txBody>
          <a:bodyPr/>
          <a:lstStyle/>
          <a:p>
            <a:fld id="{046E3D24-6BCE-48F4-B6DB-AB007E8B5F8E}" type="datetimeFigureOut">
              <a:rPr lang="en-GB" smtClean="0"/>
              <a:t>15/09/2024</a:t>
            </a:fld>
            <a:endParaRPr lang="en-GB"/>
          </a:p>
        </p:txBody>
      </p:sp>
      <p:sp>
        <p:nvSpPr>
          <p:cNvPr id="6" name="Footer Placeholder 5">
            <a:extLst>
              <a:ext uri="{FF2B5EF4-FFF2-40B4-BE49-F238E27FC236}">
                <a16:creationId xmlns:a16="http://schemas.microsoft.com/office/drawing/2014/main" id="{DDED0C21-14CC-0A4D-09D2-207115B3D4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4D343D-82C5-3AAA-AADD-2197F991E673}"/>
              </a:ext>
            </a:extLst>
          </p:cNvPr>
          <p:cNvSpPr>
            <a:spLocks noGrp="1"/>
          </p:cNvSpPr>
          <p:nvPr>
            <p:ph type="sldNum" sz="quarter" idx="12"/>
          </p:nvPr>
        </p:nvSpPr>
        <p:spPr/>
        <p:txBody>
          <a:bodyPr/>
          <a:lstStyle/>
          <a:p>
            <a:fld id="{94601B8E-4C5D-4D9E-8821-9696CA0E0E3F}" type="slidenum">
              <a:rPr lang="en-GB" smtClean="0"/>
              <a:t>‹#›</a:t>
            </a:fld>
            <a:endParaRPr lang="en-GB"/>
          </a:p>
        </p:txBody>
      </p:sp>
      <p:sp>
        <p:nvSpPr>
          <p:cNvPr id="8" name="Title 1">
            <a:extLst>
              <a:ext uri="{FF2B5EF4-FFF2-40B4-BE49-F238E27FC236}">
                <a16:creationId xmlns:a16="http://schemas.microsoft.com/office/drawing/2014/main" id="{57006FAE-DBD1-BA77-7F74-11A8DCE9D304}"/>
              </a:ext>
            </a:extLst>
          </p:cNvPr>
          <p:cNvSpPr>
            <a:spLocks noGrp="1"/>
          </p:cNvSpPr>
          <p:nvPr>
            <p:ph type="title"/>
          </p:nvPr>
        </p:nvSpPr>
        <p:spPr>
          <a:xfrm>
            <a:off x="266700" y="365125"/>
            <a:ext cx="5588000" cy="865469"/>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2539774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text, three images">
    <p:spTree>
      <p:nvGrpSpPr>
        <p:cNvPr id="1" name=""/>
        <p:cNvGrpSpPr/>
        <p:nvPr/>
      </p:nvGrpSpPr>
      <p:grpSpPr>
        <a:xfrm>
          <a:off x="0" y="0"/>
          <a:ext cx="0" cy="0"/>
          <a:chOff x="0" y="0"/>
          <a:chExt cx="0" cy="0"/>
        </a:xfrm>
      </p:grpSpPr>
      <p:sp>
        <p:nvSpPr>
          <p:cNvPr id="5" name="Title Placeholder 8">
            <a:extLst>
              <a:ext uri="{FF2B5EF4-FFF2-40B4-BE49-F238E27FC236}">
                <a16:creationId xmlns:a16="http://schemas.microsoft.com/office/drawing/2014/main" id="{BCE196B2-446B-C638-E24B-42F7A659B1DC}"/>
              </a:ext>
            </a:extLst>
          </p:cNvPr>
          <p:cNvSpPr>
            <a:spLocks noGrp="1"/>
          </p:cNvSpPr>
          <p:nvPr>
            <p:ph type="title" hasCustomPrompt="1"/>
          </p:nvPr>
        </p:nvSpPr>
        <p:spPr>
          <a:xfrm>
            <a:off x="266700" y="365125"/>
            <a:ext cx="5829300" cy="574675"/>
          </a:xfrm>
          <a:prstGeom prst="rect">
            <a:avLst/>
          </a:prstGeom>
        </p:spPr>
        <p:txBody>
          <a:bodyPr vert="horz" lIns="91440" tIns="45720" rIns="91440" bIns="45720" rtlCol="0" anchor="t" anchorCtr="0">
            <a:normAutofit/>
          </a:bodyPr>
          <a:lstStyle>
            <a:lvl1pPr>
              <a:defRPr/>
            </a:lvl1pPr>
          </a:lstStyle>
          <a:p>
            <a:r>
              <a:rPr lang="en-US" dirty="0"/>
              <a:t>Click to edit title</a:t>
            </a:r>
            <a:endParaRPr lang="en-GB" dirty="0"/>
          </a:p>
        </p:txBody>
      </p:sp>
      <p:sp>
        <p:nvSpPr>
          <p:cNvPr id="6" name="Picture Placeholder 8">
            <a:extLst>
              <a:ext uri="{FF2B5EF4-FFF2-40B4-BE49-F238E27FC236}">
                <a16:creationId xmlns:a16="http://schemas.microsoft.com/office/drawing/2014/main" id="{9E2D15B4-3C1F-6E32-114C-0E3C063437E2}"/>
              </a:ext>
            </a:extLst>
          </p:cNvPr>
          <p:cNvSpPr>
            <a:spLocks noGrp="1"/>
          </p:cNvSpPr>
          <p:nvPr>
            <p:ph type="pic" sz="quarter" idx="10"/>
          </p:nvPr>
        </p:nvSpPr>
        <p:spPr>
          <a:xfrm>
            <a:off x="7289801" y="2286000"/>
            <a:ext cx="3201066" cy="3213102"/>
          </a:xfrm>
        </p:spPr>
        <p:txBody>
          <a:bodyPr/>
          <a:lstStyle/>
          <a:p>
            <a:endParaRPr lang="en-GB"/>
          </a:p>
        </p:txBody>
      </p:sp>
      <p:sp>
        <p:nvSpPr>
          <p:cNvPr id="2" name="Picture Placeholder 8">
            <a:extLst>
              <a:ext uri="{FF2B5EF4-FFF2-40B4-BE49-F238E27FC236}">
                <a16:creationId xmlns:a16="http://schemas.microsoft.com/office/drawing/2014/main" id="{39A72C94-07DD-E2CA-345A-A35125CE44A6}"/>
              </a:ext>
            </a:extLst>
          </p:cNvPr>
          <p:cNvSpPr>
            <a:spLocks noGrp="1"/>
          </p:cNvSpPr>
          <p:nvPr>
            <p:ph type="pic" sz="quarter" idx="11"/>
          </p:nvPr>
        </p:nvSpPr>
        <p:spPr>
          <a:xfrm>
            <a:off x="266701" y="2286000"/>
            <a:ext cx="3201066" cy="3213102"/>
          </a:xfrm>
        </p:spPr>
        <p:txBody>
          <a:bodyPr/>
          <a:lstStyle/>
          <a:p>
            <a:endParaRPr lang="en-GB"/>
          </a:p>
        </p:txBody>
      </p:sp>
      <p:sp>
        <p:nvSpPr>
          <p:cNvPr id="3" name="Picture Placeholder 8">
            <a:extLst>
              <a:ext uri="{FF2B5EF4-FFF2-40B4-BE49-F238E27FC236}">
                <a16:creationId xmlns:a16="http://schemas.microsoft.com/office/drawing/2014/main" id="{1BFA7CDF-E186-FDDF-CF2E-0B3F10DB84DD}"/>
              </a:ext>
            </a:extLst>
          </p:cNvPr>
          <p:cNvSpPr>
            <a:spLocks noGrp="1"/>
          </p:cNvSpPr>
          <p:nvPr>
            <p:ph type="pic" sz="quarter" idx="12"/>
          </p:nvPr>
        </p:nvSpPr>
        <p:spPr>
          <a:xfrm>
            <a:off x="3778251" y="2286000"/>
            <a:ext cx="3201066" cy="3213102"/>
          </a:xfrm>
        </p:spPr>
        <p:txBody>
          <a:bodyPr/>
          <a:lstStyle/>
          <a:p>
            <a:endParaRPr lang="en-GB"/>
          </a:p>
        </p:txBody>
      </p:sp>
      <p:sp>
        <p:nvSpPr>
          <p:cNvPr id="8" name="Text Placeholder 7">
            <a:extLst>
              <a:ext uri="{FF2B5EF4-FFF2-40B4-BE49-F238E27FC236}">
                <a16:creationId xmlns:a16="http://schemas.microsoft.com/office/drawing/2014/main" id="{4A93167B-5805-9EBB-6E54-360D545AFA15}"/>
              </a:ext>
            </a:extLst>
          </p:cNvPr>
          <p:cNvSpPr>
            <a:spLocks noGrp="1"/>
          </p:cNvSpPr>
          <p:nvPr>
            <p:ph type="body" sz="quarter" idx="13" hasCustomPrompt="1"/>
          </p:nvPr>
        </p:nvSpPr>
        <p:spPr>
          <a:xfrm>
            <a:off x="266700" y="1117600"/>
            <a:ext cx="10223500" cy="838200"/>
          </a:xfrm>
        </p:spPr>
        <p:txBody>
          <a:bodyPr/>
          <a:lstStyle>
            <a:lvl1pPr>
              <a:defRPr/>
            </a:lvl1pPr>
          </a:lstStyle>
          <a:p>
            <a:pPr lvl="0"/>
            <a:r>
              <a:rPr lang="en-US" dirty="0"/>
              <a:t>Click to edit body text</a:t>
            </a:r>
          </a:p>
        </p:txBody>
      </p:sp>
    </p:spTree>
    <p:extLst>
      <p:ext uri="{BB962C8B-B14F-4D97-AF65-F5344CB8AC3E}">
        <p14:creationId xmlns:p14="http://schemas.microsoft.com/office/powerpoint/2010/main" val="36236092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403EE30-E243-DD16-09E0-8B68AEC324FA}"/>
              </a:ext>
            </a:extLst>
          </p:cNvPr>
          <p:cNvSpPr>
            <a:spLocks noGrp="1"/>
          </p:cNvSpPr>
          <p:nvPr>
            <p:ph type="pic" idx="1"/>
          </p:nvPr>
        </p:nvSpPr>
        <p:spPr>
          <a:xfrm>
            <a:off x="5183187" y="365125"/>
            <a:ext cx="6738195" cy="478812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5" name="Date Placeholder 4">
            <a:extLst>
              <a:ext uri="{FF2B5EF4-FFF2-40B4-BE49-F238E27FC236}">
                <a16:creationId xmlns:a16="http://schemas.microsoft.com/office/drawing/2014/main" id="{687748DA-A10C-6B03-FEDA-D99AE6E85A9B}"/>
              </a:ext>
            </a:extLst>
          </p:cNvPr>
          <p:cNvSpPr>
            <a:spLocks noGrp="1"/>
          </p:cNvSpPr>
          <p:nvPr>
            <p:ph type="dt" sz="half" idx="10"/>
          </p:nvPr>
        </p:nvSpPr>
        <p:spPr/>
        <p:txBody>
          <a:bodyPr/>
          <a:lstStyle/>
          <a:p>
            <a:fld id="{046E3D24-6BCE-48F4-B6DB-AB007E8B5F8E}" type="datetimeFigureOut">
              <a:rPr lang="en-GB" smtClean="0"/>
              <a:t>15/09/2024</a:t>
            </a:fld>
            <a:endParaRPr lang="en-GB"/>
          </a:p>
        </p:txBody>
      </p:sp>
      <p:sp>
        <p:nvSpPr>
          <p:cNvPr id="6" name="Footer Placeholder 5">
            <a:extLst>
              <a:ext uri="{FF2B5EF4-FFF2-40B4-BE49-F238E27FC236}">
                <a16:creationId xmlns:a16="http://schemas.microsoft.com/office/drawing/2014/main" id="{5009BA5F-3B12-9A62-2D70-80CF77B995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1A75CB-A493-E2D5-0C56-6C9F25C86CA4}"/>
              </a:ext>
            </a:extLst>
          </p:cNvPr>
          <p:cNvSpPr>
            <a:spLocks noGrp="1"/>
          </p:cNvSpPr>
          <p:nvPr>
            <p:ph type="sldNum" sz="quarter" idx="12"/>
          </p:nvPr>
        </p:nvSpPr>
        <p:spPr/>
        <p:txBody>
          <a:bodyPr/>
          <a:lstStyle/>
          <a:p>
            <a:fld id="{94601B8E-4C5D-4D9E-8821-9696CA0E0E3F}" type="slidenum">
              <a:rPr lang="en-GB" smtClean="0"/>
              <a:t>‹#›</a:t>
            </a:fld>
            <a:endParaRPr lang="en-GB"/>
          </a:p>
        </p:txBody>
      </p:sp>
      <p:sp>
        <p:nvSpPr>
          <p:cNvPr id="8" name="Text Placeholder 3">
            <a:extLst>
              <a:ext uri="{FF2B5EF4-FFF2-40B4-BE49-F238E27FC236}">
                <a16:creationId xmlns:a16="http://schemas.microsoft.com/office/drawing/2014/main" id="{DEDEF678-90EE-1594-AB80-39E97C15D7DB}"/>
              </a:ext>
            </a:extLst>
          </p:cNvPr>
          <p:cNvSpPr>
            <a:spLocks noGrp="1"/>
          </p:cNvSpPr>
          <p:nvPr>
            <p:ph type="body" sz="half" idx="2"/>
          </p:nvPr>
        </p:nvSpPr>
        <p:spPr>
          <a:xfrm>
            <a:off x="266700" y="1418324"/>
            <a:ext cx="4638586" cy="3761080"/>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itle 1">
            <a:extLst>
              <a:ext uri="{FF2B5EF4-FFF2-40B4-BE49-F238E27FC236}">
                <a16:creationId xmlns:a16="http://schemas.microsoft.com/office/drawing/2014/main" id="{DBA06E30-B013-E2B6-FBD1-5AB600612D96}"/>
              </a:ext>
            </a:extLst>
          </p:cNvPr>
          <p:cNvSpPr>
            <a:spLocks noGrp="1"/>
          </p:cNvSpPr>
          <p:nvPr>
            <p:ph type="title"/>
          </p:nvPr>
        </p:nvSpPr>
        <p:spPr>
          <a:xfrm>
            <a:off x="266700" y="365125"/>
            <a:ext cx="4638586" cy="865469"/>
          </a:xfrm>
          <a:prstGeom prst="rect">
            <a:avLst/>
          </a:prstGeom>
        </p:spPr>
        <p:txBody>
          <a:bodyPr/>
          <a:lstStyle/>
          <a:p>
            <a:r>
              <a:rPr lang="en-US" dirty="0"/>
              <a:t>Click to edit Master title style</a:t>
            </a:r>
            <a:endParaRPr lang="en-GB" dirty="0"/>
          </a:p>
        </p:txBody>
      </p:sp>
    </p:spTree>
    <p:extLst>
      <p:ext uri="{BB962C8B-B14F-4D97-AF65-F5344CB8AC3E}">
        <p14:creationId xmlns:p14="http://schemas.microsoft.com/office/powerpoint/2010/main" val="2219480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text">
    <p:spTree>
      <p:nvGrpSpPr>
        <p:cNvPr id="1" name=""/>
        <p:cNvGrpSpPr/>
        <p:nvPr/>
      </p:nvGrpSpPr>
      <p:grpSpPr>
        <a:xfrm>
          <a:off x="0" y="0"/>
          <a:ext cx="0" cy="0"/>
          <a:chOff x="0" y="0"/>
          <a:chExt cx="0" cy="0"/>
        </a:xfrm>
      </p:grpSpPr>
      <p:sp>
        <p:nvSpPr>
          <p:cNvPr id="6" name="Title Placeholder 8">
            <a:extLst>
              <a:ext uri="{FF2B5EF4-FFF2-40B4-BE49-F238E27FC236}">
                <a16:creationId xmlns:a16="http://schemas.microsoft.com/office/drawing/2014/main" id="{3BF16C2F-A1C7-9D4A-331C-5D46DAAB20BB}"/>
              </a:ext>
            </a:extLst>
          </p:cNvPr>
          <p:cNvSpPr>
            <a:spLocks noGrp="1"/>
          </p:cNvSpPr>
          <p:nvPr>
            <p:ph type="title" hasCustomPrompt="1"/>
          </p:nvPr>
        </p:nvSpPr>
        <p:spPr>
          <a:xfrm>
            <a:off x="266700" y="365125"/>
            <a:ext cx="6324600" cy="574675"/>
          </a:xfrm>
          <a:prstGeom prst="rect">
            <a:avLst/>
          </a:prstGeom>
        </p:spPr>
        <p:txBody>
          <a:bodyPr vert="horz" lIns="91440" tIns="45720" rIns="91440" bIns="45720" rtlCol="0" anchor="t" anchorCtr="0">
            <a:normAutofit/>
          </a:bodyPr>
          <a:lstStyle>
            <a:lvl1pPr>
              <a:defRPr/>
            </a:lvl1pPr>
          </a:lstStyle>
          <a:p>
            <a:r>
              <a:rPr lang="en-US" dirty="0"/>
              <a:t>Click to edit title</a:t>
            </a:r>
            <a:endParaRPr lang="en-GB" dirty="0"/>
          </a:p>
        </p:txBody>
      </p:sp>
      <p:sp>
        <p:nvSpPr>
          <p:cNvPr id="4" name="Text Placeholder 9">
            <a:extLst>
              <a:ext uri="{FF2B5EF4-FFF2-40B4-BE49-F238E27FC236}">
                <a16:creationId xmlns:a16="http://schemas.microsoft.com/office/drawing/2014/main" id="{D3A8A21F-2C7D-3EED-D3DE-935B34DCFB6C}"/>
              </a:ext>
            </a:extLst>
          </p:cNvPr>
          <p:cNvSpPr>
            <a:spLocks noGrp="1"/>
          </p:cNvSpPr>
          <p:nvPr>
            <p:ph idx="1"/>
          </p:nvPr>
        </p:nvSpPr>
        <p:spPr>
          <a:xfrm>
            <a:off x="266700" y="1304925"/>
            <a:ext cx="10261600" cy="4351338"/>
          </a:xfrm>
          <a:prstGeom prst="rect">
            <a:avLst/>
          </a:prstGeom>
        </p:spPr>
        <p:txBody>
          <a:bodyPr vert="horz" lIns="91440" tIns="45720" rIns="91440" bIns="45720" rtlCol="0">
            <a:normAutofit/>
          </a:bodyPr>
          <a:lstStyle/>
          <a:p>
            <a:pPr lvl="0"/>
            <a:r>
              <a:rPr lang="en-US"/>
              <a:t>Click to edit body text</a:t>
            </a:r>
          </a:p>
        </p:txBody>
      </p:sp>
    </p:spTree>
    <p:extLst>
      <p:ext uri="{BB962C8B-B14F-4D97-AF65-F5344CB8AC3E}">
        <p14:creationId xmlns:p14="http://schemas.microsoft.com/office/powerpoint/2010/main" val="1747815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5D46A-4F53-F706-E005-3B7F94B067AB}"/>
              </a:ext>
            </a:extLst>
          </p:cNvPr>
          <p:cNvSpPr>
            <a:spLocks noGrp="1"/>
          </p:cNvSpPr>
          <p:nvPr>
            <p:ph type="ctrTitle" hasCustomPrompt="1"/>
          </p:nvPr>
        </p:nvSpPr>
        <p:spPr>
          <a:xfrm>
            <a:off x="203200" y="2557461"/>
            <a:ext cx="9144000" cy="1138240"/>
          </a:xfrm>
        </p:spPr>
        <p:txBody>
          <a:bodyPr anchor="t" anchorCtr="0">
            <a:normAutofit/>
          </a:bodyPr>
          <a:lstStyle>
            <a:lvl1pPr algn="l">
              <a:defRPr sz="3600" b="0">
                <a:latin typeface="+mj-lt"/>
              </a:defRPr>
            </a:lvl1pPr>
          </a:lstStyle>
          <a:p>
            <a:r>
              <a:rPr lang="en-US" dirty="0"/>
              <a:t>Click to edit title</a:t>
            </a:r>
            <a:endParaRPr lang="en-GB" dirty="0"/>
          </a:p>
        </p:txBody>
      </p:sp>
      <p:sp>
        <p:nvSpPr>
          <p:cNvPr id="3" name="Subtitle 2">
            <a:extLst>
              <a:ext uri="{FF2B5EF4-FFF2-40B4-BE49-F238E27FC236}">
                <a16:creationId xmlns:a16="http://schemas.microsoft.com/office/drawing/2014/main" id="{52C7060A-4567-A74A-3AF0-E66CB6AC3343}"/>
              </a:ext>
            </a:extLst>
          </p:cNvPr>
          <p:cNvSpPr>
            <a:spLocks noGrp="1"/>
          </p:cNvSpPr>
          <p:nvPr>
            <p:ph type="subTitle" idx="1" hasCustomPrompt="1"/>
          </p:nvPr>
        </p:nvSpPr>
        <p:spPr>
          <a:xfrm>
            <a:off x="203200" y="3929062"/>
            <a:ext cx="9144000" cy="431349"/>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speaker name</a:t>
            </a:r>
            <a:endParaRPr lang="en-GB" dirty="0"/>
          </a:p>
        </p:txBody>
      </p:sp>
      <p:sp>
        <p:nvSpPr>
          <p:cNvPr id="14" name="Text Placeholder 13">
            <a:extLst>
              <a:ext uri="{FF2B5EF4-FFF2-40B4-BE49-F238E27FC236}">
                <a16:creationId xmlns:a16="http://schemas.microsoft.com/office/drawing/2014/main" id="{77C9208F-2B17-BF13-15F3-C2942141E562}"/>
              </a:ext>
            </a:extLst>
          </p:cNvPr>
          <p:cNvSpPr>
            <a:spLocks noGrp="1"/>
          </p:cNvSpPr>
          <p:nvPr>
            <p:ph type="body" sz="quarter" idx="10" hasCustomPrompt="1"/>
          </p:nvPr>
        </p:nvSpPr>
        <p:spPr>
          <a:xfrm>
            <a:off x="203200" y="4610100"/>
            <a:ext cx="8648700" cy="263975"/>
          </a:xfrm>
        </p:spPr>
        <p:txBody>
          <a:bodyPr>
            <a:normAutofit/>
          </a:bodyPr>
          <a:lstStyle>
            <a:lvl1pPr marL="0" indent="0">
              <a:buNone/>
              <a:defRPr sz="1600">
                <a:solidFill>
                  <a:schemeClr val="tx2"/>
                </a:solidFill>
                <a:latin typeface="+mn-lt"/>
              </a:defRPr>
            </a:lvl1pPr>
            <a:lvl3pPr marL="914400" indent="0">
              <a:buNone/>
              <a:defRPr/>
            </a:lvl3pPr>
          </a:lstStyle>
          <a:p>
            <a:pPr lvl="0"/>
            <a:r>
              <a:rPr lang="en-US" dirty="0"/>
              <a:t>Click to edit location </a:t>
            </a:r>
          </a:p>
        </p:txBody>
      </p:sp>
      <p:sp>
        <p:nvSpPr>
          <p:cNvPr id="18" name="Text Placeholder 13">
            <a:extLst>
              <a:ext uri="{FF2B5EF4-FFF2-40B4-BE49-F238E27FC236}">
                <a16:creationId xmlns:a16="http://schemas.microsoft.com/office/drawing/2014/main" id="{633D74CF-0634-649D-508B-5F74DC1A060D}"/>
              </a:ext>
            </a:extLst>
          </p:cNvPr>
          <p:cNvSpPr>
            <a:spLocks noGrp="1"/>
          </p:cNvSpPr>
          <p:nvPr>
            <p:ph type="body" sz="quarter" idx="11" hasCustomPrompt="1"/>
          </p:nvPr>
        </p:nvSpPr>
        <p:spPr>
          <a:xfrm>
            <a:off x="203200" y="4930325"/>
            <a:ext cx="8648700" cy="263975"/>
          </a:xfrm>
        </p:spPr>
        <p:txBody>
          <a:bodyPr>
            <a:normAutofit/>
          </a:bodyPr>
          <a:lstStyle>
            <a:lvl1pPr marL="0" indent="0">
              <a:buNone/>
              <a:defRPr sz="1600">
                <a:solidFill>
                  <a:schemeClr val="tx2"/>
                </a:solidFill>
                <a:latin typeface="+mn-lt"/>
              </a:defRPr>
            </a:lvl1pPr>
            <a:lvl3pPr marL="914400" indent="0">
              <a:buNone/>
              <a:defRPr/>
            </a:lvl3pPr>
          </a:lstStyle>
          <a:p>
            <a:pPr lvl="0"/>
            <a:r>
              <a:rPr lang="en-US" dirty="0"/>
              <a:t>Click to edit date </a:t>
            </a:r>
          </a:p>
        </p:txBody>
      </p:sp>
    </p:spTree>
    <p:extLst>
      <p:ext uri="{BB962C8B-B14F-4D97-AF65-F5344CB8AC3E}">
        <p14:creationId xmlns:p14="http://schemas.microsoft.com/office/powerpoint/2010/main" val="3910029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B4CB8-F44D-BEE4-6DCA-1B2662AB0023}"/>
              </a:ext>
            </a:extLst>
          </p:cNvPr>
          <p:cNvSpPr>
            <a:spLocks noGrp="1"/>
          </p:cNvSpPr>
          <p:nvPr>
            <p:ph type="ctrTitle"/>
          </p:nvPr>
        </p:nvSpPr>
        <p:spPr>
          <a:xfrm>
            <a:off x="266699" y="1122363"/>
            <a:ext cx="10134601" cy="2387600"/>
          </a:xfrm>
          <a:prstGeom prst="rect">
            <a:avLst/>
          </a:prstGeom>
        </p:spPr>
        <p:txBody>
          <a:bodyPr anchor="b">
            <a:normAutofit/>
          </a:bodyPr>
          <a:lstStyle>
            <a:lvl1pPr algn="ctr">
              <a:defRPr sz="36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53BCF0F3-44B5-9EF2-3A88-E4424DDC8956}"/>
              </a:ext>
            </a:extLst>
          </p:cNvPr>
          <p:cNvSpPr>
            <a:spLocks noGrp="1"/>
          </p:cNvSpPr>
          <p:nvPr>
            <p:ph type="subTitle" idx="1"/>
          </p:nvPr>
        </p:nvSpPr>
        <p:spPr>
          <a:xfrm>
            <a:off x="266700" y="3602038"/>
            <a:ext cx="101346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B7783C9B-D14B-899C-B084-D233E5CF9D89}"/>
              </a:ext>
            </a:extLst>
          </p:cNvPr>
          <p:cNvSpPr>
            <a:spLocks noGrp="1"/>
          </p:cNvSpPr>
          <p:nvPr>
            <p:ph type="dt" sz="half" idx="10"/>
          </p:nvPr>
        </p:nvSpPr>
        <p:spPr>
          <a:xfrm>
            <a:off x="266700" y="536713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6E3D24-6BCE-48F4-B6DB-AB007E8B5F8E}" type="datetimeFigureOut">
              <a:rPr lang="en-GB" smtClean="0"/>
              <a:pPr/>
              <a:t>15/09/2024</a:t>
            </a:fld>
            <a:endParaRPr lang="en-GB" dirty="0"/>
          </a:p>
        </p:txBody>
      </p:sp>
      <p:sp>
        <p:nvSpPr>
          <p:cNvPr id="5" name="Footer Placeholder 4">
            <a:extLst>
              <a:ext uri="{FF2B5EF4-FFF2-40B4-BE49-F238E27FC236}">
                <a16:creationId xmlns:a16="http://schemas.microsoft.com/office/drawing/2014/main" id="{2E2C38EF-93AE-9214-FDFE-009AE71CD7A1}"/>
              </a:ext>
            </a:extLst>
          </p:cNvPr>
          <p:cNvSpPr>
            <a:spLocks noGrp="1"/>
          </p:cNvSpPr>
          <p:nvPr>
            <p:ph type="ftr" sz="quarter" idx="11"/>
          </p:nvPr>
        </p:nvSpPr>
        <p:spPr>
          <a:xfrm>
            <a:off x="3276600" y="53671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6" name="Slide Number Placeholder 5">
            <a:extLst>
              <a:ext uri="{FF2B5EF4-FFF2-40B4-BE49-F238E27FC236}">
                <a16:creationId xmlns:a16="http://schemas.microsoft.com/office/drawing/2014/main" id="{4E881CBA-3EB3-43A7-D2FA-2410CF2BAE2D}"/>
              </a:ext>
            </a:extLst>
          </p:cNvPr>
          <p:cNvSpPr>
            <a:spLocks noGrp="1"/>
          </p:cNvSpPr>
          <p:nvPr>
            <p:ph type="sldNum" sz="quarter" idx="12"/>
          </p:nvPr>
        </p:nvSpPr>
        <p:spPr>
          <a:xfrm>
            <a:off x="7658100" y="536713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601B8E-4C5D-4D9E-8821-9696CA0E0E3F}" type="slidenum">
              <a:rPr lang="en-GB" smtClean="0"/>
              <a:pPr/>
              <a:t>‹#›</a:t>
            </a:fld>
            <a:endParaRPr lang="en-GB"/>
          </a:p>
        </p:txBody>
      </p:sp>
    </p:spTree>
    <p:extLst>
      <p:ext uri="{BB962C8B-B14F-4D97-AF65-F5344CB8AC3E}">
        <p14:creationId xmlns:p14="http://schemas.microsoft.com/office/powerpoint/2010/main" val="2652264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4E776-F347-2357-03E5-35C58A73642A}"/>
              </a:ext>
            </a:extLst>
          </p:cNvPr>
          <p:cNvSpPr>
            <a:spLocks noGrp="1"/>
          </p:cNvSpPr>
          <p:nvPr>
            <p:ph type="title"/>
          </p:nvPr>
        </p:nvSpPr>
        <p:spPr>
          <a:xfrm>
            <a:off x="266700" y="365125"/>
            <a:ext cx="10134600" cy="358775"/>
          </a:xfrm>
          <a:prstGeom prst="rect">
            <a:avLst/>
          </a:prstGeo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132FCD-286F-104A-BCF2-B9138BD0B6BC}"/>
              </a:ext>
            </a:extLst>
          </p:cNvPr>
          <p:cNvSpPr>
            <a:spLocks noGrp="1"/>
          </p:cNvSpPr>
          <p:nvPr>
            <p:ph idx="1"/>
          </p:nvPr>
        </p:nvSpPr>
        <p:spPr>
          <a:xfrm>
            <a:off x="266699" y="1304925"/>
            <a:ext cx="10134601" cy="386559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709D4965-8177-C8A9-33AC-754C0ED554F2}"/>
              </a:ext>
            </a:extLst>
          </p:cNvPr>
          <p:cNvSpPr>
            <a:spLocks noGrp="1"/>
          </p:cNvSpPr>
          <p:nvPr>
            <p:ph type="dt" sz="half" idx="10"/>
          </p:nvPr>
        </p:nvSpPr>
        <p:spPr>
          <a:xfrm>
            <a:off x="266700" y="536713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6E3D24-6BCE-48F4-B6DB-AB007E8B5F8E}" type="datetimeFigureOut">
              <a:rPr lang="en-GB" smtClean="0"/>
              <a:pPr/>
              <a:t>15/09/2024</a:t>
            </a:fld>
            <a:endParaRPr lang="en-GB"/>
          </a:p>
        </p:txBody>
      </p:sp>
      <p:sp>
        <p:nvSpPr>
          <p:cNvPr id="8" name="Footer Placeholder 4">
            <a:extLst>
              <a:ext uri="{FF2B5EF4-FFF2-40B4-BE49-F238E27FC236}">
                <a16:creationId xmlns:a16="http://schemas.microsoft.com/office/drawing/2014/main" id="{C01BF125-5608-918B-79E5-BE6B8E111EC4}"/>
              </a:ext>
            </a:extLst>
          </p:cNvPr>
          <p:cNvSpPr>
            <a:spLocks noGrp="1"/>
          </p:cNvSpPr>
          <p:nvPr>
            <p:ph type="ftr" sz="quarter" idx="11"/>
          </p:nvPr>
        </p:nvSpPr>
        <p:spPr>
          <a:xfrm>
            <a:off x="3276600" y="53671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 name="Slide Number Placeholder 5">
            <a:extLst>
              <a:ext uri="{FF2B5EF4-FFF2-40B4-BE49-F238E27FC236}">
                <a16:creationId xmlns:a16="http://schemas.microsoft.com/office/drawing/2014/main" id="{E51BFCBE-908C-8ECE-F8ED-964778AC7346}"/>
              </a:ext>
            </a:extLst>
          </p:cNvPr>
          <p:cNvSpPr>
            <a:spLocks noGrp="1"/>
          </p:cNvSpPr>
          <p:nvPr>
            <p:ph type="sldNum" sz="quarter" idx="12"/>
          </p:nvPr>
        </p:nvSpPr>
        <p:spPr>
          <a:xfrm>
            <a:off x="7658100" y="536713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601B8E-4C5D-4D9E-8821-9696CA0E0E3F}" type="slidenum">
              <a:rPr lang="en-GB" smtClean="0"/>
              <a:pPr/>
              <a:t>‹#›</a:t>
            </a:fld>
            <a:endParaRPr lang="en-GB"/>
          </a:p>
        </p:txBody>
      </p:sp>
    </p:spTree>
    <p:extLst>
      <p:ext uri="{BB962C8B-B14F-4D97-AF65-F5344CB8AC3E}">
        <p14:creationId xmlns:p14="http://schemas.microsoft.com/office/powerpoint/2010/main" val="3831121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41C41-E6F8-8CDB-15CB-AFE023C1300C}"/>
              </a:ext>
            </a:extLst>
          </p:cNvPr>
          <p:cNvSpPr>
            <a:spLocks noGrp="1"/>
          </p:cNvSpPr>
          <p:nvPr>
            <p:ph type="title"/>
          </p:nvPr>
        </p:nvSpPr>
        <p:spPr>
          <a:xfrm>
            <a:off x="266700" y="1709738"/>
            <a:ext cx="10134600" cy="2852737"/>
          </a:xfrm>
          <a:prstGeom prst="rect">
            <a:avLst/>
          </a:prstGeom>
        </p:spPr>
        <p:txBody>
          <a:bodyPr anchor="b">
            <a:normAutofit/>
          </a:bodyPr>
          <a:lstStyle>
            <a:lvl1pPr>
              <a:defRPr sz="36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D9976CA-B5E0-87F5-9BB8-567EA6D05076}"/>
              </a:ext>
            </a:extLst>
          </p:cNvPr>
          <p:cNvSpPr>
            <a:spLocks noGrp="1"/>
          </p:cNvSpPr>
          <p:nvPr>
            <p:ph type="body" idx="1"/>
          </p:nvPr>
        </p:nvSpPr>
        <p:spPr>
          <a:xfrm>
            <a:off x="266700" y="4700187"/>
            <a:ext cx="10134600" cy="44807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Date Placeholder 3">
            <a:extLst>
              <a:ext uri="{FF2B5EF4-FFF2-40B4-BE49-F238E27FC236}">
                <a16:creationId xmlns:a16="http://schemas.microsoft.com/office/drawing/2014/main" id="{64611373-ED99-15C4-4B72-2A9B821EAC44}"/>
              </a:ext>
            </a:extLst>
          </p:cNvPr>
          <p:cNvSpPr>
            <a:spLocks noGrp="1"/>
          </p:cNvSpPr>
          <p:nvPr>
            <p:ph type="dt" sz="half" idx="10"/>
          </p:nvPr>
        </p:nvSpPr>
        <p:spPr>
          <a:xfrm>
            <a:off x="266700" y="536713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46E3D24-6BCE-48F4-B6DB-AB007E8B5F8E}" type="datetimeFigureOut">
              <a:rPr lang="en-GB" smtClean="0"/>
              <a:pPr/>
              <a:t>15/09/2024</a:t>
            </a:fld>
            <a:endParaRPr lang="en-GB"/>
          </a:p>
        </p:txBody>
      </p:sp>
      <p:sp>
        <p:nvSpPr>
          <p:cNvPr id="8" name="Footer Placeholder 4">
            <a:extLst>
              <a:ext uri="{FF2B5EF4-FFF2-40B4-BE49-F238E27FC236}">
                <a16:creationId xmlns:a16="http://schemas.microsoft.com/office/drawing/2014/main" id="{6ED30078-44D0-E5C0-B24D-510F1391FBB0}"/>
              </a:ext>
            </a:extLst>
          </p:cNvPr>
          <p:cNvSpPr>
            <a:spLocks noGrp="1"/>
          </p:cNvSpPr>
          <p:nvPr>
            <p:ph type="ftr" sz="quarter" idx="11"/>
          </p:nvPr>
        </p:nvSpPr>
        <p:spPr>
          <a:xfrm>
            <a:off x="3276600" y="536713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9" name="Slide Number Placeholder 5">
            <a:extLst>
              <a:ext uri="{FF2B5EF4-FFF2-40B4-BE49-F238E27FC236}">
                <a16:creationId xmlns:a16="http://schemas.microsoft.com/office/drawing/2014/main" id="{82F11EA8-20E4-A501-59E7-89936990BB78}"/>
              </a:ext>
            </a:extLst>
          </p:cNvPr>
          <p:cNvSpPr>
            <a:spLocks noGrp="1"/>
          </p:cNvSpPr>
          <p:nvPr>
            <p:ph type="sldNum" sz="quarter" idx="12"/>
          </p:nvPr>
        </p:nvSpPr>
        <p:spPr>
          <a:xfrm>
            <a:off x="7658100" y="536713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601B8E-4C5D-4D9E-8821-9696CA0E0E3F}" type="slidenum">
              <a:rPr lang="en-GB" smtClean="0"/>
              <a:pPr/>
              <a:t>‹#›</a:t>
            </a:fld>
            <a:endParaRPr lang="en-GB"/>
          </a:p>
        </p:txBody>
      </p:sp>
    </p:spTree>
    <p:extLst>
      <p:ext uri="{BB962C8B-B14F-4D97-AF65-F5344CB8AC3E}">
        <p14:creationId xmlns:p14="http://schemas.microsoft.com/office/powerpoint/2010/main" val="16721876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2.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3.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4.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E97D3-004E-241C-1F4D-DA2001CE042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93" y="1"/>
            <a:ext cx="12190813" cy="6857998"/>
          </a:xfrm>
          <a:prstGeom prst="rect">
            <a:avLst/>
          </a:prstGeom>
        </p:spPr>
      </p:pic>
      <p:sp>
        <p:nvSpPr>
          <p:cNvPr id="9" name="Title Placeholder 8">
            <a:extLst>
              <a:ext uri="{FF2B5EF4-FFF2-40B4-BE49-F238E27FC236}">
                <a16:creationId xmlns:a16="http://schemas.microsoft.com/office/drawing/2014/main" id="{D0781EEC-C938-86FA-B882-0B112DC0D017}"/>
              </a:ext>
            </a:extLst>
          </p:cNvPr>
          <p:cNvSpPr>
            <a:spLocks noGrp="1"/>
          </p:cNvSpPr>
          <p:nvPr>
            <p:ph type="title"/>
          </p:nvPr>
        </p:nvSpPr>
        <p:spPr>
          <a:xfrm>
            <a:off x="266700" y="365125"/>
            <a:ext cx="7086600" cy="574675"/>
          </a:xfrm>
          <a:prstGeom prst="rect">
            <a:avLst/>
          </a:prstGeom>
        </p:spPr>
        <p:txBody>
          <a:bodyPr vert="horz" lIns="91440" tIns="45720" rIns="91440" bIns="45720" rtlCol="0" anchor="t" anchorCtr="0">
            <a:normAutofit/>
          </a:bodyPr>
          <a:lstStyle/>
          <a:p>
            <a:r>
              <a:rPr lang="en-US" dirty="0"/>
              <a:t>Click to edit Master title style</a:t>
            </a:r>
            <a:endParaRPr lang="en-GB" dirty="0"/>
          </a:p>
        </p:txBody>
      </p:sp>
      <p:sp>
        <p:nvSpPr>
          <p:cNvPr id="10" name="Text Placeholder 9">
            <a:extLst>
              <a:ext uri="{FF2B5EF4-FFF2-40B4-BE49-F238E27FC236}">
                <a16:creationId xmlns:a16="http://schemas.microsoft.com/office/drawing/2014/main" id="{16BCFD7A-BAD1-80E9-241B-1E0D4B057C90}"/>
              </a:ext>
            </a:extLst>
          </p:cNvPr>
          <p:cNvSpPr>
            <a:spLocks noGrp="1"/>
          </p:cNvSpPr>
          <p:nvPr>
            <p:ph type="body" idx="1"/>
          </p:nvPr>
        </p:nvSpPr>
        <p:spPr>
          <a:xfrm>
            <a:off x="268659" y="1304925"/>
            <a:ext cx="11654683" cy="4351338"/>
          </a:xfrm>
          <a:prstGeom prst="rect">
            <a:avLst/>
          </a:prstGeom>
        </p:spPr>
        <p:txBody>
          <a:bodyPr vert="horz" lIns="91440" tIns="45720" rIns="91440" bIns="45720" rtlCol="0">
            <a:normAutofit/>
          </a:bodyPr>
          <a:lstStyle/>
          <a:p>
            <a:pPr lvl="0"/>
            <a:r>
              <a:rPr lang="en-US" dirty="0"/>
              <a:t>Click to edit body text</a:t>
            </a:r>
          </a:p>
        </p:txBody>
      </p:sp>
    </p:spTree>
    <p:extLst>
      <p:ext uri="{BB962C8B-B14F-4D97-AF65-F5344CB8AC3E}">
        <p14:creationId xmlns:p14="http://schemas.microsoft.com/office/powerpoint/2010/main" val="3796829732"/>
      </p:ext>
    </p:extLst>
  </p:cSld>
  <p:clrMap bg1="lt1" tx1="dk1" bg2="lt2" tx2="dk2" accent1="accent1" accent2="accent2" accent3="accent3" accent4="accent4" accent5="accent5" accent6="accent6" hlink="hlink" folHlink="folHlink"/>
  <p:sldLayoutIdLst>
    <p:sldLayoutId id="2147483733" r:id="rId1"/>
  </p:sldLayoutIdLst>
  <p:txStyles>
    <p:titleStyle>
      <a:lvl1pPr algn="l" defTabSz="914400" rtl="0" eaLnBrk="1" latinLnBrk="0" hangingPunct="1">
        <a:lnSpc>
          <a:spcPct val="90000"/>
        </a:lnSpc>
        <a:spcBef>
          <a:spcPct val="0"/>
        </a:spcBef>
        <a:buNone/>
        <a:defRPr sz="2800" b="0" kern="1200">
          <a:solidFill>
            <a:schemeClr val="accent3"/>
          </a:solidFill>
          <a:latin typeface="+mj-lt"/>
          <a:ea typeface="Verdana" panose="020B0604030504040204" pitchFamily="34" charset="0"/>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2"/>
          </a:solidFill>
          <a:latin typeface="+mn-lt"/>
          <a:ea typeface="Verdana" panose="020B060403050404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E97D3-004E-241C-1F4D-DA2001CE0425}"/>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593" y="0"/>
            <a:ext cx="12190813" cy="6857998"/>
          </a:xfrm>
          <a:prstGeom prst="rect">
            <a:avLst/>
          </a:prstGeom>
        </p:spPr>
      </p:pic>
      <p:sp>
        <p:nvSpPr>
          <p:cNvPr id="9" name="Title Placeholder 8">
            <a:extLst>
              <a:ext uri="{FF2B5EF4-FFF2-40B4-BE49-F238E27FC236}">
                <a16:creationId xmlns:a16="http://schemas.microsoft.com/office/drawing/2014/main" id="{D0781EEC-C938-86FA-B882-0B112DC0D017}"/>
              </a:ext>
            </a:extLst>
          </p:cNvPr>
          <p:cNvSpPr>
            <a:spLocks noGrp="1"/>
          </p:cNvSpPr>
          <p:nvPr>
            <p:ph type="title"/>
          </p:nvPr>
        </p:nvSpPr>
        <p:spPr>
          <a:xfrm>
            <a:off x="266700" y="365125"/>
            <a:ext cx="7086600" cy="574675"/>
          </a:xfrm>
          <a:prstGeom prst="rect">
            <a:avLst/>
          </a:prstGeom>
        </p:spPr>
        <p:txBody>
          <a:bodyPr vert="horz" lIns="91440" tIns="45720" rIns="91440" bIns="45720" rtlCol="0" anchor="t" anchorCtr="0">
            <a:normAutofit/>
          </a:bodyPr>
          <a:lstStyle/>
          <a:p>
            <a:r>
              <a:rPr lang="en-US" dirty="0"/>
              <a:t>Click to edit Master title style</a:t>
            </a:r>
            <a:endParaRPr lang="en-GB" dirty="0"/>
          </a:p>
        </p:txBody>
      </p:sp>
      <p:sp>
        <p:nvSpPr>
          <p:cNvPr id="10" name="Text Placeholder 9">
            <a:extLst>
              <a:ext uri="{FF2B5EF4-FFF2-40B4-BE49-F238E27FC236}">
                <a16:creationId xmlns:a16="http://schemas.microsoft.com/office/drawing/2014/main" id="{16BCFD7A-BAD1-80E9-241B-1E0D4B057C90}"/>
              </a:ext>
            </a:extLst>
          </p:cNvPr>
          <p:cNvSpPr>
            <a:spLocks noGrp="1"/>
          </p:cNvSpPr>
          <p:nvPr>
            <p:ph type="body" idx="1"/>
          </p:nvPr>
        </p:nvSpPr>
        <p:spPr>
          <a:xfrm>
            <a:off x="268659" y="1304925"/>
            <a:ext cx="10081841" cy="4351338"/>
          </a:xfrm>
          <a:prstGeom prst="rect">
            <a:avLst/>
          </a:prstGeom>
        </p:spPr>
        <p:txBody>
          <a:bodyPr vert="horz" lIns="91440" tIns="45720" rIns="91440" bIns="45720" rtlCol="0">
            <a:normAutofit/>
          </a:bodyPr>
          <a:lstStyle/>
          <a:p>
            <a:pPr lvl="0"/>
            <a:r>
              <a:rPr lang="en-US" dirty="0"/>
              <a:t>Click to edit body text</a:t>
            </a:r>
          </a:p>
        </p:txBody>
      </p:sp>
    </p:spTree>
    <p:extLst>
      <p:ext uri="{BB962C8B-B14F-4D97-AF65-F5344CB8AC3E}">
        <p14:creationId xmlns:p14="http://schemas.microsoft.com/office/powerpoint/2010/main" val="2232557041"/>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6" r:id="rId3"/>
    <p:sldLayoutId id="2147483724" r:id="rId4"/>
    <p:sldLayoutId id="2147483725"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Lst>
  <p:txStyles>
    <p:titleStyle>
      <a:lvl1pPr algn="l" defTabSz="914400" rtl="0" eaLnBrk="1" latinLnBrk="0" hangingPunct="1">
        <a:lnSpc>
          <a:spcPct val="90000"/>
        </a:lnSpc>
        <a:spcBef>
          <a:spcPct val="0"/>
        </a:spcBef>
        <a:buNone/>
        <a:defRPr sz="2800" b="0" kern="1200">
          <a:solidFill>
            <a:schemeClr val="accent3"/>
          </a:solidFill>
          <a:latin typeface="+mj-lt"/>
          <a:ea typeface="Verdana" panose="020B0604030504040204" pitchFamily="34" charset="0"/>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2"/>
          </a:solidFill>
          <a:latin typeface="+mn-lt"/>
          <a:ea typeface="Verdana" panose="020B0604030504040204" pitchFamily="34"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AB5F44-508E-D5E3-9686-E5DB5331D657}"/>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1355" y="0"/>
            <a:ext cx="12189289" cy="6857998"/>
          </a:xfrm>
          <a:prstGeom prst="rect">
            <a:avLst/>
          </a:prstGeom>
        </p:spPr>
      </p:pic>
      <p:sp>
        <p:nvSpPr>
          <p:cNvPr id="2" name="Title Placeholder 1">
            <a:extLst>
              <a:ext uri="{FF2B5EF4-FFF2-40B4-BE49-F238E27FC236}">
                <a16:creationId xmlns:a16="http://schemas.microsoft.com/office/drawing/2014/main" id="{C3592D61-4A60-6946-D1E3-5AC93DE86E86}"/>
              </a:ext>
            </a:extLst>
          </p:cNvPr>
          <p:cNvSpPr>
            <a:spLocks noGrp="1"/>
          </p:cNvSpPr>
          <p:nvPr>
            <p:ph type="title"/>
          </p:nvPr>
        </p:nvSpPr>
        <p:spPr>
          <a:xfrm>
            <a:off x="266700" y="365125"/>
            <a:ext cx="11654682" cy="472363"/>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4B1C4AB4-12A7-2444-B999-E190C2D007E6}"/>
              </a:ext>
            </a:extLst>
          </p:cNvPr>
          <p:cNvSpPr>
            <a:spLocks noGrp="1"/>
          </p:cNvSpPr>
          <p:nvPr>
            <p:ph type="dt" sz="half" idx="2"/>
          </p:nvPr>
        </p:nvSpPr>
        <p:spPr>
          <a:xfrm>
            <a:off x="266700" y="5367135"/>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cs typeface="Arial" panose="020B0604020202020204" pitchFamily="34" charset="0"/>
              </a:defRPr>
            </a:lvl1pPr>
          </a:lstStyle>
          <a:p>
            <a:fld id="{046E3D24-6BCE-48F4-B6DB-AB007E8B5F8E}" type="datetimeFigureOut">
              <a:rPr lang="en-GB" smtClean="0"/>
              <a:pPr/>
              <a:t>15/09/2024</a:t>
            </a:fld>
            <a:endParaRPr lang="en-GB"/>
          </a:p>
        </p:txBody>
      </p:sp>
      <p:sp>
        <p:nvSpPr>
          <p:cNvPr id="5" name="Footer Placeholder 4">
            <a:extLst>
              <a:ext uri="{FF2B5EF4-FFF2-40B4-BE49-F238E27FC236}">
                <a16:creationId xmlns:a16="http://schemas.microsoft.com/office/drawing/2014/main" id="{28C43241-55FA-000D-E911-88A86A203DC8}"/>
              </a:ext>
            </a:extLst>
          </p:cNvPr>
          <p:cNvSpPr>
            <a:spLocks noGrp="1"/>
          </p:cNvSpPr>
          <p:nvPr>
            <p:ph type="ftr" sz="quarter" idx="3"/>
          </p:nvPr>
        </p:nvSpPr>
        <p:spPr>
          <a:xfrm>
            <a:off x="4036642" y="5367135"/>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cs typeface="Arial" panose="020B06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02F6D9DA-6B18-0AEA-604C-ADB3F8C64158}"/>
              </a:ext>
            </a:extLst>
          </p:cNvPr>
          <p:cNvSpPr>
            <a:spLocks noGrp="1"/>
          </p:cNvSpPr>
          <p:nvPr>
            <p:ph type="sldNum" sz="quarter" idx="4"/>
          </p:nvPr>
        </p:nvSpPr>
        <p:spPr>
          <a:xfrm>
            <a:off x="9178183" y="5367135"/>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cs typeface="Arial" panose="020B0604020202020204" pitchFamily="34" charset="0"/>
              </a:defRPr>
            </a:lvl1pPr>
          </a:lstStyle>
          <a:p>
            <a:fld id="{94601B8E-4C5D-4D9E-8821-9696CA0E0E3F}" type="slidenum">
              <a:rPr lang="en-GB" smtClean="0"/>
              <a:pPr/>
              <a:t>‹#›</a:t>
            </a:fld>
            <a:endParaRPr lang="en-GB"/>
          </a:p>
        </p:txBody>
      </p:sp>
      <p:sp>
        <p:nvSpPr>
          <p:cNvPr id="13" name="Text Placeholder 2">
            <a:extLst>
              <a:ext uri="{FF2B5EF4-FFF2-40B4-BE49-F238E27FC236}">
                <a16:creationId xmlns:a16="http://schemas.microsoft.com/office/drawing/2014/main" id="{7E71A0C6-6FDD-31C0-2DA4-598F59053007}"/>
              </a:ext>
            </a:extLst>
          </p:cNvPr>
          <p:cNvSpPr>
            <a:spLocks noGrp="1"/>
          </p:cNvSpPr>
          <p:nvPr>
            <p:ph type="body" idx="1"/>
          </p:nvPr>
        </p:nvSpPr>
        <p:spPr>
          <a:xfrm>
            <a:off x="266700" y="1304925"/>
            <a:ext cx="11654683" cy="386559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3737474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664" r:id="rId6"/>
    <p:sldLayoutId id="2147483665" r:id="rId7"/>
    <p:sldLayoutId id="2147483666" r:id="rId8"/>
    <p:sldLayoutId id="2147483667" r:id="rId9"/>
    <p:sldLayoutId id="2147483668" r:id="rId10"/>
    <p:sldLayoutId id="2147483669" r:id="rId11"/>
    <p:sldLayoutId id="2147483671" r:id="rId12"/>
    <p:sldLayoutId id="2147483672" r:id="rId13"/>
  </p:sldLayoutIdLst>
  <p:txStyles>
    <p:titleStyle>
      <a:lvl1pPr algn="l" defTabSz="914400" rtl="0" eaLnBrk="1" latinLnBrk="0" hangingPunct="1">
        <a:lnSpc>
          <a:spcPct val="90000"/>
        </a:lnSpc>
        <a:spcBef>
          <a:spcPct val="0"/>
        </a:spcBef>
        <a:buNone/>
        <a:defRPr sz="2800" kern="1200">
          <a:solidFill>
            <a:srgbClr val="003088"/>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676767"/>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676767"/>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676767"/>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676767"/>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2AB5F44-508E-D5E3-9686-E5DB5331D657}"/>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1355" y="0"/>
            <a:ext cx="12189289" cy="6857999"/>
          </a:xfrm>
          <a:prstGeom prst="rect">
            <a:avLst/>
          </a:prstGeom>
        </p:spPr>
      </p:pic>
      <p:sp>
        <p:nvSpPr>
          <p:cNvPr id="2" name="Title Placeholder 1">
            <a:extLst>
              <a:ext uri="{FF2B5EF4-FFF2-40B4-BE49-F238E27FC236}">
                <a16:creationId xmlns:a16="http://schemas.microsoft.com/office/drawing/2014/main" id="{C3592D61-4A60-6946-D1E3-5AC93DE86E86}"/>
              </a:ext>
            </a:extLst>
          </p:cNvPr>
          <p:cNvSpPr>
            <a:spLocks noGrp="1"/>
          </p:cNvSpPr>
          <p:nvPr>
            <p:ph type="title"/>
          </p:nvPr>
        </p:nvSpPr>
        <p:spPr>
          <a:xfrm>
            <a:off x="266700" y="365125"/>
            <a:ext cx="11654682" cy="472363"/>
          </a:xfrm>
          <a:prstGeom prst="rect">
            <a:avLst/>
          </a:prstGeom>
        </p:spPr>
        <p:txBody>
          <a:bodyPr vert="horz" lIns="91440" tIns="45720" rIns="91440" bIns="45720" rtlCol="0" anchor="ctr">
            <a:noAutofit/>
          </a:body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4B1C4AB4-12A7-2444-B999-E190C2D007E6}"/>
              </a:ext>
            </a:extLst>
          </p:cNvPr>
          <p:cNvSpPr>
            <a:spLocks noGrp="1"/>
          </p:cNvSpPr>
          <p:nvPr>
            <p:ph type="dt" sz="half" idx="2"/>
          </p:nvPr>
        </p:nvSpPr>
        <p:spPr>
          <a:xfrm>
            <a:off x="266700" y="5367135"/>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cs typeface="Arial" panose="020B0604020202020204" pitchFamily="34" charset="0"/>
              </a:defRPr>
            </a:lvl1pPr>
          </a:lstStyle>
          <a:p>
            <a:fld id="{046E3D24-6BCE-48F4-B6DB-AB007E8B5F8E}" type="datetimeFigureOut">
              <a:rPr lang="en-GB" smtClean="0"/>
              <a:pPr/>
              <a:t>15/09/2024</a:t>
            </a:fld>
            <a:endParaRPr lang="en-GB"/>
          </a:p>
        </p:txBody>
      </p:sp>
      <p:sp>
        <p:nvSpPr>
          <p:cNvPr id="5" name="Footer Placeholder 4">
            <a:extLst>
              <a:ext uri="{FF2B5EF4-FFF2-40B4-BE49-F238E27FC236}">
                <a16:creationId xmlns:a16="http://schemas.microsoft.com/office/drawing/2014/main" id="{28C43241-55FA-000D-E911-88A86A203DC8}"/>
              </a:ext>
            </a:extLst>
          </p:cNvPr>
          <p:cNvSpPr>
            <a:spLocks noGrp="1"/>
          </p:cNvSpPr>
          <p:nvPr>
            <p:ph type="ftr" sz="quarter" idx="3"/>
          </p:nvPr>
        </p:nvSpPr>
        <p:spPr>
          <a:xfrm>
            <a:off x="4036642" y="5367135"/>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cs typeface="Arial" panose="020B06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02F6D9DA-6B18-0AEA-604C-ADB3F8C64158}"/>
              </a:ext>
            </a:extLst>
          </p:cNvPr>
          <p:cNvSpPr>
            <a:spLocks noGrp="1"/>
          </p:cNvSpPr>
          <p:nvPr>
            <p:ph type="sldNum" sz="quarter" idx="4"/>
          </p:nvPr>
        </p:nvSpPr>
        <p:spPr>
          <a:xfrm>
            <a:off x="9178183" y="5367135"/>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cs typeface="Arial" panose="020B0604020202020204" pitchFamily="34" charset="0"/>
              </a:defRPr>
            </a:lvl1pPr>
          </a:lstStyle>
          <a:p>
            <a:fld id="{94601B8E-4C5D-4D9E-8821-9696CA0E0E3F}" type="slidenum">
              <a:rPr lang="en-GB" smtClean="0"/>
              <a:pPr/>
              <a:t>‹#›</a:t>
            </a:fld>
            <a:endParaRPr lang="en-GB"/>
          </a:p>
        </p:txBody>
      </p:sp>
      <p:sp>
        <p:nvSpPr>
          <p:cNvPr id="13" name="Text Placeholder 2">
            <a:extLst>
              <a:ext uri="{FF2B5EF4-FFF2-40B4-BE49-F238E27FC236}">
                <a16:creationId xmlns:a16="http://schemas.microsoft.com/office/drawing/2014/main" id="{7E71A0C6-6FDD-31C0-2DA4-598F59053007}"/>
              </a:ext>
            </a:extLst>
          </p:cNvPr>
          <p:cNvSpPr>
            <a:spLocks noGrp="1"/>
          </p:cNvSpPr>
          <p:nvPr>
            <p:ph type="body" idx="1"/>
          </p:nvPr>
        </p:nvSpPr>
        <p:spPr>
          <a:xfrm>
            <a:off x="266700" y="1304925"/>
            <a:ext cx="11654683" cy="386559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62387349"/>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35" r:id="rId6"/>
    <p:sldLayoutId id="2147483736" r:id="rId7"/>
    <p:sldLayoutId id="2147483737" r:id="rId8"/>
    <p:sldLayoutId id="2147483738" r:id="rId9"/>
    <p:sldLayoutId id="2147483739" r:id="rId10"/>
    <p:sldLayoutId id="2147483740" r:id="rId11"/>
    <p:sldLayoutId id="2147483742" r:id="rId12"/>
    <p:sldLayoutId id="2147483743" r:id="rId13"/>
  </p:sldLayoutIdLst>
  <p:txStyles>
    <p:titleStyle>
      <a:lvl1pPr algn="l" defTabSz="914400" rtl="0" eaLnBrk="1" latinLnBrk="0" hangingPunct="1">
        <a:lnSpc>
          <a:spcPct val="90000"/>
        </a:lnSpc>
        <a:spcBef>
          <a:spcPct val="0"/>
        </a:spcBef>
        <a:buNone/>
        <a:defRPr sz="2800" kern="1200">
          <a:solidFill>
            <a:srgbClr val="003088"/>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676767"/>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676767"/>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676767"/>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676767"/>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svg"/><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hyperlink" Target="http://aramis.isis.rl.ac.uk:8012/pvinfo" TargetMode="External"/><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hyperlink" Target="http://aramis.isis.rl.ac.uk:8011/dbwr/view.jsp?cache=false&amp;display=https://infra.isis.rl.ac.uk:7777/menus/root.bob" TargetMode="External"/><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ndw1929.isis.cclrc.ac.uk:8012/pvinfo"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4245EB-3A1B-34EF-F09A-63FC89788BFC}"/>
              </a:ext>
            </a:extLst>
          </p:cNvPr>
          <p:cNvSpPr/>
          <p:nvPr/>
        </p:nvSpPr>
        <p:spPr>
          <a:xfrm>
            <a:off x="5257800" y="3082159"/>
            <a:ext cx="3538078" cy="4847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39B5CD0-94BB-02A9-D0D6-755513A2911E}"/>
              </a:ext>
            </a:extLst>
          </p:cNvPr>
          <p:cNvSpPr>
            <a:spLocks noGrp="1"/>
          </p:cNvSpPr>
          <p:nvPr>
            <p:ph type="ctrTitle"/>
          </p:nvPr>
        </p:nvSpPr>
        <p:spPr/>
        <p:txBody>
          <a:bodyPr/>
          <a:lstStyle/>
          <a:p>
            <a:r>
              <a:rPr lang="en-GB" dirty="0"/>
              <a:t>Status Update on the </a:t>
            </a:r>
            <a:br>
              <a:rPr lang="en-GB" dirty="0"/>
            </a:br>
            <a:r>
              <a:rPr lang="en-GB" dirty="0"/>
              <a:t>EPICS Transition at the ISIS Accelerators</a:t>
            </a:r>
          </a:p>
        </p:txBody>
      </p:sp>
      <p:sp>
        <p:nvSpPr>
          <p:cNvPr id="3" name="Subtitle 2">
            <a:extLst>
              <a:ext uri="{FF2B5EF4-FFF2-40B4-BE49-F238E27FC236}">
                <a16:creationId xmlns:a16="http://schemas.microsoft.com/office/drawing/2014/main" id="{15A80B9D-A009-468E-DD38-1C459E82E2B8}"/>
              </a:ext>
            </a:extLst>
          </p:cNvPr>
          <p:cNvSpPr>
            <a:spLocks noGrp="1"/>
          </p:cNvSpPr>
          <p:nvPr>
            <p:ph type="subTitle" idx="1"/>
          </p:nvPr>
        </p:nvSpPr>
        <p:spPr/>
        <p:txBody>
          <a:bodyPr/>
          <a:lstStyle/>
          <a:p>
            <a:r>
              <a:rPr lang="en-GB" dirty="0"/>
              <a:t>Ivan Finch</a:t>
            </a:r>
          </a:p>
        </p:txBody>
      </p:sp>
      <p:sp>
        <p:nvSpPr>
          <p:cNvPr id="4" name="Text Placeholder 3">
            <a:extLst>
              <a:ext uri="{FF2B5EF4-FFF2-40B4-BE49-F238E27FC236}">
                <a16:creationId xmlns:a16="http://schemas.microsoft.com/office/drawing/2014/main" id="{F317514D-CA92-5C28-8A6F-C434B7EF14DE}"/>
              </a:ext>
            </a:extLst>
          </p:cNvPr>
          <p:cNvSpPr>
            <a:spLocks noGrp="1"/>
          </p:cNvSpPr>
          <p:nvPr>
            <p:ph type="body" sz="quarter" idx="10"/>
          </p:nvPr>
        </p:nvSpPr>
        <p:spPr/>
        <p:txBody>
          <a:bodyPr>
            <a:normAutofit fontScale="92500" lnSpcReduction="20000"/>
          </a:bodyPr>
          <a:lstStyle/>
          <a:p>
            <a:r>
              <a:rPr lang="en-GB" dirty="0"/>
              <a:t>Spallation Neutron Source, Oak Ridge National Laboratory</a:t>
            </a:r>
          </a:p>
        </p:txBody>
      </p:sp>
      <p:sp>
        <p:nvSpPr>
          <p:cNvPr id="5" name="Text Placeholder 4">
            <a:extLst>
              <a:ext uri="{FF2B5EF4-FFF2-40B4-BE49-F238E27FC236}">
                <a16:creationId xmlns:a16="http://schemas.microsoft.com/office/drawing/2014/main" id="{F4CC80D5-0EB8-807C-B0E7-140CDCF28F4C}"/>
              </a:ext>
            </a:extLst>
          </p:cNvPr>
          <p:cNvSpPr>
            <a:spLocks noGrp="1"/>
          </p:cNvSpPr>
          <p:nvPr>
            <p:ph type="body" sz="quarter" idx="11"/>
          </p:nvPr>
        </p:nvSpPr>
        <p:spPr>
          <a:xfrm>
            <a:off x="203200" y="4930325"/>
            <a:ext cx="8648700" cy="790419"/>
          </a:xfrm>
        </p:spPr>
        <p:txBody>
          <a:bodyPr>
            <a:normAutofit/>
          </a:bodyPr>
          <a:lstStyle/>
          <a:p>
            <a:r>
              <a:rPr lang="en-GB" sz="1500" dirty="0"/>
              <a:t>EPICS Collaboration Meeting Fall 2024</a:t>
            </a:r>
          </a:p>
          <a:p>
            <a:r>
              <a:rPr lang="en-GB" sz="1500" dirty="0"/>
              <a:t>Tues 17 Sept</a:t>
            </a:r>
          </a:p>
        </p:txBody>
      </p:sp>
    </p:spTree>
    <p:extLst>
      <p:ext uri="{BB962C8B-B14F-4D97-AF65-F5344CB8AC3E}">
        <p14:creationId xmlns:p14="http://schemas.microsoft.com/office/powerpoint/2010/main" val="1481826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785D3-45D9-9BCA-AFDB-F3C932A0AE93}"/>
              </a:ext>
            </a:extLst>
          </p:cNvPr>
          <p:cNvSpPr>
            <a:spLocks noGrp="1"/>
          </p:cNvSpPr>
          <p:nvPr>
            <p:ph type="title"/>
          </p:nvPr>
        </p:nvSpPr>
        <p:spPr/>
        <p:txBody>
          <a:bodyPr>
            <a:normAutofit fontScale="90000"/>
          </a:bodyPr>
          <a:lstStyle/>
          <a:p>
            <a:r>
              <a:rPr lang="en-GB" dirty="0"/>
              <a:t>EPICS at the ISIS Accelerators</a:t>
            </a:r>
          </a:p>
        </p:txBody>
      </p:sp>
      <p:sp>
        <p:nvSpPr>
          <p:cNvPr id="3" name="Content Placeholder 2">
            <a:extLst>
              <a:ext uri="{FF2B5EF4-FFF2-40B4-BE49-F238E27FC236}">
                <a16:creationId xmlns:a16="http://schemas.microsoft.com/office/drawing/2014/main" id="{18538FAB-3447-4720-1385-036F415A1844}"/>
              </a:ext>
            </a:extLst>
          </p:cNvPr>
          <p:cNvSpPr>
            <a:spLocks noGrp="1"/>
          </p:cNvSpPr>
          <p:nvPr>
            <p:ph idx="1"/>
          </p:nvPr>
        </p:nvSpPr>
        <p:spPr>
          <a:xfrm>
            <a:off x="266699" y="1304925"/>
            <a:ext cx="8872706" cy="4388509"/>
          </a:xfrm>
        </p:spPr>
        <p:txBody>
          <a:bodyPr>
            <a:normAutofit/>
          </a:bodyPr>
          <a:lstStyle/>
          <a:p>
            <a:r>
              <a:rPr lang="en-GB" sz="2000" dirty="0"/>
              <a:t>Every site does EPICS differently. This is how we do ours:</a:t>
            </a:r>
          </a:p>
          <a:p>
            <a:pPr marL="285750" indent="-285750">
              <a:buFont typeface="Arial" panose="020B0604020202020204" pitchFamily="34" charset="0"/>
              <a:buChar char="•"/>
            </a:pPr>
            <a:r>
              <a:rPr lang="en-GB" sz="2000" dirty="0" err="1"/>
              <a:t>PVAccess</a:t>
            </a:r>
            <a:r>
              <a:rPr lang="en-GB" sz="2000" dirty="0"/>
              <a:t> (preferred over Channel Access; no CA so far)</a:t>
            </a:r>
          </a:p>
          <a:p>
            <a:pPr marL="285750" indent="-285750">
              <a:buFont typeface="Arial" panose="020B0604020202020204" pitchFamily="34" charset="0"/>
              <a:buChar char="•"/>
            </a:pPr>
            <a:r>
              <a:rPr lang="en-GB" sz="2000" dirty="0"/>
              <a:t>IOCs where we can re-use existing code, new interfaces in Python / p4p</a:t>
            </a:r>
          </a:p>
          <a:p>
            <a:pPr marL="285750" indent="-285750">
              <a:buFont typeface="Arial" panose="020B0604020202020204" pitchFamily="34" charset="0"/>
              <a:buChar char="•"/>
            </a:pPr>
            <a:r>
              <a:rPr lang="en-GB" sz="2000" dirty="0"/>
              <a:t>Most of our PVs are still in our old Vsystem control system with a bridge to EPICS (</a:t>
            </a:r>
            <a:r>
              <a:rPr lang="en-GB" sz="2000" dirty="0" err="1"/>
              <a:t>pvecho</a:t>
            </a:r>
            <a:r>
              <a:rPr lang="en-GB" sz="2000" dirty="0"/>
              <a:t>)</a:t>
            </a:r>
          </a:p>
          <a:p>
            <a:pPr marL="285750" indent="-285750">
              <a:buFont typeface="Arial" panose="020B0604020202020204" pitchFamily="34" charset="0"/>
              <a:buChar char="•"/>
            </a:pPr>
            <a:r>
              <a:rPr lang="en-GB" sz="2000" dirty="0"/>
              <a:t>Container based development and deployment</a:t>
            </a:r>
          </a:p>
          <a:p>
            <a:pPr marL="742950" lvl="1" indent="-285750">
              <a:buFont typeface="Arial" panose="020B0604020202020204" pitchFamily="34" charset="0"/>
              <a:buChar char="•"/>
            </a:pPr>
            <a:r>
              <a:rPr lang="en-GB" sz="2000" dirty="0"/>
              <a:t>Docker Swarm + </a:t>
            </a:r>
            <a:r>
              <a:rPr lang="en-GB" sz="2000" dirty="0" err="1"/>
              <a:t>Portainer</a:t>
            </a:r>
            <a:endParaRPr lang="en-GB" sz="2000" dirty="0"/>
          </a:p>
          <a:p>
            <a:pPr marL="742950" lvl="1" indent="-285750">
              <a:buFont typeface="Arial" panose="020B0604020202020204" pitchFamily="34" charset="0"/>
              <a:buChar char="•"/>
            </a:pPr>
            <a:r>
              <a:rPr lang="en-GB" sz="2000" dirty="0"/>
              <a:t>GitLab CI/CD used to deploy IOCs and other services</a:t>
            </a:r>
          </a:p>
          <a:p>
            <a:pPr marL="742950" lvl="1" indent="-285750">
              <a:buFont typeface="Arial" panose="020B0604020202020204" pitchFamily="34" charset="0"/>
              <a:buChar char="•"/>
            </a:pPr>
            <a:r>
              <a:rPr lang="en-GB" sz="2000" dirty="0"/>
              <a:t>Custom pipeline to deploy IOC</a:t>
            </a:r>
          </a:p>
          <a:p>
            <a:pPr marL="285750" indent="-285750">
              <a:buFont typeface="Arial" panose="020B0604020202020204" pitchFamily="34" charset="0"/>
              <a:buChar char="•"/>
            </a:pPr>
            <a:r>
              <a:rPr lang="en-GB" sz="2000" dirty="0"/>
              <a:t>Using Phoebus and its infrastructure for HMIs and other user interfaces</a:t>
            </a:r>
          </a:p>
          <a:p>
            <a:pPr marL="742950" lvl="1" indent="-285750">
              <a:buFont typeface="Arial" panose="020B0604020202020204" pitchFamily="34" charset="0"/>
              <a:buChar char="•"/>
            </a:pPr>
            <a:r>
              <a:rPr lang="en-GB" sz="2000" dirty="0"/>
              <a:t>HMIs made available through nginx webserver</a:t>
            </a:r>
          </a:p>
          <a:p>
            <a:pPr marL="285750" indent="-285750">
              <a:buFont typeface="Arial" panose="020B0604020202020204" pitchFamily="34" charset="0"/>
              <a:buChar char="•"/>
            </a:pPr>
            <a:endParaRPr lang="en-GB" dirty="0"/>
          </a:p>
        </p:txBody>
      </p:sp>
      <p:pic>
        <p:nvPicPr>
          <p:cNvPr id="8" name="Graphic 7">
            <a:extLst>
              <a:ext uri="{FF2B5EF4-FFF2-40B4-BE49-F238E27FC236}">
                <a16:creationId xmlns:a16="http://schemas.microsoft.com/office/drawing/2014/main" id="{9C6C3A16-839F-4ADE-C603-079C819A27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49627" y="3672715"/>
            <a:ext cx="1981988" cy="528530"/>
          </a:xfrm>
          <a:prstGeom prst="rect">
            <a:avLst/>
          </a:prstGeom>
        </p:spPr>
      </p:pic>
      <p:pic>
        <p:nvPicPr>
          <p:cNvPr id="10" name="Picture 9" descr="A blue letters on a black background&#10;&#10;Description automatically generated">
            <a:extLst>
              <a:ext uri="{FF2B5EF4-FFF2-40B4-BE49-F238E27FC236}">
                <a16:creationId xmlns:a16="http://schemas.microsoft.com/office/drawing/2014/main" id="{71DD0F35-063C-F9EE-4BF1-F1FDD2A4CE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49627" y="2970841"/>
            <a:ext cx="1981989" cy="450971"/>
          </a:xfrm>
          <a:prstGeom prst="rect">
            <a:avLst/>
          </a:prstGeom>
        </p:spPr>
      </p:pic>
      <p:pic>
        <p:nvPicPr>
          <p:cNvPr id="12" name="Graphic 11">
            <a:extLst>
              <a:ext uri="{FF2B5EF4-FFF2-40B4-BE49-F238E27FC236}">
                <a16:creationId xmlns:a16="http://schemas.microsoft.com/office/drawing/2014/main" id="{D0248F8C-FBDE-84C0-8527-F3AAF9453A9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49627" y="4452149"/>
            <a:ext cx="1817233" cy="521942"/>
          </a:xfrm>
          <a:prstGeom prst="rect">
            <a:avLst/>
          </a:prstGeom>
        </p:spPr>
      </p:pic>
      <p:pic>
        <p:nvPicPr>
          <p:cNvPr id="14" name="Graphic 13">
            <a:extLst>
              <a:ext uri="{FF2B5EF4-FFF2-40B4-BE49-F238E27FC236}">
                <a16:creationId xmlns:a16="http://schemas.microsoft.com/office/drawing/2014/main" id="{44107465-54A8-F657-E2D1-29B173C4934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949627" y="1200365"/>
            <a:ext cx="1585716" cy="837669"/>
          </a:xfrm>
          <a:prstGeom prst="rect">
            <a:avLst/>
          </a:prstGeom>
        </p:spPr>
      </p:pic>
      <p:pic>
        <p:nvPicPr>
          <p:cNvPr id="1030" name="Picture 6">
            <a:extLst>
              <a:ext uri="{FF2B5EF4-FFF2-40B4-BE49-F238E27FC236}">
                <a16:creationId xmlns:a16="http://schemas.microsoft.com/office/drawing/2014/main" id="{F70E567D-219D-BFEF-0538-0627FEA7F58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64815" y="5224995"/>
            <a:ext cx="1555340" cy="3280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CF73F3D-4252-036A-AA97-BAE7B7A4FE60}"/>
              </a:ext>
            </a:extLst>
          </p:cNvPr>
          <p:cNvPicPr>
            <a:picLocks noChangeAspect="1"/>
          </p:cNvPicPr>
          <p:nvPr/>
        </p:nvPicPr>
        <p:blipFill>
          <a:blip r:embed="rId11"/>
          <a:stretch>
            <a:fillRect/>
          </a:stretch>
        </p:blipFill>
        <p:spPr>
          <a:xfrm>
            <a:off x="8702606" y="2242800"/>
            <a:ext cx="2039785" cy="684000"/>
          </a:xfrm>
          <a:prstGeom prst="rect">
            <a:avLst/>
          </a:prstGeom>
        </p:spPr>
      </p:pic>
    </p:spTree>
    <p:extLst>
      <p:ext uri="{BB962C8B-B14F-4D97-AF65-F5344CB8AC3E}">
        <p14:creationId xmlns:p14="http://schemas.microsoft.com/office/powerpoint/2010/main" val="1567983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A63482-2627-D5BB-1F21-F2F8A737C2D0}"/>
              </a:ext>
            </a:extLst>
          </p:cNvPr>
          <p:cNvSpPr/>
          <p:nvPr/>
        </p:nvSpPr>
        <p:spPr>
          <a:xfrm>
            <a:off x="5113858" y="1041005"/>
            <a:ext cx="3458642" cy="2283124"/>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799AA2B-C86F-4451-1C6E-242B4C7C6BD1}"/>
              </a:ext>
            </a:extLst>
          </p:cNvPr>
          <p:cNvSpPr>
            <a:spLocks noGrp="1"/>
          </p:cNvSpPr>
          <p:nvPr>
            <p:ph type="title"/>
          </p:nvPr>
        </p:nvSpPr>
        <p:spPr/>
        <p:txBody>
          <a:bodyPr/>
          <a:lstStyle/>
          <a:p>
            <a:r>
              <a:rPr lang="en-GB"/>
              <a:t>A Control System</a:t>
            </a:r>
          </a:p>
        </p:txBody>
      </p:sp>
      <p:sp>
        <p:nvSpPr>
          <p:cNvPr id="8" name="Arrow: Pentagon 7">
            <a:extLst>
              <a:ext uri="{FF2B5EF4-FFF2-40B4-BE49-F238E27FC236}">
                <a16:creationId xmlns:a16="http://schemas.microsoft.com/office/drawing/2014/main" id="{B895825F-B9B6-903C-1BB7-CFE59D60A834}"/>
              </a:ext>
            </a:extLst>
          </p:cNvPr>
          <p:cNvSpPr/>
          <p:nvPr/>
        </p:nvSpPr>
        <p:spPr>
          <a:xfrm>
            <a:off x="3983797" y="1041005"/>
            <a:ext cx="3082506" cy="2283124"/>
          </a:xfrm>
          <a:prstGeom prst="homePlat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Pentagon 4">
            <a:extLst>
              <a:ext uri="{FF2B5EF4-FFF2-40B4-BE49-F238E27FC236}">
                <a16:creationId xmlns:a16="http://schemas.microsoft.com/office/drawing/2014/main" id="{0D19CA4E-7BBD-C3C7-A14D-120B9FAC9431}"/>
              </a:ext>
            </a:extLst>
          </p:cNvPr>
          <p:cNvSpPr/>
          <p:nvPr/>
        </p:nvSpPr>
        <p:spPr>
          <a:xfrm>
            <a:off x="2031352" y="1041005"/>
            <a:ext cx="3082506" cy="2283124"/>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BEE15FF0-269B-0963-6553-5BDB2DE4D2A8}"/>
              </a:ext>
            </a:extLst>
          </p:cNvPr>
          <p:cNvSpPr txBox="1"/>
          <p:nvPr/>
        </p:nvSpPr>
        <p:spPr>
          <a:xfrm>
            <a:off x="2413747" y="1859402"/>
            <a:ext cx="1727947" cy="646331"/>
          </a:xfrm>
          <a:prstGeom prst="rect">
            <a:avLst/>
          </a:prstGeom>
          <a:noFill/>
        </p:spPr>
        <p:txBody>
          <a:bodyPr wrap="square" rtlCol="0">
            <a:spAutoFit/>
          </a:bodyPr>
          <a:lstStyle/>
          <a:p>
            <a:r>
              <a:rPr lang="en-GB">
                <a:solidFill>
                  <a:schemeClr val="bg1"/>
                </a:solidFill>
              </a:rPr>
              <a:t>Hardware </a:t>
            </a:r>
          </a:p>
          <a:p>
            <a:r>
              <a:rPr lang="en-GB">
                <a:solidFill>
                  <a:schemeClr val="bg1"/>
                </a:solidFill>
              </a:rPr>
              <a:t>Interfaces</a:t>
            </a:r>
          </a:p>
        </p:txBody>
      </p:sp>
      <p:sp>
        <p:nvSpPr>
          <p:cNvPr id="12" name="TextBox 11">
            <a:extLst>
              <a:ext uri="{FF2B5EF4-FFF2-40B4-BE49-F238E27FC236}">
                <a16:creationId xmlns:a16="http://schemas.microsoft.com/office/drawing/2014/main" id="{F6371561-3128-3E38-BB57-BE5EF9B1C47A}"/>
              </a:ext>
            </a:extLst>
          </p:cNvPr>
          <p:cNvSpPr txBox="1"/>
          <p:nvPr/>
        </p:nvSpPr>
        <p:spPr>
          <a:xfrm>
            <a:off x="5226107" y="1859402"/>
            <a:ext cx="1727947" cy="646331"/>
          </a:xfrm>
          <a:prstGeom prst="rect">
            <a:avLst/>
          </a:prstGeom>
          <a:noFill/>
        </p:spPr>
        <p:txBody>
          <a:bodyPr wrap="square" rtlCol="0">
            <a:spAutoFit/>
          </a:bodyPr>
          <a:lstStyle/>
          <a:p>
            <a:r>
              <a:rPr lang="en-GB"/>
              <a:t>Backend /</a:t>
            </a:r>
          </a:p>
          <a:p>
            <a:r>
              <a:rPr lang="en-GB"/>
              <a:t>Infrastructure</a:t>
            </a:r>
          </a:p>
        </p:txBody>
      </p:sp>
      <p:sp>
        <p:nvSpPr>
          <p:cNvPr id="13" name="TextBox 12">
            <a:extLst>
              <a:ext uri="{FF2B5EF4-FFF2-40B4-BE49-F238E27FC236}">
                <a16:creationId xmlns:a16="http://schemas.microsoft.com/office/drawing/2014/main" id="{B808930C-6CE8-93A5-9270-13B523A5A961}"/>
              </a:ext>
            </a:extLst>
          </p:cNvPr>
          <p:cNvSpPr txBox="1"/>
          <p:nvPr/>
        </p:nvSpPr>
        <p:spPr>
          <a:xfrm>
            <a:off x="7178552" y="1859402"/>
            <a:ext cx="1727947" cy="646331"/>
          </a:xfrm>
          <a:prstGeom prst="rect">
            <a:avLst/>
          </a:prstGeom>
          <a:noFill/>
        </p:spPr>
        <p:txBody>
          <a:bodyPr wrap="square" rtlCol="0">
            <a:spAutoFit/>
          </a:bodyPr>
          <a:lstStyle/>
          <a:p>
            <a:r>
              <a:rPr lang="en-GB">
                <a:solidFill>
                  <a:schemeClr val="bg1"/>
                </a:solidFill>
              </a:rPr>
              <a:t>User</a:t>
            </a:r>
          </a:p>
          <a:p>
            <a:r>
              <a:rPr lang="en-GB">
                <a:solidFill>
                  <a:schemeClr val="bg1"/>
                </a:solidFill>
              </a:rPr>
              <a:t>Interfaces</a:t>
            </a:r>
          </a:p>
        </p:txBody>
      </p:sp>
      <p:sp>
        <p:nvSpPr>
          <p:cNvPr id="14" name="TextBox 13">
            <a:extLst>
              <a:ext uri="{FF2B5EF4-FFF2-40B4-BE49-F238E27FC236}">
                <a16:creationId xmlns:a16="http://schemas.microsoft.com/office/drawing/2014/main" id="{D9254F3D-15CE-86B4-8934-FF2433B7C6D4}"/>
              </a:ext>
            </a:extLst>
          </p:cNvPr>
          <p:cNvSpPr txBox="1"/>
          <p:nvPr/>
        </p:nvSpPr>
        <p:spPr>
          <a:xfrm>
            <a:off x="389965" y="3785347"/>
            <a:ext cx="9856694" cy="1477328"/>
          </a:xfrm>
          <a:prstGeom prst="rect">
            <a:avLst/>
          </a:prstGeom>
          <a:noFill/>
        </p:spPr>
        <p:txBody>
          <a:bodyPr wrap="square" rtlCol="0">
            <a:spAutoFit/>
          </a:bodyPr>
          <a:lstStyle/>
          <a:p>
            <a:r>
              <a:rPr lang="en-GB"/>
              <a:t>Our users care about the interfaces:</a:t>
            </a:r>
          </a:p>
          <a:p>
            <a:pPr marL="285750" indent="-285750">
              <a:buFont typeface="Arial" panose="020B0604020202020204" pitchFamily="34" charset="0"/>
              <a:buChar char="•"/>
            </a:pPr>
            <a:r>
              <a:rPr lang="en-GB"/>
              <a:t>Hardware interfaces for equipment owners</a:t>
            </a:r>
          </a:p>
          <a:p>
            <a:pPr marL="285750" indent="-285750">
              <a:buFont typeface="Arial" panose="020B0604020202020204" pitchFamily="34" charset="0"/>
              <a:buChar char="•"/>
            </a:pPr>
            <a:r>
              <a:rPr lang="en-GB"/>
              <a:t>User interfaces for operators and equipment owners</a:t>
            </a:r>
          </a:p>
          <a:p>
            <a:pPr marL="285750" indent="-285750">
              <a:buFont typeface="Arial" panose="020B0604020202020204" pitchFamily="34" charset="0"/>
              <a:buChar char="•"/>
            </a:pPr>
            <a:endParaRPr lang="en-GB"/>
          </a:p>
          <a:p>
            <a:r>
              <a:rPr lang="en-GB"/>
              <a:t>But we have spent a considerable time in this period working on backend and infrastructure.</a:t>
            </a:r>
          </a:p>
        </p:txBody>
      </p:sp>
      <p:pic>
        <p:nvPicPr>
          <p:cNvPr id="16" name="Picture 15">
            <a:extLst>
              <a:ext uri="{FF2B5EF4-FFF2-40B4-BE49-F238E27FC236}">
                <a16:creationId xmlns:a16="http://schemas.microsoft.com/office/drawing/2014/main" id="{DAF0DAA3-BD5C-5E08-AF72-B1AF54199849}"/>
              </a:ext>
            </a:extLst>
          </p:cNvPr>
          <p:cNvPicPr>
            <a:picLocks noChangeAspect="1"/>
          </p:cNvPicPr>
          <p:nvPr/>
        </p:nvPicPr>
        <p:blipFill>
          <a:blip r:embed="rId3"/>
          <a:stretch>
            <a:fillRect/>
          </a:stretch>
        </p:blipFill>
        <p:spPr>
          <a:xfrm>
            <a:off x="338333" y="1227189"/>
            <a:ext cx="1580770" cy="1910756"/>
          </a:xfrm>
          <a:prstGeom prst="rect">
            <a:avLst/>
          </a:prstGeom>
        </p:spPr>
      </p:pic>
      <p:pic>
        <p:nvPicPr>
          <p:cNvPr id="20" name="Picture 19">
            <a:extLst>
              <a:ext uri="{FF2B5EF4-FFF2-40B4-BE49-F238E27FC236}">
                <a16:creationId xmlns:a16="http://schemas.microsoft.com/office/drawing/2014/main" id="{22902C26-E0FB-D3FD-6D28-07F6665BA7CA}"/>
              </a:ext>
            </a:extLst>
          </p:cNvPr>
          <p:cNvPicPr>
            <a:picLocks noChangeAspect="1"/>
          </p:cNvPicPr>
          <p:nvPr/>
        </p:nvPicPr>
        <p:blipFill>
          <a:blip r:embed="rId4"/>
          <a:stretch>
            <a:fillRect/>
          </a:stretch>
        </p:blipFill>
        <p:spPr>
          <a:xfrm>
            <a:off x="8715928" y="1342126"/>
            <a:ext cx="2889440" cy="1680882"/>
          </a:xfrm>
          <a:prstGeom prst="rect">
            <a:avLst/>
          </a:prstGeom>
        </p:spPr>
      </p:pic>
    </p:spTree>
    <p:extLst>
      <p:ext uri="{BB962C8B-B14F-4D97-AF65-F5344CB8AC3E}">
        <p14:creationId xmlns:p14="http://schemas.microsoft.com/office/powerpoint/2010/main" val="577604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F371D-D45F-BFF6-E40E-39CE9A180C36}"/>
              </a:ext>
            </a:extLst>
          </p:cNvPr>
          <p:cNvSpPr>
            <a:spLocks noGrp="1"/>
          </p:cNvSpPr>
          <p:nvPr>
            <p:ph type="title"/>
          </p:nvPr>
        </p:nvSpPr>
        <p:spPr/>
        <p:txBody>
          <a:bodyPr/>
          <a:lstStyle/>
          <a:p>
            <a:r>
              <a:rPr lang="en-GB"/>
              <a:t>Hardware Interfaces</a:t>
            </a:r>
          </a:p>
        </p:txBody>
      </p:sp>
      <p:graphicFrame>
        <p:nvGraphicFramePr>
          <p:cNvPr id="4" name="Content Placeholder 3">
            <a:extLst>
              <a:ext uri="{FF2B5EF4-FFF2-40B4-BE49-F238E27FC236}">
                <a16:creationId xmlns:a16="http://schemas.microsoft.com/office/drawing/2014/main" id="{3FEA10DB-A699-5B5E-B8A8-3CF1B724618F}"/>
              </a:ext>
            </a:extLst>
          </p:cNvPr>
          <p:cNvGraphicFramePr>
            <a:graphicFrameLocks noGrp="1"/>
          </p:cNvGraphicFramePr>
          <p:nvPr>
            <p:ph idx="1"/>
            <p:extLst>
              <p:ext uri="{D42A27DB-BD31-4B8C-83A1-F6EECF244321}">
                <p14:modId xmlns:p14="http://schemas.microsoft.com/office/powerpoint/2010/main" val="1103095041"/>
              </p:ext>
            </p:extLst>
          </p:nvPr>
        </p:nvGraphicFramePr>
        <p:xfrm>
          <a:off x="266700" y="1026427"/>
          <a:ext cx="10261599" cy="3037840"/>
        </p:xfrm>
        <a:graphic>
          <a:graphicData uri="http://schemas.openxmlformats.org/drawingml/2006/table">
            <a:tbl>
              <a:tblPr firstRow="1" bandRow="1">
                <a:tableStyleId>{5C22544A-7EE6-4342-B048-85BDC9FD1C3A}</a:tableStyleId>
              </a:tblPr>
              <a:tblGrid>
                <a:gridCol w="2664759">
                  <a:extLst>
                    <a:ext uri="{9D8B030D-6E8A-4147-A177-3AD203B41FA5}">
                      <a16:colId xmlns:a16="http://schemas.microsoft.com/office/drawing/2014/main" val="2991652494"/>
                    </a:ext>
                  </a:extLst>
                </a:gridCol>
                <a:gridCol w="4176307">
                  <a:extLst>
                    <a:ext uri="{9D8B030D-6E8A-4147-A177-3AD203B41FA5}">
                      <a16:colId xmlns:a16="http://schemas.microsoft.com/office/drawing/2014/main" val="2502299519"/>
                    </a:ext>
                  </a:extLst>
                </a:gridCol>
                <a:gridCol w="3420533">
                  <a:extLst>
                    <a:ext uri="{9D8B030D-6E8A-4147-A177-3AD203B41FA5}">
                      <a16:colId xmlns:a16="http://schemas.microsoft.com/office/drawing/2014/main" val="386558595"/>
                    </a:ext>
                  </a:extLst>
                </a:gridCol>
              </a:tblGrid>
              <a:tr h="370840">
                <a:tc>
                  <a:txBody>
                    <a:bodyPr/>
                    <a:lstStyle/>
                    <a:p>
                      <a:r>
                        <a:rPr lang="en-GB"/>
                        <a:t>Vsystem Only (</a:t>
                      </a:r>
                      <a:r>
                        <a:rPr lang="en-GB" err="1"/>
                        <a:t>pvecho</a:t>
                      </a:r>
                      <a:r>
                        <a:rPr lang="en-GB"/>
                        <a:t>)</a:t>
                      </a:r>
                    </a:p>
                  </a:txBody>
                  <a:tcPr/>
                </a:tc>
                <a:tc>
                  <a:txBody>
                    <a:bodyPr/>
                    <a:lstStyle/>
                    <a:p>
                      <a:r>
                        <a:rPr lang="en-GB"/>
                        <a:t>Conventional IOC</a:t>
                      </a:r>
                    </a:p>
                  </a:txBody>
                  <a:tcPr/>
                </a:tc>
                <a:tc>
                  <a:txBody>
                    <a:bodyPr/>
                    <a:lstStyle/>
                    <a:p>
                      <a:r>
                        <a:rPr lang="en-GB"/>
                        <a:t>p4p</a:t>
                      </a:r>
                    </a:p>
                  </a:txBody>
                  <a:tcPr/>
                </a:tc>
                <a:extLst>
                  <a:ext uri="{0D108BD9-81ED-4DB2-BD59-A6C34878D82A}">
                    <a16:rowId xmlns:a16="http://schemas.microsoft.com/office/drawing/2014/main" val="2397537574"/>
                  </a:ext>
                </a:extLst>
              </a:tr>
              <a:tr h="370840">
                <a:tc>
                  <a:txBody>
                    <a:bodyPr/>
                    <a:lstStyle/>
                    <a:p>
                      <a:r>
                        <a:rPr lang="en-GB" dirty="0"/>
                        <a:t>MPX*</a:t>
                      </a:r>
                    </a:p>
                  </a:txBody>
                  <a:tcPr/>
                </a:tc>
                <a:tc>
                  <a:txBody>
                    <a:bodyPr/>
                    <a:lstStyle/>
                    <a:p>
                      <a:r>
                        <a:rPr lang="en-GB"/>
                        <a:t>FINS – TS1, TS2, other older PLCS</a:t>
                      </a:r>
                    </a:p>
                    <a:p>
                      <a:r>
                        <a:rPr lang="en-GB" err="1"/>
                        <a:t>Mobiis</a:t>
                      </a:r>
                      <a:r>
                        <a:rPr lang="en-GB"/>
                        <a:t> conversion of existing Vsystem configuration</a:t>
                      </a:r>
                    </a:p>
                  </a:txBody>
                  <a:tcPr/>
                </a:tc>
                <a:tc>
                  <a:txBody>
                    <a:bodyPr/>
                    <a:lstStyle/>
                    <a:p>
                      <a:r>
                        <a:rPr lang="en-GB" dirty="0"/>
                        <a:t>PXI / CPS* – In-house systems</a:t>
                      </a:r>
                    </a:p>
                    <a:p>
                      <a:r>
                        <a:rPr lang="en-GB" dirty="0"/>
                        <a:t>Largest number of existing PVs</a:t>
                      </a:r>
                    </a:p>
                  </a:txBody>
                  <a:tcPr/>
                </a:tc>
                <a:extLst>
                  <a:ext uri="{0D108BD9-81ED-4DB2-BD59-A6C34878D82A}">
                    <a16:rowId xmlns:a16="http://schemas.microsoft.com/office/drawing/2014/main" val="712467023"/>
                  </a:ext>
                </a:extLst>
              </a:tr>
              <a:tr h="370840">
                <a:tc>
                  <a:txBody>
                    <a:bodyPr/>
                    <a:lstStyle/>
                    <a:p>
                      <a:r>
                        <a:rPr lang="en-GB" dirty="0"/>
                        <a:t>STE*</a:t>
                      </a:r>
                    </a:p>
                  </a:txBody>
                  <a:tcPr/>
                </a:tc>
                <a:tc>
                  <a:txBody>
                    <a:bodyPr/>
                    <a:lstStyle/>
                    <a:p>
                      <a:r>
                        <a:rPr lang="en-GB"/>
                        <a:t>Modbus – PLCs, Synch RF, Mag PSUs</a:t>
                      </a:r>
                    </a:p>
                  </a:txBody>
                  <a:tcPr/>
                </a:tc>
                <a:tc>
                  <a:txBody>
                    <a:bodyPr/>
                    <a:lstStyle/>
                    <a:p>
                      <a:r>
                        <a:rPr lang="en-GB"/>
                        <a:t>Omron – New TS1 PLCs</a:t>
                      </a:r>
                    </a:p>
                    <a:p>
                      <a:r>
                        <a:rPr lang="en-GB"/>
                        <a:t>Used CIP, moving to MQTT</a:t>
                      </a:r>
                    </a:p>
                  </a:txBody>
                  <a:tcPr/>
                </a:tc>
                <a:extLst>
                  <a:ext uri="{0D108BD9-81ED-4DB2-BD59-A6C34878D82A}">
                    <a16:rowId xmlns:a16="http://schemas.microsoft.com/office/drawing/2014/main" val="4170216282"/>
                  </a:ext>
                </a:extLst>
              </a:tr>
              <a:tr h="370840">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Personnel Protection System (PPS)</a:t>
                      </a:r>
                    </a:p>
                  </a:txBody>
                  <a:tcPr/>
                </a:tc>
                <a:tc>
                  <a:txBody>
                    <a:bodyPr/>
                    <a:lstStyle/>
                    <a:p>
                      <a:r>
                        <a:rPr lang="en-GB"/>
                        <a:t>Serial / Moxa</a:t>
                      </a:r>
                    </a:p>
                  </a:txBody>
                  <a:tcPr/>
                </a:tc>
                <a:extLst>
                  <a:ext uri="{0D108BD9-81ED-4DB2-BD59-A6C34878D82A}">
                    <a16:rowId xmlns:a16="http://schemas.microsoft.com/office/drawing/2014/main" val="416895629"/>
                  </a:ext>
                </a:extLst>
              </a:tr>
              <a:tr h="370840">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Digital Waveform System (DWS)*</a:t>
                      </a:r>
                    </a:p>
                  </a:txBody>
                  <a:tcPr/>
                </a:tc>
                <a:tc>
                  <a:txBody>
                    <a:bodyPr/>
                    <a:lstStyle/>
                    <a:p>
                      <a:r>
                        <a:rPr lang="en-GB" dirty="0">
                          <a:solidFill>
                            <a:schemeClr val="tx1">
                              <a:lumMod val="50000"/>
                              <a:lumOff val="50000"/>
                            </a:schemeClr>
                          </a:solidFill>
                        </a:rPr>
                        <a:t>DWS*</a:t>
                      </a:r>
                    </a:p>
                  </a:txBody>
                  <a:tcPr/>
                </a:tc>
                <a:extLst>
                  <a:ext uri="{0D108BD9-81ED-4DB2-BD59-A6C34878D82A}">
                    <a16:rowId xmlns:a16="http://schemas.microsoft.com/office/drawing/2014/main" val="3174437072"/>
                  </a:ext>
                </a:extLst>
              </a:tr>
              <a:tr h="370840">
                <a:tc>
                  <a:txBody>
                    <a:bodyPr/>
                    <a:lstStyle/>
                    <a:p>
                      <a:r>
                        <a:rPr lang="en-GB" i="1" dirty="0"/>
                        <a:t>* ISIS specific</a:t>
                      </a:r>
                      <a:r>
                        <a:rPr lang="en-GB" dirty="0"/>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Red Pitaya</a:t>
                      </a:r>
                    </a:p>
                  </a:txBody>
                  <a:tcPr/>
                </a:tc>
                <a:tc>
                  <a:txBody>
                    <a:bodyPr/>
                    <a:lstStyle/>
                    <a:p>
                      <a:endParaRPr lang="en-GB" dirty="0"/>
                    </a:p>
                  </a:txBody>
                  <a:tcPr/>
                </a:tc>
                <a:extLst>
                  <a:ext uri="{0D108BD9-81ED-4DB2-BD59-A6C34878D82A}">
                    <a16:rowId xmlns:a16="http://schemas.microsoft.com/office/drawing/2014/main" val="2000729667"/>
                  </a:ext>
                </a:extLst>
              </a:tr>
            </a:tbl>
          </a:graphicData>
        </a:graphic>
      </p:graphicFrame>
      <p:sp>
        <p:nvSpPr>
          <p:cNvPr id="5" name="TextBox 4">
            <a:extLst>
              <a:ext uri="{FF2B5EF4-FFF2-40B4-BE49-F238E27FC236}">
                <a16:creationId xmlns:a16="http://schemas.microsoft.com/office/drawing/2014/main" id="{828592B5-A733-28F4-BD75-6DD01CE6CDE7}"/>
              </a:ext>
            </a:extLst>
          </p:cNvPr>
          <p:cNvSpPr txBox="1"/>
          <p:nvPr/>
        </p:nvSpPr>
        <p:spPr>
          <a:xfrm>
            <a:off x="266700" y="4106226"/>
            <a:ext cx="10793506" cy="1200329"/>
          </a:xfrm>
          <a:prstGeom prst="rect">
            <a:avLst/>
          </a:prstGeom>
          <a:noFill/>
        </p:spPr>
        <p:txBody>
          <a:bodyPr wrap="square" rtlCol="0">
            <a:spAutoFit/>
          </a:bodyPr>
          <a:lstStyle/>
          <a:p>
            <a:r>
              <a:rPr lang="en-GB" dirty="0"/>
              <a:t>Newly added systems EPICS only where possible; </a:t>
            </a:r>
            <a:r>
              <a:rPr lang="en-GB" dirty="0" err="1"/>
              <a:t>PVEcho</a:t>
            </a:r>
            <a:r>
              <a:rPr lang="en-GB" dirty="0"/>
              <a:t> enables continued </a:t>
            </a:r>
            <a:r>
              <a:rPr lang="en-GB" dirty="0" err="1"/>
              <a:t>Valarm</a:t>
            </a:r>
            <a:r>
              <a:rPr lang="en-GB" dirty="0"/>
              <a:t> use</a:t>
            </a:r>
          </a:p>
          <a:p>
            <a:endParaRPr lang="en-GB" dirty="0"/>
          </a:p>
          <a:p>
            <a:r>
              <a:rPr lang="en-GB" dirty="0"/>
              <a:t>Exploring: 	OPC-UA (conventional IOC developed at ITER)</a:t>
            </a:r>
          </a:p>
          <a:p>
            <a:r>
              <a:rPr lang="en-GB" dirty="0"/>
              <a:t>Open Problem:	LabView (no existing </a:t>
            </a:r>
            <a:r>
              <a:rPr lang="en-GB" dirty="0" err="1"/>
              <a:t>PVAccess</a:t>
            </a:r>
            <a:r>
              <a:rPr lang="en-GB" dirty="0"/>
              <a:t> library); simpler systems will use CPS/PXI interface</a:t>
            </a:r>
          </a:p>
        </p:txBody>
      </p:sp>
    </p:spTree>
    <p:extLst>
      <p:ext uri="{BB962C8B-B14F-4D97-AF65-F5344CB8AC3E}">
        <p14:creationId xmlns:p14="http://schemas.microsoft.com/office/powerpoint/2010/main" val="3699373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58C13-3E5A-3702-A051-060942A149CD}"/>
              </a:ext>
            </a:extLst>
          </p:cNvPr>
          <p:cNvSpPr>
            <a:spLocks noGrp="1"/>
          </p:cNvSpPr>
          <p:nvPr>
            <p:ph type="title"/>
          </p:nvPr>
        </p:nvSpPr>
        <p:spPr/>
        <p:txBody>
          <a:bodyPr/>
          <a:lstStyle/>
          <a:p>
            <a:r>
              <a:rPr lang="en-GB"/>
              <a:t>Backend / Infrastructure</a:t>
            </a:r>
          </a:p>
        </p:txBody>
      </p:sp>
      <p:sp>
        <p:nvSpPr>
          <p:cNvPr id="3" name="Content Placeholder 2">
            <a:extLst>
              <a:ext uri="{FF2B5EF4-FFF2-40B4-BE49-F238E27FC236}">
                <a16:creationId xmlns:a16="http://schemas.microsoft.com/office/drawing/2014/main" id="{67477FD9-3016-67C4-C6BD-DFC31270C628}"/>
              </a:ext>
            </a:extLst>
          </p:cNvPr>
          <p:cNvSpPr>
            <a:spLocks noGrp="1"/>
          </p:cNvSpPr>
          <p:nvPr>
            <p:ph sz="half" idx="1"/>
          </p:nvPr>
        </p:nvSpPr>
        <p:spPr/>
        <p:txBody>
          <a:bodyPr>
            <a:normAutofit fontScale="85000" lnSpcReduction="10000"/>
          </a:bodyPr>
          <a:lstStyle/>
          <a:p>
            <a:pPr marL="0" indent="0">
              <a:buNone/>
            </a:pPr>
            <a:r>
              <a:rPr lang="en-GB" dirty="0"/>
              <a:t>Hardware interface / Equipment Owner facing:</a:t>
            </a:r>
          </a:p>
          <a:p>
            <a:r>
              <a:rPr lang="en-GB" dirty="0"/>
              <a:t>p4p for ISIS / </a:t>
            </a:r>
            <a:r>
              <a:rPr lang="en-GB" dirty="0" err="1"/>
              <a:t>pyRecCaster</a:t>
            </a:r>
            <a:endParaRPr lang="en-GB" dirty="0"/>
          </a:p>
          <a:p>
            <a:r>
              <a:rPr lang="en-GB" dirty="0"/>
              <a:t>Policy for required IOC Modules – </a:t>
            </a:r>
            <a:r>
              <a:rPr lang="en-GB" dirty="0" err="1"/>
              <a:t>IOCstats</a:t>
            </a:r>
            <a:r>
              <a:rPr lang="en-GB" dirty="0"/>
              <a:t> &amp; </a:t>
            </a:r>
            <a:r>
              <a:rPr lang="en-GB" dirty="0" err="1"/>
              <a:t>RecCaster</a:t>
            </a:r>
            <a:endParaRPr lang="en-GB" dirty="0"/>
          </a:p>
          <a:p>
            <a:r>
              <a:rPr lang="en-GB" i="1" dirty="0" err="1"/>
              <a:t>PVEcho</a:t>
            </a:r>
            <a:r>
              <a:rPr lang="en-GB" i="1" dirty="0"/>
              <a:t> – e2v (EPICS to Vsystem) for alarms</a:t>
            </a:r>
          </a:p>
          <a:p>
            <a:r>
              <a:rPr lang="en-GB" dirty="0" err="1"/>
              <a:t>Tickit</a:t>
            </a:r>
            <a:r>
              <a:rPr lang="en-GB" dirty="0"/>
              <a:t> / LEWIS for PLC simulation</a:t>
            </a:r>
          </a:p>
          <a:p>
            <a:pPr marL="0" indent="0">
              <a:buNone/>
            </a:pPr>
            <a:endParaRPr lang="en-GB" dirty="0"/>
          </a:p>
          <a:p>
            <a:pPr marL="0" indent="0">
              <a:buNone/>
            </a:pPr>
            <a:r>
              <a:rPr lang="en-GB" dirty="0"/>
              <a:t>Internal Tools:</a:t>
            </a:r>
          </a:p>
          <a:p>
            <a:r>
              <a:rPr lang="en-GB" dirty="0"/>
              <a:t>PVA Gateways / </a:t>
            </a:r>
            <a:r>
              <a:rPr lang="en-GB" dirty="0" err="1"/>
              <a:t>SnowSignal</a:t>
            </a:r>
            <a:r>
              <a:rPr lang="en-GB" dirty="0"/>
              <a:t> (UDP Broadcast Relay)</a:t>
            </a:r>
          </a:p>
          <a:p>
            <a:r>
              <a:rPr lang="en-GB" i="1" dirty="0"/>
              <a:t>Automated renaming of PVs, esp. Vsystem derived</a:t>
            </a:r>
          </a:p>
          <a:p>
            <a:r>
              <a:rPr lang="en-GB" dirty="0"/>
              <a:t>Early investigations of </a:t>
            </a:r>
            <a:r>
              <a:rPr lang="en-GB" dirty="0" err="1"/>
              <a:t>Traefik</a:t>
            </a:r>
            <a:endParaRPr lang="en-GB" dirty="0"/>
          </a:p>
          <a:p>
            <a:r>
              <a:rPr lang="en-GB" dirty="0" err="1"/>
              <a:t>ChannelFinder</a:t>
            </a:r>
            <a:r>
              <a:rPr lang="en-GB" dirty="0"/>
              <a:t> + </a:t>
            </a:r>
            <a:r>
              <a:rPr lang="en-GB" dirty="0">
                <a:hlinkClick r:id="rId3"/>
              </a:rPr>
              <a:t>PV Info</a:t>
            </a:r>
            <a:endParaRPr lang="en-GB" dirty="0"/>
          </a:p>
          <a:p>
            <a:pPr marL="0" indent="0">
              <a:buNone/>
            </a:pPr>
            <a:endParaRPr lang="en-GB" dirty="0"/>
          </a:p>
          <a:p>
            <a:pPr lvl="1"/>
            <a:endParaRPr lang="en-GB" dirty="0"/>
          </a:p>
          <a:p>
            <a:pPr lvl="1"/>
            <a:endParaRPr lang="en-GB" dirty="0"/>
          </a:p>
          <a:p>
            <a:pPr marL="0" indent="0">
              <a:buNone/>
            </a:pPr>
            <a:endParaRPr lang="en-GB" dirty="0"/>
          </a:p>
          <a:p>
            <a:pPr marL="0" indent="0">
              <a:buNone/>
            </a:pPr>
            <a:endParaRPr lang="en-GB" dirty="0"/>
          </a:p>
        </p:txBody>
      </p:sp>
      <p:sp>
        <p:nvSpPr>
          <p:cNvPr id="4" name="Content Placeholder 3">
            <a:extLst>
              <a:ext uri="{FF2B5EF4-FFF2-40B4-BE49-F238E27FC236}">
                <a16:creationId xmlns:a16="http://schemas.microsoft.com/office/drawing/2014/main" id="{2EA34BA1-7F0D-1F73-3EEF-9E946F557C8E}"/>
              </a:ext>
            </a:extLst>
          </p:cNvPr>
          <p:cNvSpPr>
            <a:spLocks noGrp="1"/>
          </p:cNvSpPr>
          <p:nvPr>
            <p:ph sz="half" idx="2"/>
          </p:nvPr>
        </p:nvSpPr>
        <p:spPr>
          <a:xfrm>
            <a:off x="6341383" y="1304924"/>
            <a:ext cx="5580000" cy="4638676"/>
          </a:xfrm>
        </p:spPr>
        <p:txBody>
          <a:bodyPr>
            <a:normAutofit fontScale="62500" lnSpcReduction="20000"/>
          </a:bodyPr>
          <a:lstStyle/>
          <a:p>
            <a:pPr marL="0" indent="0">
              <a:buNone/>
            </a:pPr>
            <a:r>
              <a:rPr lang="en-GB" sz="2700" dirty="0"/>
              <a:t>Frontend / User facing:</a:t>
            </a:r>
          </a:p>
          <a:p>
            <a:r>
              <a:rPr lang="en-GB" sz="2700" dirty="0"/>
              <a:t>Phoebus services</a:t>
            </a:r>
          </a:p>
          <a:p>
            <a:pPr lvl="1"/>
            <a:r>
              <a:rPr lang="en-GB" sz="2700" dirty="0" err="1"/>
              <a:t>Olog</a:t>
            </a:r>
            <a:r>
              <a:rPr lang="en-GB" sz="2700" dirty="0"/>
              <a:t>, </a:t>
            </a:r>
          </a:p>
          <a:p>
            <a:pPr lvl="1"/>
            <a:r>
              <a:rPr lang="en-GB" sz="2700" dirty="0"/>
              <a:t>EPICS Alarms &amp; Alarm History, </a:t>
            </a:r>
          </a:p>
          <a:p>
            <a:pPr lvl="1"/>
            <a:r>
              <a:rPr lang="en-GB" sz="2700" dirty="0"/>
              <a:t>PVWS + DBWR </a:t>
            </a:r>
          </a:p>
          <a:p>
            <a:pPr lvl="1"/>
            <a:r>
              <a:rPr lang="en-GB" sz="2700" dirty="0"/>
              <a:t>Save-and-Restore</a:t>
            </a:r>
          </a:p>
          <a:p>
            <a:r>
              <a:rPr lang="en-GB" sz="2700" i="1" dirty="0" err="1"/>
              <a:t>sshrelay</a:t>
            </a:r>
            <a:endParaRPr lang="en-GB" sz="2700" i="1" dirty="0"/>
          </a:p>
          <a:p>
            <a:r>
              <a:rPr lang="en-GB" sz="2700" dirty="0"/>
              <a:t>Deployment pipeline for Single Channel Profile Monitors</a:t>
            </a:r>
          </a:p>
          <a:p>
            <a:pPr marL="457200" lvl="1" indent="0">
              <a:buNone/>
            </a:pPr>
            <a:endParaRPr lang="en-GB" sz="2700" dirty="0"/>
          </a:p>
          <a:p>
            <a:pPr marL="0" indent="0">
              <a:buNone/>
            </a:pPr>
            <a:r>
              <a:rPr lang="en-GB" sz="2700" dirty="0"/>
              <a:t>Other:</a:t>
            </a:r>
          </a:p>
          <a:p>
            <a:r>
              <a:rPr lang="en-GB" sz="2700" dirty="0"/>
              <a:t>Continuing work on PV Naming standards</a:t>
            </a:r>
          </a:p>
          <a:p>
            <a:r>
              <a:rPr lang="en-GB" sz="2700" dirty="0"/>
              <a:t>Machine learning – Automated tuning of LEBT, interaction with surrogate models, use through Phoebus</a:t>
            </a:r>
          </a:p>
          <a:p>
            <a:r>
              <a:rPr lang="en-GB" sz="2700" dirty="0"/>
              <a:t>Early exploration of BlueSky / </a:t>
            </a:r>
            <a:r>
              <a:rPr lang="en-GB" sz="2700" dirty="0" err="1"/>
              <a:t>Ophyd</a:t>
            </a:r>
            <a:r>
              <a:rPr lang="en-GB" sz="2700" dirty="0"/>
              <a:t>, Phoebus Scan Editor, etc. for simple scripting</a:t>
            </a:r>
          </a:p>
          <a:p>
            <a:endParaRPr lang="en-GB" sz="1700" dirty="0"/>
          </a:p>
        </p:txBody>
      </p:sp>
      <p:sp>
        <p:nvSpPr>
          <p:cNvPr id="5" name="TextBox 4">
            <a:extLst>
              <a:ext uri="{FF2B5EF4-FFF2-40B4-BE49-F238E27FC236}">
                <a16:creationId xmlns:a16="http://schemas.microsoft.com/office/drawing/2014/main" id="{FE289EA3-5896-AF0E-29FA-E4D87E5565D8}"/>
              </a:ext>
            </a:extLst>
          </p:cNvPr>
          <p:cNvSpPr txBox="1"/>
          <p:nvPr/>
        </p:nvSpPr>
        <p:spPr>
          <a:xfrm>
            <a:off x="6341383" y="6129338"/>
            <a:ext cx="4681423" cy="584775"/>
          </a:xfrm>
          <a:prstGeom prst="rect">
            <a:avLst/>
          </a:prstGeom>
          <a:noFill/>
        </p:spPr>
        <p:txBody>
          <a:bodyPr wrap="square" rtlCol="0">
            <a:spAutoFit/>
          </a:bodyPr>
          <a:lstStyle/>
          <a:p>
            <a:r>
              <a:rPr lang="en-GB" sz="1600" i="1"/>
              <a:t>Italics show tasks that will be obsolete on completion of transition to EPICS</a:t>
            </a:r>
          </a:p>
        </p:txBody>
      </p:sp>
    </p:spTree>
    <p:extLst>
      <p:ext uri="{BB962C8B-B14F-4D97-AF65-F5344CB8AC3E}">
        <p14:creationId xmlns:p14="http://schemas.microsoft.com/office/powerpoint/2010/main" val="1950515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FB235-B2B9-6F5A-952D-587B2A42627B}"/>
              </a:ext>
            </a:extLst>
          </p:cNvPr>
          <p:cNvSpPr>
            <a:spLocks noGrp="1"/>
          </p:cNvSpPr>
          <p:nvPr>
            <p:ph type="title"/>
          </p:nvPr>
        </p:nvSpPr>
        <p:spPr/>
        <p:txBody>
          <a:bodyPr>
            <a:normAutofit fontScale="90000"/>
          </a:bodyPr>
          <a:lstStyle/>
          <a:p>
            <a:r>
              <a:rPr lang="en-GB" dirty="0"/>
              <a:t>User Interfaces – Phoebus and Other Interfaces</a:t>
            </a:r>
          </a:p>
        </p:txBody>
      </p:sp>
      <p:sp>
        <p:nvSpPr>
          <p:cNvPr id="3" name="Content Placeholder 2">
            <a:extLst>
              <a:ext uri="{FF2B5EF4-FFF2-40B4-BE49-F238E27FC236}">
                <a16:creationId xmlns:a16="http://schemas.microsoft.com/office/drawing/2014/main" id="{2B11994B-9F77-F6F6-1AF1-A768453D5D78}"/>
              </a:ext>
            </a:extLst>
          </p:cNvPr>
          <p:cNvSpPr>
            <a:spLocks noGrp="1"/>
          </p:cNvSpPr>
          <p:nvPr>
            <p:ph idx="1"/>
          </p:nvPr>
        </p:nvSpPr>
        <p:spPr>
          <a:xfrm>
            <a:off x="266699" y="974916"/>
            <a:ext cx="6458379" cy="4580236"/>
          </a:xfrm>
        </p:spPr>
        <p:txBody>
          <a:bodyPr>
            <a:normAutofit fontScale="85000" lnSpcReduction="20000"/>
          </a:bodyPr>
          <a:lstStyle/>
          <a:p>
            <a:pPr marL="0" indent="0">
              <a:buNone/>
            </a:pPr>
            <a:r>
              <a:rPr lang="en-GB" dirty="0"/>
              <a:t>Previously we had enabled the EPICS Archiver Appliance and our users were using the Phoebus Data Browser even before the first HMIs were ready.</a:t>
            </a:r>
          </a:p>
          <a:p>
            <a:pPr marL="0" indent="0">
              <a:buNone/>
            </a:pPr>
            <a:r>
              <a:rPr lang="en-GB" dirty="0"/>
              <a:t>We are now using or testing many more Phoebus features:</a:t>
            </a:r>
          </a:p>
          <a:p>
            <a:pPr marL="285750" indent="-285750">
              <a:buFont typeface="Arial" panose="020B0604020202020204" pitchFamily="34" charset="0"/>
              <a:buChar char="•"/>
            </a:pPr>
            <a:r>
              <a:rPr lang="en-GB" dirty="0" err="1"/>
              <a:t>Olog</a:t>
            </a:r>
            <a:r>
              <a:rPr lang="en-GB" dirty="0"/>
              <a:t> – electronic logbook (being tested by target controls)</a:t>
            </a:r>
          </a:p>
          <a:p>
            <a:pPr marL="285750" indent="-285750">
              <a:buFont typeface="Arial" panose="020B0604020202020204" pitchFamily="34" charset="0"/>
              <a:buChar char="•"/>
            </a:pPr>
            <a:r>
              <a:rPr lang="en-GB" dirty="0"/>
              <a:t>Save-and-Restore – initial testing by machine physicists, possibly awaiting point-in-time features</a:t>
            </a:r>
          </a:p>
          <a:p>
            <a:pPr marL="285750" indent="-285750">
              <a:buFont typeface="Arial" panose="020B0604020202020204" pitchFamily="34" charset="0"/>
              <a:buChar char="•"/>
            </a:pPr>
            <a:r>
              <a:rPr lang="en-GB" dirty="0"/>
              <a:t>Alarm Area Panel, Alarm Tree, and Alarm Table – early testing in the MCR</a:t>
            </a:r>
          </a:p>
          <a:p>
            <a:pPr marL="285750" indent="-285750">
              <a:buFont typeface="Arial" panose="020B0604020202020204" pitchFamily="34" charset="0"/>
              <a:buChar char="•"/>
            </a:pPr>
            <a:r>
              <a:rPr lang="en-GB" dirty="0">
                <a:hlinkClick r:id="rId3"/>
              </a:rPr>
              <a:t>DBWR</a:t>
            </a:r>
            <a:r>
              <a:rPr lang="en-GB" dirty="0"/>
              <a:t> – rendering of control screens to web interface, </a:t>
            </a:r>
            <a:r>
              <a:rPr lang="en-GB" i="1" dirty="0"/>
              <a:t>very</a:t>
            </a:r>
            <a:r>
              <a:rPr lang="en-GB" dirty="0"/>
              <a:t> early testing </a:t>
            </a:r>
          </a:p>
          <a:p>
            <a:pPr marL="285750" indent="-285750">
              <a:buFont typeface="Arial" panose="020B0604020202020204" pitchFamily="34" charset="0"/>
              <a:buChar char="•"/>
            </a:pPr>
            <a:endParaRPr lang="en-GB" dirty="0"/>
          </a:p>
          <a:p>
            <a:pPr marL="0" indent="0">
              <a:buNone/>
            </a:pPr>
            <a:r>
              <a:rPr lang="en-GB" dirty="0"/>
              <a:t>Outside of Phoebus we are implementing other support services:</a:t>
            </a:r>
          </a:p>
          <a:p>
            <a:pPr marL="285750" indent="-285750">
              <a:buFont typeface="Arial" panose="020B0604020202020204" pitchFamily="34" charset="0"/>
              <a:buChar char="•"/>
            </a:pPr>
            <a:r>
              <a:rPr lang="en-GB" dirty="0" err="1"/>
              <a:t>RecSync</a:t>
            </a:r>
            <a:r>
              <a:rPr lang="en-GB" dirty="0"/>
              <a:t> / </a:t>
            </a:r>
            <a:r>
              <a:rPr lang="en-GB" dirty="0" err="1"/>
              <a:t>ChannelFinder</a:t>
            </a:r>
            <a:r>
              <a:rPr lang="en-GB" dirty="0"/>
              <a:t> for PV tracking and searching (integrated into Phoebus)</a:t>
            </a:r>
          </a:p>
          <a:p>
            <a:pPr marL="285750" indent="-285750">
              <a:buFont typeface="Arial" panose="020B0604020202020204" pitchFamily="34" charset="0"/>
              <a:buChar char="•"/>
            </a:pPr>
            <a:r>
              <a:rPr lang="en-GB" dirty="0">
                <a:hlinkClick r:id="rId4"/>
              </a:rPr>
              <a:t>PVInfo</a:t>
            </a:r>
            <a:r>
              <a:rPr lang="en-GB" dirty="0"/>
              <a:t> as a web front-end for above and other support services (such as </a:t>
            </a:r>
            <a:r>
              <a:rPr lang="en-GB" dirty="0" err="1"/>
              <a:t>pvws</a:t>
            </a:r>
            <a:r>
              <a:rPr lang="en-GB" dirty="0"/>
              <a:t>)</a:t>
            </a:r>
          </a:p>
        </p:txBody>
      </p:sp>
      <p:pic>
        <p:nvPicPr>
          <p:cNvPr id="5" name="Picture 4">
            <a:extLst>
              <a:ext uri="{FF2B5EF4-FFF2-40B4-BE49-F238E27FC236}">
                <a16:creationId xmlns:a16="http://schemas.microsoft.com/office/drawing/2014/main" id="{73DD0697-62C8-ED3E-E13D-1D0DBD2BC671}"/>
              </a:ext>
            </a:extLst>
          </p:cNvPr>
          <p:cNvPicPr>
            <a:picLocks noChangeAspect="1"/>
          </p:cNvPicPr>
          <p:nvPr/>
        </p:nvPicPr>
        <p:blipFill>
          <a:blip r:embed="rId5"/>
          <a:stretch>
            <a:fillRect/>
          </a:stretch>
        </p:blipFill>
        <p:spPr>
          <a:xfrm>
            <a:off x="6725078" y="1227651"/>
            <a:ext cx="5343168" cy="1720061"/>
          </a:xfrm>
          <a:prstGeom prst="rect">
            <a:avLst/>
          </a:prstGeom>
        </p:spPr>
      </p:pic>
      <p:pic>
        <p:nvPicPr>
          <p:cNvPr id="6" name="Picture 5">
            <a:extLst>
              <a:ext uri="{FF2B5EF4-FFF2-40B4-BE49-F238E27FC236}">
                <a16:creationId xmlns:a16="http://schemas.microsoft.com/office/drawing/2014/main" id="{8300F5C2-0A3F-C903-43C6-00A5787234A7}"/>
              </a:ext>
            </a:extLst>
          </p:cNvPr>
          <p:cNvPicPr>
            <a:picLocks noChangeAspect="1"/>
          </p:cNvPicPr>
          <p:nvPr/>
        </p:nvPicPr>
        <p:blipFill>
          <a:blip r:embed="rId6"/>
          <a:stretch>
            <a:fillRect/>
          </a:stretch>
        </p:blipFill>
        <p:spPr>
          <a:xfrm>
            <a:off x="6725078" y="3482346"/>
            <a:ext cx="4444828" cy="2148003"/>
          </a:xfrm>
          <a:prstGeom prst="rect">
            <a:avLst/>
          </a:prstGeom>
        </p:spPr>
      </p:pic>
    </p:spTree>
    <p:extLst>
      <p:ext uri="{BB962C8B-B14F-4D97-AF65-F5344CB8AC3E}">
        <p14:creationId xmlns:p14="http://schemas.microsoft.com/office/powerpoint/2010/main" val="790987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FB235-B2B9-6F5A-952D-587B2A42627B}"/>
              </a:ext>
            </a:extLst>
          </p:cNvPr>
          <p:cNvSpPr>
            <a:spLocks noGrp="1"/>
          </p:cNvSpPr>
          <p:nvPr>
            <p:ph type="title"/>
          </p:nvPr>
        </p:nvSpPr>
        <p:spPr/>
        <p:txBody>
          <a:bodyPr>
            <a:normAutofit fontScale="90000"/>
          </a:bodyPr>
          <a:lstStyle/>
          <a:p>
            <a:r>
              <a:rPr lang="en-GB" dirty="0"/>
              <a:t>User Interfaces - HMIs</a:t>
            </a:r>
          </a:p>
        </p:txBody>
      </p:sp>
      <p:sp>
        <p:nvSpPr>
          <p:cNvPr id="3" name="Content Placeholder 2">
            <a:extLst>
              <a:ext uri="{FF2B5EF4-FFF2-40B4-BE49-F238E27FC236}">
                <a16:creationId xmlns:a16="http://schemas.microsoft.com/office/drawing/2014/main" id="{2B11994B-9F77-F6F6-1AF1-A768453D5D78}"/>
              </a:ext>
            </a:extLst>
          </p:cNvPr>
          <p:cNvSpPr>
            <a:spLocks noGrp="1"/>
          </p:cNvSpPr>
          <p:nvPr>
            <p:ph idx="1"/>
          </p:nvPr>
        </p:nvSpPr>
        <p:spPr>
          <a:xfrm>
            <a:off x="266699" y="962280"/>
            <a:ext cx="7769719" cy="4840379"/>
          </a:xfrm>
        </p:spPr>
        <p:txBody>
          <a:bodyPr>
            <a:normAutofit/>
          </a:bodyPr>
          <a:lstStyle/>
          <a:p>
            <a:pPr marL="0" indent="0">
              <a:buNone/>
            </a:pPr>
            <a:r>
              <a:rPr lang="en-GB" dirty="0"/>
              <a:t>We use Phoebus for HMIs, with screens deployed via nginx. </a:t>
            </a:r>
          </a:p>
          <a:p>
            <a:pPr marL="0" indent="0">
              <a:buNone/>
            </a:pPr>
            <a:r>
              <a:rPr lang="en-GB" dirty="0"/>
              <a:t>Previously we had:</a:t>
            </a:r>
          </a:p>
          <a:p>
            <a:pPr marL="285750" indent="-285750">
              <a:buFont typeface="Arial" panose="020B0604020202020204" pitchFamily="34" charset="0"/>
              <a:buChar char="•"/>
            </a:pPr>
            <a:r>
              <a:rPr lang="en-GB" dirty="0"/>
              <a:t>New Target 1 HMIs developed in Phoebus (and with data from EPICS)</a:t>
            </a:r>
          </a:p>
          <a:p>
            <a:pPr marL="285750" indent="-285750">
              <a:buFont typeface="Arial" panose="020B0604020202020204" pitchFamily="34" charset="0"/>
              <a:buChar char="•"/>
            </a:pPr>
            <a:r>
              <a:rPr lang="en-GB" dirty="0" err="1"/>
              <a:t>Autoconverted</a:t>
            </a:r>
            <a:r>
              <a:rPr lang="en-GB" dirty="0"/>
              <a:t> Vsystem HMIs (with data from Vsystem via </a:t>
            </a:r>
            <a:r>
              <a:rPr lang="en-GB" dirty="0" err="1"/>
              <a:t>pvecho</a:t>
            </a:r>
            <a:r>
              <a:rPr lang="en-GB" dirty="0"/>
              <a:t>)</a:t>
            </a:r>
          </a:p>
          <a:p>
            <a:pPr marL="285750" indent="-285750">
              <a:buFont typeface="Arial" panose="020B0604020202020204" pitchFamily="34" charset="0"/>
              <a:buChar char="•"/>
            </a:pPr>
            <a:endParaRPr lang="en-GB" dirty="0"/>
          </a:p>
          <a:p>
            <a:pPr marL="0" indent="0">
              <a:buNone/>
            </a:pPr>
            <a:r>
              <a:rPr lang="en-GB" dirty="0"/>
              <a:t>Our contractors </a:t>
            </a:r>
            <a:r>
              <a:rPr lang="en-GB" dirty="0" err="1"/>
              <a:t>Mobiis</a:t>
            </a:r>
            <a:r>
              <a:rPr lang="en-GB" dirty="0"/>
              <a:t> have finished review of all </a:t>
            </a:r>
            <a:r>
              <a:rPr lang="en-GB" dirty="0" err="1"/>
              <a:t>autoconverted</a:t>
            </a:r>
            <a:r>
              <a:rPr lang="en-GB" dirty="0"/>
              <a:t> screens and manual corrections. We are now merging the corrected screens before acceptance testing by operators.</a:t>
            </a:r>
          </a:p>
          <a:p>
            <a:pPr marL="0" indent="0">
              <a:buNone/>
            </a:pPr>
            <a:r>
              <a:rPr lang="en-GB" dirty="0"/>
              <a:t>We have a number of screens (Synch RF, Synch correction magnets, etc.) which are too complex to be made from </a:t>
            </a:r>
            <a:r>
              <a:rPr lang="en-GB" dirty="0" err="1"/>
              <a:t>autoconverted</a:t>
            </a:r>
            <a:r>
              <a:rPr lang="en-GB" dirty="0"/>
              <a:t> screens and will need to be redesigned.</a:t>
            </a:r>
          </a:p>
        </p:txBody>
      </p:sp>
      <p:pic>
        <p:nvPicPr>
          <p:cNvPr id="5" name="Picture 4">
            <a:extLst>
              <a:ext uri="{FF2B5EF4-FFF2-40B4-BE49-F238E27FC236}">
                <a16:creationId xmlns:a16="http://schemas.microsoft.com/office/drawing/2014/main" id="{B7CE17DD-87E0-B7A2-DC40-387CFAD2C87C}"/>
              </a:ext>
            </a:extLst>
          </p:cNvPr>
          <p:cNvPicPr>
            <a:picLocks noChangeAspect="1"/>
          </p:cNvPicPr>
          <p:nvPr/>
        </p:nvPicPr>
        <p:blipFill>
          <a:blip r:embed="rId3"/>
          <a:stretch>
            <a:fillRect/>
          </a:stretch>
        </p:blipFill>
        <p:spPr>
          <a:xfrm>
            <a:off x="8023848" y="441731"/>
            <a:ext cx="3590995" cy="2987269"/>
          </a:xfrm>
          <a:prstGeom prst="rect">
            <a:avLst/>
          </a:prstGeom>
        </p:spPr>
      </p:pic>
      <p:pic>
        <p:nvPicPr>
          <p:cNvPr id="7" name="Picture 6">
            <a:extLst>
              <a:ext uri="{FF2B5EF4-FFF2-40B4-BE49-F238E27FC236}">
                <a16:creationId xmlns:a16="http://schemas.microsoft.com/office/drawing/2014/main" id="{A716FC23-9D7C-2BE6-058D-81DCEC2F0BD9}"/>
              </a:ext>
            </a:extLst>
          </p:cNvPr>
          <p:cNvPicPr>
            <a:picLocks noChangeAspect="1"/>
          </p:cNvPicPr>
          <p:nvPr/>
        </p:nvPicPr>
        <p:blipFill>
          <a:blip r:embed="rId4"/>
          <a:stretch>
            <a:fillRect/>
          </a:stretch>
        </p:blipFill>
        <p:spPr>
          <a:xfrm>
            <a:off x="8023848" y="3553792"/>
            <a:ext cx="3603565" cy="2987269"/>
          </a:xfrm>
          <a:prstGeom prst="rect">
            <a:avLst/>
          </a:prstGeom>
        </p:spPr>
      </p:pic>
    </p:spTree>
    <p:extLst>
      <p:ext uri="{BB962C8B-B14F-4D97-AF65-F5344CB8AC3E}">
        <p14:creationId xmlns:p14="http://schemas.microsoft.com/office/powerpoint/2010/main" val="4051303025"/>
      </p:ext>
    </p:extLst>
  </p:cSld>
  <p:clrMapOvr>
    <a:masterClrMapping/>
  </p:clrMapOvr>
</p:sld>
</file>

<file path=ppt/theme/theme1.xml><?xml version="1.0" encoding="utf-8"?>
<a:theme xmlns:a="http://schemas.openxmlformats.org/drawingml/2006/main" name="1_Title slide">
  <a:themeElements>
    <a:clrScheme name="STFC Colours">
      <a:dk1>
        <a:sysClr val="windowText" lastClr="000000"/>
      </a:dk1>
      <a:lt1>
        <a:sysClr val="window" lastClr="FFFFFF"/>
      </a:lt1>
      <a:dk2>
        <a:srgbClr val="44546A"/>
      </a:dk2>
      <a:lt2>
        <a:srgbClr val="E7E6E6"/>
      </a:lt2>
      <a:accent1>
        <a:srgbClr val="1E5DF8"/>
      </a:accent1>
      <a:accent2>
        <a:srgbClr val="FF9D1B"/>
      </a:accent2>
      <a:accent3>
        <a:srgbClr val="003088"/>
      </a:accent3>
      <a:accent4>
        <a:srgbClr val="D77900"/>
      </a:accent4>
      <a:accent5>
        <a:srgbClr val="008AAD"/>
      </a:accent5>
      <a:accent6>
        <a:srgbClr val="3E863E"/>
      </a:accent6>
      <a:hlink>
        <a:srgbClr val="1E5DF8"/>
      </a:hlink>
      <a:folHlink>
        <a:srgbClr val="923D96"/>
      </a:folHlink>
    </a:clrScheme>
    <a:fontScheme name="ISIS STFC">
      <a:majorFont>
        <a:latin typeface="Moderat Medium"/>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riangles">
  <a:themeElements>
    <a:clrScheme name="STFC Colours">
      <a:dk1>
        <a:sysClr val="windowText" lastClr="000000"/>
      </a:dk1>
      <a:lt1>
        <a:sysClr val="window" lastClr="FFFFFF"/>
      </a:lt1>
      <a:dk2>
        <a:srgbClr val="44546A"/>
      </a:dk2>
      <a:lt2>
        <a:srgbClr val="E7E6E6"/>
      </a:lt2>
      <a:accent1>
        <a:srgbClr val="1E5DF8"/>
      </a:accent1>
      <a:accent2>
        <a:srgbClr val="FF9D1B"/>
      </a:accent2>
      <a:accent3>
        <a:srgbClr val="003088"/>
      </a:accent3>
      <a:accent4>
        <a:srgbClr val="D77900"/>
      </a:accent4>
      <a:accent5>
        <a:srgbClr val="008AAD"/>
      </a:accent5>
      <a:accent6>
        <a:srgbClr val="3E863E"/>
      </a:accent6>
      <a:hlink>
        <a:srgbClr val="1E5DF8"/>
      </a:hlink>
      <a:folHlink>
        <a:srgbClr val="923D96"/>
      </a:folHlink>
    </a:clrScheme>
    <a:fontScheme name="ISIS STFC">
      <a:majorFont>
        <a:latin typeface="Moderat Medium"/>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Pattern">
  <a:themeElements>
    <a:clrScheme name="STFC Colours">
      <a:dk1>
        <a:sysClr val="windowText" lastClr="000000"/>
      </a:dk1>
      <a:lt1>
        <a:sysClr val="window" lastClr="FFFFFF"/>
      </a:lt1>
      <a:dk2>
        <a:srgbClr val="44546A"/>
      </a:dk2>
      <a:lt2>
        <a:srgbClr val="E7E6E6"/>
      </a:lt2>
      <a:accent1>
        <a:srgbClr val="1E5DF8"/>
      </a:accent1>
      <a:accent2>
        <a:srgbClr val="FF9D1B"/>
      </a:accent2>
      <a:accent3>
        <a:srgbClr val="003088"/>
      </a:accent3>
      <a:accent4>
        <a:srgbClr val="D77900"/>
      </a:accent4>
      <a:accent5>
        <a:srgbClr val="008AAD"/>
      </a:accent5>
      <a:accent6>
        <a:srgbClr val="3E863E"/>
      </a:accent6>
      <a:hlink>
        <a:srgbClr val="1E5DF8"/>
      </a:hlink>
      <a:folHlink>
        <a:srgbClr val="923D96"/>
      </a:folHlink>
    </a:clrScheme>
    <a:fontScheme name="ISIS STFC">
      <a:majorFont>
        <a:latin typeface="Moderat Medium"/>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Blank Layouts">
  <a:themeElements>
    <a:clrScheme name="STFC Colours">
      <a:dk1>
        <a:sysClr val="windowText" lastClr="000000"/>
      </a:dk1>
      <a:lt1>
        <a:sysClr val="window" lastClr="FFFFFF"/>
      </a:lt1>
      <a:dk2>
        <a:srgbClr val="44546A"/>
      </a:dk2>
      <a:lt2>
        <a:srgbClr val="E7E6E6"/>
      </a:lt2>
      <a:accent1>
        <a:srgbClr val="1E5DF8"/>
      </a:accent1>
      <a:accent2>
        <a:srgbClr val="FF9D1B"/>
      </a:accent2>
      <a:accent3>
        <a:srgbClr val="003088"/>
      </a:accent3>
      <a:accent4>
        <a:srgbClr val="D77900"/>
      </a:accent4>
      <a:accent5>
        <a:srgbClr val="008AAD"/>
      </a:accent5>
      <a:accent6>
        <a:srgbClr val="3E863E"/>
      </a:accent6>
      <a:hlink>
        <a:srgbClr val="1E5DF8"/>
      </a:hlink>
      <a:folHlink>
        <a:srgbClr val="923D96"/>
      </a:folHlink>
    </a:clrScheme>
    <a:fontScheme name="ISIS STFC">
      <a:majorFont>
        <a:latin typeface="Moderat Medium"/>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367b676-3231-4229-b246-27e36f6a6ea0" xsi:nil="true"/>
    <lcf76f155ced4ddcb4097134ff3c332f xmlns="7a6c5452-7205-4e2c-a322-0d36e47a409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2453390EE4BA43A5D6133E94472E90" ma:contentTypeVersion="17" ma:contentTypeDescription="Create a new document." ma:contentTypeScope="" ma:versionID="a3dd40fe961babd590db7e6ab2b6c3cc">
  <xsd:schema xmlns:xsd="http://www.w3.org/2001/XMLSchema" xmlns:xs="http://www.w3.org/2001/XMLSchema" xmlns:p="http://schemas.microsoft.com/office/2006/metadata/properties" xmlns:ns2="7a6c5452-7205-4e2c-a322-0d36e47a4095" xmlns:ns3="4367b676-3231-4229-b246-27e36f6a6ea0" targetNamespace="http://schemas.microsoft.com/office/2006/metadata/properties" ma:root="true" ma:fieldsID="9c9a1b7cbcb1e6780652342e7736d883" ns2:_="" ns3:_="">
    <xsd:import namespace="7a6c5452-7205-4e2c-a322-0d36e47a4095"/>
    <xsd:import namespace="4367b676-3231-4229-b246-27e36f6a6ea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6c5452-7205-4e2c-a322-0d36e47a40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e07c91c-676c-4292-ab42-0332d43006d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67b676-3231-4229-b246-27e36f6a6ea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5bb8876-a7eb-42f8-850b-785a27f532ba}" ma:internalName="TaxCatchAll" ma:showField="CatchAllData" ma:web="4367b676-3231-4229-b246-27e36f6a6e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62D15E-264E-46BA-8227-F78B9A4A7183}">
  <ds:schemaRefs>
    <ds:schemaRef ds:uri="http://schemas.microsoft.com/office/2006/metadata/properties"/>
    <ds:schemaRef ds:uri="http://schemas.microsoft.com/office/infopath/2007/PartnerControls"/>
    <ds:schemaRef ds:uri="4367b676-3231-4229-b246-27e36f6a6ea0"/>
    <ds:schemaRef ds:uri="7a6c5452-7205-4e2c-a322-0d36e47a4095"/>
  </ds:schemaRefs>
</ds:datastoreItem>
</file>

<file path=customXml/itemProps2.xml><?xml version="1.0" encoding="utf-8"?>
<ds:datastoreItem xmlns:ds="http://schemas.openxmlformats.org/officeDocument/2006/customXml" ds:itemID="{CCB8F5E0-6443-4F3B-85F5-E23BF401A05D}">
  <ds:schemaRefs>
    <ds:schemaRef ds:uri="http://schemas.microsoft.com/sharepoint/v3/contenttype/forms"/>
  </ds:schemaRefs>
</ds:datastoreItem>
</file>

<file path=customXml/itemProps3.xml><?xml version="1.0" encoding="utf-8"?>
<ds:datastoreItem xmlns:ds="http://schemas.openxmlformats.org/officeDocument/2006/customXml" ds:itemID="{8D4F5BA3-79C3-4C5A-A3F0-A9B7B86BEE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6c5452-7205-4e2c-a322-0d36e47a4095"/>
    <ds:schemaRef ds:uri="4367b676-3231-4229-b246-27e36f6a6e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2618</TotalTime>
  <Words>1349</Words>
  <Application>Microsoft Office PowerPoint</Application>
  <PresentationFormat>Widescreen</PresentationFormat>
  <Paragraphs>147</Paragraphs>
  <Slides>7</Slides>
  <Notes>7</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7</vt:i4>
      </vt:variant>
    </vt:vector>
  </HeadingPairs>
  <TitlesOfParts>
    <vt:vector size="16" baseType="lpstr">
      <vt:lpstr>Roboto</vt:lpstr>
      <vt:lpstr>Arial</vt:lpstr>
      <vt:lpstr>Calibri</vt:lpstr>
      <vt:lpstr>Moderat Medium</vt:lpstr>
      <vt:lpstr>Aptos</vt:lpstr>
      <vt:lpstr>1_Title slide</vt:lpstr>
      <vt:lpstr>2_Triangles</vt:lpstr>
      <vt:lpstr>3_Pattern</vt:lpstr>
      <vt:lpstr>4_Blank Layouts</vt:lpstr>
      <vt:lpstr>Status Update on the  EPICS Transition at the ISIS Accelerators</vt:lpstr>
      <vt:lpstr>EPICS at the ISIS Accelerators</vt:lpstr>
      <vt:lpstr>A Control System</vt:lpstr>
      <vt:lpstr>Hardware Interfaces</vt:lpstr>
      <vt:lpstr>Backend / Infrastructure</vt:lpstr>
      <vt:lpstr>User Interfaces – Phoebus and Other Interfaces</vt:lpstr>
      <vt:lpstr>User Interfaces - HMIs</vt:lpstr>
    </vt:vector>
  </TitlesOfParts>
  <Company>Science and Technology Facilities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Richardson, Stephanie (STFC,RAL,ISIS)</dc:creator>
  <cp:lastModifiedBy>Finch, Ivan (STFC,RAL,ISIS)</cp:lastModifiedBy>
  <cp:revision>5</cp:revision>
  <dcterms:created xsi:type="dcterms:W3CDTF">2023-01-10T12:41:06Z</dcterms:created>
  <dcterms:modified xsi:type="dcterms:W3CDTF">2024-09-17T02:58:34Z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0x010100FC2453390EE4BA43A5D6133E94472E90</vt:lpwstr>
  </property>
  <property fmtid="{D5CDD505-2E9C-101B-9397-08002B2CF9AE}" pid="3" name="MediaServiceImageTags">
    <vt:lpwstr/>
  </property>
</Properties>
</file>