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_rels/slideMaster9.xml.rels" ContentType="application/vnd.openxmlformats-package.relationships+xml"/>
  <Override PartName="/ppt/slideMasters/_rels/slideMaster8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3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10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_rels/notesSlide1.xml.rels" ContentType="application/vnd.openxmlformats-package.relationships+xml"/>
  <Override PartName="/ppt/notesSlides/notesSlide1.xml" ContentType="application/vnd.openxmlformats-officedocument.presentationml.notesSlide+xml"/>
  <Override PartName="/ppt/_rels/presentation.xml.rels" ContentType="application/vnd.openxmlformats-package.relationships+xml"/>
  <Override PartName="/ppt/media/image29.jpeg" ContentType="image/jpeg"/>
  <Override PartName="/ppt/media/image28.png" ContentType="image/png"/>
  <Override PartName="/ppt/media/image21.jpeg" ContentType="image/jpeg"/>
  <Override PartName="/ppt/media/image20.png" ContentType="image/png"/>
  <Override PartName="/ppt/media/image19.png" ContentType="image/png"/>
  <Override PartName="/ppt/media/image18.jpeg" ContentType="image/jpeg"/>
  <Override PartName="/ppt/media/image15.png" ContentType="image/png"/>
  <Override PartName="/ppt/media/image16.png" ContentType="image/png"/>
  <Override PartName="/ppt/media/image14.png" ContentType="image/png"/>
  <Override PartName="/ppt/media/image24.png" ContentType="image/png"/>
  <Override PartName="/ppt/media/image1.png" ContentType="image/png"/>
  <Override PartName="/ppt/media/image31.png" ContentType="image/png"/>
  <Override PartName="/ppt/media/image25.png" ContentType="image/png"/>
  <Override PartName="/ppt/media/image2.png" ContentType="image/png"/>
  <Override PartName="/ppt/media/image32.png" ContentType="image/png"/>
  <Override PartName="/ppt/media/image26.png" ContentType="image/png"/>
  <Override PartName="/ppt/media/image17.jpeg" ContentType="image/jpeg"/>
  <Override PartName="/ppt/media/image3.png" ContentType="image/png"/>
  <Override PartName="/ppt/media/image33.png" ContentType="image/png"/>
  <Override PartName="/ppt/media/image46.png" ContentType="image/png"/>
  <Override PartName="/ppt/media/image35.png" ContentType="image/png"/>
  <Override PartName="/ppt/media/image5.jpeg" ContentType="image/jpeg"/>
  <Override PartName="/ppt/media/image11.png" ContentType="image/png"/>
  <Override PartName="/ppt/media/image48.png" ContentType="image/png"/>
  <Override PartName="/ppt/media/image36.png" ContentType="image/png"/>
  <Override PartName="/ppt/media/image40.png" ContentType="image/png"/>
  <Override PartName="/ppt/media/image41.png" ContentType="image/png"/>
  <Override PartName="/ppt/media/image42.png" ContentType="image/png"/>
  <Override PartName="/ppt/media/image30.jpeg" ContentType="image/jpeg"/>
  <Override PartName="/ppt/media/image43.png" ContentType="image/png"/>
  <Override PartName="/ppt/media/image45.png" ContentType="image/png"/>
  <Override PartName="/ppt/media/image47.png" ContentType="image/png"/>
  <Override PartName="/ppt/media/image10.png" ContentType="image/png"/>
  <Override PartName="/ppt/media/image6.jpeg" ContentType="image/jpeg"/>
  <Override PartName="/ppt/media/image37.png" ContentType="image/png"/>
  <Override PartName="/ppt/media/image34.jpeg" ContentType="image/jpeg"/>
  <Override PartName="/ppt/media/image7.png" ContentType="image/png"/>
  <Override PartName="/ppt/media/image22.jpeg" ContentType="image/jpeg"/>
  <Override PartName="/ppt/media/image9.png" ContentType="image/png"/>
  <Override PartName="/ppt/media/image38.png" ContentType="image/png"/>
  <Override PartName="/ppt/media/image39.jpeg" ContentType="image/jpeg"/>
  <Override PartName="/ppt/media/image8.png" ContentType="image/png"/>
  <Override PartName="/ppt/media/image44.png" ContentType="image/png"/>
  <Override PartName="/ppt/media/image13.jpeg" ContentType="image/jpeg"/>
  <Override PartName="/ppt/media/image23.png" ContentType="image/png"/>
  <Override PartName="/ppt/media/image12.jpeg" ContentType="image/jpeg"/>
  <Override PartName="/ppt/media/image4.png" ContentType="image/png"/>
  <Override PartName="/ppt/media/image27.png" ContentType="image/png"/>
  <Override PartName="/ppt/slideLayouts/_rels/slideLayout18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61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89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62.xml.rels" ContentType="application/vnd.openxmlformats-package.relationships+xml"/>
  <Override PartName="/ppt/slideLayouts/_rels/slideLayout68.xml.rels" ContentType="application/vnd.openxmlformats-package.relationships+xml"/>
  <Override PartName="/ppt/slideLayouts/_rels/slideLayout72.xml.rels" ContentType="application/vnd.openxmlformats-package.relationships+xml"/>
  <Override PartName="/ppt/slideLayouts/_rels/slideLayout63.xml.rels" ContentType="application/vnd.openxmlformats-package.relationships+xml"/>
  <Override PartName="/ppt/slideLayouts/_rels/slideLayout69.xml.rels" ContentType="application/vnd.openxmlformats-package.relationships+xml"/>
  <Override PartName="/ppt/slideLayouts/_rels/slideLayout73.xml.rels" ContentType="application/vnd.openxmlformats-package.relationships+xml"/>
  <Override PartName="/ppt/slideLayouts/_rels/slideLayout96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97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83.xml.rels" ContentType="application/vnd.openxmlformats-package.relationships+xml"/>
  <Override PartName="/ppt/slideLayouts/_rels/slideLayout7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98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99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85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70.xml.rels" ContentType="application/vnd.openxmlformats-package.relationships+xml"/>
  <Override PartName="/ppt/slideLayouts/_rels/slideLayout66.xml.rels" ContentType="application/vnd.openxmlformats-package.relationships+xml"/>
  <Override PartName="/ppt/slideLayouts/_rels/slideLayout103.xml.rels" ContentType="application/vnd.openxmlformats-package.relationships+xml"/>
  <Override PartName="/ppt/slideLayouts/_rels/slideLayout100.xml.rels" ContentType="application/vnd.openxmlformats-package.relationships+xml"/>
  <Override PartName="/ppt/slideLayouts/_rels/slideLayout106.xml.rels" ContentType="application/vnd.openxmlformats-package.relationships+xml"/>
  <Override PartName="/ppt/slideLayouts/_rels/slideLayout80.xml.rels" ContentType="application/vnd.openxmlformats-package.relationships+xml"/>
  <Override PartName="/ppt/slideLayouts/_rels/slideLayout104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101.xml.rels" ContentType="application/vnd.openxmlformats-package.relationships+xml"/>
  <Override PartName="/ppt/slideLayouts/_rels/slideLayout107.xml.rels" ContentType="application/vnd.openxmlformats-package.relationships+xml"/>
  <Override PartName="/ppt/slideLayouts/_rels/slideLayout81.xml.rels" ContentType="application/vnd.openxmlformats-package.relationships+xml"/>
  <Override PartName="/ppt/slideLayouts/_rels/slideLayout105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65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92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91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90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84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75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76.xml.rels" ContentType="application/vnd.openxmlformats-package.relationships+xml"/>
  <Override PartName="/ppt/slideLayouts/_rels/slideLayout78.xml.rels" ContentType="application/vnd.openxmlformats-package.relationships+xml"/>
  <Override PartName="/ppt/slideLayouts/_rels/slideLayout87.xml.rels" ContentType="application/vnd.openxmlformats-package.relationships+xml"/>
  <Override PartName="/ppt/slideLayouts/_rels/slideLayout94.xml.rels" ContentType="application/vnd.openxmlformats-package.relationships+xml"/>
  <Override PartName="/ppt/slideLayouts/_rels/slideLayout95.xml.rels" ContentType="application/vnd.openxmlformats-package.relationships+xml"/>
  <Override PartName="/ppt/slideLayouts/_rels/slideLayout88.xml.rels" ContentType="application/vnd.openxmlformats-package.relationships+xml"/>
  <Override PartName="/ppt/slideLayouts/_rels/slideLayout64.xml.rels" ContentType="application/vnd.openxmlformats-package.relationships+xml"/>
  <Override PartName="/ppt/slideLayouts/_rels/slideLayout77.xml.rels" ContentType="application/vnd.openxmlformats-package.relationships+xml"/>
  <Override PartName="/ppt/slideLayouts/_rels/slideLayout67.xml.rels" ContentType="application/vnd.openxmlformats-package.relationships+xml"/>
  <Override PartName="/ppt/slideLayouts/_rels/slideLayout71.xml.rels" ContentType="application/vnd.openxmlformats-package.relationships+xml"/>
  <Override PartName="/ppt/slideLayouts/_rels/slideLayout86.xml.rels" ContentType="application/vnd.openxmlformats-package.relationships+xml"/>
  <Override PartName="/ppt/slideLayouts/_rels/slideLayout93.xml.rels" ContentType="application/vnd.openxmlformats-package.relationships+xml"/>
  <Override PartName="/ppt/slideLayouts/_rels/slideLayout82.xml.rels" ContentType="application/vnd.openxmlformats-package.relationships+xml"/>
  <Override PartName="/ppt/slideLayouts/_rels/slideLayout108.xml.rels" ContentType="application/vnd.openxmlformats-package.relationships+xml"/>
  <Override PartName="/ppt/slideLayouts/_rels/slideLayout102.xml.rels" ContentType="application/vnd.openxmlformats-package.relationships+xml"/>
  <Override PartName="/ppt/slideLayouts/_rels/slideLayout74.xml.rels" ContentType="application/vnd.openxmlformats-package.relationships+xml"/>
  <Override PartName="/ppt/slideLayouts/slideLayout56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59.xml" ContentType="application/vnd.openxmlformats-officedocument.presentationml.slideLayout+xml"/>
  <Override PartName="/ppt/charts/chart1.xml" ContentType="application/vnd.openxmlformats-officedocument.drawingml.chart+xml"/>
  <Override PartName="/ppt/presProps.xml" ContentType="application/vnd.openxmlformats-officedocument.presentationml.presProps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3.xml.rels" ContentType="application/vnd.openxmlformats-package.relationships+xml"/>
  <Override PartName="/ppt/slides/_rels/slide12.xml.rels" ContentType="application/vnd.openxmlformats-package.relationships+xml"/>
  <Override PartName="/ppt/slides/_rels/slide15.xml.rels" ContentType="application/vnd.openxmlformats-package.relationships+xml"/>
  <Override PartName="/ppt/slides/_rels/slide14.xml.rels" ContentType="application/vnd.openxmlformats-package.relationships+xml"/>
  <Override PartName="/ppt/slides/_rels/slide11.xml.rels" ContentType="application/vnd.openxmlformats-package.relationships+xml"/>
  <Override PartName="/ppt/slides/_rels/slide1.xml.rels" ContentType="application/vnd.openxmlformats-package.relationships+xml"/>
  <Override PartName="/ppt/slides/_rels/slide4.xml.rels" ContentType="application/vnd.openxmlformats-package.relationships+xml"/>
  <Override PartName="/ppt/slides/_rels/slide2.xml.rels" ContentType="application/vnd.openxmlformats-package.relationships+xml"/>
  <Override PartName="/ppt/slides/_rels/slide5.xml.rels" ContentType="application/vnd.openxmlformats-package.relationships+xml"/>
  <Override PartName="/ppt/slides/_rels/slide3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10.xml.rels" ContentType="application/vnd.openxmlformats-package.relationships+xml"/>
  <Override PartName="/ppt/slides/slide13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0.xml" ContentType="application/vnd.openxmlformats-officedocument.presentationml.slide+xml"/>
  <Override PartName="/ppt/slides/slide8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officedocument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  <p:sldMasterId id="2147483713" r:id="rId7"/>
    <p:sldMasterId id="2147483726" r:id="rId8"/>
    <p:sldMasterId id="2147483739" r:id="rId9"/>
    <p:sldMasterId id="2147483752" r:id="rId10"/>
  </p:sldMasterIdLst>
  <p:notesMasterIdLst>
    <p:notesMasterId r:id="rId11"/>
  </p:notesMasterIdLst>
  <p:sldIdLst>
    <p:sldId id="256" r:id="rId12"/>
    <p:sldId id="257" r:id="rId13"/>
    <p:sldId id="258" r:id="rId14"/>
    <p:sldId id="259" r:id="rId15"/>
    <p:sldId id="260" r:id="rId16"/>
    <p:sldId id="261" r:id="rId17"/>
    <p:sldId id="262" r:id="rId18"/>
    <p:sldId id="263" r:id="rId19"/>
    <p:sldId id="264" r:id="rId20"/>
    <p:sldId id="265" r:id="rId21"/>
    <p:sldId id="266" r:id="rId22"/>
    <p:sldId id="267" r:id="rId23"/>
    <p:sldId id="268" r:id="rId24"/>
    <p:sldId id="269" r:id="rId25"/>
    <p:sldId id="270" r:id="rId26"/>
  </p:sldIdLst>
  <p:sldSz cx="9144000" cy="5143500"/>
  <p:notesSz cx="6858000" cy="9144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slideMaster" Target="slideMasters/slideMaster9.xml"/><Relationship Id="rId11" Type="http://schemas.openxmlformats.org/officeDocument/2006/relationships/notesMaster" Target="notesMasters/notesMaster1.xml"/><Relationship Id="rId12" Type="http://schemas.openxmlformats.org/officeDocument/2006/relationships/slide" Target="slides/slide1.xml"/><Relationship Id="rId13" Type="http://schemas.openxmlformats.org/officeDocument/2006/relationships/slide" Target="slides/slide2.xml"/><Relationship Id="rId14" Type="http://schemas.openxmlformats.org/officeDocument/2006/relationships/slide" Target="slides/slide3.xml"/><Relationship Id="rId15" Type="http://schemas.openxmlformats.org/officeDocument/2006/relationships/slide" Target="slides/slide4.xml"/><Relationship Id="rId16" Type="http://schemas.openxmlformats.org/officeDocument/2006/relationships/slide" Target="slides/slide5.xml"/><Relationship Id="rId17" Type="http://schemas.openxmlformats.org/officeDocument/2006/relationships/slide" Target="slides/slide6.xml"/><Relationship Id="rId18" Type="http://schemas.openxmlformats.org/officeDocument/2006/relationships/slide" Target="slides/slide7.xml"/><Relationship Id="rId19" Type="http://schemas.openxmlformats.org/officeDocument/2006/relationships/slide" Target="slides/slide8.xml"/><Relationship Id="rId20" Type="http://schemas.openxmlformats.org/officeDocument/2006/relationships/slide" Target="slides/slide9.xml"/><Relationship Id="rId21" Type="http://schemas.openxmlformats.org/officeDocument/2006/relationships/slide" Target="slides/slide10.xml"/><Relationship Id="rId22" Type="http://schemas.openxmlformats.org/officeDocument/2006/relationships/slide" Target="slides/slide11.xml"/><Relationship Id="rId23" Type="http://schemas.openxmlformats.org/officeDocument/2006/relationships/slide" Target="slides/slide12.xml"/><Relationship Id="rId24" Type="http://schemas.openxmlformats.org/officeDocument/2006/relationships/slide" Target="slides/slide13.xml"/><Relationship Id="rId25" Type="http://schemas.openxmlformats.org/officeDocument/2006/relationships/slide" Target="slides/slide14.xml"/><Relationship Id="rId26" Type="http://schemas.openxmlformats.org/officeDocument/2006/relationships/slide" Target="slides/slide15.xml"/><Relationship Id="rId27" Type="http://schemas.openxmlformats.org/officeDocument/2006/relationships/presProps" Target="presProps.xml"/>
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autoTitleDeleted val="1"/>
    <c:plotArea>
      <c:layout>
        <c:manualLayout>
          <c:layoutTarget val="inner"/>
          <c:xMode val="edge"/>
          <c:yMode val="edge"/>
          <c:x val="0.103556485355649"/>
          <c:y val="0.131381597923277"/>
          <c:w val="0.872765310003804"/>
          <c:h val="0.65474473608306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APS</c:v>
                </c:pt>
              </c:strCache>
            </c:strRef>
          </c:tx>
          <c:spPr>
            <a:solidFill>
              <a:srgbClr val="7ab800"/>
            </a:solidFill>
            <a:ln w="0">
              <a:noFill/>
            </a:ln>
          </c:spPr>
          <c:invertIfNegative val="0"/>
          <c:dLbls>
            <c:txPr>
              <a:bodyPr wrap="square"/>
              <a:lstStyle/>
              <a:p>
                <a:pPr>
                  <a:defRPr b="0" sz="1000" spc="-1" strike="noStrike">
                    <a:solidFill>
                      <a:srgbClr val="47484a"/>
                    </a:solidFill>
                    <a:latin typeface="Arial"/>
                  </a:defRPr>
                </a:pPr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eparator>;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11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  <c:pt idx="8">
                  <c:v>2026</c:v>
                </c:pt>
                <c:pt idx="9">
                  <c:v>2027</c:v>
                </c:pt>
                <c:pt idx="10">
                  <c:v>2028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11"/>
                <c:pt idx="0">
                  <c:v>4</c:v>
                </c:pt>
                <c:pt idx="1">
                  <c:v>5</c:v>
                </c:pt>
                <c:pt idx="2">
                  <c:v>6</c:v>
                </c:pt>
                <c:pt idx="3">
                  <c:v>7</c:v>
                </c:pt>
                <c:pt idx="4">
                  <c:v>6</c:v>
                </c:pt>
                <c:pt idx="5">
                  <c:v>3</c:v>
                </c:pt>
                <c:pt idx="6">
                  <c:v>1.25</c:v>
                </c:pt>
                <c:pt idx="7">
                  <c:v>89</c:v>
                </c:pt>
                <c:pt idx="8">
                  <c:v>193</c:v>
                </c:pt>
                <c:pt idx="9">
                  <c:v>209</c:v>
                </c:pt>
                <c:pt idx="10">
                  <c:v>225</c:v>
                </c:pt>
              </c:numCache>
            </c:numRef>
          </c:val>
        </c:ser>
        <c:gapWidth val="150"/>
        <c:overlap val="0"/>
        <c:axId val="51465428"/>
        <c:axId val="17047010"/>
      </c:barChart>
      <c:catAx>
        <c:axId val="51465428"/>
        <c:scaling>
          <c:orientation val="minMax"/>
        </c:scaling>
        <c:delete val="0"/>
        <c:axPos val="b"/>
        <c:title>
          <c:tx>
            <c:rich>
              <a:bodyPr rot="0"/>
              <a:lstStyle/>
              <a:p>
                <a:pPr>
                  <a:defRPr b="0" lang="en-US" sz="1000" spc="-1" strike="noStrike">
                    <a:solidFill>
                      <a:srgbClr val="86888b"/>
                    </a:solidFill>
                    <a:latin typeface="Calibri"/>
                  </a:defRPr>
                </a:pPr>
                <a:r>
                  <a:rPr b="0" lang="en-US" sz="1000" spc="-1" strike="noStrike">
                    <a:solidFill>
                      <a:srgbClr val="86888b"/>
                    </a:solidFill>
                    <a:latin typeface="Calibri"/>
                  </a:rPr>
                  <a:t>Fiscal Year</a:t>
                </a:r>
              </a:p>
            </c:rich>
          </c:tx>
          <c:overlay val="0"/>
          <c:spPr>
            <a:noFill/>
            <a:ln w="0">
              <a:noFill/>
            </a:ln>
          </c:spPr>
        </c:title>
        <c:numFmt formatCode="General" sourceLinked="0"/>
        <c:majorTickMark val="none"/>
        <c:minorTickMark val="none"/>
        <c:tickLblPos val="nextTo"/>
        <c:spPr>
          <a:ln w="9360">
            <a:solidFill>
              <a:srgbClr val="e3e3e4"/>
            </a:solidFill>
            <a:round/>
          </a:ln>
        </c:spPr>
        <c:txPr>
          <a:bodyPr/>
          <a:lstStyle/>
          <a:p>
            <a:pPr>
              <a:defRPr b="0" sz="700" spc="-1" strike="noStrike">
                <a:solidFill>
                  <a:srgbClr val="86888b"/>
                </a:solidFill>
                <a:latin typeface="Calibri"/>
              </a:defRPr>
            </a:pPr>
          </a:p>
        </c:txPr>
        <c:crossAx val="17047010"/>
        <c:crosses val="autoZero"/>
        <c:auto val="1"/>
        <c:lblAlgn val="ctr"/>
        <c:lblOffset val="100"/>
        <c:noMultiLvlLbl val="0"/>
      </c:catAx>
      <c:valAx>
        <c:axId val="17047010"/>
        <c:scaling>
          <c:logBase val="10"/>
          <c:orientation val="minMax"/>
          <c:max val="1000"/>
        </c:scaling>
        <c:delete val="0"/>
        <c:axPos val="l"/>
        <c:majorGridlines>
          <c:spPr>
            <a:ln w="9360">
              <a:solidFill>
                <a:srgbClr val="e3e3e4"/>
              </a:solidFill>
              <a:round/>
            </a:ln>
          </c:spPr>
        </c:majorGridlines>
        <c:title>
          <c:tx>
            <c:rich>
              <a:bodyPr rot="-5400000"/>
              <a:lstStyle/>
              <a:p>
                <a:pPr>
                  <a:defRPr b="0" lang="en-US" sz="1000" spc="-1" strike="noStrike">
                    <a:solidFill>
                      <a:srgbClr val="86888b"/>
                    </a:solidFill>
                    <a:latin typeface="Calibri"/>
                  </a:defRPr>
                </a:pPr>
                <a:r>
                  <a:rPr b="0" lang="en-US" sz="1000" spc="-1" strike="noStrike">
                    <a:solidFill>
                      <a:srgbClr val="86888b"/>
                    </a:solidFill>
                    <a:latin typeface="Calibri"/>
                  </a:rPr>
                  <a:t>PB</a:t>
                </a:r>
              </a:p>
            </c:rich>
          </c:tx>
          <c:overlay val="0"/>
          <c:spPr>
            <a:noFill/>
            <a:ln w="0">
              <a:noFill/>
            </a:ln>
          </c:spPr>
        </c:title>
        <c:numFmt formatCode="General" sourceLinked="0"/>
        <c:majorTickMark val="out"/>
        <c:minorTickMark val="none"/>
        <c:tickLblPos val="nextTo"/>
        <c:spPr>
          <a:ln w="9360">
            <a:noFill/>
          </a:ln>
        </c:spPr>
        <c:txPr>
          <a:bodyPr/>
          <a:lstStyle/>
          <a:p>
            <a:pPr>
              <a:defRPr b="0" sz="700" spc="-1" strike="noStrike">
                <a:solidFill>
                  <a:srgbClr val="86888b"/>
                </a:solidFill>
                <a:latin typeface="Calibri"/>
              </a:defRPr>
            </a:pPr>
          </a:p>
        </c:txPr>
        <c:crossAx val="51465428"/>
        <c:crosses val="autoZero"/>
        <c:crossBetween val="between"/>
      </c:valAx>
      <c:spPr>
        <a:noFill/>
        <a:ln w="0">
          <a:noFill/>
        </a:ln>
      </c:spPr>
    </c:plotArea>
    <c:plotVisOnly val="1"/>
    <c:dispBlanksAs val="gap"/>
  </c:chart>
  <c:spPr>
    <a:noFill/>
    <a:ln w="9360">
      <a:noFill/>
    </a:ln>
  </c:spPr>
</c:chartSpace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10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PlaceHolder 1"/>
          <p:cNvSpPr>
            <a:spLocks noGrp="1"/>
          </p:cNvSpPr>
          <p:nvPr>
            <p:ph type="sldImg"/>
          </p:nvPr>
        </p:nvSpPr>
        <p:spPr>
          <a:xfrm>
            <a:off x="533520" y="764280"/>
            <a:ext cx="6704640" cy="3771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move the slide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6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en-US" sz="2000" spc="-1" strike="noStrike">
                <a:latin typeface="Arial"/>
              </a:rPr>
              <a:t>Click to edit the notes format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457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en-US" sz="1400" spc="-1" strike="noStrike">
                <a:latin typeface="Times New Roman"/>
              </a:rPr>
              <a:t>&lt;header&gt;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458" name="PlaceHolder 4"/>
          <p:cNvSpPr>
            <a:spLocks noGrp="1"/>
          </p:cNvSpPr>
          <p:nvPr>
            <p:ph type="dt" idx="5"/>
          </p:nvPr>
        </p:nvSpPr>
        <p:spPr>
          <a:xfrm>
            <a:off x="4399200" y="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algn="r">
              <a:buNone/>
              <a:defRPr b="0" lang="en-US" sz="1400" spc="-1" strike="noStrike">
                <a:latin typeface="Times New Roman"/>
              </a:defRPr>
            </a:lvl1pPr>
          </a:lstStyle>
          <a:p>
            <a:pPr algn="r">
              <a:buNone/>
            </a:pPr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459" name="PlaceHolder 5"/>
          <p:cNvSpPr>
            <a:spLocks noGrp="1"/>
          </p:cNvSpPr>
          <p:nvPr>
            <p:ph type="ftr" idx="6"/>
          </p:nvPr>
        </p:nvSpPr>
        <p:spPr>
          <a:xfrm>
            <a:off x="0" y="955548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>
              <a:defRPr b="0" lang="en-US" sz="1400" spc="-1" strike="noStrike">
                <a:latin typeface="Times New Roman"/>
              </a:defRPr>
            </a:lvl1pPr>
          </a:lstStyle>
          <a:p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460" name="PlaceHolder 6"/>
          <p:cNvSpPr>
            <a:spLocks noGrp="1"/>
          </p:cNvSpPr>
          <p:nvPr>
            <p:ph type="sldNum" idx="7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algn="r">
              <a:buNone/>
              <a:defRPr b="0" lang="en-US" sz="1400" spc="-1" strike="noStrike">
                <a:latin typeface="Times New Roman"/>
              </a:defRPr>
            </a:lvl1pPr>
          </a:lstStyle>
          <a:p>
            <a:pPr algn="r">
              <a:buNone/>
            </a:pPr>
            <a:fld id="{F11512D8-7E99-47BC-98E4-23C0127E2758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51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520" name="PlaceHolder 3"/>
          <p:cNvSpPr>
            <a:spLocks noGrp="1"/>
          </p:cNvSpPr>
          <p:nvPr>
            <p:ph type="sldNum" idx="8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b="0" lang="en-US" sz="1200" spc="-1" strike="noStrike">
                <a:latin typeface="Times New Roman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6D1EF7AD-0BC7-4EDD-9AF0-EA9BDD8DD5B3}" type="slidenum">
              <a:rPr b="0" lang="en-US" sz="1200" spc="-1" strike="noStrike">
                <a:latin typeface="Times New Roman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9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9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0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4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5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7E2A5472-9670-4578-80F4-FB3583458681}" type="slidenum">
              <a:t>&lt;#&gt;</a:t>
            </a:fld>
          </a:p>
        </p:txBody>
      </p:sp>
    </p:spTree>
  </p:cSld>
</p:sldLayout>
</file>

<file path=ppt/slideLayouts/slideLayout10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7A2DB2A4-32CF-42A4-8AD0-CF7E959817CC}" type="slidenum">
              <a:t>&lt;#&gt;</a:t>
            </a:fld>
          </a:p>
        </p:txBody>
      </p:sp>
    </p:spTree>
  </p:cSld>
</p:sldLayout>
</file>

<file path=ppt/slideLayouts/slideLayout10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98D96D30-3605-49EE-80DE-B5DC9331C2AB}" type="slidenum">
              <a:t>&lt;#&gt;</a:t>
            </a:fld>
          </a:p>
        </p:txBody>
      </p:sp>
    </p:spTree>
  </p:cSld>
</p:sldLayout>
</file>

<file path=ppt/slideLayouts/slideLayout10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9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0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1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4F31DFB3-F764-4973-BBD0-8DD921200C18}" type="slidenum">
              <a:t>&lt;#&gt;</a:t>
            </a:fld>
          </a:p>
        </p:txBody>
      </p:sp>
    </p:spTree>
  </p:cSld>
</p:sldLayout>
</file>

<file path=ppt/slideLayouts/slideLayout10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3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4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5" name="PlaceHolder 4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B84EE734-6AC5-4C46-B38E-BBBB5C7F9657}" type="slidenum">
              <a:t>&lt;#&gt;</a:t>
            </a:fld>
          </a:p>
        </p:txBody>
      </p:sp>
    </p:spTree>
  </p:cSld>
</p:sldLayout>
</file>

<file path=ppt/slideLayouts/slideLayout10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7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8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9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7A56F80E-8053-459F-B036-9D4F11927E35}" type="slidenum">
              <a:t>&lt;#&gt;</a:t>
            </a:fld>
          </a:p>
        </p:txBody>
      </p:sp>
    </p:spTree>
  </p:cSld>
</p:sldLayout>
</file>

<file path=ppt/slideLayouts/slideLayout10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1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2" name="PlaceHolder 3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8AC7BB23-789B-429D-9421-9B93DE3DEB59}" type="slidenum">
              <a:t>&lt;#&gt;</a:t>
            </a:fld>
          </a:p>
        </p:txBody>
      </p:sp>
    </p:spTree>
  </p:cSld>
</p:sldLayout>
</file>

<file path=ppt/slideLayouts/slideLayout10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4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5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6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7" name="PlaceHolder 5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C46AE77C-B57D-496A-BBE8-6CA882B585FE}" type="slidenum">
              <a:t>&lt;#&gt;</a:t>
            </a:fld>
          </a:p>
        </p:txBody>
      </p:sp>
    </p:spTree>
  </p:cSld>
</p:sldLayout>
</file>

<file path=ppt/slideLayouts/slideLayout10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9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0" name="PlaceHolder 3"/>
          <p:cNvSpPr>
            <a:spLocks noGrp="1"/>
          </p:cNvSpPr>
          <p:nvPr>
            <p:ph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1" name="PlaceHolder 4"/>
          <p:cNvSpPr>
            <a:spLocks noGrp="1"/>
          </p:cNvSpPr>
          <p:nvPr>
            <p:ph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2" name="PlaceHolder 5"/>
          <p:cNvSpPr>
            <a:spLocks noGrp="1"/>
          </p:cNvSpPr>
          <p:nvPr>
            <p:ph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3" name="PlaceHolder 6"/>
          <p:cNvSpPr>
            <a:spLocks noGrp="1"/>
          </p:cNvSpPr>
          <p:nvPr>
            <p:ph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4" name="PlaceHolder 7"/>
          <p:cNvSpPr>
            <a:spLocks noGrp="1"/>
          </p:cNvSpPr>
          <p:nvPr>
            <p:ph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AD91F06D-7F5B-46CB-8D5B-21B5F2AC7544}" type="slidenum">
              <a:t>&lt;#&gt;</a:t>
            </a:fld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" name="PlaceHolder 5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3"/>
          <p:cNvSpPr>
            <a:spLocks noGrp="1"/>
          </p:cNvSpPr>
          <p:nvPr>
            <p:ph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" name="PlaceHolder 4"/>
          <p:cNvSpPr>
            <a:spLocks noGrp="1"/>
          </p:cNvSpPr>
          <p:nvPr>
            <p:ph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PlaceHolder 5"/>
          <p:cNvSpPr>
            <a:spLocks noGrp="1"/>
          </p:cNvSpPr>
          <p:nvPr>
            <p:ph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PlaceHolder 6"/>
          <p:cNvSpPr>
            <a:spLocks noGrp="1"/>
          </p:cNvSpPr>
          <p:nvPr>
            <p:ph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7"/>
          <p:cNvSpPr>
            <a:spLocks noGrp="1"/>
          </p:cNvSpPr>
          <p:nvPr>
            <p:ph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D5B2DB69-B459-457D-ADCD-2BA04D0394EB}" type="slidenum">
              <a:t>&lt;#&gt;</a:t>
            </a:fld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76EE97D0-DD7B-48F5-A59C-7EDB26CDA812}" type="slidenum">
              <a:t>&lt;#&gt;</a:t>
            </a:fld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F564EACA-BDF5-4FB8-8A68-FBA541A4ECB6}" type="slidenum">
              <a:t>&lt;#&gt;</a:t>
            </a:fld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ECFEAC57-E15B-4494-802A-ED50DF737AED}" type="slidenum">
              <a:t>&lt;#&gt;</a:t>
            </a:fld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7A28BFC8-C2EC-4279-B533-61918E72D2D4}" type="slidenum">
              <a:t>&lt;#&gt;</a:t>
            </a:fld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9C9AFE83-06C1-46EB-9AE1-5A5E727E1877}" type="slidenum">
              <a:t>&lt;#&gt;</a:t>
            </a:fld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9C4659A3-3BE4-4F19-83F4-D9C58A625724}" type="slidenum">
              <a:t>&lt;#&gt;</a:t>
            </a:fld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4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938D4495-56D7-4557-A7B9-58A18FCF26F2}" type="slidenum">
              <a:t>&lt;#&gt;</a:t>
            </a:fld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BA98340E-0DDC-466B-B652-84E8063FC4AF}" type="slidenum">
              <a:t>&lt;#&gt;</a:t>
            </a:fld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" name="PlaceHolder 3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355D25FD-BA1C-4327-ACE9-6CEC93B9AA06}" type="slidenum">
              <a:t>&lt;#&gt;</a:t>
            </a:fld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" name="PlaceHolder 5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BB93359A-F269-46D3-AFB8-A6B74562EBE1}" type="slidenum">
              <a:t>&lt;#&gt;</a:t>
            </a:fld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PlaceHolder 3"/>
          <p:cNvSpPr>
            <a:spLocks noGrp="1"/>
          </p:cNvSpPr>
          <p:nvPr>
            <p:ph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" name="PlaceHolder 4"/>
          <p:cNvSpPr>
            <a:spLocks noGrp="1"/>
          </p:cNvSpPr>
          <p:nvPr>
            <p:ph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PlaceHolder 5"/>
          <p:cNvSpPr>
            <a:spLocks noGrp="1"/>
          </p:cNvSpPr>
          <p:nvPr>
            <p:ph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PlaceHolder 6"/>
          <p:cNvSpPr>
            <a:spLocks noGrp="1"/>
          </p:cNvSpPr>
          <p:nvPr>
            <p:ph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" name="PlaceHolder 7"/>
          <p:cNvSpPr>
            <a:spLocks noGrp="1"/>
          </p:cNvSpPr>
          <p:nvPr>
            <p:ph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9D7C4A93-0F63-42E5-AE78-6BA2324547DE}" type="slidenum">
              <a:t>&lt;#&gt;</a:t>
            </a:fld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" name="PlaceHolder 4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3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4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" name="PlaceHolder 3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0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2" name="PlaceHolder 5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" name="PlaceHolder 3"/>
          <p:cNvSpPr>
            <a:spLocks noGrp="1"/>
          </p:cNvSpPr>
          <p:nvPr>
            <p:ph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" name="PlaceHolder 4"/>
          <p:cNvSpPr>
            <a:spLocks noGrp="1"/>
          </p:cNvSpPr>
          <p:nvPr>
            <p:ph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7" name="PlaceHolder 5"/>
          <p:cNvSpPr>
            <a:spLocks noGrp="1"/>
          </p:cNvSpPr>
          <p:nvPr>
            <p:ph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8" name="PlaceHolder 6"/>
          <p:cNvSpPr>
            <a:spLocks noGrp="1"/>
          </p:cNvSpPr>
          <p:nvPr>
            <p:ph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" name="PlaceHolder 7"/>
          <p:cNvSpPr>
            <a:spLocks noGrp="1"/>
          </p:cNvSpPr>
          <p:nvPr>
            <p:ph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6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8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0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1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5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6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7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9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0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1" name="PlaceHolder 4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3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4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5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7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8" name="PlaceHolder 3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0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1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2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3" name="PlaceHolder 5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5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6" name="PlaceHolder 3"/>
          <p:cNvSpPr>
            <a:spLocks noGrp="1"/>
          </p:cNvSpPr>
          <p:nvPr>
            <p:ph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7" name="PlaceHolder 4"/>
          <p:cNvSpPr>
            <a:spLocks noGrp="1"/>
          </p:cNvSpPr>
          <p:nvPr>
            <p:ph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8" name="PlaceHolder 5"/>
          <p:cNvSpPr>
            <a:spLocks noGrp="1"/>
          </p:cNvSpPr>
          <p:nvPr>
            <p:ph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9" name="PlaceHolder 6"/>
          <p:cNvSpPr>
            <a:spLocks noGrp="1"/>
          </p:cNvSpPr>
          <p:nvPr>
            <p:ph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0" name="PlaceHolder 7"/>
          <p:cNvSpPr>
            <a:spLocks noGrp="1"/>
          </p:cNvSpPr>
          <p:nvPr>
            <p:ph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7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9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1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2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6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7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8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0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1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2" name="PlaceHolder 4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4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5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6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8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9" name="PlaceHolder 3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1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2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3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4" name="PlaceHolder 5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6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7" name="PlaceHolder 3"/>
          <p:cNvSpPr>
            <a:spLocks noGrp="1"/>
          </p:cNvSpPr>
          <p:nvPr>
            <p:ph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8" name="PlaceHolder 4"/>
          <p:cNvSpPr>
            <a:spLocks noGrp="1"/>
          </p:cNvSpPr>
          <p:nvPr>
            <p:ph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9" name="PlaceHolder 5"/>
          <p:cNvSpPr>
            <a:spLocks noGrp="1"/>
          </p:cNvSpPr>
          <p:nvPr>
            <p:ph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0" name="PlaceHolder 6"/>
          <p:cNvSpPr>
            <a:spLocks noGrp="1"/>
          </p:cNvSpPr>
          <p:nvPr>
            <p:ph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1" name="PlaceHolder 7"/>
          <p:cNvSpPr>
            <a:spLocks noGrp="1"/>
          </p:cNvSpPr>
          <p:nvPr>
            <p:ph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3863201A-7E93-4119-BB34-C83587B74E60}" type="slidenum">
              <a:t>&lt;#&gt;</a:t>
            </a:fld>
          </a:p>
        </p:txBody>
      </p:sp>
    </p:spTree>
  </p:cSld>
</p:sldLayout>
</file>

<file path=ppt/slideLayouts/slideLayout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0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CCE9DE84-15F9-444E-98B0-E5701A137F9E}" type="slidenum">
              <a:t>&lt;#&gt;</a:t>
            </a:fld>
          </a:p>
        </p:txBody>
      </p:sp>
    </p:spTree>
  </p:cSld>
</p:sldLayout>
</file>

<file path=ppt/slideLayouts/slideLayout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2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94A99E6E-97B5-4338-BD35-768A97FC4F9B}" type="slidenum">
              <a:t>&lt;#&gt;</a:t>
            </a:fld>
          </a:p>
        </p:txBody>
      </p:sp>
    </p:spTree>
  </p:cSld>
</p:sldLayout>
</file>

<file path=ppt/slideLayouts/slideLayout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4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5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252B46FA-92EC-49D2-87FD-5C1D3BA9E171}" type="slidenum">
              <a:t>&lt;#&gt;</a:t>
            </a:fld>
          </a:p>
        </p:txBody>
      </p:sp>
    </p:spTree>
  </p:cSld>
</p:sldLayout>
</file>

<file path=ppt/slideLayouts/slideLayout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36E5C44B-C130-477C-AD83-9F1C1CCCA98E}" type="slidenum">
              <a:t>&lt;#&gt;</a:t>
            </a:fld>
          </a:p>
        </p:txBody>
      </p:sp>
    </p:spTree>
  </p:cSld>
</p:sldLayout>
</file>

<file path=ppt/slideLayouts/slideLayout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8247DE47-45D1-4E53-96A9-E09CE5CF6E6D}" type="slidenum">
              <a:t>&lt;#&gt;</a:t>
            </a:fld>
          </a:p>
        </p:txBody>
      </p:sp>
    </p:spTree>
  </p:cSld>
</p:sldLayout>
</file>

<file path=ppt/slideLayouts/slideLayout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9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0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1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BF884960-3823-4F68-B010-E95A147020C0}" type="slidenum">
              <a:t>&lt;#&gt;</a:t>
            </a:fld>
          </a:p>
        </p:txBody>
      </p:sp>
    </p:spTree>
  </p:cSld>
</p:sldLayout>
</file>

<file path=ppt/slideLayouts/slideLayout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3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4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5" name="PlaceHolder 4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9A43D0E2-7FCF-4FC8-B0AA-DBD861CFF9B5}" type="slidenum">
              <a:t>&lt;#&gt;</a:t>
            </a:fld>
          </a:p>
        </p:txBody>
      </p:sp>
    </p:spTree>
  </p:cSld>
</p:sldLayout>
</file>

<file path=ppt/slideLayouts/slideLayout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7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8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9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ABA54525-AFE9-4008-B6CB-C2311F9D4089}" type="slidenum">
              <a:t>&lt;#&gt;</a:t>
            </a:fld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1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2" name="PlaceHolder 3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C25931D2-26E2-4D3F-8F15-F90F4588B7C4}" type="slidenum">
              <a:t>&lt;#&gt;</a:t>
            </a:fld>
          </a:p>
        </p:txBody>
      </p:sp>
    </p:spTree>
  </p:cSld>
</p:sldLayout>
</file>

<file path=ppt/slideLayouts/slideLayout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4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5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6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7" name="PlaceHolder 5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2121CE8A-86FD-4E59-999B-AFC233A69045}" type="slidenum">
              <a:t>&lt;#&gt;</a:t>
            </a:fld>
          </a:p>
        </p:txBody>
      </p:sp>
    </p:spTree>
  </p:cSld>
</p:sldLayout>
</file>

<file path=ppt/slideLayouts/slideLayout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9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0" name="PlaceHolder 3"/>
          <p:cNvSpPr>
            <a:spLocks noGrp="1"/>
          </p:cNvSpPr>
          <p:nvPr>
            <p:ph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1" name="PlaceHolder 4"/>
          <p:cNvSpPr>
            <a:spLocks noGrp="1"/>
          </p:cNvSpPr>
          <p:nvPr>
            <p:ph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2" name="PlaceHolder 5"/>
          <p:cNvSpPr>
            <a:spLocks noGrp="1"/>
          </p:cNvSpPr>
          <p:nvPr>
            <p:ph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3" name="PlaceHolder 6"/>
          <p:cNvSpPr>
            <a:spLocks noGrp="1"/>
          </p:cNvSpPr>
          <p:nvPr>
            <p:ph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4" name="PlaceHolder 7"/>
          <p:cNvSpPr>
            <a:spLocks noGrp="1"/>
          </p:cNvSpPr>
          <p:nvPr>
            <p:ph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5EB90328-A11C-401A-A05C-5A670C76C231}" type="slidenum">
              <a:t>&lt;#&gt;</a:t>
            </a:fld>
          </a:p>
        </p:txBody>
      </p:sp>
    </p:spTree>
  </p:cSld>
</p:sldLayout>
</file>

<file path=ppt/slideLayouts/slideLayout7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B1E192F6-57E9-43B5-BC3A-4DDB2765F6DF}" type="slidenum">
              <a:t>&lt;#&gt;</a:t>
            </a:fld>
          </a:p>
        </p:txBody>
      </p:sp>
    </p:spTree>
  </p:cSld>
</p:sldLayout>
</file>

<file path=ppt/slideLayouts/slideLayout7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2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641D562A-D451-45C6-96CF-9299ED78200F}" type="slidenum">
              <a:t>&lt;#&gt;</a:t>
            </a:fld>
          </a:p>
        </p:txBody>
      </p:sp>
    </p:spTree>
  </p:cSld>
</p:sldLayout>
</file>

<file path=ppt/slideLayouts/slideLayout7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4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4814E920-DBD8-44F8-B5F5-439219D9D748}" type="slidenum">
              <a:t>&lt;#&gt;</a:t>
            </a:fld>
          </a:p>
        </p:txBody>
      </p:sp>
    </p:spTree>
  </p:cSld>
</p:sldLayout>
</file>

<file path=ppt/slideLayouts/slideLayout7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6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7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084B1BC0-4E32-438E-8F3F-78AEEFECA4A5}" type="slidenum">
              <a:t>&lt;#&gt;</a:t>
            </a:fld>
          </a:p>
        </p:txBody>
      </p:sp>
    </p:spTree>
  </p:cSld>
</p:sldLayout>
</file>

<file path=ppt/slideLayouts/slideLayout7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231B5946-D51A-4DC3-919C-A02256F1B174}" type="slidenum">
              <a:t>&lt;#&gt;</a:t>
            </a:fld>
          </a:p>
        </p:txBody>
      </p:sp>
    </p:spTree>
  </p:cSld>
</p:sldLayout>
</file>

<file path=ppt/slideLayouts/slideLayout7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7389F4DE-26C8-48F7-A282-3A4675817145}" type="slidenum">
              <a:t>&lt;#&gt;</a:t>
            </a:fld>
          </a:p>
        </p:txBody>
      </p:sp>
    </p:spTree>
  </p:cSld>
</p:sldLayout>
</file>

<file path=ppt/slideLayouts/slideLayout7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1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2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3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DA065017-71DE-4B05-890E-96C65FC54116}" type="slidenum">
              <a:t>&lt;#&gt;</a:t>
            </a:fld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5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6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7" name="PlaceHolder 4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3706F20C-A346-48CF-8601-96C3D6C0D758}" type="slidenum">
              <a:t>&lt;#&gt;</a:t>
            </a:fld>
          </a:p>
        </p:txBody>
      </p:sp>
    </p:spTree>
  </p:cSld>
</p:sldLayout>
</file>

<file path=ppt/slideLayouts/slideLayout8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9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0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1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6A37DDF6-3A38-4F1D-86B4-96A02A77F9EC}" type="slidenum">
              <a:t>&lt;#&gt;</a:t>
            </a:fld>
          </a:p>
        </p:txBody>
      </p:sp>
    </p:spTree>
  </p:cSld>
</p:sldLayout>
</file>

<file path=ppt/slideLayouts/slideLayout8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3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4" name="PlaceHolder 3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9484286E-45E1-4A9C-B3AE-C7FE47FFD89B}" type="slidenum">
              <a:t>&lt;#&gt;</a:t>
            </a:fld>
          </a:p>
        </p:txBody>
      </p:sp>
    </p:spTree>
  </p:cSld>
</p:sldLayout>
</file>

<file path=ppt/slideLayouts/slideLayout8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6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7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8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9" name="PlaceHolder 5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7C797F5B-94C7-4EE0-8A42-F67B20D3C6C9}" type="slidenum">
              <a:t>&lt;#&gt;</a:t>
            </a:fld>
          </a:p>
        </p:txBody>
      </p:sp>
    </p:spTree>
  </p:cSld>
</p:sldLayout>
</file>

<file path=ppt/slideLayouts/slideLayout8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1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2" name="PlaceHolder 3"/>
          <p:cNvSpPr>
            <a:spLocks noGrp="1"/>
          </p:cNvSpPr>
          <p:nvPr>
            <p:ph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3" name="PlaceHolder 4"/>
          <p:cNvSpPr>
            <a:spLocks noGrp="1"/>
          </p:cNvSpPr>
          <p:nvPr>
            <p:ph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4" name="PlaceHolder 5"/>
          <p:cNvSpPr>
            <a:spLocks noGrp="1"/>
          </p:cNvSpPr>
          <p:nvPr>
            <p:ph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5" name="PlaceHolder 6"/>
          <p:cNvSpPr>
            <a:spLocks noGrp="1"/>
          </p:cNvSpPr>
          <p:nvPr>
            <p:ph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6" name="PlaceHolder 7"/>
          <p:cNvSpPr>
            <a:spLocks noGrp="1"/>
          </p:cNvSpPr>
          <p:nvPr>
            <p:ph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473A04DE-60B4-48C7-9EFD-6EBAFB148949}" type="slidenum">
              <a:t>&lt;#&gt;</a:t>
            </a:fld>
          </a:p>
        </p:txBody>
      </p:sp>
    </p:spTree>
  </p:cSld>
</p:sldLayout>
</file>

<file path=ppt/slideLayouts/slideLayout8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8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7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8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9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1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2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9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6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7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8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0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1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2" name="PlaceHolder 4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4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5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6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8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9" name="PlaceHolder 3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1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2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3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4" name="PlaceHolder 5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6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7" name="PlaceHolder 3"/>
          <p:cNvSpPr>
            <a:spLocks noGrp="1"/>
          </p:cNvSpPr>
          <p:nvPr>
            <p:ph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8" name="PlaceHolder 4"/>
          <p:cNvSpPr>
            <a:spLocks noGrp="1"/>
          </p:cNvSpPr>
          <p:nvPr>
            <p:ph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9" name="PlaceHolder 5"/>
          <p:cNvSpPr>
            <a:spLocks noGrp="1"/>
          </p:cNvSpPr>
          <p:nvPr>
            <p:ph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0" name="PlaceHolder 6"/>
          <p:cNvSpPr>
            <a:spLocks noGrp="1"/>
          </p:cNvSpPr>
          <p:nvPr>
            <p:ph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1" name="PlaceHolder 7"/>
          <p:cNvSpPr>
            <a:spLocks noGrp="1"/>
          </p:cNvSpPr>
          <p:nvPr>
            <p:ph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C4F82B79-B1F4-43D8-BDC0-EA5C2360FBAE}" type="slidenum">
              <a:t>&lt;#&gt;</a:t>
            </a:fld>
          </a:p>
        </p:txBody>
      </p:sp>
    </p:spTree>
  </p:cSld>
</p:sldLayout>
</file>

<file path=ppt/slideLayouts/slideLayout9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0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482A5DAA-E838-43EB-8BF8-5DC18C65B4F2}" type="slidenum">
              <a:t>&lt;#&gt;</a:t>
            </a:fld>
          </a:p>
        </p:txBody>
      </p:sp>
    </p:spTree>
  </p:cSld>
</p:sldLayout>
</file>

<file path=ppt/slideLayouts/slideLayout9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2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622EABF9-2C41-4378-AC9B-06738F105661}" type="slidenum">
              <a:t>&lt;#&gt;</a:t>
            </a:fld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jpeg"/><Relationship Id="rId7" Type="http://schemas.openxmlformats.org/officeDocument/2006/relationships/image" Target="../media/image6.jpeg"/><Relationship Id="rId8" Type="http://schemas.openxmlformats.org/officeDocument/2006/relationships/slideLayout" Target="../slideLayouts/slideLayout1.xml"/><Relationship Id="rId9" Type="http://schemas.openxmlformats.org/officeDocument/2006/relationships/slideLayout" Target="../slideLayouts/slideLayout2.xml"/><Relationship Id="rId10" Type="http://schemas.openxmlformats.org/officeDocument/2006/relationships/slideLayout" Target="../slideLayouts/slideLayout3.xml"/><Relationship Id="rId11" Type="http://schemas.openxmlformats.org/officeDocument/2006/relationships/slideLayout" Target="../slideLayouts/slideLayout4.xml"/><Relationship Id="rId12" Type="http://schemas.openxmlformats.org/officeDocument/2006/relationships/slideLayout" Target="../slideLayouts/slideLayout5.xml"/><Relationship Id="rId13" Type="http://schemas.openxmlformats.org/officeDocument/2006/relationships/slideLayout" Target="../slideLayouts/slideLayout6.xml"/><Relationship Id="rId14" Type="http://schemas.openxmlformats.org/officeDocument/2006/relationships/slideLayout" Target="../slideLayouts/slideLayout7.xml"/><Relationship Id="rId15" Type="http://schemas.openxmlformats.org/officeDocument/2006/relationships/slideLayout" Target="../slideLayouts/slideLayout8.xml"/><Relationship Id="rId16" Type="http://schemas.openxmlformats.org/officeDocument/2006/relationships/slideLayout" Target="../slideLayouts/slideLayout9.xml"/><Relationship Id="rId17" Type="http://schemas.openxmlformats.org/officeDocument/2006/relationships/slideLayout" Target="../slideLayouts/slideLayout10.xml"/><Relationship Id="rId18" Type="http://schemas.openxmlformats.org/officeDocument/2006/relationships/slideLayout" Target="../slideLayouts/slideLayout11.xml"/><Relationship Id="rId19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6.xml"/><Relationship Id="rId8" Type="http://schemas.openxmlformats.org/officeDocument/2006/relationships/slideLayout" Target="../slideLayouts/slideLayout17.xml"/><Relationship Id="rId9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jpeg"/><Relationship Id="rId6" Type="http://schemas.openxmlformats.org/officeDocument/2006/relationships/image" Target="../media/image13.jpeg"/><Relationship Id="rId7" Type="http://schemas.openxmlformats.org/officeDocument/2006/relationships/image" Target="../media/image14.png"/><Relationship Id="rId8" Type="http://schemas.openxmlformats.org/officeDocument/2006/relationships/slideLayout" Target="../slideLayouts/slideLayout25.xml"/><Relationship Id="rId9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image" Target="../media/image17.jpeg"/><Relationship Id="rId5" Type="http://schemas.openxmlformats.org/officeDocument/2006/relationships/image" Target="../media/image18.jpeg"/><Relationship Id="rId6" Type="http://schemas.openxmlformats.org/officeDocument/2006/relationships/slideLayout" Target="../slideLayouts/slideLayout37.xml"/><Relationship Id="rId7" Type="http://schemas.openxmlformats.org/officeDocument/2006/relationships/slideLayout" Target="../slideLayouts/slideLayout38.xml"/><Relationship Id="rId8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image" Target="../media/image21.jpeg"/><Relationship Id="rId5" Type="http://schemas.openxmlformats.org/officeDocument/2006/relationships/image" Target="../media/image22.jpeg"/><Relationship Id="rId6" Type="http://schemas.openxmlformats.org/officeDocument/2006/relationships/image" Target="../media/image23.png"/><Relationship Id="rId7" Type="http://schemas.openxmlformats.org/officeDocument/2006/relationships/slideLayout" Target="../slideLayouts/slideLayout49.xml"/><Relationship Id="rId8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59.xml"/><Relationship Id="rId18" Type="http://schemas.openxmlformats.org/officeDocument/2006/relationships/slideLayout" Target="../slideLayouts/slideLayout60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image" Target="../media/image24.png"/><Relationship Id="rId3" Type="http://schemas.openxmlformats.org/officeDocument/2006/relationships/slideLayout" Target="../slideLayouts/slideLayout61.xml"/><Relationship Id="rId4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5.xml"/><Relationship Id="rId8" Type="http://schemas.openxmlformats.org/officeDocument/2006/relationships/slideLayout" Target="../slideLayouts/slideLayout66.xml"/><Relationship Id="rId9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2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image" Target="../media/image25.png"/><Relationship Id="rId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75.xml"/><Relationship Id="rId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78.xml"/><Relationship Id="rId9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4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jpeg"/><Relationship Id="rId6" Type="http://schemas.openxmlformats.org/officeDocument/2006/relationships/image" Target="../media/image30.jpeg"/><Relationship Id="rId7" Type="http://schemas.openxmlformats.org/officeDocument/2006/relationships/image" Target="../media/image31.png"/><Relationship Id="rId8" Type="http://schemas.openxmlformats.org/officeDocument/2006/relationships/slideLayout" Target="../slideLayouts/slideLayout85.xml"/><Relationship Id="rId9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91.xml"/><Relationship Id="rId15" Type="http://schemas.openxmlformats.org/officeDocument/2006/relationships/slideLayout" Target="../slideLayouts/slideLayout92.xml"/><Relationship Id="rId16" Type="http://schemas.openxmlformats.org/officeDocument/2006/relationships/slideLayout" Target="../slideLayouts/slideLayout93.xml"/><Relationship Id="rId17" Type="http://schemas.openxmlformats.org/officeDocument/2006/relationships/slideLayout" Target="../slideLayouts/slideLayout94.xml"/><Relationship Id="rId18" Type="http://schemas.openxmlformats.org/officeDocument/2006/relationships/slideLayout" Target="../slideLayouts/slideLayout95.xml"/><Relationship Id="rId19" Type="http://schemas.openxmlformats.org/officeDocument/2006/relationships/slideLayout" Target="../slideLayouts/slideLayout96.xml"/>
</Relationships>
</file>

<file path=ppt/slideMasters/_rels/slideMaster9.xml.rels><?xml version="1.0" encoding="UTF-8"?>
<Relationships xmlns="http://schemas.openxmlformats.org/package/2006/relationships"><Relationship Id="rId1" Type="http://schemas.openxmlformats.org/officeDocument/2006/relationships/theme" Target="../theme/theme9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Relationship Id="rId4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8.xml"/><Relationship Id="rId6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0.xml"/><Relationship Id="rId8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5.xml"/><Relationship Id="rId13" Type="http://schemas.openxmlformats.org/officeDocument/2006/relationships/slideLayout" Target="../slideLayouts/slideLayout106.xml"/><Relationship Id="rId14" Type="http://schemas.openxmlformats.org/officeDocument/2006/relationships/slideLayout" Target="../slideLayouts/slideLayout107.xml"/><Relationship Id="rId15" Type="http://schemas.openxmlformats.org/officeDocument/2006/relationships/slideLayout" Target="../slideLayouts/slideLayout10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Rectangle 7" hidden="1"/>
          <p:cNvSpPr/>
          <p:nvPr/>
        </p:nvSpPr>
        <p:spPr>
          <a:xfrm>
            <a:off x="0" y="0"/>
            <a:ext cx="228240" cy="5143320"/>
          </a:xfrm>
          <a:prstGeom prst="rect">
            <a:avLst/>
          </a:prstGeom>
          <a:solidFill>
            <a:srgbClr val="00609c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" name="Graphic 16" descr=""/>
          <p:cNvPicPr/>
          <p:nvPr/>
        </p:nvPicPr>
        <p:blipFill>
          <a:blip r:embed="rId2"/>
          <a:srcRect l="19" t="0" r="19" b="0"/>
          <a:stretch/>
        </p:blipFill>
        <p:spPr>
          <a:xfrm>
            <a:off x="8103240" y="4808520"/>
            <a:ext cx="776520" cy="268920"/>
          </a:xfrm>
          <a:prstGeom prst="rect">
            <a:avLst/>
          </a:prstGeom>
          <a:ln w="0">
            <a:noFill/>
          </a:ln>
        </p:spPr>
      </p:pic>
      <p:pic>
        <p:nvPicPr>
          <p:cNvPr id="2" name="Graphic 20" descr=""/>
          <p:cNvPicPr/>
          <p:nvPr/>
        </p:nvPicPr>
        <p:blipFill>
          <a:blip r:embed="rId3"/>
          <a:srcRect l="0" t="0" r="12" b="0"/>
          <a:stretch/>
        </p:blipFill>
        <p:spPr>
          <a:xfrm>
            <a:off x="463680" y="4835160"/>
            <a:ext cx="1437840" cy="162360"/>
          </a:xfrm>
          <a:prstGeom prst="rect">
            <a:avLst/>
          </a:prstGeom>
          <a:ln w="0">
            <a:noFill/>
          </a:ln>
        </p:spPr>
      </p:pic>
      <p:pic>
        <p:nvPicPr>
          <p:cNvPr id="3" name="Graphic 6" descr=""/>
          <p:cNvPicPr/>
          <p:nvPr/>
        </p:nvPicPr>
        <p:blipFill>
          <a:blip r:embed="rId4"/>
          <a:srcRect l="28" t="0" r="28" b="0"/>
          <a:stretch/>
        </p:blipFill>
        <p:spPr>
          <a:xfrm>
            <a:off x="7348680" y="4566600"/>
            <a:ext cx="1581480" cy="548280"/>
          </a:xfrm>
          <a:prstGeom prst="rect">
            <a:avLst/>
          </a:prstGeom>
          <a:ln w="0">
            <a:noFill/>
          </a:ln>
        </p:spPr>
      </p:pic>
      <p:pic>
        <p:nvPicPr>
          <p:cNvPr id="4" name="Graphic 7" descr=""/>
          <p:cNvPicPr/>
          <p:nvPr/>
        </p:nvPicPr>
        <p:blipFill>
          <a:blip r:embed="rId5"/>
          <a:stretch/>
        </p:blipFill>
        <p:spPr>
          <a:xfrm>
            <a:off x="463680" y="4720320"/>
            <a:ext cx="2180880" cy="246600"/>
          </a:xfrm>
          <a:prstGeom prst="rect">
            <a:avLst/>
          </a:prstGeom>
          <a:ln w="0">
            <a:noFill/>
          </a:ln>
        </p:spPr>
      </p:pic>
      <p:pic>
        <p:nvPicPr>
          <p:cNvPr id="5" name="Picture 8" descr=""/>
          <p:cNvPicPr/>
          <p:nvPr/>
        </p:nvPicPr>
        <p:blipFill>
          <a:blip r:embed="rId6"/>
          <a:srcRect l="4900" t="26976" r="8428" b="9295"/>
          <a:stretch/>
        </p:blipFill>
        <p:spPr>
          <a:xfrm>
            <a:off x="0" y="0"/>
            <a:ext cx="9142200" cy="4488480"/>
          </a:xfrm>
          <a:prstGeom prst="rect">
            <a:avLst/>
          </a:prstGeom>
          <a:ln w="0">
            <a:noFill/>
          </a:ln>
        </p:spPr>
      </p:pic>
      <p:pic>
        <p:nvPicPr>
          <p:cNvPr id="6" name="Picture 9" descr=""/>
          <p:cNvPicPr/>
          <p:nvPr/>
        </p:nvPicPr>
        <p:blipFill>
          <a:blip r:embed="rId7">
            <a:alphaModFix amt="80000"/>
          </a:blip>
          <a:srcRect l="0" t="-240" r="0" b="0"/>
          <a:stretch/>
        </p:blipFill>
        <p:spPr>
          <a:xfrm>
            <a:off x="0" y="-10800"/>
            <a:ext cx="9143640" cy="4498920"/>
          </a:xfrm>
          <a:prstGeom prst="rect">
            <a:avLst/>
          </a:prstGeom>
          <a:ln w="0">
            <a:noFill/>
          </a:ln>
        </p:spPr>
      </p:pic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227160" y="923400"/>
            <a:ext cx="5001840" cy="2057040"/>
          </a:xfrm>
          <a:prstGeom prst="rect">
            <a:avLst/>
          </a:prstGeom>
          <a:solidFill>
            <a:srgbClr val="00609c">
              <a:alpha val="85000"/>
            </a:srgbClr>
          </a:solidFill>
          <a:ln w="0">
            <a:noFill/>
          </a:ln>
        </p:spPr>
        <p:txBody>
          <a:bodyPr lIns="228600" rIns="182880" tIns="0" bIns="0" anchor="ctr">
            <a:noAutofit/>
          </a:bodyPr>
          <a:p>
            <a:pPr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en-US" sz="2800" spc="-1" strike="noStrike" cap="all">
                <a:solidFill>
                  <a:srgbClr val="ffffff"/>
                </a:solidFill>
                <a:latin typeface="Arial"/>
              </a:rPr>
              <a:t>presentation title Cover option B </a:t>
            </a:r>
            <a:br>
              <a:rPr sz="2800"/>
            </a:br>
            <a:r>
              <a:rPr b="1" lang="en-US" sz="2800" spc="-1" strike="noStrike" cap="all">
                <a:solidFill>
                  <a:srgbClr val="ffffff"/>
                </a:solidFill>
                <a:latin typeface="Arial"/>
              </a:rPr>
              <a:t>can be up to four </a:t>
            </a:r>
            <a:br>
              <a:rPr sz="2800"/>
            </a:br>
            <a:r>
              <a:rPr b="1" lang="en-US" sz="2800" spc="-1" strike="noStrike" cap="all">
                <a:solidFill>
                  <a:srgbClr val="ffffff"/>
                </a:solidFill>
                <a:latin typeface="Arial"/>
              </a:rPr>
              <a:t>or five lines of text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Rectangle 10"/>
          <p:cNvSpPr/>
          <p:nvPr/>
        </p:nvSpPr>
        <p:spPr>
          <a:xfrm>
            <a:off x="-1440" y="923400"/>
            <a:ext cx="228240" cy="2057040"/>
          </a:xfrm>
          <a:prstGeom prst="rect">
            <a:avLst/>
          </a:prstGeom>
          <a:solidFill>
            <a:srgbClr val="0082ca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5229720" y="923400"/>
            <a:ext cx="3911400" cy="2057040"/>
          </a:xfrm>
          <a:prstGeom prst="rect">
            <a:avLst/>
          </a:prstGeom>
          <a:solidFill>
            <a:srgbClr val="bfbfbf"/>
          </a:solidFill>
          <a:ln w="0">
            <a:noFill/>
          </a:ln>
        </p:spPr>
        <p:txBody>
          <a:bodyPr lIns="90000" rIns="90000" tIns="182880" bIns="45000" anchor="t">
            <a:noAutofit/>
          </a:bodyPr>
          <a:p>
            <a:pPr marL="432000" indent="-324000" algn="ctr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icon to insert an image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3"/>
          <p:cNvSpPr>
            <a:spLocks noGrp="1"/>
          </p:cNvSpPr>
          <p:nvPr>
            <p:ph type="body"/>
          </p:nvPr>
        </p:nvSpPr>
        <p:spPr>
          <a:xfrm>
            <a:off x="469800" y="3229560"/>
            <a:ext cx="2692440" cy="294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rm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1400" spc="-1" strike="noStrike" cap="all">
                <a:solidFill>
                  <a:srgbClr val="ffffff"/>
                </a:solidFill>
                <a:latin typeface="Arial"/>
              </a:rPr>
              <a:t>presenter name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4"/>
          <p:cNvSpPr>
            <a:spLocks noGrp="1"/>
          </p:cNvSpPr>
          <p:nvPr>
            <p:ph type="body"/>
          </p:nvPr>
        </p:nvSpPr>
        <p:spPr>
          <a:xfrm>
            <a:off x="469800" y="3533760"/>
            <a:ext cx="2692440" cy="68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5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rgbClr val="ffffff"/>
                </a:solidFill>
                <a:latin typeface="Arial"/>
              </a:rPr>
              <a:t>Add Presenter Title</a:t>
            </a:r>
            <a:br>
              <a:rPr sz="1400"/>
            </a:br>
            <a:r>
              <a:rPr b="0" lang="en-US" sz="1400" spc="-1" strike="noStrike">
                <a:solidFill>
                  <a:srgbClr val="ffffff"/>
                </a:solidFill>
                <a:latin typeface="Arial"/>
              </a:rPr>
              <a:t>Optional Line 2</a:t>
            </a:r>
            <a:br>
              <a:rPr sz="1400"/>
            </a:br>
            <a:r>
              <a:rPr b="0" lang="en-US" sz="1400" spc="-1" strike="noStrike">
                <a:solidFill>
                  <a:srgbClr val="ffffff"/>
                </a:solidFill>
                <a:latin typeface="Arial"/>
              </a:rPr>
              <a:t>Optional Line 3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5"/>
          <p:cNvSpPr>
            <a:spLocks noGrp="1"/>
          </p:cNvSpPr>
          <p:nvPr>
            <p:ph type="body"/>
          </p:nvPr>
        </p:nvSpPr>
        <p:spPr>
          <a:xfrm>
            <a:off x="3294360" y="3229560"/>
            <a:ext cx="2692440" cy="294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rm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1400" spc="-1" strike="noStrike" cap="all">
                <a:solidFill>
                  <a:srgbClr val="ffffff"/>
                </a:solidFill>
                <a:latin typeface="Arial"/>
              </a:rPr>
              <a:t>presenter name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6"/>
          <p:cNvSpPr>
            <a:spLocks noGrp="1"/>
          </p:cNvSpPr>
          <p:nvPr>
            <p:ph type="body"/>
          </p:nvPr>
        </p:nvSpPr>
        <p:spPr>
          <a:xfrm>
            <a:off x="3294360" y="3533760"/>
            <a:ext cx="2692440" cy="68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5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rgbClr val="ffffff"/>
                </a:solidFill>
                <a:latin typeface="Arial"/>
              </a:rPr>
              <a:t>Add Presenter Title</a:t>
            </a:r>
            <a:br>
              <a:rPr sz="1400"/>
            </a:br>
            <a:r>
              <a:rPr b="0" lang="en-US" sz="1400" spc="-1" strike="noStrike">
                <a:solidFill>
                  <a:srgbClr val="ffffff"/>
                </a:solidFill>
                <a:latin typeface="Arial"/>
              </a:rPr>
              <a:t>Optional Line 2</a:t>
            </a:r>
            <a:br>
              <a:rPr sz="1400"/>
            </a:br>
            <a:r>
              <a:rPr b="0" lang="en-US" sz="1400" spc="-1" strike="noStrike">
                <a:solidFill>
                  <a:srgbClr val="ffffff"/>
                </a:solidFill>
                <a:latin typeface="Arial"/>
              </a:rPr>
              <a:t>Optional Line 3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7"/>
          <p:cNvSpPr>
            <a:spLocks noGrp="1"/>
          </p:cNvSpPr>
          <p:nvPr>
            <p:ph type="body"/>
          </p:nvPr>
        </p:nvSpPr>
        <p:spPr>
          <a:xfrm>
            <a:off x="6118560" y="3229560"/>
            <a:ext cx="2692440" cy="294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rm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1400" spc="-1" strike="noStrike" cap="all">
                <a:solidFill>
                  <a:srgbClr val="ffffff"/>
                </a:solidFill>
                <a:latin typeface="Arial"/>
              </a:rPr>
              <a:t>presenter name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8"/>
          <p:cNvSpPr>
            <a:spLocks noGrp="1"/>
          </p:cNvSpPr>
          <p:nvPr>
            <p:ph type="body"/>
          </p:nvPr>
        </p:nvSpPr>
        <p:spPr>
          <a:xfrm>
            <a:off x="6118560" y="3533760"/>
            <a:ext cx="2692440" cy="68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5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rgbClr val="ffffff"/>
                </a:solidFill>
                <a:latin typeface="Arial"/>
              </a:rPr>
              <a:t>Add Presenter Title</a:t>
            </a:r>
            <a:br>
              <a:rPr sz="1400"/>
            </a:br>
            <a:r>
              <a:rPr b="0" lang="en-US" sz="1400" spc="-1" strike="noStrike">
                <a:solidFill>
                  <a:srgbClr val="ffffff"/>
                </a:solidFill>
                <a:latin typeface="Arial"/>
              </a:rPr>
              <a:t>Optional Line 2</a:t>
            </a:r>
            <a:br>
              <a:rPr sz="1400"/>
            </a:br>
            <a:r>
              <a:rPr b="0" lang="en-US" sz="1400" spc="-1" strike="noStrike">
                <a:solidFill>
                  <a:srgbClr val="ffffff"/>
                </a:solidFill>
                <a:latin typeface="Arial"/>
              </a:rPr>
              <a:t>Optional Line 3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8"/>
    <p:sldLayoutId id="2147483650" r:id="rId9"/>
    <p:sldLayoutId id="2147483651" r:id="rId10"/>
    <p:sldLayoutId id="2147483652" r:id="rId11"/>
    <p:sldLayoutId id="2147483653" r:id="rId12"/>
    <p:sldLayoutId id="2147483654" r:id="rId13"/>
    <p:sldLayoutId id="2147483655" r:id="rId14"/>
    <p:sldLayoutId id="2147483656" r:id="rId15"/>
    <p:sldLayoutId id="2147483657" r:id="rId16"/>
    <p:sldLayoutId id="2147483658" r:id="rId17"/>
    <p:sldLayoutId id="2147483659" r:id="rId18"/>
    <p:sldLayoutId id="2147483660" r:id="rId19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7"/>
          <p:cNvSpPr/>
          <p:nvPr/>
        </p:nvSpPr>
        <p:spPr>
          <a:xfrm>
            <a:off x="0" y="0"/>
            <a:ext cx="228240" cy="5143320"/>
          </a:xfrm>
          <a:prstGeom prst="rect">
            <a:avLst/>
          </a:prstGeom>
          <a:solidFill>
            <a:srgbClr val="00609c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53" name="Graphic 16" descr=""/>
          <p:cNvPicPr/>
          <p:nvPr/>
        </p:nvPicPr>
        <p:blipFill>
          <a:blip r:embed="rId2"/>
          <a:srcRect l="19" t="0" r="19" b="0"/>
          <a:stretch/>
        </p:blipFill>
        <p:spPr>
          <a:xfrm>
            <a:off x="8103240" y="4808520"/>
            <a:ext cx="776520" cy="268920"/>
          </a:xfrm>
          <a:prstGeom prst="rect">
            <a:avLst/>
          </a:prstGeom>
          <a:ln w="0">
            <a:noFill/>
          </a:ln>
        </p:spPr>
      </p:pic>
      <p:pic>
        <p:nvPicPr>
          <p:cNvPr id="54" name="Graphic 20" descr=""/>
          <p:cNvPicPr/>
          <p:nvPr/>
        </p:nvPicPr>
        <p:blipFill>
          <a:blip r:embed="rId3"/>
          <a:srcRect l="0" t="0" r="12" b="0"/>
          <a:stretch/>
        </p:blipFill>
        <p:spPr>
          <a:xfrm>
            <a:off x="463680" y="4835160"/>
            <a:ext cx="1437840" cy="162360"/>
          </a:xfrm>
          <a:prstGeom prst="rect">
            <a:avLst/>
          </a:prstGeom>
          <a:ln w="0">
            <a:noFill/>
          </a:ln>
        </p:spPr>
      </p:pic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247680"/>
            <a:ext cx="8381520" cy="74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en-US" sz="2800" spc="-1" strike="noStrike" cap="all">
                <a:solidFill>
                  <a:srgbClr val="000000"/>
                </a:solidFill>
                <a:latin typeface="Arial"/>
              </a:rPr>
              <a:t>BASIC CONTENT SLIDE</a:t>
            </a:r>
            <a:br>
              <a:rPr sz="2800"/>
            </a:br>
            <a:r>
              <a:rPr b="1" lang="en-US" sz="2800" spc="-1" strike="noStrike" cap="all">
                <a:solidFill>
                  <a:srgbClr val="000000"/>
                </a:solidFill>
                <a:latin typeface="Arial"/>
              </a:rPr>
              <a:t>one or two lines for headline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sldNum" idx="1"/>
          </p:nvPr>
        </p:nvSpPr>
        <p:spPr>
          <a:xfrm>
            <a:off x="4309920" y="4890960"/>
            <a:ext cx="523440" cy="109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algn="ctr">
              <a:lnSpc>
                <a:spcPct val="100000"/>
              </a:lnSpc>
              <a:buNone/>
              <a:defRPr b="0" lang="en-US" sz="700" spc="-1" strike="noStrike">
                <a:solidFill>
                  <a:srgbClr val="a6a6a6"/>
                </a:solidFill>
                <a:latin typeface="Arial"/>
              </a:defRPr>
            </a:lvl1pPr>
          </a:lstStyle>
          <a:p>
            <a:pPr algn="ctr">
              <a:lnSpc>
                <a:spcPct val="100000"/>
              </a:lnSpc>
              <a:buNone/>
            </a:pPr>
            <a:fld id="{9ABEFD45-0F96-46E8-824F-5C1D7879C9BE}" type="slidenum">
              <a:rPr b="0" lang="en-US" sz="700" spc="-1" strike="noStrike">
                <a:solidFill>
                  <a:srgbClr val="a6a6a6"/>
                </a:solidFill>
                <a:latin typeface="Arial"/>
              </a:rPr>
              <a:t>&lt;number&gt;</a:t>
            </a:fld>
            <a:endParaRPr b="0" lang="en-US" sz="700" spc="-1" strike="noStrike">
              <a:latin typeface="Times New Roman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57200" y="993600"/>
            <a:ext cx="8381520" cy="437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432000" indent="-324000">
              <a:lnSpc>
                <a:spcPct val="100000"/>
              </a:lnSpc>
              <a:spcBef>
                <a:spcPts val="9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1" lang="en-US" sz="2000" spc="-1" strike="noStrike">
                <a:solidFill>
                  <a:srgbClr val="00609c"/>
                </a:solidFill>
                <a:latin typeface="Arial"/>
              </a:rPr>
              <a:t>Slide subtitle </a:t>
            </a:r>
            <a:r>
              <a:rPr b="1" lang="en-US" sz="2000" spc="-1" strike="noStrike">
                <a:solidFill>
                  <a:srgbClr val="00609c"/>
                </a:solidFill>
                <a:latin typeface="Arial"/>
              </a:rPr>
              <a:t>sentence case. </a:t>
            </a:r>
            <a:r>
              <a:rPr b="1" lang="en-US" sz="2000" spc="-1" strike="noStrike">
                <a:solidFill>
                  <a:srgbClr val="00609c"/>
                </a:solidFill>
                <a:latin typeface="Arial"/>
              </a:rPr>
              <a:t>Optional: delete </a:t>
            </a:r>
            <a:r>
              <a:rPr b="1" lang="en-US" sz="2000" spc="-1" strike="noStrike">
                <a:solidFill>
                  <a:srgbClr val="00609c"/>
                </a:solidFill>
                <a:latin typeface="Arial"/>
              </a:rPr>
              <a:t>as needed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57200" y="1432080"/>
            <a:ext cx="7314840" cy="3273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164520" indent="-164520">
              <a:lnSpc>
                <a:spcPct val="100000"/>
              </a:lnSpc>
              <a:spcBef>
                <a:spcPts val="901"/>
              </a:spcBef>
              <a:buClr>
                <a:srgbClr val="000000"/>
              </a:buClr>
              <a:buFont typeface="Wingdings" charset="2"/>
              <a:buChar char="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add 1st-level 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bullet. Click an icon 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below to add table, 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graph or other imagery.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463680" indent="-255960">
              <a:lnSpc>
                <a:spcPct val="100000"/>
              </a:lnSpc>
              <a:spcBef>
                <a:spcPts val="300"/>
              </a:spcBef>
              <a:buClr>
                <a:srgbClr val="000000"/>
              </a:buClr>
              <a:buFont typeface="System Font Regular"/>
              <a:buChar char="—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Second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2" marL="577800" indent="-142920">
              <a:lnSpc>
                <a:spcPct val="100000"/>
              </a:lnSpc>
              <a:spcBef>
                <a:spcPts val="300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Third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861840" indent="-255960">
              <a:lnSpc>
                <a:spcPct val="100000"/>
              </a:lnSpc>
              <a:spcBef>
                <a:spcPts val="300"/>
              </a:spcBef>
              <a:buClr>
                <a:srgbClr val="000000"/>
              </a:buClr>
              <a:buFont typeface="System Font Regular"/>
              <a:buChar char="—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1031760" indent="-164520">
              <a:lnSpc>
                <a:spcPct val="100000"/>
              </a:lnSpc>
              <a:spcBef>
                <a:spcPts val="300"/>
              </a:spcBef>
              <a:buClr>
                <a:srgbClr val="000000"/>
              </a:buClr>
              <a:buFont typeface="System Font Regular"/>
              <a:buChar char="»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Fifth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Rectangle 7" hidden="1"/>
          <p:cNvSpPr/>
          <p:nvPr/>
        </p:nvSpPr>
        <p:spPr>
          <a:xfrm>
            <a:off x="0" y="0"/>
            <a:ext cx="228240" cy="5143320"/>
          </a:xfrm>
          <a:prstGeom prst="rect">
            <a:avLst/>
          </a:prstGeom>
          <a:solidFill>
            <a:srgbClr val="00609c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96" name="Graphic 16" descr=""/>
          <p:cNvPicPr/>
          <p:nvPr/>
        </p:nvPicPr>
        <p:blipFill>
          <a:blip r:embed="rId2"/>
          <a:srcRect l="19" t="0" r="19" b="0"/>
          <a:stretch/>
        </p:blipFill>
        <p:spPr>
          <a:xfrm>
            <a:off x="8103240" y="4808520"/>
            <a:ext cx="776520" cy="268920"/>
          </a:xfrm>
          <a:prstGeom prst="rect">
            <a:avLst/>
          </a:prstGeom>
          <a:ln w="0">
            <a:noFill/>
          </a:ln>
        </p:spPr>
      </p:pic>
      <p:pic>
        <p:nvPicPr>
          <p:cNvPr id="97" name="Graphic 20" descr=""/>
          <p:cNvPicPr/>
          <p:nvPr/>
        </p:nvPicPr>
        <p:blipFill>
          <a:blip r:embed="rId3"/>
          <a:srcRect l="0" t="0" r="12" b="0"/>
          <a:stretch/>
        </p:blipFill>
        <p:spPr>
          <a:xfrm>
            <a:off x="463680" y="4835160"/>
            <a:ext cx="1437840" cy="162360"/>
          </a:xfrm>
          <a:prstGeom prst="rect">
            <a:avLst/>
          </a:prstGeom>
          <a:ln w="0">
            <a:noFill/>
          </a:ln>
        </p:spPr>
      </p:pic>
      <p:pic>
        <p:nvPicPr>
          <p:cNvPr id="98" name="Graphic 4" descr=""/>
          <p:cNvPicPr/>
          <p:nvPr/>
        </p:nvPicPr>
        <p:blipFill>
          <a:blip r:embed="rId4"/>
          <a:stretch/>
        </p:blipFill>
        <p:spPr>
          <a:xfrm>
            <a:off x="463680" y="4720320"/>
            <a:ext cx="2180880" cy="246600"/>
          </a:xfrm>
          <a:prstGeom prst="rect">
            <a:avLst/>
          </a:prstGeom>
          <a:ln w="0">
            <a:noFill/>
          </a:ln>
        </p:spPr>
      </p:pic>
      <p:pic>
        <p:nvPicPr>
          <p:cNvPr id="99" name="Picture 7" descr=""/>
          <p:cNvPicPr/>
          <p:nvPr/>
        </p:nvPicPr>
        <p:blipFill>
          <a:blip r:embed="rId5"/>
          <a:srcRect l="4900" t="26976" r="8428" b="9295"/>
          <a:stretch/>
        </p:blipFill>
        <p:spPr>
          <a:xfrm>
            <a:off x="0" y="0"/>
            <a:ext cx="9142200" cy="4488480"/>
          </a:xfrm>
          <a:prstGeom prst="rect">
            <a:avLst/>
          </a:prstGeom>
          <a:ln w="0">
            <a:noFill/>
          </a:ln>
        </p:spPr>
      </p:pic>
      <p:pic>
        <p:nvPicPr>
          <p:cNvPr id="100" name="Picture 8" descr=""/>
          <p:cNvPicPr/>
          <p:nvPr/>
        </p:nvPicPr>
        <p:blipFill>
          <a:blip r:embed="rId6">
            <a:alphaModFix amt="80000"/>
          </a:blip>
          <a:srcRect l="7272" t="-202" r="7261" b="14533"/>
          <a:stretch/>
        </p:blipFill>
        <p:spPr>
          <a:xfrm>
            <a:off x="0" y="-10800"/>
            <a:ext cx="9143640" cy="4498920"/>
          </a:xfrm>
          <a:prstGeom prst="rect">
            <a:avLst/>
          </a:prstGeom>
          <a:ln w="0">
            <a:noFill/>
          </a:ln>
        </p:spPr>
      </p:pic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-1440" y="0"/>
            <a:ext cx="8840160" cy="4488480"/>
          </a:xfrm>
          <a:prstGeom prst="rect">
            <a:avLst/>
          </a:prstGeom>
          <a:noFill/>
          <a:ln w="0">
            <a:noFill/>
          </a:ln>
        </p:spPr>
        <p:txBody>
          <a:bodyPr lIns="457200" rIns="0" tIns="0" bIns="182880" anchor="ctr">
            <a:noAutofit/>
          </a:bodyPr>
          <a:p>
            <a:pPr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en-US" sz="2800" spc="-1" strike="noStrike" cap="all">
                <a:solidFill>
                  <a:srgbClr val="ffffff"/>
                </a:solidFill>
                <a:latin typeface="Arial"/>
              </a:rPr>
              <a:t>Type in section break title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2" name="Graphic 1" descr=""/>
          <p:cNvPicPr/>
          <p:nvPr/>
        </p:nvPicPr>
        <p:blipFill>
          <a:blip r:embed="rId7"/>
          <a:srcRect l="19" t="0" r="19" b="0"/>
          <a:stretch/>
        </p:blipFill>
        <p:spPr>
          <a:xfrm>
            <a:off x="7348680" y="4566600"/>
            <a:ext cx="1581480" cy="548280"/>
          </a:xfrm>
          <a:prstGeom prst="rect">
            <a:avLst/>
          </a:prstGeom>
          <a:ln w="0">
            <a:noFill/>
          </a:ln>
        </p:spPr>
      </p:pic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  <p:sldLayoutId id="2147483683" r:id="rId16"/>
    <p:sldLayoutId id="2147483684" r:id="rId17"/>
    <p:sldLayoutId id="2147483685" r:id="rId18"/>
    <p:sldLayoutId id="2147483686" r:id="rId19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Rectangle 7" hidden="1"/>
          <p:cNvSpPr/>
          <p:nvPr/>
        </p:nvSpPr>
        <p:spPr>
          <a:xfrm>
            <a:off x="0" y="0"/>
            <a:ext cx="228240" cy="5143320"/>
          </a:xfrm>
          <a:prstGeom prst="rect">
            <a:avLst/>
          </a:prstGeom>
          <a:solidFill>
            <a:srgbClr val="00609c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41" name="Graphic 16" descr=""/>
          <p:cNvPicPr/>
          <p:nvPr/>
        </p:nvPicPr>
        <p:blipFill>
          <a:blip r:embed="rId2"/>
          <a:srcRect l="19" t="0" r="19" b="0"/>
          <a:stretch/>
        </p:blipFill>
        <p:spPr>
          <a:xfrm>
            <a:off x="8103240" y="4808520"/>
            <a:ext cx="776520" cy="268920"/>
          </a:xfrm>
          <a:prstGeom prst="rect">
            <a:avLst/>
          </a:prstGeom>
          <a:ln w="0">
            <a:noFill/>
          </a:ln>
        </p:spPr>
      </p:pic>
      <p:pic>
        <p:nvPicPr>
          <p:cNvPr id="142" name="Graphic 20" descr=""/>
          <p:cNvPicPr/>
          <p:nvPr/>
        </p:nvPicPr>
        <p:blipFill>
          <a:blip r:embed="rId3"/>
          <a:srcRect l="0" t="0" r="12" b="0"/>
          <a:stretch/>
        </p:blipFill>
        <p:spPr>
          <a:xfrm>
            <a:off x="463680" y="4835160"/>
            <a:ext cx="1437840" cy="162360"/>
          </a:xfrm>
          <a:prstGeom prst="rect">
            <a:avLst/>
          </a:prstGeom>
          <a:ln w="0">
            <a:noFill/>
          </a:ln>
        </p:spPr>
      </p:pic>
      <p:pic>
        <p:nvPicPr>
          <p:cNvPr id="143" name="Picture 7" descr=""/>
          <p:cNvPicPr/>
          <p:nvPr/>
        </p:nvPicPr>
        <p:blipFill>
          <a:blip r:embed="rId4"/>
          <a:srcRect l="4900" t="26974" r="8428" b="2"/>
          <a:stretch/>
        </p:blipFill>
        <p:spPr>
          <a:xfrm>
            <a:off x="0" y="0"/>
            <a:ext cx="9142200" cy="5143320"/>
          </a:xfrm>
          <a:prstGeom prst="rect">
            <a:avLst/>
          </a:prstGeom>
          <a:ln w="0">
            <a:noFill/>
          </a:ln>
        </p:spPr>
      </p:pic>
      <p:pic>
        <p:nvPicPr>
          <p:cNvPr id="144" name="Picture 8" descr=""/>
          <p:cNvPicPr/>
          <p:nvPr/>
        </p:nvPicPr>
        <p:blipFill>
          <a:blip r:embed="rId5">
            <a:alphaModFix amt="80000"/>
          </a:blip>
          <a:srcRect l="7272" t="-202" r="7261" b="2069"/>
          <a:stretch/>
        </p:blipFill>
        <p:spPr>
          <a:xfrm>
            <a:off x="0" y="-10800"/>
            <a:ext cx="9143640" cy="5153760"/>
          </a:xfrm>
          <a:prstGeom prst="rect">
            <a:avLst/>
          </a:prstGeom>
          <a:ln w="0">
            <a:noFill/>
          </a:ln>
        </p:spPr>
      </p:pic>
      <p:grpSp>
        <p:nvGrpSpPr>
          <p:cNvPr id="145" name="Group 1"/>
          <p:cNvGrpSpPr/>
          <p:nvPr/>
        </p:nvGrpSpPr>
        <p:grpSpPr>
          <a:xfrm>
            <a:off x="1586160" y="1305000"/>
            <a:ext cx="5970960" cy="2336400"/>
            <a:chOff x="1586160" y="1305000"/>
            <a:chExt cx="5970960" cy="2336400"/>
          </a:xfrm>
        </p:grpSpPr>
        <p:sp>
          <p:nvSpPr>
            <p:cNvPr id="146" name="Rectangle 2"/>
            <p:cNvSpPr/>
            <p:nvPr/>
          </p:nvSpPr>
          <p:spPr>
            <a:xfrm>
              <a:off x="1586160" y="1305000"/>
              <a:ext cx="5970960" cy="23364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7" name="Freeform 5"/>
            <p:cNvSpPr/>
            <p:nvPr/>
          </p:nvSpPr>
          <p:spPr>
            <a:xfrm>
              <a:off x="5913360" y="1921680"/>
              <a:ext cx="1049040" cy="908280"/>
            </a:xfrm>
            <a:custGeom>
              <a:avLst/>
              <a:gdLst/>
              <a:ahLst/>
              <a:rect l="l" t="t" r="r" b="b"/>
              <a:pathLst>
                <a:path w="580" h="502">
                  <a:moveTo>
                    <a:pt x="392" y="338"/>
                  </a:moveTo>
                  <a:lnTo>
                    <a:pt x="394" y="342"/>
                  </a:lnTo>
                  <a:lnTo>
                    <a:pt x="399" y="349"/>
                  </a:lnTo>
                  <a:lnTo>
                    <a:pt x="405" y="360"/>
                  </a:lnTo>
                  <a:lnTo>
                    <a:pt x="413" y="373"/>
                  </a:lnTo>
                  <a:lnTo>
                    <a:pt x="421" y="389"/>
                  </a:lnTo>
                  <a:lnTo>
                    <a:pt x="431" y="405"/>
                  </a:lnTo>
                  <a:lnTo>
                    <a:pt x="441" y="422"/>
                  </a:lnTo>
                  <a:lnTo>
                    <a:pt x="450" y="438"/>
                  </a:lnTo>
                  <a:lnTo>
                    <a:pt x="459" y="453"/>
                  </a:lnTo>
                  <a:lnTo>
                    <a:pt x="467" y="467"/>
                  </a:lnTo>
                  <a:lnTo>
                    <a:pt x="473" y="478"/>
                  </a:lnTo>
                  <a:lnTo>
                    <a:pt x="477" y="485"/>
                  </a:lnTo>
                  <a:lnTo>
                    <a:pt x="479" y="488"/>
                  </a:lnTo>
                  <a:lnTo>
                    <a:pt x="481" y="485"/>
                  </a:lnTo>
                  <a:lnTo>
                    <a:pt x="485" y="478"/>
                  </a:lnTo>
                  <a:lnTo>
                    <a:pt x="491" y="467"/>
                  </a:lnTo>
                  <a:lnTo>
                    <a:pt x="500" y="453"/>
                  </a:lnTo>
                  <a:lnTo>
                    <a:pt x="509" y="438"/>
                  </a:lnTo>
                  <a:lnTo>
                    <a:pt x="518" y="422"/>
                  </a:lnTo>
                  <a:lnTo>
                    <a:pt x="528" y="405"/>
                  </a:lnTo>
                  <a:lnTo>
                    <a:pt x="538" y="389"/>
                  </a:lnTo>
                  <a:lnTo>
                    <a:pt x="546" y="373"/>
                  </a:lnTo>
                  <a:lnTo>
                    <a:pt x="554" y="360"/>
                  </a:lnTo>
                  <a:lnTo>
                    <a:pt x="560" y="349"/>
                  </a:lnTo>
                  <a:lnTo>
                    <a:pt x="565" y="342"/>
                  </a:lnTo>
                  <a:lnTo>
                    <a:pt x="567" y="338"/>
                  </a:lnTo>
                  <a:lnTo>
                    <a:pt x="392" y="338"/>
                  </a:lnTo>
                  <a:close/>
                  <a:moveTo>
                    <a:pt x="197" y="338"/>
                  </a:moveTo>
                  <a:lnTo>
                    <a:pt x="196" y="341"/>
                  </a:lnTo>
                  <a:lnTo>
                    <a:pt x="192" y="347"/>
                  </a:lnTo>
                  <a:lnTo>
                    <a:pt x="186" y="357"/>
                  </a:lnTo>
                  <a:lnTo>
                    <a:pt x="179" y="369"/>
                  </a:lnTo>
                  <a:lnTo>
                    <a:pt x="171" y="383"/>
                  </a:lnTo>
                  <a:lnTo>
                    <a:pt x="162" y="399"/>
                  </a:lnTo>
                  <a:lnTo>
                    <a:pt x="153" y="415"/>
                  </a:lnTo>
                  <a:lnTo>
                    <a:pt x="144" y="431"/>
                  </a:lnTo>
                  <a:lnTo>
                    <a:pt x="135" y="446"/>
                  </a:lnTo>
                  <a:lnTo>
                    <a:pt x="126" y="461"/>
                  </a:lnTo>
                  <a:lnTo>
                    <a:pt x="119" y="473"/>
                  </a:lnTo>
                  <a:lnTo>
                    <a:pt x="114" y="483"/>
                  </a:lnTo>
                  <a:lnTo>
                    <a:pt x="110" y="490"/>
                  </a:lnTo>
                  <a:lnTo>
                    <a:pt x="108" y="493"/>
                  </a:lnTo>
                  <a:lnTo>
                    <a:pt x="471" y="493"/>
                  </a:lnTo>
                  <a:lnTo>
                    <a:pt x="469" y="490"/>
                  </a:lnTo>
                  <a:lnTo>
                    <a:pt x="465" y="483"/>
                  </a:lnTo>
                  <a:lnTo>
                    <a:pt x="460" y="473"/>
                  </a:lnTo>
                  <a:lnTo>
                    <a:pt x="452" y="461"/>
                  </a:lnTo>
                  <a:lnTo>
                    <a:pt x="444" y="446"/>
                  </a:lnTo>
                  <a:lnTo>
                    <a:pt x="435" y="431"/>
                  </a:lnTo>
                  <a:lnTo>
                    <a:pt x="426" y="415"/>
                  </a:lnTo>
                  <a:lnTo>
                    <a:pt x="416" y="399"/>
                  </a:lnTo>
                  <a:lnTo>
                    <a:pt x="408" y="383"/>
                  </a:lnTo>
                  <a:lnTo>
                    <a:pt x="399" y="369"/>
                  </a:lnTo>
                  <a:lnTo>
                    <a:pt x="392" y="357"/>
                  </a:lnTo>
                  <a:lnTo>
                    <a:pt x="387" y="347"/>
                  </a:lnTo>
                  <a:lnTo>
                    <a:pt x="383" y="341"/>
                  </a:lnTo>
                  <a:lnTo>
                    <a:pt x="382" y="338"/>
                  </a:lnTo>
                  <a:lnTo>
                    <a:pt x="197" y="338"/>
                  </a:lnTo>
                  <a:close/>
                  <a:moveTo>
                    <a:pt x="13" y="338"/>
                  </a:moveTo>
                  <a:lnTo>
                    <a:pt x="15" y="342"/>
                  </a:lnTo>
                  <a:lnTo>
                    <a:pt x="19" y="349"/>
                  </a:lnTo>
                  <a:lnTo>
                    <a:pt x="25" y="359"/>
                  </a:lnTo>
                  <a:lnTo>
                    <a:pt x="33" y="373"/>
                  </a:lnTo>
                  <a:lnTo>
                    <a:pt x="42" y="388"/>
                  </a:lnTo>
                  <a:lnTo>
                    <a:pt x="51" y="405"/>
                  </a:lnTo>
                  <a:lnTo>
                    <a:pt x="61" y="421"/>
                  </a:lnTo>
                  <a:lnTo>
                    <a:pt x="71" y="438"/>
                  </a:lnTo>
                  <a:lnTo>
                    <a:pt x="80" y="453"/>
                  </a:lnTo>
                  <a:lnTo>
                    <a:pt x="87" y="467"/>
                  </a:lnTo>
                  <a:lnTo>
                    <a:pt x="94" y="478"/>
                  </a:lnTo>
                  <a:lnTo>
                    <a:pt x="98" y="485"/>
                  </a:lnTo>
                  <a:lnTo>
                    <a:pt x="100" y="488"/>
                  </a:lnTo>
                  <a:lnTo>
                    <a:pt x="102" y="485"/>
                  </a:lnTo>
                  <a:lnTo>
                    <a:pt x="106" y="478"/>
                  </a:lnTo>
                  <a:lnTo>
                    <a:pt x="112" y="467"/>
                  </a:lnTo>
                  <a:lnTo>
                    <a:pt x="120" y="453"/>
                  </a:lnTo>
                  <a:lnTo>
                    <a:pt x="129" y="438"/>
                  </a:lnTo>
                  <a:lnTo>
                    <a:pt x="138" y="422"/>
                  </a:lnTo>
                  <a:lnTo>
                    <a:pt x="148" y="405"/>
                  </a:lnTo>
                  <a:lnTo>
                    <a:pt x="157" y="389"/>
                  </a:lnTo>
                  <a:lnTo>
                    <a:pt x="166" y="373"/>
                  </a:lnTo>
                  <a:lnTo>
                    <a:pt x="174" y="360"/>
                  </a:lnTo>
                  <a:lnTo>
                    <a:pt x="180" y="349"/>
                  </a:lnTo>
                  <a:lnTo>
                    <a:pt x="184" y="342"/>
                  </a:lnTo>
                  <a:lnTo>
                    <a:pt x="186" y="338"/>
                  </a:lnTo>
                  <a:lnTo>
                    <a:pt x="13" y="338"/>
                  </a:lnTo>
                  <a:close/>
                  <a:moveTo>
                    <a:pt x="290" y="178"/>
                  </a:moveTo>
                  <a:lnTo>
                    <a:pt x="288" y="182"/>
                  </a:lnTo>
                  <a:lnTo>
                    <a:pt x="284" y="189"/>
                  </a:lnTo>
                  <a:lnTo>
                    <a:pt x="277" y="200"/>
                  </a:lnTo>
                  <a:lnTo>
                    <a:pt x="270" y="213"/>
                  </a:lnTo>
                  <a:lnTo>
                    <a:pt x="261" y="229"/>
                  </a:lnTo>
                  <a:lnTo>
                    <a:pt x="251" y="245"/>
                  </a:lnTo>
                  <a:lnTo>
                    <a:pt x="242" y="262"/>
                  </a:lnTo>
                  <a:lnTo>
                    <a:pt x="232" y="278"/>
                  </a:lnTo>
                  <a:lnTo>
                    <a:pt x="224" y="293"/>
                  </a:lnTo>
                  <a:lnTo>
                    <a:pt x="215" y="308"/>
                  </a:lnTo>
                  <a:lnTo>
                    <a:pt x="209" y="319"/>
                  </a:lnTo>
                  <a:lnTo>
                    <a:pt x="204" y="326"/>
                  </a:lnTo>
                  <a:lnTo>
                    <a:pt x="202" y="329"/>
                  </a:lnTo>
                  <a:lnTo>
                    <a:pt x="376" y="329"/>
                  </a:lnTo>
                  <a:lnTo>
                    <a:pt x="375" y="326"/>
                  </a:lnTo>
                  <a:lnTo>
                    <a:pt x="370" y="319"/>
                  </a:lnTo>
                  <a:lnTo>
                    <a:pt x="364" y="308"/>
                  </a:lnTo>
                  <a:lnTo>
                    <a:pt x="356" y="293"/>
                  </a:lnTo>
                  <a:lnTo>
                    <a:pt x="347" y="278"/>
                  </a:lnTo>
                  <a:lnTo>
                    <a:pt x="338" y="262"/>
                  </a:lnTo>
                  <a:lnTo>
                    <a:pt x="328" y="245"/>
                  </a:lnTo>
                  <a:lnTo>
                    <a:pt x="319" y="229"/>
                  </a:lnTo>
                  <a:lnTo>
                    <a:pt x="310" y="213"/>
                  </a:lnTo>
                  <a:lnTo>
                    <a:pt x="302" y="200"/>
                  </a:lnTo>
                  <a:lnTo>
                    <a:pt x="296" y="189"/>
                  </a:lnTo>
                  <a:lnTo>
                    <a:pt x="292" y="182"/>
                  </a:lnTo>
                  <a:lnTo>
                    <a:pt x="290" y="178"/>
                  </a:lnTo>
                  <a:close/>
                  <a:moveTo>
                    <a:pt x="384" y="14"/>
                  </a:moveTo>
                  <a:lnTo>
                    <a:pt x="383" y="17"/>
                  </a:lnTo>
                  <a:lnTo>
                    <a:pt x="379" y="23"/>
                  </a:lnTo>
                  <a:lnTo>
                    <a:pt x="373" y="33"/>
                  </a:lnTo>
                  <a:lnTo>
                    <a:pt x="366" y="47"/>
                  </a:lnTo>
                  <a:lnTo>
                    <a:pt x="358" y="61"/>
                  </a:lnTo>
                  <a:lnTo>
                    <a:pt x="349" y="77"/>
                  </a:lnTo>
                  <a:lnTo>
                    <a:pt x="339" y="93"/>
                  </a:lnTo>
                  <a:lnTo>
                    <a:pt x="330" y="109"/>
                  </a:lnTo>
                  <a:lnTo>
                    <a:pt x="321" y="124"/>
                  </a:lnTo>
                  <a:lnTo>
                    <a:pt x="313" y="139"/>
                  </a:lnTo>
                  <a:lnTo>
                    <a:pt x="306" y="151"/>
                  </a:lnTo>
                  <a:lnTo>
                    <a:pt x="300" y="160"/>
                  </a:lnTo>
                  <a:lnTo>
                    <a:pt x="297" y="167"/>
                  </a:lnTo>
                  <a:lnTo>
                    <a:pt x="295" y="169"/>
                  </a:lnTo>
                  <a:lnTo>
                    <a:pt x="297" y="172"/>
                  </a:lnTo>
                  <a:lnTo>
                    <a:pt x="301" y="178"/>
                  </a:lnTo>
                  <a:lnTo>
                    <a:pt x="306" y="188"/>
                  </a:lnTo>
                  <a:lnTo>
                    <a:pt x="314" y="201"/>
                  </a:lnTo>
                  <a:lnTo>
                    <a:pt x="322" y="216"/>
                  </a:lnTo>
                  <a:lnTo>
                    <a:pt x="331" y="232"/>
                  </a:lnTo>
                  <a:lnTo>
                    <a:pt x="341" y="249"/>
                  </a:lnTo>
                  <a:lnTo>
                    <a:pt x="351" y="265"/>
                  </a:lnTo>
                  <a:lnTo>
                    <a:pt x="360" y="282"/>
                  </a:lnTo>
                  <a:lnTo>
                    <a:pt x="369" y="296"/>
                  </a:lnTo>
                  <a:lnTo>
                    <a:pt x="376" y="310"/>
                  </a:lnTo>
                  <a:lnTo>
                    <a:pt x="382" y="320"/>
                  </a:lnTo>
                  <a:lnTo>
                    <a:pt x="386" y="327"/>
                  </a:lnTo>
                  <a:lnTo>
                    <a:pt x="387" y="329"/>
                  </a:lnTo>
                  <a:lnTo>
                    <a:pt x="567" y="329"/>
                  </a:lnTo>
                  <a:lnTo>
                    <a:pt x="565" y="326"/>
                  </a:lnTo>
                  <a:lnTo>
                    <a:pt x="560" y="319"/>
                  </a:lnTo>
                  <a:lnTo>
                    <a:pt x="554" y="307"/>
                  </a:lnTo>
                  <a:lnTo>
                    <a:pt x="545" y="291"/>
                  </a:lnTo>
                  <a:lnTo>
                    <a:pt x="535" y="273"/>
                  </a:lnTo>
                  <a:lnTo>
                    <a:pt x="523" y="253"/>
                  </a:lnTo>
                  <a:lnTo>
                    <a:pt x="510" y="231"/>
                  </a:lnTo>
                  <a:lnTo>
                    <a:pt x="496" y="208"/>
                  </a:lnTo>
                  <a:lnTo>
                    <a:pt x="482" y="184"/>
                  </a:lnTo>
                  <a:lnTo>
                    <a:pt x="468" y="159"/>
                  </a:lnTo>
                  <a:lnTo>
                    <a:pt x="454" y="135"/>
                  </a:lnTo>
                  <a:lnTo>
                    <a:pt x="441" y="112"/>
                  </a:lnTo>
                  <a:lnTo>
                    <a:pt x="428" y="90"/>
                  </a:lnTo>
                  <a:lnTo>
                    <a:pt x="416" y="70"/>
                  </a:lnTo>
                  <a:lnTo>
                    <a:pt x="406" y="52"/>
                  </a:lnTo>
                  <a:lnTo>
                    <a:pt x="397" y="36"/>
                  </a:lnTo>
                  <a:lnTo>
                    <a:pt x="391" y="24"/>
                  </a:lnTo>
                  <a:lnTo>
                    <a:pt x="386" y="17"/>
                  </a:lnTo>
                  <a:lnTo>
                    <a:pt x="384" y="14"/>
                  </a:lnTo>
                  <a:close/>
                  <a:moveTo>
                    <a:pt x="194" y="14"/>
                  </a:moveTo>
                  <a:lnTo>
                    <a:pt x="193" y="17"/>
                  </a:lnTo>
                  <a:lnTo>
                    <a:pt x="188" y="24"/>
                  </a:lnTo>
                  <a:lnTo>
                    <a:pt x="182" y="36"/>
                  </a:lnTo>
                  <a:lnTo>
                    <a:pt x="173" y="52"/>
                  </a:lnTo>
                  <a:lnTo>
                    <a:pt x="163" y="70"/>
                  </a:lnTo>
                  <a:lnTo>
                    <a:pt x="151" y="90"/>
                  </a:lnTo>
                  <a:lnTo>
                    <a:pt x="138" y="112"/>
                  </a:lnTo>
                  <a:lnTo>
                    <a:pt x="125" y="135"/>
                  </a:lnTo>
                  <a:lnTo>
                    <a:pt x="111" y="159"/>
                  </a:lnTo>
                  <a:lnTo>
                    <a:pt x="97" y="184"/>
                  </a:lnTo>
                  <a:lnTo>
                    <a:pt x="83" y="208"/>
                  </a:lnTo>
                  <a:lnTo>
                    <a:pt x="69" y="231"/>
                  </a:lnTo>
                  <a:lnTo>
                    <a:pt x="57" y="253"/>
                  </a:lnTo>
                  <a:lnTo>
                    <a:pt x="45" y="273"/>
                  </a:lnTo>
                  <a:lnTo>
                    <a:pt x="35" y="291"/>
                  </a:lnTo>
                  <a:lnTo>
                    <a:pt x="26" y="307"/>
                  </a:lnTo>
                  <a:lnTo>
                    <a:pt x="19" y="319"/>
                  </a:lnTo>
                  <a:lnTo>
                    <a:pt x="15" y="326"/>
                  </a:lnTo>
                  <a:lnTo>
                    <a:pt x="13" y="329"/>
                  </a:lnTo>
                  <a:lnTo>
                    <a:pt x="192" y="329"/>
                  </a:lnTo>
                  <a:lnTo>
                    <a:pt x="193" y="327"/>
                  </a:lnTo>
                  <a:lnTo>
                    <a:pt x="197" y="320"/>
                  </a:lnTo>
                  <a:lnTo>
                    <a:pt x="203" y="310"/>
                  </a:lnTo>
                  <a:lnTo>
                    <a:pt x="210" y="296"/>
                  </a:lnTo>
                  <a:lnTo>
                    <a:pt x="219" y="282"/>
                  </a:lnTo>
                  <a:lnTo>
                    <a:pt x="229" y="265"/>
                  </a:lnTo>
                  <a:lnTo>
                    <a:pt x="239" y="249"/>
                  </a:lnTo>
                  <a:lnTo>
                    <a:pt x="248" y="232"/>
                  </a:lnTo>
                  <a:lnTo>
                    <a:pt x="258" y="216"/>
                  </a:lnTo>
                  <a:lnTo>
                    <a:pt x="266" y="201"/>
                  </a:lnTo>
                  <a:lnTo>
                    <a:pt x="273" y="188"/>
                  </a:lnTo>
                  <a:lnTo>
                    <a:pt x="279" y="178"/>
                  </a:lnTo>
                  <a:lnTo>
                    <a:pt x="283" y="172"/>
                  </a:lnTo>
                  <a:lnTo>
                    <a:pt x="285" y="169"/>
                  </a:lnTo>
                  <a:lnTo>
                    <a:pt x="283" y="167"/>
                  </a:lnTo>
                  <a:lnTo>
                    <a:pt x="280" y="160"/>
                  </a:lnTo>
                  <a:lnTo>
                    <a:pt x="274" y="151"/>
                  </a:lnTo>
                  <a:lnTo>
                    <a:pt x="267" y="139"/>
                  </a:lnTo>
                  <a:lnTo>
                    <a:pt x="259" y="124"/>
                  </a:lnTo>
                  <a:lnTo>
                    <a:pt x="250" y="109"/>
                  </a:lnTo>
                  <a:lnTo>
                    <a:pt x="241" y="93"/>
                  </a:lnTo>
                  <a:lnTo>
                    <a:pt x="231" y="77"/>
                  </a:lnTo>
                  <a:lnTo>
                    <a:pt x="222" y="61"/>
                  </a:lnTo>
                  <a:lnTo>
                    <a:pt x="213" y="47"/>
                  </a:lnTo>
                  <a:lnTo>
                    <a:pt x="206" y="33"/>
                  </a:lnTo>
                  <a:lnTo>
                    <a:pt x="200" y="23"/>
                  </a:lnTo>
                  <a:lnTo>
                    <a:pt x="196" y="17"/>
                  </a:lnTo>
                  <a:lnTo>
                    <a:pt x="194" y="14"/>
                  </a:lnTo>
                  <a:close/>
                  <a:moveTo>
                    <a:pt x="202" y="9"/>
                  </a:moveTo>
                  <a:lnTo>
                    <a:pt x="204" y="12"/>
                  </a:lnTo>
                  <a:lnTo>
                    <a:pt x="209" y="20"/>
                  </a:lnTo>
                  <a:lnTo>
                    <a:pt x="215" y="30"/>
                  </a:lnTo>
                  <a:lnTo>
                    <a:pt x="224" y="44"/>
                  </a:lnTo>
                  <a:lnTo>
                    <a:pt x="232" y="60"/>
                  </a:lnTo>
                  <a:lnTo>
                    <a:pt x="242" y="77"/>
                  </a:lnTo>
                  <a:lnTo>
                    <a:pt x="251" y="93"/>
                  </a:lnTo>
                  <a:lnTo>
                    <a:pt x="261" y="110"/>
                  </a:lnTo>
                  <a:lnTo>
                    <a:pt x="270" y="125"/>
                  </a:lnTo>
                  <a:lnTo>
                    <a:pt x="277" y="138"/>
                  </a:lnTo>
                  <a:lnTo>
                    <a:pt x="284" y="149"/>
                  </a:lnTo>
                  <a:lnTo>
                    <a:pt x="288" y="157"/>
                  </a:lnTo>
                  <a:lnTo>
                    <a:pt x="290" y="160"/>
                  </a:lnTo>
                  <a:lnTo>
                    <a:pt x="292" y="157"/>
                  </a:lnTo>
                  <a:lnTo>
                    <a:pt x="296" y="149"/>
                  </a:lnTo>
                  <a:lnTo>
                    <a:pt x="302" y="138"/>
                  </a:lnTo>
                  <a:lnTo>
                    <a:pt x="310" y="125"/>
                  </a:lnTo>
                  <a:lnTo>
                    <a:pt x="319" y="110"/>
                  </a:lnTo>
                  <a:lnTo>
                    <a:pt x="328" y="93"/>
                  </a:lnTo>
                  <a:lnTo>
                    <a:pt x="338" y="77"/>
                  </a:lnTo>
                  <a:lnTo>
                    <a:pt x="347" y="60"/>
                  </a:lnTo>
                  <a:lnTo>
                    <a:pt x="356" y="44"/>
                  </a:lnTo>
                  <a:lnTo>
                    <a:pt x="364" y="30"/>
                  </a:lnTo>
                  <a:lnTo>
                    <a:pt x="370" y="20"/>
                  </a:lnTo>
                  <a:lnTo>
                    <a:pt x="375" y="12"/>
                  </a:lnTo>
                  <a:lnTo>
                    <a:pt x="376" y="9"/>
                  </a:lnTo>
                  <a:lnTo>
                    <a:pt x="202" y="9"/>
                  </a:lnTo>
                  <a:close/>
                  <a:moveTo>
                    <a:pt x="192" y="0"/>
                  </a:moveTo>
                  <a:lnTo>
                    <a:pt x="387" y="0"/>
                  </a:lnTo>
                  <a:lnTo>
                    <a:pt x="580" y="334"/>
                  </a:lnTo>
                  <a:lnTo>
                    <a:pt x="482" y="502"/>
                  </a:lnTo>
                  <a:lnTo>
                    <a:pt x="97" y="502"/>
                  </a:lnTo>
                  <a:lnTo>
                    <a:pt x="0" y="334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8" name="Freeform 6"/>
            <p:cNvSpPr/>
            <p:nvPr/>
          </p:nvSpPr>
          <p:spPr>
            <a:xfrm>
              <a:off x="3711960" y="3025080"/>
              <a:ext cx="151200" cy="183600"/>
            </a:xfrm>
            <a:custGeom>
              <a:avLst/>
              <a:gdLst/>
              <a:ahLst/>
              <a:rect l="l" t="t" r="r" b="b"/>
              <a:pathLst>
                <a:path w="84" h="101">
                  <a:moveTo>
                    <a:pt x="0" y="0"/>
                  </a:moveTo>
                  <a:lnTo>
                    <a:pt x="25" y="0"/>
                  </a:lnTo>
                  <a:lnTo>
                    <a:pt x="53" y="48"/>
                  </a:lnTo>
                  <a:lnTo>
                    <a:pt x="66" y="72"/>
                  </a:lnTo>
                  <a:lnTo>
                    <a:pt x="66" y="60"/>
                  </a:lnTo>
                  <a:lnTo>
                    <a:pt x="65" y="45"/>
                  </a:lnTo>
                  <a:lnTo>
                    <a:pt x="65" y="32"/>
                  </a:lnTo>
                  <a:lnTo>
                    <a:pt x="65" y="0"/>
                  </a:lnTo>
                  <a:lnTo>
                    <a:pt x="84" y="0"/>
                  </a:lnTo>
                  <a:lnTo>
                    <a:pt x="84" y="101"/>
                  </a:lnTo>
                  <a:lnTo>
                    <a:pt x="58" y="101"/>
                  </a:lnTo>
                  <a:lnTo>
                    <a:pt x="29" y="50"/>
                  </a:lnTo>
                  <a:lnTo>
                    <a:pt x="23" y="39"/>
                  </a:lnTo>
                  <a:lnTo>
                    <a:pt x="18" y="28"/>
                  </a:lnTo>
                  <a:lnTo>
                    <a:pt x="18" y="39"/>
                  </a:lnTo>
                  <a:lnTo>
                    <a:pt x="19" y="52"/>
                  </a:lnTo>
                  <a:lnTo>
                    <a:pt x="19" y="65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9" name="Freeform 9"/>
            <p:cNvSpPr/>
            <p:nvPr/>
          </p:nvSpPr>
          <p:spPr>
            <a:xfrm>
              <a:off x="3901320" y="3025080"/>
              <a:ext cx="167400" cy="183600"/>
            </a:xfrm>
            <a:custGeom>
              <a:avLst/>
              <a:gdLst/>
              <a:ahLst/>
              <a:rect l="l" t="t" r="r" b="b"/>
              <a:pathLst>
                <a:path w="92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59" y="65"/>
                  </a:lnTo>
                  <a:lnTo>
                    <a:pt x="49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6" y="0"/>
                  </a:lnTo>
                  <a:lnTo>
                    <a:pt x="92" y="101"/>
                  </a:lnTo>
                  <a:lnTo>
                    <a:pt x="71" y="101"/>
                  </a:lnTo>
                  <a:lnTo>
                    <a:pt x="64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0" name="Freeform 11"/>
            <p:cNvSpPr/>
            <p:nvPr/>
          </p:nvSpPr>
          <p:spPr>
            <a:xfrm>
              <a:off x="4079880" y="3025080"/>
              <a:ext cx="129600" cy="183600"/>
            </a:xfrm>
            <a:custGeom>
              <a:avLst/>
              <a:gdLst/>
              <a:ahLst/>
              <a:rect l="l" t="t" r="r" b="b"/>
              <a:pathLst>
                <a:path w="71" h="101">
                  <a:moveTo>
                    <a:pt x="0" y="0"/>
                  </a:moveTo>
                  <a:lnTo>
                    <a:pt x="71" y="0"/>
                  </a:lnTo>
                  <a:lnTo>
                    <a:pt x="71" y="17"/>
                  </a:lnTo>
                  <a:lnTo>
                    <a:pt x="46" y="17"/>
                  </a:lnTo>
                  <a:lnTo>
                    <a:pt x="46" y="101"/>
                  </a:lnTo>
                  <a:lnTo>
                    <a:pt x="26" y="101"/>
                  </a:lnTo>
                  <a:lnTo>
                    <a:pt x="26" y="17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1" name="Rectangle 12"/>
            <p:cNvSpPr/>
            <p:nvPr/>
          </p:nvSpPr>
          <p:spPr>
            <a:xfrm>
              <a:off x="4247640" y="3025080"/>
              <a:ext cx="37440" cy="18360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2" name="Freeform 13"/>
            <p:cNvSpPr/>
            <p:nvPr/>
          </p:nvSpPr>
          <p:spPr>
            <a:xfrm>
              <a:off x="4328640" y="3025080"/>
              <a:ext cx="167400" cy="183600"/>
            </a:xfrm>
            <a:custGeom>
              <a:avLst/>
              <a:gdLst/>
              <a:ahLst/>
              <a:rect l="l" t="t" r="r" b="b"/>
              <a:pathLst>
                <a:path w="94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1" y="51"/>
                  </a:lnTo>
                  <a:lnTo>
                    <a:pt x="22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7" y="84"/>
                  </a:lnTo>
                  <a:lnTo>
                    <a:pt x="47" y="86"/>
                  </a:lnTo>
                  <a:lnTo>
                    <a:pt x="55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2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9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2" y="1"/>
                  </a:lnTo>
                  <a:lnTo>
                    <a:pt x="73" y="5"/>
                  </a:lnTo>
                  <a:lnTo>
                    <a:pt x="82" y="12"/>
                  </a:lnTo>
                  <a:lnTo>
                    <a:pt x="89" y="22"/>
                  </a:lnTo>
                  <a:lnTo>
                    <a:pt x="93" y="34"/>
                  </a:lnTo>
                  <a:lnTo>
                    <a:pt x="94" y="50"/>
                  </a:lnTo>
                  <a:lnTo>
                    <a:pt x="93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9" y="102"/>
                  </a:lnTo>
                  <a:lnTo>
                    <a:pt x="46" y="104"/>
                  </a:lnTo>
                  <a:lnTo>
                    <a:pt x="32" y="102"/>
                  </a:lnTo>
                  <a:lnTo>
                    <a:pt x="20" y="97"/>
                  </a:lnTo>
                  <a:lnTo>
                    <a:pt x="11" y="90"/>
                  </a:lnTo>
                  <a:lnTo>
                    <a:pt x="5" y="80"/>
                  </a:lnTo>
                  <a:lnTo>
                    <a:pt x="1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5" y="14"/>
                  </a:lnTo>
                  <a:lnTo>
                    <a:pt x="24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3" name="Freeform 14"/>
            <p:cNvSpPr/>
            <p:nvPr/>
          </p:nvSpPr>
          <p:spPr>
            <a:xfrm>
              <a:off x="4534200" y="3025080"/>
              <a:ext cx="151200" cy="183600"/>
            </a:xfrm>
            <a:custGeom>
              <a:avLst/>
              <a:gdLst/>
              <a:ahLst/>
              <a:rect l="l" t="t" r="r" b="b"/>
              <a:pathLst>
                <a:path w="83" h="101">
                  <a:moveTo>
                    <a:pt x="0" y="0"/>
                  </a:moveTo>
                  <a:lnTo>
                    <a:pt x="25" y="0"/>
                  </a:lnTo>
                  <a:lnTo>
                    <a:pt x="53" y="48"/>
                  </a:lnTo>
                  <a:lnTo>
                    <a:pt x="65" y="72"/>
                  </a:lnTo>
                  <a:lnTo>
                    <a:pt x="65" y="60"/>
                  </a:lnTo>
                  <a:lnTo>
                    <a:pt x="64" y="45"/>
                  </a:lnTo>
                  <a:lnTo>
                    <a:pt x="64" y="32"/>
                  </a:lnTo>
                  <a:lnTo>
                    <a:pt x="64" y="0"/>
                  </a:lnTo>
                  <a:lnTo>
                    <a:pt x="83" y="0"/>
                  </a:lnTo>
                  <a:lnTo>
                    <a:pt x="83" y="101"/>
                  </a:lnTo>
                  <a:lnTo>
                    <a:pt x="58" y="101"/>
                  </a:lnTo>
                  <a:lnTo>
                    <a:pt x="29" y="50"/>
                  </a:lnTo>
                  <a:lnTo>
                    <a:pt x="18" y="28"/>
                  </a:lnTo>
                  <a:lnTo>
                    <a:pt x="18" y="39"/>
                  </a:lnTo>
                  <a:lnTo>
                    <a:pt x="19" y="52"/>
                  </a:lnTo>
                  <a:lnTo>
                    <a:pt x="19" y="65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4" name="Freeform 15"/>
            <p:cNvSpPr/>
            <p:nvPr/>
          </p:nvSpPr>
          <p:spPr>
            <a:xfrm>
              <a:off x="4723560" y="3025080"/>
              <a:ext cx="167400" cy="183600"/>
            </a:xfrm>
            <a:custGeom>
              <a:avLst/>
              <a:gdLst/>
              <a:ahLst/>
              <a:rect l="l" t="t" r="r" b="b"/>
              <a:pathLst>
                <a:path w="93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60" y="65"/>
                  </a:lnTo>
                  <a:lnTo>
                    <a:pt x="49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3" y="101"/>
                  </a:lnTo>
                  <a:lnTo>
                    <a:pt x="72" y="101"/>
                  </a:lnTo>
                  <a:lnTo>
                    <a:pt x="65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5" name="Freeform 16"/>
            <p:cNvSpPr/>
            <p:nvPr/>
          </p:nvSpPr>
          <p:spPr>
            <a:xfrm>
              <a:off x="4929120" y="3025080"/>
              <a:ext cx="96840" cy="183600"/>
            </a:xfrm>
            <a:custGeom>
              <a:avLst/>
              <a:gdLst/>
              <a:ahLst/>
              <a:rect l="l" t="t" r="r" b="b"/>
              <a:pathLst>
                <a:path w="52" h="101">
                  <a:moveTo>
                    <a:pt x="0" y="0"/>
                  </a:moveTo>
                  <a:lnTo>
                    <a:pt x="19" y="0"/>
                  </a:lnTo>
                  <a:lnTo>
                    <a:pt x="19" y="84"/>
                  </a:lnTo>
                  <a:lnTo>
                    <a:pt x="52" y="84"/>
                  </a:lnTo>
                  <a:lnTo>
                    <a:pt x="52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6" name="Freeform 17"/>
            <p:cNvSpPr/>
            <p:nvPr/>
          </p:nvSpPr>
          <p:spPr>
            <a:xfrm>
              <a:off x="5134680" y="3025080"/>
              <a:ext cx="96840" cy="183600"/>
            </a:xfrm>
            <a:custGeom>
              <a:avLst/>
              <a:gdLst/>
              <a:ahLst/>
              <a:rect l="l" t="t" r="r" b="b"/>
              <a:pathLst>
                <a:path w="52" h="101">
                  <a:moveTo>
                    <a:pt x="0" y="0"/>
                  </a:moveTo>
                  <a:lnTo>
                    <a:pt x="19" y="0"/>
                  </a:lnTo>
                  <a:lnTo>
                    <a:pt x="19" y="84"/>
                  </a:lnTo>
                  <a:lnTo>
                    <a:pt x="52" y="84"/>
                  </a:lnTo>
                  <a:lnTo>
                    <a:pt x="52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7" name="Freeform 18"/>
            <p:cNvSpPr/>
            <p:nvPr/>
          </p:nvSpPr>
          <p:spPr>
            <a:xfrm>
              <a:off x="5269680" y="3025080"/>
              <a:ext cx="167400" cy="183600"/>
            </a:xfrm>
            <a:custGeom>
              <a:avLst/>
              <a:gdLst/>
              <a:ahLst/>
              <a:rect l="l" t="t" r="r" b="b"/>
              <a:pathLst>
                <a:path w="93" h="101">
                  <a:moveTo>
                    <a:pt x="46" y="22"/>
                  </a:moveTo>
                  <a:lnTo>
                    <a:pt x="41" y="39"/>
                  </a:lnTo>
                  <a:lnTo>
                    <a:pt x="32" y="65"/>
                  </a:lnTo>
                  <a:lnTo>
                    <a:pt x="60" y="65"/>
                  </a:lnTo>
                  <a:lnTo>
                    <a:pt x="50" y="39"/>
                  </a:lnTo>
                  <a:lnTo>
                    <a:pt x="46" y="22"/>
                  </a:lnTo>
                  <a:lnTo>
                    <a:pt x="46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3" y="101"/>
                  </a:lnTo>
                  <a:lnTo>
                    <a:pt x="72" y="101"/>
                  </a:lnTo>
                  <a:lnTo>
                    <a:pt x="65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8" name="Freeform 19"/>
            <p:cNvSpPr/>
            <p:nvPr/>
          </p:nvSpPr>
          <p:spPr>
            <a:xfrm>
              <a:off x="5475240" y="3025080"/>
              <a:ext cx="124200" cy="183600"/>
            </a:xfrm>
            <a:custGeom>
              <a:avLst/>
              <a:gdLst/>
              <a:ahLst/>
              <a:rect l="l" t="t" r="r" b="b"/>
              <a:pathLst>
                <a:path w="70" h="101">
                  <a:moveTo>
                    <a:pt x="28" y="56"/>
                  </a:moveTo>
                  <a:lnTo>
                    <a:pt x="26" y="56"/>
                  </a:lnTo>
                  <a:lnTo>
                    <a:pt x="24" y="56"/>
                  </a:lnTo>
                  <a:lnTo>
                    <a:pt x="22" y="57"/>
                  </a:lnTo>
                  <a:lnTo>
                    <a:pt x="20" y="57"/>
                  </a:lnTo>
                  <a:lnTo>
                    <a:pt x="20" y="85"/>
                  </a:lnTo>
                  <a:lnTo>
                    <a:pt x="22" y="85"/>
                  </a:lnTo>
                  <a:lnTo>
                    <a:pt x="26" y="85"/>
                  </a:lnTo>
                  <a:lnTo>
                    <a:pt x="30" y="85"/>
                  </a:lnTo>
                  <a:lnTo>
                    <a:pt x="38" y="84"/>
                  </a:lnTo>
                  <a:lnTo>
                    <a:pt x="44" y="81"/>
                  </a:lnTo>
                  <a:lnTo>
                    <a:pt x="48" y="77"/>
                  </a:lnTo>
                  <a:lnTo>
                    <a:pt x="49" y="70"/>
                  </a:lnTo>
                  <a:lnTo>
                    <a:pt x="47" y="64"/>
                  </a:lnTo>
                  <a:lnTo>
                    <a:pt x="43" y="60"/>
                  </a:lnTo>
                  <a:lnTo>
                    <a:pt x="37" y="57"/>
                  </a:lnTo>
                  <a:lnTo>
                    <a:pt x="28" y="56"/>
                  </a:lnTo>
                  <a:close/>
                  <a:moveTo>
                    <a:pt x="31" y="15"/>
                  </a:moveTo>
                  <a:lnTo>
                    <a:pt x="25" y="15"/>
                  </a:lnTo>
                  <a:lnTo>
                    <a:pt x="20" y="16"/>
                  </a:lnTo>
                  <a:lnTo>
                    <a:pt x="20" y="42"/>
                  </a:lnTo>
                  <a:lnTo>
                    <a:pt x="23" y="42"/>
                  </a:lnTo>
                  <a:lnTo>
                    <a:pt x="27" y="42"/>
                  </a:lnTo>
                  <a:lnTo>
                    <a:pt x="38" y="40"/>
                  </a:lnTo>
                  <a:lnTo>
                    <a:pt x="45" y="35"/>
                  </a:lnTo>
                  <a:lnTo>
                    <a:pt x="47" y="28"/>
                  </a:lnTo>
                  <a:lnTo>
                    <a:pt x="46" y="23"/>
                  </a:lnTo>
                  <a:lnTo>
                    <a:pt x="44" y="19"/>
                  </a:lnTo>
                  <a:lnTo>
                    <a:pt x="39" y="16"/>
                  </a:lnTo>
                  <a:lnTo>
                    <a:pt x="31" y="15"/>
                  </a:lnTo>
                  <a:close/>
                  <a:moveTo>
                    <a:pt x="34" y="0"/>
                  </a:moveTo>
                  <a:lnTo>
                    <a:pt x="48" y="1"/>
                  </a:lnTo>
                  <a:lnTo>
                    <a:pt x="59" y="6"/>
                  </a:lnTo>
                  <a:lnTo>
                    <a:pt x="65" y="14"/>
                  </a:lnTo>
                  <a:lnTo>
                    <a:pt x="68" y="25"/>
                  </a:lnTo>
                  <a:lnTo>
                    <a:pt x="66" y="34"/>
                  </a:lnTo>
                  <a:lnTo>
                    <a:pt x="60" y="42"/>
                  </a:lnTo>
                  <a:lnTo>
                    <a:pt x="52" y="47"/>
                  </a:lnTo>
                  <a:lnTo>
                    <a:pt x="52" y="47"/>
                  </a:lnTo>
                  <a:lnTo>
                    <a:pt x="60" y="51"/>
                  </a:lnTo>
                  <a:lnTo>
                    <a:pt x="65" y="56"/>
                  </a:lnTo>
                  <a:lnTo>
                    <a:pt x="68" y="62"/>
                  </a:lnTo>
                  <a:lnTo>
                    <a:pt x="70" y="70"/>
                  </a:lnTo>
                  <a:lnTo>
                    <a:pt x="69" y="77"/>
                  </a:lnTo>
                  <a:lnTo>
                    <a:pt x="66" y="85"/>
                  </a:lnTo>
                  <a:lnTo>
                    <a:pt x="61" y="91"/>
                  </a:lnTo>
                  <a:lnTo>
                    <a:pt x="53" y="96"/>
                  </a:lnTo>
                  <a:lnTo>
                    <a:pt x="43" y="100"/>
                  </a:lnTo>
                  <a:lnTo>
                    <a:pt x="29" y="101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6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9" name="Freeform 20"/>
            <p:cNvSpPr/>
            <p:nvPr/>
          </p:nvSpPr>
          <p:spPr>
            <a:xfrm>
              <a:off x="5637600" y="3025080"/>
              <a:ext cx="167400" cy="183600"/>
            </a:xfrm>
            <a:custGeom>
              <a:avLst/>
              <a:gdLst/>
              <a:ahLst/>
              <a:rect l="l" t="t" r="r" b="b"/>
              <a:pathLst>
                <a:path w="94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0" y="51"/>
                  </a:lnTo>
                  <a:lnTo>
                    <a:pt x="21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7" y="84"/>
                  </a:lnTo>
                  <a:lnTo>
                    <a:pt x="47" y="86"/>
                  </a:lnTo>
                  <a:lnTo>
                    <a:pt x="54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2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8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1" y="1"/>
                  </a:lnTo>
                  <a:lnTo>
                    <a:pt x="72" y="5"/>
                  </a:lnTo>
                  <a:lnTo>
                    <a:pt x="81" y="12"/>
                  </a:lnTo>
                  <a:lnTo>
                    <a:pt x="88" y="22"/>
                  </a:lnTo>
                  <a:lnTo>
                    <a:pt x="93" y="34"/>
                  </a:lnTo>
                  <a:lnTo>
                    <a:pt x="94" y="50"/>
                  </a:lnTo>
                  <a:lnTo>
                    <a:pt x="92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8" y="102"/>
                  </a:lnTo>
                  <a:lnTo>
                    <a:pt x="45" y="104"/>
                  </a:lnTo>
                  <a:lnTo>
                    <a:pt x="31" y="102"/>
                  </a:lnTo>
                  <a:lnTo>
                    <a:pt x="20" y="97"/>
                  </a:lnTo>
                  <a:lnTo>
                    <a:pt x="11" y="90"/>
                  </a:lnTo>
                  <a:lnTo>
                    <a:pt x="5" y="80"/>
                  </a:lnTo>
                  <a:lnTo>
                    <a:pt x="1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4" y="14"/>
                  </a:lnTo>
                  <a:lnTo>
                    <a:pt x="24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0" name="Freeform 21"/>
            <p:cNvSpPr/>
            <p:nvPr/>
          </p:nvSpPr>
          <p:spPr>
            <a:xfrm>
              <a:off x="5848560" y="3025080"/>
              <a:ext cx="129600" cy="183600"/>
            </a:xfrm>
            <a:custGeom>
              <a:avLst/>
              <a:gdLst/>
              <a:ahLst/>
              <a:rect l="l" t="t" r="r" b="b"/>
              <a:pathLst>
                <a:path w="71" h="101">
                  <a:moveTo>
                    <a:pt x="26" y="15"/>
                  </a:moveTo>
                  <a:lnTo>
                    <a:pt x="22" y="16"/>
                  </a:lnTo>
                  <a:lnTo>
                    <a:pt x="19" y="16"/>
                  </a:lnTo>
                  <a:lnTo>
                    <a:pt x="19" y="45"/>
                  </a:lnTo>
                  <a:lnTo>
                    <a:pt x="20" y="45"/>
                  </a:lnTo>
                  <a:lnTo>
                    <a:pt x="23" y="45"/>
                  </a:lnTo>
                  <a:lnTo>
                    <a:pt x="26" y="45"/>
                  </a:lnTo>
                  <a:lnTo>
                    <a:pt x="36" y="43"/>
                  </a:lnTo>
                  <a:lnTo>
                    <a:pt x="42" y="38"/>
                  </a:lnTo>
                  <a:lnTo>
                    <a:pt x="44" y="30"/>
                  </a:lnTo>
                  <a:lnTo>
                    <a:pt x="42" y="22"/>
                  </a:lnTo>
                  <a:lnTo>
                    <a:pt x="36" y="17"/>
                  </a:lnTo>
                  <a:lnTo>
                    <a:pt x="26" y="15"/>
                  </a:lnTo>
                  <a:close/>
                  <a:moveTo>
                    <a:pt x="28" y="0"/>
                  </a:moveTo>
                  <a:lnTo>
                    <a:pt x="40" y="1"/>
                  </a:lnTo>
                  <a:lnTo>
                    <a:pt x="51" y="4"/>
                  </a:lnTo>
                  <a:lnTo>
                    <a:pt x="58" y="9"/>
                  </a:lnTo>
                  <a:lnTo>
                    <a:pt x="63" y="17"/>
                  </a:lnTo>
                  <a:lnTo>
                    <a:pt x="64" y="28"/>
                  </a:lnTo>
                  <a:lnTo>
                    <a:pt x="63" y="38"/>
                  </a:lnTo>
                  <a:lnTo>
                    <a:pt x="57" y="47"/>
                  </a:lnTo>
                  <a:lnTo>
                    <a:pt x="49" y="53"/>
                  </a:lnTo>
                  <a:lnTo>
                    <a:pt x="39" y="56"/>
                  </a:lnTo>
                  <a:lnTo>
                    <a:pt x="43" y="62"/>
                  </a:lnTo>
                  <a:lnTo>
                    <a:pt x="47" y="67"/>
                  </a:lnTo>
                  <a:lnTo>
                    <a:pt x="71" y="101"/>
                  </a:lnTo>
                  <a:lnTo>
                    <a:pt x="47" y="101"/>
                  </a:lnTo>
                  <a:lnTo>
                    <a:pt x="19" y="59"/>
                  </a:lnTo>
                  <a:lnTo>
                    <a:pt x="19" y="59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2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1" name="Freeform 22"/>
            <p:cNvSpPr/>
            <p:nvPr/>
          </p:nvSpPr>
          <p:spPr>
            <a:xfrm>
              <a:off x="6329880" y="3025080"/>
              <a:ext cx="167400" cy="183600"/>
            </a:xfrm>
            <a:custGeom>
              <a:avLst/>
              <a:gdLst/>
              <a:ahLst/>
              <a:rect l="l" t="t" r="r" b="b"/>
              <a:pathLst>
                <a:path w="95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1" y="51"/>
                  </a:lnTo>
                  <a:lnTo>
                    <a:pt x="22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8" y="84"/>
                  </a:lnTo>
                  <a:lnTo>
                    <a:pt x="47" y="86"/>
                  </a:lnTo>
                  <a:lnTo>
                    <a:pt x="55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3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9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2" y="1"/>
                  </a:lnTo>
                  <a:lnTo>
                    <a:pt x="73" y="5"/>
                  </a:lnTo>
                  <a:lnTo>
                    <a:pt x="82" y="12"/>
                  </a:lnTo>
                  <a:lnTo>
                    <a:pt x="89" y="22"/>
                  </a:lnTo>
                  <a:lnTo>
                    <a:pt x="93" y="34"/>
                  </a:lnTo>
                  <a:lnTo>
                    <a:pt x="95" y="50"/>
                  </a:lnTo>
                  <a:lnTo>
                    <a:pt x="93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9" y="102"/>
                  </a:lnTo>
                  <a:lnTo>
                    <a:pt x="46" y="104"/>
                  </a:lnTo>
                  <a:lnTo>
                    <a:pt x="32" y="102"/>
                  </a:lnTo>
                  <a:lnTo>
                    <a:pt x="20" y="97"/>
                  </a:lnTo>
                  <a:lnTo>
                    <a:pt x="12" y="90"/>
                  </a:lnTo>
                  <a:lnTo>
                    <a:pt x="5" y="80"/>
                  </a:lnTo>
                  <a:lnTo>
                    <a:pt x="2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5" y="14"/>
                  </a:lnTo>
                  <a:lnTo>
                    <a:pt x="25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2" name="Freeform 23"/>
            <p:cNvSpPr/>
            <p:nvPr/>
          </p:nvSpPr>
          <p:spPr>
            <a:xfrm>
              <a:off x="6535440" y="3025080"/>
              <a:ext cx="129600" cy="183600"/>
            </a:xfrm>
            <a:custGeom>
              <a:avLst/>
              <a:gdLst/>
              <a:ahLst/>
              <a:rect l="l" t="t" r="r" b="b"/>
              <a:pathLst>
                <a:path w="72" h="101">
                  <a:moveTo>
                    <a:pt x="27" y="15"/>
                  </a:moveTo>
                  <a:lnTo>
                    <a:pt x="23" y="16"/>
                  </a:lnTo>
                  <a:lnTo>
                    <a:pt x="19" y="16"/>
                  </a:lnTo>
                  <a:lnTo>
                    <a:pt x="19" y="45"/>
                  </a:lnTo>
                  <a:lnTo>
                    <a:pt x="22" y="45"/>
                  </a:lnTo>
                  <a:lnTo>
                    <a:pt x="26" y="45"/>
                  </a:lnTo>
                  <a:lnTo>
                    <a:pt x="36" y="43"/>
                  </a:lnTo>
                  <a:lnTo>
                    <a:pt x="42" y="38"/>
                  </a:lnTo>
                  <a:lnTo>
                    <a:pt x="45" y="30"/>
                  </a:lnTo>
                  <a:lnTo>
                    <a:pt x="43" y="22"/>
                  </a:lnTo>
                  <a:lnTo>
                    <a:pt x="37" y="17"/>
                  </a:lnTo>
                  <a:lnTo>
                    <a:pt x="27" y="15"/>
                  </a:lnTo>
                  <a:close/>
                  <a:moveTo>
                    <a:pt x="29" y="0"/>
                  </a:moveTo>
                  <a:lnTo>
                    <a:pt x="41" y="1"/>
                  </a:lnTo>
                  <a:lnTo>
                    <a:pt x="51" y="4"/>
                  </a:lnTo>
                  <a:lnTo>
                    <a:pt x="58" y="9"/>
                  </a:lnTo>
                  <a:lnTo>
                    <a:pt x="63" y="17"/>
                  </a:lnTo>
                  <a:lnTo>
                    <a:pt x="65" y="28"/>
                  </a:lnTo>
                  <a:lnTo>
                    <a:pt x="63" y="38"/>
                  </a:lnTo>
                  <a:lnTo>
                    <a:pt x="58" y="47"/>
                  </a:lnTo>
                  <a:lnTo>
                    <a:pt x="50" y="53"/>
                  </a:lnTo>
                  <a:lnTo>
                    <a:pt x="39" y="56"/>
                  </a:lnTo>
                  <a:lnTo>
                    <a:pt x="44" y="62"/>
                  </a:lnTo>
                  <a:lnTo>
                    <a:pt x="48" y="67"/>
                  </a:lnTo>
                  <a:lnTo>
                    <a:pt x="72" y="101"/>
                  </a:lnTo>
                  <a:lnTo>
                    <a:pt x="48" y="101"/>
                  </a:lnTo>
                  <a:lnTo>
                    <a:pt x="20" y="59"/>
                  </a:lnTo>
                  <a:lnTo>
                    <a:pt x="19" y="59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3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3" name="Freeform 24"/>
            <p:cNvSpPr/>
            <p:nvPr/>
          </p:nvSpPr>
          <p:spPr>
            <a:xfrm>
              <a:off x="6005520" y="3025080"/>
              <a:ext cx="162000" cy="183600"/>
            </a:xfrm>
            <a:custGeom>
              <a:avLst/>
              <a:gdLst/>
              <a:ahLst/>
              <a:rect l="l" t="t" r="r" b="b"/>
              <a:pathLst>
                <a:path w="92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59" y="65"/>
                  </a:lnTo>
                  <a:lnTo>
                    <a:pt x="50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2" y="101"/>
                  </a:lnTo>
                  <a:lnTo>
                    <a:pt x="71" y="101"/>
                  </a:lnTo>
                  <a:lnTo>
                    <a:pt x="64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4" name="Freeform 25"/>
            <p:cNvSpPr/>
            <p:nvPr/>
          </p:nvSpPr>
          <p:spPr>
            <a:xfrm>
              <a:off x="6178320" y="3025080"/>
              <a:ext cx="129600" cy="183600"/>
            </a:xfrm>
            <a:custGeom>
              <a:avLst/>
              <a:gdLst/>
              <a:ahLst/>
              <a:rect l="l" t="t" r="r" b="b"/>
              <a:pathLst>
                <a:path w="71" h="101">
                  <a:moveTo>
                    <a:pt x="0" y="0"/>
                  </a:moveTo>
                  <a:lnTo>
                    <a:pt x="71" y="0"/>
                  </a:lnTo>
                  <a:lnTo>
                    <a:pt x="71" y="17"/>
                  </a:lnTo>
                  <a:lnTo>
                    <a:pt x="45" y="17"/>
                  </a:lnTo>
                  <a:lnTo>
                    <a:pt x="45" y="101"/>
                  </a:lnTo>
                  <a:lnTo>
                    <a:pt x="25" y="101"/>
                  </a:lnTo>
                  <a:lnTo>
                    <a:pt x="25" y="17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5" name="Freeform 26"/>
            <p:cNvSpPr/>
            <p:nvPr/>
          </p:nvSpPr>
          <p:spPr>
            <a:xfrm>
              <a:off x="6687000" y="3025080"/>
              <a:ext cx="151200" cy="183600"/>
            </a:xfrm>
            <a:custGeom>
              <a:avLst/>
              <a:gdLst/>
              <a:ahLst/>
              <a:rect l="l" t="t" r="r" b="b"/>
              <a:pathLst>
                <a:path w="83" h="101">
                  <a:moveTo>
                    <a:pt x="0" y="0"/>
                  </a:moveTo>
                  <a:lnTo>
                    <a:pt x="21" y="0"/>
                  </a:lnTo>
                  <a:lnTo>
                    <a:pt x="34" y="29"/>
                  </a:lnTo>
                  <a:lnTo>
                    <a:pt x="41" y="46"/>
                  </a:lnTo>
                  <a:lnTo>
                    <a:pt x="41" y="46"/>
                  </a:lnTo>
                  <a:lnTo>
                    <a:pt x="45" y="37"/>
                  </a:lnTo>
                  <a:lnTo>
                    <a:pt x="49" y="27"/>
                  </a:lnTo>
                  <a:lnTo>
                    <a:pt x="62" y="0"/>
                  </a:lnTo>
                  <a:lnTo>
                    <a:pt x="83" y="0"/>
                  </a:lnTo>
                  <a:lnTo>
                    <a:pt x="50" y="65"/>
                  </a:lnTo>
                  <a:lnTo>
                    <a:pt x="50" y="101"/>
                  </a:lnTo>
                  <a:lnTo>
                    <a:pt x="31" y="101"/>
                  </a:lnTo>
                  <a:lnTo>
                    <a:pt x="31" y="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6" name="Freeform 27"/>
            <p:cNvSpPr/>
            <p:nvPr/>
          </p:nvSpPr>
          <p:spPr>
            <a:xfrm>
              <a:off x="2165040" y="2105280"/>
              <a:ext cx="621720" cy="713520"/>
            </a:xfrm>
            <a:custGeom>
              <a:avLst/>
              <a:gdLst/>
              <a:ahLst/>
              <a:rect l="l" t="t" r="r" b="b"/>
              <a:pathLst>
                <a:path w="345" h="398">
                  <a:moveTo>
                    <a:pt x="170" y="48"/>
                  </a:moveTo>
                  <a:lnTo>
                    <a:pt x="162" y="77"/>
                  </a:lnTo>
                  <a:lnTo>
                    <a:pt x="152" y="106"/>
                  </a:lnTo>
                  <a:lnTo>
                    <a:pt x="95" y="264"/>
                  </a:lnTo>
                  <a:lnTo>
                    <a:pt x="246" y="264"/>
                  </a:lnTo>
                  <a:lnTo>
                    <a:pt x="189" y="107"/>
                  </a:lnTo>
                  <a:lnTo>
                    <a:pt x="179" y="78"/>
                  </a:lnTo>
                  <a:lnTo>
                    <a:pt x="171" y="48"/>
                  </a:lnTo>
                  <a:lnTo>
                    <a:pt x="170" y="48"/>
                  </a:lnTo>
                  <a:close/>
                  <a:moveTo>
                    <a:pt x="148" y="0"/>
                  </a:moveTo>
                  <a:lnTo>
                    <a:pt x="197" y="0"/>
                  </a:lnTo>
                  <a:lnTo>
                    <a:pt x="345" y="398"/>
                  </a:lnTo>
                  <a:lnTo>
                    <a:pt x="293" y="398"/>
                  </a:lnTo>
                  <a:lnTo>
                    <a:pt x="259" y="300"/>
                  </a:lnTo>
                  <a:lnTo>
                    <a:pt x="81" y="300"/>
                  </a:lnTo>
                  <a:lnTo>
                    <a:pt x="46" y="398"/>
                  </a:lnTo>
                  <a:lnTo>
                    <a:pt x="0" y="398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7" name="Freeform 28"/>
            <p:cNvSpPr/>
            <p:nvPr/>
          </p:nvSpPr>
          <p:spPr>
            <a:xfrm>
              <a:off x="2857320" y="2283840"/>
              <a:ext cx="253800" cy="534960"/>
            </a:xfrm>
            <a:custGeom>
              <a:avLst/>
              <a:gdLst/>
              <a:ahLst/>
              <a:rect l="l" t="t" r="r" b="b"/>
              <a:pathLst>
                <a:path w="141" h="299">
                  <a:moveTo>
                    <a:pt x="119" y="0"/>
                  </a:moveTo>
                  <a:lnTo>
                    <a:pt x="141" y="0"/>
                  </a:lnTo>
                  <a:lnTo>
                    <a:pt x="139" y="44"/>
                  </a:lnTo>
                  <a:lnTo>
                    <a:pt x="119" y="42"/>
                  </a:lnTo>
                  <a:lnTo>
                    <a:pt x="101" y="45"/>
                  </a:lnTo>
                  <a:lnTo>
                    <a:pt x="86" y="53"/>
                  </a:lnTo>
                  <a:lnTo>
                    <a:pt x="73" y="64"/>
                  </a:lnTo>
                  <a:lnTo>
                    <a:pt x="62" y="79"/>
                  </a:lnTo>
                  <a:lnTo>
                    <a:pt x="54" y="99"/>
                  </a:lnTo>
                  <a:lnTo>
                    <a:pt x="48" y="123"/>
                  </a:lnTo>
                  <a:lnTo>
                    <a:pt x="45" y="151"/>
                  </a:lnTo>
                  <a:lnTo>
                    <a:pt x="44" y="182"/>
                  </a:lnTo>
                  <a:lnTo>
                    <a:pt x="44" y="299"/>
                  </a:lnTo>
                  <a:lnTo>
                    <a:pt x="0" y="299"/>
                  </a:lnTo>
                  <a:lnTo>
                    <a:pt x="0" y="5"/>
                  </a:lnTo>
                  <a:lnTo>
                    <a:pt x="43" y="5"/>
                  </a:lnTo>
                  <a:lnTo>
                    <a:pt x="43" y="27"/>
                  </a:lnTo>
                  <a:lnTo>
                    <a:pt x="40" y="53"/>
                  </a:lnTo>
                  <a:lnTo>
                    <a:pt x="37" y="79"/>
                  </a:lnTo>
                  <a:lnTo>
                    <a:pt x="37" y="79"/>
                  </a:lnTo>
                  <a:lnTo>
                    <a:pt x="43" y="63"/>
                  </a:lnTo>
                  <a:lnTo>
                    <a:pt x="50" y="48"/>
                  </a:lnTo>
                  <a:lnTo>
                    <a:pt x="59" y="34"/>
                  </a:lnTo>
                  <a:lnTo>
                    <a:pt x="71" y="21"/>
                  </a:lnTo>
                  <a:lnTo>
                    <a:pt x="84" y="11"/>
                  </a:lnTo>
                  <a:lnTo>
                    <a:pt x="101" y="3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8" name="Freeform 29"/>
            <p:cNvSpPr/>
            <p:nvPr/>
          </p:nvSpPr>
          <p:spPr>
            <a:xfrm>
              <a:off x="3133080" y="2283840"/>
              <a:ext cx="507960" cy="816480"/>
            </a:xfrm>
            <a:custGeom>
              <a:avLst/>
              <a:gdLst/>
              <a:ahLst/>
              <a:rect l="l" t="t" r="r" b="b"/>
              <a:pathLst>
                <a:path w="282" h="453">
                  <a:moveTo>
                    <a:pt x="86" y="300"/>
                  </a:moveTo>
                  <a:lnTo>
                    <a:pt x="69" y="311"/>
                  </a:lnTo>
                  <a:lnTo>
                    <a:pt x="56" y="325"/>
                  </a:lnTo>
                  <a:lnTo>
                    <a:pt x="47" y="341"/>
                  </a:lnTo>
                  <a:lnTo>
                    <a:pt x="44" y="358"/>
                  </a:lnTo>
                  <a:lnTo>
                    <a:pt x="47" y="375"/>
                  </a:lnTo>
                  <a:lnTo>
                    <a:pt x="53" y="387"/>
                  </a:lnTo>
                  <a:lnTo>
                    <a:pt x="63" y="398"/>
                  </a:lnTo>
                  <a:lnTo>
                    <a:pt x="76" y="406"/>
                  </a:lnTo>
                  <a:lnTo>
                    <a:pt x="91" y="412"/>
                  </a:lnTo>
                  <a:lnTo>
                    <a:pt x="111" y="416"/>
                  </a:lnTo>
                  <a:lnTo>
                    <a:pt x="131" y="417"/>
                  </a:lnTo>
                  <a:lnTo>
                    <a:pt x="156" y="415"/>
                  </a:lnTo>
                  <a:lnTo>
                    <a:pt x="179" y="411"/>
                  </a:lnTo>
                  <a:lnTo>
                    <a:pt x="198" y="403"/>
                  </a:lnTo>
                  <a:lnTo>
                    <a:pt x="212" y="393"/>
                  </a:lnTo>
                  <a:lnTo>
                    <a:pt x="223" y="381"/>
                  </a:lnTo>
                  <a:lnTo>
                    <a:pt x="230" y="367"/>
                  </a:lnTo>
                  <a:lnTo>
                    <a:pt x="232" y="350"/>
                  </a:lnTo>
                  <a:lnTo>
                    <a:pt x="231" y="336"/>
                  </a:lnTo>
                  <a:lnTo>
                    <a:pt x="225" y="323"/>
                  </a:lnTo>
                  <a:lnTo>
                    <a:pt x="216" y="314"/>
                  </a:lnTo>
                  <a:lnTo>
                    <a:pt x="203" y="306"/>
                  </a:lnTo>
                  <a:lnTo>
                    <a:pt x="186" y="302"/>
                  </a:lnTo>
                  <a:lnTo>
                    <a:pt x="166" y="300"/>
                  </a:lnTo>
                  <a:lnTo>
                    <a:pt x="105" y="300"/>
                  </a:lnTo>
                  <a:lnTo>
                    <a:pt x="95" y="300"/>
                  </a:lnTo>
                  <a:lnTo>
                    <a:pt x="86" y="300"/>
                  </a:lnTo>
                  <a:close/>
                  <a:moveTo>
                    <a:pt x="136" y="34"/>
                  </a:moveTo>
                  <a:lnTo>
                    <a:pt x="116" y="36"/>
                  </a:lnTo>
                  <a:lnTo>
                    <a:pt x="97" y="41"/>
                  </a:lnTo>
                  <a:lnTo>
                    <a:pt x="82" y="50"/>
                  </a:lnTo>
                  <a:lnTo>
                    <a:pt x="70" y="61"/>
                  </a:lnTo>
                  <a:lnTo>
                    <a:pt x="61" y="75"/>
                  </a:lnTo>
                  <a:lnTo>
                    <a:pt x="56" y="91"/>
                  </a:lnTo>
                  <a:lnTo>
                    <a:pt x="54" y="109"/>
                  </a:lnTo>
                  <a:lnTo>
                    <a:pt x="56" y="128"/>
                  </a:lnTo>
                  <a:lnTo>
                    <a:pt x="61" y="144"/>
                  </a:lnTo>
                  <a:lnTo>
                    <a:pt x="70" y="158"/>
                  </a:lnTo>
                  <a:lnTo>
                    <a:pt x="81" y="168"/>
                  </a:lnTo>
                  <a:lnTo>
                    <a:pt x="95" y="176"/>
                  </a:lnTo>
                  <a:lnTo>
                    <a:pt x="114" y="181"/>
                  </a:lnTo>
                  <a:lnTo>
                    <a:pt x="134" y="182"/>
                  </a:lnTo>
                  <a:lnTo>
                    <a:pt x="153" y="181"/>
                  </a:lnTo>
                  <a:lnTo>
                    <a:pt x="170" y="176"/>
                  </a:lnTo>
                  <a:lnTo>
                    <a:pt x="185" y="168"/>
                  </a:lnTo>
                  <a:lnTo>
                    <a:pt x="197" y="158"/>
                  </a:lnTo>
                  <a:lnTo>
                    <a:pt x="206" y="144"/>
                  </a:lnTo>
                  <a:lnTo>
                    <a:pt x="211" y="128"/>
                  </a:lnTo>
                  <a:lnTo>
                    <a:pt x="213" y="109"/>
                  </a:lnTo>
                  <a:lnTo>
                    <a:pt x="211" y="89"/>
                  </a:lnTo>
                  <a:lnTo>
                    <a:pt x="206" y="73"/>
                  </a:lnTo>
                  <a:lnTo>
                    <a:pt x="198" y="59"/>
                  </a:lnTo>
                  <a:lnTo>
                    <a:pt x="186" y="48"/>
                  </a:lnTo>
                  <a:lnTo>
                    <a:pt x="172" y="41"/>
                  </a:lnTo>
                  <a:lnTo>
                    <a:pt x="155" y="36"/>
                  </a:lnTo>
                  <a:lnTo>
                    <a:pt x="136" y="34"/>
                  </a:lnTo>
                  <a:close/>
                  <a:moveTo>
                    <a:pt x="138" y="0"/>
                  </a:moveTo>
                  <a:lnTo>
                    <a:pt x="154" y="1"/>
                  </a:lnTo>
                  <a:lnTo>
                    <a:pt x="168" y="2"/>
                  </a:lnTo>
                  <a:lnTo>
                    <a:pt x="173" y="3"/>
                  </a:lnTo>
                  <a:lnTo>
                    <a:pt x="181" y="3"/>
                  </a:lnTo>
                  <a:lnTo>
                    <a:pt x="192" y="4"/>
                  </a:lnTo>
                  <a:lnTo>
                    <a:pt x="203" y="5"/>
                  </a:lnTo>
                  <a:lnTo>
                    <a:pt x="212" y="5"/>
                  </a:lnTo>
                  <a:lnTo>
                    <a:pt x="218" y="5"/>
                  </a:lnTo>
                  <a:lnTo>
                    <a:pt x="282" y="5"/>
                  </a:lnTo>
                  <a:lnTo>
                    <a:pt x="282" y="40"/>
                  </a:lnTo>
                  <a:lnTo>
                    <a:pt x="247" y="40"/>
                  </a:lnTo>
                  <a:lnTo>
                    <a:pt x="243" y="40"/>
                  </a:lnTo>
                  <a:lnTo>
                    <a:pt x="236" y="39"/>
                  </a:lnTo>
                  <a:lnTo>
                    <a:pt x="230" y="39"/>
                  </a:lnTo>
                  <a:lnTo>
                    <a:pt x="227" y="39"/>
                  </a:lnTo>
                  <a:lnTo>
                    <a:pt x="228" y="39"/>
                  </a:lnTo>
                  <a:lnTo>
                    <a:pt x="229" y="40"/>
                  </a:lnTo>
                  <a:lnTo>
                    <a:pt x="240" y="52"/>
                  </a:lnTo>
                  <a:lnTo>
                    <a:pt x="249" y="67"/>
                  </a:lnTo>
                  <a:lnTo>
                    <a:pt x="255" y="84"/>
                  </a:lnTo>
                  <a:lnTo>
                    <a:pt x="257" y="104"/>
                  </a:lnTo>
                  <a:lnTo>
                    <a:pt x="255" y="125"/>
                  </a:lnTo>
                  <a:lnTo>
                    <a:pt x="251" y="144"/>
                  </a:lnTo>
                  <a:lnTo>
                    <a:pt x="243" y="161"/>
                  </a:lnTo>
                  <a:lnTo>
                    <a:pt x="232" y="177"/>
                  </a:lnTo>
                  <a:lnTo>
                    <a:pt x="218" y="190"/>
                  </a:lnTo>
                  <a:lnTo>
                    <a:pt x="200" y="200"/>
                  </a:lnTo>
                  <a:lnTo>
                    <a:pt x="180" y="208"/>
                  </a:lnTo>
                  <a:lnTo>
                    <a:pt x="157" y="213"/>
                  </a:lnTo>
                  <a:lnTo>
                    <a:pt x="130" y="215"/>
                  </a:lnTo>
                  <a:lnTo>
                    <a:pt x="116" y="214"/>
                  </a:lnTo>
                  <a:lnTo>
                    <a:pt x="101" y="213"/>
                  </a:lnTo>
                  <a:lnTo>
                    <a:pt x="89" y="211"/>
                  </a:lnTo>
                  <a:lnTo>
                    <a:pt x="79" y="216"/>
                  </a:lnTo>
                  <a:lnTo>
                    <a:pt x="73" y="222"/>
                  </a:lnTo>
                  <a:lnTo>
                    <a:pt x="69" y="230"/>
                  </a:lnTo>
                  <a:lnTo>
                    <a:pt x="67" y="237"/>
                  </a:lnTo>
                  <a:lnTo>
                    <a:pt x="69" y="246"/>
                  </a:lnTo>
                  <a:lnTo>
                    <a:pt x="75" y="253"/>
                  </a:lnTo>
                  <a:lnTo>
                    <a:pt x="86" y="258"/>
                  </a:lnTo>
                  <a:lnTo>
                    <a:pt x="101" y="261"/>
                  </a:lnTo>
                  <a:lnTo>
                    <a:pt x="121" y="262"/>
                  </a:lnTo>
                  <a:lnTo>
                    <a:pt x="178" y="262"/>
                  </a:lnTo>
                  <a:lnTo>
                    <a:pt x="204" y="264"/>
                  </a:lnTo>
                  <a:lnTo>
                    <a:pt x="225" y="269"/>
                  </a:lnTo>
                  <a:lnTo>
                    <a:pt x="244" y="278"/>
                  </a:lnTo>
                  <a:lnTo>
                    <a:pt x="258" y="291"/>
                  </a:lnTo>
                  <a:lnTo>
                    <a:pt x="268" y="306"/>
                  </a:lnTo>
                  <a:lnTo>
                    <a:pt x="274" y="324"/>
                  </a:lnTo>
                  <a:lnTo>
                    <a:pt x="276" y="344"/>
                  </a:lnTo>
                  <a:lnTo>
                    <a:pt x="274" y="368"/>
                  </a:lnTo>
                  <a:lnTo>
                    <a:pt x="265" y="388"/>
                  </a:lnTo>
                  <a:lnTo>
                    <a:pt x="252" y="407"/>
                  </a:lnTo>
                  <a:lnTo>
                    <a:pt x="233" y="422"/>
                  </a:lnTo>
                  <a:lnTo>
                    <a:pt x="211" y="435"/>
                  </a:lnTo>
                  <a:lnTo>
                    <a:pt x="185" y="445"/>
                  </a:lnTo>
                  <a:lnTo>
                    <a:pt x="155" y="451"/>
                  </a:lnTo>
                  <a:lnTo>
                    <a:pt x="123" y="453"/>
                  </a:lnTo>
                  <a:lnTo>
                    <a:pt x="95" y="452"/>
                  </a:lnTo>
                  <a:lnTo>
                    <a:pt x="72" y="447"/>
                  </a:lnTo>
                  <a:lnTo>
                    <a:pt x="51" y="441"/>
                  </a:lnTo>
                  <a:lnTo>
                    <a:pt x="33" y="431"/>
                  </a:lnTo>
                  <a:lnTo>
                    <a:pt x="19" y="419"/>
                  </a:lnTo>
                  <a:lnTo>
                    <a:pt x="9" y="404"/>
                  </a:lnTo>
                  <a:lnTo>
                    <a:pt x="2" y="387"/>
                  </a:lnTo>
                  <a:lnTo>
                    <a:pt x="0" y="367"/>
                  </a:lnTo>
                  <a:lnTo>
                    <a:pt x="3" y="345"/>
                  </a:lnTo>
                  <a:lnTo>
                    <a:pt x="10" y="327"/>
                  </a:lnTo>
                  <a:lnTo>
                    <a:pt x="21" y="311"/>
                  </a:lnTo>
                  <a:lnTo>
                    <a:pt x="35" y="299"/>
                  </a:lnTo>
                  <a:lnTo>
                    <a:pt x="51" y="289"/>
                  </a:lnTo>
                  <a:lnTo>
                    <a:pt x="39" y="281"/>
                  </a:lnTo>
                  <a:lnTo>
                    <a:pt x="29" y="271"/>
                  </a:lnTo>
                  <a:lnTo>
                    <a:pt x="23" y="260"/>
                  </a:lnTo>
                  <a:lnTo>
                    <a:pt x="21" y="246"/>
                  </a:lnTo>
                  <a:lnTo>
                    <a:pt x="24" y="232"/>
                  </a:lnTo>
                  <a:lnTo>
                    <a:pt x="30" y="218"/>
                  </a:lnTo>
                  <a:lnTo>
                    <a:pt x="40" y="207"/>
                  </a:lnTo>
                  <a:lnTo>
                    <a:pt x="54" y="199"/>
                  </a:lnTo>
                  <a:lnTo>
                    <a:pt x="38" y="187"/>
                  </a:lnTo>
                  <a:lnTo>
                    <a:pt x="26" y="172"/>
                  </a:lnTo>
                  <a:lnTo>
                    <a:pt x="17" y="155"/>
                  </a:lnTo>
                  <a:lnTo>
                    <a:pt x="12" y="136"/>
                  </a:lnTo>
                  <a:lnTo>
                    <a:pt x="10" y="114"/>
                  </a:lnTo>
                  <a:lnTo>
                    <a:pt x="12" y="90"/>
                  </a:lnTo>
                  <a:lnTo>
                    <a:pt x="19" y="69"/>
                  </a:lnTo>
                  <a:lnTo>
                    <a:pt x="30" y="50"/>
                  </a:lnTo>
                  <a:lnTo>
                    <a:pt x="44" y="34"/>
                  </a:lnTo>
                  <a:lnTo>
                    <a:pt x="62" y="20"/>
                  </a:lnTo>
                  <a:lnTo>
                    <a:pt x="84" y="9"/>
                  </a:lnTo>
                  <a:lnTo>
                    <a:pt x="110" y="2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9" name="Freeform 30"/>
            <p:cNvSpPr/>
            <p:nvPr/>
          </p:nvSpPr>
          <p:spPr>
            <a:xfrm>
              <a:off x="3663360" y="2283840"/>
              <a:ext cx="486360" cy="546120"/>
            </a:xfrm>
            <a:custGeom>
              <a:avLst/>
              <a:gdLst/>
              <a:ahLst/>
              <a:rect l="l" t="t" r="r" b="b"/>
              <a:pathLst>
                <a:path w="270" h="304">
                  <a:moveTo>
                    <a:pt x="136" y="36"/>
                  </a:moveTo>
                  <a:lnTo>
                    <a:pt x="121" y="38"/>
                  </a:lnTo>
                  <a:lnTo>
                    <a:pt x="107" y="42"/>
                  </a:lnTo>
                  <a:lnTo>
                    <a:pt x="93" y="48"/>
                  </a:lnTo>
                  <a:lnTo>
                    <a:pt x="79" y="58"/>
                  </a:lnTo>
                  <a:lnTo>
                    <a:pt x="68" y="70"/>
                  </a:lnTo>
                  <a:lnTo>
                    <a:pt x="59" y="85"/>
                  </a:lnTo>
                  <a:lnTo>
                    <a:pt x="52" y="104"/>
                  </a:lnTo>
                  <a:lnTo>
                    <a:pt x="48" y="126"/>
                  </a:lnTo>
                  <a:lnTo>
                    <a:pt x="46" y="150"/>
                  </a:lnTo>
                  <a:lnTo>
                    <a:pt x="47" y="177"/>
                  </a:lnTo>
                  <a:lnTo>
                    <a:pt x="52" y="200"/>
                  </a:lnTo>
                  <a:lnTo>
                    <a:pt x="59" y="220"/>
                  </a:lnTo>
                  <a:lnTo>
                    <a:pt x="69" y="236"/>
                  </a:lnTo>
                  <a:lnTo>
                    <a:pt x="82" y="249"/>
                  </a:lnTo>
                  <a:lnTo>
                    <a:pt x="98" y="259"/>
                  </a:lnTo>
                  <a:lnTo>
                    <a:pt x="116" y="264"/>
                  </a:lnTo>
                  <a:lnTo>
                    <a:pt x="136" y="266"/>
                  </a:lnTo>
                  <a:lnTo>
                    <a:pt x="151" y="265"/>
                  </a:lnTo>
                  <a:lnTo>
                    <a:pt x="166" y="261"/>
                  </a:lnTo>
                  <a:lnTo>
                    <a:pt x="179" y="254"/>
                  </a:lnTo>
                  <a:lnTo>
                    <a:pt x="192" y="244"/>
                  </a:lnTo>
                  <a:lnTo>
                    <a:pt x="203" y="232"/>
                  </a:lnTo>
                  <a:lnTo>
                    <a:pt x="211" y="216"/>
                  </a:lnTo>
                  <a:lnTo>
                    <a:pt x="218" y="197"/>
                  </a:lnTo>
                  <a:lnTo>
                    <a:pt x="222" y="176"/>
                  </a:lnTo>
                  <a:lnTo>
                    <a:pt x="224" y="150"/>
                  </a:lnTo>
                  <a:lnTo>
                    <a:pt x="223" y="125"/>
                  </a:lnTo>
                  <a:lnTo>
                    <a:pt x="218" y="102"/>
                  </a:lnTo>
                  <a:lnTo>
                    <a:pt x="212" y="83"/>
                  </a:lnTo>
                  <a:lnTo>
                    <a:pt x="202" y="66"/>
                  </a:lnTo>
                  <a:lnTo>
                    <a:pt x="190" y="54"/>
                  </a:lnTo>
                  <a:lnTo>
                    <a:pt x="175" y="44"/>
                  </a:lnTo>
                  <a:lnTo>
                    <a:pt x="157" y="38"/>
                  </a:lnTo>
                  <a:lnTo>
                    <a:pt x="136" y="36"/>
                  </a:lnTo>
                  <a:close/>
                  <a:moveTo>
                    <a:pt x="140" y="0"/>
                  </a:moveTo>
                  <a:lnTo>
                    <a:pt x="161" y="1"/>
                  </a:lnTo>
                  <a:lnTo>
                    <a:pt x="181" y="5"/>
                  </a:lnTo>
                  <a:lnTo>
                    <a:pt x="200" y="11"/>
                  </a:lnTo>
                  <a:lnTo>
                    <a:pt x="217" y="21"/>
                  </a:lnTo>
                  <a:lnTo>
                    <a:pt x="232" y="33"/>
                  </a:lnTo>
                  <a:lnTo>
                    <a:pt x="245" y="49"/>
                  </a:lnTo>
                  <a:lnTo>
                    <a:pt x="255" y="68"/>
                  </a:lnTo>
                  <a:lnTo>
                    <a:pt x="263" y="90"/>
                  </a:lnTo>
                  <a:lnTo>
                    <a:pt x="268" y="117"/>
                  </a:lnTo>
                  <a:lnTo>
                    <a:pt x="270" y="147"/>
                  </a:lnTo>
                  <a:lnTo>
                    <a:pt x="268" y="176"/>
                  </a:lnTo>
                  <a:lnTo>
                    <a:pt x="262" y="202"/>
                  </a:lnTo>
                  <a:lnTo>
                    <a:pt x="253" y="227"/>
                  </a:lnTo>
                  <a:lnTo>
                    <a:pt x="240" y="248"/>
                  </a:lnTo>
                  <a:lnTo>
                    <a:pt x="224" y="267"/>
                  </a:lnTo>
                  <a:lnTo>
                    <a:pt x="205" y="283"/>
                  </a:lnTo>
                  <a:lnTo>
                    <a:pt x="182" y="294"/>
                  </a:lnTo>
                  <a:lnTo>
                    <a:pt x="157" y="301"/>
                  </a:lnTo>
                  <a:lnTo>
                    <a:pt x="130" y="304"/>
                  </a:lnTo>
                  <a:lnTo>
                    <a:pt x="105" y="302"/>
                  </a:lnTo>
                  <a:lnTo>
                    <a:pt x="81" y="297"/>
                  </a:lnTo>
                  <a:lnTo>
                    <a:pt x="61" y="288"/>
                  </a:lnTo>
                  <a:lnTo>
                    <a:pt x="43" y="275"/>
                  </a:lnTo>
                  <a:lnTo>
                    <a:pt x="28" y="259"/>
                  </a:lnTo>
                  <a:lnTo>
                    <a:pt x="16" y="238"/>
                  </a:lnTo>
                  <a:lnTo>
                    <a:pt x="7" y="214"/>
                  </a:lnTo>
                  <a:lnTo>
                    <a:pt x="2" y="186"/>
                  </a:lnTo>
                  <a:lnTo>
                    <a:pt x="0" y="154"/>
                  </a:lnTo>
                  <a:lnTo>
                    <a:pt x="2" y="127"/>
                  </a:lnTo>
                  <a:lnTo>
                    <a:pt x="8" y="100"/>
                  </a:lnTo>
                  <a:lnTo>
                    <a:pt x="17" y="76"/>
                  </a:lnTo>
                  <a:lnTo>
                    <a:pt x="29" y="55"/>
                  </a:lnTo>
                  <a:lnTo>
                    <a:pt x="45" y="36"/>
                  </a:lnTo>
                  <a:lnTo>
                    <a:pt x="64" y="21"/>
                  </a:lnTo>
                  <a:lnTo>
                    <a:pt x="87" y="10"/>
                  </a:lnTo>
                  <a:lnTo>
                    <a:pt x="113" y="3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0" name="Freeform 31"/>
            <p:cNvSpPr/>
            <p:nvPr/>
          </p:nvSpPr>
          <p:spPr>
            <a:xfrm>
              <a:off x="4220280" y="2278440"/>
              <a:ext cx="421560" cy="540360"/>
            </a:xfrm>
            <a:custGeom>
              <a:avLst/>
              <a:gdLst/>
              <a:ahLst/>
              <a:rect l="l" t="t" r="r" b="b"/>
              <a:pathLst>
                <a:path w="233" h="300">
                  <a:moveTo>
                    <a:pt x="146" y="0"/>
                  </a:moveTo>
                  <a:lnTo>
                    <a:pt x="166" y="2"/>
                  </a:lnTo>
                  <a:lnTo>
                    <a:pt x="184" y="6"/>
                  </a:lnTo>
                  <a:lnTo>
                    <a:pt x="198" y="13"/>
                  </a:lnTo>
                  <a:lnTo>
                    <a:pt x="210" y="23"/>
                  </a:lnTo>
                  <a:lnTo>
                    <a:pt x="219" y="34"/>
                  </a:lnTo>
                  <a:lnTo>
                    <a:pt x="225" y="47"/>
                  </a:lnTo>
                  <a:lnTo>
                    <a:pt x="230" y="62"/>
                  </a:lnTo>
                  <a:lnTo>
                    <a:pt x="233" y="78"/>
                  </a:lnTo>
                  <a:lnTo>
                    <a:pt x="233" y="95"/>
                  </a:lnTo>
                  <a:lnTo>
                    <a:pt x="233" y="300"/>
                  </a:lnTo>
                  <a:lnTo>
                    <a:pt x="189" y="300"/>
                  </a:lnTo>
                  <a:lnTo>
                    <a:pt x="189" y="110"/>
                  </a:lnTo>
                  <a:lnTo>
                    <a:pt x="188" y="91"/>
                  </a:lnTo>
                  <a:lnTo>
                    <a:pt x="186" y="75"/>
                  </a:lnTo>
                  <a:lnTo>
                    <a:pt x="181" y="61"/>
                  </a:lnTo>
                  <a:lnTo>
                    <a:pt x="174" y="51"/>
                  </a:lnTo>
                  <a:lnTo>
                    <a:pt x="164" y="43"/>
                  </a:lnTo>
                  <a:lnTo>
                    <a:pt x="151" y="38"/>
                  </a:lnTo>
                  <a:lnTo>
                    <a:pt x="135" y="37"/>
                  </a:lnTo>
                  <a:lnTo>
                    <a:pt x="116" y="39"/>
                  </a:lnTo>
                  <a:lnTo>
                    <a:pt x="98" y="46"/>
                  </a:lnTo>
                  <a:lnTo>
                    <a:pt x="83" y="57"/>
                  </a:lnTo>
                  <a:lnTo>
                    <a:pt x="70" y="71"/>
                  </a:lnTo>
                  <a:lnTo>
                    <a:pt x="60" y="89"/>
                  </a:lnTo>
                  <a:lnTo>
                    <a:pt x="51" y="111"/>
                  </a:lnTo>
                  <a:lnTo>
                    <a:pt x="46" y="134"/>
                  </a:lnTo>
                  <a:lnTo>
                    <a:pt x="44" y="159"/>
                  </a:lnTo>
                  <a:lnTo>
                    <a:pt x="44" y="300"/>
                  </a:lnTo>
                  <a:lnTo>
                    <a:pt x="0" y="300"/>
                  </a:lnTo>
                  <a:lnTo>
                    <a:pt x="0" y="6"/>
                  </a:lnTo>
                  <a:lnTo>
                    <a:pt x="44" y="6"/>
                  </a:lnTo>
                  <a:lnTo>
                    <a:pt x="43" y="28"/>
                  </a:lnTo>
                  <a:lnTo>
                    <a:pt x="41" y="51"/>
                  </a:lnTo>
                  <a:lnTo>
                    <a:pt x="39" y="71"/>
                  </a:lnTo>
                  <a:lnTo>
                    <a:pt x="40" y="72"/>
                  </a:lnTo>
                  <a:lnTo>
                    <a:pt x="50" y="52"/>
                  </a:lnTo>
                  <a:lnTo>
                    <a:pt x="64" y="34"/>
                  </a:lnTo>
                  <a:lnTo>
                    <a:pt x="80" y="20"/>
                  </a:lnTo>
                  <a:lnTo>
                    <a:pt x="99" y="9"/>
                  </a:lnTo>
                  <a:lnTo>
                    <a:pt x="121" y="3"/>
                  </a:lnTo>
                  <a:lnTo>
                    <a:pt x="14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1" name="Freeform 32"/>
            <p:cNvSpPr/>
            <p:nvPr/>
          </p:nvSpPr>
          <p:spPr>
            <a:xfrm>
              <a:off x="4777560" y="2278440"/>
              <a:ext cx="416160" cy="540360"/>
            </a:xfrm>
            <a:custGeom>
              <a:avLst/>
              <a:gdLst/>
              <a:ahLst/>
              <a:rect l="l" t="t" r="r" b="b"/>
              <a:pathLst>
                <a:path w="233" h="300">
                  <a:moveTo>
                    <a:pt x="145" y="0"/>
                  </a:moveTo>
                  <a:lnTo>
                    <a:pt x="166" y="2"/>
                  </a:lnTo>
                  <a:lnTo>
                    <a:pt x="183" y="6"/>
                  </a:lnTo>
                  <a:lnTo>
                    <a:pt x="198" y="13"/>
                  </a:lnTo>
                  <a:lnTo>
                    <a:pt x="209" y="23"/>
                  </a:lnTo>
                  <a:lnTo>
                    <a:pt x="218" y="34"/>
                  </a:lnTo>
                  <a:lnTo>
                    <a:pt x="225" y="47"/>
                  </a:lnTo>
                  <a:lnTo>
                    <a:pt x="230" y="62"/>
                  </a:lnTo>
                  <a:lnTo>
                    <a:pt x="232" y="78"/>
                  </a:lnTo>
                  <a:lnTo>
                    <a:pt x="233" y="95"/>
                  </a:lnTo>
                  <a:lnTo>
                    <a:pt x="233" y="300"/>
                  </a:lnTo>
                  <a:lnTo>
                    <a:pt x="189" y="300"/>
                  </a:lnTo>
                  <a:lnTo>
                    <a:pt x="189" y="110"/>
                  </a:lnTo>
                  <a:lnTo>
                    <a:pt x="188" y="91"/>
                  </a:lnTo>
                  <a:lnTo>
                    <a:pt x="185" y="75"/>
                  </a:lnTo>
                  <a:lnTo>
                    <a:pt x="181" y="61"/>
                  </a:lnTo>
                  <a:lnTo>
                    <a:pt x="173" y="51"/>
                  </a:lnTo>
                  <a:lnTo>
                    <a:pt x="163" y="43"/>
                  </a:lnTo>
                  <a:lnTo>
                    <a:pt x="150" y="38"/>
                  </a:lnTo>
                  <a:lnTo>
                    <a:pt x="134" y="37"/>
                  </a:lnTo>
                  <a:lnTo>
                    <a:pt x="115" y="39"/>
                  </a:lnTo>
                  <a:lnTo>
                    <a:pt x="98" y="46"/>
                  </a:lnTo>
                  <a:lnTo>
                    <a:pt x="83" y="57"/>
                  </a:lnTo>
                  <a:lnTo>
                    <a:pt x="70" y="71"/>
                  </a:lnTo>
                  <a:lnTo>
                    <a:pt x="59" y="89"/>
                  </a:lnTo>
                  <a:lnTo>
                    <a:pt x="51" y="111"/>
                  </a:lnTo>
                  <a:lnTo>
                    <a:pt x="46" y="134"/>
                  </a:lnTo>
                  <a:lnTo>
                    <a:pt x="45" y="159"/>
                  </a:lnTo>
                  <a:lnTo>
                    <a:pt x="45" y="300"/>
                  </a:lnTo>
                  <a:lnTo>
                    <a:pt x="0" y="300"/>
                  </a:lnTo>
                  <a:lnTo>
                    <a:pt x="0" y="6"/>
                  </a:lnTo>
                  <a:lnTo>
                    <a:pt x="44" y="6"/>
                  </a:lnTo>
                  <a:lnTo>
                    <a:pt x="44" y="28"/>
                  </a:lnTo>
                  <a:lnTo>
                    <a:pt x="42" y="51"/>
                  </a:lnTo>
                  <a:lnTo>
                    <a:pt x="39" y="71"/>
                  </a:lnTo>
                  <a:lnTo>
                    <a:pt x="41" y="72"/>
                  </a:lnTo>
                  <a:lnTo>
                    <a:pt x="51" y="52"/>
                  </a:lnTo>
                  <a:lnTo>
                    <a:pt x="64" y="34"/>
                  </a:lnTo>
                  <a:lnTo>
                    <a:pt x="80" y="20"/>
                  </a:lnTo>
                  <a:lnTo>
                    <a:pt x="99" y="9"/>
                  </a:lnTo>
                  <a:lnTo>
                    <a:pt x="121" y="3"/>
                  </a:lnTo>
                  <a:lnTo>
                    <a:pt x="14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2" name="Freeform 33"/>
            <p:cNvSpPr/>
            <p:nvPr/>
          </p:nvSpPr>
          <p:spPr>
            <a:xfrm>
              <a:off x="5269680" y="2283840"/>
              <a:ext cx="437760" cy="546120"/>
            </a:xfrm>
            <a:custGeom>
              <a:avLst/>
              <a:gdLst/>
              <a:ahLst/>
              <a:rect l="l" t="t" r="r" b="b"/>
              <a:pathLst>
                <a:path w="243" h="304">
                  <a:moveTo>
                    <a:pt x="127" y="34"/>
                  </a:moveTo>
                  <a:lnTo>
                    <a:pt x="107" y="36"/>
                  </a:lnTo>
                  <a:lnTo>
                    <a:pt x="90" y="43"/>
                  </a:lnTo>
                  <a:lnTo>
                    <a:pt x="75" y="54"/>
                  </a:lnTo>
                  <a:lnTo>
                    <a:pt x="63" y="69"/>
                  </a:lnTo>
                  <a:lnTo>
                    <a:pt x="54" y="88"/>
                  </a:lnTo>
                  <a:lnTo>
                    <a:pt x="49" y="110"/>
                  </a:lnTo>
                  <a:lnTo>
                    <a:pt x="197" y="110"/>
                  </a:lnTo>
                  <a:lnTo>
                    <a:pt x="196" y="91"/>
                  </a:lnTo>
                  <a:lnTo>
                    <a:pt x="191" y="75"/>
                  </a:lnTo>
                  <a:lnTo>
                    <a:pt x="184" y="61"/>
                  </a:lnTo>
                  <a:lnTo>
                    <a:pt x="173" y="49"/>
                  </a:lnTo>
                  <a:lnTo>
                    <a:pt x="160" y="41"/>
                  </a:lnTo>
                  <a:lnTo>
                    <a:pt x="145" y="35"/>
                  </a:lnTo>
                  <a:lnTo>
                    <a:pt x="127" y="34"/>
                  </a:lnTo>
                  <a:close/>
                  <a:moveTo>
                    <a:pt x="129" y="0"/>
                  </a:moveTo>
                  <a:lnTo>
                    <a:pt x="154" y="2"/>
                  </a:lnTo>
                  <a:lnTo>
                    <a:pt x="176" y="8"/>
                  </a:lnTo>
                  <a:lnTo>
                    <a:pt x="194" y="17"/>
                  </a:lnTo>
                  <a:lnTo>
                    <a:pt x="210" y="29"/>
                  </a:lnTo>
                  <a:lnTo>
                    <a:pt x="222" y="44"/>
                  </a:lnTo>
                  <a:lnTo>
                    <a:pt x="231" y="61"/>
                  </a:lnTo>
                  <a:lnTo>
                    <a:pt x="238" y="79"/>
                  </a:lnTo>
                  <a:lnTo>
                    <a:pt x="242" y="99"/>
                  </a:lnTo>
                  <a:lnTo>
                    <a:pt x="243" y="122"/>
                  </a:lnTo>
                  <a:lnTo>
                    <a:pt x="243" y="131"/>
                  </a:lnTo>
                  <a:lnTo>
                    <a:pt x="242" y="143"/>
                  </a:lnTo>
                  <a:lnTo>
                    <a:pt x="47" y="143"/>
                  </a:lnTo>
                  <a:lnTo>
                    <a:pt x="47" y="171"/>
                  </a:lnTo>
                  <a:lnTo>
                    <a:pt x="50" y="194"/>
                  </a:lnTo>
                  <a:lnTo>
                    <a:pt x="56" y="214"/>
                  </a:lnTo>
                  <a:lnTo>
                    <a:pt x="64" y="231"/>
                  </a:lnTo>
                  <a:lnTo>
                    <a:pt x="75" y="244"/>
                  </a:lnTo>
                  <a:lnTo>
                    <a:pt x="89" y="255"/>
                  </a:lnTo>
                  <a:lnTo>
                    <a:pt x="105" y="262"/>
                  </a:lnTo>
                  <a:lnTo>
                    <a:pt x="123" y="266"/>
                  </a:lnTo>
                  <a:lnTo>
                    <a:pt x="144" y="267"/>
                  </a:lnTo>
                  <a:lnTo>
                    <a:pt x="167" y="266"/>
                  </a:lnTo>
                  <a:lnTo>
                    <a:pt x="189" y="262"/>
                  </a:lnTo>
                  <a:lnTo>
                    <a:pt x="210" y="256"/>
                  </a:lnTo>
                  <a:lnTo>
                    <a:pt x="228" y="249"/>
                  </a:lnTo>
                  <a:lnTo>
                    <a:pt x="232" y="286"/>
                  </a:lnTo>
                  <a:lnTo>
                    <a:pt x="203" y="296"/>
                  </a:lnTo>
                  <a:lnTo>
                    <a:pt x="171" y="302"/>
                  </a:lnTo>
                  <a:lnTo>
                    <a:pt x="136" y="304"/>
                  </a:lnTo>
                  <a:lnTo>
                    <a:pt x="108" y="302"/>
                  </a:lnTo>
                  <a:lnTo>
                    <a:pt x="83" y="297"/>
                  </a:lnTo>
                  <a:lnTo>
                    <a:pt x="62" y="288"/>
                  </a:lnTo>
                  <a:lnTo>
                    <a:pt x="43" y="275"/>
                  </a:lnTo>
                  <a:lnTo>
                    <a:pt x="28" y="259"/>
                  </a:lnTo>
                  <a:lnTo>
                    <a:pt x="15" y="238"/>
                  </a:lnTo>
                  <a:lnTo>
                    <a:pt x="7" y="214"/>
                  </a:lnTo>
                  <a:lnTo>
                    <a:pt x="1" y="186"/>
                  </a:lnTo>
                  <a:lnTo>
                    <a:pt x="0" y="154"/>
                  </a:lnTo>
                  <a:lnTo>
                    <a:pt x="1" y="126"/>
                  </a:lnTo>
                  <a:lnTo>
                    <a:pt x="7" y="98"/>
                  </a:lnTo>
                  <a:lnTo>
                    <a:pt x="15" y="74"/>
                  </a:lnTo>
                  <a:lnTo>
                    <a:pt x="27" y="53"/>
                  </a:lnTo>
                  <a:lnTo>
                    <a:pt x="42" y="35"/>
                  </a:lnTo>
                  <a:lnTo>
                    <a:pt x="60" y="20"/>
                  </a:lnTo>
                  <a:lnTo>
                    <a:pt x="80" y="9"/>
                  </a:lnTo>
                  <a:lnTo>
                    <a:pt x="103" y="2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17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699" r:id="rId17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Rectangle 7" hidden="1"/>
          <p:cNvSpPr/>
          <p:nvPr/>
        </p:nvSpPr>
        <p:spPr>
          <a:xfrm>
            <a:off x="0" y="0"/>
            <a:ext cx="228240" cy="5143320"/>
          </a:xfrm>
          <a:prstGeom prst="rect">
            <a:avLst/>
          </a:prstGeom>
          <a:solidFill>
            <a:srgbClr val="00609c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12" name="Graphic 16" descr=""/>
          <p:cNvPicPr/>
          <p:nvPr/>
        </p:nvPicPr>
        <p:blipFill>
          <a:blip r:embed="rId2"/>
          <a:srcRect l="19" t="0" r="19" b="0"/>
          <a:stretch/>
        </p:blipFill>
        <p:spPr>
          <a:xfrm>
            <a:off x="8103240" y="4808520"/>
            <a:ext cx="776520" cy="268920"/>
          </a:xfrm>
          <a:prstGeom prst="rect">
            <a:avLst/>
          </a:prstGeom>
          <a:ln w="0">
            <a:noFill/>
          </a:ln>
        </p:spPr>
      </p:pic>
      <p:pic>
        <p:nvPicPr>
          <p:cNvPr id="213" name="Graphic 20" descr=""/>
          <p:cNvPicPr/>
          <p:nvPr/>
        </p:nvPicPr>
        <p:blipFill>
          <a:blip r:embed="rId3"/>
          <a:srcRect l="0" t="0" r="12" b="0"/>
          <a:stretch/>
        </p:blipFill>
        <p:spPr>
          <a:xfrm>
            <a:off x="463680" y="4835160"/>
            <a:ext cx="1437840" cy="162360"/>
          </a:xfrm>
          <a:prstGeom prst="rect">
            <a:avLst/>
          </a:prstGeom>
          <a:ln w="0">
            <a:noFill/>
          </a:ln>
        </p:spPr>
      </p:pic>
      <p:pic>
        <p:nvPicPr>
          <p:cNvPr id="214" name="Picture 7" descr=""/>
          <p:cNvPicPr/>
          <p:nvPr/>
        </p:nvPicPr>
        <p:blipFill>
          <a:blip r:embed="rId4"/>
          <a:srcRect l="4900" t="26974" r="8428" b="2"/>
          <a:stretch/>
        </p:blipFill>
        <p:spPr>
          <a:xfrm>
            <a:off x="0" y="0"/>
            <a:ext cx="9142200" cy="5143320"/>
          </a:xfrm>
          <a:prstGeom prst="rect">
            <a:avLst/>
          </a:prstGeom>
          <a:ln w="0">
            <a:noFill/>
          </a:ln>
        </p:spPr>
      </p:pic>
      <p:pic>
        <p:nvPicPr>
          <p:cNvPr id="215" name="Picture 8" descr=""/>
          <p:cNvPicPr/>
          <p:nvPr/>
        </p:nvPicPr>
        <p:blipFill>
          <a:blip r:embed="rId5">
            <a:alphaModFix amt="80000"/>
          </a:blip>
          <a:srcRect l="7272" t="-202" r="7261" b="2069"/>
          <a:stretch/>
        </p:blipFill>
        <p:spPr>
          <a:xfrm>
            <a:off x="0" y="-10800"/>
            <a:ext cx="9143640" cy="5153760"/>
          </a:xfrm>
          <a:prstGeom prst="rect">
            <a:avLst/>
          </a:prstGeom>
          <a:ln w="0">
            <a:noFill/>
          </a:ln>
        </p:spPr>
      </p:pic>
      <p:pic>
        <p:nvPicPr>
          <p:cNvPr id="216" name="Picture 3" descr=""/>
          <p:cNvPicPr/>
          <p:nvPr/>
        </p:nvPicPr>
        <p:blipFill>
          <a:blip r:embed="rId6"/>
          <a:stretch/>
        </p:blipFill>
        <p:spPr>
          <a:xfrm>
            <a:off x="5009040" y="2217600"/>
            <a:ext cx="3024720" cy="776880"/>
          </a:xfrm>
          <a:prstGeom prst="rect">
            <a:avLst/>
          </a:prstGeom>
          <a:ln w="0">
            <a:noFill/>
          </a:ln>
        </p:spPr>
      </p:pic>
      <p:grpSp>
        <p:nvGrpSpPr>
          <p:cNvPr id="217" name="Group 4"/>
          <p:cNvGrpSpPr/>
          <p:nvPr/>
        </p:nvGrpSpPr>
        <p:grpSpPr>
          <a:xfrm>
            <a:off x="1107720" y="2179800"/>
            <a:ext cx="3176280" cy="852120"/>
            <a:chOff x="1107720" y="2179800"/>
            <a:chExt cx="3176280" cy="852120"/>
          </a:xfrm>
        </p:grpSpPr>
        <p:sp>
          <p:nvSpPr>
            <p:cNvPr id="218" name="Freeform 10"/>
            <p:cNvSpPr/>
            <p:nvPr/>
          </p:nvSpPr>
          <p:spPr>
            <a:xfrm>
              <a:off x="3589560" y="2179800"/>
              <a:ext cx="694440" cy="601200"/>
            </a:xfrm>
            <a:custGeom>
              <a:avLst/>
              <a:gdLst/>
              <a:ahLst/>
              <a:rect l="l" t="t" r="r" b="b"/>
              <a:pathLst>
                <a:path w="580" h="502">
                  <a:moveTo>
                    <a:pt x="392" y="338"/>
                  </a:moveTo>
                  <a:lnTo>
                    <a:pt x="394" y="342"/>
                  </a:lnTo>
                  <a:lnTo>
                    <a:pt x="399" y="349"/>
                  </a:lnTo>
                  <a:lnTo>
                    <a:pt x="405" y="360"/>
                  </a:lnTo>
                  <a:lnTo>
                    <a:pt x="413" y="373"/>
                  </a:lnTo>
                  <a:lnTo>
                    <a:pt x="421" y="389"/>
                  </a:lnTo>
                  <a:lnTo>
                    <a:pt x="431" y="405"/>
                  </a:lnTo>
                  <a:lnTo>
                    <a:pt x="441" y="422"/>
                  </a:lnTo>
                  <a:lnTo>
                    <a:pt x="450" y="438"/>
                  </a:lnTo>
                  <a:lnTo>
                    <a:pt x="459" y="453"/>
                  </a:lnTo>
                  <a:lnTo>
                    <a:pt x="467" y="467"/>
                  </a:lnTo>
                  <a:lnTo>
                    <a:pt x="473" y="478"/>
                  </a:lnTo>
                  <a:lnTo>
                    <a:pt x="477" y="485"/>
                  </a:lnTo>
                  <a:lnTo>
                    <a:pt x="479" y="488"/>
                  </a:lnTo>
                  <a:lnTo>
                    <a:pt x="481" y="485"/>
                  </a:lnTo>
                  <a:lnTo>
                    <a:pt x="485" y="478"/>
                  </a:lnTo>
                  <a:lnTo>
                    <a:pt x="491" y="467"/>
                  </a:lnTo>
                  <a:lnTo>
                    <a:pt x="500" y="453"/>
                  </a:lnTo>
                  <a:lnTo>
                    <a:pt x="509" y="438"/>
                  </a:lnTo>
                  <a:lnTo>
                    <a:pt x="518" y="422"/>
                  </a:lnTo>
                  <a:lnTo>
                    <a:pt x="528" y="405"/>
                  </a:lnTo>
                  <a:lnTo>
                    <a:pt x="538" y="389"/>
                  </a:lnTo>
                  <a:lnTo>
                    <a:pt x="546" y="373"/>
                  </a:lnTo>
                  <a:lnTo>
                    <a:pt x="554" y="360"/>
                  </a:lnTo>
                  <a:lnTo>
                    <a:pt x="560" y="349"/>
                  </a:lnTo>
                  <a:lnTo>
                    <a:pt x="565" y="342"/>
                  </a:lnTo>
                  <a:lnTo>
                    <a:pt x="567" y="338"/>
                  </a:lnTo>
                  <a:lnTo>
                    <a:pt x="392" y="338"/>
                  </a:lnTo>
                  <a:close/>
                  <a:moveTo>
                    <a:pt x="197" y="338"/>
                  </a:moveTo>
                  <a:lnTo>
                    <a:pt x="196" y="341"/>
                  </a:lnTo>
                  <a:lnTo>
                    <a:pt x="192" y="347"/>
                  </a:lnTo>
                  <a:lnTo>
                    <a:pt x="186" y="357"/>
                  </a:lnTo>
                  <a:lnTo>
                    <a:pt x="179" y="369"/>
                  </a:lnTo>
                  <a:lnTo>
                    <a:pt x="171" y="383"/>
                  </a:lnTo>
                  <a:lnTo>
                    <a:pt x="162" y="399"/>
                  </a:lnTo>
                  <a:lnTo>
                    <a:pt x="153" y="415"/>
                  </a:lnTo>
                  <a:lnTo>
                    <a:pt x="144" y="431"/>
                  </a:lnTo>
                  <a:lnTo>
                    <a:pt x="135" y="446"/>
                  </a:lnTo>
                  <a:lnTo>
                    <a:pt x="126" y="461"/>
                  </a:lnTo>
                  <a:lnTo>
                    <a:pt x="119" y="473"/>
                  </a:lnTo>
                  <a:lnTo>
                    <a:pt x="114" y="483"/>
                  </a:lnTo>
                  <a:lnTo>
                    <a:pt x="110" y="490"/>
                  </a:lnTo>
                  <a:lnTo>
                    <a:pt x="108" y="493"/>
                  </a:lnTo>
                  <a:lnTo>
                    <a:pt x="471" y="493"/>
                  </a:lnTo>
                  <a:lnTo>
                    <a:pt x="469" y="490"/>
                  </a:lnTo>
                  <a:lnTo>
                    <a:pt x="465" y="483"/>
                  </a:lnTo>
                  <a:lnTo>
                    <a:pt x="460" y="473"/>
                  </a:lnTo>
                  <a:lnTo>
                    <a:pt x="452" y="461"/>
                  </a:lnTo>
                  <a:lnTo>
                    <a:pt x="444" y="446"/>
                  </a:lnTo>
                  <a:lnTo>
                    <a:pt x="435" y="431"/>
                  </a:lnTo>
                  <a:lnTo>
                    <a:pt x="426" y="415"/>
                  </a:lnTo>
                  <a:lnTo>
                    <a:pt x="416" y="399"/>
                  </a:lnTo>
                  <a:lnTo>
                    <a:pt x="408" y="383"/>
                  </a:lnTo>
                  <a:lnTo>
                    <a:pt x="399" y="369"/>
                  </a:lnTo>
                  <a:lnTo>
                    <a:pt x="392" y="357"/>
                  </a:lnTo>
                  <a:lnTo>
                    <a:pt x="387" y="347"/>
                  </a:lnTo>
                  <a:lnTo>
                    <a:pt x="383" y="341"/>
                  </a:lnTo>
                  <a:lnTo>
                    <a:pt x="382" y="338"/>
                  </a:lnTo>
                  <a:lnTo>
                    <a:pt x="197" y="338"/>
                  </a:lnTo>
                  <a:close/>
                  <a:moveTo>
                    <a:pt x="13" y="338"/>
                  </a:moveTo>
                  <a:lnTo>
                    <a:pt x="15" y="342"/>
                  </a:lnTo>
                  <a:lnTo>
                    <a:pt x="19" y="349"/>
                  </a:lnTo>
                  <a:lnTo>
                    <a:pt x="25" y="359"/>
                  </a:lnTo>
                  <a:lnTo>
                    <a:pt x="33" y="373"/>
                  </a:lnTo>
                  <a:lnTo>
                    <a:pt x="42" y="388"/>
                  </a:lnTo>
                  <a:lnTo>
                    <a:pt x="51" y="405"/>
                  </a:lnTo>
                  <a:lnTo>
                    <a:pt x="61" y="421"/>
                  </a:lnTo>
                  <a:lnTo>
                    <a:pt x="71" y="438"/>
                  </a:lnTo>
                  <a:lnTo>
                    <a:pt x="80" y="453"/>
                  </a:lnTo>
                  <a:lnTo>
                    <a:pt x="87" y="467"/>
                  </a:lnTo>
                  <a:lnTo>
                    <a:pt x="94" y="478"/>
                  </a:lnTo>
                  <a:lnTo>
                    <a:pt x="98" y="485"/>
                  </a:lnTo>
                  <a:lnTo>
                    <a:pt x="100" y="488"/>
                  </a:lnTo>
                  <a:lnTo>
                    <a:pt x="102" y="485"/>
                  </a:lnTo>
                  <a:lnTo>
                    <a:pt x="106" y="478"/>
                  </a:lnTo>
                  <a:lnTo>
                    <a:pt x="112" y="467"/>
                  </a:lnTo>
                  <a:lnTo>
                    <a:pt x="120" y="453"/>
                  </a:lnTo>
                  <a:lnTo>
                    <a:pt x="129" y="438"/>
                  </a:lnTo>
                  <a:lnTo>
                    <a:pt x="138" y="422"/>
                  </a:lnTo>
                  <a:lnTo>
                    <a:pt x="148" y="405"/>
                  </a:lnTo>
                  <a:lnTo>
                    <a:pt x="157" y="389"/>
                  </a:lnTo>
                  <a:lnTo>
                    <a:pt x="166" y="373"/>
                  </a:lnTo>
                  <a:lnTo>
                    <a:pt x="174" y="360"/>
                  </a:lnTo>
                  <a:lnTo>
                    <a:pt x="180" y="349"/>
                  </a:lnTo>
                  <a:lnTo>
                    <a:pt x="184" y="342"/>
                  </a:lnTo>
                  <a:lnTo>
                    <a:pt x="186" y="338"/>
                  </a:lnTo>
                  <a:lnTo>
                    <a:pt x="13" y="338"/>
                  </a:lnTo>
                  <a:close/>
                  <a:moveTo>
                    <a:pt x="290" y="178"/>
                  </a:moveTo>
                  <a:lnTo>
                    <a:pt x="288" y="182"/>
                  </a:lnTo>
                  <a:lnTo>
                    <a:pt x="284" y="189"/>
                  </a:lnTo>
                  <a:lnTo>
                    <a:pt x="277" y="200"/>
                  </a:lnTo>
                  <a:lnTo>
                    <a:pt x="270" y="213"/>
                  </a:lnTo>
                  <a:lnTo>
                    <a:pt x="261" y="229"/>
                  </a:lnTo>
                  <a:lnTo>
                    <a:pt x="251" y="245"/>
                  </a:lnTo>
                  <a:lnTo>
                    <a:pt x="242" y="262"/>
                  </a:lnTo>
                  <a:lnTo>
                    <a:pt x="232" y="278"/>
                  </a:lnTo>
                  <a:lnTo>
                    <a:pt x="224" y="293"/>
                  </a:lnTo>
                  <a:lnTo>
                    <a:pt x="215" y="308"/>
                  </a:lnTo>
                  <a:lnTo>
                    <a:pt x="209" y="319"/>
                  </a:lnTo>
                  <a:lnTo>
                    <a:pt x="204" y="326"/>
                  </a:lnTo>
                  <a:lnTo>
                    <a:pt x="202" y="329"/>
                  </a:lnTo>
                  <a:lnTo>
                    <a:pt x="376" y="329"/>
                  </a:lnTo>
                  <a:lnTo>
                    <a:pt x="375" y="326"/>
                  </a:lnTo>
                  <a:lnTo>
                    <a:pt x="370" y="319"/>
                  </a:lnTo>
                  <a:lnTo>
                    <a:pt x="364" y="308"/>
                  </a:lnTo>
                  <a:lnTo>
                    <a:pt x="356" y="293"/>
                  </a:lnTo>
                  <a:lnTo>
                    <a:pt x="347" y="278"/>
                  </a:lnTo>
                  <a:lnTo>
                    <a:pt x="338" y="262"/>
                  </a:lnTo>
                  <a:lnTo>
                    <a:pt x="328" y="245"/>
                  </a:lnTo>
                  <a:lnTo>
                    <a:pt x="319" y="229"/>
                  </a:lnTo>
                  <a:lnTo>
                    <a:pt x="310" y="213"/>
                  </a:lnTo>
                  <a:lnTo>
                    <a:pt x="302" y="200"/>
                  </a:lnTo>
                  <a:lnTo>
                    <a:pt x="296" y="189"/>
                  </a:lnTo>
                  <a:lnTo>
                    <a:pt x="292" y="182"/>
                  </a:lnTo>
                  <a:lnTo>
                    <a:pt x="290" y="178"/>
                  </a:lnTo>
                  <a:close/>
                  <a:moveTo>
                    <a:pt x="384" y="14"/>
                  </a:moveTo>
                  <a:lnTo>
                    <a:pt x="383" y="17"/>
                  </a:lnTo>
                  <a:lnTo>
                    <a:pt x="379" y="23"/>
                  </a:lnTo>
                  <a:lnTo>
                    <a:pt x="373" y="33"/>
                  </a:lnTo>
                  <a:lnTo>
                    <a:pt x="366" y="47"/>
                  </a:lnTo>
                  <a:lnTo>
                    <a:pt x="358" y="61"/>
                  </a:lnTo>
                  <a:lnTo>
                    <a:pt x="349" y="77"/>
                  </a:lnTo>
                  <a:lnTo>
                    <a:pt x="339" y="93"/>
                  </a:lnTo>
                  <a:lnTo>
                    <a:pt x="330" y="109"/>
                  </a:lnTo>
                  <a:lnTo>
                    <a:pt x="321" y="124"/>
                  </a:lnTo>
                  <a:lnTo>
                    <a:pt x="313" y="139"/>
                  </a:lnTo>
                  <a:lnTo>
                    <a:pt x="306" y="151"/>
                  </a:lnTo>
                  <a:lnTo>
                    <a:pt x="300" y="160"/>
                  </a:lnTo>
                  <a:lnTo>
                    <a:pt x="297" y="167"/>
                  </a:lnTo>
                  <a:lnTo>
                    <a:pt x="295" y="169"/>
                  </a:lnTo>
                  <a:lnTo>
                    <a:pt x="297" y="172"/>
                  </a:lnTo>
                  <a:lnTo>
                    <a:pt x="301" y="178"/>
                  </a:lnTo>
                  <a:lnTo>
                    <a:pt x="306" y="188"/>
                  </a:lnTo>
                  <a:lnTo>
                    <a:pt x="314" y="201"/>
                  </a:lnTo>
                  <a:lnTo>
                    <a:pt x="322" y="216"/>
                  </a:lnTo>
                  <a:lnTo>
                    <a:pt x="331" y="232"/>
                  </a:lnTo>
                  <a:lnTo>
                    <a:pt x="341" y="249"/>
                  </a:lnTo>
                  <a:lnTo>
                    <a:pt x="351" y="265"/>
                  </a:lnTo>
                  <a:lnTo>
                    <a:pt x="360" y="282"/>
                  </a:lnTo>
                  <a:lnTo>
                    <a:pt x="369" y="296"/>
                  </a:lnTo>
                  <a:lnTo>
                    <a:pt x="376" y="310"/>
                  </a:lnTo>
                  <a:lnTo>
                    <a:pt x="382" y="320"/>
                  </a:lnTo>
                  <a:lnTo>
                    <a:pt x="386" y="327"/>
                  </a:lnTo>
                  <a:lnTo>
                    <a:pt x="387" y="329"/>
                  </a:lnTo>
                  <a:lnTo>
                    <a:pt x="567" y="329"/>
                  </a:lnTo>
                  <a:lnTo>
                    <a:pt x="565" y="326"/>
                  </a:lnTo>
                  <a:lnTo>
                    <a:pt x="560" y="319"/>
                  </a:lnTo>
                  <a:lnTo>
                    <a:pt x="554" y="307"/>
                  </a:lnTo>
                  <a:lnTo>
                    <a:pt x="545" y="291"/>
                  </a:lnTo>
                  <a:lnTo>
                    <a:pt x="535" y="273"/>
                  </a:lnTo>
                  <a:lnTo>
                    <a:pt x="523" y="253"/>
                  </a:lnTo>
                  <a:lnTo>
                    <a:pt x="510" y="231"/>
                  </a:lnTo>
                  <a:lnTo>
                    <a:pt x="496" y="208"/>
                  </a:lnTo>
                  <a:lnTo>
                    <a:pt x="482" y="184"/>
                  </a:lnTo>
                  <a:lnTo>
                    <a:pt x="468" y="159"/>
                  </a:lnTo>
                  <a:lnTo>
                    <a:pt x="454" y="135"/>
                  </a:lnTo>
                  <a:lnTo>
                    <a:pt x="441" y="112"/>
                  </a:lnTo>
                  <a:lnTo>
                    <a:pt x="428" y="90"/>
                  </a:lnTo>
                  <a:lnTo>
                    <a:pt x="416" y="70"/>
                  </a:lnTo>
                  <a:lnTo>
                    <a:pt x="406" y="52"/>
                  </a:lnTo>
                  <a:lnTo>
                    <a:pt x="397" y="36"/>
                  </a:lnTo>
                  <a:lnTo>
                    <a:pt x="391" y="24"/>
                  </a:lnTo>
                  <a:lnTo>
                    <a:pt x="386" y="17"/>
                  </a:lnTo>
                  <a:lnTo>
                    <a:pt x="384" y="14"/>
                  </a:lnTo>
                  <a:close/>
                  <a:moveTo>
                    <a:pt x="194" y="14"/>
                  </a:moveTo>
                  <a:lnTo>
                    <a:pt x="193" y="17"/>
                  </a:lnTo>
                  <a:lnTo>
                    <a:pt x="188" y="24"/>
                  </a:lnTo>
                  <a:lnTo>
                    <a:pt x="182" y="36"/>
                  </a:lnTo>
                  <a:lnTo>
                    <a:pt x="173" y="52"/>
                  </a:lnTo>
                  <a:lnTo>
                    <a:pt x="163" y="70"/>
                  </a:lnTo>
                  <a:lnTo>
                    <a:pt x="151" y="90"/>
                  </a:lnTo>
                  <a:lnTo>
                    <a:pt x="138" y="112"/>
                  </a:lnTo>
                  <a:lnTo>
                    <a:pt x="125" y="135"/>
                  </a:lnTo>
                  <a:lnTo>
                    <a:pt x="111" y="159"/>
                  </a:lnTo>
                  <a:lnTo>
                    <a:pt x="97" y="184"/>
                  </a:lnTo>
                  <a:lnTo>
                    <a:pt x="83" y="208"/>
                  </a:lnTo>
                  <a:lnTo>
                    <a:pt x="69" y="231"/>
                  </a:lnTo>
                  <a:lnTo>
                    <a:pt x="57" y="253"/>
                  </a:lnTo>
                  <a:lnTo>
                    <a:pt x="45" y="273"/>
                  </a:lnTo>
                  <a:lnTo>
                    <a:pt x="35" y="291"/>
                  </a:lnTo>
                  <a:lnTo>
                    <a:pt x="26" y="307"/>
                  </a:lnTo>
                  <a:lnTo>
                    <a:pt x="19" y="319"/>
                  </a:lnTo>
                  <a:lnTo>
                    <a:pt x="15" y="326"/>
                  </a:lnTo>
                  <a:lnTo>
                    <a:pt x="13" y="329"/>
                  </a:lnTo>
                  <a:lnTo>
                    <a:pt x="192" y="329"/>
                  </a:lnTo>
                  <a:lnTo>
                    <a:pt x="193" y="327"/>
                  </a:lnTo>
                  <a:lnTo>
                    <a:pt x="197" y="320"/>
                  </a:lnTo>
                  <a:lnTo>
                    <a:pt x="203" y="310"/>
                  </a:lnTo>
                  <a:lnTo>
                    <a:pt x="210" y="296"/>
                  </a:lnTo>
                  <a:lnTo>
                    <a:pt x="219" y="282"/>
                  </a:lnTo>
                  <a:lnTo>
                    <a:pt x="229" y="265"/>
                  </a:lnTo>
                  <a:lnTo>
                    <a:pt x="239" y="249"/>
                  </a:lnTo>
                  <a:lnTo>
                    <a:pt x="248" y="232"/>
                  </a:lnTo>
                  <a:lnTo>
                    <a:pt x="258" y="216"/>
                  </a:lnTo>
                  <a:lnTo>
                    <a:pt x="266" y="201"/>
                  </a:lnTo>
                  <a:lnTo>
                    <a:pt x="273" y="188"/>
                  </a:lnTo>
                  <a:lnTo>
                    <a:pt x="279" y="178"/>
                  </a:lnTo>
                  <a:lnTo>
                    <a:pt x="283" y="172"/>
                  </a:lnTo>
                  <a:lnTo>
                    <a:pt x="285" y="169"/>
                  </a:lnTo>
                  <a:lnTo>
                    <a:pt x="283" y="167"/>
                  </a:lnTo>
                  <a:lnTo>
                    <a:pt x="280" y="160"/>
                  </a:lnTo>
                  <a:lnTo>
                    <a:pt x="274" y="151"/>
                  </a:lnTo>
                  <a:lnTo>
                    <a:pt x="267" y="139"/>
                  </a:lnTo>
                  <a:lnTo>
                    <a:pt x="259" y="124"/>
                  </a:lnTo>
                  <a:lnTo>
                    <a:pt x="250" y="109"/>
                  </a:lnTo>
                  <a:lnTo>
                    <a:pt x="241" y="93"/>
                  </a:lnTo>
                  <a:lnTo>
                    <a:pt x="231" y="77"/>
                  </a:lnTo>
                  <a:lnTo>
                    <a:pt x="222" y="61"/>
                  </a:lnTo>
                  <a:lnTo>
                    <a:pt x="213" y="47"/>
                  </a:lnTo>
                  <a:lnTo>
                    <a:pt x="206" y="33"/>
                  </a:lnTo>
                  <a:lnTo>
                    <a:pt x="200" y="23"/>
                  </a:lnTo>
                  <a:lnTo>
                    <a:pt x="196" y="17"/>
                  </a:lnTo>
                  <a:lnTo>
                    <a:pt x="194" y="14"/>
                  </a:lnTo>
                  <a:close/>
                  <a:moveTo>
                    <a:pt x="202" y="9"/>
                  </a:moveTo>
                  <a:lnTo>
                    <a:pt x="204" y="12"/>
                  </a:lnTo>
                  <a:lnTo>
                    <a:pt x="209" y="20"/>
                  </a:lnTo>
                  <a:lnTo>
                    <a:pt x="215" y="30"/>
                  </a:lnTo>
                  <a:lnTo>
                    <a:pt x="224" y="44"/>
                  </a:lnTo>
                  <a:lnTo>
                    <a:pt x="232" y="60"/>
                  </a:lnTo>
                  <a:lnTo>
                    <a:pt x="242" y="77"/>
                  </a:lnTo>
                  <a:lnTo>
                    <a:pt x="251" y="93"/>
                  </a:lnTo>
                  <a:lnTo>
                    <a:pt x="261" y="110"/>
                  </a:lnTo>
                  <a:lnTo>
                    <a:pt x="270" y="125"/>
                  </a:lnTo>
                  <a:lnTo>
                    <a:pt x="277" y="138"/>
                  </a:lnTo>
                  <a:lnTo>
                    <a:pt x="284" y="149"/>
                  </a:lnTo>
                  <a:lnTo>
                    <a:pt x="288" y="157"/>
                  </a:lnTo>
                  <a:lnTo>
                    <a:pt x="290" y="160"/>
                  </a:lnTo>
                  <a:lnTo>
                    <a:pt x="292" y="157"/>
                  </a:lnTo>
                  <a:lnTo>
                    <a:pt x="296" y="149"/>
                  </a:lnTo>
                  <a:lnTo>
                    <a:pt x="302" y="138"/>
                  </a:lnTo>
                  <a:lnTo>
                    <a:pt x="310" y="125"/>
                  </a:lnTo>
                  <a:lnTo>
                    <a:pt x="319" y="110"/>
                  </a:lnTo>
                  <a:lnTo>
                    <a:pt x="328" y="93"/>
                  </a:lnTo>
                  <a:lnTo>
                    <a:pt x="338" y="77"/>
                  </a:lnTo>
                  <a:lnTo>
                    <a:pt x="347" y="60"/>
                  </a:lnTo>
                  <a:lnTo>
                    <a:pt x="356" y="44"/>
                  </a:lnTo>
                  <a:lnTo>
                    <a:pt x="364" y="30"/>
                  </a:lnTo>
                  <a:lnTo>
                    <a:pt x="370" y="20"/>
                  </a:lnTo>
                  <a:lnTo>
                    <a:pt x="375" y="12"/>
                  </a:lnTo>
                  <a:lnTo>
                    <a:pt x="376" y="9"/>
                  </a:lnTo>
                  <a:lnTo>
                    <a:pt x="202" y="9"/>
                  </a:lnTo>
                  <a:close/>
                  <a:moveTo>
                    <a:pt x="192" y="0"/>
                  </a:moveTo>
                  <a:lnTo>
                    <a:pt x="387" y="0"/>
                  </a:lnTo>
                  <a:lnTo>
                    <a:pt x="580" y="334"/>
                  </a:lnTo>
                  <a:lnTo>
                    <a:pt x="482" y="502"/>
                  </a:lnTo>
                  <a:lnTo>
                    <a:pt x="97" y="502"/>
                  </a:lnTo>
                  <a:lnTo>
                    <a:pt x="0" y="334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9" name="Freeform 34"/>
            <p:cNvSpPr/>
            <p:nvPr/>
          </p:nvSpPr>
          <p:spPr>
            <a:xfrm>
              <a:off x="2131920" y="2910600"/>
              <a:ext cx="100080" cy="121320"/>
            </a:xfrm>
            <a:custGeom>
              <a:avLst/>
              <a:gdLst/>
              <a:ahLst/>
              <a:rect l="l" t="t" r="r" b="b"/>
              <a:pathLst>
                <a:path w="84" h="101">
                  <a:moveTo>
                    <a:pt x="0" y="0"/>
                  </a:moveTo>
                  <a:lnTo>
                    <a:pt x="25" y="0"/>
                  </a:lnTo>
                  <a:lnTo>
                    <a:pt x="53" y="48"/>
                  </a:lnTo>
                  <a:lnTo>
                    <a:pt x="66" y="72"/>
                  </a:lnTo>
                  <a:lnTo>
                    <a:pt x="66" y="60"/>
                  </a:lnTo>
                  <a:lnTo>
                    <a:pt x="65" y="45"/>
                  </a:lnTo>
                  <a:lnTo>
                    <a:pt x="65" y="32"/>
                  </a:lnTo>
                  <a:lnTo>
                    <a:pt x="65" y="0"/>
                  </a:lnTo>
                  <a:lnTo>
                    <a:pt x="84" y="0"/>
                  </a:lnTo>
                  <a:lnTo>
                    <a:pt x="84" y="101"/>
                  </a:lnTo>
                  <a:lnTo>
                    <a:pt x="58" y="101"/>
                  </a:lnTo>
                  <a:lnTo>
                    <a:pt x="29" y="50"/>
                  </a:lnTo>
                  <a:lnTo>
                    <a:pt x="23" y="39"/>
                  </a:lnTo>
                  <a:lnTo>
                    <a:pt x="18" y="28"/>
                  </a:lnTo>
                  <a:lnTo>
                    <a:pt x="18" y="39"/>
                  </a:lnTo>
                  <a:lnTo>
                    <a:pt x="19" y="52"/>
                  </a:lnTo>
                  <a:lnTo>
                    <a:pt x="19" y="65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0" name="Freeform 35"/>
            <p:cNvSpPr/>
            <p:nvPr/>
          </p:nvSpPr>
          <p:spPr>
            <a:xfrm>
              <a:off x="2257200" y="2910600"/>
              <a:ext cx="110520" cy="121320"/>
            </a:xfrm>
            <a:custGeom>
              <a:avLst/>
              <a:gdLst/>
              <a:ahLst/>
              <a:rect l="l" t="t" r="r" b="b"/>
              <a:pathLst>
                <a:path w="92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59" y="65"/>
                  </a:lnTo>
                  <a:lnTo>
                    <a:pt x="49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6" y="0"/>
                  </a:lnTo>
                  <a:lnTo>
                    <a:pt x="92" y="101"/>
                  </a:lnTo>
                  <a:lnTo>
                    <a:pt x="71" y="101"/>
                  </a:lnTo>
                  <a:lnTo>
                    <a:pt x="64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1" name="Freeform 36"/>
            <p:cNvSpPr/>
            <p:nvPr/>
          </p:nvSpPr>
          <p:spPr>
            <a:xfrm>
              <a:off x="2375280" y="2910600"/>
              <a:ext cx="85680" cy="121320"/>
            </a:xfrm>
            <a:custGeom>
              <a:avLst/>
              <a:gdLst/>
              <a:ahLst/>
              <a:rect l="l" t="t" r="r" b="b"/>
              <a:pathLst>
                <a:path w="71" h="101">
                  <a:moveTo>
                    <a:pt x="0" y="0"/>
                  </a:moveTo>
                  <a:lnTo>
                    <a:pt x="71" y="0"/>
                  </a:lnTo>
                  <a:lnTo>
                    <a:pt x="71" y="17"/>
                  </a:lnTo>
                  <a:lnTo>
                    <a:pt x="46" y="17"/>
                  </a:lnTo>
                  <a:lnTo>
                    <a:pt x="46" y="101"/>
                  </a:lnTo>
                  <a:lnTo>
                    <a:pt x="26" y="101"/>
                  </a:lnTo>
                  <a:lnTo>
                    <a:pt x="26" y="17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2" name="Rectangle 37"/>
            <p:cNvSpPr/>
            <p:nvPr/>
          </p:nvSpPr>
          <p:spPr>
            <a:xfrm>
              <a:off x="2486520" y="2910600"/>
              <a:ext cx="24840" cy="12132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3" name="Freeform 38"/>
            <p:cNvSpPr/>
            <p:nvPr/>
          </p:nvSpPr>
          <p:spPr>
            <a:xfrm>
              <a:off x="2540160" y="2910600"/>
              <a:ext cx="110520" cy="121320"/>
            </a:xfrm>
            <a:custGeom>
              <a:avLst/>
              <a:gdLst/>
              <a:ahLst/>
              <a:rect l="l" t="t" r="r" b="b"/>
              <a:pathLst>
                <a:path w="94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1" y="51"/>
                  </a:lnTo>
                  <a:lnTo>
                    <a:pt x="22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7" y="84"/>
                  </a:lnTo>
                  <a:lnTo>
                    <a:pt x="47" y="86"/>
                  </a:lnTo>
                  <a:lnTo>
                    <a:pt x="55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2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9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2" y="1"/>
                  </a:lnTo>
                  <a:lnTo>
                    <a:pt x="73" y="5"/>
                  </a:lnTo>
                  <a:lnTo>
                    <a:pt x="82" y="12"/>
                  </a:lnTo>
                  <a:lnTo>
                    <a:pt x="89" y="22"/>
                  </a:lnTo>
                  <a:lnTo>
                    <a:pt x="93" y="34"/>
                  </a:lnTo>
                  <a:lnTo>
                    <a:pt x="94" y="50"/>
                  </a:lnTo>
                  <a:lnTo>
                    <a:pt x="93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9" y="102"/>
                  </a:lnTo>
                  <a:lnTo>
                    <a:pt x="46" y="104"/>
                  </a:lnTo>
                  <a:lnTo>
                    <a:pt x="32" y="102"/>
                  </a:lnTo>
                  <a:lnTo>
                    <a:pt x="20" y="97"/>
                  </a:lnTo>
                  <a:lnTo>
                    <a:pt x="11" y="90"/>
                  </a:lnTo>
                  <a:lnTo>
                    <a:pt x="5" y="80"/>
                  </a:lnTo>
                  <a:lnTo>
                    <a:pt x="1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5" y="14"/>
                  </a:lnTo>
                  <a:lnTo>
                    <a:pt x="24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4" name="Freeform 39"/>
            <p:cNvSpPr/>
            <p:nvPr/>
          </p:nvSpPr>
          <p:spPr>
            <a:xfrm>
              <a:off x="2676240" y="2910600"/>
              <a:ext cx="100080" cy="121320"/>
            </a:xfrm>
            <a:custGeom>
              <a:avLst/>
              <a:gdLst/>
              <a:ahLst/>
              <a:rect l="l" t="t" r="r" b="b"/>
              <a:pathLst>
                <a:path w="83" h="101">
                  <a:moveTo>
                    <a:pt x="0" y="0"/>
                  </a:moveTo>
                  <a:lnTo>
                    <a:pt x="25" y="0"/>
                  </a:lnTo>
                  <a:lnTo>
                    <a:pt x="53" y="48"/>
                  </a:lnTo>
                  <a:lnTo>
                    <a:pt x="65" y="72"/>
                  </a:lnTo>
                  <a:lnTo>
                    <a:pt x="65" y="60"/>
                  </a:lnTo>
                  <a:lnTo>
                    <a:pt x="64" y="45"/>
                  </a:lnTo>
                  <a:lnTo>
                    <a:pt x="64" y="32"/>
                  </a:lnTo>
                  <a:lnTo>
                    <a:pt x="64" y="0"/>
                  </a:lnTo>
                  <a:lnTo>
                    <a:pt x="83" y="0"/>
                  </a:lnTo>
                  <a:lnTo>
                    <a:pt x="83" y="101"/>
                  </a:lnTo>
                  <a:lnTo>
                    <a:pt x="58" y="101"/>
                  </a:lnTo>
                  <a:lnTo>
                    <a:pt x="29" y="50"/>
                  </a:lnTo>
                  <a:lnTo>
                    <a:pt x="18" y="28"/>
                  </a:lnTo>
                  <a:lnTo>
                    <a:pt x="18" y="39"/>
                  </a:lnTo>
                  <a:lnTo>
                    <a:pt x="19" y="52"/>
                  </a:lnTo>
                  <a:lnTo>
                    <a:pt x="19" y="65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5" name="Freeform 40"/>
            <p:cNvSpPr/>
            <p:nvPr/>
          </p:nvSpPr>
          <p:spPr>
            <a:xfrm>
              <a:off x="2801520" y="2910600"/>
              <a:ext cx="110520" cy="121320"/>
            </a:xfrm>
            <a:custGeom>
              <a:avLst/>
              <a:gdLst/>
              <a:ahLst/>
              <a:rect l="l" t="t" r="r" b="b"/>
              <a:pathLst>
                <a:path w="93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60" y="65"/>
                  </a:lnTo>
                  <a:lnTo>
                    <a:pt x="49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3" y="101"/>
                  </a:lnTo>
                  <a:lnTo>
                    <a:pt x="72" y="101"/>
                  </a:lnTo>
                  <a:lnTo>
                    <a:pt x="65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6" name="Freeform 41"/>
            <p:cNvSpPr/>
            <p:nvPr/>
          </p:nvSpPr>
          <p:spPr>
            <a:xfrm>
              <a:off x="2937600" y="2910600"/>
              <a:ext cx="64080" cy="121320"/>
            </a:xfrm>
            <a:custGeom>
              <a:avLst/>
              <a:gdLst/>
              <a:ahLst/>
              <a:rect l="l" t="t" r="r" b="b"/>
              <a:pathLst>
                <a:path w="52" h="101">
                  <a:moveTo>
                    <a:pt x="0" y="0"/>
                  </a:moveTo>
                  <a:lnTo>
                    <a:pt x="19" y="0"/>
                  </a:lnTo>
                  <a:lnTo>
                    <a:pt x="19" y="84"/>
                  </a:lnTo>
                  <a:lnTo>
                    <a:pt x="52" y="84"/>
                  </a:lnTo>
                  <a:lnTo>
                    <a:pt x="52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7" name="Freeform 42"/>
            <p:cNvSpPr/>
            <p:nvPr/>
          </p:nvSpPr>
          <p:spPr>
            <a:xfrm>
              <a:off x="3073680" y="2910600"/>
              <a:ext cx="64080" cy="121320"/>
            </a:xfrm>
            <a:custGeom>
              <a:avLst/>
              <a:gdLst/>
              <a:ahLst/>
              <a:rect l="l" t="t" r="r" b="b"/>
              <a:pathLst>
                <a:path w="52" h="101">
                  <a:moveTo>
                    <a:pt x="0" y="0"/>
                  </a:moveTo>
                  <a:lnTo>
                    <a:pt x="19" y="0"/>
                  </a:lnTo>
                  <a:lnTo>
                    <a:pt x="19" y="84"/>
                  </a:lnTo>
                  <a:lnTo>
                    <a:pt x="52" y="84"/>
                  </a:lnTo>
                  <a:lnTo>
                    <a:pt x="52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8" name="Freeform 43"/>
            <p:cNvSpPr/>
            <p:nvPr/>
          </p:nvSpPr>
          <p:spPr>
            <a:xfrm>
              <a:off x="3163320" y="2910600"/>
              <a:ext cx="110520" cy="121320"/>
            </a:xfrm>
            <a:custGeom>
              <a:avLst/>
              <a:gdLst/>
              <a:ahLst/>
              <a:rect l="l" t="t" r="r" b="b"/>
              <a:pathLst>
                <a:path w="93" h="101">
                  <a:moveTo>
                    <a:pt x="46" y="22"/>
                  </a:moveTo>
                  <a:lnTo>
                    <a:pt x="41" y="39"/>
                  </a:lnTo>
                  <a:lnTo>
                    <a:pt x="32" y="65"/>
                  </a:lnTo>
                  <a:lnTo>
                    <a:pt x="60" y="65"/>
                  </a:lnTo>
                  <a:lnTo>
                    <a:pt x="50" y="39"/>
                  </a:lnTo>
                  <a:lnTo>
                    <a:pt x="46" y="22"/>
                  </a:lnTo>
                  <a:lnTo>
                    <a:pt x="46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3" y="101"/>
                  </a:lnTo>
                  <a:lnTo>
                    <a:pt x="72" y="101"/>
                  </a:lnTo>
                  <a:lnTo>
                    <a:pt x="65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9" name="Freeform 44"/>
            <p:cNvSpPr/>
            <p:nvPr/>
          </p:nvSpPr>
          <p:spPr>
            <a:xfrm>
              <a:off x="3299400" y="2910600"/>
              <a:ext cx="82080" cy="121320"/>
            </a:xfrm>
            <a:custGeom>
              <a:avLst/>
              <a:gdLst/>
              <a:ahLst/>
              <a:rect l="l" t="t" r="r" b="b"/>
              <a:pathLst>
                <a:path w="70" h="101">
                  <a:moveTo>
                    <a:pt x="28" y="56"/>
                  </a:moveTo>
                  <a:lnTo>
                    <a:pt x="26" y="56"/>
                  </a:lnTo>
                  <a:lnTo>
                    <a:pt x="24" y="56"/>
                  </a:lnTo>
                  <a:lnTo>
                    <a:pt x="22" y="57"/>
                  </a:lnTo>
                  <a:lnTo>
                    <a:pt x="20" y="57"/>
                  </a:lnTo>
                  <a:lnTo>
                    <a:pt x="20" y="85"/>
                  </a:lnTo>
                  <a:lnTo>
                    <a:pt x="22" y="85"/>
                  </a:lnTo>
                  <a:lnTo>
                    <a:pt x="26" y="85"/>
                  </a:lnTo>
                  <a:lnTo>
                    <a:pt x="30" y="85"/>
                  </a:lnTo>
                  <a:lnTo>
                    <a:pt x="38" y="84"/>
                  </a:lnTo>
                  <a:lnTo>
                    <a:pt x="44" y="81"/>
                  </a:lnTo>
                  <a:lnTo>
                    <a:pt x="48" y="77"/>
                  </a:lnTo>
                  <a:lnTo>
                    <a:pt x="49" y="70"/>
                  </a:lnTo>
                  <a:lnTo>
                    <a:pt x="47" y="64"/>
                  </a:lnTo>
                  <a:lnTo>
                    <a:pt x="43" y="60"/>
                  </a:lnTo>
                  <a:lnTo>
                    <a:pt x="37" y="57"/>
                  </a:lnTo>
                  <a:lnTo>
                    <a:pt x="28" y="56"/>
                  </a:lnTo>
                  <a:close/>
                  <a:moveTo>
                    <a:pt x="31" y="15"/>
                  </a:moveTo>
                  <a:lnTo>
                    <a:pt x="25" y="15"/>
                  </a:lnTo>
                  <a:lnTo>
                    <a:pt x="20" y="16"/>
                  </a:lnTo>
                  <a:lnTo>
                    <a:pt x="20" y="42"/>
                  </a:lnTo>
                  <a:lnTo>
                    <a:pt x="23" y="42"/>
                  </a:lnTo>
                  <a:lnTo>
                    <a:pt x="27" y="42"/>
                  </a:lnTo>
                  <a:lnTo>
                    <a:pt x="38" y="40"/>
                  </a:lnTo>
                  <a:lnTo>
                    <a:pt x="45" y="35"/>
                  </a:lnTo>
                  <a:lnTo>
                    <a:pt x="47" y="28"/>
                  </a:lnTo>
                  <a:lnTo>
                    <a:pt x="46" y="23"/>
                  </a:lnTo>
                  <a:lnTo>
                    <a:pt x="44" y="19"/>
                  </a:lnTo>
                  <a:lnTo>
                    <a:pt x="39" y="16"/>
                  </a:lnTo>
                  <a:lnTo>
                    <a:pt x="31" y="15"/>
                  </a:lnTo>
                  <a:close/>
                  <a:moveTo>
                    <a:pt x="34" y="0"/>
                  </a:moveTo>
                  <a:lnTo>
                    <a:pt x="48" y="1"/>
                  </a:lnTo>
                  <a:lnTo>
                    <a:pt x="59" y="6"/>
                  </a:lnTo>
                  <a:lnTo>
                    <a:pt x="65" y="14"/>
                  </a:lnTo>
                  <a:lnTo>
                    <a:pt x="68" y="25"/>
                  </a:lnTo>
                  <a:lnTo>
                    <a:pt x="66" y="34"/>
                  </a:lnTo>
                  <a:lnTo>
                    <a:pt x="60" y="42"/>
                  </a:lnTo>
                  <a:lnTo>
                    <a:pt x="52" y="47"/>
                  </a:lnTo>
                  <a:lnTo>
                    <a:pt x="52" y="47"/>
                  </a:lnTo>
                  <a:lnTo>
                    <a:pt x="60" y="51"/>
                  </a:lnTo>
                  <a:lnTo>
                    <a:pt x="65" y="56"/>
                  </a:lnTo>
                  <a:lnTo>
                    <a:pt x="68" y="62"/>
                  </a:lnTo>
                  <a:lnTo>
                    <a:pt x="70" y="70"/>
                  </a:lnTo>
                  <a:lnTo>
                    <a:pt x="69" y="77"/>
                  </a:lnTo>
                  <a:lnTo>
                    <a:pt x="66" y="85"/>
                  </a:lnTo>
                  <a:lnTo>
                    <a:pt x="61" y="91"/>
                  </a:lnTo>
                  <a:lnTo>
                    <a:pt x="53" y="96"/>
                  </a:lnTo>
                  <a:lnTo>
                    <a:pt x="43" y="100"/>
                  </a:lnTo>
                  <a:lnTo>
                    <a:pt x="29" y="101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6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0" name="Freeform 45"/>
            <p:cNvSpPr/>
            <p:nvPr/>
          </p:nvSpPr>
          <p:spPr>
            <a:xfrm>
              <a:off x="3407040" y="2910600"/>
              <a:ext cx="110520" cy="121320"/>
            </a:xfrm>
            <a:custGeom>
              <a:avLst/>
              <a:gdLst/>
              <a:ahLst/>
              <a:rect l="l" t="t" r="r" b="b"/>
              <a:pathLst>
                <a:path w="94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0" y="51"/>
                  </a:lnTo>
                  <a:lnTo>
                    <a:pt x="21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7" y="84"/>
                  </a:lnTo>
                  <a:lnTo>
                    <a:pt x="47" y="86"/>
                  </a:lnTo>
                  <a:lnTo>
                    <a:pt x="54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2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8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1" y="1"/>
                  </a:lnTo>
                  <a:lnTo>
                    <a:pt x="72" y="5"/>
                  </a:lnTo>
                  <a:lnTo>
                    <a:pt x="81" y="12"/>
                  </a:lnTo>
                  <a:lnTo>
                    <a:pt x="88" y="22"/>
                  </a:lnTo>
                  <a:lnTo>
                    <a:pt x="93" y="34"/>
                  </a:lnTo>
                  <a:lnTo>
                    <a:pt x="94" y="50"/>
                  </a:lnTo>
                  <a:lnTo>
                    <a:pt x="92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8" y="102"/>
                  </a:lnTo>
                  <a:lnTo>
                    <a:pt x="45" y="104"/>
                  </a:lnTo>
                  <a:lnTo>
                    <a:pt x="31" y="102"/>
                  </a:lnTo>
                  <a:lnTo>
                    <a:pt x="20" y="97"/>
                  </a:lnTo>
                  <a:lnTo>
                    <a:pt x="11" y="90"/>
                  </a:lnTo>
                  <a:lnTo>
                    <a:pt x="5" y="80"/>
                  </a:lnTo>
                  <a:lnTo>
                    <a:pt x="1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4" y="14"/>
                  </a:lnTo>
                  <a:lnTo>
                    <a:pt x="24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1" name="Freeform 46"/>
            <p:cNvSpPr/>
            <p:nvPr/>
          </p:nvSpPr>
          <p:spPr>
            <a:xfrm>
              <a:off x="3546720" y="2910600"/>
              <a:ext cx="85680" cy="121320"/>
            </a:xfrm>
            <a:custGeom>
              <a:avLst/>
              <a:gdLst/>
              <a:ahLst/>
              <a:rect l="l" t="t" r="r" b="b"/>
              <a:pathLst>
                <a:path w="71" h="101">
                  <a:moveTo>
                    <a:pt x="26" y="15"/>
                  </a:moveTo>
                  <a:lnTo>
                    <a:pt x="22" y="16"/>
                  </a:lnTo>
                  <a:lnTo>
                    <a:pt x="19" y="16"/>
                  </a:lnTo>
                  <a:lnTo>
                    <a:pt x="19" y="45"/>
                  </a:lnTo>
                  <a:lnTo>
                    <a:pt x="20" y="45"/>
                  </a:lnTo>
                  <a:lnTo>
                    <a:pt x="23" y="45"/>
                  </a:lnTo>
                  <a:lnTo>
                    <a:pt x="26" y="45"/>
                  </a:lnTo>
                  <a:lnTo>
                    <a:pt x="36" y="43"/>
                  </a:lnTo>
                  <a:lnTo>
                    <a:pt x="42" y="38"/>
                  </a:lnTo>
                  <a:lnTo>
                    <a:pt x="44" y="30"/>
                  </a:lnTo>
                  <a:lnTo>
                    <a:pt x="42" y="22"/>
                  </a:lnTo>
                  <a:lnTo>
                    <a:pt x="36" y="17"/>
                  </a:lnTo>
                  <a:lnTo>
                    <a:pt x="26" y="15"/>
                  </a:lnTo>
                  <a:close/>
                  <a:moveTo>
                    <a:pt x="28" y="0"/>
                  </a:moveTo>
                  <a:lnTo>
                    <a:pt x="40" y="1"/>
                  </a:lnTo>
                  <a:lnTo>
                    <a:pt x="51" y="4"/>
                  </a:lnTo>
                  <a:lnTo>
                    <a:pt x="58" y="9"/>
                  </a:lnTo>
                  <a:lnTo>
                    <a:pt x="63" y="17"/>
                  </a:lnTo>
                  <a:lnTo>
                    <a:pt x="64" y="28"/>
                  </a:lnTo>
                  <a:lnTo>
                    <a:pt x="63" y="38"/>
                  </a:lnTo>
                  <a:lnTo>
                    <a:pt x="57" y="47"/>
                  </a:lnTo>
                  <a:lnTo>
                    <a:pt x="49" y="53"/>
                  </a:lnTo>
                  <a:lnTo>
                    <a:pt x="39" y="56"/>
                  </a:lnTo>
                  <a:lnTo>
                    <a:pt x="43" y="62"/>
                  </a:lnTo>
                  <a:lnTo>
                    <a:pt x="47" y="67"/>
                  </a:lnTo>
                  <a:lnTo>
                    <a:pt x="71" y="101"/>
                  </a:lnTo>
                  <a:lnTo>
                    <a:pt x="47" y="101"/>
                  </a:lnTo>
                  <a:lnTo>
                    <a:pt x="19" y="59"/>
                  </a:lnTo>
                  <a:lnTo>
                    <a:pt x="19" y="59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2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2" name="Freeform 47"/>
            <p:cNvSpPr/>
            <p:nvPr/>
          </p:nvSpPr>
          <p:spPr>
            <a:xfrm>
              <a:off x="3865320" y="2910600"/>
              <a:ext cx="110520" cy="121320"/>
            </a:xfrm>
            <a:custGeom>
              <a:avLst/>
              <a:gdLst/>
              <a:ahLst/>
              <a:rect l="l" t="t" r="r" b="b"/>
              <a:pathLst>
                <a:path w="95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1" y="51"/>
                  </a:lnTo>
                  <a:lnTo>
                    <a:pt x="22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8" y="84"/>
                  </a:lnTo>
                  <a:lnTo>
                    <a:pt x="47" y="86"/>
                  </a:lnTo>
                  <a:lnTo>
                    <a:pt x="55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3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9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2" y="1"/>
                  </a:lnTo>
                  <a:lnTo>
                    <a:pt x="73" y="5"/>
                  </a:lnTo>
                  <a:lnTo>
                    <a:pt x="82" y="12"/>
                  </a:lnTo>
                  <a:lnTo>
                    <a:pt x="89" y="22"/>
                  </a:lnTo>
                  <a:lnTo>
                    <a:pt x="93" y="34"/>
                  </a:lnTo>
                  <a:lnTo>
                    <a:pt x="95" y="50"/>
                  </a:lnTo>
                  <a:lnTo>
                    <a:pt x="93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9" y="102"/>
                  </a:lnTo>
                  <a:lnTo>
                    <a:pt x="46" y="104"/>
                  </a:lnTo>
                  <a:lnTo>
                    <a:pt x="32" y="102"/>
                  </a:lnTo>
                  <a:lnTo>
                    <a:pt x="20" y="97"/>
                  </a:lnTo>
                  <a:lnTo>
                    <a:pt x="12" y="90"/>
                  </a:lnTo>
                  <a:lnTo>
                    <a:pt x="5" y="80"/>
                  </a:lnTo>
                  <a:lnTo>
                    <a:pt x="2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5" y="14"/>
                  </a:lnTo>
                  <a:lnTo>
                    <a:pt x="25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3" name="Freeform 48"/>
            <p:cNvSpPr/>
            <p:nvPr/>
          </p:nvSpPr>
          <p:spPr>
            <a:xfrm>
              <a:off x="4001400" y="2910600"/>
              <a:ext cx="85680" cy="121320"/>
            </a:xfrm>
            <a:custGeom>
              <a:avLst/>
              <a:gdLst/>
              <a:ahLst/>
              <a:rect l="l" t="t" r="r" b="b"/>
              <a:pathLst>
                <a:path w="72" h="101">
                  <a:moveTo>
                    <a:pt x="27" y="15"/>
                  </a:moveTo>
                  <a:lnTo>
                    <a:pt x="23" y="16"/>
                  </a:lnTo>
                  <a:lnTo>
                    <a:pt x="19" y="16"/>
                  </a:lnTo>
                  <a:lnTo>
                    <a:pt x="19" y="45"/>
                  </a:lnTo>
                  <a:lnTo>
                    <a:pt x="22" y="45"/>
                  </a:lnTo>
                  <a:lnTo>
                    <a:pt x="26" y="45"/>
                  </a:lnTo>
                  <a:lnTo>
                    <a:pt x="36" y="43"/>
                  </a:lnTo>
                  <a:lnTo>
                    <a:pt x="42" y="38"/>
                  </a:lnTo>
                  <a:lnTo>
                    <a:pt x="45" y="30"/>
                  </a:lnTo>
                  <a:lnTo>
                    <a:pt x="43" y="22"/>
                  </a:lnTo>
                  <a:lnTo>
                    <a:pt x="37" y="17"/>
                  </a:lnTo>
                  <a:lnTo>
                    <a:pt x="27" y="15"/>
                  </a:lnTo>
                  <a:close/>
                  <a:moveTo>
                    <a:pt x="29" y="0"/>
                  </a:moveTo>
                  <a:lnTo>
                    <a:pt x="41" y="1"/>
                  </a:lnTo>
                  <a:lnTo>
                    <a:pt x="51" y="4"/>
                  </a:lnTo>
                  <a:lnTo>
                    <a:pt x="58" y="9"/>
                  </a:lnTo>
                  <a:lnTo>
                    <a:pt x="63" y="17"/>
                  </a:lnTo>
                  <a:lnTo>
                    <a:pt x="65" y="28"/>
                  </a:lnTo>
                  <a:lnTo>
                    <a:pt x="63" y="38"/>
                  </a:lnTo>
                  <a:lnTo>
                    <a:pt x="58" y="47"/>
                  </a:lnTo>
                  <a:lnTo>
                    <a:pt x="50" y="53"/>
                  </a:lnTo>
                  <a:lnTo>
                    <a:pt x="39" y="56"/>
                  </a:lnTo>
                  <a:lnTo>
                    <a:pt x="44" y="62"/>
                  </a:lnTo>
                  <a:lnTo>
                    <a:pt x="48" y="67"/>
                  </a:lnTo>
                  <a:lnTo>
                    <a:pt x="72" y="101"/>
                  </a:lnTo>
                  <a:lnTo>
                    <a:pt x="48" y="101"/>
                  </a:lnTo>
                  <a:lnTo>
                    <a:pt x="20" y="59"/>
                  </a:lnTo>
                  <a:lnTo>
                    <a:pt x="19" y="59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3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4" name="Freeform 49"/>
            <p:cNvSpPr/>
            <p:nvPr/>
          </p:nvSpPr>
          <p:spPr>
            <a:xfrm>
              <a:off x="3650400" y="2910600"/>
              <a:ext cx="106920" cy="121320"/>
            </a:xfrm>
            <a:custGeom>
              <a:avLst/>
              <a:gdLst/>
              <a:ahLst/>
              <a:rect l="l" t="t" r="r" b="b"/>
              <a:pathLst>
                <a:path w="92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59" y="65"/>
                  </a:lnTo>
                  <a:lnTo>
                    <a:pt x="50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2" y="101"/>
                  </a:lnTo>
                  <a:lnTo>
                    <a:pt x="71" y="101"/>
                  </a:lnTo>
                  <a:lnTo>
                    <a:pt x="64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5" name="Freeform 50"/>
            <p:cNvSpPr/>
            <p:nvPr/>
          </p:nvSpPr>
          <p:spPr>
            <a:xfrm>
              <a:off x="3765240" y="2910600"/>
              <a:ext cx="85680" cy="121320"/>
            </a:xfrm>
            <a:custGeom>
              <a:avLst/>
              <a:gdLst/>
              <a:ahLst/>
              <a:rect l="l" t="t" r="r" b="b"/>
              <a:pathLst>
                <a:path w="71" h="101">
                  <a:moveTo>
                    <a:pt x="0" y="0"/>
                  </a:moveTo>
                  <a:lnTo>
                    <a:pt x="71" y="0"/>
                  </a:lnTo>
                  <a:lnTo>
                    <a:pt x="71" y="17"/>
                  </a:lnTo>
                  <a:lnTo>
                    <a:pt x="45" y="17"/>
                  </a:lnTo>
                  <a:lnTo>
                    <a:pt x="45" y="101"/>
                  </a:lnTo>
                  <a:lnTo>
                    <a:pt x="25" y="101"/>
                  </a:lnTo>
                  <a:lnTo>
                    <a:pt x="25" y="17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6" name="Freeform 51"/>
            <p:cNvSpPr/>
            <p:nvPr/>
          </p:nvSpPr>
          <p:spPr>
            <a:xfrm>
              <a:off x="4101840" y="2910600"/>
              <a:ext cx="100080" cy="121320"/>
            </a:xfrm>
            <a:custGeom>
              <a:avLst/>
              <a:gdLst/>
              <a:ahLst/>
              <a:rect l="l" t="t" r="r" b="b"/>
              <a:pathLst>
                <a:path w="83" h="101">
                  <a:moveTo>
                    <a:pt x="0" y="0"/>
                  </a:moveTo>
                  <a:lnTo>
                    <a:pt x="21" y="0"/>
                  </a:lnTo>
                  <a:lnTo>
                    <a:pt x="34" y="29"/>
                  </a:lnTo>
                  <a:lnTo>
                    <a:pt x="41" y="46"/>
                  </a:lnTo>
                  <a:lnTo>
                    <a:pt x="41" y="46"/>
                  </a:lnTo>
                  <a:lnTo>
                    <a:pt x="45" y="37"/>
                  </a:lnTo>
                  <a:lnTo>
                    <a:pt x="49" y="27"/>
                  </a:lnTo>
                  <a:lnTo>
                    <a:pt x="62" y="0"/>
                  </a:lnTo>
                  <a:lnTo>
                    <a:pt x="83" y="0"/>
                  </a:lnTo>
                  <a:lnTo>
                    <a:pt x="50" y="65"/>
                  </a:lnTo>
                  <a:lnTo>
                    <a:pt x="50" y="101"/>
                  </a:lnTo>
                  <a:lnTo>
                    <a:pt x="31" y="101"/>
                  </a:lnTo>
                  <a:lnTo>
                    <a:pt x="31" y="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7" name="Freeform 52"/>
            <p:cNvSpPr/>
            <p:nvPr/>
          </p:nvSpPr>
          <p:spPr>
            <a:xfrm>
              <a:off x="1107720" y="2301840"/>
              <a:ext cx="411480" cy="472320"/>
            </a:xfrm>
            <a:custGeom>
              <a:avLst/>
              <a:gdLst/>
              <a:ahLst/>
              <a:rect l="l" t="t" r="r" b="b"/>
              <a:pathLst>
                <a:path w="345" h="398">
                  <a:moveTo>
                    <a:pt x="170" y="48"/>
                  </a:moveTo>
                  <a:lnTo>
                    <a:pt x="162" y="77"/>
                  </a:lnTo>
                  <a:lnTo>
                    <a:pt x="152" y="106"/>
                  </a:lnTo>
                  <a:lnTo>
                    <a:pt x="95" y="264"/>
                  </a:lnTo>
                  <a:lnTo>
                    <a:pt x="246" y="264"/>
                  </a:lnTo>
                  <a:lnTo>
                    <a:pt x="189" y="107"/>
                  </a:lnTo>
                  <a:lnTo>
                    <a:pt x="179" y="78"/>
                  </a:lnTo>
                  <a:lnTo>
                    <a:pt x="171" y="48"/>
                  </a:lnTo>
                  <a:lnTo>
                    <a:pt x="170" y="48"/>
                  </a:lnTo>
                  <a:close/>
                  <a:moveTo>
                    <a:pt x="148" y="0"/>
                  </a:moveTo>
                  <a:lnTo>
                    <a:pt x="197" y="0"/>
                  </a:lnTo>
                  <a:lnTo>
                    <a:pt x="345" y="398"/>
                  </a:lnTo>
                  <a:lnTo>
                    <a:pt x="293" y="398"/>
                  </a:lnTo>
                  <a:lnTo>
                    <a:pt x="259" y="300"/>
                  </a:lnTo>
                  <a:lnTo>
                    <a:pt x="81" y="300"/>
                  </a:lnTo>
                  <a:lnTo>
                    <a:pt x="46" y="398"/>
                  </a:lnTo>
                  <a:lnTo>
                    <a:pt x="0" y="398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8" name="Freeform 53"/>
            <p:cNvSpPr/>
            <p:nvPr/>
          </p:nvSpPr>
          <p:spPr>
            <a:xfrm>
              <a:off x="1566000" y="2419920"/>
              <a:ext cx="168120" cy="354240"/>
            </a:xfrm>
            <a:custGeom>
              <a:avLst/>
              <a:gdLst/>
              <a:ahLst/>
              <a:rect l="l" t="t" r="r" b="b"/>
              <a:pathLst>
                <a:path w="141" h="299">
                  <a:moveTo>
                    <a:pt x="119" y="0"/>
                  </a:moveTo>
                  <a:lnTo>
                    <a:pt x="141" y="0"/>
                  </a:lnTo>
                  <a:lnTo>
                    <a:pt x="139" y="44"/>
                  </a:lnTo>
                  <a:lnTo>
                    <a:pt x="119" y="42"/>
                  </a:lnTo>
                  <a:lnTo>
                    <a:pt x="101" y="45"/>
                  </a:lnTo>
                  <a:lnTo>
                    <a:pt x="86" y="53"/>
                  </a:lnTo>
                  <a:lnTo>
                    <a:pt x="73" y="64"/>
                  </a:lnTo>
                  <a:lnTo>
                    <a:pt x="62" y="79"/>
                  </a:lnTo>
                  <a:lnTo>
                    <a:pt x="54" y="99"/>
                  </a:lnTo>
                  <a:lnTo>
                    <a:pt x="48" y="123"/>
                  </a:lnTo>
                  <a:lnTo>
                    <a:pt x="45" y="151"/>
                  </a:lnTo>
                  <a:lnTo>
                    <a:pt x="44" y="182"/>
                  </a:lnTo>
                  <a:lnTo>
                    <a:pt x="44" y="299"/>
                  </a:lnTo>
                  <a:lnTo>
                    <a:pt x="0" y="299"/>
                  </a:lnTo>
                  <a:lnTo>
                    <a:pt x="0" y="5"/>
                  </a:lnTo>
                  <a:lnTo>
                    <a:pt x="43" y="5"/>
                  </a:lnTo>
                  <a:lnTo>
                    <a:pt x="43" y="27"/>
                  </a:lnTo>
                  <a:lnTo>
                    <a:pt x="40" y="53"/>
                  </a:lnTo>
                  <a:lnTo>
                    <a:pt x="37" y="79"/>
                  </a:lnTo>
                  <a:lnTo>
                    <a:pt x="37" y="79"/>
                  </a:lnTo>
                  <a:lnTo>
                    <a:pt x="43" y="63"/>
                  </a:lnTo>
                  <a:lnTo>
                    <a:pt x="50" y="48"/>
                  </a:lnTo>
                  <a:lnTo>
                    <a:pt x="59" y="34"/>
                  </a:lnTo>
                  <a:lnTo>
                    <a:pt x="71" y="21"/>
                  </a:lnTo>
                  <a:lnTo>
                    <a:pt x="84" y="11"/>
                  </a:lnTo>
                  <a:lnTo>
                    <a:pt x="101" y="3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9" name="Freeform 54"/>
            <p:cNvSpPr/>
            <p:nvPr/>
          </p:nvSpPr>
          <p:spPr>
            <a:xfrm>
              <a:off x="1748520" y="2419920"/>
              <a:ext cx="336240" cy="540360"/>
            </a:xfrm>
            <a:custGeom>
              <a:avLst/>
              <a:gdLst/>
              <a:ahLst/>
              <a:rect l="l" t="t" r="r" b="b"/>
              <a:pathLst>
                <a:path w="282" h="453">
                  <a:moveTo>
                    <a:pt x="86" y="300"/>
                  </a:moveTo>
                  <a:lnTo>
                    <a:pt x="69" y="311"/>
                  </a:lnTo>
                  <a:lnTo>
                    <a:pt x="56" y="325"/>
                  </a:lnTo>
                  <a:lnTo>
                    <a:pt x="47" y="341"/>
                  </a:lnTo>
                  <a:lnTo>
                    <a:pt x="44" y="358"/>
                  </a:lnTo>
                  <a:lnTo>
                    <a:pt x="47" y="375"/>
                  </a:lnTo>
                  <a:lnTo>
                    <a:pt x="53" y="387"/>
                  </a:lnTo>
                  <a:lnTo>
                    <a:pt x="63" y="398"/>
                  </a:lnTo>
                  <a:lnTo>
                    <a:pt x="76" y="406"/>
                  </a:lnTo>
                  <a:lnTo>
                    <a:pt x="91" y="412"/>
                  </a:lnTo>
                  <a:lnTo>
                    <a:pt x="111" y="416"/>
                  </a:lnTo>
                  <a:lnTo>
                    <a:pt x="131" y="417"/>
                  </a:lnTo>
                  <a:lnTo>
                    <a:pt x="156" y="415"/>
                  </a:lnTo>
                  <a:lnTo>
                    <a:pt x="179" y="411"/>
                  </a:lnTo>
                  <a:lnTo>
                    <a:pt x="198" y="403"/>
                  </a:lnTo>
                  <a:lnTo>
                    <a:pt x="212" y="393"/>
                  </a:lnTo>
                  <a:lnTo>
                    <a:pt x="223" y="381"/>
                  </a:lnTo>
                  <a:lnTo>
                    <a:pt x="230" y="367"/>
                  </a:lnTo>
                  <a:lnTo>
                    <a:pt x="232" y="350"/>
                  </a:lnTo>
                  <a:lnTo>
                    <a:pt x="231" y="336"/>
                  </a:lnTo>
                  <a:lnTo>
                    <a:pt x="225" y="323"/>
                  </a:lnTo>
                  <a:lnTo>
                    <a:pt x="216" y="314"/>
                  </a:lnTo>
                  <a:lnTo>
                    <a:pt x="203" y="306"/>
                  </a:lnTo>
                  <a:lnTo>
                    <a:pt x="186" y="302"/>
                  </a:lnTo>
                  <a:lnTo>
                    <a:pt x="166" y="300"/>
                  </a:lnTo>
                  <a:lnTo>
                    <a:pt x="105" y="300"/>
                  </a:lnTo>
                  <a:lnTo>
                    <a:pt x="95" y="300"/>
                  </a:lnTo>
                  <a:lnTo>
                    <a:pt x="86" y="300"/>
                  </a:lnTo>
                  <a:close/>
                  <a:moveTo>
                    <a:pt x="136" y="34"/>
                  </a:moveTo>
                  <a:lnTo>
                    <a:pt x="116" y="36"/>
                  </a:lnTo>
                  <a:lnTo>
                    <a:pt x="97" y="41"/>
                  </a:lnTo>
                  <a:lnTo>
                    <a:pt x="82" y="50"/>
                  </a:lnTo>
                  <a:lnTo>
                    <a:pt x="70" y="61"/>
                  </a:lnTo>
                  <a:lnTo>
                    <a:pt x="61" y="75"/>
                  </a:lnTo>
                  <a:lnTo>
                    <a:pt x="56" y="91"/>
                  </a:lnTo>
                  <a:lnTo>
                    <a:pt x="54" y="109"/>
                  </a:lnTo>
                  <a:lnTo>
                    <a:pt x="56" y="128"/>
                  </a:lnTo>
                  <a:lnTo>
                    <a:pt x="61" y="144"/>
                  </a:lnTo>
                  <a:lnTo>
                    <a:pt x="70" y="158"/>
                  </a:lnTo>
                  <a:lnTo>
                    <a:pt x="81" y="168"/>
                  </a:lnTo>
                  <a:lnTo>
                    <a:pt x="95" y="176"/>
                  </a:lnTo>
                  <a:lnTo>
                    <a:pt x="114" y="181"/>
                  </a:lnTo>
                  <a:lnTo>
                    <a:pt x="134" y="182"/>
                  </a:lnTo>
                  <a:lnTo>
                    <a:pt x="153" y="181"/>
                  </a:lnTo>
                  <a:lnTo>
                    <a:pt x="170" y="176"/>
                  </a:lnTo>
                  <a:lnTo>
                    <a:pt x="185" y="168"/>
                  </a:lnTo>
                  <a:lnTo>
                    <a:pt x="197" y="158"/>
                  </a:lnTo>
                  <a:lnTo>
                    <a:pt x="206" y="144"/>
                  </a:lnTo>
                  <a:lnTo>
                    <a:pt x="211" y="128"/>
                  </a:lnTo>
                  <a:lnTo>
                    <a:pt x="213" y="109"/>
                  </a:lnTo>
                  <a:lnTo>
                    <a:pt x="211" y="89"/>
                  </a:lnTo>
                  <a:lnTo>
                    <a:pt x="206" y="73"/>
                  </a:lnTo>
                  <a:lnTo>
                    <a:pt x="198" y="59"/>
                  </a:lnTo>
                  <a:lnTo>
                    <a:pt x="186" y="48"/>
                  </a:lnTo>
                  <a:lnTo>
                    <a:pt x="172" y="41"/>
                  </a:lnTo>
                  <a:lnTo>
                    <a:pt x="155" y="36"/>
                  </a:lnTo>
                  <a:lnTo>
                    <a:pt x="136" y="34"/>
                  </a:lnTo>
                  <a:close/>
                  <a:moveTo>
                    <a:pt x="138" y="0"/>
                  </a:moveTo>
                  <a:lnTo>
                    <a:pt x="154" y="1"/>
                  </a:lnTo>
                  <a:lnTo>
                    <a:pt x="168" y="2"/>
                  </a:lnTo>
                  <a:lnTo>
                    <a:pt x="173" y="3"/>
                  </a:lnTo>
                  <a:lnTo>
                    <a:pt x="181" y="3"/>
                  </a:lnTo>
                  <a:lnTo>
                    <a:pt x="192" y="4"/>
                  </a:lnTo>
                  <a:lnTo>
                    <a:pt x="203" y="5"/>
                  </a:lnTo>
                  <a:lnTo>
                    <a:pt x="212" y="5"/>
                  </a:lnTo>
                  <a:lnTo>
                    <a:pt x="218" y="5"/>
                  </a:lnTo>
                  <a:lnTo>
                    <a:pt x="282" y="5"/>
                  </a:lnTo>
                  <a:lnTo>
                    <a:pt x="282" y="40"/>
                  </a:lnTo>
                  <a:lnTo>
                    <a:pt x="247" y="40"/>
                  </a:lnTo>
                  <a:lnTo>
                    <a:pt x="243" y="40"/>
                  </a:lnTo>
                  <a:lnTo>
                    <a:pt x="236" y="39"/>
                  </a:lnTo>
                  <a:lnTo>
                    <a:pt x="230" y="39"/>
                  </a:lnTo>
                  <a:lnTo>
                    <a:pt x="227" y="39"/>
                  </a:lnTo>
                  <a:lnTo>
                    <a:pt x="228" y="39"/>
                  </a:lnTo>
                  <a:lnTo>
                    <a:pt x="229" y="40"/>
                  </a:lnTo>
                  <a:lnTo>
                    <a:pt x="240" y="52"/>
                  </a:lnTo>
                  <a:lnTo>
                    <a:pt x="249" y="67"/>
                  </a:lnTo>
                  <a:lnTo>
                    <a:pt x="255" y="84"/>
                  </a:lnTo>
                  <a:lnTo>
                    <a:pt x="257" y="104"/>
                  </a:lnTo>
                  <a:lnTo>
                    <a:pt x="255" y="125"/>
                  </a:lnTo>
                  <a:lnTo>
                    <a:pt x="251" y="144"/>
                  </a:lnTo>
                  <a:lnTo>
                    <a:pt x="243" y="161"/>
                  </a:lnTo>
                  <a:lnTo>
                    <a:pt x="232" y="177"/>
                  </a:lnTo>
                  <a:lnTo>
                    <a:pt x="218" y="190"/>
                  </a:lnTo>
                  <a:lnTo>
                    <a:pt x="200" y="200"/>
                  </a:lnTo>
                  <a:lnTo>
                    <a:pt x="180" y="208"/>
                  </a:lnTo>
                  <a:lnTo>
                    <a:pt x="157" y="213"/>
                  </a:lnTo>
                  <a:lnTo>
                    <a:pt x="130" y="215"/>
                  </a:lnTo>
                  <a:lnTo>
                    <a:pt x="116" y="214"/>
                  </a:lnTo>
                  <a:lnTo>
                    <a:pt x="101" y="213"/>
                  </a:lnTo>
                  <a:lnTo>
                    <a:pt x="89" y="211"/>
                  </a:lnTo>
                  <a:lnTo>
                    <a:pt x="79" y="216"/>
                  </a:lnTo>
                  <a:lnTo>
                    <a:pt x="73" y="222"/>
                  </a:lnTo>
                  <a:lnTo>
                    <a:pt x="69" y="230"/>
                  </a:lnTo>
                  <a:lnTo>
                    <a:pt x="67" y="237"/>
                  </a:lnTo>
                  <a:lnTo>
                    <a:pt x="69" y="246"/>
                  </a:lnTo>
                  <a:lnTo>
                    <a:pt x="75" y="253"/>
                  </a:lnTo>
                  <a:lnTo>
                    <a:pt x="86" y="258"/>
                  </a:lnTo>
                  <a:lnTo>
                    <a:pt x="101" y="261"/>
                  </a:lnTo>
                  <a:lnTo>
                    <a:pt x="121" y="262"/>
                  </a:lnTo>
                  <a:lnTo>
                    <a:pt x="178" y="262"/>
                  </a:lnTo>
                  <a:lnTo>
                    <a:pt x="204" y="264"/>
                  </a:lnTo>
                  <a:lnTo>
                    <a:pt x="225" y="269"/>
                  </a:lnTo>
                  <a:lnTo>
                    <a:pt x="244" y="278"/>
                  </a:lnTo>
                  <a:lnTo>
                    <a:pt x="258" y="291"/>
                  </a:lnTo>
                  <a:lnTo>
                    <a:pt x="268" y="306"/>
                  </a:lnTo>
                  <a:lnTo>
                    <a:pt x="274" y="324"/>
                  </a:lnTo>
                  <a:lnTo>
                    <a:pt x="276" y="344"/>
                  </a:lnTo>
                  <a:lnTo>
                    <a:pt x="274" y="368"/>
                  </a:lnTo>
                  <a:lnTo>
                    <a:pt x="265" y="388"/>
                  </a:lnTo>
                  <a:lnTo>
                    <a:pt x="252" y="407"/>
                  </a:lnTo>
                  <a:lnTo>
                    <a:pt x="233" y="422"/>
                  </a:lnTo>
                  <a:lnTo>
                    <a:pt x="211" y="435"/>
                  </a:lnTo>
                  <a:lnTo>
                    <a:pt x="185" y="445"/>
                  </a:lnTo>
                  <a:lnTo>
                    <a:pt x="155" y="451"/>
                  </a:lnTo>
                  <a:lnTo>
                    <a:pt x="123" y="453"/>
                  </a:lnTo>
                  <a:lnTo>
                    <a:pt x="95" y="452"/>
                  </a:lnTo>
                  <a:lnTo>
                    <a:pt x="72" y="447"/>
                  </a:lnTo>
                  <a:lnTo>
                    <a:pt x="51" y="441"/>
                  </a:lnTo>
                  <a:lnTo>
                    <a:pt x="33" y="431"/>
                  </a:lnTo>
                  <a:lnTo>
                    <a:pt x="19" y="419"/>
                  </a:lnTo>
                  <a:lnTo>
                    <a:pt x="9" y="404"/>
                  </a:lnTo>
                  <a:lnTo>
                    <a:pt x="2" y="387"/>
                  </a:lnTo>
                  <a:lnTo>
                    <a:pt x="0" y="367"/>
                  </a:lnTo>
                  <a:lnTo>
                    <a:pt x="3" y="345"/>
                  </a:lnTo>
                  <a:lnTo>
                    <a:pt x="10" y="327"/>
                  </a:lnTo>
                  <a:lnTo>
                    <a:pt x="21" y="311"/>
                  </a:lnTo>
                  <a:lnTo>
                    <a:pt x="35" y="299"/>
                  </a:lnTo>
                  <a:lnTo>
                    <a:pt x="51" y="289"/>
                  </a:lnTo>
                  <a:lnTo>
                    <a:pt x="39" y="281"/>
                  </a:lnTo>
                  <a:lnTo>
                    <a:pt x="29" y="271"/>
                  </a:lnTo>
                  <a:lnTo>
                    <a:pt x="23" y="260"/>
                  </a:lnTo>
                  <a:lnTo>
                    <a:pt x="21" y="246"/>
                  </a:lnTo>
                  <a:lnTo>
                    <a:pt x="24" y="232"/>
                  </a:lnTo>
                  <a:lnTo>
                    <a:pt x="30" y="218"/>
                  </a:lnTo>
                  <a:lnTo>
                    <a:pt x="40" y="207"/>
                  </a:lnTo>
                  <a:lnTo>
                    <a:pt x="54" y="199"/>
                  </a:lnTo>
                  <a:lnTo>
                    <a:pt x="38" y="187"/>
                  </a:lnTo>
                  <a:lnTo>
                    <a:pt x="26" y="172"/>
                  </a:lnTo>
                  <a:lnTo>
                    <a:pt x="17" y="155"/>
                  </a:lnTo>
                  <a:lnTo>
                    <a:pt x="12" y="136"/>
                  </a:lnTo>
                  <a:lnTo>
                    <a:pt x="10" y="114"/>
                  </a:lnTo>
                  <a:lnTo>
                    <a:pt x="12" y="90"/>
                  </a:lnTo>
                  <a:lnTo>
                    <a:pt x="19" y="69"/>
                  </a:lnTo>
                  <a:lnTo>
                    <a:pt x="30" y="50"/>
                  </a:lnTo>
                  <a:lnTo>
                    <a:pt x="44" y="34"/>
                  </a:lnTo>
                  <a:lnTo>
                    <a:pt x="62" y="20"/>
                  </a:lnTo>
                  <a:lnTo>
                    <a:pt x="84" y="9"/>
                  </a:lnTo>
                  <a:lnTo>
                    <a:pt x="110" y="2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0" name="Freeform 55"/>
            <p:cNvSpPr/>
            <p:nvPr/>
          </p:nvSpPr>
          <p:spPr>
            <a:xfrm>
              <a:off x="2099520" y="2419920"/>
              <a:ext cx="321840" cy="361440"/>
            </a:xfrm>
            <a:custGeom>
              <a:avLst/>
              <a:gdLst/>
              <a:ahLst/>
              <a:rect l="l" t="t" r="r" b="b"/>
              <a:pathLst>
                <a:path w="270" h="304">
                  <a:moveTo>
                    <a:pt x="136" y="36"/>
                  </a:moveTo>
                  <a:lnTo>
                    <a:pt x="121" y="38"/>
                  </a:lnTo>
                  <a:lnTo>
                    <a:pt x="107" y="42"/>
                  </a:lnTo>
                  <a:lnTo>
                    <a:pt x="93" y="48"/>
                  </a:lnTo>
                  <a:lnTo>
                    <a:pt x="79" y="58"/>
                  </a:lnTo>
                  <a:lnTo>
                    <a:pt x="68" y="70"/>
                  </a:lnTo>
                  <a:lnTo>
                    <a:pt x="59" y="85"/>
                  </a:lnTo>
                  <a:lnTo>
                    <a:pt x="52" y="104"/>
                  </a:lnTo>
                  <a:lnTo>
                    <a:pt x="48" y="126"/>
                  </a:lnTo>
                  <a:lnTo>
                    <a:pt x="46" y="150"/>
                  </a:lnTo>
                  <a:lnTo>
                    <a:pt x="47" y="177"/>
                  </a:lnTo>
                  <a:lnTo>
                    <a:pt x="52" y="200"/>
                  </a:lnTo>
                  <a:lnTo>
                    <a:pt x="59" y="220"/>
                  </a:lnTo>
                  <a:lnTo>
                    <a:pt x="69" y="236"/>
                  </a:lnTo>
                  <a:lnTo>
                    <a:pt x="82" y="249"/>
                  </a:lnTo>
                  <a:lnTo>
                    <a:pt x="98" y="259"/>
                  </a:lnTo>
                  <a:lnTo>
                    <a:pt x="116" y="264"/>
                  </a:lnTo>
                  <a:lnTo>
                    <a:pt x="136" y="266"/>
                  </a:lnTo>
                  <a:lnTo>
                    <a:pt x="151" y="265"/>
                  </a:lnTo>
                  <a:lnTo>
                    <a:pt x="166" y="261"/>
                  </a:lnTo>
                  <a:lnTo>
                    <a:pt x="179" y="254"/>
                  </a:lnTo>
                  <a:lnTo>
                    <a:pt x="192" y="244"/>
                  </a:lnTo>
                  <a:lnTo>
                    <a:pt x="203" y="232"/>
                  </a:lnTo>
                  <a:lnTo>
                    <a:pt x="211" y="216"/>
                  </a:lnTo>
                  <a:lnTo>
                    <a:pt x="218" y="197"/>
                  </a:lnTo>
                  <a:lnTo>
                    <a:pt x="222" y="176"/>
                  </a:lnTo>
                  <a:lnTo>
                    <a:pt x="224" y="150"/>
                  </a:lnTo>
                  <a:lnTo>
                    <a:pt x="223" y="125"/>
                  </a:lnTo>
                  <a:lnTo>
                    <a:pt x="218" y="102"/>
                  </a:lnTo>
                  <a:lnTo>
                    <a:pt x="212" y="83"/>
                  </a:lnTo>
                  <a:lnTo>
                    <a:pt x="202" y="66"/>
                  </a:lnTo>
                  <a:lnTo>
                    <a:pt x="190" y="54"/>
                  </a:lnTo>
                  <a:lnTo>
                    <a:pt x="175" y="44"/>
                  </a:lnTo>
                  <a:lnTo>
                    <a:pt x="157" y="38"/>
                  </a:lnTo>
                  <a:lnTo>
                    <a:pt x="136" y="36"/>
                  </a:lnTo>
                  <a:close/>
                  <a:moveTo>
                    <a:pt x="140" y="0"/>
                  </a:moveTo>
                  <a:lnTo>
                    <a:pt x="161" y="1"/>
                  </a:lnTo>
                  <a:lnTo>
                    <a:pt x="181" y="5"/>
                  </a:lnTo>
                  <a:lnTo>
                    <a:pt x="200" y="11"/>
                  </a:lnTo>
                  <a:lnTo>
                    <a:pt x="217" y="21"/>
                  </a:lnTo>
                  <a:lnTo>
                    <a:pt x="232" y="33"/>
                  </a:lnTo>
                  <a:lnTo>
                    <a:pt x="245" y="49"/>
                  </a:lnTo>
                  <a:lnTo>
                    <a:pt x="255" y="68"/>
                  </a:lnTo>
                  <a:lnTo>
                    <a:pt x="263" y="90"/>
                  </a:lnTo>
                  <a:lnTo>
                    <a:pt x="268" y="117"/>
                  </a:lnTo>
                  <a:lnTo>
                    <a:pt x="270" y="147"/>
                  </a:lnTo>
                  <a:lnTo>
                    <a:pt x="268" y="176"/>
                  </a:lnTo>
                  <a:lnTo>
                    <a:pt x="262" y="202"/>
                  </a:lnTo>
                  <a:lnTo>
                    <a:pt x="253" y="227"/>
                  </a:lnTo>
                  <a:lnTo>
                    <a:pt x="240" y="248"/>
                  </a:lnTo>
                  <a:lnTo>
                    <a:pt x="224" y="267"/>
                  </a:lnTo>
                  <a:lnTo>
                    <a:pt x="205" y="283"/>
                  </a:lnTo>
                  <a:lnTo>
                    <a:pt x="182" y="294"/>
                  </a:lnTo>
                  <a:lnTo>
                    <a:pt x="157" y="301"/>
                  </a:lnTo>
                  <a:lnTo>
                    <a:pt x="130" y="304"/>
                  </a:lnTo>
                  <a:lnTo>
                    <a:pt x="105" y="302"/>
                  </a:lnTo>
                  <a:lnTo>
                    <a:pt x="81" y="297"/>
                  </a:lnTo>
                  <a:lnTo>
                    <a:pt x="61" y="288"/>
                  </a:lnTo>
                  <a:lnTo>
                    <a:pt x="43" y="275"/>
                  </a:lnTo>
                  <a:lnTo>
                    <a:pt x="28" y="259"/>
                  </a:lnTo>
                  <a:lnTo>
                    <a:pt x="16" y="238"/>
                  </a:lnTo>
                  <a:lnTo>
                    <a:pt x="7" y="214"/>
                  </a:lnTo>
                  <a:lnTo>
                    <a:pt x="2" y="186"/>
                  </a:lnTo>
                  <a:lnTo>
                    <a:pt x="0" y="154"/>
                  </a:lnTo>
                  <a:lnTo>
                    <a:pt x="2" y="127"/>
                  </a:lnTo>
                  <a:lnTo>
                    <a:pt x="8" y="100"/>
                  </a:lnTo>
                  <a:lnTo>
                    <a:pt x="17" y="76"/>
                  </a:lnTo>
                  <a:lnTo>
                    <a:pt x="29" y="55"/>
                  </a:lnTo>
                  <a:lnTo>
                    <a:pt x="45" y="36"/>
                  </a:lnTo>
                  <a:lnTo>
                    <a:pt x="64" y="21"/>
                  </a:lnTo>
                  <a:lnTo>
                    <a:pt x="87" y="10"/>
                  </a:lnTo>
                  <a:lnTo>
                    <a:pt x="113" y="3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1" name="Freeform 56"/>
            <p:cNvSpPr/>
            <p:nvPr/>
          </p:nvSpPr>
          <p:spPr>
            <a:xfrm>
              <a:off x="2468520" y="2416320"/>
              <a:ext cx="279000" cy="357840"/>
            </a:xfrm>
            <a:custGeom>
              <a:avLst/>
              <a:gdLst/>
              <a:ahLst/>
              <a:rect l="l" t="t" r="r" b="b"/>
              <a:pathLst>
                <a:path w="233" h="300">
                  <a:moveTo>
                    <a:pt x="146" y="0"/>
                  </a:moveTo>
                  <a:lnTo>
                    <a:pt x="166" y="2"/>
                  </a:lnTo>
                  <a:lnTo>
                    <a:pt x="184" y="6"/>
                  </a:lnTo>
                  <a:lnTo>
                    <a:pt x="198" y="13"/>
                  </a:lnTo>
                  <a:lnTo>
                    <a:pt x="210" y="23"/>
                  </a:lnTo>
                  <a:lnTo>
                    <a:pt x="219" y="34"/>
                  </a:lnTo>
                  <a:lnTo>
                    <a:pt x="225" y="47"/>
                  </a:lnTo>
                  <a:lnTo>
                    <a:pt x="230" y="62"/>
                  </a:lnTo>
                  <a:lnTo>
                    <a:pt x="233" y="78"/>
                  </a:lnTo>
                  <a:lnTo>
                    <a:pt x="233" y="95"/>
                  </a:lnTo>
                  <a:lnTo>
                    <a:pt x="233" y="300"/>
                  </a:lnTo>
                  <a:lnTo>
                    <a:pt x="189" y="300"/>
                  </a:lnTo>
                  <a:lnTo>
                    <a:pt x="189" y="110"/>
                  </a:lnTo>
                  <a:lnTo>
                    <a:pt x="188" y="91"/>
                  </a:lnTo>
                  <a:lnTo>
                    <a:pt x="186" y="75"/>
                  </a:lnTo>
                  <a:lnTo>
                    <a:pt x="181" y="61"/>
                  </a:lnTo>
                  <a:lnTo>
                    <a:pt x="174" y="51"/>
                  </a:lnTo>
                  <a:lnTo>
                    <a:pt x="164" y="43"/>
                  </a:lnTo>
                  <a:lnTo>
                    <a:pt x="151" y="38"/>
                  </a:lnTo>
                  <a:lnTo>
                    <a:pt x="135" y="37"/>
                  </a:lnTo>
                  <a:lnTo>
                    <a:pt x="116" y="39"/>
                  </a:lnTo>
                  <a:lnTo>
                    <a:pt x="98" y="46"/>
                  </a:lnTo>
                  <a:lnTo>
                    <a:pt x="83" y="57"/>
                  </a:lnTo>
                  <a:lnTo>
                    <a:pt x="70" y="71"/>
                  </a:lnTo>
                  <a:lnTo>
                    <a:pt x="60" y="89"/>
                  </a:lnTo>
                  <a:lnTo>
                    <a:pt x="51" y="111"/>
                  </a:lnTo>
                  <a:lnTo>
                    <a:pt x="46" y="134"/>
                  </a:lnTo>
                  <a:lnTo>
                    <a:pt x="44" y="159"/>
                  </a:lnTo>
                  <a:lnTo>
                    <a:pt x="44" y="300"/>
                  </a:lnTo>
                  <a:lnTo>
                    <a:pt x="0" y="300"/>
                  </a:lnTo>
                  <a:lnTo>
                    <a:pt x="0" y="6"/>
                  </a:lnTo>
                  <a:lnTo>
                    <a:pt x="44" y="6"/>
                  </a:lnTo>
                  <a:lnTo>
                    <a:pt x="43" y="28"/>
                  </a:lnTo>
                  <a:lnTo>
                    <a:pt x="41" y="51"/>
                  </a:lnTo>
                  <a:lnTo>
                    <a:pt x="39" y="71"/>
                  </a:lnTo>
                  <a:lnTo>
                    <a:pt x="40" y="72"/>
                  </a:lnTo>
                  <a:lnTo>
                    <a:pt x="50" y="52"/>
                  </a:lnTo>
                  <a:lnTo>
                    <a:pt x="64" y="34"/>
                  </a:lnTo>
                  <a:lnTo>
                    <a:pt x="80" y="20"/>
                  </a:lnTo>
                  <a:lnTo>
                    <a:pt x="99" y="9"/>
                  </a:lnTo>
                  <a:lnTo>
                    <a:pt x="121" y="3"/>
                  </a:lnTo>
                  <a:lnTo>
                    <a:pt x="14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2" name="Freeform 57"/>
            <p:cNvSpPr/>
            <p:nvPr/>
          </p:nvSpPr>
          <p:spPr>
            <a:xfrm>
              <a:off x="2837520" y="2416320"/>
              <a:ext cx="275400" cy="357840"/>
            </a:xfrm>
            <a:custGeom>
              <a:avLst/>
              <a:gdLst/>
              <a:ahLst/>
              <a:rect l="l" t="t" r="r" b="b"/>
              <a:pathLst>
                <a:path w="233" h="300">
                  <a:moveTo>
                    <a:pt x="145" y="0"/>
                  </a:moveTo>
                  <a:lnTo>
                    <a:pt x="166" y="2"/>
                  </a:lnTo>
                  <a:lnTo>
                    <a:pt x="183" y="6"/>
                  </a:lnTo>
                  <a:lnTo>
                    <a:pt x="198" y="13"/>
                  </a:lnTo>
                  <a:lnTo>
                    <a:pt x="209" y="23"/>
                  </a:lnTo>
                  <a:lnTo>
                    <a:pt x="218" y="34"/>
                  </a:lnTo>
                  <a:lnTo>
                    <a:pt x="225" y="47"/>
                  </a:lnTo>
                  <a:lnTo>
                    <a:pt x="230" y="62"/>
                  </a:lnTo>
                  <a:lnTo>
                    <a:pt x="232" y="78"/>
                  </a:lnTo>
                  <a:lnTo>
                    <a:pt x="233" y="95"/>
                  </a:lnTo>
                  <a:lnTo>
                    <a:pt x="233" y="300"/>
                  </a:lnTo>
                  <a:lnTo>
                    <a:pt x="189" y="300"/>
                  </a:lnTo>
                  <a:lnTo>
                    <a:pt x="189" y="110"/>
                  </a:lnTo>
                  <a:lnTo>
                    <a:pt x="188" y="91"/>
                  </a:lnTo>
                  <a:lnTo>
                    <a:pt x="185" y="75"/>
                  </a:lnTo>
                  <a:lnTo>
                    <a:pt x="181" y="61"/>
                  </a:lnTo>
                  <a:lnTo>
                    <a:pt x="173" y="51"/>
                  </a:lnTo>
                  <a:lnTo>
                    <a:pt x="163" y="43"/>
                  </a:lnTo>
                  <a:lnTo>
                    <a:pt x="150" y="38"/>
                  </a:lnTo>
                  <a:lnTo>
                    <a:pt x="134" y="37"/>
                  </a:lnTo>
                  <a:lnTo>
                    <a:pt x="115" y="39"/>
                  </a:lnTo>
                  <a:lnTo>
                    <a:pt x="98" y="46"/>
                  </a:lnTo>
                  <a:lnTo>
                    <a:pt x="83" y="57"/>
                  </a:lnTo>
                  <a:lnTo>
                    <a:pt x="70" y="71"/>
                  </a:lnTo>
                  <a:lnTo>
                    <a:pt x="59" y="89"/>
                  </a:lnTo>
                  <a:lnTo>
                    <a:pt x="51" y="111"/>
                  </a:lnTo>
                  <a:lnTo>
                    <a:pt x="46" y="134"/>
                  </a:lnTo>
                  <a:lnTo>
                    <a:pt x="45" y="159"/>
                  </a:lnTo>
                  <a:lnTo>
                    <a:pt x="45" y="300"/>
                  </a:lnTo>
                  <a:lnTo>
                    <a:pt x="0" y="300"/>
                  </a:lnTo>
                  <a:lnTo>
                    <a:pt x="0" y="6"/>
                  </a:lnTo>
                  <a:lnTo>
                    <a:pt x="44" y="6"/>
                  </a:lnTo>
                  <a:lnTo>
                    <a:pt x="44" y="28"/>
                  </a:lnTo>
                  <a:lnTo>
                    <a:pt x="42" y="51"/>
                  </a:lnTo>
                  <a:lnTo>
                    <a:pt x="39" y="71"/>
                  </a:lnTo>
                  <a:lnTo>
                    <a:pt x="41" y="72"/>
                  </a:lnTo>
                  <a:lnTo>
                    <a:pt x="51" y="52"/>
                  </a:lnTo>
                  <a:lnTo>
                    <a:pt x="64" y="34"/>
                  </a:lnTo>
                  <a:lnTo>
                    <a:pt x="80" y="20"/>
                  </a:lnTo>
                  <a:lnTo>
                    <a:pt x="99" y="9"/>
                  </a:lnTo>
                  <a:lnTo>
                    <a:pt x="121" y="3"/>
                  </a:lnTo>
                  <a:lnTo>
                    <a:pt x="14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3" name="Freeform 58"/>
            <p:cNvSpPr/>
            <p:nvPr/>
          </p:nvSpPr>
          <p:spPr>
            <a:xfrm>
              <a:off x="3163320" y="2419920"/>
              <a:ext cx="289800" cy="361440"/>
            </a:xfrm>
            <a:custGeom>
              <a:avLst/>
              <a:gdLst/>
              <a:ahLst/>
              <a:rect l="l" t="t" r="r" b="b"/>
              <a:pathLst>
                <a:path w="243" h="304">
                  <a:moveTo>
                    <a:pt x="127" y="34"/>
                  </a:moveTo>
                  <a:lnTo>
                    <a:pt x="107" y="36"/>
                  </a:lnTo>
                  <a:lnTo>
                    <a:pt x="90" y="43"/>
                  </a:lnTo>
                  <a:lnTo>
                    <a:pt x="75" y="54"/>
                  </a:lnTo>
                  <a:lnTo>
                    <a:pt x="63" y="69"/>
                  </a:lnTo>
                  <a:lnTo>
                    <a:pt x="54" y="88"/>
                  </a:lnTo>
                  <a:lnTo>
                    <a:pt x="49" y="110"/>
                  </a:lnTo>
                  <a:lnTo>
                    <a:pt x="197" y="110"/>
                  </a:lnTo>
                  <a:lnTo>
                    <a:pt x="196" y="91"/>
                  </a:lnTo>
                  <a:lnTo>
                    <a:pt x="191" y="75"/>
                  </a:lnTo>
                  <a:lnTo>
                    <a:pt x="184" y="61"/>
                  </a:lnTo>
                  <a:lnTo>
                    <a:pt x="173" y="49"/>
                  </a:lnTo>
                  <a:lnTo>
                    <a:pt x="160" y="41"/>
                  </a:lnTo>
                  <a:lnTo>
                    <a:pt x="145" y="35"/>
                  </a:lnTo>
                  <a:lnTo>
                    <a:pt x="127" y="34"/>
                  </a:lnTo>
                  <a:close/>
                  <a:moveTo>
                    <a:pt x="129" y="0"/>
                  </a:moveTo>
                  <a:lnTo>
                    <a:pt x="154" y="2"/>
                  </a:lnTo>
                  <a:lnTo>
                    <a:pt x="176" y="8"/>
                  </a:lnTo>
                  <a:lnTo>
                    <a:pt x="194" y="17"/>
                  </a:lnTo>
                  <a:lnTo>
                    <a:pt x="210" y="29"/>
                  </a:lnTo>
                  <a:lnTo>
                    <a:pt x="222" y="44"/>
                  </a:lnTo>
                  <a:lnTo>
                    <a:pt x="231" y="61"/>
                  </a:lnTo>
                  <a:lnTo>
                    <a:pt x="238" y="79"/>
                  </a:lnTo>
                  <a:lnTo>
                    <a:pt x="242" y="99"/>
                  </a:lnTo>
                  <a:lnTo>
                    <a:pt x="243" y="122"/>
                  </a:lnTo>
                  <a:lnTo>
                    <a:pt x="243" y="131"/>
                  </a:lnTo>
                  <a:lnTo>
                    <a:pt x="242" y="143"/>
                  </a:lnTo>
                  <a:lnTo>
                    <a:pt x="47" y="143"/>
                  </a:lnTo>
                  <a:lnTo>
                    <a:pt x="47" y="171"/>
                  </a:lnTo>
                  <a:lnTo>
                    <a:pt x="50" y="194"/>
                  </a:lnTo>
                  <a:lnTo>
                    <a:pt x="56" y="214"/>
                  </a:lnTo>
                  <a:lnTo>
                    <a:pt x="64" y="231"/>
                  </a:lnTo>
                  <a:lnTo>
                    <a:pt x="75" y="244"/>
                  </a:lnTo>
                  <a:lnTo>
                    <a:pt x="89" y="255"/>
                  </a:lnTo>
                  <a:lnTo>
                    <a:pt x="105" y="262"/>
                  </a:lnTo>
                  <a:lnTo>
                    <a:pt x="123" y="266"/>
                  </a:lnTo>
                  <a:lnTo>
                    <a:pt x="144" y="267"/>
                  </a:lnTo>
                  <a:lnTo>
                    <a:pt x="167" y="266"/>
                  </a:lnTo>
                  <a:lnTo>
                    <a:pt x="189" y="262"/>
                  </a:lnTo>
                  <a:lnTo>
                    <a:pt x="210" y="256"/>
                  </a:lnTo>
                  <a:lnTo>
                    <a:pt x="228" y="249"/>
                  </a:lnTo>
                  <a:lnTo>
                    <a:pt x="232" y="286"/>
                  </a:lnTo>
                  <a:lnTo>
                    <a:pt x="203" y="296"/>
                  </a:lnTo>
                  <a:lnTo>
                    <a:pt x="171" y="302"/>
                  </a:lnTo>
                  <a:lnTo>
                    <a:pt x="136" y="304"/>
                  </a:lnTo>
                  <a:lnTo>
                    <a:pt x="108" y="302"/>
                  </a:lnTo>
                  <a:lnTo>
                    <a:pt x="83" y="297"/>
                  </a:lnTo>
                  <a:lnTo>
                    <a:pt x="62" y="288"/>
                  </a:lnTo>
                  <a:lnTo>
                    <a:pt x="43" y="275"/>
                  </a:lnTo>
                  <a:lnTo>
                    <a:pt x="28" y="259"/>
                  </a:lnTo>
                  <a:lnTo>
                    <a:pt x="15" y="238"/>
                  </a:lnTo>
                  <a:lnTo>
                    <a:pt x="7" y="214"/>
                  </a:lnTo>
                  <a:lnTo>
                    <a:pt x="1" y="186"/>
                  </a:lnTo>
                  <a:lnTo>
                    <a:pt x="0" y="154"/>
                  </a:lnTo>
                  <a:lnTo>
                    <a:pt x="1" y="126"/>
                  </a:lnTo>
                  <a:lnTo>
                    <a:pt x="7" y="98"/>
                  </a:lnTo>
                  <a:lnTo>
                    <a:pt x="15" y="74"/>
                  </a:lnTo>
                  <a:lnTo>
                    <a:pt x="27" y="53"/>
                  </a:lnTo>
                  <a:lnTo>
                    <a:pt x="42" y="35"/>
                  </a:lnTo>
                  <a:lnTo>
                    <a:pt x="60" y="20"/>
                  </a:lnTo>
                  <a:lnTo>
                    <a:pt x="80" y="9"/>
                  </a:lnTo>
                  <a:lnTo>
                    <a:pt x="103" y="2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24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711" r:id="rId17"/>
    <p:sldLayoutId id="2147483712" r:id="rId18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Picture 2" descr="C:\Users\amiesen\Desktop\anlrgbpptlogo.png"/>
          <p:cNvPicPr/>
          <p:nvPr/>
        </p:nvPicPr>
        <p:blipFill>
          <a:blip r:embed="rId2"/>
          <a:stretch/>
        </p:blipFill>
        <p:spPr>
          <a:xfrm>
            <a:off x="8111520" y="4799880"/>
            <a:ext cx="775440" cy="279000"/>
          </a:xfrm>
          <a:prstGeom prst="rect">
            <a:avLst/>
          </a:prstGeom>
          <a:ln w="0">
            <a:noFill/>
          </a:ln>
        </p:spPr>
      </p:pic>
      <p:sp>
        <p:nvSpPr>
          <p:cNvPr id="283" name="Rectangle 48"/>
          <p:cNvSpPr/>
          <p:nvPr/>
        </p:nvSpPr>
        <p:spPr>
          <a:xfrm>
            <a:off x="0" y="0"/>
            <a:ext cx="228240" cy="5143320"/>
          </a:xfrm>
          <a:prstGeom prst="rect">
            <a:avLst/>
          </a:prstGeom>
          <a:solidFill>
            <a:srgbClr val="7ab8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84" name="PlaceHolder 1"/>
          <p:cNvSpPr>
            <a:spLocks noGrp="1"/>
          </p:cNvSpPr>
          <p:nvPr>
            <p:ph type="sldNum" idx="2"/>
          </p:nvPr>
        </p:nvSpPr>
        <p:spPr>
          <a:xfrm>
            <a:off x="4343400" y="4855320"/>
            <a:ext cx="456840" cy="136800"/>
          </a:xfrm>
          <a:prstGeom prst="rect">
            <a:avLst/>
          </a:prstGeom>
          <a:noFill/>
          <a:ln w="0">
            <a:noFill/>
          </a:ln>
        </p:spPr>
        <p:txBody>
          <a:bodyPr lIns="0" rIns="0" bIns="0" anchor="b">
            <a:noAutofit/>
          </a:bodyPr>
          <a:lstStyle>
            <a:lvl1pPr algn="ctr">
              <a:lnSpc>
                <a:spcPct val="100000"/>
              </a:lnSpc>
              <a:buNone/>
              <a:defRPr b="0" lang="en-US" sz="1000" spc="-1" strike="noStrike">
                <a:solidFill>
                  <a:srgbClr val="808080"/>
                </a:solidFill>
                <a:latin typeface="Arial"/>
              </a:defRPr>
            </a:lvl1pPr>
          </a:lstStyle>
          <a:p>
            <a:pPr algn="ctr">
              <a:lnSpc>
                <a:spcPct val="100000"/>
              </a:lnSpc>
              <a:buNone/>
            </a:pPr>
            <a:fld id="{E127AE67-32E1-4B19-AB6B-EF04B8E44415}" type="slidenum">
              <a:rPr b="0" lang="en-US" sz="1000" spc="-1" strike="noStrike">
                <a:solidFill>
                  <a:srgbClr val="808080"/>
                </a:solidFill>
                <a:latin typeface="Arial"/>
              </a:rPr>
              <a:t>&lt;number&gt;</a:t>
            </a:fld>
            <a:endParaRPr b="0" lang="en-US" sz="1000" spc="-1" strike="noStrike">
              <a:latin typeface="Times New Roman"/>
            </a:endParaRPr>
          </a:p>
        </p:txBody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457200" y="1030320"/>
            <a:ext cx="8372520" cy="37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432000" indent="-324000">
              <a:lnSpc>
                <a:spcPct val="9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1" lang="en-US" sz="2000" spc="-1" strike="noStrike">
                <a:solidFill>
                  <a:srgbClr val="0065a2"/>
                </a:solidFill>
                <a:latin typeface="Arial"/>
              </a:rPr>
              <a:t>Slide subtitle optional -  delete as needed</a:t>
            </a:r>
            <a:endParaRPr b="0" lang="en-US" sz="2000" spc="-1" strike="noStrike">
              <a:solidFill>
                <a:srgbClr val="232425"/>
              </a:solidFill>
              <a:latin typeface="Arial"/>
            </a:endParaRPr>
          </a:p>
        </p:txBody>
      </p:sp>
      <p:sp>
        <p:nvSpPr>
          <p:cNvPr id="286" name="PlaceHolder 3"/>
          <p:cNvSpPr>
            <a:spLocks noGrp="1"/>
          </p:cNvSpPr>
          <p:nvPr>
            <p:ph type="body"/>
          </p:nvPr>
        </p:nvSpPr>
        <p:spPr>
          <a:xfrm>
            <a:off x="457200" y="1428840"/>
            <a:ext cx="4023000" cy="3316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anchor="t">
            <a:noAutofit/>
          </a:bodyPr>
          <a:p>
            <a:pPr marL="173160" indent="-173160">
              <a:lnSpc>
                <a:spcPct val="100000"/>
              </a:lnSpc>
              <a:spcBef>
                <a:spcPts val="601"/>
              </a:spcBef>
              <a:buClr>
                <a:srgbClr val="232425"/>
              </a:buClr>
              <a:buFont typeface="Wingdings" charset="2"/>
              <a:buChar char=""/>
            </a:pPr>
            <a:r>
              <a:rPr b="0" lang="en-US" sz="1800" spc="-1" strike="noStrike">
                <a:solidFill>
                  <a:srgbClr val="232425"/>
                </a:solidFill>
                <a:latin typeface="Arial"/>
              </a:rPr>
              <a:t>Click to edit Master text styles</a:t>
            </a:r>
            <a:endParaRPr b="0" lang="en-US" sz="1800" spc="-1" strike="noStrike">
              <a:solidFill>
                <a:srgbClr val="232425"/>
              </a:solidFill>
              <a:latin typeface="Arial"/>
            </a:endParaRPr>
          </a:p>
          <a:p>
            <a:pPr lvl="1" marL="457200" indent="-173160">
              <a:lnSpc>
                <a:spcPct val="100000"/>
              </a:lnSpc>
              <a:buClr>
                <a:srgbClr val="232425"/>
              </a:buClr>
              <a:buFont typeface="Arial"/>
              <a:buChar char="–"/>
            </a:pPr>
            <a:r>
              <a:rPr b="0" lang="en-US" sz="1800" spc="-1" strike="noStrike">
                <a:solidFill>
                  <a:srgbClr val="232425"/>
                </a:solidFill>
                <a:latin typeface="Arial"/>
              </a:rPr>
              <a:t>Second level</a:t>
            </a:r>
            <a:endParaRPr b="0" lang="en-US" sz="1800" spc="-1" strike="noStrike">
              <a:solidFill>
                <a:srgbClr val="232425"/>
              </a:solidFill>
              <a:latin typeface="Arial"/>
            </a:endParaRPr>
          </a:p>
          <a:p>
            <a:pPr lvl="2" marL="627120" indent="-128520">
              <a:lnSpc>
                <a:spcPct val="100000"/>
              </a:lnSpc>
              <a:buClr>
                <a:srgbClr val="232425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232425"/>
                </a:solidFill>
                <a:latin typeface="Arial"/>
              </a:rPr>
              <a:t>Third level</a:t>
            </a:r>
            <a:endParaRPr b="0" lang="en-US" sz="1800" spc="-1" strike="noStrike">
              <a:solidFill>
                <a:srgbClr val="232425"/>
              </a:solidFill>
              <a:latin typeface="Arial"/>
            </a:endParaRPr>
          </a:p>
          <a:p>
            <a:pPr lvl="3" marL="865080" indent="-171360">
              <a:lnSpc>
                <a:spcPct val="100000"/>
              </a:lnSpc>
              <a:buClr>
                <a:srgbClr val="232425"/>
              </a:buClr>
              <a:buFont typeface="Arial"/>
              <a:buChar char="–"/>
            </a:pPr>
            <a:r>
              <a:rPr b="0" lang="en-US" sz="1800" spc="-1" strike="noStrike">
                <a:solidFill>
                  <a:srgbClr val="232425"/>
                </a:solidFill>
                <a:latin typeface="Arial"/>
              </a:rPr>
              <a:t>Fourth level</a:t>
            </a:r>
            <a:endParaRPr b="0" lang="en-US" sz="1800" spc="-1" strike="noStrike">
              <a:solidFill>
                <a:srgbClr val="232425"/>
              </a:solidFill>
              <a:latin typeface="Arial"/>
            </a:endParaRPr>
          </a:p>
          <a:p>
            <a:pPr lvl="4" marL="1084320" indent="-171360">
              <a:lnSpc>
                <a:spcPct val="100000"/>
              </a:lnSpc>
              <a:buClr>
                <a:srgbClr val="232425"/>
              </a:buClr>
              <a:buFont typeface="Arial"/>
              <a:buChar char="»"/>
            </a:pPr>
            <a:r>
              <a:rPr b="0" lang="en-US" sz="1800" spc="-1" strike="noStrike">
                <a:solidFill>
                  <a:srgbClr val="232425"/>
                </a:solidFill>
                <a:latin typeface="Arial"/>
              </a:rPr>
              <a:t>Fifth level</a:t>
            </a:r>
            <a:endParaRPr b="0" lang="en-US" sz="1800" spc="-1" strike="noStrike">
              <a:solidFill>
                <a:srgbClr val="232425"/>
              </a:solidFill>
              <a:latin typeface="Arial"/>
            </a:endParaRPr>
          </a:p>
        </p:txBody>
      </p:sp>
      <p:sp>
        <p:nvSpPr>
          <p:cNvPr id="287" name="PlaceHolder 4"/>
          <p:cNvSpPr>
            <a:spLocks noGrp="1"/>
          </p:cNvSpPr>
          <p:nvPr>
            <p:ph type="body"/>
          </p:nvPr>
        </p:nvSpPr>
        <p:spPr>
          <a:xfrm>
            <a:off x="4700520" y="1418040"/>
            <a:ext cx="4023000" cy="3316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anchor="t">
            <a:noAutofit/>
          </a:bodyPr>
          <a:p>
            <a:pPr marL="173160" indent="-173160">
              <a:lnSpc>
                <a:spcPct val="100000"/>
              </a:lnSpc>
              <a:spcBef>
                <a:spcPts val="601"/>
              </a:spcBef>
              <a:buClr>
                <a:srgbClr val="232425"/>
              </a:buClr>
              <a:buFont typeface="Wingdings" charset="2"/>
              <a:buChar char=""/>
            </a:pPr>
            <a:r>
              <a:rPr b="0" lang="en-US" sz="1800" spc="-1" strike="noStrike">
                <a:solidFill>
                  <a:srgbClr val="232425"/>
                </a:solidFill>
                <a:latin typeface="Arial"/>
              </a:rPr>
              <a:t>Click to edit Master text styles</a:t>
            </a:r>
            <a:endParaRPr b="0" lang="en-US" sz="1800" spc="-1" strike="noStrike">
              <a:solidFill>
                <a:srgbClr val="232425"/>
              </a:solidFill>
              <a:latin typeface="Arial"/>
            </a:endParaRPr>
          </a:p>
          <a:p>
            <a:pPr lvl="1" marL="457200" indent="-173160">
              <a:lnSpc>
                <a:spcPct val="100000"/>
              </a:lnSpc>
              <a:buClr>
                <a:srgbClr val="232425"/>
              </a:buClr>
              <a:buFont typeface="Arial"/>
              <a:buChar char="–"/>
            </a:pPr>
            <a:r>
              <a:rPr b="0" lang="en-US" sz="1800" spc="-1" strike="noStrike">
                <a:solidFill>
                  <a:srgbClr val="232425"/>
                </a:solidFill>
                <a:latin typeface="Arial"/>
              </a:rPr>
              <a:t>Second level</a:t>
            </a:r>
            <a:endParaRPr b="0" lang="en-US" sz="1800" spc="-1" strike="noStrike">
              <a:solidFill>
                <a:srgbClr val="232425"/>
              </a:solidFill>
              <a:latin typeface="Arial"/>
            </a:endParaRPr>
          </a:p>
          <a:p>
            <a:pPr lvl="2" marL="627120" indent="-128520">
              <a:lnSpc>
                <a:spcPct val="100000"/>
              </a:lnSpc>
              <a:buClr>
                <a:srgbClr val="232425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232425"/>
                </a:solidFill>
                <a:latin typeface="Arial"/>
              </a:rPr>
              <a:t>Third level</a:t>
            </a:r>
            <a:endParaRPr b="0" lang="en-US" sz="1800" spc="-1" strike="noStrike">
              <a:solidFill>
                <a:srgbClr val="232425"/>
              </a:solidFill>
              <a:latin typeface="Arial"/>
            </a:endParaRPr>
          </a:p>
          <a:p>
            <a:pPr lvl="3" marL="865080" indent="-171360">
              <a:lnSpc>
                <a:spcPct val="100000"/>
              </a:lnSpc>
              <a:buClr>
                <a:srgbClr val="232425"/>
              </a:buClr>
              <a:buFont typeface="Arial"/>
              <a:buChar char="–"/>
            </a:pPr>
            <a:r>
              <a:rPr b="0" lang="en-US" sz="1800" spc="-1" strike="noStrike">
                <a:solidFill>
                  <a:srgbClr val="232425"/>
                </a:solidFill>
                <a:latin typeface="Arial"/>
              </a:rPr>
              <a:t>Fourth level</a:t>
            </a:r>
            <a:endParaRPr b="0" lang="en-US" sz="1800" spc="-1" strike="noStrike">
              <a:solidFill>
                <a:srgbClr val="232425"/>
              </a:solidFill>
              <a:latin typeface="Arial"/>
            </a:endParaRPr>
          </a:p>
          <a:p>
            <a:pPr lvl="4" marL="1084320" indent="-171360">
              <a:lnSpc>
                <a:spcPct val="100000"/>
              </a:lnSpc>
              <a:buClr>
                <a:srgbClr val="232425"/>
              </a:buClr>
              <a:buFont typeface="Arial"/>
              <a:buChar char="»"/>
            </a:pPr>
            <a:r>
              <a:rPr b="0" lang="en-US" sz="1800" spc="-1" strike="noStrike">
                <a:solidFill>
                  <a:srgbClr val="232425"/>
                </a:solidFill>
                <a:latin typeface="Arial"/>
              </a:rPr>
              <a:t>Fifth level</a:t>
            </a:r>
            <a:endParaRPr b="0" lang="en-US" sz="1800" spc="-1" strike="noStrike">
              <a:solidFill>
                <a:srgbClr val="232425"/>
              </a:solidFill>
              <a:latin typeface="Arial"/>
            </a:endParaRPr>
          </a:p>
        </p:txBody>
      </p:sp>
      <p:sp>
        <p:nvSpPr>
          <p:cNvPr id="288" name="PlaceHolder 5"/>
          <p:cNvSpPr>
            <a:spLocks noGrp="1"/>
          </p:cNvSpPr>
          <p:nvPr>
            <p:ph type="title"/>
          </p:nvPr>
        </p:nvSpPr>
        <p:spPr>
          <a:xfrm>
            <a:off x="457200" y="358200"/>
            <a:ext cx="8372520" cy="621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>
              <a:lnSpc>
                <a:spcPct val="95000"/>
              </a:lnSpc>
              <a:buNone/>
            </a:pPr>
            <a:r>
              <a:rPr b="1" lang="en-US" sz="2800" spc="-1" strike="noStrike" cap="all">
                <a:solidFill>
                  <a:srgbClr val="232425"/>
                </a:solidFill>
                <a:latin typeface="Arial"/>
              </a:rPr>
              <a:t>Two-column CONTENT slide</a:t>
            </a:r>
            <a:br>
              <a:rPr sz="2800"/>
            </a:br>
            <a:r>
              <a:rPr b="1" lang="en-US" sz="2800" spc="-1" strike="noStrike" cap="all">
                <a:solidFill>
                  <a:srgbClr val="232425"/>
                </a:solidFill>
                <a:latin typeface="Arial"/>
              </a:rPr>
              <a:t>one or two lines for headline</a:t>
            </a:r>
            <a:endParaRPr b="0" lang="en-US" sz="2800" spc="-1" strike="noStrike">
              <a:solidFill>
                <a:srgbClr val="47484a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Picture 2" descr="C:\Users\amiesen\Desktop\anlrgbpptlogo.png"/>
          <p:cNvPicPr/>
          <p:nvPr/>
        </p:nvPicPr>
        <p:blipFill>
          <a:blip r:embed="rId2"/>
          <a:stretch/>
        </p:blipFill>
        <p:spPr>
          <a:xfrm>
            <a:off x="8111520" y="4799880"/>
            <a:ext cx="775440" cy="279000"/>
          </a:xfrm>
          <a:prstGeom prst="rect">
            <a:avLst/>
          </a:prstGeom>
          <a:ln w="0">
            <a:noFill/>
          </a:ln>
        </p:spPr>
      </p:pic>
      <p:sp>
        <p:nvSpPr>
          <p:cNvPr id="326" name="Rectangle 48"/>
          <p:cNvSpPr/>
          <p:nvPr/>
        </p:nvSpPr>
        <p:spPr>
          <a:xfrm>
            <a:off x="0" y="0"/>
            <a:ext cx="228240" cy="5143320"/>
          </a:xfrm>
          <a:prstGeom prst="rect">
            <a:avLst/>
          </a:prstGeom>
          <a:solidFill>
            <a:srgbClr val="7ab8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27" name="PlaceHolder 1"/>
          <p:cNvSpPr>
            <a:spLocks noGrp="1"/>
          </p:cNvSpPr>
          <p:nvPr>
            <p:ph type="title"/>
          </p:nvPr>
        </p:nvSpPr>
        <p:spPr>
          <a:xfrm>
            <a:off x="457200" y="358200"/>
            <a:ext cx="8372520" cy="621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>
              <a:lnSpc>
                <a:spcPct val="95000"/>
              </a:lnSpc>
              <a:buNone/>
            </a:pPr>
            <a:r>
              <a:rPr b="1" lang="en-US" sz="2800" spc="-1" strike="noStrike" cap="all">
                <a:solidFill>
                  <a:srgbClr val="232425"/>
                </a:solidFill>
                <a:latin typeface="Arial"/>
              </a:rPr>
              <a:t>BASIC CONTENT SLIDE</a:t>
            </a:r>
            <a:br>
              <a:rPr sz="2800"/>
            </a:br>
            <a:r>
              <a:rPr b="1" lang="en-US" sz="2800" spc="-1" strike="noStrike" cap="all">
                <a:solidFill>
                  <a:srgbClr val="232425"/>
                </a:solidFill>
                <a:latin typeface="Arial"/>
              </a:rPr>
              <a:t>one or two lines for headline</a:t>
            </a:r>
            <a:endParaRPr b="0" lang="en-US" sz="2800" spc="-1" strike="noStrike">
              <a:solidFill>
                <a:srgbClr val="47484a"/>
              </a:solidFill>
              <a:latin typeface="Arial"/>
            </a:endParaRPr>
          </a:p>
        </p:txBody>
      </p:sp>
      <p:sp>
        <p:nvSpPr>
          <p:cNvPr id="328" name="PlaceHolder 2"/>
          <p:cNvSpPr>
            <a:spLocks noGrp="1"/>
          </p:cNvSpPr>
          <p:nvPr>
            <p:ph type="body"/>
          </p:nvPr>
        </p:nvSpPr>
        <p:spPr>
          <a:xfrm>
            <a:off x="457200" y="1408320"/>
            <a:ext cx="8372520" cy="3316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anchor="t">
            <a:noAutofit/>
          </a:bodyPr>
          <a:p>
            <a:pPr marL="432000" indent="-324000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232425"/>
                </a:solidFill>
                <a:latin typeface="Arial"/>
              </a:rPr>
              <a:t>Click to add 1st-level bullet. Click an icon below to add table, graph or other imagery.</a:t>
            </a:r>
            <a:endParaRPr b="0" lang="en-US" sz="1800" spc="-1" strike="noStrike">
              <a:solidFill>
                <a:srgbClr val="232425"/>
              </a:solidFill>
              <a:latin typeface="Arial"/>
            </a:endParaRPr>
          </a:p>
          <a:p>
            <a:pPr lvl="1" marL="864000" indent="-324000">
              <a:lnSpc>
                <a:spcPct val="100000"/>
              </a:lnSpc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232425"/>
                </a:solidFill>
                <a:latin typeface="Arial"/>
              </a:rPr>
              <a:t>Second level</a:t>
            </a:r>
            <a:endParaRPr b="0" lang="en-US" sz="1800" spc="-1" strike="noStrike">
              <a:solidFill>
                <a:srgbClr val="232425"/>
              </a:solidFill>
              <a:latin typeface="Arial"/>
            </a:endParaRPr>
          </a:p>
          <a:p>
            <a:pPr lvl="2" marL="1296000" indent="-288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232425"/>
                </a:solidFill>
                <a:latin typeface="Arial"/>
              </a:rPr>
              <a:t>Third level</a:t>
            </a:r>
            <a:endParaRPr b="0" lang="en-US" sz="1800" spc="-1" strike="noStrike">
              <a:solidFill>
                <a:srgbClr val="232425"/>
              </a:solidFill>
              <a:latin typeface="Arial"/>
            </a:endParaRPr>
          </a:p>
          <a:p>
            <a:pPr lvl="3" marL="1728000" indent="-216000">
              <a:lnSpc>
                <a:spcPct val="100000"/>
              </a:lnSpc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232425"/>
                </a:solidFill>
                <a:latin typeface="Arial"/>
              </a:rPr>
              <a:t>Fourth level</a:t>
            </a:r>
            <a:endParaRPr b="0" lang="en-US" sz="1800" spc="-1" strike="noStrike">
              <a:solidFill>
                <a:srgbClr val="232425"/>
              </a:solidFill>
              <a:latin typeface="Arial"/>
            </a:endParaRPr>
          </a:p>
          <a:p>
            <a:pPr lvl="4" marL="2160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232425"/>
                </a:solidFill>
                <a:latin typeface="Arial"/>
              </a:rPr>
              <a:t>Fifth level</a:t>
            </a:r>
            <a:endParaRPr b="0" lang="en-US" sz="1800" spc="-1" strike="noStrike">
              <a:solidFill>
                <a:srgbClr val="232425"/>
              </a:solidFill>
              <a:latin typeface="Arial"/>
            </a:endParaRPr>
          </a:p>
        </p:txBody>
      </p:sp>
      <p:sp>
        <p:nvSpPr>
          <p:cNvPr id="329" name="PlaceHolder 3"/>
          <p:cNvSpPr>
            <a:spLocks noGrp="1"/>
          </p:cNvSpPr>
          <p:nvPr>
            <p:ph type="body"/>
          </p:nvPr>
        </p:nvSpPr>
        <p:spPr>
          <a:xfrm>
            <a:off x="457200" y="1009800"/>
            <a:ext cx="8372520" cy="37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en-US" sz="2000" spc="-1" strike="noStrike">
                <a:solidFill>
                  <a:srgbClr val="00609c"/>
                </a:solidFill>
                <a:latin typeface="Arial"/>
              </a:rPr>
              <a:t>Slide subtitle optional -  delete as needed</a:t>
            </a:r>
            <a:endParaRPr b="0" lang="en-US" sz="2000" spc="-1" strike="noStrike">
              <a:solidFill>
                <a:srgbClr val="232425"/>
              </a:solidFill>
              <a:latin typeface="Arial"/>
            </a:endParaRPr>
          </a:p>
        </p:txBody>
      </p:sp>
      <p:sp>
        <p:nvSpPr>
          <p:cNvPr id="330" name="PlaceHolder 4"/>
          <p:cNvSpPr>
            <a:spLocks noGrp="1"/>
          </p:cNvSpPr>
          <p:nvPr>
            <p:ph type="sldNum" idx="3"/>
          </p:nvPr>
        </p:nvSpPr>
        <p:spPr>
          <a:xfrm>
            <a:off x="4343400" y="4855320"/>
            <a:ext cx="456840" cy="136800"/>
          </a:xfrm>
          <a:prstGeom prst="rect">
            <a:avLst/>
          </a:prstGeom>
          <a:noFill/>
          <a:ln w="0">
            <a:noFill/>
          </a:ln>
        </p:spPr>
        <p:txBody>
          <a:bodyPr lIns="0" rIns="0" bIns="0" anchor="b">
            <a:noAutofit/>
          </a:bodyPr>
          <a:lstStyle>
            <a:lvl1pPr algn="ctr">
              <a:lnSpc>
                <a:spcPct val="100000"/>
              </a:lnSpc>
              <a:buNone/>
              <a:defRPr b="0" lang="en-US" sz="1000" spc="-1" strike="noStrike">
                <a:solidFill>
                  <a:srgbClr val="808080"/>
                </a:solidFill>
                <a:latin typeface="Arial"/>
              </a:defRPr>
            </a:lvl1pPr>
          </a:lstStyle>
          <a:p>
            <a:pPr algn="ctr">
              <a:lnSpc>
                <a:spcPct val="100000"/>
              </a:lnSpc>
              <a:buNone/>
            </a:pPr>
            <a:fld id="{1D7294EC-4DCE-4B6A-915A-9FC47DDCD0A2}" type="slidenum">
              <a:rPr b="0" lang="en-US" sz="1000" spc="-1" strike="noStrike">
                <a:solidFill>
                  <a:srgbClr val="808080"/>
                </a:solidFill>
                <a:latin typeface="Arial"/>
              </a:rPr>
              <a:t>&lt;number&gt;</a:t>
            </a:fld>
            <a:endParaRPr b="0" lang="en-US" sz="10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tangle 7" hidden="1"/>
          <p:cNvSpPr/>
          <p:nvPr/>
        </p:nvSpPr>
        <p:spPr>
          <a:xfrm>
            <a:off x="0" y="0"/>
            <a:ext cx="228240" cy="5143320"/>
          </a:xfrm>
          <a:prstGeom prst="rect">
            <a:avLst/>
          </a:prstGeom>
          <a:solidFill>
            <a:srgbClr val="00609c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68" name="Graphic 16" descr=""/>
          <p:cNvPicPr/>
          <p:nvPr/>
        </p:nvPicPr>
        <p:blipFill>
          <a:blip r:embed="rId2"/>
          <a:srcRect l="19" t="0" r="19" b="0"/>
          <a:stretch/>
        </p:blipFill>
        <p:spPr>
          <a:xfrm>
            <a:off x="8103240" y="4808520"/>
            <a:ext cx="776520" cy="268920"/>
          </a:xfrm>
          <a:prstGeom prst="rect">
            <a:avLst/>
          </a:prstGeom>
          <a:ln w="0">
            <a:noFill/>
          </a:ln>
        </p:spPr>
      </p:pic>
      <p:pic>
        <p:nvPicPr>
          <p:cNvPr id="369" name="Graphic 20" descr=""/>
          <p:cNvPicPr/>
          <p:nvPr/>
        </p:nvPicPr>
        <p:blipFill>
          <a:blip r:embed="rId3"/>
          <a:srcRect l="0" t="0" r="12" b="0"/>
          <a:stretch/>
        </p:blipFill>
        <p:spPr>
          <a:xfrm>
            <a:off x="463680" y="4835160"/>
            <a:ext cx="1437840" cy="162360"/>
          </a:xfrm>
          <a:prstGeom prst="rect">
            <a:avLst/>
          </a:prstGeom>
          <a:ln w="0">
            <a:noFill/>
          </a:ln>
        </p:spPr>
      </p:pic>
      <p:pic>
        <p:nvPicPr>
          <p:cNvPr id="370" name="Graphic 4" descr=""/>
          <p:cNvPicPr/>
          <p:nvPr/>
        </p:nvPicPr>
        <p:blipFill>
          <a:blip r:embed="rId4"/>
          <a:stretch/>
        </p:blipFill>
        <p:spPr>
          <a:xfrm>
            <a:off x="463680" y="4720320"/>
            <a:ext cx="2180880" cy="246600"/>
          </a:xfrm>
          <a:prstGeom prst="rect">
            <a:avLst/>
          </a:prstGeom>
          <a:ln w="0">
            <a:noFill/>
          </a:ln>
        </p:spPr>
      </p:pic>
      <p:pic>
        <p:nvPicPr>
          <p:cNvPr id="371" name="Picture 7" descr=""/>
          <p:cNvPicPr/>
          <p:nvPr/>
        </p:nvPicPr>
        <p:blipFill>
          <a:blip r:embed="rId5"/>
          <a:srcRect l="4900" t="26976" r="8428" b="9295"/>
          <a:stretch/>
        </p:blipFill>
        <p:spPr>
          <a:xfrm>
            <a:off x="0" y="0"/>
            <a:ext cx="9142200" cy="4488480"/>
          </a:xfrm>
          <a:prstGeom prst="rect">
            <a:avLst/>
          </a:prstGeom>
          <a:ln w="0">
            <a:noFill/>
          </a:ln>
        </p:spPr>
      </p:pic>
      <p:pic>
        <p:nvPicPr>
          <p:cNvPr id="372" name="Picture 8" descr=""/>
          <p:cNvPicPr/>
          <p:nvPr/>
        </p:nvPicPr>
        <p:blipFill>
          <a:blip r:embed="rId6">
            <a:alphaModFix amt="80000"/>
          </a:blip>
          <a:srcRect l="7272" t="-202" r="7261" b="14533"/>
          <a:stretch/>
        </p:blipFill>
        <p:spPr>
          <a:xfrm>
            <a:off x="0" y="-10800"/>
            <a:ext cx="9143640" cy="4498920"/>
          </a:xfrm>
          <a:prstGeom prst="rect">
            <a:avLst/>
          </a:prstGeom>
          <a:ln w="0">
            <a:noFill/>
          </a:ln>
        </p:spPr>
      </p:pic>
      <p:sp>
        <p:nvSpPr>
          <p:cNvPr id="373" name="PlaceHolder 1"/>
          <p:cNvSpPr>
            <a:spLocks noGrp="1"/>
          </p:cNvSpPr>
          <p:nvPr>
            <p:ph type="title"/>
          </p:nvPr>
        </p:nvSpPr>
        <p:spPr>
          <a:xfrm>
            <a:off x="-1440" y="0"/>
            <a:ext cx="8840160" cy="4488480"/>
          </a:xfrm>
          <a:prstGeom prst="rect">
            <a:avLst/>
          </a:prstGeom>
          <a:noFill/>
          <a:ln w="0">
            <a:noFill/>
          </a:ln>
        </p:spPr>
        <p:txBody>
          <a:bodyPr lIns="457200" rIns="0" tIns="0" bIns="182880" anchor="ctr">
            <a:noAutofit/>
          </a:bodyPr>
          <a:p>
            <a:pPr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en-US" sz="2800" spc="-1" strike="noStrike" cap="all">
                <a:solidFill>
                  <a:srgbClr val="ffffff"/>
                </a:solidFill>
                <a:latin typeface="Arial"/>
              </a:rPr>
              <a:t>Type in section break title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74" name="Graphic 1" descr=""/>
          <p:cNvPicPr/>
          <p:nvPr/>
        </p:nvPicPr>
        <p:blipFill>
          <a:blip r:embed="rId7"/>
          <a:srcRect l="19" t="0" r="19" b="0"/>
          <a:stretch/>
        </p:blipFill>
        <p:spPr>
          <a:xfrm>
            <a:off x="7348680" y="4566600"/>
            <a:ext cx="1581480" cy="548280"/>
          </a:xfrm>
          <a:prstGeom prst="rect">
            <a:avLst/>
          </a:prstGeom>
          <a:ln w="0">
            <a:noFill/>
          </a:ln>
        </p:spPr>
      </p:pic>
      <p:sp>
        <p:nvSpPr>
          <p:cNvPr id="37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  <p:sldLayoutId id="2147483750" r:id="rId18"/>
    <p:sldLayoutId id="2147483751" r:id="rId19"/>
  </p:sldLayoutIdLst>
</p:sldMaster>
</file>

<file path=ppt/slideMasters/slideMaster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Rectangle 7"/>
          <p:cNvSpPr/>
          <p:nvPr/>
        </p:nvSpPr>
        <p:spPr>
          <a:xfrm>
            <a:off x="0" y="0"/>
            <a:ext cx="228240" cy="5143320"/>
          </a:xfrm>
          <a:prstGeom prst="rect">
            <a:avLst/>
          </a:prstGeom>
          <a:solidFill>
            <a:srgbClr val="00609c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13" name="Graphic 16" descr=""/>
          <p:cNvPicPr/>
          <p:nvPr/>
        </p:nvPicPr>
        <p:blipFill>
          <a:blip r:embed="rId2"/>
          <a:srcRect l="19" t="0" r="19" b="0"/>
          <a:stretch/>
        </p:blipFill>
        <p:spPr>
          <a:xfrm>
            <a:off x="8103240" y="4808520"/>
            <a:ext cx="776520" cy="268920"/>
          </a:xfrm>
          <a:prstGeom prst="rect">
            <a:avLst/>
          </a:prstGeom>
          <a:ln w="0">
            <a:noFill/>
          </a:ln>
        </p:spPr>
      </p:pic>
      <p:pic>
        <p:nvPicPr>
          <p:cNvPr id="414" name="Graphic 20" descr=""/>
          <p:cNvPicPr/>
          <p:nvPr/>
        </p:nvPicPr>
        <p:blipFill>
          <a:blip r:embed="rId3"/>
          <a:srcRect l="0" t="0" r="12" b="0"/>
          <a:stretch/>
        </p:blipFill>
        <p:spPr>
          <a:xfrm>
            <a:off x="463680" y="4835160"/>
            <a:ext cx="1437840" cy="162360"/>
          </a:xfrm>
          <a:prstGeom prst="rect">
            <a:avLst/>
          </a:prstGeom>
          <a:ln w="0">
            <a:noFill/>
          </a:ln>
        </p:spPr>
      </p:pic>
      <p:sp>
        <p:nvSpPr>
          <p:cNvPr id="415" name="PlaceHolder 1"/>
          <p:cNvSpPr>
            <a:spLocks noGrp="1"/>
          </p:cNvSpPr>
          <p:nvPr>
            <p:ph type="title"/>
          </p:nvPr>
        </p:nvSpPr>
        <p:spPr>
          <a:xfrm>
            <a:off x="457200" y="247680"/>
            <a:ext cx="8381520" cy="74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en-US" sz="2800" spc="-1" strike="noStrike" cap="all">
                <a:solidFill>
                  <a:srgbClr val="000000"/>
                </a:solidFill>
                <a:latin typeface="Arial"/>
              </a:rPr>
              <a:t>BASIC CONTENT SLIDE</a:t>
            </a:r>
            <a:br>
              <a:rPr sz="2800"/>
            </a:br>
            <a:r>
              <a:rPr b="1" lang="en-US" sz="2800" spc="-1" strike="noStrike" cap="all">
                <a:solidFill>
                  <a:srgbClr val="000000"/>
                </a:solidFill>
                <a:latin typeface="Arial"/>
              </a:rPr>
              <a:t>one or two lines for headline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6" name="PlaceHolder 2"/>
          <p:cNvSpPr>
            <a:spLocks noGrp="1"/>
          </p:cNvSpPr>
          <p:nvPr>
            <p:ph type="sldNum" idx="4"/>
          </p:nvPr>
        </p:nvSpPr>
        <p:spPr>
          <a:xfrm>
            <a:off x="4309920" y="4890960"/>
            <a:ext cx="523440" cy="109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algn="ctr">
              <a:lnSpc>
                <a:spcPct val="100000"/>
              </a:lnSpc>
              <a:buNone/>
              <a:defRPr b="0" lang="en-US" sz="700" spc="-1" strike="noStrike">
                <a:solidFill>
                  <a:srgbClr val="a6a6a6"/>
                </a:solidFill>
                <a:latin typeface="Arial"/>
              </a:defRPr>
            </a:lvl1pPr>
          </a:lstStyle>
          <a:p>
            <a:pPr algn="ctr">
              <a:lnSpc>
                <a:spcPct val="100000"/>
              </a:lnSpc>
              <a:buNone/>
            </a:pPr>
            <a:fld id="{852BCC7B-1200-4B7D-9E05-364C08A5CD98}" type="slidenum">
              <a:rPr b="0" lang="en-US" sz="700" spc="-1" strike="noStrike">
                <a:solidFill>
                  <a:srgbClr val="a6a6a6"/>
                </a:solidFill>
                <a:latin typeface="Arial"/>
              </a:rPr>
              <a:t>&lt;number&gt;</a:t>
            </a:fld>
            <a:endParaRPr b="0" lang="en-US" sz="700" spc="-1" strike="noStrike">
              <a:latin typeface="Times New Roman"/>
            </a:endParaRPr>
          </a:p>
        </p:txBody>
      </p:sp>
      <p:sp>
        <p:nvSpPr>
          <p:cNvPr id="417" name="PlaceHolder 3"/>
          <p:cNvSpPr>
            <a:spLocks noGrp="1"/>
          </p:cNvSpPr>
          <p:nvPr>
            <p:ph type="body"/>
          </p:nvPr>
        </p:nvSpPr>
        <p:spPr>
          <a:xfrm>
            <a:off x="457200" y="993600"/>
            <a:ext cx="8381520" cy="437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432000" indent="-324000">
              <a:lnSpc>
                <a:spcPct val="100000"/>
              </a:lnSpc>
              <a:spcBef>
                <a:spcPts val="9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1" lang="en-US" sz="2000" spc="-1" strike="noStrike">
                <a:solidFill>
                  <a:srgbClr val="00609c"/>
                </a:solidFill>
                <a:latin typeface="Arial"/>
              </a:rPr>
              <a:t>Slide subtitle sentence case. Optional: delete as needed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8" name="PlaceHolder 4"/>
          <p:cNvSpPr>
            <a:spLocks noGrp="1"/>
          </p:cNvSpPr>
          <p:nvPr>
            <p:ph type="body"/>
          </p:nvPr>
        </p:nvSpPr>
        <p:spPr>
          <a:xfrm>
            <a:off x="457200" y="1432080"/>
            <a:ext cx="7314840" cy="3273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164520" indent="-164520">
              <a:lnSpc>
                <a:spcPct val="100000"/>
              </a:lnSpc>
              <a:spcBef>
                <a:spcPts val="901"/>
              </a:spcBef>
              <a:buClr>
                <a:srgbClr val="000000"/>
              </a:buClr>
              <a:buFont typeface="Wingdings" charset="2"/>
              <a:buChar char="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add 1st-level bullet. Click an icon below to add table, graph or other imagery.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463680" indent="-255960">
              <a:lnSpc>
                <a:spcPct val="100000"/>
              </a:lnSpc>
              <a:spcBef>
                <a:spcPts val="300"/>
              </a:spcBef>
              <a:buClr>
                <a:srgbClr val="000000"/>
              </a:buClr>
              <a:buFont typeface="System Font Regular"/>
              <a:buChar char="—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Second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2" marL="577800" indent="-142920">
              <a:lnSpc>
                <a:spcPct val="100000"/>
              </a:lnSpc>
              <a:spcBef>
                <a:spcPts val="300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Third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861840" indent="-255960">
              <a:lnSpc>
                <a:spcPct val="100000"/>
              </a:lnSpc>
              <a:spcBef>
                <a:spcPts val="300"/>
              </a:spcBef>
              <a:buClr>
                <a:srgbClr val="000000"/>
              </a:buClr>
              <a:buFont typeface="System Font Regular"/>
              <a:buChar char="—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1031760" indent="-164520">
              <a:lnSpc>
                <a:spcPct val="100000"/>
              </a:lnSpc>
              <a:spcBef>
                <a:spcPts val="300"/>
              </a:spcBef>
              <a:buClr>
                <a:srgbClr val="000000"/>
              </a:buClr>
              <a:buFont typeface="System Font Regular"/>
              <a:buChar char="»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Fifth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  <p:sldLayoutId id="2147483763" r:id="rId14"/>
    <p:sldLayoutId id="2147483764" r:id="rId15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34.jpe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43.png"/><Relationship Id="rId2" Type="http://schemas.openxmlformats.org/officeDocument/2006/relationships/image" Target="../media/image44.png"/><Relationship Id="rId3" Type="http://schemas.openxmlformats.org/officeDocument/2006/relationships/image" Target="../media/image45.png"/><Relationship Id="rId4" Type="http://schemas.openxmlformats.org/officeDocument/2006/relationships/slideLayout" Target="../slideLayouts/slideLayout97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5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46.png"/><Relationship Id="rId2" Type="http://schemas.openxmlformats.org/officeDocument/2006/relationships/slideLayout" Target="../slideLayouts/slideLayout97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47.png"/><Relationship Id="rId2" Type="http://schemas.openxmlformats.org/officeDocument/2006/relationships/slideLayout" Target="../slideLayouts/slideLayout97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48.png"/><Relationship Id="rId2" Type="http://schemas.openxmlformats.org/officeDocument/2006/relationships/slideLayout" Target="../slideLayouts/slideLayout97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image" Target="../media/image36.png"/><Relationship Id="rId3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hyperlink" Target="https://www.aps.anl.gov/sites/www.aps.anl.gov/files/APS-Uploads/XSD/XSD-Strategic-Plans/APSScientificComputingStrategy-2021-09-24-FINAL.pdf" TargetMode="External"/><Relationship Id="rId2" Type="http://schemas.openxmlformats.org/officeDocument/2006/relationships/chart" Target="../charts/chart1.xml"/><Relationship Id="rId3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image" Target="../media/image39.jpeg"/><Relationship Id="rId3" Type="http://schemas.openxmlformats.org/officeDocument/2006/relationships/image" Target="../media/image40.png"/><Relationship Id="rId4" Type="http://schemas.openxmlformats.org/officeDocument/2006/relationships/slideLayout" Target="../slideLayouts/slideLayout9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image" Target="../media/image42.png"/><Relationship Id="rId3" Type="http://schemas.openxmlformats.org/officeDocument/2006/relationships/slideLayout" Target="../slideLayouts/slideLayout97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PlaceHolder 1"/>
          <p:cNvSpPr>
            <a:spLocks noGrp="1"/>
          </p:cNvSpPr>
          <p:nvPr>
            <p:ph type="title"/>
          </p:nvPr>
        </p:nvSpPr>
        <p:spPr>
          <a:xfrm>
            <a:off x="227160" y="923400"/>
            <a:ext cx="5001840" cy="2057040"/>
          </a:xfrm>
          <a:prstGeom prst="rect">
            <a:avLst/>
          </a:prstGeom>
          <a:solidFill>
            <a:srgbClr val="00609c">
              <a:alpha val="85000"/>
            </a:srgbClr>
          </a:solidFill>
          <a:ln w="0">
            <a:noFill/>
          </a:ln>
        </p:spPr>
        <p:txBody>
          <a:bodyPr lIns="228600" rIns="182880" tIns="0" bIns="0" anchor="ctr">
            <a:noAutofit/>
          </a:bodyPr>
          <a:p>
            <a:pPr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en-US" sz="2800" spc="-1" strike="noStrike" cap="all">
                <a:solidFill>
                  <a:srgbClr val="ffffff"/>
                </a:solidFill>
                <a:latin typeface="Arial"/>
              </a:rPr>
              <a:t>Beamline Data Pipeline Design Experiences Under APS Upgrade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62" name="Picture Placeholder 20" descr=""/>
          <p:cNvPicPr/>
          <p:nvPr/>
        </p:nvPicPr>
        <p:blipFill>
          <a:blip r:embed="rId1"/>
          <a:srcRect l="-4174" t="-2490" r="-4174" b="-2490"/>
          <a:stretch/>
        </p:blipFill>
        <p:spPr>
          <a:xfrm>
            <a:off x="5545800" y="531720"/>
            <a:ext cx="3288960" cy="2484720"/>
          </a:xfrm>
          <a:prstGeom prst="rect">
            <a:avLst/>
          </a:prstGeom>
          <a:ln w="0">
            <a:noFill/>
          </a:ln>
        </p:spPr>
      </p:pic>
      <p:sp>
        <p:nvSpPr>
          <p:cNvPr id="463" name="PlaceHolder 2"/>
          <p:cNvSpPr>
            <a:spLocks noGrp="1"/>
          </p:cNvSpPr>
          <p:nvPr>
            <p:ph type="subTitle"/>
          </p:nvPr>
        </p:nvSpPr>
        <p:spPr>
          <a:xfrm>
            <a:off x="463680" y="243360"/>
            <a:ext cx="2561760" cy="670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464" name="PlaceHolder 3"/>
          <p:cNvSpPr>
            <a:spLocks noGrp="1"/>
          </p:cNvSpPr>
          <p:nvPr>
            <p:ph/>
          </p:nvPr>
        </p:nvSpPr>
        <p:spPr>
          <a:xfrm>
            <a:off x="469800" y="3229560"/>
            <a:ext cx="2692440" cy="885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-324000">
              <a:lnSpc>
                <a:spcPct val="100000"/>
              </a:lnSpc>
              <a:tabLst>
                <a:tab algn="l" pos="0"/>
              </a:tabLst>
            </a:pPr>
            <a:r>
              <a:rPr b="1" lang="en-US" sz="1400" spc="-1" strike="noStrike" cap="all">
                <a:solidFill>
                  <a:srgbClr val="ffffff"/>
                </a:solidFill>
                <a:latin typeface="Arial"/>
              </a:rPr>
              <a:t>Keenan Lang 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indent="-324000">
              <a:lnSpc>
                <a:spcPct val="100000"/>
              </a:lnSpc>
              <a:tabLst>
                <a:tab algn="l" pos="0"/>
              </a:tabLst>
            </a:pPr>
            <a:r>
              <a:rPr b="1" lang="en-US" sz="1400" spc="-1" strike="noStrike" cap="all">
                <a:solidFill>
                  <a:srgbClr val="ffffff"/>
                </a:solidFill>
                <a:latin typeface="Arial"/>
              </a:rPr>
              <a:t>(Beamline Controls)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5" name="PlaceHolder 4"/>
          <p:cNvSpPr>
            <a:spLocks noGrp="1"/>
          </p:cNvSpPr>
          <p:nvPr>
            <p:ph/>
          </p:nvPr>
        </p:nvSpPr>
        <p:spPr>
          <a:xfrm>
            <a:off x="3294360" y="3229560"/>
            <a:ext cx="2692440" cy="294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6" name="PlaceHolder 5"/>
          <p:cNvSpPr>
            <a:spLocks noGrp="1"/>
          </p:cNvSpPr>
          <p:nvPr>
            <p:ph/>
          </p:nvPr>
        </p:nvSpPr>
        <p:spPr>
          <a:xfrm>
            <a:off x="3294360" y="3533760"/>
            <a:ext cx="2692440" cy="68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7" name="PlaceHolder 6"/>
          <p:cNvSpPr>
            <a:spLocks noGrp="1"/>
          </p:cNvSpPr>
          <p:nvPr>
            <p:ph/>
          </p:nvPr>
        </p:nvSpPr>
        <p:spPr>
          <a:xfrm>
            <a:off x="6118560" y="3229560"/>
            <a:ext cx="2692440" cy="294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8" name="PlaceHolder 7"/>
          <p:cNvSpPr>
            <a:spLocks noGrp="1"/>
          </p:cNvSpPr>
          <p:nvPr>
            <p:ph/>
          </p:nvPr>
        </p:nvSpPr>
        <p:spPr>
          <a:xfrm>
            <a:off x="6118560" y="3533760"/>
            <a:ext cx="2692440" cy="68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" name="" descr=""/>
          <p:cNvPicPr/>
          <p:nvPr/>
        </p:nvPicPr>
        <p:blipFill>
          <a:blip r:embed="rId1"/>
          <a:srcRect l="14766" t="37308" r="44071" b="29063"/>
          <a:stretch/>
        </p:blipFill>
        <p:spPr>
          <a:xfrm>
            <a:off x="313200" y="84600"/>
            <a:ext cx="3344400" cy="2658600"/>
          </a:xfrm>
          <a:prstGeom prst="rect">
            <a:avLst/>
          </a:prstGeom>
          <a:ln w="0">
            <a:noFill/>
          </a:ln>
        </p:spPr>
      </p:pic>
      <p:grpSp>
        <p:nvGrpSpPr>
          <p:cNvPr id="502" name=""/>
          <p:cNvGrpSpPr/>
          <p:nvPr/>
        </p:nvGrpSpPr>
        <p:grpSpPr>
          <a:xfrm>
            <a:off x="3754800" y="300600"/>
            <a:ext cx="5255640" cy="2336400"/>
            <a:chOff x="3754800" y="300600"/>
            <a:chExt cx="5255640" cy="2336400"/>
          </a:xfrm>
        </p:grpSpPr>
        <p:pic>
          <p:nvPicPr>
            <p:cNvPr id="503" name="" descr=""/>
            <p:cNvPicPr/>
            <p:nvPr/>
          </p:nvPicPr>
          <p:blipFill>
            <a:blip r:embed="rId2"/>
            <a:srcRect l="9038" t="59723" r="16739" b="4452"/>
            <a:stretch/>
          </p:blipFill>
          <p:spPr>
            <a:xfrm>
              <a:off x="4250160" y="300600"/>
              <a:ext cx="4760280" cy="23364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504" name=""/>
            <p:cNvSpPr txBox="1"/>
            <p:nvPr/>
          </p:nvSpPr>
          <p:spPr>
            <a:xfrm>
              <a:off x="3754800" y="1166400"/>
              <a:ext cx="447480" cy="60228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0" lang="en-US" sz="3600" spc="-1" strike="noStrike">
                  <a:latin typeface="Arial"/>
                </a:rPr>
                <a:t>+</a:t>
              </a:r>
              <a:endParaRPr b="0" lang="en-US" sz="3600" spc="-1" strike="noStrike">
                <a:latin typeface="Arial"/>
              </a:endParaRPr>
            </a:p>
          </p:txBody>
        </p:sp>
      </p:grpSp>
      <p:grpSp>
        <p:nvGrpSpPr>
          <p:cNvPr id="505" name=""/>
          <p:cNvGrpSpPr/>
          <p:nvPr/>
        </p:nvGrpSpPr>
        <p:grpSpPr>
          <a:xfrm>
            <a:off x="1141200" y="2863440"/>
            <a:ext cx="7687800" cy="1962000"/>
            <a:chOff x="1141200" y="2863440"/>
            <a:chExt cx="7687800" cy="1962000"/>
          </a:xfrm>
        </p:grpSpPr>
        <p:pic>
          <p:nvPicPr>
            <p:cNvPr id="506" name="" descr=""/>
            <p:cNvPicPr/>
            <p:nvPr/>
          </p:nvPicPr>
          <p:blipFill>
            <a:blip r:embed="rId3"/>
            <a:stretch/>
          </p:blipFill>
          <p:spPr>
            <a:xfrm>
              <a:off x="2199600" y="2863440"/>
              <a:ext cx="6629400" cy="19620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507" name=""/>
            <p:cNvSpPr txBox="1"/>
            <p:nvPr/>
          </p:nvSpPr>
          <p:spPr>
            <a:xfrm>
              <a:off x="1141200" y="3526920"/>
              <a:ext cx="447480" cy="60228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0" lang="en-US" sz="3600" spc="-1" strike="noStrike">
                  <a:latin typeface="Arial"/>
                </a:rPr>
                <a:t>=</a:t>
              </a:r>
              <a:endParaRPr b="0" lang="en-US" sz="3600" spc="-1" strike="noStrike">
                <a:latin typeface="Arial"/>
              </a:endParaRPr>
            </a:p>
          </p:txBody>
        </p:sp>
      </p:grpSp>
    </p:spTree>
  </p:cSld>
  <mc:AlternateContent>
    <mc:Choice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39" dur="indefinite" restart="never" nodeType="tmRoot">
          <p:childTnLst>
            <p:seq>
              <p:cTn id="40" dur="indefinite" nodeType="mainSeq">
                <p:childTnLst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PlaceHolder 1"/>
          <p:cNvSpPr>
            <a:spLocks noGrp="1"/>
          </p:cNvSpPr>
          <p:nvPr>
            <p:ph type="title"/>
          </p:nvPr>
        </p:nvSpPr>
        <p:spPr>
          <a:xfrm>
            <a:off x="-1440" y="0"/>
            <a:ext cx="8840160" cy="4488480"/>
          </a:xfrm>
          <a:prstGeom prst="rect">
            <a:avLst/>
          </a:prstGeom>
          <a:noFill/>
          <a:ln w="0">
            <a:noFill/>
          </a:ln>
        </p:spPr>
        <p:txBody>
          <a:bodyPr lIns="457200" rIns="0" tIns="0" bIns="182880" anchor="ctr">
            <a:noAutofit/>
          </a:bodyPr>
          <a:p>
            <a:pPr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en-US" sz="2800" spc="-1" strike="noStrike" cap="all">
                <a:solidFill>
                  <a:srgbClr val="ffffff"/>
                </a:solidFill>
                <a:latin typeface="Arial"/>
              </a:rPr>
              <a:t>Beamline Data Pipeline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PlaceHolder 1"/>
          <p:cNvSpPr>
            <a:spLocks noGrp="1"/>
          </p:cNvSpPr>
          <p:nvPr>
            <p:ph type="title"/>
          </p:nvPr>
        </p:nvSpPr>
        <p:spPr>
          <a:xfrm>
            <a:off x="307800" y="103680"/>
            <a:ext cx="8381520" cy="438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en-US" sz="2800" spc="-1" strike="noStrike" cap="all">
                <a:solidFill>
                  <a:srgbClr val="000000"/>
                </a:solidFill>
                <a:latin typeface="Arial"/>
              </a:rPr>
              <a:t>Data Acquisition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0" name="PlaceHolder 2"/>
          <p:cNvSpPr>
            <a:spLocks noGrp="1"/>
          </p:cNvSpPr>
          <p:nvPr>
            <p:ph/>
          </p:nvPr>
        </p:nvSpPr>
        <p:spPr>
          <a:xfrm>
            <a:off x="451800" y="626400"/>
            <a:ext cx="8463600" cy="3790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</a:rPr>
              <a:t>Example Detectors: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43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Rigaku 3m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43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3 megapixels, 2 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bit @ 56,000hz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43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~300 Gbps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43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Lambda 2m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43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2 megapixels, 16 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bit @ 2,000hz 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43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~50 Gbps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</a:rPr>
              <a:t>Fast detector computers </a:t>
            </a:r>
            <a:r>
              <a:rPr b="0" lang="en-US" sz="1600" spc="-1" strike="noStrike">
                <a:solidFill>
                  <a:srgbClr val="000000"/>
                </a:solidFill>
                <a:latin typeface="Arial"/>
              </a:rPr>
              <a:t>receive GPFS links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43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Write to shared file 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system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43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Accessible by 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Computing Facility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</a:rPr>
              <a:t>Standardized on HDF5 </a:t>
            </a:r>
            <a:r>
              <a:rPr b="0" lang="en-US" sz="1600" spc="-1" strike="noStrike">
                <a:solidFill>
                  <a:srgbClr val="000000"/>
                </a:solidFill>
                <a:latin typeface="Arial"/>
              </a:rPr>
              <a:t>file format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43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Flexible metadata 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structure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43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Allows us to connect 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multiple pieces of data 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together using 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references 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11" name="" descr=""/>
          <p:cNvPicPr/>
          <p:nvPr/>
        </p:nvPicPr>
        <p:blipFill>
          <a:blip r:embed="rId1"/>
          <a:stretch/>
        </p:blipFill>
        <p:spPr>
          <a:xfrm>
            <a:off x="4925160" y="187920"/>
            <a:ext cx="3990240" cy="39268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49" dur="indefinite" restart="never" nodeType="tmRoot">
          <p:childTnLst>
            <p:seq>
              <p:cTn id="50" dur="indefinite" nodeType="mainSeq">
                <p:childTnLst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PlaceHolder 1"/>
          <p:cNvSpPr>
            <a:spLocks noGrp="1"/>
          </p:cNvSpPr>
          <p:nvPr>
            <p:ph type="title"/>
          </p:nvPr>
        </p:nvSpPr>
        <p:spPr>
          <a:xfrm>
            <a:off x="307800" y="103680"/>
            <a:ext cx="8381520" cy="438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en-US" sz="2800" spc="-1" strike="noStrike" cap="all">
                <a:solidFill>
                  <a:srgbClr val="000000"/>
                </a:solidFill>
                <a:latin typeface="Arial"/>
              </a:rPr>
              <a:t>Data Management and Analysis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3" name="PlaceHolder 2"/>
          <p:cNvSpPr>
            <a:spLocks noGrp="1"/>
          </p:cNvSpPr>
          <p:nvPr>
            <p:ph/>
          </p:nvPr>
        </p:nvSpPr>
        <p:spPr>
          <a:xfrm>
            <a:off x="451800" y="626400"/>
            <a:ext cx="7314840" cy="3790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</a:rPr>
              <a:t>Use Bluesky with </a:t>
            </a:r>
            <a:r>
              <a:rPr b="0" lang="en-US" sz="1600" spc="-1" strike="noStrike">
                <a:solidFill>
                  <a:srgbClr val="000000"/>
                </a:solidFill>
                <a:latin typeface="Arial"/>
              </a:rPr>
              <a:t>Bluesky Queue Server to </a:t>
            </a:r>
            <a:r>
              <a:rPr b="0" lang="en-US" sz="1600" spc="-1" strike="noStrike">
                <a:solidFill>
                  <a:srgbClr val="000000"/>
                </a:solidFill>
                <a:latin typeface="Arial"/>
              </a:rPr>
              <a:t>control experiments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</a:rPr>
              <a:t>Integrates with APS </a:t>
            </a:r>
            <a:r>
              <a:rPr b="0" lang="en-US" sz="1600" spc="-1" strike="noStrike">
                <a:solidFill>
                  <a:srgbClr val="000000"/>
                </a:solidFill>
                <a:latin typeface="Arial"/>
              </a:rPr>
              <a:t>Data Manager Workflow </a:t>
            </a:r>
            <a:r>
              <a:rPr b="0" lang="en-US" sz="1600" spc="-1" strike="noStrike">
                <a:solidFill>
                  <a:srgbClr val="000000"/>
                </a:solidFill>
                <a:latin typeface="Arial"/>
              </a:rPr>
              <a:t>API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https://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www.aps.anl.gov/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Science/Scientific-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Software/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DataManagement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JSON-based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Commands and 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execution flow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43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that are run on remote 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computer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5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Queues time on polaris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5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Can be triggered 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manually or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43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watch files/folders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14" name="" descr=""/>
          <p:cNvPicPr/>
          <p:nvPr/>
        </p:nvPicPr>
        <p:blipFill>
          <a:blip r:embed="rId1"/>
          <a:srcRect l="9588" t="0" r="0" b="0"/>
          <a:stretch/>
        </p:blipFill>
        <p:spPr>
          <a:xfrm>
            <a:off x="4145400" y="2232000"/>
            <a:ext cx="4343400" cy="25686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07" dur="indefinite" restart="never" nodeType="tmRoot">
          <p:childTnLst>
            <p:seq>
              <p:cTn id="108" dur="indefinite" nodeType="mainSeq">
                <p:childTnLst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PlaceHolder 1"/>
          <p:cNvSpPr>
            <a:spLocks noGrp="1"/>
          </p:cNvSpPr>
          <p:nvPr>
            <p:ph type="title"/>
          </p:nvPr>
        </p:nvSpPr>
        <p:spPr>
          <a:xfrm>
            <a:off x="307800" y="103680"/>
            <a:ext cx="8381520" cy="438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en-US" sz="2800" spc="-1" strike="noStrike" cap="all">
                <a:solidFill>
                  <a:srgbClr val="000000"/>
                </a:solidFill>
                <a:latin typeface="Arial"/>
              </a:rPr>
              <a:t>In Development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6" name="PlaceHolder 2"/>
          <p:cNvSpPr>
            <a:spLocks noGrp="1"/>
          </p:cNvSpPr>
          <p:nvPr>
            <p:ph/>
          </p:nvPr>
        </p:nvSpPr>
        <p:spPr>
          <a:xfrm>
            <a:off x="451800" y="626400"/>
            <a:ext cx="7314840" cy="3790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</a:rPr>
              <a:t>Updating more analysis programs to support PVA as input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Using pvaPy as integration library (https://github.com/epics-base/pvaPy)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43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Live data analysis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43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Including streaming to and from our Computing Facility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</a:rPr>
              <a:t>Interferometry Position Streaming and Association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17" name="" descr=""/>
          <p:cNvPicPr/>
          <p:nvPr/>
        </p:nvPicPr>
        <p:blipFill>
          <a:blip r:embed="rId1"/>
          <a:stretch/>
        </p:blipFill>
        <p:spPr>
          <a:xfrm>
            <a:off x="2057400" y="2224800"/>
            <a:ext cx="6175800" cy="28044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49" dur="indefinite" restart="never" nodeType="tmRoot">
          <p:childTnLst>
            <p:seq>
              <p:cTn id="150" dur="indefinite" nodeType="mainSeq">
                <p:childTnLst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PlaceHolder 1"/>
          <p:cNvSpPr>
            <a:spLocks noGrp="1"/>
          </p:cNvSpPr>
          <p:nvPr>
            <p:ph/>
          </p:nvPr>
        </p:nvSpPr>
        <p:spPr>
          <a:xfrm>
            <a:off x="453600" y="1079640"/>
            <a:ext cx="8372520" cy="37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en-US" sz="2000" spc="-1" strike="noStrike">
                <a:solidFill>
                  <a:srgbClr val="0065a2"/>
                </a:solidFill>
                <a:latin typeface="Arial"/>
              </a:rPr>
              <a:t>APS Light Source Improvements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0" name="PlaceHolder 2"/>
          <p:cNvSpPr>
            <a:spLocks noGrp="1"/>
          </p:cNvSpPr>
          <p:nvPr>
            <p:ph/>
          </p:nvPr>
        </p:nvSpPr>
        <p:spPr>
          <a:xfrm>
            <a:off x="453600" y="1478160"/>
            <a:ext cx="3860280" cy="3316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anchor="t">
            <a:noAutofit/>
          </a:bodyPr>
          <a:p>
            <a:pPr marL="173160" indent="-173160">
              <a:lnSpc>
                <a:spcPct val="100000"/>
              </a:lnSpc>
              <a:spcBef>
                <a:spcPts val="601"/>
              </a:spcBef>
              <a:buClr>
                <a:srgbClr val="232425"/>
              </a:buClr>
              <a:buFont typeface="Wingdings" charset="2"/>
              <a:buChar char=""/>
            </a:pPr>
            <a:r>
              <a:rPr b="0" lang="en-US" sz="1600" spc="-1" strike="noStrike">
                <a:solidFill>
                  <a:srgbClr val="232425"/>
                </a:solidFill>
                <a:latin typeface="Arial"/>
              </a:rPr>
              <a:t>X-ray detector capabilities are constantly improving: bigger frames, higher frame rates =&gt; more raw data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173160" indent="-173160">
              <a:lnSpc>
                <a:spcPct val="100000"/>
              </a:lnSpc>
              <a:spcBef>
                <a:spcPts val="601"/>
              </a:spcBef>
              <a:buClr>
                <a:srgbClr val="232425"/>
              </a:buClr>
              <a:buFont typeface="Wingdings" charset="2"/>
              <a:buChar char=""/>
            </a:pPr>
            <a:r>
              <a:rPr b="0" lang="en-US" sz="1600" spc="-1" strike="noStrike">
                <a:solidFill>
                  <a:srgbClr val="232425"/>
                </a:solidFill>
                <a:latin typeface="Arial"/>
              </a:rPr>
              <a:t>APS Upgrade: Higher brightness =&gt; more x-rays can be focused onto a smaller area =&gt; more raw data in greater detail and less time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173160" indent="-173160">
              <a:lnSpc>
                <a:spcPct val="100000"/>
              </a:lnSpc>
              <a:spcBef>
                <a:spcPts val="601"/>
              </a:spcBef>
              <a:buClr>
                <a:srgbClr val="232425"/>
              </a:buClr>
              <a:buFont typeface="Wingdings" charset="2"/>
              <a:buChar char=""/>
            </a:pPr>
            <a:r>
              <a:rPr b="0" lang="en-US" sz="1600" spc="-1" strike="noStrike">
                <a:solidFill>
                  <a:srgbClr val="232425"/>
                </a:solidFill>
                <a:latin typeface="Arial"/>
              </a:rPr>
              <a:t>Typical APS-U detectors support ~MB frames at ~kHz rates =&gt; GB/s data rates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1" name="PlaceHolder 3"/>
          <p:cNvSpPr>
            <a:spLocks noGrp="1"/>
          </p:cNvSpPr>
          <p:nvPr>
            <p:ph type="title"/>
          </p:nvPr>
        </p:nvSpPr>
        <p:spPr>
          <a:xfrm>
            <a:off x="453600" y="407520"/>
            <a:ext cx="8372520" cy="621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>
              <a:lnSpc>
                <a:spcPct val="95000"/>
              </a:lnSpc>
              <a:buNone/>
            </a:pPr>
            <a:r>
              <a:rPr b="1" lang="en-US" sz="2800" spc="-1" strike="noStrike" cap="all">
                <a:solidFill>
                  <a:srgbClr val="232425"/>
                </a:solidFill>
                <a:latin typeface="Arial"/>
              </a:rPr>
              <a:t>APS-U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2" name="Rounded Rectangle 1"/>
          <p:cNvSpPr/>
          <p:nvPr/>
        </p:nvSpPr>
        <p:spPr>
          <a:xfrm>
            <a:off x="965520" y="4167720"/>
            <a:ext cx="7201800" cy="639000"/>
          </a:xfrm>
          <a:prstGeom prst="roundRect">
            <a:avLst>
              <a:gd name="adj" fmla="val 16667"/>
            </a:avLst>
          </a:prstGeom>
          <a:solidFill>
            <a:srgbClr val="0082ca"/>
          </a:solidFill>
          <a:ln w="9360">
            <a:solidFill>
              <a:srgbClr val="004165"/>
            </a:solidFill>
            <a:round/>
          </a:ln>
          <a:effectLst>
            <a:outerShdw dist="42840" dir="5400000" blurRad="507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1600" spc="-1" strike="noStrike">
                <a:solidFill>
                  <a:srgbClr val="ffffff"/>
                </a:solidFill>
                <a:latin typeface="Arial"/>
              </a:rPr>
              <a:t>Data Deluge: Next Generation Detectors Have Higher Spatial Resolution and More Photons Enable Faster Detector Operation</a:t>
            </a:r>
            <a:endParaRPr b="0" lang="en-US" sz="1600" spc="-1" strike="noStrike">
              <a:latin typeface="Arial"/>
            </a:endParaRPr>
          </a:p>
        </p:txBody>
      </p:sp>
      <p:pic>
        <p:nvPicPr>
          <p:cNvPr id="473" name="Picture 4" descr="page15image30011376"/>
          <p:cNvPicPr/>
          <p:nvPr/>
        </p:nvPicPr>
        <p:blipFill>
          <a:blip r:embed="rId1"/>
          <a:stretch/>
        </p:blipFill>
        <p:spPr>
          <a:xfrm>
            <a:off x="5343120" y="718560"/>
            <a:ext cx="3339720" cy="1650600"/>
          </a:xfrm>
          <a:prstGeom prst="rect">
            <a:avLst/>
          </a:prstGeom>
          <a:ln w="0">
            <a:noFill/>
          </a:ln>
        </p:spPr>
      </p:pic>
      <p:pic>
        <p:nvPicPr>
          <p:cNvPr id="474" name="Picture 5" descr="page15image30012208"/>
          <p:cNvPicPr/>
          <p:nvPr/>
        </p:nvPicPr>
        <p:blipFill>
          <a:blip r:embed="rId2"/>
          <a:stretch/>
        </p:blipFill>
        <p:spPr>
          <a:xfrm>
            <a:off x="4314240" y="2385360"/>
            <a:ext cx="4368600" cy="1726920"/>
          </a:xfrm>
          <a:prstGeom prst="rect">
            <a:avLst/>
          </a:prstGeom>
          <a:ln w="0">
            <a:noFill/>
          </a:ln>
        </p:spPr>
      </p:pic>
      <p:sp>
        <p:nvSpPr>
          <p:cNvPr id="475" name="TextBox 1"/>
          <p:cNvSpPr/>
          <p:nvPr/>
        </p:nvSpPr>
        <p:spPr>
          <a:xfrm>
            <a:off x="5832000" y="2939760"/>
            <a:ext cx="2361960" cy="302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n-US" sz="1400" spc="-1" strike="noStrike">
                <a:solidFill>
                  <a:srgbClr val="47484a"/>
                </a:solidFill>
                <a:latin typeface="ArialMT"/>
              </a:rPr>
              <a:t>APS double bend lattice 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476" name="TextBox 2"/>
          <p:cNvSpPr/>
          <p:nvPr/>
        </p:nvSpPr>
        <p:spPr>
          <a:xfrm>
            <a:off x="5523480" y="3820680"/>
            <a:ext cx="2979360" cy="302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n-US" sz="1400" spc="-1" strike="noStrike">
                <a:solidFill>
                  <a:srgbClr val="47484a"/>
                </a:solidFill>
                <a:latin typeface="ArialMT"/>
              </a:rPr>
              <a:t>APS-U 7-bend achromat lattice </a:t>
            </a:r>
            <a:endParaRPr b="0" lang="en-US" sz="1400" spc="-1" strike="noStrike">
              <a:latin typeface="Arial"/>
            </a:endParaRPr>
          </a:p>
        </p:txBody>
      </p:sp>
    </p:spTree>
  </p:cSld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7" name="Picture 3" descr="detectors.png"/>
          <p:cNvPicPr/>
          <p:nvPr/>
        </p:nvPicPr>
        <p:blipFill>
          <a:blip r:embed="rId1"/>
          <a:stretch/>
        </p:blipFill>
        <p:spPr>
          <a:xfrm>
            <a:off x="1254960" y="938160"/>
            <a:ext cx="6633720" cy="3316680"/>
          </a:xfrm>
          <a:prstGeom prst="rect">
            <a:avLst/>
          </a:prstGeom>
          <a:ln w="0">
            <a:noFill/>
          </a:ln>
        </p:spPr>
      </p:pic>
      <p:sp>
        <p:nvSpPr>
          <p:cNvPr id="478" name="PlaceHolder 1"/>
          <p:cNvSpPr>
            <a:spLocks noGrp="1"/>
          </p:cNvSpPr>
          <p:nvPr>
            <p:ph type="title"/>
          </p:nvPr>
        </p:nvSpPr>
        <p:spPr>
          <a:xfrm>
            <a:off x="457200" y="407520"/>
            <a:ext cx="8372520" cy="621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>
              <a:lnSpc>
                <a:spcPct val="95000"/>
              </a:lnSpc>
              <a:buNone/>
            </a:pPr>
            <a:r>
              <a:rPr b="1" lang="en-US" sz="2800" spc="-1" strike="noStrike" cap="all">
                <a:solidFill>
                  <a:srgbClr val="232425"/>
                </a:solidFill>
                <a:latin typeface="Arial"/>
              </a:rPr>
              <a:t>Candidate APS-U Detector Data Rates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9" name="Rounded Rectangle 3"/>
          <p:cNvSpPr/>
          <p:nvPr/>
        </p:nvSpPr>
        <p:spPr>
          <a:xfrm>
            <a:off x="457200" y="4167720"/>
            <a:ext cx="8372520" cy="639000"/>
          </a:xfrm>
          <a:prstGeom prst="roundRect">
            <a:avLst>
              <a:gd name="adj" fmla="val 16667"/>
            </a:avLst>
          </a:prstGeom>
          <a:solidFill>
            <a:srgbClr val="0082ca"/>
          </a:solidFill>
          <a:ln w="9360">
            <a:solidFill>
              <a:srgbClr val="004165"/>
            </a:solidFill>
            <a:round/>
          </a:ln>
          <a:effectLst>
            <a:outerShdw dist="42840" dir="5400000" blurRad="507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1600" spc="-1" strike="noStrike">
                <a:solidFill>
                  <a:srgbClr val="ffffff"/>
                </a:solidFill>
                <a:latin typeface="Arial"/>
              </a:rPr>
              <a:t>New High Data Rate Detectors Necessitate Software and Hardware Infrastructure Capable of Bridging Detectors, and Compute and Storage Resources</a:t>
            </a:r>
            <a:endParaRPr b="0" lang="en-US" sz="1600" spc="-1" strike="noStrike">
              <a:latin typeface="Arial"/>
            </a:endParaRPr>
          </a:p>
        </p:txBody>
      </p:sp>
    </p:spTree>
  </p:cSld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Slide Number Placeholder 1"/>
          <p:cNvSpPr txBox="1"/>
          <p:nvPr/>
        </p:nvSpPr>
        <p:spPr>
          <a:xfrm>
            <a:off x="4095360" y="4795560"/>
            <a:ext cx="947160" cy="274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fld id="{44B775EB-25F6-465F-B3C6-A3045085EA6D}" type="slidenum">
              <a:rPr b="0" lang="en-US" sz="1000" spc="-1" strike="noStrike">
                <a:solidFill>
                  <a:srgbClr val="8d8d8d"/>
                </a:solidFill>
                <a:latin typeface="Arial"/>
              </a:rPr>
              <a:t>&lt;number&gt;</a:t>
            </a:fld>
            <a:endParaRPr b="0" lang="en-US" sz="1000" spc="-1" strike="noStrike">
              <a:latin typeface="Times New Roman"/>
            </a:endParaRPr>
          </a:p>
        </p:txBody>
      </p:sp>
      <p:sp>
        <p:nvSpPr>
          <p:cNvPr id="481" name="PlaceHolder 1"/>
          <p:cNvSpPr>
            <a:spLocks noGrp="1"/>
          </p:cNvSpPr>
          <p:nvPr>
            <p:ph type="title"/>
          </p:nvPr>
        </p:nvSpPr>
        <p:spPr>
          <a:xfrm>
            <a:off x="454320" y="358200"/>
            <a:ext cx="8372520" cy="621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>
              <a:lnSpc>
                <a:spcPct val="95000"/>
              </a:lnSpc>
              <a:buNone/>
            </a:pPr>
            <a:r>
              <a:rPr b="1" lang="en-US" sz="2800" spc="-1" strike="noStrike" cap="all">
                <a:solidFill>
                  <a:srgbClr val="232425"/>
                </a:solidFill>
                <a:latin typeface="Arial"/>
              </a:rPr>
              <a:t>Scale of the challenge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2" name="PlaceHolder 2"/>
          <p:cNvSpPr>
            <a:spLocks noGrp="1"/>
          </p:cNvSpPr>
          <p:nvPr>
            <p:ph/>
          </p:nvPr>
        </p:nvSpPr>
        <p:spPr>
          <a:xfrm>
            <a:off x="454320" y="1641240"/>
            <a:ext cx="4387320" cy="3070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1600" spc="-1" strike="noStrike">
                <a:solidFill>
                  <a:srgbClr val="232425"/>
                </a:solidFill>
                <a:latin typeface="Arial"/>
              </a:rPr>
              <a:t>APS-U Era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173160" indent="-173160">
              <a:lnSpc>
                <a:spcPct val="100000"/>
              </a:lnSpc>
              <a:buClr>
                <a:srgbClr val="232425"/>
              </a:buClr>
              <a:buFont typeface="Wingdings" charset="2"/>
              <a:buChar char=""/>
              <a:tabLst>
                <a:tab algn="l" pos="0"/>
              </a:tabLst>
            </a:pPr>
            <a:r>
              <a:rPr b="0" lang="en-US" sz="1600" spc="-1" strike="noStrike">
                <a:solidFill>
                  <a:srgbClr val="232425"/>
                </a:solidFill>
                <a:latin typeface="Arial"/>
              </a:rPr>
              <a:t>~68 beamlines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173160" indent="-173160">
              <a:lnSpc>
                <a:spcPct val="100000"/>
              </a:lnSpc>
              <a:buClr>
                <a:srgbClr val="232425"/>
              </a:buClr>
              <a:buFont typeface="Wingdings" charset="2"/>
              <a:buChar char=""/>
              <a:tabLst>
                <a:tab algn="l" pos="0"/>
              </a:tabLst>
            </a:pPr>
            <a:r>
              <a:rPr b="0" lang="en-US" sz="1600" spc="-1" strike="noStrike">
                <a:solidFill>
                  <a:srgbClr val="232425"/>
                </a:solidFill>
                <a:latin typeface="Arial"/>
              </a:rPr>
              <a:t>9 feature beamlines and many enhanced beamlines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1600" spc="-1" strike="noStrike">
                <a:solidFill>
                  <a:srgbClr val="232425"/>
                </a:solidFill>
                <a:latin typeface="Arial"/>
              </a:rPr>
              <a:t>Over the next decade the APS will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173160" indent="-173160">
              <a:lnSpc>
                <a:spcPct val="100000"/>
              </a:lnSpc>
              <a:buClr>
                <a:srgbClr val="232425"/>
              </a:buClr>
              <a:buFont typeface="Wingdings" charset="2"/>
              <a:buChar char=""/>
              <a:tabLst>
                <a:tab algn="l" pos="0"/>
              </a:tabLst>
            </a:pPr>
            <a:r>
              <a:rPr b="0" lang="en-US" sz="1600" spc="-1" strike="noStrike">
                <a:solidFill>
                  <a:srgbClr val="232425"/>
                </a:solidFill>
                <a:latin typeface="Arial"/>
              </a:rPr>
              <a:t>Generate 100s of petabytes (PBs) of raw data per year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173160" indent="-173160">
              <a:lnSpc>
                <a:spcPct val="100000"/>
              </a:lnSpc>
              <a:buClr>
                <a:srgbClr val="232425"/>
              </a:buClr>
              <a:buFont typeface="Wingdings" charset="2"/>
              <a:buChar char=""/>
              <a:tabLst>
                <a:tab algn="l" pos="0"/>
              </a:tabLst>
            </a:pPr>
            <a:r>
              <a:rPr b="0" lang="en-US" sz="1600" spc="-1" strike="noStrike">
                <a:solidFill>
                  <a:srgbClr val="232425"/>
                </a:solidFill>
                <a:latin typeface="Arial"/>
              </a:rPr>
              <a:t>Require 10s of PFLOP/s of on-demand computing power for first pass data processing and reduction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1600" spc="-1" strike="noStrike">
                <a:solidFill>
                  <a:srgbClr val="232425"/>
                </a:solidFill>
                <a:latin typeface="Arial"/>
              </a:rPr>
              <a:t>For more information see the </a:t>
            </a:r>
            <a:r>
              <a:rPr b="1" lang="en-US" sz="1600" spc="-1" strike="noStrike" u="sng">
                <a:solidFill>
                  <a:srgbClr val="000000"/>
                </a:solidFill>
                <a:uFillTx/>
                <a:latin typeface="Arial"/>
                <a:hlinkClick r:id="rId1"/>
              </a:rPr>
              <a:t>APS Scientific Computing Strategy</a:t>
            </a:r>
            <a:r>
              <a:rPr b="1" lang="en-US" sz="1600" spc="-1" strike="noStrike">
                <a:solidFill>
                  <a:srgbClr val="232425"/>
                </a:solidFill>
                <a:latin typeface="Arial"/>
              </a:rPr>
              <a:t> document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3" name="PlaceHolder 3"/>
          <p:cNvSpPr>
            <a:spLocks noGrp="1"/>
          </p:cNvSpPr>
          <p:nvPr>
            <p:ph/>
          </p:nvPr>
        </p:nvSpPr>
        <p:spPr>
          <a:xfrm>
            <a:off x="454320" y="1019520"/>
            <a:ext cx="8372520" cy="621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en-US" sz="2000" spc="-1" strike="noStrike">
                <a:solidFill>
                  <a:srgbClr val="00609c"/>
                </a:solidFill>
                <a:latin typeface="Arial"/>
              </a:rPr>
              <a:t>Multiple Order-of-Magnitude Increase in Demand For Computing Resources Over Next Decade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4" name="TextBox 5"/>
          <p:cNvSpPr/>
          <p:nvPr/>
        </p:nvSpPr>
        <p:spPr>
          <a:xfrm>
            <a:off x="4898160" y="4001040"/>
            <a:ext cx="3785400" cy="595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algn="just">
              <a:lnSpc>
                <a:spcPct val="100000"/>
              </a:lnSpc>
              <a:buNone/>
            </a:pPr>
            <a:r>
              <a:rPr b="0" i="1" lang="en-US" sz="1000" spc="-1" strike="noStrike">
                <a:solidFill>
                  <a:srgbClr val="232425"/>
                </a:solidFill>
                <a:latin typeface="Arial"/>
              </a:rPr>
              <a:t>Log Scale: Estimated data generation volumes per year at the APS. Data generation will drop temporarily due to the installation of new storage ring and beamline upgrades.</a:t>
            </a:r>
            <a:endParaRPr b="0" lang="en-US" sz="1000" spc="-1" strike="noStrike">
              <a:latin typeface="Arial"/>
            </a:endParaRPr>
          </a:p>
        </p:txBody>
      </p:sp>
      <p:graphicFrame>
        <p:nvGraphicFramePr>
          <p:cNvPr id="485" name="Chart 1"/>
          <p:cNvGraphicFramePr/>
          <p:nvPr/>
        </p:nvGraphicFramePr>
        <p:xfrm>
          <a:off x="4898160" y="1554480"/>
          <a:ext cx="3785400" cy="2495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86" name="TextBox 6"/>
          <p:cNvSpPr/>
          <p:nvPr/>
        </p:nvSpPr>
        <p:spPr>
          <a:xfrm>
            <a:off x="5355720" y="1568160"/>
            <a:ext cx="2869560" cy="24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0" lang="en-US" sz="1000" spc="-1" strike="noStrike">
                <a:solidFill>
                  <a:srgbClr val="47484a"/>
                </a:solidFill>
                <a:latin typeface="Arial"/>
              </a:rPr>
              <a:t>Estimated APS Data Generation Rates Per Year</a:t>
            </a:r>
            <a:endParaRPr b="0" lang="en-US" sz="1000" spc="-1" strike="noStrike">
              <a:latin typeface="Arial"/>
            </a:endParaRPr>
          </a:p>
        </p:txBody>
      </p:sp>
    </p:spTree>
  </p:cSld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PlaceHolder 1"/>
          <p:cNvSpPr>
            <a:spLocks noGrp="1"/>
          </p:cNvSpPr>
          <p:nvPr>
            <p:ph type="title"/>
          </p:nvPr>
        </p:nvSpPr>
        <p:spPr>
          <a:xfrm>
            <a:off x="307800" y="103680"/>
            <a:ext cx="8381520" cy="438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en-US" sz="2800" spc="-1" strike="noStrike" cap="all">
                <a:solidFill>
                  <a:srgbClr val="000000"/>
                </a:solidFill>
                <a:latin typeface="Arial"/>
              </a:rPr>
              <a:t>Guiding Philosophy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8" name="PlaceHolder 2"/>
          <p:cNvSpPr>
            <a:spLocks noGrp="1"/>
          </p:cNvSpPr>
          <p:nvPr>
            <p:ph/>
          </p:nvPr>
        </p:nvSpPr>
        <p:spPr>
          <a:xfrm>
            <a:off x="451800" y="626400"/>
            <a:ext cx="7314840" cy="3790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</a:rPr>
              <a:t>    </a:t>
            </a:r>
            <a:r>
              <a:rPr b="0" lang="en-US" sz="1600" spc="-1" strike="noStrike">
                <a:solidFill>
                  <a:srgbClr val="000000"/>
                </a:solidFill>
                <a:latin typeface="Arial"/>
              </a:rPr>
              <a:t>Solution will prefer existing APS and synchrotron light source community tools and technologies, for example​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43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</a:rPr>
              <a:t>EPICS (including areaDetector and synApps)​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43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</a:rPr>
              <a:t>Bluesky​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43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</a:rPr>
              <a:t>APS Data Management System​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43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</a:rPr>
              <a:t>Globus​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en-US" sz="1600" spc="-1" strike="noStrike">
                <a:solidFill>
                  <a:srgbClr val="000000"/>
                </a:solidFill>
                <a:latin typeface="Arial"/>
              </a:rPr>
              <a:t>Entirely new developments will only be undertaken when necessary and no suitable existing solutions are found.​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</a:rPr>
              <a:t>We will deliver a working solution that is deployable at a facility-wide scale that makes best use of existing resources and support mechanisms.​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PlaceHolder 1"/>
          <p:cNvSpPr>
            <a:spLocks noGrp="1"/>
          </p:cNvSpPr>
          <p:nvPr>
            <p:ph type="title"/>
          </p:nvPr>
        </p:nvSpPr>
        <p:spPr>
          <a:xfrm>
            <a:off x="-1440" y="0"/>
            <a:ext cx="8840160" cy="4488480"/>
          </a:xfrm>
          <a:prstGeom prst="rect">
            <a:avLst/>
          </a:prstGeom>
          <a:noFill/>
          <a:ln w="0">
            <a:noFill/>
          </a:ln>
        </p:spPr>
        <p:txBody>
          <a:bodyPr lIns="457200" rIns="0" tIns="0" bIns="182880" anchor="ctr">
            <a:noAutofit/>
          </a:bodyPr>
          <a:p>
            <a:pPr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en-US" sz="2800" spc="-1" strike="noStrike" cap="all">
                <a:solidFill>
                  <a:srgbClr val="ffffff"/>
                </a:solidFill>
                <a:latin typeface="Arial"/>
              </a:rPr>
              <a:t>Rebuilding the Beamline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PlaceHolder 1"/>
          <p:cNvSpPr>
            <a:spLocks noGrp="1"/>
          </p:cNvSpPr>
          <p:nvPr>
            <p:ph type="title"/>
          </p:nvPr>
        </p:nvSpPr>
        <p:spPr>
          <a:xfrm>
            <a:off x="307800" y="103680"/>
            <a:ext cx="8381520" cy="438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en-US" sz="2800" spc="-1" strike="noStrike" cap="all">
                <a:solidFill>
                  <a:srgbClr val="000000"/>
                </a:solidFill>
                <a:latin typeface="Arial"/>
              </a:rPr>
              <a:t>Beamline Hardware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1" name="PlaceHolder 2"/>
          <p:cNvSpPr>
            <a:spLocks noGrp="1"/>
          </p:cNvSpPr>
          <p:nvPr>
            <p:ph/>
          </p:nvPr>
        </p:nvSpPr>
        <p:spPr>
          <a:xfrm>
            <a:off x="451800" y="626400"/>
            <a:ext cx="4348800" cy="3790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432000" indent="-324000">
              <a:lnSpc>
                <a:spcPct val="100000"/>
              </a:lnSpc>
              <a:spcBef>
                <a:spcPts val="72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</a:rPr>
              <a:t>Moving away from VME for anything new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spcBef>
                <a:spcPts val="72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spcBef>
                <a:spcPts val="72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</a:rPr>
              <a:t>Focusing on networked based devices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</a:rPr>
              <a:t>Motors: ACS MP4U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</a:rPr>
              <a:t>Comms: Moxa Serial Terminals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</a:rPr>
              <a:t>I/O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43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</a:rPr>
              <a:t>Labjack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43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</a:rPr>
              <a:t>Measurement Computing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43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</a:rPr>
              <a:t>TetrAMM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43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</a:rPr>
              <a:t>SoftGlueZynq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92" name="" descr=""/>
          <p:cNvPicPr/>
          <p:nvPr/>
        </p:nvPicPr>
        <p:blipFill>
          <a:blip r:embed="rId1"/>
          <a:srcRect l="0" t="18502" r="0" b="14822"/>
          <a:stretch/>
        </p:blipFill>
        <p:spPr>
          <a:xfrm>
            <a:off x="5486400" y="156600"/>
            <a:ext cx="3086280" cy="2057400"/>
          </a:xfrm>
          <a:prstGeom prst="rect">
            <a:avLst/>
          </a:prstGeom>
          <a:ln w="0">
            <a:noFill/>
          </a:ln>
        </p:spPr>
      </p:pic>
      <p:pic>
        <p:nvPicPr>
          <p:cNvPr id="493" name="" descr=""/>
          <p:cNvPicPr/>
          <p:nvPr/>
        </p:nvPicPr>
        <p:blipFill>
          <a:blip r:embed="rId2"/>
          <a:srcRect l="0" t="32872" r="0" b="30278"/>
          <a:stretch/>
        </p:blipFill>
        <p:spPr>
          <a:xfrm>
            <a:off x="5029200" y="2057760"/>
            <a:ext cx="3722400" cy="1371240"/>
          </a:xfrm>
          <a:prstGeom prst="rect">
            <a:avLst/>
          </a:prstGeom>
          <a:ln w="0">
            <a:noFill/>
          </a:ln>
        </p:spPr>
      </p:pic>
      <p:pic>
        <p:nvPicPr>
          <p:cNvPr id="494" name="" descr=""/>
          <p:cNvPicPr/>
          <p:nvPr/>
        </p:nvPicPr>
        <p:blipFill>
          <a:blip r:embed="rId3"/>
          <a:srcRect l="42841" t="-4" r="11059" b="0"/>
          <a:stretch/>
        </p:blipFill>
        <p:spPr>
          <a:xfrm rot="5441400">
            <a:off x="4738320" y="2936160"/>
            <a:ext cx="1386720" cy="2400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PlaceHolder 1"/>
          <p:cNvSpPr>
            <a:spLocks noGrp="1"/>
          </p:cNvSpPr>
          <p:nvPr>
            <p:ph type="title"/>
          </p:nvPr>
        </p:nvSpPr>
        <p:spPr>
          <a:xfrm>
            <a:off x="307800" y="103680"/>
            <a:ext cx="8381520" cy="438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en-US" sz="2800" spc="-1" strike="noStrike" cap="all">
                <a:solidFill>
                  <a:srgbClr val="000000"/>
                </a:solidFill>
                <a:latin typeface="Arial"/>
              </a:rPr>
              <a:t>Beamline Software (IOCs)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6" name="PlaceHolder 2"/>
          <p:cNvSpPr>
            <a:spLocks noGrp="1"/>
          </p:cNvSpPr>
          <p:nvPr>
            <p:ph/>
          </p:nvPr>
        </p:nvSpPr>
        <p:spPr>
          <a:xfrm>
            <a:off x="451800" y="626400"/>
            <a:ext cx="7314840" cy="3790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</a:rPr>
              <a:t>All IOCs using or upgraded to synApps 6-3 </a:t>
            </a:r>
            <a:r>
              <a:rPr b="0" lang="en-US" sz="1600" spc="-1" strike="noStrike">
                <a:solidFill>
                  <a:srgbClr val="000000"/>
                </a:solidFill>
                <a:latin typeface="Arial"/>
              </a:rPr>
              <a:t>built against base-7.0.8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43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https://github.com/EPICS-synApps/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assemble_synApps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</a:rPr>
              <a:t>EPICS v7 / PVA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43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For AreaDetectors, still primarily using CA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</a:rPr>
              <a:t>Control scripts allowing remote </a:t>
            </a:r>
            <a:r>
              <a:rPr b="0" lang="en-US" sz="1600" spc="-1" strike="noStrike">
                <a:solidFill>
                  <a:srgbClr val="000000"/>
                </a:solidFill>
                <a:latin typeface="Arial"/>
              </a:rPr>
              <a:t>start/stop/restart features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</a:rPr>
              <a:t>Automatic iocConsole logs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</a:rPr>
              <a:t>iocshLoad-enabled scripts for ease of </a:t>
            </a:r>
            <a:r>
              <a:rPr b="0" lang="en-US" sz="1600" spc="-1" strike="noStrike">
                <a:solidFill>
                  <a:srgbClr val="000000"/>
                </a:solidFill>
                <a:latin typeface="Arial"/>
              </a:rPr>
              <a:t>loading support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43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200" spc="-1" strike="noStrike">
                <a:solidFill>
                  <a:srgbClr val="000000"/>
                </a:solidFill>
                <a:latin typeface="FreeMono"/>
              </a:rPr>
              <a:t>iocshLoad("ADGeniCam.iocsh", </a:t>
            </a:r>
            <a:r>
              <a:rPr b="0" lang="en-US" sz="1200" spc="-1" strike="noStrike">
                <a:solidFill>
                  <a:srgbClr val="000000"/>
                </a:solidFill>
                <a:latin typeface="FreeMono"/>
              </a:rPr>
              <a:t>"PREFIX=8idaSoft:, INSTANCE=flag1, </a:t>
            </a:r>
            <a:r>
              <a:rPr b="0" lang="en-US" sz="1200" spc="-1" strike="noStrike">
                <a:solidFill>
                  <a:srgbClr val="000000"/>
                </a:solidFill>
                <a:latin typeface="FreeMono"/>
              </a:rPr>
              <a:t>CAM_IP=x.x.x.x, MODEL=AVT_Alvium_G1-</a:t>
            </a:r>
            <a:r>
              <a:rPr b="0" lang="en-US" sz="1200" spc="-1" strike="noStrike">
                <a:solidFill>
                  <a:srgbClr val="000000"/>
                </a:solidFill>
                <a:latin typeface="FreeMono"/>
              </a:rPr>
              <a:t>510m, XSIZE=2464, YSIZE=2064, </a:t>
            </a:r>
            <a:r>
              <a:rPr b="0" lang="en-US" sz="1200" spc="-1" strike="noStrike">
                <a:solidFill>
                  <a:srgbClr val="000000"/>
                </a:solidFill>
                <a:latin typeface="FreeMono"/>
              </a:rPr>
              <a:t>TYPE=UInt8")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PlaceHolder 1"/>
          <p:cNvSpPr>
            <a:spLocks noGrp="1"/>
          </p:cNvSpPr>
          <p:nvPr>
            <p:ph type="title"/>
          </p:nvPr>
        </p:nvSpPr>
        <p:spPr>
          <a:xfrm>
            <a:off x="313200" y="103680"/>
            <a:ext cx="8381520" cy="438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en-US" sz="2800" spc="-1" strike="noStrike" cap="all">
                <a:solidFill>
                  <a:srgbClr val="000000"/>
                </a:solidFill>
                <a:latin typeface="Arial"/>
              </a:rPr>
              <a:t>Beamline Software (UI)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8" name="PlaceHolder 2"/>
          <p:cNvSpPr>
            <a:spLocks noGrp="1"/>
          </p:cNvSpPr>
          <p:nvPr>
            <p:ph/>
          </p:nvPr>
        </p:nvSpPr>
        <p:spPr>
          <a:xfrm>
            <a:off x="457200" y="626400"/>
            <a:ext cx="7314840" cy="3790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</a:rPr>
              <a:t>Using CaQtDM (PSI)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43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</a:rPr>
              <a:t>will likely be moving </a:t>
            </a:r>
            <a:r>
              <a:rPr b="0" lang="en-US" sz="1600" spc="-1" strike="noStrike">
                <a:solidFill>
                  <a:srgbClr val="000000"/>
                </a:solidFill>
                <a:latin typeface="Arial"/>
              </a:rPr>
              <a:t>to CSS-Phoebus in </a:t>
            </a:r>
            <a:r>
              <a:rPr b="0" lang="en-US" sz="1600" spc="-1" strike="noStrike">
                <a:solidFill>
                  <a:srgbClr val="000000"/>
                </a:solidFill>
                <a:latin typeface="Arial"/>
              </a:rPr>
              <a:t>the future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1600" spc="-1" strike="noStrike">
                <a:solidFill>
                  <a:srgbClr val="000000"/>
                </a:solidFill>
                <a:latin typeface="Arial"/>
              </a:rPr>
              <a:t>Takeaway: </a:t>
            </a:r>
            <a:r>
              <a:rPr b="0" lang="en-US" sz="1600" spc="-1" strike="noStrike">
                <a:solidFill>
                  <a:srgbClr val="000000"/>
                </a:solidFill>
                <a:latin typeface="Arial"/>
              </a:rPr>
              <a:t>Use </a:t>
            </a:r>
            <a:r>
              <a:rPr b="0" lang="en-US" sz="1600" spc="-1" strike="noStrike">
                <a:solidFill>
                  <a:srgbClr val="000000"/>
                </a:solidFill>
                <a:latin typeface="Arial"/>
              </a:rPr>
              <a:t>generation software for </a:t>
            </a:r>
            <a:r>
              <a:rPr b="0" lang="en-US" sz="1600" spc="-1" strike="noStrike">
                <a:solidFill>
                  <a:srgbClr val="000000"/>
                </a:solidFill>
                <a:latin typeface="Arial"/>
              </a:rPr>
              <a:t>screens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43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</a:rPr>
              <a:t>Phoebusgen </a:t>
            </a:r>
            <a:r>
              <a:rPr b="0" lang="en-US" sz="1600" spc="-1" strike="noStrike">
                <a:solidFill>
                  <a:srgbClr val="000000"/>
                </a:solidFill>
                <a:latin typeface="Arial"/>
              </a:rPr>
              <a:t>(https://github.com/</a:t>
            </a:r>
            <a:r>
              <a:rPr b="0" lang="en-US" sz="1600" spc="-1" strike="noStrike">
                <a:solidFill>
                  <a:srgbClr val="000000"/>
                </a:solidFill>
                <a:latin typeface="Arial"/>
              </a:rPr>
              <a:t>als-epics/phoebusg</a:t>
            </a:r>
            <a:r>
              <a:rPr b="0" lang="en-US" sz="1600" spc="-1" strike="noStrike">
                <a:solidFill>
                  <a:srgbClr val="000000"/>
                </a:solidFill>
                <a:latin typeface="Arial"/>
              </a:rPr>
              <a:t>en)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43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</a:rPr>
              <a:t>GESTALT </a:t>
            </a:r>
            <a:r>
              <a:rPr b="0" lang="en-US" sz="1600" spc="-1" strike="noStrike">
                <a:solidFill>
                  <a:srgbClr val="000000"/>
                </a:solidFill>
                <a:latin typeface="Arial"/>
              </a:rPr>
              <a:t>(https://github.com/</a:t>
            </a:r>
            <a:r>
              <a:rPr b="0" lang="en-US" sz="1600" spc="-1" strike="noStrike">
                <a:solidFill>
                  <a:srgbClr val="000000"/>
                </a:solidFill>
                <a:latin typeface="Arial"/>
              </a:rPr>
              <a:t>BCDA-APS/gestalt)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99" name="" descr=""/>
          <p:cNvPicPr/>
          <p:nvPr/>
        </p:nvPicPr>
        <p:blipFill>
          <a:blip r:embed="rId1"/>
          <a:stretch/>
        </p:blipFill>
        <p:spPr>
          <a:xfrm>
            <a:off x="2057400" y="2425680"/>
            <a:ext cx="4227840" cy="2374920"/>
          </a:xfrm>
          <a:prstGeom prst="rect">
            <a:avLst/>
          </a:prstGeom>
          <a:ln w="0">
            <a:noFill/>
          </a:ln>
        </p:spPr>
      </p:pic>
      <p:pic>
        <p:nvPicPr>
          <p:cNvPr id="500" name="" descr=""/>
          <p:cNvPicPr/>
          <p:nvPr/>
        </p:nvPicPr>
        <p:blipFill>
          <a:blip r:embed="rId2"/>
          <a:stretch/>
        </p:blipFill>
        <p:spPr>
          <a:xfrm>
            <a:off x="6676560" y="342720"/>
            <a:ext cx="2238840" cy="2400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29" dur="indefinite" restart="never" nodeType="tmRoot">
          <p:childTnLst>
            <p:seq>
              <p:cTn id="30" dur="indefinite" nodeType="mainSeq">
                <p:childTnLst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</TotalTime>
  <Application>LibreOffice/7.3.7.2$Linux_X86_64 LibreOffice_project/30$Build-2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2024-09-17T10:15:49Z</dcterms:created>
  <dc:creator/>
  <dc:description/>
  <dc:language>en-US</dc:language>
  <cp:lastModifiedBy/>
  <dcterms:modified xsi:type="dcterms:W3CDTF">2024-09-18T13:22:44Z</dcterms:modified>
  <cp:revision>6</cp:revision>
  <dc:subject/>
  <dc:title>Argonne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r8>1</vt:r8>
  </property>
  <property fmtid="{D5CDD505-2E9C-101B-9397-08002B2CF9AE}" pid="3" name="PresentationFormat">
    <vt:lpwstr>On-screen Show (16:9)</vt:lpwstr>
  </property>
  <property fmtid="{D5CDD505-2E9C-101B-9397-08002B2CF9AE}" pid="4" name="Slides">
    <vt:r8>5</vt:r8>
  </property>
</Properties>
</file>