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1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74"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Lst>
  <p:sldSz cy="6858000" cx="12192000"/>
  <p:notesSz cx="6858000" cy="9144000"/>
  <p:embeddedFontLst>
    <p:embeddedFont>
      <p:font typeface="Arial Narrow"/>
      <p:regular r:id="rId23"/>
      <p:bold r:id="rId24"/>
      <p:italic r:id="rId25"/>
      <p:boldItalic r:id="rId26"/>
    </p:embeddedFont>
    <p:embeddedFont>
      <p:font typeface="Corbel"/>
      <p:regular r:id="rId27"/>
      <p:bold r:id="rId28"/>
      <p:italic r:id="rId29"/>
      <p:boldItalic r:id="rId30"/>
    </p:embeddedFont>
    <p:embeddedFont>
      <p:font typeface="Candara"/>
      <p:regular r:id="rId31"/>
      <p:bold r:id="rId32"/>
      <p:italic r:id="rId33"/>
      <p:boldItalic r:id="rId34"/>
    </p:embeddedFont>
    <p:embeddedFont>
      <p:font typeface="Open Sans"/>
      <p:regular r:id="rId35"/>
      <p:bold r:id="rId36"/>
      <p:italic r:id="rId37"/>
      <p:boldItalic r:id="rId38"/>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20" Type="http://schemas.openxmlformats.org/officeDocument/2006/relationships/slide" Target="slides/slide16.xml"/><Relationship Id="rId22" Type="http://schemas.openxmlformats.org/officeDocument/2006/relationships/slide" Target="slides/slide18.xml"/><Relationship Id="rId21" Type="http://schemas.openxmlformats.org/officeDocument/2006/relationships/slide" Target="slides/slide17.xml"/><Relationship Id="rId24" Type="http://schemas.openxmlformats.org/officeDocument/2006/relationships/font" Target="fonts/ArialNarrow-bold.fntdata"/><Relationship Id="rId23" Type="http://schemas.openxmlformats.org/officeDocument/2006/relationships/font" Target="fonts/ArialNarrow-regular.fntdata"/><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26" Type="http://schemas.openxmlformats.org/officeDocument/2006/relationships/font" Target="fonts/ArialNarrow-boldItalic.fntdata"/><Relationship Id="rId25" Type="http://schemas.openxmlformats.org/officeDocument/2006/relationships/font" Target="fonts/ArialNarrow-italic.fntdata"/><Relationship Id="rId28" Type="http://schemas.openxmlformats.org/officeDocument/2006/relationships/font" Target="fonts/Corbel-bold.fntdata"/><Relationship Id="rId27" Type="http://schemas.openxmlformats.org/officeDocument/2006/relationships/font" Target="fonts/Corbel-regular.fntdata"/><Relationship Id="rId5" Type="http://schemas.openxmlformats.org/officeDocument/2006/relationships/slide" Target="slides/slide1.xml"/><Relationship Id="rId6" Type="http://schemas.openxmlformats.org/officeDocument/2006/relationships/slide" Target="slides/slide2.xml"/><Relationship Id="rId29" Type="http://schemas.openxmlformats.org/officeDocument/2006/relationships/font" Target="fonts/Corbel-italic.fntdata"/><Relationship Id="rId7" Type="http://schemas.openxmlformats.org/officeDocument/2006/relationships/slide" Target="slides/slide3.xml"/><Relationship Id="rId8" Type="http://schemas.openxmlformats.org/officeDocument/2006/relationships/slide" Target="slides/slide4.xml"/><Relationship Id="rId31" Type="http://schemas.openxmlformats.org/officeDocument/2006/relationships/font" Target="fonts/Candara-regular.fntdata"/><Relationship Id="rId30" Type="http://schemas.openxmlformats.org/officeDocument/2006/relationships/font" Target="fonts/Corbel-boldItalic.fntdata"/><Relationship Id="rId11" Type="http://schemas.openxmlformats.org/officeDocument/2006/relationships/slide" Target="slides/slide7.xml"/><Relationship Id="rId33" Type="http://schemas.openxmlformats.org/officeDocument/2006/relationships/font" Target="fonts/Candara-italic.fntdata"/><Relationship Id="rId10" Type="http://schemas.openxmlformats.org/officeDocument/2006/relationships/slide" Target="slides/slide6.xml"/><Relationship Id="rId32" Type="http://schemas.openxmlformats.org/officeDocument/2006/relationships/font" Target="fonts/Candara-bold.fntdata"/><Relationship Id="rId13" Type="http://schemas.openxmlformats.org/officeDocument/2006/relationships/slide" Target="slides/slide9.xml"/><Relationship Id="rId35" Type="http://schemas.openxmlformats.org/officeDocument/2006/relationships/font" Target="fonts/OpenSans-regular.fntdata"/><Relationship Id="rId12" Type="http://schemas.openxmlformats.org/officeDocument/2006/relationships/slide" Target="slides/slide8.xml"/><Relationship Id="rId34" Type="http://schemas.openxmlformats.org/officeDocument/2006/relationships/font" Target="fonts/Candara-boldItalic.fntdata"/><Relationship Id="rId15" Type="http://schemas.openxmlformats.org/officeDocument/2006/relationships/slide" Target="slides/slide11.xml"/><Relationship Id="rId37" Type="http://schemas.openxmlformats.org/officeDocument/2006/relationships/font" Target="fonts/OpenSans-italic.fntdata"/><Relationship Id="rId14" Type="http://schemas.openxmlformats.org/officeDocument/2006/relationships/slide" Target="slides/slide10.xml"/><Relationship Id="rId36" Type="http://schemas.openxmlformats.org/officeDocument/2006/relationships/font" Target="fonts/OpenSans-bold.fntdata"/><Relationship Id="rId17" Type="http://schemas.openxmlformats.org/officeDocument/2006/relationships/slide" Target="slides/slide13.xml"/><Relationship Id="rId16" Type="http://schemas.openxmlformats.org/officeDocument/2006/relationships/slide" Target="slides/slide12.xml"/><Relationship Id="rId38" Type="http://schemas.openxmlformats.org/officeDocument/2006/relationships/font" Target="fonts/OpenSans-boldItalic.fntdata"/><Relationship Id="rId19" Type="http://schemas.openxmlformats.org/officeDocument/2006/relationships/slide" Target="slides/slide15.xml"/><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indent="-228600" lvl="1" marL="914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2pPr>
            <a:lvl3pPr indent="-228600" lvl="2" marL="1371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3pPr>
            <a:lvl4pPr indent="-228600" lvl="3" marL="1828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4pPr>
            <a:lvl5pPr indent="-228600" lvl="4" marL="22860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5pPr>
            <a:lvl6pPr indent="-228600" lvl="5" marL="2743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6pPr>
            <a:lvl7pPr indent="-228600" lvl="6" marL="3200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7pPr>
            <a:lvl8pPr indent="-228600" lvl="7" marL="3657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8pPr>
            <a:lvl9pPr indent="-228600" lvl="8" marL="4114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1" name="Shape 241"/>
        <p:cNvGrpSpPr/>
        <p:nvPr/>
      </p:nvGrpSpPr>
      <p:grpSpPr>
        <a:xfrm>
          <a:off x="0" y="0"/>
          <a:ext cx="0" cy="0"/>
          <a:chOff x="0" y="0"/>
          <a:chExt cx="0" cy="0"/>
        </a:xfrm>
      </p:grpSpPr>
      <p:sp>
        <p:nvSpPr>
          <p:cNvPr id="242" name="Google Shape;242;p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43" name="Google Shape;243;p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5" name="Shape 335"/>
        <p:cNvGrpSpPr/>
        <p:nvPr/>
      </p:nvGrpSpPr>
      <p:grpSpPr>
        <a:xfrm>
          <a:off x="0" y="0"/>
          <a:ext cx="0" cy="0"/>
          <a:chOff x="0" y="0"/>
          <a:chExt cx="0" cy="0"/>
        </a:xfrm>
      </p:grpSpPr>
      <p:sp>
        <p:nvSpPr>
          <p:cNvPr id="336" name="Google Shape;336;g26bbf2f7616_0_35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337" name="Google Shape;337;g26bbf2f7616_0_356: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38" name="Google Shape;338;g26bbf2f7616_0_356: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3" name="Shape 343"/>
        <p:cNvGrpSpPr/>
        <p:nvPr/>
      </p:nvGrpSpPr>
      <p:grpSpPr>
        <a:xfrm>
          <a:off x="0" y="0"/>
          <a:ext cx="0" cy="0"/>
          <a:chOff x="0" y="0"/>
          <a:chExt cx="0" cy="0"/>
        </a:xfrm>
      </p:grpSpPr>
      <p:sp>
        <p:nvSpPr>
          <p:cNvPr id="344" name="Google Shape;344;g2898a99bd1a_0_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345" name="Google Shape;345;g2898a99bd1a_0_9: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46" name="Google Shape;346;g2898a99bd1a_0_9: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2" name="Shape 352"/>
        <p:cNvGrpSpPr/>
        <p:nvPr/>
      </p:nvGrpSpPr>
      <p:grpSpPr>
        <a:xfrm>
          <a:off x="0" y="0"/>
          <a:ext cx="0" cy="0"/>
          <a:chOff x="0" y="0"/>
          <a:chExt cx="0" cy="0"/>
        </a:xfrm>
      </p:grpSpPr>
      <p:sp>
        <p:nvSpPr>
          <p:cNvPr id="353" name="Google Shape;353;g26b8f04814a_0_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54" name="Google Shape;354;g26b8f04814a_0_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55" name="Google Shape;355;g26b8f04814a_0_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0" name="Shape 360"/>
        <p:cNvGrpSpPr/>
        <p:nvPr/>
      </p:nvGrpSpPr>
      <p:grpSpPr>
        <a:xfrm>
          <a:off x="0" y="0"/>
          <a:ext cx="0" cy="0"/>
          <a:chOff x="0" y="0"/>
          <a:chExt cx="0" cy="0"/>
        </a:xfrm>
      </p:grpSpPr>
      <p:sp>
        <p:nvSpPr>
          <p:cNvPr id="361" name="Google Shape;361;g2898a99bd1a_0_1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362" name="Google Shape;362;g2898a99bd1a_0_17: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63" name="Google Shape;363;g2898a99bd1a_0_17: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9" name="Shape 369"/>
        <p:cNvGrpSpPr/>
        <p:nvPr/>
      </p:nvGrpSpPr>
      <p:grpSpPr>
        <a:xfrm>
          <a:off x="0" y="0"/>
          <a:ext cx="0" cy="0"/>
          <a:chOff x="0" y="0"/>
          <a:chExt cx="0" cy="0"/>
        </a:xfrm>
      </p:grpSpPr>
      <p:sp>
        <p:nvSpPr>
          <p:cNvPr id="370" name="Google Shape;370;g289940a86b9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371" name="Google Shape;371;g289940a86b9_0_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72" name="Google Shape;372;g289940a86b9_0_0: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8" name="Shape 378"/>
        <p:cNvGrpSpPr/>
        <p:nvPr/>
      </p:nvGrpSpPr>
      <p:grpSpPr>
        <a:xfrm>
          <a:off x="0" y="0"/>
          <a:ext cx="0" cy="0"/>
          <a:chOff x="0" y="0"/>
          <a:chExt cx="0" cy="0"/>
        </a:xfrm>
      </p:grpSpPr>
      <p:sp>
        <p:nvSpPr>
          <p:cNvPr id="379" name="Google Shape;379;g26bbf2f7616_0_36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380" name="Google Shape;380;g26bbf2f7616_0_364: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81" name="Google Shape;381;g26bbf2f7616_0_364: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6" name="Shape 386"/>
        <p:cNvGrpSpPr/>
        <p:nvPr/>
      </p:nvGrpSpPr>
      <p:grpSpPr>
        <a:xfrm>
          <a:off x="0" y="0"/>
          <a:ext cx="0" cy="0"/>
          <a:chOff x="0" y="0"/>
          <a:chExt cx="0" cy="0"/>
        </a:xfrm>
      </p:grpSpPr>
      <p:sp>
        <p:nvSpPr>
          <p:cNvPr id="387" name="Google Shape;387;g2898a99bd1a_0_2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388" name="Google Shape;388;g2898a99bd1a_0_25: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89" name="Google Shape;389;g2898a99bd1a_0_25: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5" name="Shape 395"/>
        <p:cNvGrpSpPr/>
        <p:nvPr/>
      </p:nvGrpSpPr>
      <p:grpSpPr>
        <a:xfrm>
          <a:off x="0" y="0"/>
          <a:ext cx="0" cy="0"/>
          <a:chOff x="0" y="0"/>
          <a:chExt cx="0" cy="0"/>
        </a:xfrm>
      </p:grpSpPr>
      <p:sp>
        <p:nvSpPr>
          <p:cNvPr id="396" name="Google Shape;396;g289940a86b9_0_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397" name="Google Shape;397;g289940a86b9_0_8: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98" name="Google Shape;398;g289940a86b9_0_8: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4" name="Shape 404"/>
        <p:cNvGrpSpPr/>
        <p:nvPr/>
      </p:nvGrpSpPr>
      <p:grpSpPr>
        <a:xfrm>
          <a:off x="0" y="0"/>
          <a:ext cx="0" cy="0"/>
          <a:chOff x="0" y="0"/>
          <a:chExt cx="0" cy="0"/>
        </a:xfrm>
      </p:grpSpPr>
      <p:sp>
        <p:nvSpPr>
          <p:cNvPr id="405" name="Google Shape;405;g289940a86b9_0_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406" name="Google Shape;406;g289940a86b9_0_16: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07" name="Google Shape;407;g289940a86b9_0_16: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7" name="Shape 247"/>
        <p:cNvGrpSpPr/>
        <p:nvPr/>
      </p:nvGrpSpPr>
      <p:grpSpPr>
        <a:xfrm>
          <a:off x="0" y="0"/>
          <a:ext cx="0" cy="0"/>
          <a:chOff x="0" y="0"/>
          <a:chExt cx="0" cy="0"/>
        </a:xfrm>
      </p:grpSpPr>
      <p:sp>
        <p:nvSpPr>
          <p:cNvPr id="248" name="Google Shape;248;g26bbf2f7616_0_103: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49" name="Google Shape;249;g26bbf2f7616_0_10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7" name="Shape 257"/>
        <p:cNvGrpSpPr/>
        <p:nvPr/>
      </p:nvGrpSpPr>
      <p:grpSpPr>
        <a:xfrm>
          <a:off x="0" y="0"/>
          <a:ext cx="0" cy="0"/>
          <a:chOff x="0" y="0"/>
          <a:chExt cx="0" cy="0"/>
        </a:xfrm>
      </p:grpSpPr>
      <p:sp>
        <p:nvSpPr>
          <p:cNvPr id="258" name="Google Shape;258;g26b8f04814a_0_1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59" name="Google Shape;259;g26b8f04814a_0_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8" name="Shape 278"/>
        <p:cNvGrpSpPr/>
        <p:nvPr/>
      </p:nvGrpSpPr>
      <p:grpSpPr>
        <a:xfrm>
          <a:off x="0" y="0"/>
          <a:ext cx="0" cy="0"/>
          <a:chOff x="0" y="0"/>
          <a:chExt cx="0" cy="0"/>
        </a:xfrm>
      </p:grpSpPr>
      <p:sp>
        <p:nvSpPr>
          <p:cNvPr id="279" name="Google Shape;279;p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80" name="Google Shape;280;p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8" name="Shape 288"/>
        <p:cNvGrpSpPr/>
        <p:nvPr/>
      </p:nvGrpSpPr>
      <p:grpSpPr>
        <a:xfrm>
          <a:off x="0" y="0"/>
          <a:ext cx="0" cy="0"/>
          <a:chOff x="0" y="0"/>
          <a:chExt cx="0" cy="0"/>
        </a:xfrm>
      </p:grpSpPr>
      <p:sp>
        <p:nvSpPr>
          <p:cNvPr id="289" name="Google Shape;289;g26b8f04814a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90" name="Google Shape;290;g26b8f04814a_0_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91" name="Google Shape;291;g26b8f04814a_0_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6" name="Shape 296"/>
        <p:cNvGrpSpPr/>
        <p:nvPr/>
      </p:nvGrpSpPr>
      <p:grpSpPr>
        <a:xfrm>
          <a:off x="0" y="0"/>
          <a:ext cx="0" cy="0"/>
          <a:chOff x="0" y="0"/>
          <a:chExt cx="0" cy="0"/>
        </a:xfrm>
      </p:grpSpPr>
      <p:sp>
        <p:nvSpPr>
          <p:cNvPr id="297" name="Google Shape;297;g26bbf2f7616_0_40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298" name="Google Shape;298;g26bbf2f7616_0_401: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99" name="Google Shape;299;g26bbf2f7616_0_401: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7" name="Shape 307"/>
        <p:cNvGrpSpPr/>
        <p:nvPr/>
      </p:nvGrpSpPr>
      <p:grpSpPr>
        <a:xfrm>
          <a:off x="0" y="0"/>
          <a:ext cx="0" cy="0"/>
          <a:chOff x="0" y="0"/>
          <a:chExt cx="0" cy="0"/>
        </a:xfrm>
      </p:grpSpPr>
      <p:sp>
        <p:nvSpPr>
          <p:cNvPr id="308" name="Google Shape;308;g26bbf2f7616_0_34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309" name="Google Shape;309;g26bbf2f7616_0_348: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10" name="Google Shape;310;g26bbf2f7616_0_348: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5" name="Shape 315"/>
        <p:cNvGrpSpPr/>
        <p:nvPr/>
      </p:nvGrpSpPr>
      <p:grpSpPr>
        <a:xfrm>
          <a:off x="0" y="0"/>
          <a:ext cx="0" cy="0"/>
          <a:chOff x="0" y="0"/>
          <a:chExt cx="0" cy="0"/>
        </a:xfrm>
      </p:grpSpPr>
      <p:sp>
        <p:nvSpPr>
          <p:cNvPr id="316" name="Google Shape;316;g2898a99bd1a_0_3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317" name="Google Shape;317;g2898a99bd1a_0_38: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18" name="Google Shape;318;g2898a99bd1a_0_38: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6" name="Shape 326"/>
        <p:cNvGrpSpPr/>
        <p:nvPr/>
      </p:nvGrpSpPr>
      <p:grpSpPr>
        <a:xfrm>
          <a:off x="0" y="0"/>
          <a:ext cx="0" cy="0"/>
          <a:chOff x="0" y="0"/>
          <a:chExt cx="0" cy="0"/>
        </a:xfrm>
      </p:grpSpPr>
      <p:sp>
        <p:nvSpPr>
          <p:cNvPr id="327" name="Google Shape;327;g2898a99bd1a_0_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328" name="Google Shape;328;g2898a99bd1a_0_1: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29" name="Google Shape;329;g2898a99bd1a_0_1: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 Id="rId3"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7.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jp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jp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jp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2.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6.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1.jp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4.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9.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with Image" showMasterSp="0">
  <p:cSld name="Title Slide with Image">
    <p:bg>
      <p:bgPr>
        <a:solidFill>
          <a:srgbClr val="F2F2F2"/>
        </a:solidFill>
      </p:bgPr>
    </p:bg>
    <p:spTree>
      <p:nvGrpSpPr>
        <p:cNvPr id="21" name="Shape 21"/>
        <p:cNvGrpSpPr/>
        <p:nvPr/>
      </p:nvGrpSpPr>
      <p:grpSpPr>
        <a:xfrm>
          <a:off x="0" y="0"/>
          <a:ext cx="0" cy="0"/>
          <a:chOff x="0" y="0"/>
          <a:chExt cx="0" cy="0"/>
        </a:xfrm>
      </p:grpSpPr>
      <p:pic>
        <p:nvPicPr>
          <p:cNvPr id="22" name="Google Shape;22;p2"/>
          <p:cNvPicPr preferRelativeResize="0"/>
          <p:nvPr/>
        </p:nvPicPr>
        <p:blipFill rotWithShape="1">
          <a:blip r:embed="rId2">
            <a:alphaModFix/>
          </a:blip>
          <a:srcRect b="0" l="0" r="0" t="0"/>
          <a:stretch/>
        </p:blipFill>
        <p:spPr>
          <a:xfrm>
            <a:off x="2326" y="800"/>
            <a:ext cx="9777777" cy="6798753"/>
          </a:xfrm>
          <a:prstGeom prst="rect">
            <a:avLst/>
          </a:prstGeom>
          <a:noFill/>
          <a:ln>
            <a:noFill/>
          </a:ln>
        </p:spPr>
      </p:pic>
      <p:sp>
        <p:nvSpPr>
          <p:cNvPr id="23" name="Google Shape;23;p2"/>
          <p:cNvSpPr txBox="1"/>
          <p:nvPr>
            <p:ph type="ctrTitle"/>
          </p:nvPr>
        </p:nvSpPr>
        <p:spPr>
          <a:xfrm>
            <a:off x="3200400" y="692325"/>
            <a:ext cx="8991600" cy="1261295"/>
          </a:xfrm>
          <a:prstGeom prst="rect">
            <a:avLst/>
          </a:prstGeom>
          <a:solidFill>
            <a:schemeClr val="lt1"/>
          </a:solidFill>
          <a:ln>
            <a:noFill/>
          </a:ln>
        </p:spPr>
        <p:txBody>
          <a:bodyPr anchorCtr="0" anchor="ctr" bIns="180000" lIns="180000" spcFirstLastPara="1" rIns="252000" wrap="square" tIns="180000">
            <a:noAutofit/>
          </a:bodyPr>
          <a:lstStyle>
            <a:lvl1pPr lvl="0" algn="r">
              <a:lnSpc>
                <a:spcPct val="90000"/>
              </a:lnSpc>
              <a:spcBef>
                <a:spcPts val="0"/>
              </a:spcBef>
              <a:spcAft>
                <a:spcPts val="0"/>
              </a:spcAft>
              <a:buClr>
                <a:srgbClr val="3F3F3F"/>
              </a:buClr>
              <a:buSzPts val="4800"/>
              <a:buFont typeface="Open Sans"/>
              <a:buNone/>
              <a:defRPr b="1" sz="4800">
                <a:latin typeface="Open Sans"/>
                <a:ea typeface="Open Sans"/>
                <a:cs typeface="Open Sans"/>
                <a:sym typeface="Open San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4" name="Google Shape;24;p2"/>
          <p:cNvSpPr txBox="1"/>
          <p:nvPr>
            <p:ph idx="1" type="subTitle"/>
          </p:nvPr>
        </p:nvSpPr>
        <p:spPr>
          <a:xfrm>
            <a:off x="3200400" y="1942311"/>
            <a:ext cx="6580188" cy="580921"/>
          </a:xfrm>
          <a:prstGeom prst="rect">
            <a:avLst/>
          </a:prstGeom>
          <a:solidFill>
            <a:srgbClr val="186D8D">
              <a:alpha val="80000"/>
            </a:srgbClr>
          </a:solidFill>
          <a:ln>
            <a:noFill/>
          </a:ln>
        </p:spPr>
        <p:txBody>
          <a:bodyPr anchorCtr="0" anchor="ctr" bIns="180000" lIns="180000" spcFirstLastPara="1" rIns="180000" wrap="square" tIns="180000">
            <a:noAutofit/>
          </a:bodyPr>
          <a:lstStyle>
            <a:lvl1pPr lvl="0" algn="r">
              <a:lnSpc>
                <a:spcPct val="90000"/>
              </a:lnSpc>
              <a:spcBef>
                <a:spcPts val="1000"/>
              </a:spcBef>
              <a:spcAft>
                <a:spcPts val="0"/>
              </a:spcAft>
              <a:buSzPts val="1800"/>
              <a:buNone/>
              <a:defRPr>
                <a:solidFill>
                  <a:schemeClr val="lt1"/>
                </a:solidFill>
                <a:latin typeface="Open Sans"/>
                <a:ea typeface="Open Sans"/>
                <a:cs typeface="Open Sans"/>
                <a:sym typeface="Open Sans"/>
              </a:defRPr>
            </a:lvl1pPr>
            <a:lvl2pPr lvl="1" algn="l">
              <a:lnSpc>
                <a:spcPct val="90000"/>
              </a:lnSpc>
              <a:spcBef>
                <a:spcPts val="500"/>
              </a:spcBef>
              <a:spcAft>
                <a:spcPts val="0"/>
              </a:spcAft>
              <a:buSzPts val="1800"/>
              <a:buChar char="•"/>
              <a:defRPr/>
            </a:lvl2pPr>
            <a:lvl3pPr lvl="2" algn="l">
              <a:lnSpc>
                <a:spcPct val="90000"/>
              </a:lnSpc>
              <a:spcBef>
                <a:spcPts val="500"/>
              </a:spcBef>
              <a:spcAft>
                <a:spcPts val="0"/>
              </a:spcAft>
              <a:buSzPts val="1800"/>
              <a:buChar char="•"/>
              <a:defRPr/>
            </a:lvl3pPr>
            <a:lvl4pPr lvl="3" algn="l">
              <a:lnSpc>
                <a:spcPct val="90000"/>
              </a:lnSpc>
              <a:spcBef>
                <a:spcPts val="500"/>
              </a:spcBef>
              <a:spcAft>
                <a:spcPts val="0"/>
              </a:spcAft>
              <a:buSzPts val="1800"/>
              <a:buChar char="•"/>
              <a:defRPr/>
            </a:lvl4pPr>
            <a:lvl5pPr lvl="4" algn="l">
              <a:lnSpc>
                <a:spcPct val="90000"/>
              </a:lnSpc>
              <a:spcBef>
                <a:spcPts val="500"/>
              </a:spcBef>
              <a:spcAft>
                <a:spcPts val="0"/>
              </a:spcAft>
              <a:buSzPts val="1800"/>
              <a:buChar char="•"/>
              <a:defRPr/>
            </a:lvl5pPr>
            <a:lvl6pPr lvl="5" algn="l">
              <a:lnSpc>
                <a:spcPct val="90000"/>
              </a:lnSpc>
              <a:spcBef>
                <a:spcPts val="500"/>
              </a:spcBef>
              <a:spcAft>
                <a:spcPts val="0"/>
              </a:spcAft>
              <a:buClr>
                <a:schemeClr val="dk1"/>
              </a:buClr>
              <a:buSzPts val="1800"/>
              <a:buChar char="•"/>
              <a:defRPr/>
            </a:lvl6pPr>
            <a:lvl7pPr lvl="6" algn="l">
              <a:lnSpc>
                <a:spcPct val="90000"/>
              </a:lnSpc>
              <a:spcBef>
                <a:spcPts val="500"/>
              </a:spcBef>
              <a:spcAft>
                <a:spcPts val="0"/>
              </a:spcAft>
              <a:buClr>
                <a:schemeClr val="dk1"/>
              </a:buClr>
              <a:buSzPts val="1800"/>
              <a:buChar char="•"/>
              <a:defRPr/>
            </a:lvl7pPr>
            <a:lvl8pPr lvl="7" algn="l">
              <a:lnSpc>
                <a:spcPct val="90000"/>
              </a:lnSpc>
              <a:spcBef>
                <a:spcPts val="500"/>
              </a:spcBef>
              <a:spcAft>
                <a:spcPts val="0"/>
              </a:spcAft>
              <a:buClr>
                <a:schemeClr val="dk1"/>
              </a:buClr>
              <a:buSzPts val="1800"/>
              <a:buChar char="•"/>
              <a:defRPr/>
            </a:lvl8pPr>
            <a:lvl9pPr lvl="8" algn="l">
              <a:lnSpc>
                <a:spcPct val="90000"/>
              </a:lnSpc>
              <a:spcBef>
                <a:spcPts val="500"/>
              </a:spcBef>
              <a:spcAft>
                <a:spcPts val="0"/>
              </a:spcAft>
              <a:buClr>
                <a:schemeClr val="dk1"/>
              </a:buClr>
              <a:buSzPts val="1800"/>
              <a:buChar char="•"/>
              <a:defRPr/>
            </a:lvl9pPr>
          </a:lstStyle>
          <a:p/>
        </p:txBody>
      </p:sp>
      <p:sp>
        <p:nvSpPr>
          <p:cNvPr id="25" name="Google Shape;25;p2"/>
          <p:cNvSpPr/>
          <p:nvPr/>
        </p:nvSpPr>
        <p:spPr>
          <a:xfrm>
            <a:off x="9780103" y="6803351"/>
            <a:ext cx="1979897" cy="54650"/>
          </a:xfrm>
          <a:prstGeom prst="rect">
            <a:avLst/>
          </a:prstGeom>
          <a:solidFill>
            <a:srgbClr val="D9D9D9"/>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ndara"/>
              <a:ea typeface="Candara"/>
              <a:cs typeface="Candara"/>
              <a:sym typeface="Candara"/>
            </a:endParaRPr>
          </a:p>
        </p:txBody>
      </p:sp>
      <p:sp>
        <p:nvSpPr>
          <p:cNvPr id="26" name="Google Shape;26;p2"/>
          <p:cNvSpPr/>
          <p:nvPr/>
        </p:nvSpPr>
        <p:spPr>
          <a:xfrm>
            <a:off x="0" y="6803351"/>
            <a:ext cx="9780104" cy="54650"/>
          </a:xfrm>
          <a:prstGeom prst="rect">
            <a:avLst/>
          </a:prstGeom>
          <a:solidFill>
            <a:srgbClr val="00B0F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ndara"/>
              <a:ea typeface="Candara"/>
              <a:cs typeface="Candara"/>
              <a:sym typeface="Candara"/>
            </a:endParaRPr>
          </a:p>
        </p:txBody>
      </p:sp>
      <p:sp>
        <p:nvSpPr>
          <p:cNvPr id="27" name="Google Shape;27;p2"/>
          <p:cNvSpPr/>
          <p:nvPr/>
        </p:nvSpPr>
        <p:spPr>
          <a:xfrm>
            <a:off x="11760000" y="6803351"/>
            <a:ext cx="432000" cy="54650"/>
          </a:xfrm>
          <a:prstGeom prst="rect">
            <a:avLst/>
          </a:prstGeom>
          <a:solidFill>
            <a:srgbClr val="186D8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ndara"/>
              <a:ea typeface="Candara"/>
              <a:cs typeface="Candara"/>
              <a:sym typeface="Candara"/>
            </a:endParaRPr>
          </a:p>
        </p:txBody>
      </p:sp>
      <p:sp>
        <p:nvSpPr>
          <p:cNvPr id="28" name="Google Shape;28;p2"/>
          <p:cNvSpPr/>
          <p:nvPr/>
        </p:nvSpPr>
        <p:spPr>
          <a:xfrm>
            <a:off x="9780588" y="579884"/>
            <a:ext cx="2411412" cy="114824"/>
          </a:xfrm>
          <a:prstGeom prst="rect">
            <a:avLst/>
          </a:prstGeom>
          <a:solidFill>
            <a:srgbClr val="186D8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ndara"/>
              <a:ea typeface="Candara"/>
              <a:cs typeface="Candara"/>
              <a:sym typeface="Candara"/>
            </a:endParaRPr>
          </a:p>
        </p:txBody>
      </p:sp>
      <p:pic>
        <p:nvPicPr>
          <p:cNvPr descr="A black background with a black square&#10;&#10;Description automatically generated with medium confidence" id="29" name="Google Shape;29;p2"/>
          <p:cNvPicPr preferRelativeResize="0"/>
          <p:nvPr/>
        </p:nvPicPr>
        <p:blipFill rotWithShape="1">
          <a:blip r:embed="rId3">
            <a:alphaModFix/>
          </a:blip>
          <a:srcRect b="0" l="0" r="0" t="0"/>
          <a:stretch/>
        </p:blipFill>
        <p:spPr>
          <a:xfrm>
            <a:off x="10139182" y="2122679"/>
            <a:ext cx="1262224" cy="231494"/>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with Subtitle">
  <p:cSld name="Comparison with Subtitle">
    <p:spTree>
      <p:nvGrpSpPr>
        <p:cNvPr id="98" name="Shape 98"/>
        <p:cNvGrpSpPr/>
        <p:nvPr/>
      </p:nvGrpSpPr>
      <p:grpSpPr>
        <a:xfrm>
          <a:off x="0" y="0"/>
          <a:ext cx="0" cy="0"/>
          <a:chOff x="0" y="0"/>
          <a:chExt cx="0" cy="0"/>
        </a:xfrm>
      </p:grpSpPr>
      <p:sp>
        <p:nvSpPr>
          <p:cNvPr id="99" name="Google Shape;99;p11"/>
          <p:cNvSpPr txBox="1"/>
          <p:nvPr>
            <p:ph idx="1" type="subTitle"/>
          </p:nvPr>
        </p:nvSpPr>
        <p:spPr>
          <a:xfrm>
            <a:off x="437550" y="2301350"/>
            <a:ext cx="5472000" cy="358800"/>
          </a:xfrm>
          <a:prstGeom prst="rect">
            <a:avLst/>
          </a:prstGeom>
        </p:spPr>
        <p:txBody>
          <a:bodyPr anchorCtr="0" anchor="t" bIns="0" lIns="0" spcFirstLastPara="1" rIns="0" wrap="square" tIns="0">
            <a:noAutofit/>
          </a:bodyPr>
          <a:lstStyle>
            <a:lvl1pPr lvl="0">
              <a:spcBef>
                <a:spcPts val="1000"/>
              </a:spcBef>
              <a:spcAft>
                <a:spcPts val="0"/>
              </a:spcAft>
              <a:buSzPts val="2400"/>
              <a:buNone/>
              <a:defRPr b="1" sz="2400"/>
            </a:lvl1pPr>
            <a:lvl2pPr lvl="1">
              <a:spcBef>
                <a:spcPts val="1000"/>
              </a:spcBef>
              <a:spcAft>
                <a:spcPts val="0"/>
              </a:spcAft>
              <a:buSzPts val="1800"/>
              <a:buNone/>
              <a:defRPr/>
            </a:lvl2pPr>
            <a:lvl3pPr lvl="2">
              <a:spcBef>
                <a:spcPts val="1000"/>
              </a:spcBef>
              <a:spcAft>
                <a:spcPts val="0"/>
              </a:spcAft>
              <a:buSzPts val="1800"/>
              <a:buNone/>
              <a:defRPr/>
            </a:lvl3pPr>
            <a:lvl4pPr lvl="3">
              <a:spcBef>
                <a:spcPts val="1000"/>
              </a:spcBef>
              <a:spcAft>
                <a:spcPts val="0"/>
              </a:spcAft>
              <a:buSzPts val="1800"/>
              <a:buNone/>
              <a:defRPr/>
            </a:lvl4pPr>
            <a:lvl5pPr lvl="4">
              <a:spcBef>
                <a:spcPts val="1000"/>
              </a:spcBef>
              <a:spcAft>
                <a:spcPts val="0"/>
              </a:spcAft>
              <a:buSzPts val="1800"/>
              <a:buNone/>
              <a:defRPr/>
            </a:lvl5pPr>
            <a:lvl6pPr lvl="5">
              <a:spcBef>
                <a:spcPts val="1000"/>
              </a:spcBef>
              <a:spcAft>
                <a:spcPts val="0"/>
              </a:spcAft>
              <a:buSzPts val="1800"/>
              <a:buNone/>
              <a:defRPr/>
            </a:lvl6pPr>
            <a:lvl7pPr lvl="6">
              <a:spcBef>
                <a:spcPts val="1000"/>
              </a:spcBef>
              <a:spcAft>
                <a:spcPts val="0"/>
              </a:spcAft>
              <a:buSzPts val="1800"/>
              <a:buNone/>
              <a:defRPr/>
            </a:lvl7pPr>
            <a:lvl8pPr lvl="7">
              <a:spcBef>
                <a:spcPts val="1000"/>
              </a:spcBef>
              <a:spcAft>
                <a:spcPts val="0"/>
              </a:spcAft>
              <a:buSzPts val="1800"/>
              <a:buNone/>
              <a:defRPr/>
            </a:lvl8pPr>
            <a:lvl9pPr lvl="8">
              <a:spcBef>
                <a:spcPts val="1000"/>
              </a:spcBef>
              <a:spcAft>
                <a:spcPts val="0"/>
              </a:spcAft>
              <a:buSzPts val="1800"/>
              <a:buNone/>
              <a:defRPr/>
            </a:lvl9pPr>
          </a:lstStyle>
          <a:p/>
        </p:txBody>
      </p:sp>
      <p:sp>
        <p:nvSpPr>
          <p:cNvPr id="100" name="Google Shape;100;p11"/>
          <p:cNvSpPr txBox="1"/>
          <p:nvPr>
            <p:ph type="title"/>
          </p:nvPr>
        </p:nvSpPr>
        <p:spPr>
          <a:xfrm>
            <a:off x="432000" y="432000"/>
            <a:ext cx="11340000" cy="432000"/>
          </a:xfrm>
          <a:prstGeom prst="rect">
            <a:avLst/>
          </a:prstGeom>
          <a:noFill/>
          <a:ln>
            <a:noFill/>
          </a:ln>
        </p:spPr>
        <p:txBody>
          <a:bodyPr anchorCtr="0" anchor="ctr" bIns="0" lIns="0" spcFirstLastPara="1" rIns="0" wrap="square" tIns="0">
            <a:noAutofit/>
          </a:bodyPr>
          <a:lstStyle>
            <a:lvl1pPr lvl="0" algn="l">
              <a:lnSpc>
                <a:spcPct val="90000"/>
              </a:lnSpc>
              <a:spcBef>
                <a:spcPts val="0"/>
              </a:spcBef>
              <a:spcAft>
                <a:spcPts val="0"/>
              </a:spcAft>
              <a:buClr>
                <a:srgbClr val="3F3F3F"/>
              </a:buClr>
              <a:buSzPts val="3200"/>
              <a:buFont typeface="Open Sans"/>
              <a:buNone/>
              <a:defRPr>
                <a:solidFill>
                  <a:srgbClr val="3F3F3F"/>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1" name="Google Shape;101;p11"/>
          <p:cNvSpPr txBox="1"/>
          <p:nvPr>
            <p:ph idx="2" type="body"/>
          </p:nvPr>
        </p:nvSpPr>
        <p:spPr>
          <a:xfrm>
            <a:off x="432000" y="2815037"/>
            <a:ext cx="5472000" cy="3377100"/>
          </a:xfrm>
          <a:prstGeom prst="rect">
            <a:avLst/>
          </a:prstGeom>
          <a:noFill/>
          <a:ln>
            <a:noFill/>
          </a:ln>
        </p:spPr>
        <p:txBody>
          <a:bodyPr anchorCtr="0" anchor="t" bIns="0" lIns="0" spcFirstLastPara="1" rIns="0" wrap="square" tIns="0">
            <a:noAutofit/>
          </a:bodyPr>
          <a:lstStyle>
            <a:lvl1pPr indent="-342900" lvl="0" marL="457200" rtl="0" algn="l">
              <a:lnSpc>
                <a:spcPct val="100000"/>
              </a:lnSpc>
              <a:spcBef>
                <a:spcPts val="800"/>
              </a:spcBef>
              <a:spcAft>
                <a:spcPts val="0"/>
              </a:spcAft>
              <a:buSzPts val="1800"/>
              <a:buChar char="•"/>
              <a:defRPr>
                <a:solidFill>
                  <a:srgbClr val="3F3F3F"/>
                </a:solidFill>
              </a:defRPr>
            </a:lvl1pPr>
            <a:lvl2pPr indent="-330200" lvl="1" marL="914400" rtl="0" algn="l">
              <a:lnSpc>
                <a:spcPct val="100000"/>
              </a:lnSpc>
              <a:spcBef>
                <a:spcPts val="800"/>
              </a:spcBef>
              <a:spcAft>
                <a:spcPts val="0"/>
              </a:spcAft>
              <a:buSzPts val="1600"/>
              <a:buChar char="•"/>
              <a:defRPr>
                <a:solidFill>
                  <a:srgbClr val="3F3F3F"/>
                </a:solidFill>
              </a:defRPr>
            </a:lvl2pPr>
            <a:lvl3pPr indent="-317500" lvl="2" marL="1371600" rtl="0" algn="l">
              <a:lnSpc>
                <a:spcPct val="100000"/>
              </a:lnSpc>
              <a:spcBef>
                <a:spcPts val="800"/>
              </a:spcBef>
              <a:spcAft>
                <a:spcPts val="0"/>
              </a:spcAft>
              <a:buSzPts val="1400"/>
              <a:buChar char="•"/>
              <a:defRPr>
                <a:solidFill>
                  <a:srgbClr val="3F3F3F"/>
                </a:solidFill>
              </a:defRPr>
            </a:lvl3pPr>
            <a:lvl4pPr indent="-317500" lvl="3" marL="1828800" rtl="0" algn="l">
              <a:lnSpc>
                <a:spcPct val="100000"/>
              </a:lnSpc>
              <a:spcBef>
                <a:spcPts val="800"/>
              </a:spcBef>
              <a:spcAft>
                <a:spcPts val="0"/>
              </a:spcAft>
              <a:buSzPts val="1400"/>
              <a:buChar char="•"/>
              <a:defRPr>
                <a:solidFill>
                  <a:srgbClr val="3F3F3F"/>
                </a:solidFill>
              </a:defRPr>
            </a:lvl4pPr>
            <a:lvl5pPr indent="-317500" lvl="4" marL="2286000" rtl="0" algn="l">
              <a:lnSpc>
                <a:spcPct val="100000"/>
              </a:lnSpc>
              <a:spcBef>
                <a:spcPts val="800"/>
              </a:spcBef>
              <a:spcAft>
                <a:spcPts val="0"/>
              </a:spcAft>
              <a:buSzPts val="1400"/>
              <a:buChar char="•"/>
              <a:defRPr>
                <a:solidFill>
                  <a:srgbClr val="3F3F3F"/>
                </a:solidFill>
              </a:defRPr>
            </a:lvl5pPr>
            <a:lvl6pPr indent="-342900" lvl="5" marL="2743200" rtl="0" algn="l">
              <a:lnSpc>
                <a:spcPct val="100000"/>
              </a:lnSpc>
              <a:spcBef>
                <a:spcPts val="800"/>
              </a:spcBef>
              <a:spcAft>
                <a:spcPts val="0"/>
              </a:spcAft>
              <a:buClr>
                <a:schemeClr val="dk1"/>
              </a:buClr>
              <a:buSzPts val="1800"/>
              <a:buChar char="•"/>
              <a:defRPr/>
            </a:lvl6pPr>
            <a:lvl7pPr indent="-342900" lvl="6" marL="3200400" rtl="0" algn="l">
              <a:lnSpc>
                <a:spcPct val="100000"/>
              </a:lnSpc>
              <a:spcBef>
                <a:spcPts val="800"/>
              </a:spcBef>
              <a:spcAft>
                <a:spcPts val="0"/>
              </a:spcAft>
              <a:buClr>
                <a:schemeClr val="dk1"/>
              </a:buClr>
              <a:buSzPts val="1800"/>
              <a:buChar char="•"/>
              <a:defRPr/>
            </a:lvl7pPr>
            <a:lvl8pPr indent="-342900" lvl="7" marL="3657600" rtl="0" algn="l">
              <a:lnSpc>
                <a:spcPct val="100000"/>
              </a:lnSpc>
              <a:spcBef>
                <a:spcPts val="800"/>
              </a:spcBef>
              <a:spcAft>
                <a:spcPts val="0"/>
              </a:spcAft>
              <a:buClr>
                <a:schemeClr val="dk1"/>
              </a:buClr>
              <a:buSzPts val="1800"/>
              <a:buChar char="•"/>
              <a:defRPr/>
            </a:lvl8pPr>
            <a:lvl9pPr indent="-342900" lvl="8" marL="4114800" rtl="0" algn="l">
              <a:lnSpc>
                <a:spcPct val="100000"/>
              </a:lnSpc>
              <a:spcBef>
                <a:spcPts val="800"/>
              </a:spcBef>
              <a:spcAft>
                <a:spcPts val="0"/>
              </a:spcAft>
              <a:buClr>
                <a:schemeClr val="dk1"/>
              </a:buClr>
              <a:buSzPts val="1800"/>
              <a:buChar char="•"/>
              <a:defRPr/>
            </a:lvl9pPr>
          </a:lstStyle>
          <a:p/>
        </p:txBody>
      </p:sp>
      <p:sp>
        <p:nvSpPr>
          <p:cNvPr id="102" name="Google Shape;102;p11"/>
          <p:cNvSpPr txBox="1"/>
          <p:nvPr>
            <p:ph idx="3" type="body"/>
          </p:nvPr>
        </p:nvSpPr>
        <p:spPr>
          <a:xfrm>
            <a:off x="6299887" y="2812214"/>
            <a:ext cx="5472113" cy="3379036"/>
          </a:xfrm>
          <a:prstGeom prst="rect">
            <a:avLst/>
          </a:prstGeom>
          <a:noFill/>
          <a:ln>
            <a:noFill/>
          </a:ln>
        </p:spPr>
        <p:txBody>
          <a:bodyPr anchorCtr="0" anchor="t" bIns="0" lIns="0" spcFirstLastPara="1" rIns="0" wrap="square" tIns="0">
            <a:noAutofit/>
          </a:bodyPr>
          <a:lstStyle>
            <a:lvl1pPr indent="-342900" lvl="0" marL="457200" algn="l">
              <a:lnSpc>
                <a:spcPct val="100000"/>
              </a:lnSpc>
              <a:spcBef>
                <a:spcPts val="800"/>
              </a:spcBef>
              <a:spcAft>
                <a:spcPts val="0"/>
              </a:spcAft>
              <a:buSzPts val="1800"/>
              <a:buChar char="•"/>
              <a:defRPr/>
            </a:lvl1pPr>
            <a:lvl2pPr indent="-330200" lvl="1" marL="914400" algn="l">
              <a:lnSpc>
                <a:spcPct val="100000"/>
              </a:lnSpc>
              <a:spcBef>
                <a:spcPts val="800"/>
              </a:spcBef>
              <a:spcAft>
                <a:spcPts val="0"/>
              </a:spcAft>
              <a:buSzPts val="1600"/>
              <a:buChar char="•"/>
              <a:defRPr/>
            </a:lvl2pPr>
            <a:lvl3pPr indent="-317500" lvl="2" marL="1371600" algn="l">
              <a:lnSpc>
                <a:spcPct val="100000"/>
              </a:lnSpc>
              <a:spcBef>
                <a:spcPts val="800"/>
              </a:spcBef>
              <a:spcAft>
                <a:spcPts val="0"/>
              </a:spcAft>
              <a:buSzPts val="1400"/>
              <a:buChar char="•"/>
              <a:defRPr/>
            </a:lvl3pPr>
            <a:lvl4pPr indent="-317500" lvl="3" marL="1828800" algn="l">
              <a:lnSpc>
                <a:spcPct val="100000"/>
              </a:lnSpc>
              <a:spcBef>
                <a:spcPts val="800"/>
              </a:spcBef>
              <a:spcAft>
                <a:spcPts val="0"/>
              </a:spcAft>
              <a:buSzPts val="1400"/>
              <a:buChar char="•"/>
              <a:defRPr/>
            </a:lvl4pPr>
            <a:lvl5pPr indent="-317500" lvl="4" marL="2286000" algn="l">
              <a:lnSpc>
                <a:spcPct val="100000"/>
              </a:lnSpc>
              <a:spcBef>
                <a:spcPts val="800"/>
              </a:spcBef>
              <a:spcAft>
                <a:spcPts val="0"/>
              </a:spcAft>
              <a:buSzPts val="1400"/>
              <a:buChar char="•"/>
              <a:defRPr/>
            </a:lvl5pPr>
            <a:lvl6pPr indent="-342900" lvl="5" marL="2743200" algn="l">
              <a:lnSpc>
                <a:spcPct val="100000"/>
              </a:lnSpc>
              <a:spcBef>
                <a:spcPts val="800"/>
              </a:spcBef>
              <a:spcAft>
                <a:spcPts val="0"/>
              </a:spcAft>
              <a:buSzPts val="1800"/>
              <a:buChar char="•"/>
              <a:defRPr/>
            </a:lvl6pPr>
            <a:lvl7pPr indent="-342900" lvl="6" marL="3200400" algn="l">
              <a:lnSpc>
                <a:spcPct val="100000"/>
              </a:lnSpc>
              <a:spcBef>
                <a:spcPts val="800"/>
              </a:spcBef>
              <a:spcAft>
                <a:spcPts val="0"/>
              </a:spcAft>
              <a:buSzPts val="1800"/>
              <a:buChar char="•"/>
              <a:defRPr/>
            </a:lvl7pPr>
            <a:lvl8pPr indent="-342900" lvl="7" marL="3657600" algn="l">
              <a:lnSpc>
                <a:spcPct val="100000"/>
              </a:lnSpc>
              <a:spcBef>
                <a:spcPts val="800"/>
              </a:spcBef>
              <a:spcAft>
                <a:spcPts val="0"/>
              </a:spcAft>
              <a:buSzPts val="1800"/>
              <a:buChar char="•"/>
              <a:defRPr/>
            </a:lvl8pPr>
            <a:lvl9pPr indent="-342900" lvl="8" marL="4114800" algn="l">
              <a:lnSpc>
                <a:spcPct val="100000"/>
              </a:lnSpc>
              <a:spcBef>
                <a:spcPts val="800"/>
              </a:spcBef>
              <a:spcAft>
                <a:spcPts val="0"/>
              </a:spcAft>
              <a:buSzPts val="1800"/>
              <a:buChar char="•"/>
              <a:defRPr/>
            </a:lvl9pPr>
          </a:lstStyle>
          <a:p/>
        </p:txBody>
      </p:sp>
      <p:sp>
        <p:nvSpPr>
          <p:cNvPr id="103" name="Google Shape;103;p11"/>
          <p:cNvSpPr txBox="1"/>
          <p:nvPr>
            <p:ph idx="12" type="sldNum"/>
          </p:nvPr>
        </p:nvSpPr>
        <p:spPr>
          <a:xfrm>
            <a:off x="11760000" y="6371351"/>
            <a:ext cx="432000" cy="432000"/>
          </a:xfrm>
          <a:prstGeom prst="rect">
            <a:avLst/>
          </a:prstGeom>
          <a:solidFill>
            <a:srgbClr val="3F3F3F"/>
          </a:solidFill>
          <a:ln>
            <a:noFill/>
          </a:ln>
        </p:spPr>
        <p:txBody>
          <a:bodyPr anchorCtr="0" anchor="ctr" bIns="0" lIns="0" spcFirstLastPara="1" rIns="0" wrap="square" tIns="0">
            <a:noAutofit/>
          </a:bodyPr>
          <a:lstStyle>
            <a:lvl1pPr indent="0" lvl="0" marL="0" marR="0" algn="ctr">
              <a:lnSpc>
                <a:spcPct val="100000"/>
              </a:lnSpc>
              <a:spcBef>
                <a:spcPts val="0"/>
              </a:spcBef>
              <a:spcAft>
                <a:spcPts val="0"/>
              </a:spcAft>
              <a:buClr>
                <a:srgbClr val="000000"/>
              </a:buClr>
              <a:buSzPts val="1200"/>
              <a:buFont typeface="Arial"/>
              <a:buNone/>
              <a:defRPr b="0" i="0" sz="1200" u="none" cap="none" strike="noStrike">
                <a:solidFill>
                  <a:schemeClr val="lt1"/>
                </a:solidFill>
                <a:latin typeface="Corbel"/>
                <a:ea typeface="Corbel"/>
                <a:cs typeface="Corbel"/>
                <a:sym typeface="Corbel"/>
              </a:defRPr>
            </a:lvl1pPr>
            <a:lvl2pPr indent="0" lvl="1" marL="0" marR="0" algn="ctr">
              <a:lnSpc>
                <a:spcPct val="100000"/>
              </a:lnSpc>
              <a:spcBef>
                <a:spcPts val="0"/>
              </a:spcBef>
              <a:spcAft>
                <a:spcPts val="0"/>
              </a:spcAft>
              <a:buClr>
                <a:srgbClr val="000000"/>
              </a:buClr>
              <a:buSzPts val="1200"/>
              <a:buFont typeface="Arial"/>
              <a:buNone/>
              <a:defRPr b="0" i="0" sz="1200" u="none" cap="none" strike="noStrike">
                <a:solidFill>
                  <a:schemeClr val="lt1"/>
                </a:solidFill>
                <a:latin typeface="Corbel"/>
                <a:ea typeface="Corbel"/>
                <a:cs typeface="Corbel"/>
                <a:sym typeface="Corbel"/>
              </a:defRPr>
            </a:lvl2pPr>
            <a:lvl3pPr indent="0" lvl="2" marL="0" marR="0" algn="ctr">
              <a:lnSpc>
                <a:spcPct val="100000"/>
              </a:lnSpc>
              <a:spcBef>
                <a:spcPts val="0"/>
              </a:spcBef>
              <a:spcAft>
                <a:spcPts val="0"/>
              </a:spcAft>
              <a:buClr>
                <a:srgbClr val="000000"/>
              </a:buClr>
              <a:buSzPts val="1200"/>
              <a:buFont typeface="Arial"/>
              <a:buNone/>
              <a:defRPr b="0" i="0" sz="1200" u="none" cap="none" strike="noStrike">
                <a:solidFill>
                  <a:schemeClr val="lt1"/>
                </a:solidFill>
                <a:latin typeface="Corbel"/>
                <a:ea typeface="Corbel"/>
                <a:cs typeface="Corbel"/>
                <a:sym typeface="Corbel"/>
              </a:defRPr>
            </a:lvl3pPr>
            <a:lvl4pPr indent="0" lvl="3" marL="0" marR="0" algn="ctr">
              <a:lnSpc>
                <a:spcPct val="100000"/>
              </a:lnSpc>
              <a:spcBef>
                <a:spcPts val="0"/>
              </a:spcBef>
              <a:spcAft>
                <a:spcPts val="0"/>
              </a:spcAft>
              <a:buClr>
                <a:srgbClr val="000000"/>
              </a:buClr>
              <a:buSzPts val="1200"/>
              <a:buFont typeface="Arial"/>
              <a:buNone/>
              <a:defRPr b="0" i="0" sz="1200" u="none" cap="none" strike="noStrike">
                <a:solidFill>
                  <a:schemeClr val="lt1"/>
                </a:solidFill>
                <a:latin typeface="Corbel"/>
                <a:ea typeface="Corbel"/>
                <a:cs typeface="Corbel"/>
                <a:sym typeface="Corbel"/>
              </a:defRPr>
            </a:lvl4pPr>
            <a:lvl5pPr indent="0" lvl="4" marL="0" marR="0" algn="ctr">
              <a:lnSpc>
                <a:spcPct val="100000"/>
              </a:lnSpc>
              <a:spcBef>
                <a:spcPts val="0"/>
              </a:spcBef>
              <a:spcAft>
                <a:spcPts val="0"/>
              </a:spcAft>
              <a:buClr>
                <a:srgbClr val="000000"/>
              </a:buClr>
              <a:buSzPts val="1200"/>
              <a:buFont typeface="Arial"/>
              <a:buNone/>
              <a:defRPr b="0" i="0" sz="1200" u="none" cap="none" strike="noStrike">
                <a:solidFill>
                  <a:schemeClr val="lt1"/>
                </a:solidFill>
                <a:latin typeface="Corbel"/>
                <a:ea typeface="Corbel"/>
                <a:cs typeface="Corbel"/>
                <a:sym typeface="Corbel"/>
              </a:defRPr>
            </a:lvl5pPr>
            <a:lvl6pPr indent="0" lvl="5" marL="0" marR="0" algn="ctr">
              <a:lnSpc>
                <a:spcPct val="100000"/>
              </a:lnSpc>
              <a:spcBef>
                <a:spcPts val="0"/>
              </a:spcBef>
              <a:spcAft>
                <a:spcPts val="0"/>
              </a:spcAft>
              <a:buClr>
                <a:srgbClr val="000000"/>
              </a:buClr>
              <a:buSzPts val="1200"/>
              <a:buFont typeface="Arial"/>
              <a:buNone/>
              <a:defRPr b="0" i="0" sz="1200" u="none" cap="none" strike="noStrike">
                <a:solidFill>
                  <a:schemeClr val="lt1"/>
                </a:solidFill>
                <a:latin typeface="Corbel"/>
                <a:ea typeface="Corbel"/>
                <a:cs typeface="Corbel"/>
                <a:sym typeface="Corbel"/>
              </a:defRPr>
            </a:lvl6pPr>
            <a:lvl7pPr indent="0" lvl="6" marL="0" marR="0" algn="ctr">
              <a:lnSpc>
                <a:spcPct val="100000"/>
              </a:lnSpc>
              <a:spcBef>
                <a:spcPts val="0"/>
              </a:spcBef>
              <a:spcAft>
                <a:spcPts val="0"/>
              </a:spcAft>
              <a:buClr>
                <a:srgbClr val="000000"/>
              </a:buClr>
              <a:buSzPts val="1200"/>
              <a:buFont typeface="Arial"/>
              <a:buNone/>
              <a:defRPr b="0" i="0" sz="1200" u="none" cap="none" strike="noStrike">
                <a:solidFill>
                  <a:schemeClr val="lt1"/>
                </a:solidFill>
                <a:latin typeface="Corbel"/>
                <a:ea typeface="Corbel"/>
                <a:cs typeface="Corbel"/>
                <a:sym typeface="Corbel"/>
              </a:defRPr>
            </a:lvl7pPr>
            <a:lvl8pPr indent="0" lvl="7" marL="0" marR="0" algn="ctr">
              <a:lnSpc>
                <a:spcPct val="100000"/>
              </a:lnSpc>
              <a:spcBef>
                <a:spcPts val="0"/>
              </a:spcBef>
              <a:spcAft>
                <a:spcPts val="0"/>
              </a:spcAft>
              <a:buClr>
                <a:srgbClr val="000000"/>
              </a:buClr>
              <a:buSzPts val="1200"/>
              <a:buFont typeface="Arial"/>
              <a:buNone/>
              <a:defRPr b="0" i="0" sz="1200" u="none" cap="none" strike="noStrike">
                <a:solidFill>
                  <a:schemeClr val="lt1"/>
                </a:solidFill>
                <a:latin typeface="Corbel"/>
                <a:ea typeface="Corbel"/>
                <a:cs typeface="Corbel"/>
                <a:sym typeface="Corbel"/>
              </a:defRPr>
            </a:lvl8pPr>
            <a:lvl9pPr indent="0" lvl="8" marL="0" marR="0" algn="ctr">
              <a:lnSpc>
                <a:spcPct val="100000"/>
              </a:lnSpc>
              <a:spcBef>
                <a:spcPts val="0"/>
              </a:spcBef>
              <a:spcAft>
                <a:spcPts val="0"/>
              </a:spcAft>
              <a:buClr>
                <a:srgbClr val="000000"/>
              </a:buClr>
              <a:buSzPts val="1200"/>
              <a:buFont typeface="Arial"/>
              <a:buNone/>
              <a:defRPr b="0" i="0" sz="1200" u="none" cap="none" strike="noStrike">
                <a:solidFill>
                  <a:schemeClr val="lt1"/>
                </a:solidFill>
                <a:latin typeface="Corbel"/>
                <a:ea typeface="Corbel"/>
                <a:cs typeface="Corbel"/>
                <a:sym typeface="Corbel"/>
              </a:defRPr>
            </a:lvl9pPr>
          </a:lstStyle>
          <a:p>
            <a:pPr indent="0" lvl="0" marL="0" rtl="0" algn="ctr">
              <a:spcBef>
                <a:spcPts val="0"/>
              </a:spcBef>
              <a:spcAft>
                <a:spcPts val="0"/>
              </a:spcAft>
              <a:buNone/>
            </a:pPr>
            <a:fld id="{00000000-1234-1234-1234-123412341234}" type="slidenum">
              <a:rPr lang="en-US"/>
              <a:t>‹#›</a:t>
            </a:fld>
            <a:endParaRPr/>
          </a:p>
        </p:txBody>
      </p:sp>
      <p:sp>
        <p:nvSpPr>
          <p:cNvPr descr="Accent block left" id="104" name="Google Shape;104;p11"/>
          <p:cNvSpPr/>
          <p:nvPr/>
        </p:nvSpPr>
        <p:spPr>
          <a:xfrm>
            <a:off x="431800" y="2100317"/>
            <a:ext cx="1984175" cy="114824"/>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ndara"/>
              <a:ea typeface="Candara"/>
              <a:cs typeface="Candara"/>
              <a:sym typeface="Candara"/>
            </a:endParaRPr>
          </a:p>
        </p:txBody>
      </p:sp>
      <p:sp>
        <p:nvSpPr>
          <p:cNvPr descr="Accent bar right&#10;" id="105" name="Google Shape;105;p11"/>
          <p:cNvSpPr/>
          <p:nvPr/>
        </p:nvSpPr>
        <p:spPr>
          <a:xfrm>
            <a:off x="6299887" y="2100317"/>
            <a:ext cx="1984175" cy="114824"/>
          </a:xfrm>
          <a:prstGeom prst="rect">
            <a:avLst/>
          </a:prstGeom>
          <a:solidFill>
            <a:schemeClr val="accent3"/>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ndara"/>
              <a:ea typeface="Candara"/>
              <a:cs typeface="Candara"/>
              <a:sym typeface="Candara"/>
            </a:endParaRPr>
          </a:p>
        </p:txBody>
      </p:sp>
      <p:sp>
        <p:nvSpPr>
          <p:cNvPr id="106" name="Google Shape;106;p11"/>
          <p:cNvSpPr txBox="1"/>
          <p:nvPr/>
        </p:nvSpPr>
        <p:spPr>
          <a:xfrm>
            <a:off x="431800" y="6439820"/>
            <a:ext cx="5664000" cy="295200"/>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1200"/>
              <a:buFont typeface="Arial"/>
              <a:buNone/>
            </a:pPr>
            <a:r>
              <a:rPr b="0" i="0" lang="en-US" sz="1200" u="none" cap="none" strike="noStrike">
                <a:solidFill>
                  <a:srgbClr val="3F3F3F"/>
                </a:solidFill>
                <a:latin typeface="Candara"/>
                <a:ea typeface="Candara"/>
                <a:cs typeface="Candara"/>
                <a:sym typeface="Candara"/>
              </a:rPr>
              <a:t>Sigray Confidential – Do not Distribute</a:t>
            </a:r>
            <a:endParaRPr b="0" i="0" sz="1200" u="none" cap="none" strike="noStrike">
              <a:solidFill>
                <a:srgbClr val="3F3F3F"/>
              </a:solidFill>
              <a:latin typeface="Candara"/>
              <a:ea typeface="Candara"/>
              <a:cs typeface="Candara"/>
              <a:sym typeface="Candara"/>
            </a:endParaRPr>
          </a:p>
        </p:txBody>
      </p:sp>
      <p:sp>
        <p:nvSpPr>
          <p:cNvPr id="107" name="Google Shape;107;p11"/>
          <p:cNvSpPr txBox="1"/>
          <p:nvPr>
            <p:ph idx="4" type="subTitle"/>
          </p:nvPr>
        </p:nvSpPr>
        <p:spPr>
          <a:xfrm>
            <a:off x="437550" y="1029000"/>
            <a:ext cx="11316900" cy="358800"/>
          </a:xfrm>
          <a:prstGeom prst="rect">
            <a:avLst/>
          </a:prstGeom>
        </p:spPr>
        <p:txBody>
          <a:bodyPr anchorCtr="0" anchor="t" bIns="0" lIns="0" spcFirstLastPara="1" rIns="0" wrap="square" tIns="0">
            <a:noAutofit/>
          </a:bodyPr>
          <a:lstStyle>
            <a:lvl1pPr lvl="0">
              <a:spcBef>
                <a:spcPts val="1000"/>
              </a:spcBef>
              <a:spcAft>
                <a:spcPts val="0"/>
              </a:spcAft>
              <a:buClr>
                <a:srgbClr val="186D8D"/>
              </a:buClr>
              <a:buSzPts val="1800"/>
              <a:buNone/>
              <a:defRPr>
                <a:solidFill>
                  <a:srgbClr val="186D8D"/>
                </a:solidFill>
              </a:defRPr>
            </a:lvl1pPr>
            <a:lvl2pPr lvl="1">
              <a:spcBef>
                <a:spcPts val="1000"/>
              </a:spcBef>
              <a:spcAft>
                <a:spcPts val="0"/>
              </a:spcAft>
              <a:buClr>
                <a:srgbClr val="186D8D"/>
              </a:buClr>
              <a:buSzPts val="1800"/>
              <a:buNone/>
              <a:defRPr>
                <a:solidFill>
                  <a:srgbClr val="186D8D"/>
                </a:solidFill>
              </a:defRPr>
            </a:lvl2pPr>
            <a:lvl3pPr lvl="2">
              <a:spcBef>
                <a:spcPts val="1000"/>
              </a:spcBef>
              <a:spcAft>
                <a:spcPts val="0"/>
              </a:spcAft>
              <a:buClr>
                <a:srgbClr val="186D8D"/>
              </a:buClr>
              <a:buSzPts val="1800"/>
              <a:buNone/>
              <a:defRPr>
                <a:solidFill>
                  <a:srgbClr val="186D8D"/>
                </a:solidFill>
              </a:defRPr>
            </a:lvl3pPr>
            <a:lvl4pPr lvl="3">
              <a:spcBef>
                <a:spcPts val="1000"/>
              </a:spcBef>
              <a:spcAft>
                <a:spcPts val="0"/>
              </a:spcAft>
              <a:buClr>
                <a:srgbClr val="186D8D"/>
              </a:buClr>
              <a:buSzPts val="1800"/>
              <a:buNone/>
              <a:defRPr>
                <a:solidFill>
                  <a:srgbClr val="186D8D"/>
                </a:solidFill>
              </a:defRPr>
            </a:lvl4pPr>
            <a:lvl5pPr lvl="4">
              <a:spcBef>
                <a:spcPts val="1000"/>
              </a:spcBef>
              <a:spcAft>
                <a:spcPts val="0"/>
              </a:spcAft>
              <a:buClr>
                <a:srgbClr val="186D8D"/>
              </a:buClr>
              <a:buSzPts val="1800"/>
              <a:buNone/>
              <a:defRPr>
                <a:solidFill>
                  <a:srgbClr val="186D8D"/>
                </a:solidFill>
              </a:defRPr>
            </a:lvl5pPr>
            <a:lvl6pPr lvl="5">
              <a:spcBef>
                <a:spcPts val="1000"/>
              </a:spcBef>
              <a:spcAft>
                <a:spcPts val="0"/>
              </a:spcAft>
              <a:buClr>
                <a:srgbClr val="186D8D"/>
              </a:buClr>
              <a:buSzPts val="1800"/>
              <a:buNone/>
              <a:defRPr>
                <a:solidFill>
                  <a:srgbClr val="186D8D"/>
                </a:solidFill>
              </a:defRPr>
            </a:lvl6pPr>
            <a:lvl7pPr lvl="6">
              <a:spcBef>
                <a:spcPts val="1000"/>
              </a:spcBef>
              <a:spcAft>
                <a:spcPts val="0"/>
              </a:spcAft>
              <a:buClr>
                <a:srgbClr val="186D8D"/>
              </a:buClr>
              <a:buSzPts val="1800"/>
              <a:buNone/>
              <a:defRPr>
                <a:solidFill>
                  <a:srgbClr val="186D8D"/>
                </a:solidFill>
              </a:defRPr>
            </a:lvl7pPr>
            <a:lvl8pPr lvl="7">
              <a:spcBef>
                <a:spcPts val="1000"/>
              </a:spcBef>
              <a:spcAft>
                <a:spcPts val="0"/>
              </a:spcAft>
              <a:buClr>
                <a:srgbClr val="186D8D"/>
              </a:buClr>
              <a:buSzPts val="1800"/>
              <a:buNone/>
              <a:defRPr>
                <a:solidFill>
                  <a:srgbClr val="186D8D"/>
                </a:solidFill>
              </a:defRPr>
            </a:lvl8pPr>
            <a:lvl9pPr lvl="8">
              <a:spcBef>
                <a:spcPts val="1000"/>
              </a:spcBef>
              <a:spcAft>
                <a:spcPts val="0"/>
              </a:spcAft>
              <a:buClr>
                <a:srgbClr val="186D8D"/>
              </a:buClr>
              <a:buSzPts val="1800"/>
              <a:buNone/>
              <a:defRPr>
                <a:solidFill>
                  <a:srgbClr val="186D8D"/>
                </a:solidFill>
              </a:defRPr>
            </a:lvl9pPr>
          </a:lstStyle>
          <a:p/>
        </p:txBody>
      </p:sp>
      <p:sp>
        <p:nvSpPr>
          <p:cNvPr id="108" name="Google Shape;108;p11"/>
          <p:cNvSpPr txBox="1"/>
          <p:nvPr>
            <p:ph idx="5" type="subTitle"/>
          </p:nvPr>
        </p:nvSpPr>
        <p:spPr>
          <a:xfrm>
            <a:off x="6299938" y="2301350"/>
            <a:ext cx="5472000" cy="358800"/>
          </a:xfrm>
          <a:prstGeom prst="rect">
            <a:avLst/>
          </a:prstGeom>
        </p:spPr>
        <p:txBody>
          <a:bodyPr anchorCtr="0" anchor="t" bIns="0" lIns="0" spcFirstLastPara="1" rIns="0" wrap="square" tIns="0">
            <a:noAutofit/>
          </a:bodyPr>
          <a:lstStyle>
            <a:lvl1pPr lvl="0" rtl="0">
              <a:spcBef>
                <a:spcPts val="1000"/>
              </a:spcBef>
              <a:spcAft>
                <a:spcPts val="0"/>
              </a:spcAft>
              <a:buSzPts val="2400"/>
              <a:buNone/>
              <a:defRPr b="1" sz="2400"/>
            </a:lvl1pPr>
            <a:lvl2pPr lvl="1" rtl="0">
              <a:spcBef>
                <a:spcPts val="1000"/>
              </a:spcBef>
              <a:spcAft>
                <a:spcPts val="0"/>
              </a:spcAft>
              <a:buSzPts val="1800"/>
              <a:buNone/>
              <a:defRPr/>
            </a:lvl2pPr>
            <a:lvl3pPr lvl="2" rtl="0">
              <a:spcBef>
                <a:spcPts val="1000"/>
              </a:spcBef>
              <a:spcAft>
                <a:spcPts val="0"/>
              </a:spcAft>
              <a:buSzPts val="1800"/>
              <a:buNone/>
              <a:defRPr/>
            </a:lvl3pPr>
            <a:lvl4pPr lvl="3" rtl="0">
              <a:spcBef>
                <a:spcPts val="1000"/>
              </a:spcBef>
              <a:spcAft>
                <a:spcPts val="0"/>
              </a:spcAft>
              <a:buSzPts val="1800"/>
              <a:buNone/>
              <a:defRPr/>
            </a:lvl4pPr>
            <a:lvl5pPr lvl="4" rtl="0">
              <a:spcBef>
                <a:spcPts val="1000"/>
              </a:spcBef>
              <a:spcAft>
                <a:spcPts val="0"/>
              </a:spcAft>
              <a:buSzPts val="1800"/>
              <a:buNone/>
              <a:defRPr/>
            </a:lvl5pPr>
            <a:lvl6pPr lvl="5" rtl="0">
              <a:spcBef>
                <a:spcPts val="1000"/>
              </a:spcBef>
              <a:spcAft>
                <a:spcPts val="0"/>
              </a:spcAft>
              <a:buSzPts val="1800"/>
              <a:buNone/>
              <a:defRPr/>
            </a:lvl6pPr>
            <a:lvl7pPr lvl="6" rtl="0">
              <a:spcBef>
                <a:spcPts val="1000"/>
              </a:spcBef>
              <a:spcAft>
                <a:spcPts val="0"/>
              </a:spcAft>
              <a:buSzPts val="1800"/>
              <a:buNone/>
              <a:defRPr/>
            </a:lvl7pPr>
            <a:lvl8pPr lvl="7" rtl="0">
              <a:spcBef>
                <a:spcPts val="1000"/>
              </a:spcBef>
              <a:spcAft>
                <a:spcPts val="0"/>
              </a:spcAft>
              <a:buSzPts val="1800"/>
              <a:buNone/>
              <a:defRPr/>
            </a:lvl8pPr>
            <a:lvl9pPr lvl="8" rtl="0">
              <a:spcBef>
                <a:spcPts val="1000"/>
              </a:spcBef>
              <a:spcAft>
                <a:spcPts val="0"/>
              </a:spcAft>
              <a:buSzPts val="1800"/>
              <a:buNone/>
              <a:defRPr/>
            </a:lvl9pPr>
          </a:lstStyl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Divier Slide 2">
  <p:cSld name="2_Divier Slide 2">
    <p:bg>
      <p:bgPr>
        <a:solidFill>
          <a:srgbClr val="3F3F3F"/>
        </a:solidFill>
      </p:bgPr>
    </p:bg>
    <p:spTree>
      <p:nvGrpSpPr>
        <p:cNvPr id="109" name="Shape 109"/>
        <p:cNvGrpSpPr/>
        <p:nvPr/>
      </p:nvGrpSpPr>
      <p:grpSpPr>
        <a:xfrm>
          <a:off x="0" y="0"/>
          <a:ext cx="0" cy="0"/>
          <a:chOff x="0" y="0"/>
          <a:chExt cx="0" cy="0"/>
        </a:xfrm>
      </p:grpSpPr>
      <p:sp>
        <p:nvSpPr>
          <p:cNvPr id="110" name="Google Shape;110;p12"/>
          <p:cNvSpPr/>
          <p:nvPr/>
        </p:nvSpPr>
        <p:spPr>
          <a:xfrm>
            <a:off x="2411412" y="0"/>
            <a:ext cx="9780588" cy="6371351"/>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ndara"/>
              <a:ea typeface="Candara"/>
              <a:cs typeface="Candara"/>
              <a:sym typeface="Candara"/>
            </a:endParaRPr>
          </a:p>
        </p:txBody>
      </p:sp>
      <p:pic>
        <p:nvPicPr>
          <p:cNvPr id="111" name="Google Shape;111;p12"/>
          <p:cNvPicPr preferRelativeResize="0"/>
          <p:nvPr/>
        </p:nvPicPr>
        <p:blipFill rotWithShape="1">
          <a:blip r:embed="rId2">
            <a:alphaModFix/>
          </a:blip>
          <a:srcRect b="0" l="0" r="0" t="17559"/>
          <a:stretch/>
        </p:blipFill>
        <p:spPr>
          <a:xfrm>
            <a:off x="2411412" y="781875"/>
            <a:ext cx="9780104" cy="5066031"/>
          </a:xfrm>
          <a:prstGeom prst="rect">
            <a:avLst/>
          </a:prstGeom>
          <a:noFill/>
          <a:ln>
            <a:noFill/>
          </a:ln>
        </p:spPr>
      </p:pic>
      <p:sp>
        <p:nvSpPr>
          <p:cNvPr id="112" name="Google Shape;112;p12"/>
          <p:cNvSpPr txBox="1"/>
          <p:nvPr>
            <p:ph type="title"/>
          </p:nvPr>
        </p:nvSpPr>
        <p:spPr>
          <a:xfrm>
            <a:off x="-1700" y="2655652"/>
            <a:ext cx="5958000" cy="1458974"/>
          </a:xfrm>
          <a:prstGeom prst="rect">
            <a:avLst/>
          </a:prstGeom>
          <a:solidFill>
            <a:schemeClr val="lt1"/>
          </a:solidFill>
          <a:ln>
            <a:noFill/>
          </a:ln>
        </p:spPr>
        <p:txBody>
          <a:bodyPr anchorCtr="0" anchor="ctr" bIns="180000" lIns="252000" spcFirstLastPara="1" rIns="180000" wrap="square" tIns="180000">
            <a:noAutofit/>
          </a:bodyPr>
          <a:lstStyle>
            <a:lvl1pPr lvl="0" algn="l">
              <a:lnSpc>
                <a:spcPct val="90000"/>
              </a:lnSpc>
              <a:spcBef>
                <a:spcPts val="0"/>
              </a:spcBef>
              <a:spcAft>
                <a:spcPts val="0"/>
              </a:spcAft>
              <a:buClr>
                <a:srgbClr val="3F3F3F"/>
              </a:buClr>
              <a:buSzPts val="2400"/>
              <a:buFont typeface="Open Sans"/>
              <a:buNone/>
              <a:defRPr b="1" sz="2400">
                <a:solidFill>
                  <a:srgbClr val="3F3F3F"/>
                </a:solidFill>
                <a:latin typeface="Open Sans"/>
                <a:ea typeface="Open Sans"/>
                <a:cs typeface="Open Sans"/>
                <a:sym typeface="Open San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13" name="Google Shape;113;p12"/>
          <p:cNvSpPr/>
          <p:nvPr/>
        </p:nvSpPr>
        <p:spPr>
          <a:xfrm>
            <a:off x="0" y="5209682"/>
            <a:ext cx="2411412" cy="114824"/>
          </a:xfrm>
          <a:prstGeom prst="rect">
            <a:avLst/>
          </a:prstGeom>
          <a:solidFill>
            <a:srgbClr val="186D8D"/>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ndara"/>
              <a:ea typeface="Candara"/>
              <a:cs typeface="Candara"/>
              <a:sym typeface="Candara"/>
            </a:endParaRPr>
          </a:p>
        </p:txBody>
      </p:sp>
      <p:sp>
        <p:nvSpPr>
          <p:cNvPr id="114" name="Google Shape;114;p12"/>
          <p:cNvSpPr/>
          <p:nvPr/>
        </p:nvSpPr>
        <p:spPr>
          <a:xfrm>
            <a:off x="9780103" y="6803351"/>
            <a:ext cx="1979897" cy="54650"/>
          </a:xfrm>
          <a:prstGeom prst="rect">
            <a:avLst/>
          </a:prstGeom>
          <a:solidFill>
            <a:srgbClr val="D9D9D9"/>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ndara"/>
              <a:ea typeface="Candara"/>
              <a:cs typeface="Candara"/>
              <a:sym typeface="Candara"/>
            </a:endParaRPr>
          </a:p>
        </p:txBody>
      </p:sp>
      <p:sp>
        <p:nvSpPr>
          <p:cNvPr id="115" name="Google Shape;115;p12"/>
          <p:cNvSpPr/>
          <p:nvPr/>
        </p:nvSpPr>
        <p:spPr>
          <a:xfrm>
            <a:off x="0" y="6803351"/>
            <a:ext cx="9780104" cy="54650"/>
          </a:xfrm>
          <a:prstGeom prst="rect">
            <a:avLst/>
          </a:prstGeom>
          <a:solidFill>
            <a:srgbClr val="00B0F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ndara"/>
              <a:ea typeface="Candara"/>
              <a:cs typeface="Candara"/>
              <a:sym typeface="Candara"/>
            </a:endParaRPr>
          </a:p>
        </p:txBody>
      </p:sp>
      <p:sp>
        <p:nvSpPr>
          <p:cNvPr id="116" name="Google Shape;116;p12"/>
          <p:cNvSpPr/>
          <p:nvPr/>
        </p:nvSpPr>
        <p:spPr>
          <a:xfrm>
            <a:off x="11760000" y="6803351"/>
            <a:ext cx="432000" cy="54650"/>
          </a:xfrm>
          <a:prstGeom prst="rect">
            <a:avLst/>
          </a:prstGeom>
          <a:solidFill>
            <a:srgbClr val="186D8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ndara"/>
              <a:ea typeface="Candara"/>
              <a:cs typeface="Candara"/>
              <a:sym typeface="Candara"/>
            </a:endParaRPr>
          </a:p>
        </p:txBody>
      </p:sp>
      <p:sp>
        <p:nvSpPr>
          <p:cNvPr id="117" name="Google Shape;117;p12"/>
          <p:cNvSpPr txBox="1"/>
          <p:nvPr>
            <p:ph idx="12" type="sldNum"/>
          </p:nvPr>
        </p:nvSpPr>
        <p:spPr>
          <a:xfrm>
            <a:off x="11760000" y="6371351"/>
            <a:ext cx="432000" cy="432000"/>
          </a:xfrm>
          <a:prstGeom prst="rect">
            <a:avLst/>
          </a:prstGeom>
          <a:solidFill>
            <a:srgbClr val="3F3F3F"/>
          </a:solidFill>
          <a:ln>
            <a:noFill/>
          </a:ln>
        </p:spPr>
        <p:txBody>
          <a:bodyPr anchorCtr="0" anchor="ctr" bIns="0" lIns="0" spcFirstLastPara="1" rIns="0" wrap="square" tIns="0">
            <a:noAutofit/>
          </a:bodyPr>
          <a:lstStyle>
            <a:lvl1pPr indent="0" lvl="0" marL="0" marR="0" algn="ctr">
              <a:lnSpc>
                <a:spcPct val="100000"/>
              </a:lnSpc>
              <a:spcBef>
                <a:spcPts val="0"/>
              </a:spcBef>
              <a:spcAft>
                <a:spcPts val="0"/>
              </a:spcAft>
              <a:buClr>
                <a:srgbClr val="000000"/>
              </a:buClr>
              <a:buSzPts val="1200"/>
              <a:buFont typeface="Arial"/>
              <a:buNone/>
              <a:defRPr b="0" i="0" sz="1200" u="none" cap="none" strike="noStrike">
                <a:solidFill>
                  <a:schemeClr val="lt1"/>
                </a:solidFill>
                <a:latin typeface="Corbel"/>
                <a:ea typeface="Corbel"/>
                <a:cs typeface="Corbel"/>
                <a:sym typeface="Corbel"/>
              </a:defRPr>
            </a:lvl1pPr>
            <a:lvl2pPr indent="0" lvl="1" marL="0" marR="0" algn="ctr">
              <a:lnSpc>
                <a:spcPct val="100000"/>
              </a:lnSpc>
              <a:spcBef>
                <a:spcPts val="0"/>
              </a:spcBef>
              <a:spcAft>
                <a:spcPts val="0"/>
              </a:spcAft>
              <a:buClr>
                <a:srgbClr val="000000"/>
              </a:buClr>
              <a:buSzPts val="1200"/>
              <a:buFont typeface="Arial"/>
              <a:buNone/>
              <a:defRPr b="0" i="0" sz="1200" u="none" cap="none" strike="noStrike">
                <a:solidFill>
                  <a:schemeClr val="lt1"/>
                </a:solidFill>
                <a:latin typeface="Corbel"/>
                <a:ea typeface="Corbel"/>
                <a:cs typeface="Corbel"/>
                <a:sym typeface="Corbel"/>
              </a:defRPr>
            </a:lvl2pPr>
            <a:lvl3pPr indent="0" lvl="2" marL="0" marR="0" algn="ctr">
              <a:lnSpc>
                <a:spcPct val="100000"/>
              </a:lnSpc>
              <a:spcBef>
                <a:spcPts val="0"/>
              </a:spcBef>
              <a:spcAft>
                <a:spcPts val="0"/>
              </a:spcAft>
              <a:buClr>
                <a:srgbClr val="000000"/>
              </a:buClr>
              <a:buSzPts val="1200"/>
              <a:buFont typeface="Arial"/>
              <a:buNone/>
              <a:defRPr b="0" i="0" sz="1200" u="none" cap="none" strike="noStrike">
                <a:solidFill>
                  <a:schemeClr val="lt1"/>
                </a:solidFill>
                <a:latin typeface="Corbel"/>
                <a:ea typeface="Corbel"/>
                <a:cs typeface="Corbel"/>
                <a:sym typeface="Corbel"/>
              </a:defRPr>
            </a:lvl3pPr>
            <a:lvl4pPr indent="0" lvl="3" marL="0" marR="0" algn="ctr">
              <a:lnSpc>
                <a:spcPct val="100000"/>
              </a:lnSpc>
              <a:spcBef>
                <a:spcPts val="0"/>
              </a:spcBef>
              <a:spcAft>
                <a:spcPts val="0"/>
              </a:spcAft>
              <a:buClr>
                <a:srgbClr val="000000"/>
              </a:buClr>
              <a:buSzPts val="1200"/>
              <a:buFont typeface="Arial"/>
              <a:buNone/>
              <a:defRPr b="0" i="0" sz="1200" u="none" cap="none" strike="noStrike">
                <a:solidFill>
                  <a:schemeClr val="lt1"/>
                </a:solidFill>
                <a:latin typeface="Corbel"/>
                <a:ea typeface="Corbel"/>
                <a:cs typeface="Corbel"/>
                <a:sym typeface="Corbel"/>
              </a:defRPr>
            </a:lvl4pPr>
            <a:lvl5pPr indent="0" lvl="4" marL="0" marR="0" algn="ctr">
              <a:lnSpc>
                <a:spcPct val="100000"/>
              </a:lnSpc>
              <a:spcBef>
                <a:spcPts val="0"/>
              </a:spcBef>
              <a:spcAft>
                <a:spcPts val="0"/>
              </a:spcAft>
              <a:buClr>
                <a:srgbClr val="000000"/>
              </a:buClr>
              <a:buSzPts val="1200"/>
              <a:buFont typeface="Arial"/>
              <a:buNone/>
              <a:defRPr b="0" i="0" sz="1200" u="none" cap="none" strike="noStrike">
                <a:solidFill>
                  <a:schemeClr val="lt1"/>
                </a:solidFill>
                <a:latin typeface="Corbel"/>
                <a:ea typeface="Corbel"/>
                <a:cs typeface="Corbel"/>
                <a:sym typeface="Corbel"/>
              </a:defRPr>
            </a:lvl5pPr>
            <a:lvl6pPr indent="0" lvl="5" marL="0" marR="0" algn="ctr">
              <a:lnSpc>
                <a:spcPct val="100000"/>
              </a:lnSpc>
              <a:spcBef>
                <a:spcPts val="0"/>
              </a:spcBef>
              <a:spcAft>
                <a:spcPts val="0"/>
              </a:spcAft>
              <a:buClr>
                <a:srgbClr val="000000"/>
              </a:buClr>
              <a:buSzPts val="1200"/>
              <a:buFont typeface="Arial"/>
              <a:buNone/>
              <a:defRPr b="0" i="0" sz="1200" u="none" cap="none" strike="noStrike">
                <a:solidFill>
                  <a:schemeClr val="lt1"/>
                </a:solidFill>
                <a:latin typeface="Corbel"/>
                <a:ea typeface="Corbel"/>
                <a:cs typeface="Corbel"/>
                <a:sym typeface="Corbel"/>
              </a:defRPr>
            </a:lvl6pPr>
            <a:lvl7pPr indent="0" lvl="6" marL="0" marR="0" algn="ctr">
              <a:lnSpc>
                <a:spcPct val="100000"/>
              </a:lnSpc>
              <a:spcBef>
                <a:spcPts val="0"/>
              </a:spcBef>
              <a:spcAft>
                <a:spcPts val="0"/>
              </a:spcAft>
              <a:buClr>
                <a:srgbClr val="000000"/>
              </a:buClr>
              <a:buSzPts val="1200"/>
              <a:buFont typeface="Arial"/>
              <a:buNone/>
              <a:defRPr b="0" i="0" sz="1200" u="none" cap="none" strike="noStrike">
                <a:solidFill>
                  <a:schemeClr val="lt1"/>
                </a:solidFill>
                <a:latin typeface="Corbel"/>
                <a:ea typeface="Corbel"/>
                <a:cs typeface="Corbel"/>
                <a:sym typeface="Corbel"/>
              </a:defRPr>
            </a:lvl7pPr>
            <a:lvl8pPr indent="0" lvl="7" marL="0" marR="0" algn="ctr">
              <a:lnSpc>
                <a:spcPct val="100000"/>
              </a:lnSpc>
              <a:spcBef>
                <a:spcPts val="0"/>
              </a:spcBef>
              <a:spcAft>
                <a:spcPts val="0"/>
              </a:spcAft>
              <a:buClr>
                <a:srgbClr val="000000"/>
              </a:buClr>
              <a:buSzPts val="1200"/>
              <a:buFont typeface="Arial"/>
              <a:buNone/>
              <a:defRPr b="0" i="0" sz="1200" u="none" cap="none" strike="noStrike">
                <a:solidFill>
                  <a:schemeClr val="lt1"/>
                </a:solidFill>
                <a:latin typeface="Corbel"/>
                <a:ea typeface="Corbel"/>
                <a:cs typeface="Corbel"/>
                <a:sym typeface="Corbel"/>
              </a:defRPr>
            </a:lvl8pPr>
            <a:lvl9pPr indent="0" lvl="8" marL="0" marR="0" algn="ctr">
              <a:lnSpc>
                <a:spcPct val="100000"/>
              </a:lnSpc>
              <a:spcBef>
                <a:spcPts val="0"/>
              </a:spcBef>
              <a:spcAft>
                <a:spcPts val="0"/>
              </a:spcAft>
              <a:buClr>
                <a:srgbClr val="000000"/>
              </a:buClr>
              <a:buSzPts val="1200"/>
              <a:buFont typeface="Arial"/>
              <a:buNone/>
              <a:defRPr b="0" i="0" sz="1200" u="none" cap="none" strike="noStrike">
                <a:solidFill>
                  <a:schemeClr val="lt1"/>
                </a:solidFill>
                <a:latin typeface="Corbel"/>
                <a:ea typeface="Corbel"/>
                <a:cs typeface="Corbel"/>
                <a:sym typeface="Corbel"/>
              </a:defRPr>
            </a:lvl9pPr>
          </a:lstStyle>
          <a:p>
            <a:pPr indent="0" lvl="0" marL="0" rtl="0" algn="ctr">
              <a:spcBef>
                <a:spcPts val="0"/>
              </a:spcBef>
              <a:spcAft>
                <a:spcPts val="0"/>
              </a:spcAft>
              <a:buNone/>
            </a:pPr>
            <a:fld id="{00000000-1234-1234-1234-123412341234}" type="slidenum">
              <a:rPr lang="en-US"/>
              <a:t>‹#›</a:t>
            </a:fld>
            <a:endParaRPr/>
          </a:p>
        </p:txBody>
      </p:sp>
      <p:sp>
        <p:nvSpPr>
          <p:cNvPr id="118" name="Google Shape;118;p12"/>
          <p:cNvSpPr txBox="1"/>
          <p:nvPr/>
        </p:nvSpPr>
        <p:spPr>
          <a:xfrm>
            <a:off x="8282763" y="234980"/>
            <a:ext cx="3721395" cy="253916"/>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050"/>
              <a:buFont typeface="Arial"/>
              <a:buNone/>
            </a:pPr>
            <a:r>
              <a:rPr b="0" i="0" lang="en-US" sz="1050" u="none" cap="none" strike="noStrike">
                <a:solidFill>
                  <a:srgbClr val="7F7F7F"/>
                </a:solidFill>
                <a:latin typeface="Arial Narrow"/>
                <a:ea typeface="Arial Narrow"/>
                <a:cs typeface="Arial Narrow"/>
                <a:sym typeface="Arial Narrow"/>
              </a:rPr>
              <a:t>Component on Intact PCB imaged with Sigray Apex XCT at 1.5 micron</a:t>
            </a:r>
            <a:endParaRPr b="0" i="0" sz="1400" u="none" cap="none" strike="noStrike">
              <a:solidFill>
                <a:srgbClr val="000000"/>
              </a:solidFill>
              <a:latin typeface="Arial"/>
              <a:ea typeface="Arial"/>
              <a:cs typeface="Arial"/>
              <a:sym typeface="Arial"/>
            </a:endParaRPr>
          </a:p>
        </p:txBody>
      </p:sp>
      <p:sp>
        <p:nvSpPr>
          <p:cNvPr id="119" name="Google Shape;119;p12"/>
          <p:cNvSpPr txBox="1"/>
          <p:nvPr>
            <p:ph idx="1" type="subTitle"/>
          </p:nvPr>
        </p:nvSpPr>
        <p:spPr>
          <a:xfrm>
            <a:off x="0" y="4110750"/>
            <a:ext cx="5958000" cy="1098900"/>
          </a:xfrm>
          <a:prstGeom prst="rect">
            <a:avLst/>
          </a:prstGeom>
          <a:solidFill>
            <a:srgbClr val="186D8D">
              <a:alpha val="80000"/>
            </a:srgbClr>
          </a:solidFill>
          <a:ln>
            <a:noFill/>
          </a:ln>
        </p:spPr>
        <p:txBody>
          <a:bodyPr anchorCtr="0" anchor="ctr" bIns="91425" lIns="342900" spcFirstLastPara="1" rIns="91425" wrap="square" tIns="91425">
            <a:noAutofit/>
          </a:bodyPr>
          <a:lstStyle>
            <a:lvl1pPr lvl="0" rtl="0">
              <a:lnSpc>
                <a:spcPct val="100000"/>
              </a:lnSpc>
              <a:spcBef>
                <a:spcPts val="1000"/>
              </a:spcBef>
              <a:spcAft>
                <a:spcPts val="0"/>
              </a:spcAft>
              <a:buClr>
                <a:schemeClr val="lt1"/>
              </a:buClr>
              <a:buSzPts val="1800"/>
              <a:buNone/>
              <a:defRPr>
                <a:solidFill>
                  <a:schemeClr val="lt1"/>
                </a:solidFill>
              </a:defRPr>
            </a:lvl1pPr>
            <a:lvl2pPr lvl="1" rtl="0">
              <a:lnSpc>
                <a:spcPct val="100000"/>
              </a:lnSpc>
              <a:spcBef>
                <a:spcPts val="1000"/>
              </a:spcBef>
              <a:spcAft>
                <a:spcPts val="0"/>
              </a:spcAft>
              <a:buClr>
                <a:schemeClr val="lt1"/>
              </a:buClr>
              <a:buSzPts val="1800"/>
              <a:buNone/>
              <a:defRPr>
                <a:solidFill>
                  <a:schemeClr val="lt1"/>
                </a:solidFill>
              </a:defRPr>
            </a:lvl2pPr>
            <a:lvl3pPr lvl="2" rtl="0">
              <a:lnSpc>
                <a:spcPct val="100000"/>
              </a:lnSpc>
              <a:spcBef>
                <a:spcPts val="1000"/>
              </a:spcBef>
              <a:spcAft>
                <a:spcPts val="0"/>
              </a:spcAft>
              <a:buClr>
                <a:schemeClr val="lt1"/>
              </a:buClr>
              <a:buSzPts val="1800"/>
              <a:buNone/>
              <a:defRPr>
                <a:solidFill>
                  <a:schemeClr val="lt1"/>
                </a:solidFill>
              </a:defRPr>
            </a:lvl3pPr>
            <a:lvl4pPr lvl="3" rtl="0">
              <a:lnSpc>
                <a:spcPct val="100000"/>
              </a:lnSpc>
              <a:spcBef>
                <a:spcPts val="1000"/>
              </a:spcBef>
              <a:spcAft>
                <a:spcPts val="0"/>
              </a:spcAft>
              <a:buClr>
                <a:schemeClr val="lt1"/>
              </a:buClr>
              <a:buSzPts val="1800"/>
              <a:buNone/>
              <a:defRPr>
                <a:solidFill>
                  <a:schemeClr val="lt1"/>
                </a:solidFill>
              </a:defRPr>
            </a:lvl4pPr>
            <a:lvl5pPr lvl="4" rtl="0">
              <a:lnSpc>
                <a:spcPct val="100000"/>
              </a:lnSpc>
              <a:spcBef>
                <a:spcPts val="1000"/>
              </a:spcBef>
              <a:spcAft>
                <a:spcPts val="0"/>
              </a:spcAft>
              <a:buClr>
                <a:schemeClr val="lt1"/>
              </a:buClr>
              <a:buSzPts val="1800"/>
              <a:buNone/>
              <a:defRPr>
                <a:solidFill>
                  <a:schemeClr val="lt1"/>
                </a:solidFill>
              </a:defRPr>
            </a:lvl5pPr>
            <a:lvl6pPr lvl="5" rtl="0">
              <a:lnSpc>
                <a:spcPct val="100000"/>
              </a:lnSpc>
              <a:spcBef>
                <a:spcPts val="1000"/>
              </a:spcBef>
              <a:spcAft>
                <a:spcPts val="0"/>
              </a:spcAft>
              <a:buClr>
                <a:schemeClr val="lt1"/>
              </a:buClr>
              <a:buSzPts val="1800"/>
              <a:buNone/>
              <a:defRPr>
                <a:solidFill>
                  <a:schemeClr val="lt1"/>
                </a:solidFill>
              </a:defRPr>
            </a:lvl6pPr>
            <a:lvl7pPr lvl="6" rtl="0">
              <a:lnSpc>
                <a:spcPct val="100000"/>
              </a:lnSpc>
              <a:spcBef>
                <a:spcPts val="1000"/>
              </a:spcBef>
              <a:spcAft>
                <a:spcPts val="0"/>
              </a:spcAft>
              <a:buClr>
                <a:schemeClr val="lt1"/>
              </a:buClr>
              <a:buSzPts val="1800"/>
              <a:buNone/>
              <a:defRPr>
                <a:solidFill>
                  <a:schemeClr val="lt1"/>
                </a:solidFill>
              </a:defRPr>
            </a:lvl7pPr>
            <a:lvl8pPr lvl="7" rtl="0">
              <a:lnSpc>
                <a:spcPct val="100000"/>
              </a:lnSpc>
              <a:spcBef>
                <a:spcPts val="1000"/>
              </a:spcBef>
              <a:spcAft>
                <a:spcPts val="0"/>
              </a:spcAft>
              <a:buClr>
                <a:schemeClr val="lt1"/>
              </a:buClr>
              <a:buSzPts val="1800"/>
              <a:buNone/>
              <a:defRPr>
                <a:solidFill>
                  <a:schemeClr val="lt1"/>
                </a:solidFill>
              </a:defRPr>
            </a:lvl8pPr>
            <a:lvl9pPr lvl="8" rtl="0">
              <a:lnSpc>
                <a:spcPct val="100000"/>
              </a:lnSpc>
              <a:spcBef>
                <a:spcPts val="1000"/>
              </a:spcBef>
              <a:spcAft>
                <a:spcPts val="0"/>
              </a:spcAft>
              <a:buClr>
                <a:schemeClr val="lt1"/>
              </a:buClr>
              <a:buSzPts val="1800"/>
              <a:buNone/>
              <a:defRPr>
                <a:solidFill>
                  <a:schemeClr val="lt1"/>
                </a:solidFill>
              </a:defRPr>
            </a:lvl9pPr>
          </a:lstStyle>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arge Photo">
  <p:cSld name="Large Photo">
    <p:spTree>
      <p:nvGrpSpPr>
        <p:cNvPr id="120" name="Shape 120"/>
        <p:cNvGrpSpPr/>
        <p:nvPr/>
      </p:nvGrpSpPr>
      <p:grpSpPr>
        <a:xfrm>
          <a:off x="0" y="0"/>
          <a:ext cx="0" cy="0"/>
          <a:chOff x="0" y="0"/>
          <a:chExt cx="0" cy="0"/>
        </a:xfrm>
      </p:grpSpPr>
      <p:sp>
        <p:nvSpPr>
          <p:cNvPr id="121" name="Google Shape;121;p13"/>
          <p:cNvSpPr/>
          <p:nvPr>
            <p:ph idx="2" type="pic"/>
          </p:nvPr>
        </p:nvSpPr>
        <p:spPr>
          <a:xfrm>
            <a:off x="0" y="1"/>
            <a:ext cx="12192000" cy="6371400"/>
          </a:xfrm>
          <a:prstGeom prst="rect">
            <a:avLst/>
          </a:prstGeom>
          <a:solidFill>
            <a:srgbClr val="D8D8D8"/>
          </a:solidFill>
          <a:ln>
            <a:noFill/>
          </a:ln>
        </p:spPr>
      </p:sp>
      <p:sp>
        <p:nvSpPr>
          <p:cNvPr id="122" name="Google Shape;122;p13"/>
          <p:cNvSpPr txBox="1"/>
          <p:nvPr>
            <p:ph idx="12" type="sldNum"/>
          </p:nvPr>
        </p:nvSpPr>
        <p:spPr>
          <a:xfrm>
            <a:off x="11760000" y="6371351"/>
            <a:ext cx="432000" cy="432000"/>
          </a:xfrm>
          <a:prstGeom prst="rect">
            <a:avLst/>
          </a:prstGeom>
          <a:solidFill>
            <a:srgbClr val="3F3F3F"/>
          </a:solidFill>
          <a:ln>
            <a:noFill/>
          </a:ln>
        </p:spPr>
        <p:txBody>
          <a:bodyPr anchorCtr="0" anchor="ctr" bIns="0" lIns="0" spcFirstLastPara="1" rIns="0" wrap="square" tIns="0">
            <a:noAutofit/>
          </a:bodyPr>
          <a:lstStyle>
            <a:lvl1pPr indent="0" lvl="0" marL="0" marR="0" algn="ctr">
              <a:lnSpc>
                <a:spcPct val="100000"/>
              </a:lnSpc>
              <a:spcBef>
                <a:spcPts val="0"/>
              </a:spcBef>
              <a:spcAft>
                <a:spcPts val="0"/>
              </a:spcAft>
              <a:buClr>
                <a:srgbClr val="000000"/>
              </a:buClr>
              <a:buSzPts val="1200"/>
              <a:buFont typeface="Arial"/>
              <a:buNone/>
              <a:defRPr b="0" i="0" sz="1200" u="none" cap="none" strike="noStrike">
                <a:solidFill>
                  <a:schemeClr val="lt1"/>
                </a:solidFill>
                <a:latin typeface="Corbel"/>
                <a:ea typeface="Corbel"/>
                <a:cs typeface="Corbel"/>
                <a:sym typeface="Corbel"/>
              </a:defRPr>
            </a:lvl1pPr>
            <a:lvl2pPr indent="0" lvl="1" marL="0" marR="0" algn="ctr">
              <a:lnSpc>
                <a:spcPct val="100000"/>
              </a:lnSpc>
              <a:spcBef>
                <a:spcPts val="0"/>
              </a:spcBef>
              <a:spcAft>
                <a:spcPts val="0"/>
              </a:spcAft>
              <a:buClr>
                <a:srgbClr val="000000"/>
              </a:buClr>
              <a:buSzPts val="1200"/>
              <a:buFont typeface="Arial"/>
              <a:buNone/>
              <a:defRPr b="0" i="0" sz="1200" u="none" cap="none" strike="noStrike">
                <a:solidFill>
                  <a:schemeClr val="lt1"/>
                </a:solidFill>
                <a:latin typeface="Corbel"/>
                <a:ea typeface="Corbel"/>
                <a:cs typeface="Corbel"/>
                <a:sym typeface="Corbel"/>
              </a:defRPr>
            </a:lvl2pPr>
            <a:lvl3pPr indent="0" lvl="2" marL="0" marR="0" algn="ctr">
              <a:lnSpc>
                <a:spcPct val="100000"/>
              </a:lnSpc>
              <a:spcBef>
                <a:spcPts val="0"/>
              </a:spcBef>
              <a:spcAft>
                <a:spcPts val="0"/>
              </a:spcAft>
              <a:buClr>
                <a:srgbClr val="000000"/>
              </a:buClr>
              <a:buSzPts val="1200"/>
              <a:buFont typeface="Arial"/>
              <a:buNone/>
              <a:defRPr b="0" i="0" sz="1200" u="none" cap="none" strike="noStrike">
                <a:solidFill>
                  <a:schemeClr val="lt1"/>
                </a:solidFill>
                <a:latin typeface="Corbel"/>
                <a:ea typeface="Corbel"/>
                <a:cs typeface="Corbel"/>
                <a:sym typeface="Corbel"/>
              </a:defRPr>
            </a:lvl3pPr>
            <a:lvl4pPr indent="0" lvl="3" marL="0" marR="0" algn="ctr">
              <a:lnSpc>
                <a:spcPct val="100000"/>
              </a:lnSpc>
              <a:spcBef>
                <a:spcPts val="0"/>
              </a:spcBef>
              <a:spcAft>
                <a:spcPts val="0"/>
              </a:spcAft>
              <a:buClr>
                <a:srgbClr val="000000"/>
              </a:buClr>
              <a:buSzPts val="1200"/>
              <a:buFont typeface="Arial"/>
              <a:buNone/>
              <a:defRPr b="0" i="0" sz="1200" u="none" cap="none" strike="noStrike">
                <a:solidFill>
                  <a:schemeClr val="lt1"/>
                </a:solidFill>
                <a:latin typeface="Corbel"/>
                <a:ea typeface="Corbel"/>
                <a:cs typeface="Corbel"/>
                <a:sym typeface="Corbel"/>
              </a:defRPr>
            </a:lvl4pPr>
            <a:lvl5pPr indent="0" lvl="4" marL="0" marR="0" algn="ctr">
              <a:lnSpc>
                <a:spcPct val="100000"/>
              </a:lnSpc>
              <a:spcBef>
                <a:spcPts val="0"/>
              </a:spcBef>
              <a:spcAft>
                <a:spcPts val="0"/>
              </a:spcAft>
              <a:buClr>
                <a:srgbClr val="000000"/>
              </a:buClr>
              <a:buSzPts val="1200"/>
              <a:buFont typeface="Arial"/>
              <a:buNone/>
              <a:defRPr b="0" i="0" sz="1200" u="none" cap="none" strike="noStrike">
                <a:solidFill>
                  <a:schemeClr val="lt1"/>
                </a:solidFill>
                <a:latin typeface="Corbel"/>
                <a:ea typeface="Corbel"/>
                <a:cs typeface="Corbel"/>
                <a:sym typeface="Corbel"/>
              </a:defRPr>
            </a:lvl5pPr>
            <a:lvl6pPr indent="0" lvl="5" marL="0" marR="0" algn="ctr">
              <a:lnSpc>
                <a:spcPct val="100000"/>
              </a:lnSpc>
              <a:spcBef>
                <a:spcPts val="0"/>
              </a:spcBef>
              <a:spcAft>
                <a:spcPts val="0"/>
              </a:spcAft>
              <a:buClr>
                <a:srgbClr val="000000"/>
              </a:buClr>
              <a:buSzPts val="1200"/>
              <a:buFont typeface="Arial"/>
              <a:buNone/>
              <a:defRPr b="0" i="0" sz="1200" u="none" cap="none" strike="noStrike">
                <a:solidFill>
                  <a:schemeClr val="lt1"/>
                </a:solidFill>
                <a:latin typeface="Corbel"/>
                <a:ea typeface="Corbel"/>
                <a:cs typeface="Corbel"/>
                <a:sym typeface="Corbel"/>
              </a:defRPr>
            </a:lvl6pPr>
            <a:lvl7pPr indent="0" lvl="6" marL="0" marR="0" algn="ctr">
              <a:lnSpc>
                <a:spcPct val="100000"/>
              </a:lnSpc>
              <a:spcBef>
                <a:spcPts val="0"/>
              </a:spcBef>
              <a:spcAft>
                <a:spcPts val="0"/>
              </a:spcAft>
              <a:buClr>
                <a:srgbClr val="000000"/>
              </a:buClr>
              <a:buSzPts val="1200"/>
              <a:buFont typeface="Arial"/>
              <a:buNone/>
              <a:defRPr b="0" i="0" sz="1200" u="none" cap="none" strike="noStrike">
                <a:solidFill>
                  <a:schemeClr val="lt1"/>
                </a:solidFill>
                <a:latin typeface="Corbel"/>
                <a:ea typeface="Corbel"/>
                <a:cs typeface="Corbel"/>
                <a:sym typeface="Corbel"/>
              </a:defRPr>
            </a:lvl7pPr>
            <a:lvl8pPr indent="0" lvl="7" marL="0" marR="0" algn="ctr">
              <a:lnSpc>
                <a:spcPct val="100000"/>
              </a:lnSpc>
              <a:spcBef>
                <a:spcPts val="0"/>
              </a:spcBef>
              <a:spcAft>
                <a:spcPts val="0"/>
              </a:spcAft>
              <a:buClr>
                <a:srgbClr val="000000"/>
              </a:buClr>
              <a:buSzPts val="1200"/>
              <a:buFont typeface="Arial"/>
              <a:buNone/>
              <a:defRPr b="0" i="0" sz="1200" u="none" cap="none" strike="noStrike">
                <a:solidFill>
                  <a:schemeClr val="lt1"/>
                </a:solidFill>
                <a:latin typeface="Corbel"/>
                <a:ea typeface="Corbel"/>
                <a:cs typeface="Corbel"/>
                <a:sym typeface="Corbel"/>
              </a:defRPr>
            </a:lvl8pPr>
            <a:lvl9pPr indent="0" lvl="8" marL="0" marR="0" algn="ctr">
              <a:lnSpc>
                <a:spcPct val="100000"/>
              </a:lnSpc>
              <a:spcBef>
                <a:spcPts val="0"/>
              </a:spcBef>
              <a:spcAft>
                <a:spcPts val="0"/>
              </a:spcAft>
              <a:buClr>
                <a:srgbClr val="000000"/>
              </a:buClr>
              <a:buSzPts val="1200"/>
              <a:buFont typeface="Arial"/>
              <a:buNone/>
              <a:defRPr b="0" i="0" sz="1200" u="none" cap="none" strike="noStrike">
                <a:solidFill>
                  <a:schemeClr val="lt1"/>
                </a:solidFill>
                <a:latin typeface="Corbel"/>
                <a:ea typeface="Corbel"/>
                <a:cs typeface="Corbel"/>
                <a:sym typeface="Corbel"/>
              </a:defRPr>
            </a:lvl9pPr>
          </a:lstStyle>
          <a:p>
            <a:pPr indent="0" lvl="0" marL="0" rtl="0" algn="ctr">
              <a:spcBef>
                <a:spcPts val="0"/>
              </a:spcBef>
              <a:spcAft>
                <a:spcPts val="0"/>
              </a:spcAft>
              <a:buNone/>
            </a:pPr>
            <a:fld id="{00000000-1234-1234-1234-123412341234}" type="slidenum">
              <a:rPr lang="en-US"/>
              <a:t>‹#›</a:t>
            </a:fld>
            <a:endParaRPr/>
          </a:p>
        </p:txBody>
      </p:sp>
      <p:sp>
        <p:nvSpPr>
          <p:cNvPr id="123" name="Google Shape;123;p13"/>
          <p:cNvSpPr txBox="1"/>
          <p:nvPr>
            <p:ph type="title"/>
          </p:nvPr>
        </p:nvSpPr>
        <p:spPr>
          <a:xfrm>
            <a:off x="432000" y="432000"/>
            <a:ext cx="5232000" cy="432000"/>
          </a:xfrm>
          <a:prstGeom prst="rect">
            <a:avLst/>
          </a:prstGeom>
          <a:noFill/>
          <a:ln>
            <a:noFill/>
          </a:ln>
        </p:spPr>
        <p:txBody>
          <a:bodyPr anchorCtr="0" anchor="ctr" bIns="0" lIns="0" spcFirstLastPara="1" rIns="0" wrap="square" tIns="0">
            <a:noAutofit/>
          </a:bodyPr>
          <a:lstStyle>
            <a:lvl1pPr lvl="0" algn="l">
              <a:lnSpc>
                <a:spcPct val="90000"/>
              </a:lnSpc>
              <a:spcBef>
                <a:spcPts val="0"/>
              </a:spcBef>
              <a:spcAft>
                <a:spcPts val="0"/>
              </a:spcAft>
              <a:buClr>
                <a:srgbClr val="186D8D"/>
              </a:buClr>
              <a:buSzPts val="3200"/>
              <a:buFont typeface="Open Sans"/>
              <a:buNone/>
              <a:defRPr>
                <a:solidFill>
                  <a:srgbClr val="186D8D"/>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24" name="Google Shape;124;p13"/>
          <p:cNvSpPr txBox="1"/>
          <p:nvPr>
            <p:ph idx="1" type="subTitle"/>
          </p:nvPr>
        </p:nvSpPr>
        <p:spPr>
          <a:xfrm>
            <a:off x="6508025" y="251400"/>
            <a:ext cx="5441700" cy="612600"/>
          </a:xfrm>
          <a:prstGeom prst="rect">
            <a:avLst/>
          </a:prstGeom>
          <a:solidFill>
            <a:schemeClr val="dk1"/>
          </a:solidFill>
        </p:spPr>
        <p:txBody>
          <a:bodyPr anchorCtr="0" anchor="ctr" bIns="0" lIns="0" spcFirstLastPara="1" rIns="0" wrap="square" tIns="0">
            <a:noAutofit/>
          </a:bodyPr>
          <a:lstStyle>
            <a:lvl1pPr lvl="0" algn="ctr">
              <a:lnSpc>
                <a:spcPct val="100000"/>
              </a:lnSpc>
              <a:spcBef>
                <a:spcPts val="800"/>
              </a:spcBef>
              <a:spcAft>
                <a:spcPts val="0"/>
              </a:spcAft>
              <a:buClr>
                <a:schemeClr val="lt1"/>
              </a:buClr>
              <a:buSzPts val="1300"/>
              <a:buFont typeface="Open Sans"/>
              <a:buNone/>
              <a:defRPr sz="1300">
                <a:solidFill>
                  <a:schemeClr val="lt1"/>
                </a:solidFill>
              </a:defRPr>
            </a:lvl1pPr>
            <a:lvl2pPr lvl="1" algn="ctr">
              <a:lnSpc>
                <a:spcPct val="100000"/>
              </a:lnSpc>
              <a:spcBef>
                <a:spcPts val="800"/>
              </a:spcBef>
              <a:spcAft>
                <a:spcPts val="0"/>
              </a:spcAft>
              <a:buClr>
                <a:schemeClr val="lt1"/>
              </a:buClr>
              <a:buSzPts val="1300"/>
              <a:buFont typeface="Open Sans"/>
              <a:buNone/>
              <a:defRPr sz="1300">
                <a:solidFill>
                  <a:schemeClr val="lt1"/>
                </a:solidFill>
              </a:defRPr>
            </a:lvl2pPr>
            <a:lvl3pPr lvl="2" algn="ctr">
              <a:lnSpc>
                <a:spcPct val="100000"/>
              </a:lnSpc>
              <a:spcBef>
                <a:spcPts val="800"/>
              </a:spcBef>
              <a:spcAft>
                <a:spcPts val="0"/>
              </a:spcAft>
              <a:buClr>
                <a:schemeClr val="lt1"/>
              </a:buClr>
              <a:buSzPts val="1300"/>
              <a:buFont typeface="Open Sans"/>
              <a:buNone/>
              <a:defRPr sz="1300">
                <a:solidFill>
                  <a:schemeClr val="lt1"/>
                </a:solidFill>
              </a:defRPr>
            </a:lvl3pPr>
            <a:lvl4pPr lvl="3" algn="ctr">
              <a:lnSpc>
                <a:spcPct val="100000"/>
              </a:lnSpc>
              <a:spcBef>
                <a:spcPts val="800"/>
              </a:spcBef>
              <a:spcAft>
                <a:spcPts val="0"/>
              </a:spcAft>
              <a:buClr>
                <a:schemeClr val="lt1"/>
              </a:buClr>
              <a:buSzPts val="1300"/>
              <a:buFont typeface="Open Sans"/>
              <a:buNone/>
              <a:defRPr sz="1300">
                <a:solidFill>
                  <a:schemeClr val="lt1"/>
                </a:solidFill>
              </a:defRPr>
            </a:lvl4pPr>
            <a:lvl5pPr lvl="4" algn="ctr">
              <a:lnSpc>
                <a:spcPct val="100000"/>
              </a:lnSpc>
              <a:spcBef>
                <a:spcPts val="800"/>
              </a:spcBef>
              <a:spcAft>
                <a:spcPts val="0"/>
              </a:spcAft>
              <a:buClr>
                <a:schemeClr val="lt1"/>
              </a:buClr>
              <a:buSzPts val="1300"/>
              <a:buFont typeface="Open Sans"/>
              <a:buNone/>
              <a:defRPr sz="1300">
                <a:solidFill>
                  <a:schemeClr val="lt1"/>
                </a:solidFill>
              </a:defRPr>
            </a:lvl5pPr>
            <a:lvl6pPr lvl="5" algn="ctr">
              <a:lnSpc>
                <a:spcPct val="100000"/>
              </a:lnSpc>
              <a:spcBef>
                <a:spcPts val="800"/>
              </a:spcBef>
              <a:spcAft>
                <a:spcPts val="0"/>
              </a:spcAft>
              <a:buClr>
                <a:schemeClr val="lt1"/>
              </a:buClr>
              <a:buSzPts val="1300"/>
              <a:buFont typeface="Open Sans"/>
              <a:buNone/>
              <a:defRPr sz="1300">
                <a:solidFill>
                  <a:schemeClr val="lt1"/>
                </a:solidFill>
                <a:latin typeface="Open Sans"/>
                <a:ea typeface="Open Sans"/>
                <a:cs typeface="Open Sans"/>
                <a:sym typeface="Open Sans"/>
              </a:defRPr>
            </a:lvl6pPr>
            <a:lvl7pPr lvl="6" algn="ctr">
              <a:lnSpc>
                <a:spcPct val="100000"/>
              </a:lnSpc>
              <a:spcBef>
                <a:spcPts val="800"/>
              </a:spcBef>
              <a:spcAft>
                <a:spcPts val="0"/>
              </a:spcAft>
              <a:buClr>
                <a:schemeClr val="lt1"/>
              </a:buClr>
              <a:buSzPts val="1300"/>
              <a:buFont typeface="Open Sans"/>
              <a:buNone/>
              <a:defRPr sz="1300">
                <a:solidFill>
                  <a:schemeClr val="lt1"/>
                </a:solidFill>
                <a:latin typeface="Open Sans"/>
                <a:ea typeface="Open Sans"/>
                <a:cs typeface="Open Sans"/>
                <a:sym typeface="Open Sans"/>
              </a:defRPr>
            </a:lvl7pPr>
            <a:lvl8pPr lvl="7" algn="ctr">
              <a:lnSpc>
                <a:spcPct val="100000"/>
              </a:lnSpc>
              <a:spcBef>
                <a:spcPts val="800"/>
              </a:spcBef>
              <a:spcAft>
                <a:spcPts val="0"/>
              </a:spcAft>
              <a:buClr>
                <a:schemeClr val="lt1"/>
              </a:buClr>
              <a:buSzPts val="1300"/>
              <a:buFont typeface="Open Sans"/>
              <a:buNone/>
              <a:defRPr sz="1300">
                <a:solidFill>
                  <a:schemeClr val="lt1"/>
                </a:solidFill>
                <a:latin typeface="Open Sans"/>
                <a:ea typeface="Open Sans"/>
                <a:cs typeface="Open Sans"/>
                <a:sym typeface="Open Sans"/>
              </a:defRPr>
            </a:lvl8pPr>
            <a:lvl9pPr lvl="8" algn="ctr">
              <a:lnSpc>
                <a:spcPct val="100000"/>
              </a:lnSpc>
              <a:spcBef>
                <a:spcPts val="800"/>
              </a:spcBef>
              <a:spcAft>
                <a:spcPts val="0"/>
              </a:spcAft>
              <a:buClr>
                <a:schemeClr val="lt1"/>
              </a:buClr>
              <a:buSzPts val="1300"/>
              <a:buFont typeface="Open Sans"/>
              <a:buNone/>
              <a:defRPr sz="1300">
                <a:solidFill>
                  <a:schemeClr val="lt1"/>
                </a:solidFill>
                <a:latin typeface="Open Sans"/>
                <a:ea typeface="Open Sans"/>
                <a:cs typeface="Open Sans"/>
                <a:sym typeface="Open Sans"/>
              </a:defRPr>
            </a:lvl9pPr>
          </a:lstStyle>
          <a:p/>
        </p:txBody>
      </p:sp>
      <p:sp>
        <p:nvSpPr>
          <p:cNvPr id="125" name="Google Shape;125;p13"/>
          <p:cNvSpPr txBox="1"/>
          <p:nvPr/>
        </p:nvSpPr>
        <p:spPr>
          <a:xfrm>
            <a:off x="431800" y="6439820"/>
            <a:ext cx="5664000" cy="295200"/>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1200"/>
              <a:buFont typeface="Arial"/>
              <a:buNone/>
            </a:pPr>
            <a:r>
              <a:rPr b="0" i="0" lang="en-US" sz="1200" u="none" cap="none" strike="noStrike">
                <a:solidFill>
                  <a:srgbClr val="3F3F3F"/>
                </a:solidFill>
                <a:latin typeface="Candara"/>
                <a:ea typeface="Candara"/>
                <a:cs typeface="Candara"/>
                <a:sym typeface="Candara"/>
              </a:rPr>
              <a:t>Sigray Confidential – Do not Distribute</a:t>
            </a:r>
            <a:endParaRPr b="0" i="0" sz="1200" u="none" cap="none" strike="noStrike">
              <a:solidFill>
                <a:srgbClr val="3F3F3F"/>
              </a:solidFill>
              <a:latin typeface="Candara"/>
              <a:ea typeface="Candara"/>
              <a:cs typeface="Candara"/>
              <a:sym typeface="Candara"/>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ank You">
  <p:cSld name="Thank You">
    <p:bg>
      <p:bgPr>
        <a:solidFill>
          <a:srgbClr val="F2F2F2"/>
        </a:solidFill>
      </p:bgPr>
    </p:bg>
    <p:spTree>
      <p:nvGrpSpPr>
        <p:cNvPr id="126" name="Shape 126"/>
        <p:cNvGrpSpPr/>
        <p:nvPr/>
      </p:nvGrpSpPr>
      <p:grpSpPr>
        <a:xfrm>
          <a:off x="0" y="0"/>
          <a:ext cx="0" cy="0"/>
          <a:chOff x="0" y="0"/>
          <a:chExt cx="0" cy="0"/>
        </a:xfrm>
      </p:grpSpPr>
      <p:pic>
        <p:nvPicPr>
          <p:cNvPr descr="Close-up of a machine&#10;&#10;Description automatically generated" id="127" name="Google Shape;127;p14"/>
          <p:cNvPicPr preferRelativeResize="0"/>
          <p:nvPr/>
        </p:nvPicPr>
        <p:blipFill rotWithShape="1">
          <a:blip r:embed="rId2">
            <a:alphaModFix/>
          </a:blip>
          <a:srcRect b="9851" l="0" r="0" t="785"/>
          <a:stretch/>
        </p:blipFill>
        <p:spPr>
          <a:xfrm>
            <a:off x="-1" y="0"/>
            <a:ext cx="9780102" cy="6803351"/>
          </a:xfrm>
          <a:prstGeom prst="rect">
            <a:avLst/>
          </a:prstGeom>
          <a:noFill/>
          <a:ln>
            <a:noFill/>
          </a:ln>
        </p:spPr>
      </p:pic>
      <p:sp>
        <p:nvSpPr>
          <p:cNvPr id="128" name="Google Shape;128;p14"/>
          <p:cNvSpPr txBox="1"/>
          <p:nvPr>
            <p:ph type="ctrTitle"/>
          </p:nvPr>
        </p:nvSpPr>
        <p:spPr>
          <a:xfrm>
            <a:off x="8458200" y="2798354"/>
            <a:ext cx="3733800" cy="1013684"/>
          </a:xfrm>
          <a:prstGeom prst="rect">
            <a:avLst/>
          </a:prstGeom>
          <a:solidFill>
            <a:schemeClr val="lt1"/>
          </a:solidFill>
          <a:ln>
            <a:noFill/>
          </a:ln>
        </p:spPr>
        <p:txBody>
          <a:bodyPr anchorCtr="0" anchor="t" bIns="180000" lIns="180000" spcFirstLastPara="1" rIns="252000" wrap="square" tIns="180000">
            <a:noAutofit/>
          </a:bodyPr>
          <a:lstStyle>
            <a:lvl1pPr lvl="0" algn="r">
              <a:lnSpc>
                <a:spcPct val="100000"/>
              </a:lnSpc>
              <a:spcBef>
                <a:spcPts val="0"/>
              </a:spcBef>
              <a:spcAft>
                <a:spcPts val="0"/>
              </a:spcAft>
              <a:buClr>
                <a:srgbClr val="3F3F3F"/>
              </a:buClr>
              <a:buSzPts val="4800"/>
              <a:buFont typeface="Open Sans"/>
              <a:buNone/>
              <a:defRPr b="1" sz="28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29" name="Google Shape;129;p14"/>
          <p:cNvSpPr txBox="1"/>
          <p:nvPr>
            <p:ph idx="1" type="body"/>
          </p:nvPr>
        </p:nvSpPr>
        <p:spPr>
          <a:xfrm>
            <a:off x="8458200" y="3957705"/>
            <a:ext cx="2910342" cy="316800"/>
          </a:xfrm>
          <a:prstGeom prst="rect">
            <a:avLst/>
          </a:prstGeom>
          <a:solidFill>
            <a:srgbClr val="186D8D"/>
          </a:solidFill>
          <a:ln>
            <a:noFill/>
          </a:ln>
        </p:spPr>
        <p:txBody>
          <a:bodyPr anchorCtr="0" anchor="ctr" bIns="0" lIns="0" spcFirstLastPara="1" rIns="72000" wrap="square" tIns="0">
            <a:noAutofit/>
          </a:bodyPr>
          <a:lstStyle>
            <a:lvl1pPr indent="-228600" lvl="0" marL="457200" algn="r">
              <a:lnSpc>
                <a:spcPct val="90000"/>
              </a:lnSpc>
              <a:spcBef>
                <a:spcPts val="1000"/>
              </a:spcBef>
              <a:spcAft>
                <a:spcPts val="0"/>
              </a:spcAft>
              <a:buSzPts val="1600"/>
              <a:buNone/>
              <a:defRPr sz="1600">
                <a:solidFill>
                  <a:schemeClr val="lt1"/>
                </a:solidFill>
              </a:defRPr>
            </a:lvl1pPr>
            <a:lvl2pPr indent="-228600" lvl="1" marL="914400" algn="l">
              <a:lnSpc>
                <a:spcPct val="90000"/>
              </a:lnSpc>
              <a:spcBef>
                <a:spcPts val="500"/>
              </a:spcBef>
              <a:spcAft>
                <a:spcPts val="0"/>
              </a:spcAft>
              <a:buSzPts val="1600"/>
              <a:buNone/>
              <a:defRPr/>
            </a:lvl2pPr>
            <a:lvl3pPr indent="-228600" lvl="2" marL="1371600" algn="l">
              <a:lnSpc>
                <a:spcPct val="90000"/>
              </a:lnSpc>
              <a:spcBef>
                <a:spcPts val="500"/>
              </a:spcBef>
              <a:spcAft>
                <a:spcPts val="0"/>
              </a:spcAft>
              <a:buSzPts val="1400"/>
              <a:buNone/>
              <a:defRPr/>
            </a:lvl3pPr>
            <a:lvl4pPr indent="-228600" lvl="3" marL="1828800" algn="l">
              <a:lnSpc>
                <a:spcPct val="90000"/>
              </a:lnSpc>
              <a:spcBef>
                <a:spcPts val="500"/>
              </a:spcBef>
              <a:spcAft>
                <a:spcPts val="0"/>
              </a:spcAft>
              <a:buSzPts val="1400"/>
              <a:buNone/>
              <a:defRPr/>
            </a:lvl4pPr>
            <a:lvl5pPr indent="-228600" lvl="4" marL="2286000" algn="l">
              <a:lnSpc>
                <a:spcPct val="90000"/>
              </a:lnSpc>
              <a:spcBef>
                <a:spcPts val="500"/>
              </a:spcBef>
              <a:spcAft>
                <a:spcPts val="0"/>
              </a:spcAft>
              <a:buSzPts val="14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30" name="Google Shape;130;p14"/>
          <p:cNvSpPr txBox="1"/>
          <p:nvPr>
            <p:ph idx="2" type="body"/>
          </p:nvPr>
        </p:nvSpPr>
        <p:spPr>
          <a:xfrm>
            <a:off x="8458200" y="4306722"/>
            <a:ext cx="2910342" cy="316800"/>
          </a:xfrm>
          <a:prstGeom prst="rect">
            <a:avLst/>
          </a:prstGeom>
          <a:solidFill>
            <a:srgbClr val="186D8D"/>
          </a:solidFill>
          <a:ln>
            <a:noFill/>
          </a:ln>
        </p:spPr>
        <p:txBody>
          <a:bodyPr anchorCtr="0" anchor="ctr" bIns="0" lIns="0" spcFirstLastPara="1" rIns="72000" wrap="square" tIns="0">
            <a:noAutofit/>
          </a:bodyPr>
          <a:lstStyle>
            <a:lvl1pPr indent="-228600" lvl="0" marL="457200" algn="r">
              <a:lnSpc>
                <a:spcPct val="90000"/>
              </a:lnSpc>
              <a:spcBef>
                <a:spcPts val="1000"/>
              </a:spcBef>
              <a:spcAft>
                <a:spcPts val="0"/>
              </a:spcAft>
              <a:buSzPts val="1600"/>
              <a:buNone/>
              <a:defRPr sz="1600">
                <a:solidFill>
                  <a:schemeClr val="lt1"/>
                </a:solidFill>
              </a:defRPr>
            </a:lvl1pPr>
            <a:lvl2pPr indent="-228600" lvl="1" marL="914400" algn="l">
              <a:lnSpc>
                <a:spcPct val="90000"/>
              </a:lnSpc>
              <a:spcBef>
                <a:spcPts val="500"/>
              </a:spcBef>
              <a:spcAft>
                <a:spcPts val="0"/>
              </a:spcAft>
              <a:buSzPts val="1600"/>
              <a:buNone/>
              <a:defRPr/>
            </a:lvl2pPr>
            <a:lvl3pPr indent="-228600" lvl="2" marL="1371600" algn="l">
              <a:lnSpc>
                <a:spcPct val="90000"/>
              </a:lnSpc>
              <a:spcBef>
                <a:spcPts val="500"/>
              </a:spcBef>
              <a:spcAft>
                <a:spcPts val="0"/>
              </a:spcAft>
              <a:buSzPts val="1400"/>
              <a:buNone/>
              <a:defRPr/>
            </a:lvl3pPr>
            <a:lvl4pPr indent="-228600" lvl="3" marL="1828800" algn="l">
              <a:lnSpc>
                <a:spcPct val="90000"/>
              </a:lnSpc>
              <a:spcBef>
                <a:spcPts val="500"/>
              </a:spcBef>
              <a:spcAft>
                <a:spcPts val="0"/>
              </a:spcAft>
              <a:buSzPts val="1400"/>
              <a:buNone/>
              <a:defRPr/>
            </a:lvl4pPr>
            <a:lvl5pPr indent="-228600" lvl="4" marL="2286000" algn="l">
              <a:lnSpc>
                <a:spcPct val="90000"/>
              </a:lnSpc>
              <a:spcBef>
                <a:spcPts val="500"/>
              </a:spcBef>
              <a:spcAft>
                <a:spcPts val="0"/>
              </a:spcAft>
              <a:buSzPts val="14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31" name="Google Shape;131;p14"/>
          <p:cNvSpPr txBox="1"/>
          <p:nvPr>
            <p:ph idx="3" type="body"/>
          </p:nvPr>
        </p:nvSpPr>
        <p:spPr>
          <a:xfrm>
            <a:off x="8458200" y="4655739"/>
            <a:ext cx="2910342" cy="316800"/>
          </a:xfrm>
          <a:prstGeom prst="rect">
            <a:avLst/>
          </a:prstGeom>
          <a:solidFill>
            <a:srgbClr val="186D8D"/>
          </a:solidFill>
          <a:ln>
            <a:noFill/>
          </a:ln>
        </p:spPr>
        <p:txBody>
          <a:bodyPr anchorCtr="0" anchor="ctr" bIns="0" lIns="0" spcFirstLastPara="1" rIns="72000" wrap="square" tIns="0">
            <a:noAutofit/>
          </a:bodyPr>
          <a:lstStyle>
            <a:lvl1pPr indent="-228600" lvl="0" marL="457200" algn="r">
              <a:lnSpc>
                <a:spcPct val="90000"/>
              </a:lnSpc>
              <a:spcBef>
                <a:spcPts val="1000"/>
              </a:spcBef>
              <a:spcAft>
                <a:spcPts val="0"/>
              </a:spcAft>
              <a:buSzPts val="1600"/>
              <a:buNone/>
              <a:defRPr sz="1600">
                <a:solidFill>
                  <a:schemeClr val="lt1"/>
                </a:solidFill>
              </a:defRPr>
            </a:lvl1pPr>
            <a:lvl2pPr indent="-228600" lvl="1" marL="914400" algn="l">
              <a:lnSpc>
                <a:spcPct val="90000"/>
              </a:lnSpc>
              <a:spcBef>
                <a:spcPts val="500"/>
              </a:spcBef>
              <a:spcAft>
                <a:spcPts val="0"/>
              </a:spcAft>
              <a:buSzPts val="1600"/>
              <a:buNone/>
              <a:defRPr/>
            </a:lvl2pPr>
            <a:lvl3pPr indent="-228600" lvl="2" marL="1371600" algn="l">
              <a:lnSpc>
                <a:spcPct val="90000"/>
              </a:lnSpc>
              <a:spcBef>
                <a:spcPts val="500"/>
              </a:spcBef>
              <a:spcAft>
                <a:spcPts val="0"/>
              </a:spcAft>
              <a:buSzPts val="1400"/>
              <a:buNone/>
              <a:defRPr/>
            </a:lvl3pPr>
            <a:lvl4pPr indent="-228600" lvl="3" marL="1828800" algn="l">
              <a:lnSpc>
                <a:spcPct val="90000"/>
              </a:lnSpc>
              <a:spcBef>
                <a:spcPts val="500"/>
              </a:spcBef>
              <a:spcAft>
                <a:spcPts val="0"/>
              </a:spcAft>
              <a:buSzPts val="1400"/>
              <a:buNone/>
              <a:defRPr/>
            </a:lvl4pPr>
            <a:lvl5pPr indent="-228600" lvl="4" marL="2286000" algn="l">
              <a:lnSpc>
                <a:spcPct val="90000"/>
              </a:lnSpc>
              <a:spcBef>
                <a:spcPts val="500"/>
              </a:spcBef>
              <a:spcAft>
                <a:spcPts val="0"/>
              </a:spcAft>
              <a:buSzPts val="14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32" name="Google Shape;132;p14"/>
          <p:cNvSpPr txBox="1"/>
          <p:nvPr>
            <p:ph idx="4" type="body"/>
          </p:nvPr>
        </p:nvSpPr>
        <p:spPr>
          <a:xfrm>
            <a:off x="8458200" y="5004756"/>
            <a:ext cx="2910342" cy="316800"/>
          </a:xfrm>
          <a:prstGeom prst="rect">
            <a:avLst/>
          </a:prstGeom>
          <a:solidFill>
            <a:srgbClr val="186D8D"/>
          </a:solidFill>
          <a:ln>
            <a:noFill/>
          </a:ln>
        </p:spPr>
        <p:txBody>
          <a:bodyPr anchorCtr="0" anchor="ctr" bIns="0" lIns="0" spcFirstLastPara="1" rIns="72000" wrap="square" tIns="0">
            <a:noAutofit/>
          </a:bodyPr>
          <a:lstStyle>
            <a:lvl1pPr indent="-228600" lvl="0" marL="457200" algn="r">
              <a:lnSpc>
                <a:spcPct val="90000"/>
              </a:lnSpc>
              <a:spcBef>
                <a:spcPts val="1000"/>
              </a:spcBef>
              <a:spcAft>
                <a:spcPts val="0"/>
              </a:spcAft>
              <a:buSzPts val="1600"/>
              <a:buNone/>
              <a:defRPr sz="1600">
                <a:solidFill>
                  <a:schemeClr val="lt1"/>
                </a:solidFill>
              </a:defRPr>
            </a:lvl1pPr>
            <a:lvl2pPr indent="-228600" lvl="1" marL="914400" algn="l">
              <a:lnSpc>
                <a:spcPct val="90000"/>
              </a:lnSpc>
              <a:spcBef>
                <a:spcPts val="500"/>
              </a:spcBef>
              <a:spcAft>
                <a:spcPts val="0"/>
              </a:spcAft>
              <a:buSzPts val="1600"/>
              <a:buNone/>
              <a:defRPr/>
            </a:lvl2pPr>
            <a:lvl3pPr indent="-228600" lvl="2" marL="1371600" algn="l">
              <a:lnSpc>
                <a:spcPct val="90000"/>
              </a:lnSpc>
              <a:spcBef>
                <a:spcPts val="500"/>
              </a:spcBef>
              <a:spcAft>
                <a:spcPts val="0"/>
              </a:spcAft>
              <a:buSzPts val="1400"/>
              <a:buNone/>
              <a:defRPr/>
            </a:lvl3pPr>
            <a:lvl4pPr indent="-228600" lvl="3" marL="1828800" algn="l">
              <a:lnSpc>
                <a:spcPct val="90000"/>
              </a:lnSpc>
              <a:spcBef>
                <a:spcPts val="500"/>
              </a:spcBef>
              <a:spcAft>
                <a:spcPts val="0"/>
              </a:spcAft>
              <a:buSzPts val="1400"/>
              <a:buNone/>
              <a:defRPr/>
            </a:lvl4pPr>
            <a:lvl5pPr indent="-228600" lvl="4" marL="2286000" algn="l">
              <a:lnSpc>
                <a:spcPct val="90000"/>
              </a:lnSpc>
              <a:spcBef>
                <a:spcPts val="500"/>
              </a:spcBef>
              <a:spcAft>
                <a:spcPts val="0"/>
              </a:spcAft>
              <a:buSzPts val="14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33" name="Google Shape;133;p14"/>
          <p:cNvSpPr/>
          <p:nvPr/>
        </p:nvSpPr>
        <p:spPr>
          <a:xfrm>
            <a:off x="11760000" y="6803351"/>
            <a:ext cx="432000" cy="54650"/>
          </a:xfrm>
          <a:prstGeom prst="rect">
            <a:avLst/>
          </a:prstGeom>
          <a:solidFill>
            <a:srgbClr val="186D8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ndara"/>
              <a:ea typeface="Candara"/>
              <a:cs typeface="Candara"/>
              <a:sym typeface="Candara"/>
            </a:endParaRPr>
          </a:p>
        </p:txBody>
      </p:sp>
      <p:sp>
        <p:nvSpPr>
          <p:cNvPr id="134" name="Google Shape;134;p14"/>
          <p:cNvSpPr/>
          <p:nvPr/>
        </p:nvSpPr>
        <p:spPr>
          <a:xfrm>
            <a:off x="0" y="6803351"/>
            <a:ext cx="9780104" cy="54650"/>
          </a:xfrm>
          <a:prstGeom prst="rect">
            <a:avLst/>
          </a:prstGeom>
          <a:solidFill>
            <a:srgbClr val="00B0F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ndara"/>
              <a:ea typeface="Candara"/>
              <a:cs typeface="Candara"/>
              <a:sym typeface="Candara"/>
            </a:endParaRPr>
          </a:p>
        </p:txBody>
      </p:sp>
      <p:sp>
        <p:nvSpPr>
          <p:cNvPr id="135" name="Google Shape;135;p14"/>
          <p:cNvSpPr/>
          <p:nvPr/>
        </p:nvSpPr>
        <p:spPr>
          <a:xfrm>
            <a:off x="9780103" y="6803351"/>
            <a:ext cx="1979897" cy="54650"/>
          </a:xfrm>
          <a:prstGeom prst="rect">
            <a:avLst/>
          </a:prstGeom>
          <a:solidFill>
            <a:srgbClr val="D9D9D9"/>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ndara"/>
              <a:ea typeface="Candara"/>
              <a:cs typeface="Candara"/>
              <a:sym typeface="Candara"/>
            </a:endParaRPr>
          </a:p>
        </p:txBody>
      </p:sp>
      <p:sp>
        <p:nvSpPr>
          <p:cNvPr id="136" name="Google Shape;136;p14"/>
          <p:cNvSpPr/>
          <p:nvPr/>
        </p:nvSpPr>
        <p:spPr>
          <a:xfrm>
            <a:off x="8458200" y="2685912"/>
            <a:ext cx="3733800" cy="114824"/>
          </a:xfrm>
          <a:prstGeom prst="rect">
            <a:avLst/>
          </a:prstGeom>
          <a:solidFill>
            <a:srgbClr val="186D8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ndara"/>
              <a:ea typeface="Candara"/>
              <a:cs typeface="Candara"/>
              <a:sym typeface="Candara"/>
            </a:endParaRPr>
          </a:p>
        </p:txBody>
      </p:sp>
      <p:sp>
        <p:nvSpPr>
          <p:cNvPr id="137" name="Google Shape;137;p14"/>
          <p:cNvSpPr txBox="1"/>
          <p:nvPr>
            <p:ph idx="12" type="sldNum"/>
          </p:nvPr>
        </p:nvSpPr>
        <p:spPr>
          <a:xfrm>
            <a:off x="11760000" y="6371351"/>
            <a:ext cx="432000" cy="432000"/>
          </a:xfrm>
          <a:prstGeom prst="rect">
            <a:avLst/>
          </a:prstGeom>
          <a:solidFill>
            <a:srgbClr val="3F3F3F"/>
          </a:solidFill>
          <a:ln>
            <a:noFill/>
          </a:ln>
        </p:spPr>
        <p:txBody>
          <a:bodyPr anchorCtr="0" anchor="ctr" bIns="0" lIns="0" spcFirstLastPara="1" rIns="0" wrap="square" tIns="0">
            <a:noAutofit/>
          </a:bodyPr>
          <a:lstStyle>
            <a:lvl1pPr indent="0" lvl="0" marL="0" marR="0" algn="ctr">
              <a:lnSpc>
                <a:spcPct val="100000"/>
              </a:lnSpc>
              <a:spcBef>
                <a:spcPts val="0"/>
              </a:spcBef>
              <a:spcAft>
                <a:spcPts val="0"/>
              </a:spcAft>
              <a:buClr>
                <a:srgbClr val="000000"/>
              </a:buClr>
              <a:buSzPts val="1200"/>
              <a:buFont typeface="Arial"/>
              <a:buNone/>
              <a:defRPr b="0" i="0" sz="1200" u="none" cap="none" strike="noStrike">
                <a:solidFill>
                  <a:schemeClr val="lt1"/>
                </a:solidFill>
                <a:latin typeface="Corbel"/>
                <a:ea typeface="Corbel"/>
                <a:cs typeface="Corbel"/>
                <a:sym typeface="Corbel"/>
              </a:defRPr>
            </a:lvl1pPr>
            <a:lvl2pPr indent="0" lvl="1" marL="0" marR="0" algn="ctr">
              <a:lnSpc>
                <a:spcPct val="100000"/>
              </a:lnSpc>
              <a:spcBef>
                <a:spcPts val="0"/>
              </a:spcBef>
              <a:spcAft>
                <a:spcPts val="0"/>
              </a:spcAft>
              <a:buClr>
                <a:srgbClr val="000000"/>
              </a:buClr>
              <a:buSzPts val="1200"/>
              <a:buFont typeface="Arial"/>
              <a:buNone/>
              <a:defRPr b="0" i="0" sz="1200" u="none" cap="none" strike="noStrike">
                <a:solidFill>
                  <a:schemeClr val="lt1"/>
                </a:solidFill>
                <a:latin typeface="Corbel"/>
                <a:ea typeface="Corbel"/>
                <a:cs typeface="Corbel"/>
                <a:sym typeface="Corbel"/>
              </a:defRPr>
            </a:lvl2pPr>
            <a:lvl3pPr indent="0" lvl="2" marL="0" marR="0" algn="ctr">
              <a:lnSpc>
                <a:spcPct val="100000"/>
              </a:lnSpc>
              <a:spcBef>
                <a:spcPts val="0"/>
              </a:spcBef>
              <a:spcAft>
                <a:spcPts val="0"/>
              </a:spcAft>
              <a:buClr>
                <a:srgbClr val="000000"/>
              </a:buClr>
              <a:buSzPts val="1200"/>
              <a:buFont typeface="Arial"/>
              <a:buNone/>
              <a:defRPr b="0" i="0" sz="1200" u="none" cap="none" strike="noStrike">
                <a:solidFill>
                  <a:schemeClr val="lt1"/>
                </a:solidFill>
                <a:latin typeface="Corbel"/>
                <a:ea typeface="Corbel"/>
                <a:cs typeface="Corbel"/>
                <a:sym typeface="Corbel"/>
              </a:defRPr>
            </a:lvl3pPr>
            <a:lvl4pPr indent="0" lvl="3" marL="0" marR="0" algn="ctr">
              <a:lnSpc>
                <a:spcPct val="100000"/>
              </a:lnSpc>
              <a:spcBef>
                <a:spcPts val="0"/>
              </a:spcBef>
              <a:spcAft>
                <a:spcPts val="0"/>
              </a:spcAft>
              <a:buClr>
                <a:srgbClr val="000000"/>
              </a:buClr>
              <a:buSzPts val="1200"/>
              <a:buFont typeface="Arial"/>
              <a:buNone/>
              <a:defRPr b="0" i="0" sz="1200" u="none" cap="none" strike="noStrike">
                <a:solidFill>
                  <a:schemeClr val="lt1"/>
                </a:solidFill>
                <a:latin typeface="Corbel"/>
                <a:ea typeface="Corbel"/>
                <a:cs typeface="Corbel"/>
                <a:sym typeface="Corbel"/>
              </a:defRPr>
            </a:lvl4pPr>
            <a:lvl5pPr indent="0" lvl="4" marL="0" marR="0" algn="ctr">
              <a:lnSpc>
                <a:spcPct val="100000"/>
              </a:lnSpc>
              <a:spcBef>
                <a:spcPts val="0"/>
              </a:spcBef>
              <a:spcAft>
                <a:spcPts val="0"/>
              </a:spcAft>
              <a:buClr>
                <a:srgbClr val="000000"/>
              </a:buClr>
              <a:buSzPts val="1200"/>
              <a:buFont typeface="Arial"/>
              <a:buNone/>
              <a:defRPr b="0" i="0" sz="1200" u="none" cap="none" strike="noStrike">
                <a:solidFill>
                  <a:schemeClr val="lt1"/>
                </a:solidFill>
                <a:latin typeface="Corbel"/>
                <a:ea typeface="Corbel"/>
                <a:cs typeface="Corbel"/>
                <a:sym typeface="Corbel"/>
              </a:defRPr>
            </a:lvl5pPr>
            <a:lvl6pPr indent="0" lvl="5" marL="0" marR="0" algn="ctr">
              <a:lnSpc>
                <a:spcPct val="100000"/>
              </a:lnSpc>
              <a:spcBef>
                <a:spcPts val="0"/>
              </a:spcBef>
              <a:spcAft>
                <a:spcPts val="0"/>
              </a:spcAft>
              <a:buClr>
                <a:srgbClr val="000000"/>
              </a:buClr>
              <a:buSzPts val="1200"/>
              <a:buFont typeface="Arial"/>
              <a:buNone/>
              <a:defRPr b="0" i="0" sz="1200" u="none" cap="none" strike="noStrike">
                <a:solidFill>
                  <a:schemeClr val="lt1"/>
                </a:solidFill>
                <a:latin typeface="Corbel"/>
                <a:ea typeface="Corbel"/>
                <a:cs typeface="Corbel"/>
                <a:sym typeface="Corbel"/>
              </a:defRPr>
            </a:lvl6pPr>
            <a:lvl7pPr indent="0" lvl="6" marL="0" marR="0" algn="ctr">
              <a:lnSpc>
                <a:spcPct val="100000"/>
              </a:lnSpc>
              <a:spcBef>
                <a:spcPts val="0"/>
              </a:spcBef>
              <a:spcAft>
                <a:spcPts val="0"/>
              </a:spcAft>
              <a:buClr>
                <a:srgbClr val="000000"/>
              </a:buClr>
              <a:buSzPts val="1200"/>
              <a:buFont typeface="Arial"/>
              <a:buNone/>
              <a:defRPr b="0" i="0" sz="1200" u="none" cap="none" strike="noStrike">
                <a:solidFill>
                  <a:schemeClr val="lt1"/>
                </a:solidFill>
                <a:latin typeface="Corbel"/>
                <a:ea typeface="Corbel"/>
                <a:cs typeface="Corbel"/>
                <a:sym typeface="Corbel"/>
              </a:defRPr>
            </a:lvl7pPr>
            <a:lvl8pPr indent="0" lvl="7" marL="0" marR="0" algn="ctr">
              <a:lnSpc>
                <a:spcPct val="100000"/>
              </a:lnSpc>
              <a:spcBef>
                <a:spcPts val="0"/>
              </a:spcBef>
              <a:spcAft>
                <a:spcPts val="0"/>
              </a:spcAft>
              <a:buClr>
                <a:srgbClr val="000000"/>
              </a:buClr>
              <a:buSzPts val="1200"/>
              <a:buFont typeface="Arial"/>
              <a:buNone/>
              <a:defRPr b="0" i="0" sz="1200" u="none" cap="none" strike="noStrike">
                <a:solidFill>
                  <a:schemeClr val="lt1"/>
                </a:solidFill>
                <a:latin typeface="Corbel"/>
                <a:ea typeface="Corbel"/>
                <a:cs typeface="Corbel"/>
                <a:sym typeface="Corbel"/>
              </a:defRPr>
            </a:lvl8pPr>
            <a:lvl9pPr indent="0" lvl="8" marL="0" marR="0" algn="ctr">
              <a:lnSpc>
                <a:spcPct val="100000"/>
              </a:lnSpc>
              <a:spcBef>
                <a:spcPts val="0"/>
              </a:spcBef>
              <a:spcAft>
                <a:spcPts val="0"/>
              </a:spcAft>
              <a:buClr>
                <a:srgbClr val="000000"/>
              </a:buClr>
              <a:buSzPts val="1200"/>
              <a:buFont typeface="Arial"/>
              <a:buNone/>
              <a:defRPr b="0" i="0" sz="1200" u="none" cap="none" strike="noStrike">
                <a:solidFill>
                  <a:schemeClr val="lt1"/>
                </a:solidFill>
                <a:latin typeface="Corbel"/>
                <a:ea typeface="Corbel"/>
                <a:cs typeface="Corbel"/>
                <a:sym typeface="Corbel"/>
              </a:defRPr>
            </a:lvl9pPr>
          </a:lstStyle>
          <a:p>
            <a:pPr indent="0" lvl="0" marL="0" rtl="0" algn="ctr">
              <a:spcBef>
                <a:spcPts val="0"/>
              </a:spcBef>
              <a:spcAft>
                <a:spcPts val="0"/>
              </a:spcAft>
              <a:buNone/>
            </a:pPr>
            <a:fld id="{00000000-1234-1234-1234-123412341234}" type="slidenum">
              <a:rPr lang="en-US"/>
              <a:t>‹#›</a:t>
            </a:fld>
            <a:endParaRPr/>
          </a:p>
        </p:txBody>
      </p:sp>
      <p:sp>
        <p:nvSpPr>
          <p:cNvPr id="138" name="Google Shape;138;p14"/>
          <p:cNvSpPr txBox="1"/>
          <p:nvPr/>
        </p:nvSpPr>
        <p:spPr>
          <a:xfrm>
            <a:off x="255638" y="6449802"/>
            <a:ext cx="3165987" cy="253916"/>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050"/>
              <a:buFont typeface="Arial"/>
              <a:buNone/>
            </a:pPr>
            <a:r>
              <a:rPr b="0" i="0" lang="en-US" sz="1050" u="none" cap="none" strike="noStrike">
                <a:solidFill>
                  <a:schemeClr val="lt1"/>
                </a:solidFill>
                <a:latin typeface="Arial Narrow"/>
                <a:ea typeface="Arial Narrow"/>
                <a:cs typeface="Arial Narrow"/>
                <a:sym typeface="Arial Narrow"/>
              </a:rPr>
              <a:t>Interior of Vacuum version of Sigray QuantumLeap</a:t>
            </a:r>
            <a:endParaRPr b="0" i="0" sz="1050" u="none" cap="none" strike="noStrike">
              <a:solidFill>
                <a:schemeClr val="lt1"/>
              </a:solidFill>
              <a:latin typeface="Arial Narrow"/>
              <a:ea typeface="Arial Narrow"/>
              <a:cs typeface="Arial Narrow"/>
              <a:sym typeface="Arial Narrow"/>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ext Image Layout 1">
  <p:cSld name="1_Text Image Layout 1">
    <p:spTree>
      <p:nvGrpSpPr>
        <p:cNvPr id="139" name="Shape 139"/>
        <p:cNvGrpSpPr/>
        <p:nvPr/>
      </p:nvGrpSpPr>
      <p:grpSpPr>
        <a:xfrm>
          <a:off x="0" y="0"/>
          <a:ext cx="0" cy="0"/>
          <a:chOff x="0" y="0"/>
          <a:chExt cx="0" cy="0"/>
        </a:xfrm>
      </p:grpSpPr>
      <p:pic>
        <p:nvPicPr>
          <p:cNvPr descr="A building with a sign on the side&#10;&#10;Description automatically generated" id="140" name="Google Shape;140;p15"/>
          <p:cNvPicPr preferRelativeResize="0"/>
          <p:nvPr/>
        </p:nvPicPr>
        <p:blipFill rotWithShape="1">
          <a:blip r:embed="rId2">
            <a:alphaModFix/>
          </a:blip>
          <a:srcRect b="0" l="21594" r="0" t="0"/>
          <a:stretch/>
        </p:blipFill>
        <p:spPr>
          <a:xfrm rot="5400000">
            <a:off x="5957633" y="138366"/>
            <a:ext cx="6371351" cy="6094619"/>
          </a:xfrm>
          <a:prstGeom prst="rect">
            <a:avLst/>
          </a:prstGeom>
          <a:noFill/>
          <a:ln>
            <a:noFill/>
          </a:ln>
        </p:spPr>
      </p:pic>
      <p:sp>
        <p:nvSpPr>
          <p:cNvPr id="141" name="Google Shape;141;p15"/>
          <p:cNvSpPr txBox="1"/>
          <p:nvPr>
            <p:ph type="title"/>
          </p:nvPr>
        </p:nvSpPr>
        <p:spPr>
          <a:xfrm>
            <a:off x="7111800" y="3802899"/>
            <a:ext cx="4648200" cy="985000"/>
          </a:xfrm>
          <a:prstGeom prst="rect">
            <a:avLst/>
          </a:prstGeom>
          <a:solidFill>
            <a:schemeClr val="lt1"/>
          </a:solidFill>
          <a:ln>
            <a:noFill/>
          </a:ln>
        </p:spPr>
        <p:txBody>
          <a:bodyPr anchorCtr="0" anchor="ctr" bIns="180000" lIns="180000" spcFirstLastPara="1" rIns="180000" wrap="square" tIns="180000">
            <a:noAutofit/>
          </a:bodyPr>
          <a:lstStyle>
            <a:lvl1pPr lvl="0" algn="r">
              <a:lnSpc>
                <a:spcPct val="100000"/>
              </a:lnSpc>
              <a:spcBef>
                <a:spcPts val="0"/>
              </a:spcBef>
              <a:spcAft>
                <a:spcPts val="0"/>
              </a:spcAft>
              <a:buClr>
                <a:srgbClr val="3F3F3F"/>
              </a:buClr>
              <a:buSzPts val="2400"/>
              <a:buNone/>
              <a:defRPr sz="2400">
                <a:solidFill>
                  <a:srgbClr val="3F3F3F"/>
                </a:solidFill>
              </a:defRPr>
            </a:lvl1pPr>
            <a:lvl2pPr lvl="1" algn="l">
              <a:lnSpc>
                <a:spcPct val="100000"/>
              </a:lnSpc>
              <a:spcBef>
                <a:spcPts val="0"/>
              </a:spcBef>
              <a:spcAft>
                <a:spcPts val="0"/>
              </a:spcAft>
              <a:buSzPts val="2400"/>
              <a:buFont typeface="Open Sans"/>
              <a:buNone/>
              <a:defRPr sz="2400">
                <a:latin typeface="Open Sans"/>
                <a:ea typeface="Open Sans"/>
                <a:cs typeface="Open Sans"/>
                <a:sym typeface="Open Sans"/>
              </a:defRPr>
            </a:lvl2pPr>
            <a:lvl3pPr lvl="2" algn="l">
              <a:lnSpc>
                <a:spcPct val="100000"/>
              </a:lnSpc>
              <a:spcBef>
                <a:spcPts val="0"/>
              </a:spcBef>
              <a:spcAft>
                <a:spcPts val="0"/>
              </a:spcAft>
              <a:buSzPts val="2400"/>
              <a:buFont typeface="Open Sans"/>
              <a:buNone/>
              <a:defRPr sz="2400">
                <a:latin typeface="Open Sans"/>
                <a:ea typeface="Open Sans"/>
                <a:cs typeface="Open Sans"/>
                <a:sym typeface="Open Sans"/>
              </a:defRPr>
            </a:lvl3pPr>
            <a:lvl4pPr lvl="3" algn="l">
              <a:lnSpc>
                <a:spcPct val="100000"/>
              </a:lnSpc>
              <a:spcBef>
                <a:spcPts val="0"/>
              </a:spcBef>
              <a:spcAft>
                <a:spcPts val="0"/>
              </a:spcAft>
              <a:buSzPts val="2400"/>
              <a:buFont typeface="Open Sans"/>
              <a:buNone/>
              <a:defRPr sz="2400">
                <a:latin typeface="Open Sans"/>
                <a:ea typeface="Open Sans"/>
                <a:cs typeface="Open Sans"/>
                <a:sym typeface="Open Sans"/>
              </a:defRPr>
            </a:lvl4pPr>
            <a:lvl5pPr lvl="4" algn="l">
              <a:lnSpc>
                <a:spcPct val="100000"/>
              </a:lnSpc>
              <a:spcBef>
                <a:spcPts val="0"/>
              </a:spcBef>
              <a:spcAft>
                <a:spcPts val="0"/>
              </a:spcAft>
              <a:buSzPts val="2400"/>
              <a:buFont typeface="Open Sans"/>
              <a:buNone/>
              <a:defRPr sz="2400">
                <a:latin typeface="Open Sans"/>
                <a:ea typeface="Open Sans"/>
                <a:cs typeface="Open Sans"/>
                <a:sym typeface="Open Sans"/>
              </a:defRPr>
            </a:lvl5pPr>
            <a:lvl6pPr lvl="5" algn="l">
              <a:lnSpc>
                <a:spcPct val="100000"/>
              </a:lnSpc>
              <a:spcBef>
                <a:spcPts val="0"/>
              </a:spcBef>
              <a:spcAft>
                <a:spcPts val="0"/>
              </a:spcAft>
              <a:buSzPts val="2400"/>
              <a:buFont typeface="Open Sans"/>
              <a:buNone/>
              <a:defRPr sz="2400">
                <a:latin typeface="Open Sans"/>
                <a:ea typeface="Open Sans"/>
                <a:cs typeface="Open Sans"/>
                <a:sym typeface="Open Sans"/>
              </a:defRPr>
            </a:lvl6pPr>
            <a:lvl7pPr lvl="6" algn="l">
              <a:lnSpc>
                <a:spcPct val="100000"/>
              </a:lnSpc>
              <a:spcBef>
                <a:spcPts val="0"/>
              </a:spcBef>
              <a:spcAft>
                <a:spcPts val="0"/>
              </a:spcAft>
              <a:buSzPts val="2400"/>
              <a:buFont typeface="Open Sans"/>
              <a:buNone/>
              <a:defRPr sz="2400">
                <a:latin typeface="Open Sans"/>
                <a:ea typeface="Open Sans"/>
                <a:cs typeface="Open Sans"/>
                <a:sym typeface="Open Sans"/>
              </a:defRPr>
            </a:lvl7pPr>
            <a:lvl8pPr lvl="7" algn="l">
              <a:lnSpc>
                <a:spcPct val="100000"/>
              </a:lnSpc>
              <a:spcBef>
                <a:spcPts val="0"/>
              </a:spcBef>
              <a:spcAft>
                <a:spcPts val="0"/>
              </a:spcAft>
              <a:buSzPts val="2400"/>
              <a:buFont typeface="Open Sans"/>
              <a:buNone/>
              <a:defRPr sz="2400">
                <a:latin typeface="Open Sans"/>
                <a:ea typeface="Open Sans"/>
                <a:cs typeface="Open Sans"/>
                <a:sym typeface="Open Sans"/>
              </a:defRPr>
            </a:lvl8pPr>
            <a:lvl9pPr lvl="8" algn="l">
              <a:lnSpc>
                <a:spcPct val="100000"/>
              </a:lnSpc>
              <a:spcBef>
                <a:spcPts val="0"/>
              </a:spcBef>
              <a:spcAft>
                <a:spcPts val="0"/>
              </a:spcAft>
              <a:buSzPts val="2400"/>
              <a:buFont typeface="Open Sans"/>
              <a:buNone/>
              <a:defRPr sz="2400">
                <a:latin typeface="Open Sans"/>
                <a:ea typeface="Open Sans"/>
                <a:cs typeface="Open Sans"/>
                <a:sym typeface="Open Sans"/>
              </a:defRPr>
            </a:lvl9pPr>
          </a:lstStyle>
          <a:p/>
        </p:txBody>
      </p:sp>
      <p:sp>
        <p:nvSpPr>
          <p:cNvPr id="142" name="Google Shape;142;p15"/>
          <p:cNvSpPr txBox="1"/>
          <p:nvPr>
            <p:ph idx="1" type="body"/>
          </p:nvPr>
        </p:nvSpPr>
        <p:spPr>
          <a:xfrm>
            <a:off x="7111800" y="4787900"/>
            <a:ext cx="4648200" cy="1162800"/>
          </a:xfrm>
          <a:prstGeom prst="rect">
            <a:avLst/>
          </a:prstGeom>
          <a:solidFill>
            <a:srgbClr val="186D8D">
              <a:alpha val="80000"/>
            </a:srgbClr>
          </a:solidFill>
          <a:ln>
            <a:noFill/>
          </a:ln>
        </p:spPr>
        <p:txBody>
          <a:bodyPr anchorCtr="0" anchor="t" bIns="180000" lIns="180000" spcFirstLastPara="1" rIns="180000" wrap="square" tIns="180000">
            <a:noAutofit/>
          </a:bodyPr>
          <a:lstStyle>
            <a:lvl1pPr indent="-228600" lvl="0" marL="457200" algn="r">
              <a:lnSpc>
                <a:spcPct val="90000"/>
              </a:lnSpc>
              <a:spcBef>
                <a:spcPts val="1000"/>
              </a:spcBef>
              <a:spcAft>
                <a:spcPts val="0"/>
              </a:spcAft>
              <a:buSzPts val="1800"/>
              <a:buNone/>
              <a:defRPr>
                <a:solidFill>
                  <a:schemeClr val="lt1"/>
                </a:solidFill>
              </a:defRPr>
            </a:lvl1pPr>
            <a:lvl2pPr indent="-228600" lvl="1" marL="914400" algn="l">
              <a:lnSpc>
                <a:spcPct val="90000"/>
              </a:lnSpc>
              <a:spcBef>
                <a:spcPts val="500"/>
              </a:spcBef>
              <a:spcAft>
                <a:spcPts val="0"/>
              </a:spcAft>
              <a:buSzPts val="1600"/>
              <a:buNone/>
              <a:defRPr/>
            </a:lvl2pPr>
            <a:lvl3pPr indent="-228600" lvl="2" marL="1371600" algn="l">
              <a:lnSpc>
                <a:spcPct val="90000"/>
              </a:lnSpc>
              <a:spcBef>
                <a:spcPts val="500"/>
              </a:spcBef>
              <a:spcAft>
                <a:spcPts val="0"/>
              </a:spcAft>
              <a:buSzPts val="1400"/>
              <a:buNone/>
              <a:defRPr/>
            </a:lvl3pPr>
            <a:lvl4pPr indent="-228600" lvl="3" marL="1828800" algn="l">
              <a:lnSpc>
                <a:spcPct val="90000"/>
              </a:lnSpc>
              <a:spcBef>
                <a:spcPts val="500"/>
              </a:spcBef>
              <a:spcAft>
                <a:spcPts val="0"/>
              </a:spcAft>
              <a:buSzPts val="1400"/>
              <a:buNone/>
              <a:defRPr/>
            </a:lvl4pPr>
            <a:lvl5pPr indent="-228600" lvl="4" marL="2286000" algn="l">
              <a:lnSpc>
                <a:spcPct val="90000"/>
              </a:lnSpc>
              <a:spcBef>
                <a:spcPts val="500"/>
              </a:spcBef>
              <a:spcAft>
                <a:spcPts val="0"/>
              </a:spcAft>
              <a:buSzPts val="14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43" name="Google Shape;143;p15"/>
          <p:cNvSpPr txBox="1"/>
          <p:nvPr>
            <p:ph idx="2" type="body"/>
          </p:nvPr>
        </p:nvSpPr>
        <p:spPr>
          <a:xfrm>
            <a:off x="432000" y="2668686"/>
            <a:ext cx="5472000" cy="2999426"/>
          </a:xfrm>
          <a:prstGeom prst="rect">
            <a:avLst/>
          </a:prstGeom>
          <a:noFill/>
          <a:ln>
            <a:noFill/>
          </a:ln>
        </p:spPr>
        <p:txBody>
          <a:bodyPr anchorCtr="0" anchor="b" bIns="0" lIns="0" spcFirstLastPara="1" rIns="0" wrap="square" tIns="0">
            <a:noAutofit/>
          </a:bodyPr>
          <a:lstStyle>
            <a:lvl1pPr indent="-342900" lvl="0" marL="457200" algn="l">
              <a:lnSpc>
                <a:spcPct val="100000"/>
              </a:lnSpc>
              <a:spcBef>
                <a:spcPts val="800"/>
              </a:spcBef>
              <a:spcAft>
                <a:spcPts val="0"/>
              </a:spcAft>
              <a:buSzPts val="1800"/>
              <a:buChar char="•"/>
              <a:defRPr>
                <a:solidFill>
                  <a:srgbClr val="3F3F3F"/>
                </a:solidFill>
              </a:defRPr>
            </a:lvl1pPr>
            <a:lvl2pPr indent="-330200" lvl="1" marL="914400" algn="l">
              <a:lnSpc>
                <a:spcPct val="100000"/>
              </a:lnSpc>
              <a:spcBef>
                <a:spcPts val="800"/>
              </a:spcBef>
              <a:spcAft>
                <a:spcPts val="0"/>
              </a:spcAft>
              <a:buSzPts val="1600"/>
              <a:buChar char="•"/>
              <a:defRPr>
                <a:solidFill>
                  <a:srgbClr val="3F3F3F"/>
                </a:solidFill>
              </a:defRPr>
            </a:lvl2pPr>
            <a:lvl3pPr indent="-317500" lvl="2" marL="1371600" algn="l">
              <a:lnSpc>
                <a:spcPct val="100000"/>
              </a:lnSpc>
              <a:spcBef>
                <a:spcPts val="800"/>
              </a:spcBef>
              <a:spcAft>
                <a:spcPts val="0"/>
              </a:spcAft>
              <a:buSzPts val="1400"/>
              <a:buChar char="•"/>
              <a:defRPr>
                <a:solidFill>
                  <a:srgbClr val="3F3F3F"/>
                </a:solidFill>
              </a:defRPr>
            </a:lvl3pPr>
            <a:lvl4pPr indent="-317500" lvl="3" marL="1828800" algn="l">
              <a:lnSpc>
                <a:spcPct val="100000"/>
              </a:lnSpc>
              <a:spcBef>
                <a:spcPts val="800"/>
              </a:spcBef>
              <a:spcAft>
                <a:spcPts val="0"/>
              </a:spcAft>
              <a:buSzPts val="1400"/>
              <a:buChar char="•"/>
              <a:defRPr>
                <a:solidFill>
                  <a:srgbClr val="3F3F3F"/>
                </a:solidFill>
              </a:defRPr>
            </a:lvl4pPr>
            <a:lvl5pPr indent="-317500" lvl="4" marL="2286000" algn="l">
              <a:lnSpc>
                <a:spcPct val="100000"/>
              </a:lnSpc>
              <a:spcBef>
                <a:spcPts val="800"/>
              </a:spcBef>
              <a:spcAft>
                <a:spcPts val="0"/>
              </a:spcAft>
              <a:buSzPts val="1400"/>
              <a:buChar char="•"/>
              <a:defRPr>
                <a:solidFill>
                  <a:srgbClr val="3F3F3F"/>
                </a:solidFill>
              </a:defRPr>
            </a:lvl5pPr>
            <a:lvl6pPr indent="-342900" lvl="5" marL="2743200" algn="l">
              <a:lnSpc>
                <a:spcPct val="100000"/>
              </a:lnSpc>
              <a:spcBef>
                <a:spcPts val="800"/>
              </a:spcBef>
              <a:spcAft>
                <a:spcPts val="0"/>
              </a:spcAft>
              <a:buClr>
                <a:schemeClr val="dk1"/>
              </a:buClr>
              <a:buSzPts val="1800"/>
              <a:buChar char="•"/>
              <a:defRPr/>
            </a:lvl6pPr>
            <a:lvl7pPr indent="-342900" lvl="6" marL="3200400" algn="l">
              <a:lnSpc>
                <a:spcPct val="100000"/>
              </a:lnSpc>
              <a:spcBef>
                <a:spcPts val="800"/>
              </a:spcBef>
              <a:spcAft>
                <a:spcPts val="0"/>
              </a:spcAft>
              <a:buClr>
                <a:schemeClr val="dk1"/>
              </a:buClr>
              <a:buSzPts val="1800"/>
              <a:buChar char="•"/>
              <a:defRPr/>
            </a:lvl7pPr>
            <a:lvl8pPr indent="-342900" lvl="7" marL="3657600" algn="l">
              <a:lnSpc>
                <a:spcPct val="100000"/>
              </a:lnSpc>
              <a:spcBef>
                <a:spcPts val="800"/>
              </a:spcBef>
              <a:spcAft>
                <a:spcPts val="0"/>
              </a:spcAft>
              <a:buClr>
                <a:schemeClr val="dk1"/>
              </a:buClr>
              <a:buSzPts val="1800"/>
              <a:buChar char="•"/>
              <a:defRPr/>
            </a:lvl8pPr>
            <a:lvl9pPr indent="-342900" lvl="8" marL="4114800" algn="l">
              <a:lnSpc>
                <a:spcPct val="100000"/>
              </a:lnSpc>
              <a:spcBef>
                <a:spcPts val="800"/>
              </a:spcBef>
              <a:spcAft>
                <a:spcPts val="0"/>
              </a:spcAft>
              <a:buClr>
                <a:schemeClr val="dk1"/>
              </a:buClr>
              <a:buSzPts val="1800"/>
              <a:buChar char="•"/>
              <a:defRPr/>
            </a:lvl9pPr>
          </a:lstStyle>
          <a:p/>
        </p:txBody>
      </p:sp>
      <p:sp>
        <p:nvSpPr>
          <p:cNvPr id="144" name="Google Shape;144;p15"/>
          <p:cNvSpPr txBox="1"/>
          <p:nvPr>
            <p:ph idx="12" type="sldNum"/>
          </p:nvPr>
        </p:nvSpPr>
        <p:spPr>
          <a:xfrm>
            <a:off x="11760000" y="6371351"/>
            <a:ext cx="432000" cy="432000"/>
          </a:xfrm>
          <a:prstGeom prst="rect">
            <a:avLst/>
          </a:prstGeom>
          <a:solidFill>
            <a:srgbClr val="3F3F3F"/>
          </a:solidFill>
          <a:ln>
            <a:noFill/>
          </a:ln>
        </p:spPr>
        <p:txBody>
          <a:bodyPr anchorCtr="0" anchor="ctr" bIns="0" lIns="0" spcFirstLastPara="1" rIns="0" wrap="square" tIns="0">
            <a:noAutofit/>
          </a:bodyPr>
          <a:lstStyle>
            <a:lvl1pPr indent="0" lvl="0" marL="0" marR="0" algn="ctr">
              <a:lnSpc>
                <a:spcPct val="100000"/>
              </a:lnSpc>
              <a:spcBef>
                <a:spcPts val="0"/>
              </a:spcBef>
              <a:spcAft>
                <a:spcPts val="0"/>
              </a:spcAft>
              <a:buClr>
                <a:srgbClr val="000000"/>
              </a:buClr>
              <a:buSzPts val="1200"/>
              <a:buFont typeface="Arial"/>
              <a:buNone/>
              <a:defRPr b="0" i="0" sz="1200" u="none" cap="none" strike="noStrike">
                <a:solidFill>
                  <a:schemeClr val="lt1"/>
                </a:solidFill>
                <a:latin typeface="Corbel"/>
                <a:ea typeface="Corbel"/>
                <a:cs typeface="Corbel"/>
                <a:sym typeface="Corbel"/>
              </a:defRPr>
            </a:lvl1pPr>
            <a:lvl2pPr indent="0" lvl="1" marL="0" marR="0" algn="ctr">
              <a:lnSpc>
                <a:spcPct val="100000"/>
              </a:lnSpc>
              <a:spcBef>
                <a:spcPts val="0"/>
              </a:spcBef>
              <a:spcAft>
                <a:spcPts val="0"/>
              </a:spcAft>
              <a:buClr>
                <a:srgbClr val="000000"/>
              </a:buClr>
              <a:buSzPts val="1200"/>
              <a:buFont typeface="Arial"/>
              <a:buNone/>
              <a:defRPr b="0" i="0" sz="1200" u="none" cap="none" strike="noStrike">
                <a:solidFill>
                  <a:schemeClr val="lt1"/>
                </a:solidFill>
                <a:latin typeface="Corbel"/>
                <a:ea typeface="Corbel"/>
                <a:cs typeface="Corbel"/>
                <a:sym typeface="Corbel"/>
              </a:defRPr>
            </a:lvl2pPr>
            <a:lvl3pPr indent="0" lvl="2" marL="0" marR="0" algn="ctr">
              <a:lnSpc>
                <a:spcPct val="100000"/>
              </a:lnSpc>
              <a:spcBef>
                <a:spcPts val="0"/>
              </a:spcBef>
              <a:spcAft>
                <a:spcPts val="0"/>
              </a:spcAft>
              <a:buClr>
                <a:srgbClr val="000000"/>
              </a:buClr>
              <a:buSzPts val="1200"/>
              <a:buFont typeface="Arial"/>
              <a:buNone/>
              <a:defRPr b="0" i="0" sz="1200" u="none" cap="none" strike="noStrike">
                <a:solidFill>
                  <a:schemeClr val="lt1"/>
                </a:solidFill>
                <a:latin typeface="Corbel"/>
                <a:ea typeface="Corbel"/>
                <a:cs typeface="Corbel"/>
                <a:sym typeface="Corbel"/>
              </a:defRPr>
            </a:lvl3pPr>
            <a:lvl4pPr indent="0" lvl="3" marL="0" marR="0" algn="ctr">
              <a:lnSpc>
                <a:spcPct val="100000"/>
              </a:lnSpc>
              <a:spcBef>
                <a:spcPts val="0"/>
              </a:spcBef>
              <a:spcAft>
                <a:spcPts val="0"/>
              </a:spcAft>
              <a:buClr>
                <a:srgbClr val="000000"/>
              </a:buClr>
              <a:buSzPts val="1200"/>
              <a:buFont typeface="Arial"/>
              <a:buNone/>
              <a:defRPr b="0" i="0" sz="1200" u="none" cap="none" strike="noStrike">
                <a:solidFill>
                  <a:schemeClr val="lt1"/>
                </a:solidFill>
                <a:latin typeface="Corbel"/>
                <a:ea typeface="Corbel"/>
                <a:cs typeface="Corbel"/>
                <a:sym typeface="Corbel"/>
              </a:defRPr>
            </a:lvl4pPr>
            <a:lvl5pPr indent="0" lvl="4" marL="0" marR="0" algn="ctr">
              <a:lnSpc>
                <a:spcPct val="100000"/>
              </a:lnSpc>
              <a:spcBef>
                <a:spcPts val="0"/>
              </a:spcBef>
              <a:spcAft>
                <a:spcPts val="0"/>
              </a:spcAft>
              <a:buClr>
                <a:srgbClr val="000000"/>
              </a:buClr>
              <a:buSzPts val="1200"/>
              <a:buFont typeface="Arial"/>
              <a:buNone/>
              <a:defRPr b="0" i="0" sz="1200" u="none" cap="none" strike="noStrike">
                <a:solidFill>
                  <a:schemeClr val="lt1"/>
                </a:solidFill>
                <a:latin typeface="Corbel"/>
                <a:ea typeface="Corbel"/>
                <a:cs typeface="Corbel"/>
                <a:sym typeface="Corbel"/>
              </a:defRPr>
            </a:lvl5pPr>
            <a:lvl6pPr indent="0" lvl="5" marL="0" marR="0" algn="ctr">
              <a:lnSpc>
                <a:spcPct val="100000"/>
              </a:lnSpc>
              <a:spcBef>
                <a:spcPts val="0"/>
              </a:spcBef>
              <a:spcAft>
                <a:spcPts val="0"/>
              </a:spcAft>
              <a:buClr>
                <a:srgbClr val="000000"/>
              </a:buClr>
              <a:buSzPts val="1200"/>
              <a:buFont typeface="Arial"/>
              <a:buNone/>
              <a:defRPr b="0" i="0" sz="1200" u="none" cap="none" strike="noStrike">
                <a:solidFill>
                  <a:schemeClr val="lt1"/>
                </a:solidFill>
                <a:latin typeface="Corbel"/>
                <a:ea typeface="Corbel"/>
                <a:cs typeface="Corbel"/>
                <a:sym typeface="Corbel"/>
              </a:defRPr>
            </a:lvl6pPr>
            <a:lvl7pPr indent="0" lvl="6" marL="0" marR="0" algn="ctr">
              <a:lnSpc>
                <a:spcPct val="100000"/>
              </a:lnSpc>
              <a:spcBef>
                <a:spcPts val="0"/>
              </a:spcBef>
              <a:spcAft>
                <a:spcPts val="0"/>
              </a:spcAft>
              <a:buClr>
                <a:srgbClr val="000000"/>
              </a:buClr>
              <a:buSzPts val="1200"/>
              <a:buFont typeface="Arial"/>
              <a:buNone/>
              <a:defRPr b="0" i="0" sz="1200" u="none" cap="none" strike="noStrike">
                <a:solidFill>
                  <a:schemeClr val="lt1"/>
                </a:solidFill>
                <a:latin typeface="Corbel"/>
                <a:ea typeface="Corbel"/>
                <a:cs typeface="Corbel"/>
                <a:sym typeface="Corbel"/>
              </a:defRPr>
            </a:lvl7pPr>
            <a:lvl8pPr indent="0" lvl="7" marL="0" marR="0" algn="ctr">
              <a:lnSpc>
                <a:spcPct val="100000"/>
              </a:lnSpc>
              <a:spcBef>
                <a:spcPts val="0"/>
              </a:spcBef>
              <a:spcAft>
                <a:spcPts val="0"/>
              </a:spcAft>
              <a:buClr>
                <a:srgbClr val="000000"/>
              </a:buClr>
              <a:buSzPts val="1200"/>
              <a:buFont typeface="Arial"/>
              <a:buNone/>
              <a:defRPr b="0" i="0" sz="1200" u="none" cap="none" strike="noStrike">
                <a:solidFill>
                  <a:schemeClr val="lt1"/>
                </a:solidFill>
                <a:latin typeface="Corbel"/>
                <a:ea typeface="Corbel"/>
                <a:cs typeface="Corbel"/>
                <a:sym typeface="Corbel"/>
              </a:defRPr>
            </a:lvl8pPr>
            <a:lvl9pPr indent="0" lvl="8" marL="0" marR="0" algn="ctr">
              <a:lnSpc>
                <a:spcPct val="100000"/>
              </a:lnSpc>
              <a:spcBef>
                <a:spcPts val="0"/>
              </a:spcBef>
              <a:spcAft>
                <a:spcPts val="0"/>
              </a:spcAft>
              <a:buClr>
                <a:srgbClr val="000000"/>
              </a:buClr>
              <a:buSzPts val="1200"/>
              <a:buFont typeface="Arial"/>
              <a:buNone/>
              <a:defRPr b="0" i="0" sz="1200" u="none" cap="none" strike="noStrike">
                <a:solidFill>
                  <a:schemeClr val="lt1"/>
                </a:solidFill>
                <a:latin typeface="Corbel"/>
                <a:ea typeface="Corbel"/>
                <a:cs typeface="Corbel"/>
                <a:sym typeface="Corbel"/>
              </a:defRPr>
            </a:lvl9pPr>
          </a:lstStyle>
          <a:p>
            <a:pPr indent="0" lvl="0" marL="0" rtl="0" algn="ctr">
              <a:spcBef>
                <a:spcPts val="0"/>
              </a:spcBef>
              <a:spcAft>
                <a:spcPts val="0"/>
              </a:spcAft>
              <a:buNone/>
            </a:pPr>
            <a:fld id="{00000000-1234-1234-1234-123412341234}" type="slidenum">
              <a:rPr lang="en-US"/>
              <a:t>‹#›</a:t>
            </a:fld>
            <a:endParaRPr/>
          </a:p>
        </p:txBody>
      </p:sp>
      <p:sp>
        <p:nvSpPr>
          <p:cNvPr id="145" name="Google Shape;145;p15"/>
          <p:cNvSpPr/>
          <p:nvPr/>
        </p:nvSpPr>
        <p:spPr>
          <a:xfrm>
            <a:off x="9348588" y="3700775"/>
            <a:ext cx="2411412" cy="114824"/>
          </a:xfrm>
          <a:prstGeom prst="rect">
            <a:avLst/>
          </a:prstGeom>
          <a:solidFill>
            <a:srgbClr val="186D8D"/>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ndara"/>
              <a:ea typeface="Candara"/>
              <a:cs typeface="Candara"/>
              <a:sym typeface="Candara"/>
            </a:endParaRPr>
          </a:p>
        </p:txBody>
      </p:sp>
      <p:sp>
        <p:nvSpPr>
          <p:cNvPr id="146" name="Google Shape;146;p15"/>
          <p:cNvSpPr txBox="1"/>
          <p:nvPr/>
        </p:nvSpPr>
        <p:spPr>
          <a:xfrm>
            <a:off x="431800" y="6439820"/>
            <a:ext cx="5664000" cy="295200"/>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1200"/>
              <a:buFont typeface="Arial"/>
              <a:buNone/>
            </a:pPr>
            <a:r>
              <a:rPr b="0" i="0" lang="en-US" sz="1200" u="none" cap="none" strike="noStrike">
                <a:solidFill>
                  <a:srgbClr val="3F3F3F"/>
                </a:solidFill>
                <a:latin typeface="Candara"/>
                <a:ea typeface="Candara"/>
                <a:cs typeface="Candara"/>
                <a:sym typeface="Candara"/>
              </a:rPr>
              <a:t>Sigray Confidential – Do not Distribute</a:t>
            </a:r>
            <a:endParaRPr b="0" i="0" sz="1200" u="none" cap="none" strike="noStrike">
              <a:solidFill>
                <a:srgbClr val="3F3F3F"/>
              </a:solidFill>
              <a:latin typeface="Candara"/>
              <a:ea typeface="Candara"/>
              <a:cs typeface="Candara"/>
              <a:sym typeface="Candara"/>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Image Layout 2">
  <p:cSld name="Text Image Layout 2">
    <p:spTree>
      <p:nvGrpSpPr>
        <p:cNvPr id="147" name="Shape 147"/>
        <p:cNvGrpSpPr/>
        <p:nvPr/>
      </p:nvGrpSpPr>
      <p:grpSpPr>
        <a:xfrm>
          <a:off x="0" y="0"/>
          <a:ext cx="0" cy="0"/>
          <a:chOff x="0" y="0"/>
          <a:chExt cx="0" cy="0"/>
        </a:xfrm>
      </p:grpSpPr>
      <p:pic>
        <p:nvPicPr>
          <p:cNvPr id="148" name="Google Shape;148;p16"/>
          <p:cNvPicPr preferRelativeResize="0"/>
          <p:nvPr/>
        </p:nvPicPr>
        <p:blipFill rotWithShape="1">
          <a:blip r:embed="rId2">
            <a:alphaModFix/>
          </a:blip>
          <a:srcRect b="0" l="3024" r="0" t="15640"/>
          <a:stretch/>
        </p:blipFill>
        <p:spPr>
          <a:xfrm>
            <a:off x="0" y="0"/>
            <a:ext cx="6137375" cy="6371351"/>
          </a:xfrm>
          <a:prstGeom prst="rect">
            <a:avLst/>
          </a:prstGeom>
          <a:noFill/>
          <a:ln>
            <a:noFill/>
          </a:ln>
        </p:spPr>
      </p:pic>
      <p:sp>
        <p:nvSpPr>
          <p:cNvPr id="149" name="Google Shape;149;p16"/>
          <p:cNvSpPr txBox="1"/>
          <p:nvPr>
            <p:ph type="title"/>
          </p:nvPr>
        </p:nvSpPr>
        <p:spPr>
          <a:xfrm>
            <a:off x="5118100" y="1869795"/>
            <a:ext cx="6641900" cy="1124345"/>
          </a:xfrm>
          <a:prstGeom prst="rect">
            <a:avLst/>
          </a:prstGeom>
          <a:solidFill>
            <a:srgbClr val="F2F2F2"/>
          </a:solidFill>
          <a:ln>
            <a:noFill/>
          </a:ln>
        </p:spPr>
        <p:txBody>
          <a:bodyPr anchorCtr="0" anchor="ctr" bIns="180000" lIns="180000" spcFirstLastPara="1" rIns="180000" wrap="square" tIns="180000">
            <a:noAutofit/>
          </a:bodyPr>
          <a:lstStyle>
            <a:lvl1pPr lvl="0" algn="l">
              <a:lnSpc>
                <a:spcPct val="90000"/>
              </a:lnSpc>
              <a:spcBef>
                <a:spcPts val="0"/>
              </a:spcBef>
              <a:spcAft>
                <a:spcPts val="0"/>
              </a:spcAft>
              <a:buClr>
                <a:srgbClr val="3F3F3F"/>
              </a:buClr>
              <a:buSzPts val="3200"/>
              <a:buNone/>
              <a:defRPr>
                <a:solidFill>
                  <a:srgbClr val="3F3F3F"/>
                </a:solidFill>
              </a:defRPr>
            </a:lvl1pPr>
            <a:lvl2pPr lvl="1" algn="l">
              <a:lnSpc>
                <a:spcPct val="100000"/>
              </a:lnSpc>
              <a:spcBef>
                <a:spcPts val="0"/>
              </a:spcBef>
              <a:spcAft>
                <a:spcPts val="0"/>
              </a:spcAft>
              <a:buSzPts val="3200"/>
              <a:buFont typeface="Open Sans"/>
              <a:buNone/>
              <a:defRPr sz="3200">
                <a:latin typeface="Open Sans"/>
                <a:ea typeface="Open Sans"/>
                <a:cs typeface="Open Sans"/>
                <a:sym typeface="Open Sans"/>
              </a:defRPr>
            </a:lvl2pPr>
            <a:lvl3pPr lvl="2" algn="l">
              <a:lnSpc>
                <a:spcPct val="100000"/>
              </a:lnSpc>
              <a:spcBef>
                <a:spcPts val="0"/>
              </a:spcBef>
              <a:spcAft>
                <a:spcPts val="0"/>
              </a:spcAft>
              <a:buSzPts val="3200"/>
              <a:buFont typeface="Open Sans"/>
              <a:buNone/>
              <a:defRPr sz="3200">
                <a:latin typeface="Open Sans"/>
                <a:ea typeface="Open Sans"/>
                <a:cs typeface="Open Sans"/>
                <a:sym typeface="Open Sans"/>
              </a:defRPr>
            </a:lvl3pPr>
            <a:lvl4pPr lvl="3" algn="l">
              <a:lnSpc>
                <a:spcPct val="100000"/>
              </a:lnSpc>
              <a:spcBef>
                <a:spcPts val="0"/>
              </a:spcBef>
              <a:spcAft>
                <a:spcPts val="0"/>
              </a:spcAft>
              <a:buSzPts val="3200"/>
              <a:buFont typeface="Open Sans"/>
              <a:buNone/>
              <a:defRPr sz="3200">
                <a:latin typeface="Open Sans"/>
                <a:ea typeface="Open Sans"/>
                <a:cs typeface="Open Sans"/>
                <a:sym typeface="Open Sans"/>
              </a:defRPr>
            </a:lvl4pPr>
            <a:lvl5pPr lvl="4" algn="l">
              <a:lnSpc>
                <a:spcPct val="100000"/>
              </a:lnSpc>
              <a:spcBef>
                <a:spcPts val="0"/>
              </a:spcBef>
              <a:spcAft>
                <a:spcPts val="0"/>
              </a:spcAft>
              <a:buSzPts val="3200"/>
              <a:buFont typeface="Open Sans"/>
              <a:buNone/>
              <a:defRPr sz="3200">
                <a:latin typeface="Open Sans"/>
                <a:ea typeface="Open Sans"/>
                <a:cs typeface="Open Sans"/>
                <a:sym typeface="Open Sans"/>
              </a:defRPr>
            </a:lvl5pPr>
            <a:lvl6pPr lvl="5" algn="l">
              <a:lnSpc>
                <a:spcPct val="100000"/>
              </a:lnSpc>
              <a:spcBef>
                <a:spcPts val="0"/>
              </a:spcBef>
              <a:spcAft>
                <a:spcPts val="0"/>
              </a:spcAft>
              <a:buSzPts val="3200"/>
              <a:buFont typeface="Open Sans"/>
              <a:buNone/>
              <a:defRPr sz="3200">
                <a:latin typeface="Open Sans"/>
                <a:ea typeface="Open Sans"/>
                <a:cs typeface="Open Sans"/>
                <a:sym typeface="Open Sans"/>
              </a:defRPr>
            </a:lvl6pPr>
            <a:lvl7pPr lvl="6" algn="l">
              <a:lnSpc>
                <a:spcPct val="100000"/>
              </a:lnSpc>
              <a:spcBef>
                <a:spcPts val="0"/>
              </a:spcBef>
              <a:spcAft>
                <a:spcPts val="0"/>
              </a:spcAft>
              <a:buSzPts val="3200"/>
              <a:buFont typeface="Open Sans"/>
              <a:buNone/>
              <a:defRPr sz="3200">
                <a:latin typeface="Open Sans"/>
                <a:ea typeface="Open Sans"/>
                <a:cs typeface="Open Sans"/>
                <a:sym typeface="Open Sans"/>
              </a:defRPr>
            </a:lvl7pPr>
            <a:lvl8pPr lvl="7" algn="l">
              <a:lnSpc>
                <a:spcPct val="100000"/>
              </a:lnSpc>
              <a:spcBef>
                <a:spcPts val="0"/>
              </a:spcBef>
              <a:spcAft>
                <a:spcPts val="0"/>
              </a:spcAft>
              <a:buSzPts val="3200"/>
              <a:buFont typeface="Open Sans"/>
              <a:buNone/>
              <a:defRPr sz="3200">
                <a:latin typeface="Open Sans"/>
                <a:ea typeface="Open Sans"/>
                <a:cs typeface="Open Sans"/>
                <a:sym typeface="Open Sans"/>
              </a:defRPr>
            </a:lvl8pPr>
            <a:lvl9pPr lvl="8" algn="l">
              <a:lnSpc>
                <a:spcPct val="100000"/>
              </a:lnSpc>
              <a:spcBef>
                <a:spcPts val="0"/>
              </a:spcBef>
              <a:spcAft>
                <a:spcPts val="0"/>
              </a:spcAft>
              <a:buSzPts val="3200"/>
              <a:buFont typeface="Open Sans"/>
              <a:buNone/>
              <a:defRPr sz="3200">
                <a:latin typeface="Open Sans"/>
                <a:ea typeface="Open Sans"/>
                <a:cs typeface="Open Sans"/>
                <a:sym typeface="Open Sans"/>
              </a:defRPr>
            </a:lvl9pPr>
          </a:lstStyle>
          <a:p/>
        </p:txBody>
      </p:sp>
      <p:sp>
        <p:nvSpPr>
          <p:cNvPr id="150" name="Google Shape;150;p16"/>
          <p:cNvSpPr txBox="1"/>
          <p:nvPr>
            <p:ph idx="1" type="body"/>
          </p:nvPr>
        </p:nvSpPr>
        <p:spPr>
          <a:xfrm>
            <a:off x="6288000" y="3763648"/>
            <a:ext cx="5472000" cy="2428351"/>
          </a:xfrm>
          <a:prstGeom prst="rect">
            <a:avLst/>
          </a:prstGeom>
          <a:noFill/>
          <a:ln>
            <a:noFill/>
          </a:ln>
        </p:spPr>
        <p:txBody>
          <a:bodyPr anchorCtr="0" anchor="t" bIns="0" lIns="0" spcFirstLastPara="1" rIns="0" wrap="square" tIns="0">
            <a:noAutofit/>
          </a:bodyPr>
          <a:lstStyle>
            <a:lvl1pPr indent="-342900" lvl="0" marL="457200" algn="l">
              <a:lnSpc>
                <a:spcPct val="100000"/>
              </a:lnSpc>
              <a:spcBef>
                <a:spcPts val="1000"/>
              </a:spcBef>
              <a:spcAft>
                <a:spcPts val="0"/>
              </a:spcAft>
              <a:buSzPts val="1800"/>
              <a:buChar char="•"/>
              <a:defRPr>
                <a:solidFill>
                  <a:srgbClr val="3F3F3F"/>
                </a:solidFill>
              </a:defRPr>
            </a:lvl1pPr>
            <a:lvl2pPr indent="-330200" lvl="1" marL="914400" algn="l">
              <a:lnSpc>
                <a:spcPct val="90000"/>
              </a:lnSpc>
              <a:spcBef>
                <a:spcPts val="500"/>
              </a:spcBef>
              <a:spcAft>
                <a:spcPts val="0"/>
              </a:spcAft>
              <a:buSzPts val="1600"/>
              <a:buChar char="•"/>
              <a:defRPr>
                <a:solidFill>
                  <a:srgbClr val="3F3F3F"/>
                </a:solidFill>
              </a:defRPr>
            </a:lvl2pPr>
            <a:lvl3pPr indent="-317500" lvl="2" marL="1371600" algn="l">
              <a:lnSpc>
                <a:spcPct val="90000"/>
              </a:lnSpc>
              <a:spcBef>
                <a:spcPts val="500"/>
              </a:spcBef>
              <a:spcAft>
                <a:spcPts val="0"/>
              </a:spcAft>
              <a:buSzPts val="1400"/>
              <a:buChar char="•"/>
              <a:defRPr>
                <a:solidFill>
                  <a:srgbClr val="3F3F3F"/>
                </a:solidFill>
              </a:defRPr>
            </a:lvl3pPr>
            <a:lvl4pPr indent="-317500" lvl="3" marL="1828800" algn="l">
              <a:lnSpc>
                <a:spcPct val="90000"/>
              </a:lnSpc>
              <a:spcBef>
                <a:spcPts val="500"/>
              </a:spcBef>
              <a:spcAft>
                <a:spcPts val="0"/>
              </a:spcAft>
              <a:buSzPts val="1400"/>
              <a:buChar char="•"/>
              <a:defRPr>
                <a:solidFill>
                  <a:srgbClr val="3F3F3F"/>
                </a:solidFill>
              </a:defRPr>
            </a:lvl4pPr>
            <a:lvl5pPr indent="-317500" lvl="4" marL="2286000" algn="l">
              <a:lnSpc>
                <a:spcPct val="90000"/>
              </a:lnSpc>
              <a:spcBef>
                <a:spcPts val="500"/>
              </a:spcBef>
              <a:spcAft>
                <a:spcPts val="0"/>
              </a:spcAft>
              <a:buSzPts val="1400"/>
              <a:buChar char="•"/>
              <a:defRPr>
                <a:solidFill>
                  <a:srgbClr val="3F3F3F"/>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51" name="Google Shape;151;p16"/>
          <p:cNvSpPr txBox="1"/>
          <p:nvPr>
            <p:ph idx="12" type="sldNum"/>
          </p:nvPr>
        </p:nvSpPr>
        <p:spPr>
          <a:xfrm>
            <a:off x="11760000" y="6371351"/>
            <a:ext cx="432000" cy="432000"/>
          </a:xfrm>
          <a:prstGeom prst="rect">
            <a:avLst/>
          </a:prstGeom>
          <a:solidFill>
            <a:srgbClr val="3F3F3F"/>
          </a:solidFill>
          <a:ln>
            <a:noFill/>
          </a:ln>
        </p:spPr>
        <p:txBody>
          <a:bodyPr anchorCtr="0" anchor="ctr" bIns="0" lIns="0" spcFirstLastPara="1" rIns="0" wrap="square" tIns="0">
            <a:noAutofit/>
          </a:bodyPr>
          <a:lstStyle>
            <a:lvl1pPr indent="0" lvl="0" marL="0" marR="0" algn="ctr">
              <a:lnSpc>
                <a:spcPct val="100000"/>
              </a:lnSpc>
              <a:spcBef>
                <a:spcPts val="0"/>
              </a:spcBef>
              <a:spcAft>
                <a:spcPts val="0"/>
              </a:spcAft>
              <a:buClr>
                <a:srgbClr val="000000"/>
              </a:buClr>
              <a:buSzPts val="1200"/>
              <a:buFont typeface="Arial"/>
              <a:buNone/>
              <a:defRPr b="0" i="0" sz="1200" u="none" cap="none" strike="noStrike">
                <a:solidFill>
                  <a:schemeClr val="lt1"/>
                </a:solidFill>
                <a:latin typeface="Corbel"/>
                <a:ea typeface="Corbel"/>
                <a:cs typeface="Corbel"/>
                <a:sym typeface="Corbel"/>
              </a:defRPr>
            </a:lvl1pPr>
            <a:lvl2pPr indent="0" lvl="1" marL="0" marR="0" algn="ctr">
              <a:lnSpc>
                <a:spcPct val="100000"/>
              </a:lnSpc>
              <a:spcBef>
                <a:spcPts val="0"/>
              </a:spcBef>
              <a:spcAft>
                <a:spcPts val="0"/>
              </a:spcAft>
              <a:buClr>
                <a:srgbClr val="000000"/>
              </a:buClr>
              <a:buSzPts val="1200"/>
              <a:buFont typeface="Arial"/>
              <a:buNone/>
              <a:defRPr b="0" i="0" sz="1200" u="none" cap="none" strike="noStrike">
                <a:solidFill>
                  <a:schemeClr val="lt1"/>
                </a:solidFill>
                <a:latin typeface="Corbel"/>
                <a:ea typeface="Corbel"/>
                <a:cs typeface="Corbel"/>
                <a:sym typeface="Corbel"/>
              </a:defRPr>
            </a:lvl2pPr>
            <a:lvl3pPr indent="0" lvl="2" marL="0" marR="0" algn="ctr">
              <a:lnSpc>
                <a:spcPct val="100000"/>
              </a:lnSpc>
              <a:spcBef>
                <a:spcPts val="0"/>
              </a:spcBef>
              <a:spcAft>
                <a:spcPts val="0"/>
              </a:spcAft>
              <a:buClr>
                <a:srgbClr val="000000"/>
              </a:buClr>
              <a:buSzPts val="1200"/>
              <a:buFont typeface="Arial"/>
              <a:buNone/>
              <a:defRPr b="0" i="0" sz="1200" u="none" cap="none" strike="noStrike">
                <a:solidFill>
                  <a:schemeClr val="lt1"/>
                </a:solidFill>
                <a:latin typeface="Corbel"/>
                <a:ea typeface="Corbel"/>
                <a:cs typeface="Corbel"/>
                <a:sym typeface="Corbel"/>
              </a:defRPr>
            </a:lvl3pPr>
            <a:lvl4pPr indent="0" lvl="3" marL="0" marR="0" algn="ctr">
              <a:lnSpc>
                <a:spcPct val="100000"/>
              </a:lnSpc>
              <a:spcBef>
                <a:spcPts val="0"/>
              </a:spcBef>
              <a:spcAft>
                <a:spcPts val="0"/>
              </a:spcAft>
              <a:buClr>
                <a:srgbClr val="000000"/>
              </a:buClr>
              <a:buSzPts val="1200"/>
              <a:buFont typeface="Arial"/>
              <a:buNone/>
              <a:defRPr b="0" i="0" sz="1200" u="none" cap="none" strike="noStrike">
                <a:solidFill>
                  <a:schemeClr val="lt1"/>
                </a:solidFill>
                <a:latin typeface="Corbel"/>
                <a:ea typeface="Corbel"/>
                <a:cs typeface="Corbel"/>
                <a:sym typeface="Corbel"/>
              </a:defRPr>
            </a:lvl4pPr>
            <a:lvl5pPr indent="0" lvl="4" marL="0" marR="0" algn="ctr">
              <a:lnSpc>
                <a:spcPct val="100000"/>
              </a:lnSpc>
              <a:spcBef>
                <a:spcPts val="0"/>
              </a:spcBef>
              <a:spcAft>
                <a:spcPts val="0"/>
              </a:spcAft>
              <a:buClr>
                <a:srgbClr val="000000"/>
              </a:buClr>
              <a:buSzPts val="1200"/>
              <a:buFont typeface="Arial"/>
              <a:buNone/>
              <a:defRPr b="0" i="0" sz="1200" u="none" cap="none" strike="noStrike">
                <a:solidFill>
                  <a:schemeClr val="lt1"/>
                </a:solidFill>
                <a:latin typeface="Corbel"/>
                <a:ea typeface="Corbel"/>
                <a:cs typeface="Corbel"/>
                <a:sym typeface="Corbel"/>
              </a:defRPr>
            </a:lvl5pPr>
            <a:lvl6pPr indent="0" lvl="5" marL="0" marR="0" algn="ctr">
              <a:lnSpc>
                <a:spcPct val="100000"/>
              </a:lnSpc>
              <a:spcBef>
                <a:spcPts val="0"/>
              </a:spcBef>
              <a:spcAft>
                <a:spcPts val="0"/>
              </a:spcAft>
              <a:buClr>
                <a:srgbClr val="000000"/>
              </a:buClr>
              <a:buSzPts val="1200"/>
              <a:buFont typeface="Arial"/>
              <a:buNone/>
              <a:defRPr b="0" i="0" sz="1200" u="none" cap="none" strike="noStrike">
                <a:solidFill>
                  <a:schemeClr val="lt1"/>
                </a:solidFill>
                <a:latin typeface="Corbel"/>
                <a:ea typeface="Corbel"/>
                <a:cs typeface="Corbel"/>
                <a:sym typeface="Corbel"/>
              </a:defRPr>
            </a:lvl6pPr>
            <a:lvl7pPr indent="0" lvl="6" marL="0" marR="0" algn="ctr">
              <a:lnSpc>
                <a:spcPct val="100000"/>
              </a:lnSpc>
              <a:spcBef>
                <a:spcPts val="0"/>
              </a:spcBef>
              <a:spcAft>
                <a:spcPts val="0"/>
              </a:spcAft>
              <a:buClr>
                <a:srgbClr val="000000"/>
              </a:buClr>
              <a:buSzPts val="1200"/>
              <a:buFont typeface="Arial"/>
              <a:buNone/>
              <a:defRPr b="0" i="0" sz="1200" u="none" cap="none" strike="noStrike">
                <a:solidFill>
                  <a:schemeClr val="lt1"/>
                </a:solidFill>
                <a:latin typeface="Corbel"/>
                <a:ea typeface="Corbel"/>
                <a:cs typeface="Corbel"/>
                <a:sym typeface="Corbel"/>
              </a:defRPr>
            </a:lvl7pPr>
            <a:lvl8pPr indent="0" lvl="7" marL="0" marR="0" algn="ctr">
              <a:lnSpc>
                <a:spcPct val="100000"/>
              </a:lnSpc>
              <a:spcBef>
                <a:spcPts val="0"/>
              </a:spcBef>
              <a:spcAft>
                <a:spcPts val="0"/>
              </a:spcAft>
              <a:buClr>
                <a:srgbClr val="000000"/>
              </a:buClr>
              <a:buSzPts val="1200"/>
              <a:buFont typeface="Arial"/>
              <a:buNone/>
              <a:defRPr b="0" i="0" sz="1200" u="none" cap="none" strike="noStrike">
                <a:solidFill>
                  <a:schemeClr val="lt1"/>
                </a:solidFill>
                <a:latin typeface="Corbel"/>
                <a:ea typeface="Corbel"/>
                <a:cs typeface="Corbel"/>
                <a:sym typeface="Corbel"/>
              </a:defRPr>
            </a:lvl8pPr>
            <a:lvl9pPr indent="0" lvl="8" marL="0" marR="0" algn="ctr">
              <a:lnSpc>
                <a:spcPct val="100000"/>
              </a:lnSpc>
              <a:spcBef>
                <a:spcPts val="0"/>
              </a:spcBef>
              <a:spcAft>
                <a:spcPts val="0"/>
              </a:spcAft>
              <a:buClr>
                <a:srgbClr val="000000"/>
              </a:buClr>
              <a:buSzPts val="1200"/>
              <a:buFont typeface="Arial"/>
              <a:buNone/>
              <a:defRPr b="0" i="0" sz="1200" u="none" cap="none" strike="noStrike">
                <a:solidFill>
                  <a:schemeClr val="lt1"/>
                </a:solidFill>
                <a:latin typeface="Corbel"/>
                <a:ea typeface="Corbel"/>
                <a:cs typeface="Corbel"/>
                <a:sym typeface="Corbel"/>
              </a:defRPr>
            </a:lvl9pPr>
          </a:lstStyle>
          <a:p>
            <a:pPr indent="0" lvl="0" marL="0" rtl="0" algn="ctr">
              <a:spcBef>
                <a:spcPts val="0"/>
              </a:spcBef>
              <a:spcAft>
                <a:spcPts val="0"/>
              </a:spcAft>
              <a:buNone/>
            </a:pPr>
            <a:fld id="{00000000-1234-1234-1234-123412341234}" type="slidenum">
              <a:rPr lang="en-US"/>
              <a:t>‹#›</a:t>
            </a:fld>
            <a:endParaRPr/>
          </a:p>
        </p:txBody>
      </p:sp>
      <p:sp>
        <p:nvSpPr>
          <p:cNvPr id="152" name="Google Shape;152;p16"/>
          <p:cNvSpPr/>
          <p:nvPr/>
        </p:nvSpPr>
        <p:spPr>
          <a:xfrm>
            <a:off x="9775824" y="1762069"/>
            <a:ext cx="1984175" cy="114824"/>
          </a:xfrm>
          <a:prstGeom prst="rect">
            <a:avLst/>
          </a:prstGeom>
          <a:solidFill>
            <a:srgbClr val="186D8D"/>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ndara"/>
              <a:ea typeface="Candara"/>
              <a:cs typeface="Candara"/>
              <a:sym typeface="Candara"/>
            </a:endParaRPr>
          </a:p>
        </p:txBody>
      </p:sp>
      <p:sp>
        <p:nvSpPr>
          <p:cNvPr id="153" name="Google Shape;153;p16"/>
          <p:cNvSpPr txBox="1"/>
          <p:nvPr/>
        </p:nvSpPr>
        <p:spPr>
          <a:xfrm>
            <a:off x="4193068" y="5776501"/>
            <a:ext cx="1850064" cy="415498"/>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050"/>
              <a:buFont typeface="Arial"/>
              <a:buNone/>
            </a:pPr>
            <a:r>
              <a:rPr b="0" i="0" lang="en-US" sz="1050" u="none" cap="none" strike="noStrike">
                <a:solidFill>
                  <a:schemeClr val="lt1"/>
                </a:solidFill>
                <a:latin typeface="Arial Narrow"/>
                <a:ea typeface="Arial Narrow"/>
                <a:cs typeface="Arial Narrow"/>
                <a:sym typeface="Arial Narrow"/>
              </a:rPr>
              <a:t>Potassium distribution in flowers acquired on Sigray AttoMap</a:t>
            </a:r>
            <a:endParaRPr b="0" i="0" sz="1050" u="none" cap="none" strike="noStrike">
              <a:solidFill>
                <a:schemeClr val="lt1"/>
              </a:solidFill>
              <a:latin typeface="Arial Narrow"/>
              <a:ea typeface="Arial Narrow"/>
              <a:cs typeface="Arial Narrow"/>
              <a:sym typeface="Arial Narrow"/>
            </a:endParaRPr>
          </a:p>
        </p:txBody>
      </p:sp>
      <p:sp>
        <p:nvSpPr>
          <p:cNvPr id="154" name="Google Shape;154;p16"/>
          <p:cNvSpPr txBox="1"/>
          <p:nvPr>
            <p:ph idx="2" type="subTitle"/>
          </p:nvPr>
        </p:nvSpPr>
        <p:spPr>
          <a:xfrm>
            <a:off x="5118100" y="2994150"/>
            <a:ext cx="6642000" cy="690900"/>
          </a:xfrm>
          <a:prstGeom prst="rect">
            <a:avLst/>
          </a:prstGeom>
          <a:solidFill>
            <a:srgbClr val="186D8D">
              <a:alpha val="80000"/>
            </a:srgbClr>
          </a:solidFill>
          <a:ln>
            <a:noFill/>
          </a:ln>
        </p:spPr>
        <p:txBody>
          <a:bodyPr anchorCtr="0" anchor="ctr" bIns="91425" lIns="200025" spcFirstLastPara="1" rIns="91425" wrap="square" tIns="91425">
            <a:noAutofit/>
          </a:bodyPr>
          <a:lstStyle>
            <a:lvl1pPr lvl="0" rtl="0">
              <a:lnSpc>
                <a:spcPct val="100000"/>
              </a:lnSpc>
              <a:spcBef>
                <a:spcPts val="1000"/>
              </a:spcBef>
              <a:spcAft>
                <a:spcPts val="0"/>
              </a:spcAft>
              <a:buClr>
                <a:schemeClr val="lt1"/>
              </a:buClr>
              <a:buSzPts val="1800"/>
              <a:buNone/>
              <a:defRPr>
                <a:solidFill>
                  <a:schemeClr val="lt1"/>
                </a:solidFill>
              </a:defRPr>
            </a:lvl1pPr>
            <a:lvl2pPr lvl="1" rtl="0">
              <a:lnSpc>
                <a:spcPct val="100000"/>
              </a:lnSpc>
              <a:spcBef>
                <a:spcPts val="1000"/>
              </a:spcBef>
              <a:spcAft>
                <a:spcPts val="0"/>
              </a:spcAft>
              <a:buClr>
                <a:schemeClr val="lt1"/>
              </a:buClr>
              <a:buSzPts val="1800"/>
              <a:buNone/>
              <a:defRPr>
                <a:solidFill>
                  <a:schemeClr val="lt1"/>
                </a:solidFill>
              </a:defRPr>
            </a:lvl2pPr>
            <a:lvl3pPr lvl="2" rtl="0">
              <a:lnSpc>
                <a:spcPct val="100000"/>
              </a:lnSpc>
              <a:spcBef>
                <a:spcPts val="1000"/>
              </a:spcBef>
              <a:spcAft>
                <a:spcPts val="0"/>
              </a:spcAft>
              <a:buClr>
                <a:schemeClr val="lt1"/>
              </a:buClr>
              <a:buSzPts val="1800"/>
              <a:buNone/>
              <a:defRPr>
                <a:solidFill>
                  <a:schemeClr val="lt1"/>
                </a:solidFill>
              </a:defRPr>
            </a:lvl3pPr>
            <a:lvl4pPr lvl="3" rtl="0">
              <a:lnSpc>
                <a:spcPct val="100000"/>
              </a:lnSpc>
              <a:spcBef>
                <a:spcPts val="1000"/>
              </a:spcBef>
              <a:spcAft>
                <a:spcPts val="0"/>
              </a:spcAft>
              <a:buClr>
                <a:schemeClr val="lt1"/>
              </a:buClr>
              <a:buSzPts val="1800"/>
              <a:buNone/>
              <a:defRPr>
                <a:solidFill>
                  <a:schemeClr val="lt1"/>
                </a:solidFill>
              </a:defRPr>
            </a:lvl4pPr>
            <a:lvl5pPr lvl="4" rtl="0">
              <a:lnSpc>
                <a:spcPct val="100000"/>
              </a:lnSpc>
              <a:spcBef>
                <a:spcPts val="1000"/>
              </a:spcBef>
              <a:spcAft>
                <a:spcPts val="0"/>
              </a:spcAft>
              <a:buClr>
                <a:schemeClr val="lt1"/>
              </a:buClr>
              <a:buSzPts val="1800"/>
              <a:buNone/>
              <a:defRPr>
                <a:solidFill>
                  <a:schemeClr val="lt1"/>
                </a:solidFill>
              </a:defRPr>
            </a:lvl5pPr>
            <a:lvl6pPr lvl="5" rtl="0">
              <a:lnSpc>
                <a:spcPct val="100000"/>
              </a:lnSpc>
              <a:spcBef>
                <a:spcPts val="1000"/>
              </a:spcBef>
              <a:spcAft>
                <a:spcPts val="0"/>
              </a:spcAft>
              <a:buClr>
                <a:schemeClr val="lt1"/>
              </a:buClr>
              <a:buSzPts val="1800"/>
              <a:buNone/>
              <a:defRPr>
                <a:solidFill>
                  <a:schemeClr val="lt1"/>
                </a:solidFill>
              </a:defRPr>
            </a:lvl6pPr>
            <a:lvl7pPr lvl="6" rtl="0">
              <a:lnSpc>
                <a:spcPct val="100000"/>
              </a:lnSpc>
              <a:spcBef>
                <a:spcPts val="1000"/>
              </a:spcBef>
              <a:spcAft>
                <a:spcPts val="0"/>
              </a:spcAft>
              <a:buClr>
                <a:schemeClr val="lt1"/>
              </a:buClr>
              <a:buSzPts val="1800"/>
              <a:buNone/>
              <a:defRPr>
                <a:solidFill>
                  <a:schemeClr val="lt1"/>
                </a:solidFill>
              </a:defRPr>
            </a:lvl7pPr>
            <a:lvl8pPr lvl="7" rtl="0">
              <a:lnSpc>
                <a:spcPct val="100000"/>
              </a:lnSpc>
              <a:spcBef>
                <a:spcPts val="1000"/>
              </a:spcBef>
              <a:spcAft>
                <a:spcPts val="0"/>
              </a:spcAft>
              <a:buClr>
                <a:schemeClr val="lt1"/>
              </a:buClr>
              <a:buSzPts val="1800"/>
              <a:buNone/>
              <a:defRPr>
                <a:solidFill>
                  <a:schemeClr val="lt1"/>
                </a:solidFill>
              </a:defRPr>
            </a:lvl8pPr>
            <a:lvl9pPr lvl="8" rtl="0">
              <a:lnSpc>
                <a:spcPct val="100000"/>
              </a:lnSpc>
              <a:spcBef>
                <a:spcPts val="1000"/>
              </a:spcBef>
              <a:spcAft>
                <a:spcPts val="0"/>
              </a:spcAft>
              <a:buClr>
                <a:schemeClr val="lt1"/>
              </a:buClr>
              <a:buSzPts val="1800"/>
              <a:buNone/>
              <a:defRPr>
                <a:solidFill>
                  <a:schemeClr val="lt1"/>
                </a:solidFill>
              </a:defRPr>
            </a:lvl9pPr>
          </a:lstStyle>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ext Image Layout 2">
  <p:cSld name="1_Text Image Layout 2">
    <p:spTree>
      <p:nvGrpSpPr>
        <p:cNvPr id="155" name="Shape 155"/>
        <p:cNvGrpSpPr/>
        <p:nvPr/>
      </p:nvGrpSpPr>
      <p:grpSpPr>
        <a:xfrm>
          <a:off x="0" y="0"/>
          <a:ext cx="0" cy="0"/>
          <a:chOff x="0" y="0"/>
          <a:chExt cx="0" cy="0"/>
        </a:xfrm>
      </p:grpSpPr>
      <p:pic>
        <p:nvPicPr>
          <p:cNvPr descr="A close-up of a cell&#10;&#10;Description automatically generated" id="156" name="Google Shape;156;p17"/>
          <p:cNvPicPr preferRelativeResize="0"/>
          <p:nvPr/>
        </p:nvPicPr>
        <p:blipFill rotWithShape="1">
          <a:blip r:embed="rId2">
            <a:alphaModFix/>
          </a:blip>
          <a:srcRect b="0" l="3082" r="0" t="0"/>
          <a:stretch/>
        </p:blipFill>
        <p:spPr>
          <a:xfrm>
            <a:off x="0" y="0"/>
            <a:ext cx="6148870" cy="6371351"/>
          </a:xfrm>
          <a:prstGeom prst="rect">
            <a:avLst/>
          </a:prstGeom>
          <a:noFill/>
          <a:ln>
            <a:noFill/>
          </a:ln>
        </p:spPr>
      </p:pic>
      <p:sp>
        <p:nvSpPr>
          <p:cNvPr id="157" name="Google Shape;157;p17"/>
          <p:cNvSpPr txBox="1"/>
          <p:nvPr>
            <p:ph idx="12" type="sldNum"/>
          </p:nvPr>
        </p:nvSpPr>
        <p:spPr>
          <a:xfrm>
            <a:off x="11760000" y="6371351"/>
            <a:ext cx="432000" cy="432000"/>
          </a:xfrm>
          <a:prstGeom prst="rect">
            <a:avLst/>
          </a:prstGeom>
          <a:solidFill>
            <a:srgbClr val="3F3F3F"/>
          </a:solidFill>
          <a:ln>
            <a:noFill/>
          </a:ln>
        </p:spPr>
        <p:txBody>
          <a:bodyPr anchorCtr="0" anchor="ctr" bIns="0" lIns="0" spcFirstLastPara="1" rIns="0" wrap="square" tIns="0">
            <a:noAutofit/>
          </a:bodyPr>
          <a:lstStyle>
            <a:lvl1pPr indent="0" lvl="0" marL="0" marR="0" algn="ctr">
              <a:lnSpc>
                <a:spcPct val="100000"/>
              </a:lnSpc>
              <a:spcBef>
                <a:spcPts val="0"/>
              </a:spcBef>
              <a:spcAft>
                <a:spcPts val="0"/>
              </a:spcAft>
              <a:buClr>
                <a:srgbClr val="000000"/>
              </a:buClr>
              <a:buSzPts val="1200"/>
              <a:buFont typeface="Arial"/>
              <a:buNone/>
              <a:defRPr b="0" i="0" sz="1200" u="none" cap="none" strike="noStrike">
                <a:solidFill>
                  <a:schemeClr val="lt1"/>
                </a:solidFill>
                <a:latin typeface="Corbel"/>
                <a:ea typeface="Corbel"/>
                <a:cs typeface="Corbel"/>
                <a:sym typeface="Corbel"/>
              </a:defRPr>
            </a:lvl1pPr>
            <a:lvl2pPr indent="0" lvl="1" marL="0" marR="0" algn="ctr">
              <a:lnSpc>
                <a:spcPct val="100000"/>
              </a:lnSpc>
              <a:spcBef>
                <a:spcPts val="0"/>
              </a:spcBef>
              <a:spcAft>
                <a:spcPts val="0"/>
              </a:spcAft>
              <a:buClr>
                <a:srgbClr val="000000"/>
              </a:buClr>
              <a:buSzPts val="1200"/>
              <a:buFont typeface="Arial"/>
              <a:buNone/>
              <a:defRPr b="0" i="0" sz="1200" u="none" cap="none" strike="noStrike">
                <a:solidFill>
                  <a:schemeClr val="lt1"/>
                </a:solidFill>
                <a:latin typeface="Corbel"/>
                <a:ea typeface="Corbel"/>
                <a:cs typeface="Corbel"/>
                <a:sym typeface="Corbel"/>
              </a:defRPr>
            </a:lvl2pPr>
            <a:lvl3pPr indent="0" lvl="2" marL="0" marR="0" algn="ctr">
              <a:lnSpc>
                <a:spcPct val="100000"/>
              </a:lnSpc>
              <a:spcBef>
                <a:spcPts val="0"/>
              </a:spcBef>
              <a:spcAft>
                <a:spcPts val="0"/>
              </a:spcAft>
              <a:buClr>
                <a:srgbClr val="000000"/>
              </a:buClr>
              <a:buSzPts val="1200"/>
              <a:buFont typeface="Arial"/>
              <a:buNone/>
              <a:defRPr b="0" i="0" sz="1200" u="none" cap="none" strike="noStrike">
                <a:solidFill>
                  <a:schemeClr val="lt1"/>
                </a:solidFill>
                <a:latin typeface="Corbel"/>
                <a:ea typeface="Corbel"/>
                <a:cs typeface="Corbel"/>
                <a:sym typeface="Corbel"/>
              </a:defRPr>
            </a:lvl3pPr>
            <a:lvl4pPr indent="0" lvl="3" marL="0" marR="0" algn="ctr">
              <a:lnSpc>
                <a:spcPct val="100000"/>
              </a:lnSpc>
              <a:spcBef>
                <a:spcPts val="0"/>
              </a:spcBef>
              <a:spcAft>
                <a:spcPts val="0"/>
              </a:spcAft>
              <a:buClr>
                <a:srgbClr val="000000"/>
              </a:buClr>
              <a:buSzPts val="1200"/>
              <a:buFont typeface="Arial"/>
              <a:buNone/>
              <a:defRPr b="0" i="0" sz="1200" u="none" cap="none" strike="noStrike">
                <a:solidFill>
                  <a:schemeClr val="lt1"/>
                </a:solidFill>
                <a:latin typeface="Corbel"/>
                <a:ea typeface="Corbel"/>
                <a:cs typeface="Corbel"/>
                <a:sym typeface="Corbel"/>
              </a:defRPr>
            </a:lvl4pPr>
            <a:lvl5pPr indent="0" lvl="4" marL="0" marR="0" algn="ctr">
              <a:lnSpc>
                <a:spcPct val="100000"/>
              </a:lnSpc>
              <a:spcBef>
                <a:spcPts val="0"/>
              </a:spcBef>
              <a:spcAft>
                <a:spcPts val="0"/>
              </a:spcAft>
              <a:buClr>
                <a:srgbClr val="000000"/>
              </a:buClr>
              <a:buSzPts val="1200"/>
              <a:buFont typeface="Arial"/>
              <a:buNone/>
              <a:defRPr b="0" i="0" sz="1200" u="none" cap="none" strike="noStrike">
                <a:solidFill>
                  <a:schemeClr val="lt1"/>
                </a:solidFill>
                <a:latin typeface="Corbel"/>
                <a:ea typeface="Corbel"/>
                <a:cs typeface="Corbel"/>
                <a:sym typeface="Corbel"/>
              </a:defRPr>
            </a:lvl5pPr>
            <a:lvl6pPr indent="0" lvl="5" marL="0" marR="0" algn="ctr">
              <a:lnSpc>
                <a:spcPct val="100000"/>
              </a:lnSpc>
              <a:spcBef>
                <a:spcPts val="0"/>
              </a:spcBef>
              <a:spcAft>
                <a:spcPts val="0"/>
              </a:spcAft>
              <a:buClr>
                <a:srgbClr val="000000"/>
              </a:buClr>
              <a:buSzPts val="1200"/>
              <a:buFont typeface="Arial"/>
              <a:buNone/>
              <a:defRPr b="0" i="0" sz="1200" u="none" cap="none" strike="noStrike">
                <a:solidFill>
                  <a:schemeClr val="lt1"/>
                </a:solidFill>
                <a:latin typeface="Corbel"/>
                <a:ea typeface="Corbel"/>
                <a:cs typeface="Corbel"/>
                <a:sym typeface="Corbel"/>
              </a:defRPr>
            </a:lvl6pPr>
            <a:lvl7pPr indent="0" lvl="6" marL="0" marR="0" algn="ctr">
              <a:lnSpc>
                <a:spcPct val="100000"/>
              </a:lnSpc>
              <a:spcBef>
                <a:spcPts val="0"/>
              </a:spcBef>
              <a:spcAft>
                <a:spcPts val="0"/>
              </a:spcAft>
              <a:buClr>
                <a:srgbClr val="000000"/>
              </a:buClr>
              <a:buSzPts val="1200"/>
              <a:buFont typeface="Arial"/>
              <a:buNone/>
              <a:defRPr b="0" i="0" sz="1200" u="none" cap="none" strike="noStrike">
                <a:solidFill>
                  <a:schemeClr val="lt1"/>
                </a:solidFill>
                <a:latin typeface="Corbel"/>
                <a:ea typeface="Corbel"/>
                <a:cs typeface="Corbel"/>
                <a:sym typeface="Corbel"/>
              </a:defRPr>
            </a:lvl7pPr>
            <a:lvl8pPr indent="0" lvl="7" marL="0" marR="0" algn="ctr">
              <a:lnSpc>
                <a:spcPct val="100000"/>
              </a:lnSpc>
              <a:spcBef>
                <a:spcPts val="0"/>
              </a:spcBef>
              <a:spcAft>
                <a:spcPts val="0"/>
              </a:spcAft>
              <a:buClr>
                <a:srgbClr val="000000"/>
              </a:buClr>
              <a:buSzPts val="1200"/>
              <a:buFont typeface="Arial"/>
              <a:buNone/>
              <a:defRPr b="0" i="0" sz="1200" u="none" cap="none" strike="noStrike">
                <a:solidFill>
                  <a:schemeClr val="lt1"/>
                </a:solidFill>
                <a:latin typeface="Corbel"/>
                <a:ea typeface="Corbel"/>
                <a:cs typeface="Corbel"/>
                <a:sym typeface="Corbel"/>
              </a:defRPr>
            </a:lvl8pPr>
            <a:lvl9pPr indent="0" lvl="8" marL="0" marR="0" algn="ctr">
              <a:lnSpc>
                <a:spcPct val="100000"/>
              </a:lnSpc>
              <a:spcBef>
                <a:spcPts val="0"/>
              </a:spcBef>
              <a:spcAft>
                <a:spcPts val="0"/>
              </a:spcAft>
              <a:buClr>
                <a:srgbClr val="000000"/>
              </a:buClr>
              <a:buSzPts val="1200"/>
              <a:buFont typeface="Arial"/>
              <a:buNone/>
              <a:defRPr b="0" i="0" sz="1200" u="none" cap="none" strike="noStrike">
                <a:solidFill>
                  <a:schemeClr val="lt1"/>
                </a:solidFill>
                <a:latin typeface="Corbel"/>
                <a:ea typeface="Corbel"/>
                <a:cs typeface="Corbel"/>
                <a:sym typeface="Corbel"/>
              </a:defRPr>
            </a:lvl9pPr>
          </a:lstStyle>
          <a:p>
            <a:pPr indent="0" lvl="0" marL="0" rtl="0" algn="ctr">
              <a:spcBef>
                <a:spcPts val="0"/>
              </a:spcBef>
              <a:spcAft>
                <a:spcPts val="0"/>
              </a:spcAft>
              <a:buNone/>
            </a:pPr>
            <a:fld id="{00000000-1234-1234-1234-123412341234}" type="slidenum">
              <a:rPr lang="en-US"/>
              <a:t>‹#›</a:t>
            </a:fld>
            <a:endParaRPr/>
          </a:p>
        </p:txBody>
      </p:sp>
      <p:sp>
        <p:nvSpPr>
          <p:cNvPr id="158" name="Google Shape;158;p17"/>
          <p:cNvSpPr/>
          <p:nvPr/>
        </p:nvSpPr>
        <p:spPr>
          <a:xfrm>
            <a:off x="9775824" y="1762069"/>
            <a:ext cx="1984175" cy="114824"/>
          </a:xfrm>
          <a:prstGeom prst="rect">
            <a:avLst/>
          </a:prstGeom>
          <a:solidFill>
            <a:srgbClr val="186D8D"/>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ndara"/>
              <a:ea typeface="Candara"/>
              <a:cs typeface="Candara"/>
              <a:sym typeface="Candara"/>
            </a:endParaRPr>
          </a:p>
        </p:txBody>
      </p:sp>
      <p:sp>
        <p:nvSpPr>
          <p:cNvPr id="159" name="Google Shape;159;p17"/>
          <p:cNvSpPr txBox="1"/>
          <p:nvPr/>
        </p:nvSpPr>
        <p:spPr>
          <a:xfrm>
            <a:off x="0" y="1370220"/>
            <a:ext cx="1850064" cy="57708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050"/>
              <a:buFont typeface="Arial"/>
              <a:buNone/>
            </a:pPr>
            <a:r>
              <a:rPr b="0" i="0" lang="en-US" sz="1050" u="none" cap="none" strike="noStrike">
                <a:solidFill>
                  <a:srgbClr val="BFBFBF"/>
                </a:solidFill>
                <a:latin typeface="Arial Narrow"/>
                <a:ea typeface="Arial Narrow"/>
                <a:cs typeface="Arial Narrow"/>
                <a:sym typeface="Arial Narrow"/>
              </a:rPr>
              <a:t>Hepatocyte cells and myelin sheaths acquired with EclipseXRM </a:t>
            </a:r>
            <a:endParaRPr b="0" i="0" sz="1400" u="none" cap="none" strike="noStrike">
              <a:solidFill>
                <a:srgbClr val="000000"/>
              </a:solidFill>
              <a:latin typeface="Arial"/>
              <a:ea typeface="Arial"/>
              <a:cs typeface="Arial"/>
              <a:sym typeface="Arial"/>
            </a:endParaRPr>
          </a:p>
        </p:txBody>
      </p:sp>
      <p:sp>
        <p:nvSpPr>
          <p:cNvPr id="160" name="Google Shape;160;p17"/>
          <p:cNvSpPr txBox="1"/>
          <p:nvPr>
            <p:ph idx="1" type="body"/>
          </p:nvPr>
        </p:nvSpPr>
        <p:spPr>
          <a:xfrm>
            <a:off x="6288000" y="3763648"/>
            <a:ext cx="5472000" cy="2428351"/>
          </a:xfrm>
          <a:prstGeom prst="rect">
            <a:avLst/>
          </a:prstGeom>
          <a:noFill/>
          <a:ln>
            <a:noFill/>
          </a:ln>
        </p:spPr>
        <p:txBody>
          <a:bodyPr anchorCtr="0" anchor="t" bIns="0" lIns="0" spcFirstLastPara="1" rIns="0" wrap="square" tIns="0">
            <a:noAutofit/>
          </a:bodyPr>
          <a:lstStyle>
            <a:lvl1pPr indent="-342900" lvl="0" marL="457200" algn="l">
              <a:lnSpc>
                <a:spcPct val="100000"/>
              </a:lnSpc>
              <a:spcBef>
                <a:spcPts val="800"/>
              </a:spcBef>
              <a:spcAft>
                <a:spcPts val="0"/>
              </a:spcAft>
              <a:buSzPts val="1800"/>
              <a:buChar char="•"/>
              <a:defRPr>
                <a:solidFill>
                  <a:srgbClr val="3F3F3F"/>
                </a:solidFill>
              </a:defRPr>
            </a:lvl1pPr>
            <a:lvl2pPr indent="-330200" lvl="1" marL="914400" algn="l">
              <a:lnSpc>
                <a:spcPct val="100000"/>
              </a:lnSpc>
              <a:spcBef>
                <a:spcPts val="800"/>
              </a:spcBef>
              <a:spcAft>
                <a:spcPts val="0"/>
              </a:spcAft>
              <a:buSzPts val="1600"/>
              <a:buChar char="•"/>
              <a:defRPr>
                <a:solidFill>
                  <a:srgbClr val="3F3F3F"/>
                </a:solidFill>
              </a:defRPr>
            </a:lvl2pPr>
            <a:lvl3pPr indent="-317500" lvl="2" marL="1371600" algn="l">
              <a:lnSpc>
                <a:spcPct val="100000"/>
              </a:lnSpc>
              <a:spcBef>
                <a:spcPts val="800"/>
              </a:spcBef>
              <a:spcAft>
                <a:spcPts val="0"/>
              </a:spcAft>
              <a:buSzPts val="1400"/>
              <a:buChar char="•"/>
              <a:defRPr>
                <a:solidFill>
                  <a:srgbClr val="3F3F3F"/>
                </a:solidFill>
              </a:defRPr>
            </a:lvl3pPr>
            <a:lvl4pPr indent="-317500" lvl="3" marL="1828800" algn="l">
              <a:lnSpc>
                <a:spcPct val="100000"/>
              </a:lnSpc>
              <a:spcBef>
                <a:spcPts val="800"/>
              </a:spcBef>
              <a:spcAft>
                <a:spcPts val="0"/>
              </a:spcAft>
              <a:buSzPts val="1400"/>
              <a:buChar char="•"/>
              <a:defRPr>
                <a:solidFill>
                  <a:srgbClr val="3F3F3F"/>
                </a:solidFill>
              </a:defRPr>
            </a:lvl4pPr>
            <a:lvl5pPr indent="-317500" lvl="4" marL="2286000" algn="l">
              <a:lnSpc>
                <a:spcPct val="100000"/>
              </a:lnSpc>
              <a:spcBef>
                <a:spcPts val="800"/>
              </a:spcBef>
              <a:spcAft>
                <a:spcPts val="0"/>
              </a:spcAft>
              <a:buSzPts val="1400"/>
              <a:buChar char="•"/>
              <a:defRPr>
                <a:solidFill>
                  <a:srgbClr val="3F3F3F"/>
                </a:solidFill>
              </a:defRPr>
            </a:lvl5pPr>
            <a:lvl6pPr indent="-342900" lvl="5" marL="2743200" algn="l">
              <a:lnSpc>
                <a:spcPct val="100000"/>
              </a:lnSpc>
              <a:spcBef>
                <a:spcPts val="800"/>
              </a:spcBef>
              <a:spcAft>
                <a:spcPts val="0"/>
              </a:spcAft>
              <a:buClr>
                <a:schemeClr val="dk1"/>
              </a:buClr>
              <a:buSzPts val="1800"/>
              <a:buChar char="•"/>
              <a:defRPr/>
            </a:lvl6pPr>
            <a:lvl7pPr indent="-342900" lvl="6" marL="3200400" algn="l">
              <a:lnSpc>
                <a:spcPct val="100000"/>
              </a:lnSpc>
              <a:spcBef>
                <a:spcPts val="800"/>
              </a:spcBef>
              <a:spcAft>
                <a:spcPts val="0"/>
              </a:spcAft>
              <a:buClr>
                <a:schemeClr val="dk1"/>
              </a:buClr>
              <a:buSzPts val="1800"/>
              <a:buChar char="•"/>
              <a:defRPr/>
            </a:lvl7pPr>
            <a:lvl8pPr indent="-342900" lvl="7" marL="3657600" algn="l">
              <a:lnSpc>
                <a:spcPct val="100000"/>
              </a:lnSpc>
              <a:spcBef>
                <a:spcPts val="800"/>
              </a:spcBef>
              <a:spcAft>
                <a:spcPts val="0"/>
              </a:spcAft>
              <a:buClr>
                <a:schemeClr val="dk1"/>
              </a:buClr>
              <a:buSzPts val="1800"/>
              <a:buChar char="•"/>
              <a:defRPr/>
            </a:lvl8pPr>
            <a:lvl9pPr indent="-342900" lvl="8" marL="4114800" algn="l">
              <a:lnSpc>
                <a:spcPct val="100000"/>
              </a:lnSpc>
              <a:spcBef>
                <a:spcPts val="800"/>
              </a:spcBef>
              <a:spcAft>
                <a:spcPts val="0"/>
              </a:spcAft>
              <a:buClr>
                <a:schemeClr val="dk1"/>
              </a:buClr>
              <a:buSzPts val="1800"/>
              <a:buChar char="•"/>
              <a:defRPr/>
            </a:lvl9pPr>
          </a:lstStyle>
          <a:p/>
        </p:txBody>
      </p:sp>
      <p:sp>
        <p:nvSpPr>
          <p:cNvPr id="161" name="Google Shape;161;p17"/>
          <p:cNvSpPr txBox="1"/>
          <p:nvPr>
            <p:ph type="title"/>
          </p:nvPr>
        </p:nvSpPr>
        <p:spPr>
          <a:xfrm>
            <a:off x="5118100" y="1869795"/>
            <a:ext cx="6642000" cy="1124400"/>
          </a:xfrm>
          <a:prstGeom prst="rect">
            <a:avLst/>
          </a:prstGeom>
          <a:solidFill>
            <a:srgbClr val="F2F2F2"/>
          </a:solidFill>
          <a:ln>
            <a:noFill/>
          </a:ln>
        </p:spPr>
        <p:txBody>
          <a:bodyPr anchorCtr="0" anchor="ctr" bIns="180000" lIns="180000" spcFirstLastPara="1" rIns="180000" wrap="square" tIns="180000">
            <a:noAutofit/>
          </a:bodyPr>
          <a:lstStyle>
            <a:lvl1pPr lvl="0" rtl="0" algn="l">
              <a:lnSpc>
                <a:spcPct val="90000"/>
              </a:lnSpc>
              <a:spcBef>
                <a:spcPts val="0"/>
              </a:spcBef>
              <a:spcAft>
                <a:spcPts val="0"/>
              </a:spcAft>
              <a:buClr>
                <a:srgbClr val="3F3F3F"/>
              </a:buClr>
              <a:buSzPts val="3200"/>
              <a:buNone/>
              <a:defRPr>
                <a:solidFill>
                  <a:srgbClr val="3F3F3F"/>
                </a:solidFill>
              </a:defRPr>
            </a:lvl1pPr>
            <a:lvl2pPr lvl="1" rtl="0" algn="l">
              <a:lnSpc>
                <a:spcPct val="100000"/>
              </a:lnSpc>
              <a:spcBef>
                <a:spcPts val="0"/>
              </a:spcBef>
              <a:spcAft>
                <a:spcPts val="0"/>
              </a:spcAft>
              <a:buSzPts val="3200"/>
              <a:buFont typeface="Open Sans"/>
              <a:buNone/>
              <a:defRPr sz="3200">
                <a:latin typeface="Open Sans"/>
                <a:ea typeface="Open Sans"/>
                <a:cs typeface="Open Sans"/>
                <a:sym typeface="Open Sans"/>
              </a:defRPr>
            </a:lvl2pPr>
            <a:lvl3pPr lvl="2" rtl="0" algn="l">
              <a:lnSpc>
                <a:spcPct val="100000"/>
              </a:lnSpc>
              <a:spcBef>
                <a:spcPts val="0"/>
              </a:spcBef>
              <a:spcAft>
                <a:spcPts val="0"/>
              </a:spcAft>
              <a:buSzPts val="3200"/>
              <a:buFont typeface="Open Sans"/>
              <a:buNone/>
              <a:defRPr sz="3200">
                <a:latin typeface="Open Sans"/>
                <a:ea typeface="Open Sans"/>
                <a:cs typeface="Open Sans"/>
                <a:sym typeface="Open Sans"/>
              </a:defRPr>
            </a:lvl3pPr>
            <a:lvl4pPr lvl="3" rtl="0" algn="l">
              <a:lnSpc>
                <a:spcPct val="100000"/>
              </a:lnSpc>
              <a:spcBef>
                <a:spcPts val="0"/>
              </a:spcBef>
              <a:spcAft>
                <a:spcPts val="0"/>
              </a:spcAft>
              <a:buSzPts val="3200"/>
              <a:buFont typeface="Open Sans"/>
              <a:buNone/>
              <a:defRPr sz="3200">
                <a:latin typeface="Open Sans"/>
                <a:ea typeface="Open Sans"/>
                <a:cs typeface="Open Sans"/>
                <a:sym typeface="Open Sans"/>
              </a:defRPr>
            </a:lvl4pPr>
            <a:lvl5pPr lvl="4" rtl="0" algn="l">
              <a:lnSpc>
                <a:spcPct val="100000"/>
              </a:lnSpc>
              <a:spcBef>
                <a:spcPts val="0"/>
              </a:spcBef>
              <a:spcAft>
                <a:spcPts val="0"/>
              </a:spcAft>
              <a:buSzPts val="3200"/>
              <a:buFont typeface="Open Sans"/>
              <a:buNone/>
              <a:defRPr sz="3200">
                <a:latin typeface="Open Sans"/>
                <a:ea typeface="Open Sans"/>
                <a:cs typeface="Open Sans"/>
                <a:sym typeface="Open Sans"/>
              </a:defRPr>
            </a:lvl5pPr>
            <a:lvl6pPr lvl="5" rtl="0" algn="l">
              <a:lnSpc>
                <a:spcPct val="100000"/>
              </a:lnSpc>
              <a:spcBef>
                <a:spcPts val="0"/>
              </a:spcBef>
              <a:spcAft>
                <a:spcPts val="0"/>
              </a:spcAft>
              <a:buSzPts val="3200"/>
              <a:buFont typeface="Open Sans"/>
              <a:buNone/>
              <a:defRPr sz="3200">
                <a:latin typeface="Open Sans"/>
                <a:ea typeface="Open Sans"/>
                <a:cs typeface="Open Sans"/>
                <a:sym typeface="Open Sans"/>
              </a:defRPr>
            </a:lvl6pPr>
            <a:lvl7pPr lvl="6" rtl="0" algn="l">
              <a:lnSpc>
                <a:spcPct val="100000"/>
              </a:lnSpc>
              <a:spcBef>
                <a:spcPts val="0"/>
              </a:spcBef>
              <a:spcAft>
                <a:spcPts val="0"/>
              </a:spcAft>
              <a:buSzPts val="3200"/>
              <a:buFont typeface="Open Sans"/>
              <a:buNone/>
              <a:defRPr sz="3200">
                <a:latin typeface="Open Sans"/>
                <a:ea typeface="Open Sans"/>
                <a:cs typeface="Open Sans"/>
                <a:sym typeface="Open Sans"/>
              </a:defRPr>
            </a:lvl7pPr>
            <a:lvl8pPr lvl="7" rtl="0" algn="l">
              <a:lnSpc>
                <a:spcPct val="100000"/>
              </a:lnSpc>
              <a:spcBef>
                <a:spcPts val="0"/>
              </a:spcBef>
              <a:spcAft>
                <a:spcPts val="0"/>
              </a:spcAft>
              <a:buSzPts val="3200"/>
              <a:buFont typeface="Open Sans"/>
              <a:buNone/>
              <a:defRPr sz="3200">
                <a:latin typeface="Open Sans"/>
                <a:ea typeface="Open Sans"/>
                <a:cs typeface="Open Sans"/>
                <a:sym typeface="Open Sans"/>
              </a:defRPr>
            </a:lvl8pPr>
            <a:lvl9pPr lvl="8" rtl="0" algn="l">
              <a:lnSpc>
                <a:spcPct val="100000"/>
              </a:lnSpc>
              <a:spcBef>
                <a:spcPts val="0"/>
              </a:spcBef>
              <a:spcAft>
                <a:spcPts val="0"/>
              </a:spcAft>
              <a:buSzPts val="3200"/>
              <a:buFont typeface="Open Sans"/>
              <a:buNone/>
              <a:defRPr sz="3200">
                <a:latin typeface="Open Sans"/>
                <a:ea typeface="Open Sans"/>
                <a:cs typeface="Open Sans"/>
                <a:sym typeface="Open Sans"/>
              </a:defRPr>
            </a:lvl9pPr>
          </a:lstStyle>
          <a:p/>
        </p:txBody>
      </p:sp>
      <p:sp>
        <p:nvSpPr>
          <p:cNvPr id="162" name="Google Shape;162;p17"/>
          <p:cNvSpPr txBox="1"/>
          <p:nvPr>
            <p:ph idx="2" type="subTitle"/>
          </p:nvPr>
        </p:nvSpPr>
        <p:spPr>
          <a:xfrm>
            <a:off x="5118100" y="2994150"/>
            <a:ext cx="6642000" cy="690900"/>
          </a:xfrm>
          <a:prstGeom prst="rect">
            <a:avLst/>
          </a:prstGeom>
          <a:solidFill>
            <a:srgbClr val="186D8D">
              <a:alpha val="80000"/>
            </a:srgbClr>
          </a:solidFill>
          <a:ln>
            <a:noFill/>
          </a:ln>
        </p:spPr>
        <p:txBody>
          <a:bodyPr anchorCtr="0" anchor="ctr" bIns="91425" lIns="200025" spcFirstLastPara="1" rIns="91425" wrap="square" tIns="91425">
            <a:noAutofit/>
          </a:bodyPr>
          <a:lstStyle>
            <a:lvl1pPr lvl="0" rtl="0">
              <a:lnSpc>
                <a:spcPct val="100000"/>
              </a:lnSpc>
              <a:spcBef>
                <a:spcPts val="1000"/>
              </a:spcBef>
              <a:spcAft>
                <a:spcPts val="0"/>
              </a:spcAft>
              <a:buClr>
                <a:schemeClr val="lt1"/>
              </a:buClr>
              <a:buSzPts val="1800"/>
              <a:buNone/>
              <a:defRPr>
                <a:solidFill>
                  <a:schemeClr val="lt1"/>
                </a:solidFill>
              </a:defRPr>
            </a:lvl1pPr>
            <a:lvl2pPr lvl="1" rtl="0">
              <a:lnSpc>
                <a:spcPct val="100000"/>
              </a:lnSpc>
              <a:spcBef>
                <a:spcPts val="1000"/>
              </a:spcBef>
              <a:spcAft>
                <a:spcPts val="0"/>
              </a:spcAft>
              <a:buClr>
                <a:schemeClr val="lt1"/>
              </a:buClr>
              <a:buSzPts val="1800"/>
              <a:buNone/>
              <a:defRPr>
                <a:solidFill>
                  <a:schemeClr val="lt1"/>
                </a:solidFill>
              </a:defRPr>
            </a:lvl2pPr>
            <a:lvl3pPr lvl="2" rtl="0">
              <a:lnSpc>
                <a:spcPct val="100000"/>
              </a:lnSpc>
              <a:spcBef>
                <a:spcPts val="1000"/>
              </a:spcBef>
              <a:spcAft>
                <a:spcPts val="0"/>
              </a:spcAft>
              <a:buClr>
                <a:schemeClr val="lt1"/>
              </a:buClr>
              <a:buSzPts val="1800"/>
              <a:buNone/>
              <a:defRPr>
                <a:solidFill>
                  <a:schemeClr val="lt1"/>
                </a:solidFill>
              </a:defRPr>
            </a:lvl3pPr>
            <a:lvl4pPr lvl="3" rtl="0">
              <a:lnSpc>
                <a:spcPct val="100000"/>
              </a:lnSpc>
              <a:spcBef>
                <a:spcPts val="1000"/>
              </a:spcBef>
              <a:spcAft>
                <a:spcPts val="0"/>
              </a:spcAft>
              <a:buClr>
                <a:schemeClr val="lt1"/>
              </a:buClr>
              <a:buSzPts val="1800"/>
              <a:buNone/>
              <a:defRPr>
                <a:solidFill>
                  <a:schemeClr val="lt1"/>
                </a:solidFill>
              </a:defRPr>
            </a:lvl4pPr>
            <a:lvl5pPr lvl="4" rtl="0">
              <a:lnSpc>
                <a:spcPct val="100000"/>
              </a:lnSpc>
              <a:spcBef>
                <a:spcPts val="1000"/>
              </a:spcBef>
              <a:spcAft>
                <a:spcPts val="0"/>
              </a:spcAft>
              <a:buClr>
                <a:schemeClr val="lt1"/>
              </a:buClr>
              <a:buSzPts val="1800"/>
              <a:buNone/>
              <a:defRPr>
                <a:solidFill>
                  <a:schemeClr val="lt1"/>
                </a:solidFill>
              </a:defRPr>
            </a:lvl5pPr>
            <a:lvl6pPr lvl="5" rtl="0">
              <a:lnSpc>
                <a:spcPct val="100000"/>
              </a:lnSpc>
              <a:spcBef>
                <a:spcPts val="1000"/>
              </a:spcBef>
              <a:spcAft>
                <a:spcPts val="0"/>
              </a:spcAft>
              <a:buClr>
                <a:schemeClr val="lt1"/>
              </a:buClr>
              <a:buSzPts val="1800"/>
              <a:buNone/>
              <a:defRPr>
                <a:solidFill>
                  <a:schemeClr val="lt1"/>
                </a:solidFill>
              </a:defRPr>
            </a:lvl6pPr>
            <a:lvl7pPr lvl="6" rtl="0">
              <a:lnSpc>
                <a:spcPct val="100000"/>
              </a:lnSpc>
              <a:spcBef>
                <a:spcPts val="1000"/>
              </a:spcBef>
              <a:spcAft>
                <a:spcPts val="0"/>
              </a:spcAft>
              <a:buClr>
                <a:schemeClr val="lt1"/>
              </a:buClr>
              <a:buSzPts val="1800"/>
              <a:buNone/>
              <a:defRPr>
                <a:solidFill>
                  <a:schemeClr val="lt1"/>
                </a:solidFill>
              </a:defRPr>
            </a:lvl7pPr>
            <a:lvl8pPr lvl="7" rtl="0">
              <a:lnSpc>
                <a:spcPct val="100000"/>
              </a:lnSpc>
              <a:spcBef>
                <a:spcPts val="1000"/>
              </a:spcBef>
              <a:spcAft>
                <a:spcPts val="0"/>
              </a:spcAft>
              <a:buClr>
                <a:schemeClr val="lt1"/>
              </a:buClr>
              <a:buSzPts val="1800"/>
              <a:buNone/>
              <a:defRPr>
                <a:solidFill>
                  <a:schemeClr val="lt1"/>
                </a:solidFill>
              </a:defRPr>
            </a:lvl8pPr>
            <a:lvl9pPr lvl="8" rtl="0">
              <a:lnSpc>
                <a:spcPct val="100000"/>
              </a:lnSpc>
              <a:spcBef>
                <a:spcPts val="1000"/>
              </a:spcBef>
              <a:spcAft>
                <a:spcPts val="0"/>
              </a:spcAft>
              <a:buClr>
                <a:schemeClr val="lt1"/>
              </a:buClr>
              <a:buSzPts val="1800"/>
              <a:buNone/>
              <a:defRPr>
                <a:solidFill>
                  <a:schemeClr val="lt1"/>
                </a:solidFill>
              </a:defRPr>
            </a:lvl9pPr>
          </a:lstStyle>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with Subtitle">
  <p:cSld name="Two Content with Subtitle">
    <p:spTree>
      <p:nvGrpSpPr>
        <p:cNvPr id="163" name="Shape 163"/>
        <p:cNvGrpSpPr/>
        <p:nvPr/>
      </p:nvGrpSpPr>
      <p:grpSpPr>
        <a:xfrm>
          <a:off x="0" y="0"/>
          <a:ext cx="0" cy="0"/>
          <a:chOff x="0" y="0"/>
          <a:chExt cx="0" cy="0"/>
        </a:xfrm>
      </p:grpSpPr>
      <p:sp>
        <p:nvSpPr>
          <p:cNvPr id="164" name="Google Shape;164;p18"/>
          <p:cNvSpPr txBox="1"/>
          <p:nvPr>
            <p:ph type="title"/>
          </p:nvPr>
        </p:nvSpPr>
        <p:spPr>
          <a:xfrm>
            <a:off x="432000" y="432000"/>
            <a:ext cx="11340000" cy="432000"/>
          </a:xfrm>
          <a:prstGeom prst="rect">
            <a:avLst/>
          </a:prstGeom>
          <a:noFill/>
          <a:ln>
            <a:noFill/>
          </a:ln>
        </p:spPr>
        <p:txBody>
          <a:bodyPr anchorCtr="0" anchor="ctr" bIns="0" lIns="0" spcFirstLastPara="1" rIns="0" wrap="square" tIns="0">
            <a:noAutofit/>
          </a:bodyPr>
          <a:lstStyle>
            <a:lvl1pPr lvl="0" algn="l">
              <a:lnSpc>
                <a:spcPct val="90000"/>
              </a:lnSpc>
              <a:spcBef>
                <a:spcPts val="0"/>
              </a:spcBef>
              <a:spcAft>
                <a:spcPts val="0"/>
              </a:spcAft>
              <a:buClr>
                <a:srgbClr val="3F3F3F"/>
              </a:buClr>
              <a:buSzPts val="3200"/>
              <a:buFont typeface="Open Sans"/>
              <a:buNone/>
              <a:defRPr>
                <a:solidFill>
                  <a:srgbClr val="3F3F3F"/>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65" name="Google Shape;165;p18"/>
          <p:cNvSpPr txBox="1"/>
          <p:nvPr>
            <p:ph idx="1" type="body"/>
          </p:nvPr>
        </p:nvSpPr>
        <p:spPr>
          <a:xfrm>
            <a:off x="432000" y="1512000"/>
            <a:ext cx="5472000" cy="4680000"/>
          </a:xfrm>
          <a:prstGeom prst="rect">
            <a:avLst/>
          </a:prstGeom>
          <a:noFill/>
          <a:ln>
            <a:noFill/>
          </a:ln>
        </p:spPr>
        <p:txBody>
          <a:bodyPr anchorCtr="0" anchor="t" bIns="0" lIns="0" spcFirstLastPara="1" rIns="0" wrap="square" tIns="0">
            <a:noAutofit/>
          </a:bodyPr>
          <a:lstStyle>
            <a:lvl1pPr indent="-342900" lvl="0" marL="457200" algn="l">
              <a:lnSpc>
                <a:spcPct val="100000"/>
              </a:lnSpc>
              <a:spcBef>
                <a:spcPts val="800"/>
              </a:spcBef>
              <a:spcAft>
                <a:spcPts val="0"/>
              </a:spcAft>
              <a:buClr>
                <a:srgbClr val="186D8D"/>
              </a:buClr>
              <a:buSzPts val="1800"/>
              <a:buChar char="•"/>
              <a:defRPr>
                <a:solidFill>
                  <a:srgbClr val="3F3F3F"/>
                </a:solidFill>
              </a:defRPr>
            </a:lvl1pPr>
            <a:lvl2pPr indent="-330200" lvl="1" marL="914400" algn="l">
              <a:lnSpc>
                <a:spcPct val="100000"/>
              </a:lnSpc>
              <a:spcBef>
                <a:spcPts val="800"/>
              </a:spcBef>
              <a:spcAft>
                <a:spcPts val="0"/>
              </a:spcAft>
              <a:buClr>
                <a:srgbClr val="186D8D"/>
              </a:buClr>
              <a:buSzPts val="1600"/>
              <a:buChar char="•"/>
              <a:defRPr>
                <a:solidFill>
                  <a:srgbClr val="3F3F3F"/>
                </a:solidFill>
              </a:defRPr>
            </a:lvl2pPr>
            <a:lvl3pPr indent="-317500" lvl="2" marL="1371600" algn="l">
              <a:lnSpc>
                <a:spcPct val="100000"/>
              </a:lnSpc>
              <a:spcBef>
                <a:spcPts val="800"/>
              </a:spcBef>
              <a:spcAft>
                <a:spcPts val="0"/>
              </a:spcAft>
              <a:buClr>
                <a:srgbClr val="186D8D"/>
              </a:buClr>
              <a:buSzPts val="1400"/>
              <a:buChar char="•"/>
              <a:defRPr>
                <a:solidFill>
                  <a:srgbClr val="3F3F3F"/>
                </a:solidFill>
              </a:defRPr>
            </a:lvl3pPr>
            <a:lvl4pPr indent="-317500" lvl="3" marL="1828800" algn="l">
              <a:lnSpc>
                <a:spcPct val="100000"/>
              </a:lnSpc>
              <a:spcBef>
                <a:spcPts val="800"/>
              </a:spcBef>
              <a:spcAft>
                <a:spcPts val="0"/>
              </a:spcAft>
              <a:buClr>
                <a:srgbClr val="186D8D"/>
              </a:buClr>
              <a:buSzPts val="1400"/>
              <a:buChar char="•"/>
              <a:defRPr>
                <a:solidFill>
                  <a:srgbClr val="3F3F3F"/>
                </a:solidFill>
              </a:defRPr>
            </a:lvl4pPr>
            <a:lvl5pPr indent="-317500" lvl="4" marL="2286000" algn="l">
              <a:lnSpc>
                <a:spcPct val="100000"/>
              </a:lnSpc>
              <a:spcBef>
                <a:spcPts val="800"/>
              </a:spcBef>
              <a:spcAft>
                <a:spcPts val="0"/>
              </a:spcAft>
              <a:buClr>
                <a:srgbClr val="186D8D"/>
              </a:buClr>
              <a:buSzPts val="1400"/>
              <a:buChar char="•"/>
              <a:defRPr>
                <a:solidFill>
                  <a:srgbClr val="3F3F3F"/>
                </a:solidFill>
              </a:defRPr>
            </a:lvl5pPr>
            <a:lvl6pPr indent="-342900" lvl="5" marL="2743200" algn="l">
              <a:lnSpc>
                <a:spcPct val="100000"/>
              </a:lnSpc>
              <a:spcBef>
                <a:spcPts val="800"/>
              </a:spcBef>
              <a:spcAft>
                <a:spcPts val="0"/>
              </a:spcAft>
              <a:buClr>
                <a:schemeClr val="dk1"/>
              </a:buClr>
              <a:buSzPts val="1800"/>
              <a:buChar char="•"/>
              <a:defRPr/>
            </a:lvl6pPr>
            <a:lvl7pPr indent="-342900" lvl="6" marL="3200400" algn="l">
              <a:lnSpc>
                <a:spcPct val="100000"/>
              </a:lnSpc>
              <a:spcBef>
                <a:spcPts val="800"/>
              </a:spcBef>
              <a:spcAft>
                <a:spcPts val="0"/>
              </a:spcAft>
              <a:buClr>
                <a:schemeClr val="dk1"/>
              </a:buClr>
              <a:buSzPts val="1800"/>
              <a:buChar char="•"/>
              <a:defRPr/>
            </a:lvl7pPr>
            <a:lvl8pPr indent="-342900" lvl="7" marL="3657600" algn="l">
              <a:lnSpc>
                <a:spcPct val="100000"/>
              </a:lnSpc>
              <a:spcBef>
                <a:spcPts val="800"/>
              </a:spcBef>
              <a:spcAft>
                <a:spcPts val="0"/>
              </a:spcAft>
              <a:buClr>
                <a:schemeClr val="dk1"/>
              </a:buClr>
              <a:buSzPts val="1800"/>
              <a:buChar char="•"/>
              <a:defRPr/>
            </a:lvl8pPr>
            <a:lvl9pPr indent="-342900" lvl="8" marL="4114800" algn="l">
              <a:lnSpc>
                <a:spcPct val="100000"/>
              </a:lnSpc>
              <a:spcBef>
                <a:spcPts val="800"/>
              </a:spcBef>
              <a:spcAft>
                <a:spcPts val="0"/>
              </a:spcAft>
              <a:buClr>
                <a:schemeClr val="dk1"/>
              </a:buClr>
              <a:buSzPts val="1800"/>
              <a:buChar char="•"/>
              <a:defRPr/>
            </a:lvl9pPr>
          </a:lstStyle>
          <a:p/>
        </p:txBody>
      </p:sp>
      <p:sp>
        <p:nvSpPr>
          <p:cNvPr id="166" name="Google Shape;166;p18"/>
          <p:cNvSpPr txBox="1"/>
          <p:nvPr>
            <p:ph idx="12" type="sldNum"/>
          </p:nvPr>
        </p:nvSpPr>
        <p:spPr>
          <a:xfrm>
            <a:off x="11760000" y="6371351"/>
            <a:ext cx="432000" cy="432000"/>
          </a:xfrm>
          <a:prstGeom prst="rect">
            <a:avLst/>
          </a:prstGeom>
          <a:solidFill>
            <a:srgbClr val="3F3F3F"/>
          </a:solidFill>
          <a:ln>
            <a:noFill/>
          </a:ln>
        </p:spPr>
        <p:txBody>
          <a:bodyPr anchorCtr="0" anchor="ctr" bIns="0" lIns="0" spcFirstLastPara="1" rIns="0" wrap="square" tIns="0">
            <a:noAutofit/>
          </a:bodyPr>
          <a:lstStyle>
            <a:lvl1pPr indent="0" lvl="0" marL="0" marR="0" algn="ctr">
              <a:lnSpc>
                <a:spcPct val="100000"/>
              </a:lnSpc>
              <a:spcBef>
                <a:spcPts val="0"/>
              </a:spcBef>
              <a:spcAft>
                <a:spcPts val="0"/>
              </a:spcAft>
              <a:buClr>
                <a:srgbClr val="000000"/>
              </a:buClr>
              <a:buSzPts val="1200"/>
              <a:buFont typeface="Arial"/>
              <a:buNone/>
              <a:defRPr b="0" i="0" sz="1200" u="none" cap="none" strike="noStrike">
                <a:solidFill>
                  <a:schemeClr val="lt1"/>
                </a:solidFill>
                <a:latin typeface="Corbel"/>
                <a:ea typeface="Corbel"/>
                <a:cs typeface="Corbel"/>
                <a:sym typeface="Corbel"/>
              </a:defRPr>
            </a:lvl1pPr>
            <a:lvl2pPr indent="0" lvl="1" marL="0" marR="0" algn="ctr">
              <a:lnSpc>
                <a:spcPct val="100000"/>
              </a:lnSpc>
              <a:spcBef>
                <a:spcPts val="0"/>
              </a:spcBef>
              <a:spcAft>
                <a:spcPts val="0"/>
              </a:spcAft>
              <a:buClr>
                <a:srgbClr val="000000"/>
              </a:buClr>
              <a:buSzPts val="1200"/>
              <a:buFont typeface="Arial"/>
              <a:buNone/>
              <a:defRPr b="0" i="0" sz="1200" u="none" cap="none" strike="noStrike">
                <a:solidFill>
                  <a:schemeClr val="lt1"/>
                </a:solidFill>
                <a:latin typeface="Corbel"/>
                <a:ea typeface="Corbel"/>
                <a:cs typeface="Corbel"/>
                <a:sym typeface="Corbel"/>
              </a:defRPr>
            </a:lvl2pPr>
            <a:lvl3pPr indent="0" lvl="2" marL="0" marR="0" algn="ctr">
              <a:lnSpc>
                <a:spcPct val="100000"/>
              </a:lnSpc>
              <a:spcBef>
                <a:spcPts val="0"/>
              </a:spcBef>
              <a:spcAft>
                <a:spcPts val="0"/>
              </a:spcAft>
              <a:buClr>
                <a:srgbClr val="000000"/>
              </a:buClr>
              <a:buSzPts val="1200"/>
              <a:buFont typeface="Arial"/>
              <a:buNone/>
              <a:defRPr b="0" i="0" sz="1200" u="none" cap="none" strike="noStrike">
                <a:solidFill>
                  <a:schemeClr val="lt1"/>
                </a:solidFill>
                <a:latin typeface="Corbel"/>
                <a:ea typeface="Corbel"/>
                <a:cs typeface="Corbel"/>
                <a:sym typeface="Corbel"/>
              </a:defRPr>
            </a:lvl3pPr>
            <a:lvl4pPr indent="0" lvl="3" marL="0" marR="0" algn="ctr">
              <a:lnSpc>
                <a:spcPct val="100000"/>
              </a:lnSpc>
              <a:spcBef>
                <a:spcPts val="0"/>
              </a:spcBef>
              <a:spcAft>
                <a:spcPts val="0"/>
              </a:spcAft>
              <a:buClr>
                <a:srgbClr val="000000"/>
              </a:buClr>
              <a:buSzPts val="1200"/>
              <a:buFont typeface="Arial"/>
              <a:buNone/>
              <a:defRPr b="0" i="0" sz="1200" u="none" cap="none" strike="noStrike">
                <a:solidFill>
                  <a:schemeClr val="lt1"/>
                </a:solidFill>
                <a:latin typeface="Corbel"/>
                <a:ea typeface="Corbel"/>
                <a:cs typeface="Corbel"/>
                <a:sym typeface="Corbel"/>
              </a:defRPr>
            </a:lvl4pPr>
            <a:lvl5pPr indent="0" lvl="4" marL="0" marR="0" algn="ctr">
              <a:lnSpc>
                <a:spcPct val="100000"/>
              </a:lnSpc>
              <a:spcBef>
                <a:spcPts val="0"/>
              </a:spcBef>
              <a:spcAft>
                <a:spcPts val="0"/>
              </a:spcAft>
              <a:buClr>
                <a:srgbClr val="000000"/>
              </a:buClr>
              <a:buSzPts val="1200"/>
              <a:buFont typeface="Arial"/>
              <a:buNone/>
              <a:defRPr b="0" i="0" sz="1200" u="none" cap="none" strike="noStrike">
                <a:solidFill>
                  <a:schemeClr val="lt1"/>
                </a:solidFill>
                <a:latin typeface="Corbel"/>
                <a:ea typeface="Corbel"/>
                <a:cs typeface="Corbel"/>
                <a:sym typeface="Corbel"/>
              </a:defRPr>
            </a:lvl5pPr>
            <a:lvl6pPr indent="0" lvl="5" marL="0" marR="0" algn="ctr">
              <a:lnSpc>
                <a:spcPct val="100000"/>
              </a:lnSpc>
              <a:spcBef>
                <a:spcPts val="0"/>
              </a:spcBef>
              <a:spcAft>
                <a:spcPts val="0"/>
              </a:spcAft>
              <a:buClr>
                <a:srgbClr val="000000"/>
              </a:buClr>
              <a:buSzPts val="1200"/>
              <a:buFont typeface="Arial"/>
              <a:buNone/>
              <a:defRPr b="0" i="0" sz="1200" u="none" cap="none" strike="noStrike">
                <a:solidFill>
                  <a:schemeClr val="lt1"/>
                </a:solidFill>
                <a:latin typeface="Corbel"/>
                <a:ea typeface="Corbel"/>
                <a:cs typeface="Corbel"/>
                <a:sym typeface="Corbel"/>
              </a:defRPr>
            </a:lvl6pPr>
            <a:lvl7pPr indent="0" lvl="6" marL="0" marR="0" algn="ctr">
              <a:lnSpc>
                <a:spcPct val="100000"/>
              </a:lnSpc>
              <a:spcBef>
                <a:spcPts val="0"/>
              </a:spcBef>
              <a:spcAft>
                <a:spcPts val="0"/>
              </a:spcAft>
              <a:buClr>
                <a:srgbClr val="000000"/>
              </a:buClr>
              <a:buSzPts val="1200"/>
              <a:buFont typeface="Arial"/>
              <a:buNone/>
              <a:defRPr b="0" i="0" sz="1200" u="none" cap="none" strike="noStrike">
                <a:solidFill>
                  <a:schemeClr val="lt1"/>
                </a:solidFill>
                <a:latin typeface="Corbel"/>
                <a:ea typeface="Corbel"/>
                <a:cs typeface="Corbel"/>
                <a:sym typeface="Corbel"/>
              </a:defRPr>
            </a:lvl7pPr>
            <a:lvl8pPr indent="0" lvl="7" marL="0" marR="0" algn="ctr">
              <a:lnSpc>
                <a:spcPct val="100000"/>
              </a:lnSpc>
              <a:spcBef>
                <a:spcPts val="0"/>
              </a:spcBef>
              <a:spcAft>
                <a:spcPts val="0"/>
              </a:spcAft>
              <a:buClr>
                <a:srgbClr val="000000"/>
              </a:buClr>
              <a:buSzPts val="1200"/>
              <a:buFont typeface="Arial"/>
              <a:buNone/>
              <a:defRPr b="0" i="0" sz="1200" u="none" cap="none" strike="noStrike">
                <a:solidFill>
                  <a:schemeClr val="lt1"/>
                </a:solidFill>
                <a:latin typeface="Corbel"/>
                <a:ea typeface="Corbel"/>
                <a:cs typeface="Corbel"/>
                <a:sym typeface="Corbel"/>
              </a:defRPr>
            </a:lvl8pPr>
            <a:lvl9pPr indent="0" lvl="8" marL="0" marR="0" algn="ctr">
              <a:lnSpc>
                <a:spcPct val="100000"/>
              </a:lnSpc>
              <a:spcBef>
                <a:spcPts val="0"/>
              </a:spcBef>
              <a:spcAft>
                <a:spcPts val="0"/>
              </a:spcAft>
              <a:buClr>
                <a:srgbClr val="000000"/>
              </a:buClr>
              <a:buSzPts val="1200"/>
              <a:buFont typeface="Arial"/>
              <a:buNone/>
              <a:defRPr b="0" i="0" sz="1200" u="none" cap="none" strike="noStrike">
                <a:solidFill>
                  <a:schemeClr val="lt1"/>
                </a:solidFill>
                <a:latin typeface="Corbel"/>
                <a:ea typeface="Corbel"/>
                <a:cs typeface="Corbel"/>
                <a:sym typeface="Corbel"/>
              </a:defRPr>
            </a:lvl9pPr>
          </a:lstStyle>
          <a:p>
            <a:pPr indent="0" lvl="0" marL="0" rtl="0" algn="ctr">
              <a:spcBef>
                <a:spcPts val="0"/>
              </a:spcBef>
              <a:spcAft>
                <a:spcPts val="0"/>
              </a:spcAft>
              <a:buNone/>
            </a:pPr>
            <a:fld id="{00000000-1234-1234-1234-123412341234}" type="slidenum">
              <a:rPr lang="en-US"/>
              <a:t>‹#›</a:t>
            </a:fld>
            <a:endParaRPr/>
          </a:p>
        </p:txBody>
      </p:sp>
      <p:sp>
        <p:nvSpPr>
          <p:cNvPr id="167" name="Google Shape;167;p18"/>
          <p:cNvSpPr txBox="1"/>
          <p:nvPr>
            <p:ph idx="2" type="subTitle"/>
          </p:nvPr>
        </p:nvSpPr>
        <p:spPr>
          <a:xfrm>
            <a:off x="437550" y="1029000"/>
            <a:ext cx="11316900" cy="358800"/>
          </a:xfrm>
          <a:prstGeom prst="rect">
            <a:avLst/>
          </a:prstGeom>
        </p:spPr>
        <p:txBody>
          <a:bodyPr anchorCtr="0" anchor="t" bIns="0" lIns="0" spcFirstLastPara="1" rIns="0" wrap="square" tIns="0">
            <a:noAutofit/>
          </a:bodyPr>
          <a:lstStyle>
            <a:lvl1pPr lvl="0" rtl="0">
              <a:spcBef>
                <a:spcPts val="1000"/>
              </a:spcBef>
              <a:spcAft>
                <a:spcPts val="0"/>
              </a:spcAft>
              <a:buClr>
                <a:srgbClr val="186D8D"/>
              </a:buClr>
              <a:buSzPts val="1800"/>
              <a:buNone/>
              <a:defRPr>
                <a:solidFill>
                  <a:srgbClr val="186D8D"/>
                </a:solidFill>
              </a:defRPr>
            </a:lvl1pPr>
            <a:lvl2pPr lvl="1" rtl="0">
              <a:spcBef>
                <a:spcPts val="1000"/>
              </a:spcBef>
              <a:spcAft>
                <a:spcPts val="0"/>
              </a:spcAft>
              <a:buClr>
                <a:srgbClr val="186D8D"/>
              </a:buClr>
              <a:buSzPts val="1800"/>
              <a:buNone/>
              <a:defRPr>
                <a:solidFill>
                  <a:srgbClr val="186D8D"/>
                </a:solidFill>
              </a:defRPr>
            </a:lvl2pPr>
            <a:lvl3pPr lvl="2" rtl="0">
              <a:spcBef>
                <a:spcPts val="1000"/>
              </a:spcBef>
              <a:spcAft>
                <a:spcPts val="0"/>
              </a:spcAft>
              <a:buClr>
                <a:srgbClr val="186D8D"/>
              </a:buClr>
              <a:buSzPts val="1800"/>
              <a:buNone/>
              <a:defRPr>
                <a:solidFill>
                  <a:srgbClr val="186D8D"/>
                </a:solidFill>
              </a:defRPr>
            </a:lvl3pPr>
            <a:lvl4pPr lvl="3" rtl="0">
              <a:spcBef>
                <a:spcPts val="1000"/>
              </a:spcBef>
              <a:spcAft>
                <a:spcPts val="0"/>
              </a:spcAft>
              <a:buClr>
                <a:srgbClr val="186D8D"/>
              </a:buClr>
              <a:buSzPts val="1800"/>
              <a:buNone/>
              <a:defRPr>
                <a:solidFill>
                  <a:srgbClr val="186D8D"/>
                </a:solidFill>
              </a:defRPr>
            </a:lvl4pPr>
            <a:lvl5pPr lvl="4" rtl="0">
              <a:spcBef>
                <a:spcPts val="1000"/>
              </a:spcBef>
              <a:spcAft>
                <a:spcPts val="0"/>
              </a:spcAft>
              <a:buClr>
                <a:srgbClr val="186D8D"/>
              </a:buClr>
              <a:buSzPts val="1800"/>
              <a:buNone/>
              <a:defRPr>
                <a:solidFill>
                  <a:srgbClr val="186D8D"/>
                </a:solidFill>
              </a:defRPr>
            </a:lvl5pPr>
            <a:lvl6pPr lvl="5" rtl="0">
              <a:spcBef>
                <a:spcPts val="1000"/>
              </a:spcBef>
              <a:spcAft>
                <a:spcPts val="0"/>
              </a:spcAft>
              <a:buClr>
                <a:srgbClr val="186D8D"/>
              </a:buClr>
              <a:buSzPts val="1800"/>
              <a:buNone/>
              <a:defRPr>
                <a:solidFill>
                  <a:srgbClr val="186D8D"/>
                </a:solidFill>
              </a:defRPr>
            </a:lvl6pPr>
            <a:lvl7pPr lvl="6" rtl="0">
              <a:spcBef>
                <a:spcPts val="1000"/>
              </a:spcBef>
              <a:spcAft>
                <a:spcPts val="0"/>
              </a:spcAft>
              <a:buClr>
                <a:srgbClr val="186D8D"/>
              </a:buClr>
              <a:buSzPts val="1800"/>
              <a:buNone/>
              <a:defRPr>
                <a:solidFill>
                  <a:srgbClr val="186D8D"/>
                </a:solidFill>
              </a:defRPr>
            </a:lvl7pPr>
            <a:lvl8pPr lvl="7" rtl="0">
              <a:spcBef>
                <a:spcPts val="1000"/>
              </a:spcBef>
              <a:spcAft>
                <a:spcPts val="0"/>
              </a:spcAft>
              <a:buClr>
                <a:srgbClr val="186D8D"/>
              </a:buClr>
              <a:buSzPts val="1800"/>
              <a:buNone/>
              <a:defRPr>
                <a:solidFill>
                  <a:srgbClr val="186D8D"/>
                </a:solidFill>
              </a:defRPr>
            </a:lvl8pPr>
            <a:lvl9pPr lvl="8" rtl="0">
              <a:spcBef>
                <a:spcPts val="1000"/>
              </a:spcBef>
              <a:spcAft>
                <a:spcPts val="0"/>
              </a:spcAft>
              <a:buClr>
                <a:srgbClr val="186D8D"/>
              </a:buClr>
              <a:buSzPts val="1800"/>
              <a:buNone/>
              <a:defRPr>
                <a:solidFill>
                  <a:srgbClr val="186D8D"/>
                </a:solidFill>
              </a:defRPr>
            </a:lvl9pPr>
          </a:lstStyle>
          <a:p/>
        </p:txBody>
      </p:sp>
      <p:sp>
        <p:nvSpPr>
          <p:cNvPr id="168" name="Google Shape;168;p18"/>
          <p:cNvSpPr txBox="1"/>
          <p:nvPr>
            <p:ph idx="3" type="body"/>
          </p:nvPr>
        </p:nvSpPr>
        <p:spPr>
          <a:xfrm>
            <a:off x="6282450" y="1512000"/>
            <a:ext cx="5472000" cy="4680000"/>
          </a:xfrm>
          <a:prstGeom prst="rect">
            <a:avLst/>
          </a:prstGeom>
          <a:noFill/>
          <a:ln>
            <a:noFill/>
          </a:ln>
        </p:spPr>
        <p:txBody>
          <a:bodyPr anchorCtr="0" anchor="t" bIns="0" lIns="0" spcFirstLastPara="1" rIns="0" wrap="square" tIns="0">
            <a:noAutofit/>
          </a:bodyPr>
          <a:lstStyle>
            <a:lvl1pPr indent="-342900" lvl="0" marL="457200" rtl="0" algn="l">
              <a:lnSpc>
                <a:spcPct val="100000"/>
              </a:lnSpc>
              <a:spcBef>
                <a:spcPts val="800"/>
              </a:spcBef>
              <a:spcAft>
                <a:spcPts val="0"/>
              </a:spcAft>
              <a:buClr>
                <a:srgbClr val="186D8D"/>
              </a:buClr>
              <a:buSzPts val="1800"/>
              <a:buChar char="•"/>
              <a:defRPr>
                <a:solidFill>
                  <a:srgbClr val="3F3F3F"/>
                </a:solidFill>
              </a:defRPr>
            </a:lvl1pPr>
            <a:lvl2pPr indent="-330200" lvl="1" marL="914400" rtl="0" algn="l">
              <a:lnSpc>
                <a:spcPct val="100000"/>
              </a:lnSpc>
              <a:spcBef>
                <a:spcPts val="800"/>
              </a:spcBef>
              <a:spcAft>
                <a:spcPts val="0"/>
              </a:spcAft>
              <a:buClr>
                <a:srgbClr val="186D8D"/>
              </a:buClr>
              <a:buSzPts val="1600"/>
              <a:buChar char="•"/>
              <a:defRPr>
                <a:solidFill>
                  <a:srgbClr val="3F3F3F"/>
                </a:solidFill>
              </a:defRPr>
            </a:lvl2pPr>
            <a:lvl3pPr indent="-317500" lvl="2" marL="1371600" rtl="0" algn="l">
              <a:lnSpc>
                <a:spcPct val="100000"/>
              </a:lnSpc>
              <a:spcBef>
                <a:spcPts val="800"/>
              </a:spcBef>
              <a:spcAft>
                <a:spcPts val="0"/>
              </a:spcAft>
              <a:buClr>
                <a:srgbClr val="186D8D"/>
              </a:buClr>
              <a:buSzPts val="1400"/>
              <a:buChar char="•"/>
              <a:defRPr>
                <a:solidFill>
                  <a:srgbClr val="3F3F3F"/>
                </a:solidFill>
              </a:defRPr>
            </a:lvl3pPr>
            <a:lvl4pPr indent="-317500" lvl="3" marL="1828800" rtl="0" algn="l">
              <a:lnSpc>
                <a:spcPct val="100000"/>
              </a:lnSpc>
              <a:spcBef>
                <a:spcPts val="800"/>
              </a:spcBef>
              <a:spcAft>
                <a:spcPts val="0"/>
              </a:spcAft>
              <a:buClr>
                <a:srgbClr val="186D8D"/>
              </a:buClr>
              <a:buSzPts val="1400"/>
              <a:buChar char="•"/>
              <a:defRPr>
                <a:solidFill>
                  <a:srgbClr val="3F3F3F"/>
                </a:solidFill>
              </a:defRPr>
            </a:lvl4pPr>
            <a:lvl5pPr indent="-317500" lvl="4" marL="2286000" rtl="0" algn="l">
              <a:lnSpc>
                <a:spcPct val="100000"/>
              </a:lnSpc>
              <a:spcBef>
                <a:spcPts val="800"/>
              </a:spcBef>
              <a:spcAft>
                <a:spcPts val="0"/>
              </a:spcAft>
              <a:buClr>
                <a:srgbClr val="186D8D"/>
              </a:buClr>
              <a:buSzPts val="1400"/>
              <a:buChar char="•"/>
              <a:defRPr>
                <a:solidFill>
                  <a:srgbClr val="3F3F3F"/>
                </a:solidFill>
              </a:defRPr>
            </a:lvl5pPr>
            <a:lvl6pPr indent="-342900" lvl="5" marL="2743200" rtl="0" algn="l">
              <a:lnSpc>
                <a:spcPct val="100000"/>
              </a:lnSpc>
              <a:spcBef>
                <a:spcPts val="800"/>
              </a:spcBef>
              <a:spcAft>
                <a:spcPts val="0"/>
              </a:spcAft>
              <a:buClr>
                <a:schemeClr val="dk1"/>
              </a:buClr>
              <a:buSzPts val="1800"/>
              <a:buChar char="•"/>
              <a:defRPr/>
            </a:lvl6pPr>
            <a:lvl7pPr indent="-342900" lvl="6" marL="3200400" rtl="0" algn="l">
              <a:lnSpc>
                <a:spcPct val="100000"/>
              </a:lnSpc>
              <a:spcBef>
                <a:spcPts val="800"/>
              </a:spcBef>
              <a:spcAft>
                <a:spcPts val="0"/>
              </a:spcAft>
              <a:buClr>
                <a:schemeClr val="dk1"/>
              </a:buClr>
              <a:buSzPts val="1800"/>
              <a:buChar char="•"/>
              <a:defRPr/>
            </a:lvl7pPr>
            <a:lvl8pPr indent="-342900" lvl="7" marL="3657600" rtl="0" algn="l">
              <a:lnSpc>
                <a:spcPct val="100000"/>
              </a:lnSpc>
              <a:spcBef>
                <a:spcPts val="800"/>
              </a:spcBef>
              <a:spcAft>
                <a:spcPts val="0"/>
              </a:spcAft>
              <a:buClr>
                <a:schemeClr val="dk1"/>
              </a:buClr>
              <a:buSzPts val="1800"/>
              <a:buChar char="•"/>
              <a:defRPr/>
            </a:lvl8pPr>
            <a:lvl9pPr indent="-342900" lvl="8" marL="4114800" rtl="0" algn="l">
              <a:lnSpc>
                <a:spcPct val="100000"/>
              </a:lnSpc>
              <a:spcBef>
                <a:spcPts val="800"/>
              </a:spcBef>
              <a:spcAft>
                <a:spcPts val="0"/>
              </a:spcAft>
              <a:buClr>
                <a:schemeClr val="dk1"/>
              </a:buClr>
              <a:buSzPts val="1800"/>
              <a:buChar char="•"/>
              <a:defRPr/>
            </a:lvl9pPr>
          </a:lstStyle>
          <a:p/>
        </p:txBody>
      </p:sp>
      <p:sp>
        <p:nvSpPr>
          <p:cNvPr id="169" name="Google Shape;169;p18"/>
          <p:cNvSpPr txBox="1"/>
          <p:nvPr/>
        </p:nvSpPr>
        <p:spPr>
          <a:xfrm>
            <a:off x="431800" y="6439820"/>
            <a:ext cx="5664000" cy="295200"/>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1200"/>
              <a:buFont typeface="Arial"/>
              <a:buNone/>
            </a:pPr>
            <a:r>
              <a:rPr b="0" i="0" lang="en-US" sz="1200" u="none" cap="none" strike="noStrike">
                <a:solidFill>
                  <a:srgbClr val="3F3F3F"/>
                </a:solidFill>
                <a:latin typeface="Candara"/>
                <a:ea typeface="Candara"/>
                <a:cs typeface="Candara"/>
                <a:sym typeface="Candara"/>
              </a:rPr>
              <a:t>Sigray Confidential – Do not Distribute</a:t>
            </a:r>
            <a:endParaRPr b="0" i="0" sz="1200" u="none" cap="none" strike="noStrike">
              <a:solidFill>
                <a:srgbClr val="3F3F3F"/>
              </a:solidFill>
              <a:latin typeface="Candara"/>
              <a:ea typeface="Candara"/>
              <a:cs typeface="Candara"/>
              <a:sym typeface="Candara"/>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 Column">
  <p:cSld name="3 Column">
    <p:spTree>
      <p:nvGrpSpPr>
        <p:cNvPr id="170" name="Shape 170"/>
        <p:cNvGrpSpPr/>
        <p:nvPr/>
      </p:nvGrpSpPr>
      <p:grpSpPr>
        <a:xfrm>
          <a:off x="0" y="0"/>
          <a:ext cx="0" cy="0"/>
          <a:chOff x="0" y="0"/>
          <a:chExt cx="0" cy="0"/>
        </a:xfrm>
      </p:grpSpPr>
      <p:sp>
        <p:nvSpPr>
          <p:cNvPr id="171" name="Google Shape;171;p19"/>
          <p:cNvSpPr txBox="1"/>
          <p:nvPr>
            <p:ph type="title"/>
          </p:nvPr>
        </p:nvSpPr>
        <p:spPr>
          <a:xfrm>
            <a:off x="432000" y="432000"/>
            <a:ext cx="11340000" cy="432000"/>
          </a:xfrm>
          <a:prstGeom prst="rect">
            <a:avLst/>
          </a:prstGeom>
          <a:noFill/>
          <a:ln>
            <a:noFill/>
          </a:ln>
        </p:spPr>
        <p:txBody>
          <a:bodyPr anchorCtr="0" anchor="ctr" bIns="0" lIns="0" spcFirstLastPara="1" rIns="0" wrap="square" tIns="0">
            <a:noAutofit/>
          </a:bodyPr>
          <a:lstStyle>
            <a:lvl1pPr lvl="0" algn="l">
              <a:lnSpc>
                <a:spcPct val="90000"/>
              </a:lnSpc>
              <a:spcBef>
                <a:spcPts val="0"/>
              </a:spcBef>
              <a:spcAft>
                <a:spcPts val="0"/>
              </a:spcAft>
              <a:buSzPts val="32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72" name="Google Shape;172;p19"/>
          <p:cNvSpPr txBox="1"/>
          <p:nvPr>
            <p:ph idx="1" type="body"/>
          </p:nvPr>
        </p:nvSpPr>
        <p:spPr>
          <a:xfrm>
            <a:off x="432000" y="1512000"/>
            <a:ext cx="3600000" cy="4679250"/>
          </a:xfrm>
          <a:prstGeom prst="rect">
            <a:avLst/>
          </a:prstGeom>
          <a:noFill/>
          <a:ln>
            <a:noFill/>
          </a:ln>
        </p:spPr>
        <p:txBody>
          <a:bodyPr anchorCtr="0" anchor="t" bIns="0" lIns="0" spcFirstLastPara="1" rIns="0" wrap="square" tIns="0">
            <a:noAutofit/>
          </a:bodyPr>
          <a:lstStyle>
            <a:lvl1pPr indent="-342900" lvl="0" marL="457200" algn="l">
              <a:lnSpc>
                <a:spcPct val="100000"/>
              </a:lnSpc>
              <a:spcBef>
                <a:spcPts val="800"/>
              </a:spcBef>
              <a:spcAft>
                <a:spcPts val="0"/>
              </a:spcAft>
              <a:buSzPts val="1800"/>
              <a:buChar char="•"/>
              <a:defRPr/>
            </a:lvl1pPr>
            <a:lvl2pPr indent="-330200" lvl="1" marL="914400" algn="l">
              <a:lnSpc>
                <a:spcPct val="100000"/>
              </a:lnSpc>
              <a:spcBef>
                <a:spcPts val="800"/>
              </a:spcBef>
              <a:spcAft>
                <a:spcPts val="0"/>
              </a:spcAft>
              <a:buSzPts val="1600"/>
              <a:buChar char="•"/>
              <a:defRPr/>
            </a:lvl2pPr>
            <a:lvl3pPr indent="-317500" lvl="2" marL="1371600" algn="l">
              <a:lnSpc>
                <a:spcPct val="100000"/>
              </a:lnSpc>
              <a:spcBef>
                <a:spcPts val="800"/>
              </a:spcBef>
              <a:spcAft>
                <a:spcPts val="0"/>
              </a:spcAft>
              <a:buSzPts val="1400"/>
              <a:buChar char="•"/>
              <a:defRPr/>
            </a:lvl3pPr>
            <a:lvl4pPr indent="-317500" lvl="3" marL="1828800" algn="l">
              <a:lnSpc>
                <a:spcPct val="100000"/>
              </a:lnSpc>
              <a:spcBef>
                <a:spcPts val="800"/>
              </a:spcBef>
              <a:spcAft>
                <a:spcPts val="0"/>
              </a:spcAft>
              <a:buSzPts val="1400"/>
              <a:buChar char="•"/>
              <a:defRPr/>
            </a:lvl4pPr>
            <a:lvl5pPr indent="-317500" lvl="4" marL="2286000" algn="l">
              <a:lnSpc>
                <a:spcPct val="100000"/>
              </a:lnSpc>
              <a:spcBef>
                <a:spcPts val="800"/>
              </a:spcBef>
              <a:spcAft>
                <a:spcPts val="0"/>
              </a:spcAft>
              <a:buSzPts val="1400"/>
              <a:buChar char="•"/>
              <a:defRPr/>
            </a:lvl5pPr>
            <a:lvl6pPr indent="-342900" lvl="5" marL="2743200" algn="l">
              <a:lnSpc>
                <a:spcPct val="100000"/>
              </a:lnSpc>
              <a:spcBef>
                <a:spcPts val="800"/>
              </a:spcBef>
              <a:spcAft>
                <a:spcPts val="0"/>
              </a:spcAft>
              <a:buSzPts val="1800"/>
              <a:buChar char="•"/>
              <a:defRPr/>
            </a:lvl6pPr>
            <a:lvl7pPr indent="-342900" lvl="6" marL="3200400" algn="l">
              <a:lnSpc>
                <a:spcPct val="100000"/>
              </a:lnSpc>
              <a:spcBef>
                <a:spcPts val="800"/>
              </a:spcBef>
              <a:spcAft>
                <a:spcPts val="0"/>
              </a:spcAft>
              <a:buSzPts val="1800"/>
              <a:buChar char="•"/>
              <a:defRPr/>
            </a:lvl7pPr>
            <a:lvl8pPr indent="-342900" lvl="7" marL="3657600" algn="l">
              <a:lnSpc>
                <a:spcPct val="100000"/>
              </a:lnSpc>
              <a:spcBef>
                <a:spcPts val="800"/>
              </a:spcBef>
              <a:spcAft>
                <a:spcPts val="0"/>
              </a:spcAft>
              <a:buSzPts val="1800"/>
              <a:buChar char="•"/>
              <a:defRPr/>
            </a:lvl8pPr>
            <a:lvl9pPr indent="-342900" lvl="8" marL="4114800" algn="l">
              <a:lnSpc>
                <a:spcPct val="100000"/>
              </a:lnSpc>
              <a:spcBef>
                <a:spcPts val="800"/>
              </a:spcBef>
              <a:spcAft>
                <a:spcPts val="0"/>
              </a:spcAft>
              <a:buSzPts val="1800"/>
              <a:buChar char="•"/>
              <a:defRPr/>
            </a:lvl9pPr>
          </a:lstStyle>
          <a:p/>
        </p:txBody>
      </p:sp>
      <p:sp>
        <p:nvSpPr>
          <p:cNvPr id="173" name="Google Shape;173;p19"/>
          <p:cNvSpPr txBox="1"/>
          <p:nvPr>
            <p:ph idx="2" type="body"/>
          </p:nvPr>
        </p:nvSpPr>
        <p:spPr>
          <a:xfrm>
            <a:off x="4301550" y="1511476"/>
            <a:ext cx="3600450" cy="4679249"/>
          </a:xfrm>
          <a:prstGeom prst="rect">
            <a:avLst/>
          </a:prstGeom>
          <a:noFill/>
          <a:ln>
            <a:noFill/>
          </a:ln>
        </p:spPr>
        <p:txBody>
          <a:bodyPr anchorCtr="0" anchor="t" bIns="0" lIns="0" spcFirstLastPara="1" rIns="0" wrap="square" tIns="0">
            <a:noAutofit/>
          </a:bodyPr>
          <a:lstStyle>
            <a:lvl1pPr indent="-342900" lvl="0" marL="457200" algn="l">
              <a:lnSpc>
                <a:spcPct val="100000"/>
              </a:lnSpc>
              <a:spcBef>
                <a:spcPts val="800"/>
              </a:spcBef>
              <a:spcAft>
                <a:spcPts val="0"/>
              </a:spcAft>
              <a:buSzPts val="1800"/>
              <a:buChar char="•"/>
              <a:defRPr/>
            </a:lvl1pPr>
            <a:lvl2pPr indent="-330200" lvl="1" marL="914400" algn="l">
              <a:lnSpc>
                <a:spcPct val="100000"/>
              </a:lnSpc>
              <a:spcBef>
                <a:spcPts val="800"/>
              </a:spcBef>
              <a:spcAft>
                <a:spcPts val="0"/>
              </a:spcAft>
              <a:buSzPts val="1600"/>
              <a:buChar char="•"/>
              <a:defRPr/>
            </a:lvl2pPr>
            <a:lvl3pPr indent="-317500" lvl="2" marL="1371600" algn="l">
              <a:lnSpc>
                <a:spcPct val="100000"/>
              </a:lnSpc>
              <a:spcBef>
                <a:spcPts val="800"/>
              </a:spcBef>
              <a:spcAft>
                <a:spcPts val="0"/>
              </a:spcAft>
              <a:buSzPts val="1400"/>
              <a:buChar char="•"/>
              <a:defRPr/>
            </a:lvl3pPr>
            <a:lvl4pPr indent="-317500" lvl="3" marL="1828800" algn="l">
              <a:lnSpc>
                <a:spcPct val="100000"/>
              </a:lnSpc>
              <a:spcBef>
                <a:spcPts val="800"/>
              </a:spcBef>
              <a:spcAft>
                <a:spcPts val="0"/>
              </a:spcAft>
              <a:buSzPts val="1400"/>
              <a:buChar char="•"/>
              <a:defRPr/>
            </a:lvl4pPr>
            <a:lvl5pPr indent="-317500" lvl="4" marL="2286000" algn="l">
              <a:lnSpc>
                <a:spcPct val="100000"/>
              </a:lnSpc>
              <a:spcBef>
                <a:spcPts val="800"/>
              </a:spcBef>
              <a:spcAft>
                <a:spcPts val="0"/>
              </a:spcAft>
              <a:buSzPts val="1400"/>
              <a:buChar char="•"/>
              <a:defRPr/>
            </a:lvl5pPr>
            <a:lvl6pPr indent="-342900" lvl="5" marL="2743200" algn="l">
              <a:lnSpc>
                <a:spcPct val="100000"/>
              </a:lnSpc>
              <a:spcBef>
                <a:spcPts val="800"/>
              </a:spcBef>
              <a:spcAft>
                <a:spcPts val="0"/>
              </a:spcAft>
              <a:buSzPts val="1800"/>
              <a:buChar char="•"/>
              <a:defRPr/>
            </a:lvl6pPr>
            <a:lvl7pPr indent="-342900" lvl="6" marL="3200400" algn="l">
              <a:lnSpc>
                <a:spcPct val="100000"/>
              </a:lnSpc>
              <a:spcBef>
                <a:spcPts val="800"/>
              </a:spcBef>
              <a:spcAft>
                <a:spcPts val="0"/>
              </a:spcAft>
              <a:buSzPts val="1800"/>
              <a:buChar char="•"/>
              <a:defRPr/>
            </a:lvl7pPr>
            <a:lvl8pPr indent="-342900" lvl="7" marL="3657600" algn="l">
              <a:lnSpc>
                <a:spcPct val="100000"/>
              </a:lnSpc>
              <a:spcBef>
                <a:spcPts val="800"/>
              </a:spcBef>
              <a:spcAft>
                <a:spcPts val="0"/>
              </a:spcAft>
              <a:buSzPts val="1800"/>
              <a:buChar char="•"/>
              <a:defRPr/>
            </a:lvl8pPr>
            <a:lvl9pPr indent="-342900" lvl="8" marL="4114800" algn="l">
              <a:lnSpc>
                <a:spcPct val="100000"/>
              </a:lnSpc>
              <a:spcBef>
                <a:spcPts val="800"/>
              </a:spcBef>
              <a:spcAft>
                <a:spcPts val="0"/>
              </a:spcAft>
              <a:buSzPts val="1800"/>
              <a:buChar char="•"/>
              <a:defRPr/>
            </a:lvl9pPr>
          </a:lstStyle>
          <a:p/>
        </p:txBody>
      </p:sp>
      <p:sp>
        <p:nvSpPr>
          <p:cNvPr id="174" name="Google Shape;174;p19"/>
          <p:cNvSpPr txBox="1"/>
          <p:nvPr>
            <p:ph idx="3" type="body"/>
          </p:nvPr>
        </p:nvSpPr>
        <p:spPr>
          <a:xfrm>
            <a:off x="8171550" y="1511475"/>
            <a:ext cx="3600450" cy="4679250"/>
          </a:xfrm>
          <a:prstGeom prst="rect">
            <a:avLst/>
          </a:prstGeom>
          <a:noFill/>
          <a:ln>
            <a:noFill/>
          </a:ln>
        </p:spPr>
        <p:txBody>
          <a:bodyPr anchorCtr="0" anchor="t" bIns="0" lIns="0" spcFirstLastPara="1" rIns="0" wrap="square" tIns="0">
            <a:noAutofit/>
          </a:bodyPr>
          <a:lstStyle>
            <a:lvl1pPr indent="-342900" lvl="0" marL="457200" algn="l">
              <a:lnSpc>
                <a:spcPct val="100000"/>
              </a:lnSpc>
              <a:spcBef>
                <a:spcPts val="800"/>
              </a:spcBef>
              <a:spcAft>
                <a:spcPts val="0"/>
              </a:spcAft>
              <a:buSzPts val="1800"/>
              <a:buChar char="•"/>
              <a:defRPr/>
            </a:lvl1pPr>
            <a:lvl2pPr indent="-330200" lvl="1" marL="914400" algn="l">
              <a:lnSpc>
                <a:spcPct val="100000"/>
              </a:lnSpc>
              <a:spcBef>
                <a:spcPts val="800"/>
              </a:spcBef>
              <a:spcAft>
                <a:spcPts val="0"/>
              </a:spcAft>
              <a:buSzPts val="1600"/>
              <a:buChar char="•"/>
              <a:defRPr/>
            </a:lvl2pPr>
            <a:lvl3pPr indent="-317500" lvl="2" marL="1371600" algn="l">
              <a:lnSpc>
                <a:spcPct val="100000"/>
              </a:lnSpc>
              <a:spcBef>
                <a:spcPts val="800"/>
              </a:spcBef>
              <a:spcAft>
                <a:spcPts val="0"/>
              </a:spcAft>
              <a:buSzPts val="1400"/>
              <a:buChar char="•"/>
              <a:defRPr/>
            </a:lvl3pPr>
            <a:lvl4pPr indent="-317500" lvl="3" marL="1828800" algn="l">
              <a:lnSpc>
                <a:spcPct val="100000"/>
              </a:lnSpc>
              <a:spcBef>
                <a:spcPts val="800"/>
              </a:spcBef>
              <a:spcAft>
                <a:spcPts val="0"/>
              </a:spcAft>
              <a:buSzPts val="1400"/>
              <a:buChar char="•"/>
              <a:defRPr/>
            </a:lvl4pPr>
            <a:lvl5pPr indent="-317500" lvl="4" marL="2286000" algn="l">
              <a:lnSpc>
                <a:spcPct val="100000"/>
              </a:lnSpc>
              <a:spcBef>
                <a:spcPts val="800"/>
              </a:spcBef>
              <a:spcAft>
                <a:spcPts val="0"/>
              </a:spcAft>
              <a:buSzPts val="1400"/>
              <a:buChar char="•"/>
              <a:defRPr/>
            </a:lvl5pPr>
            <a:lvl6pPr indent="-342900" lvl="5" marL="2743200" algn="l">
              <a:lnSpc>
                <a:spcPct val="100000"/>
              </a:lnSpc>
              <a:spcBef>
                <a:spcPts val="800"/>
              </a:spcBef>
              <a:spcAft>
                <a:spcPts val="0"/>
              </a:spcAft>
              <a:buSzPts val="1800"/>
              <a:buChar char="•"/>
              <a:defRPr/>
            </a:lvl6pPr>
            <a:lvl7pPr indent="-342900" lvl="6" marL="3200400" algn="l">
              <a:lnSpc>
                <a:spcPct val="100000"/>
              </a:lnSpc>
              <a:spcBef>
                <a:spcPts val="800"/>
              </a:spcBef>
              <a:spcAft>
                <a:spcPts val="0"/>
              </a:spcAft>
              <a:buSzPts val="1800"/>
              <a:buChar char="•"/>
              <a:defRPr/>
            </a:lvl7pPr>
            <a:lvl8pPr indent="-342900" lvl="7" marL="3657600" algn="l">
              <a:lnSpc>
                <a:spcPct val="100000"/>
              </a:lnSpc>
              <a:spcBef>
                <a:spcPts val="800"/>
              </a:spcBef>
              <a:spcAft>
                <a:spcPts val="0"/>
              </a:spcAft>
              <a:buSzPts val="1800"/>
              <a:buChar char="•"/>
              <a:defRPr/>
            </a:lvl8pPr>
            <a:lvl9pPr indent="-342900" lvl="8" marL="4114800" algn="l">
              <a:lnSpc>
                <a:spcPct val="100000"/>
              </a:lnSpc>
              <a:spcBef>
                <a:spcPts val="800"/>
              </a:spcBef>
              <a:spcAft>
                <a:spcPts val="0"/>
              </a:spcAft>
              <a:buSzPts val="1800"/>
              <a:buChar char="•"/>
              <a:defRPr/>
            </a:lvl9pPr>
          </a:lstStyle>
          <a:p/>
        </p:txBody>
      </p:sp>
      <p:sp>
        <p:nvSpPr>
          <p:cNvPr id="175" name="Google Shape;175;p19"/>
          <p:cNvSpPr txBox="1"/>
          <p:nvPr>
            <p:ph idx="12" type="sldNum"/>
          </p:nvPr>
        </p:nvSpPr>
        <p:spPr>
          <a:xfrm>
            <a:off x="11760000" y="6371351"/>
            <a:ext cx="432000" cy="432000"/>
          </a:xfrm>
          <a:prstGeom prst="rect">
            <a:avLst/>
          </a:prstGeom>
          <a:solidFill>
            <a:srgbClr val="3F3F3F"/>
          </a:solidFill>
          <a:ln>
            <a:noFill/>
          </a:ln>
        </p:spPr>
        <p:txBody>
          <a:bodyPr anchorCtr="0" anchor="ctr" bIns="0" lIns="0" spcFirstLastPara="1" rIns="0" wrap="square" tIns="0">
            <a:noAutofit/>
          </a:bodyPr>
          <a:lstStyle>
            <a:lvl1pPr indent="0" lvl="0" marL="0" marR="0" algn="ctr">
              <a:lnSpc>
                <a:spcPct val="100000"/>
              </a:lnSpc>
              <a:spcBef>
                <a:spcPts val="0"/>
              </a:spcBef>
              <a:spcAft>
                <a:spcPts val="0"/>
              </a:spcAft>
              <a:buClr>
                <a:srgbClr val="000000"/>
              </a:buClr>
              <a:buSzPts val="1200"/>
              <a:buFont typeface="Arial"/>
              <a:buNone/>
              <a:defRPr b="0" i="0" sz="1200" u="none" cap="none" strike="noStrike">
                <a:solidFill>
                  <a:schemeClr val="lt1"/>
                </a:solidFill>
                <a:latin typeface="Corbel"/>
                <a:ea typeface="Corbel"/>
                <a:cs typeface="Corbel"/>
                <a:sym typeface="Corbel"/>
              </a:defRPr>
            </a:lvl1pPr>
            <a:lvl2pPr indent="0" lvl="1" marL="0" marR="0" algn="ctr">
              <a:lnSpc>
                <a:spcPct val="100000"/>
              </a:lnSpc>
              <a:spcBef>
                <a:spcPts val="0"/>
              </a:spcBef>
              <a:spcAft>
                <a:spcPts val="0"/>
              </a:spcAft>
              <a:buClr>
                <a:srgbClr val="000000"/>
              </a:buClr>
              <a:buSzPts val="1200"/>
              <a:buFont typeface="Arial"/>
              <a:buNone/>
              <a:defRPr b="0" i="0" sz="1200" u="none" cap="none" strike="noStrike">
                <a:solidFill>
                  <a:schemeClr val="lt1"/>
                </a:solidFill>
                <a:latin typeface="Corbel"/>
                <a:ea typeface="Corbel"/>
                <a:cs typeface="Corbel"/>
                <a:sym typeface="Corbel"/>
              </a:defRPr>
            </a:lvl2pPr>
            <a:lvl3pPr indent="0" lvl="2" marL="0" marR="0" algn="ctr">
              <a:lnSpc>
                <a:spcPct val="100000"/>
              </a:lnSpc>
              <a:spcBef>
                <a:spcPts val="0"/>
              </a:spcBef>
              <a:spcAft>
                <a:spcPts val="0"/>
              </a:spcAft>
              <a:buClr>
                <a:srgbClr val="000000"/>
              </a:buClr>
              <a:buSzPts val="1200"/>
              <a:buFont typeface="Arial"/>
              <a:buNone/>
              <a:defRPr b="0" i="0" sz="1200" u="none" cap="none" strike="noStrike">
                <a:solidFill>
                  <a:schemeClr val="lt1"/>
                </a:solidFill>
                <a:latin typeface="Corbel"/>
                <a:ea typeface="Corbel"/>
                <a:cs typeface="Corbel"/>
                <a:sym typeface="Corbel"/>
              </a:defRPr>
            </a:lvl3pPr>
            <a:lvl4pPr indent="0" lvl="3" marL="0" marR="0" algn="ctr">
              <a:lnSpc>
                <a:spcPct val="100000"/>
              </a:lnSpc>
              <a:spcBef>
                <a:spcPts val="0"/>
              </a:spcBef>
              <a:spcAft>
                <a:spcPts val="0"/>
              </a:spcAft>
              <a:buClr>
                <a:srgbClr val="000000"/>
              </a:buClr>
              <a:buSzPts val="1200"/>
              <a:buFont typeface="Arial"/>
              <a:buNone/>
              <a:defRPr b="0" i="0" sz="1200" u="none" cap="none" strike="noStrike">
                <a:solidFill>
                  <a:schemeClr val="lt1"/>
                </a:solidFill>
                <a:latin typeface="Corbel"/>
                <a:ea typeface="Corbel"/>
                <a:cs typeface="Corbel"/>
                <a:sym typeface="Corbel"/>
              </a:defRPr>
            </a:lvl4pPr>
            <a:lvl5pPr indent="0" lvl="4" marL="0" marR="0" algn="ctr">
              <a:lnSpc>
                <a:spcPct val="100000"/>
              </a:lnSpc>
              <a:spcBef>
                <a:spcPts val="0"/>
              </a:spcBef>
              <a:spcAft>
                <a:spcPts val="0"/>
              </a:spcAft>
              <a:buClr>
                <a:srgbClr val="000000"/>
              </a:buClr>
              <a:buSzPts val="1200"/>
              <a:buFont typeface="Arial"/>
              <a:buNone/>
              <a:defRPr b="0" i="0" sz="1200" u="none" cap="none" strike="noStrike">
                <a:solidFill>
                  <a:schemeClr val="lt1"/>
                </a:solidFill>
                <a:latin typeface="Corbel"/>
                <a:ea typeface="Corbel"/>
                <a:cs typeface="Corbel"/>
                <a:sym typeface="Corbel"/>
              </a:defRPr>
            </a:lvl5pPr>
            <a:lvl6pPr indent="0" lvl="5" marL="0" marR="0" algn="ctr">
              <a:lnSpc>
                <a:spcPct val="100000"/>
              </a:lnSpc>
              <a:spcBef>
                <a:spcPts val="0"/>
              </a:spcBef>
              <a:spcAft>
                <a:spcPts val="0"/>
              </a:spcAft>
              <a:buClr>
                <a:srgbClr val="000000"/>
              </a:buClr>
              <a:buSzPts val="1200"/>
              <a:buFont typeface="Arial"/>
              <a:buNone/>
              <a:defRPr b="0" i="0" sz="1200" u="none" cap="none" strike="noStrike">
                <a:solidFill>
                  <a:schemeClr val="lt1"/>
                </a:solidFill>
                <a:latin typeface="Corbel"/>
                <a:ea typeface="Corbel"/>
                <a:cs typeface="Corbel"/>
                <a:sym typeface="Corbel"/>
              </a:defRPr>
            </a:lvl6pPr>
            <a:lvl7pPr indent="0" lvl="6" marL="0" marR="0" algn="ctr">
              <a:lnSpc>
                <a:spcPct val="100000"/>
              </a:lnSpc>
              <a:spcBef>
                <a:spcPts val="0"/>
              </a:spcBef>
              <a:spcAft>
                <a:spcPts val="0"/>
              </a:spcAft>
              <a:buClr>
                <a:srgbClr val="000000"/>
              </a:buClr>
              <a:buSzPts val="1200"/>
              <a:buFont typeface="Arial"/>
              <a:buNone/>
              <a:defRPr b="0" i="0" sz="1200" u="none" cap="none" strike="noStrike">
                <a:solidFill>
                  <a:schemeClr val="lt1"/>
                </a:solidFill>
                <a:latin typeface="Corbel"/>
                <a:ea typeface="Corbel"/>
                <a:cs typeface="Corbel"/>
                <a:sym typeface="Corbel"/>
              </a:defRPr>
            </a:lvl7pPr>
            <a:lvl8pPr indent="0" lvl="7" marL="0" marR="0" algn="ctr">
              <a:lnSpc>
                <a:spcPct val="100000"/>
              </a:lnSpc>
              <a:spcBef>
                <a:spcPts val="0"/>
              </a:spcBef>
              <a:spcAft>
                <a:spcPts val="0"/>
              </a:spcAft>
              <a:buClr>
                <a:srgbClr val="000000"/>
              </a:buClr>
              <a:buSzPts val="1200"/>
              <a:buFont typeface="Arial"/>
              <a:buNone/>
              <a:defRPr b="0" i="0" sz="1200" u="none" cap="none" strike="noStrike">
                <a:solidFill>
                  <a:schemeClr val="lt1"/>
                </a:solidFill>
                <a:latin typeface="Corbel"/>
                <a:ea typeface="Corbel"/>
                <a:cs typeface="Corbel"/>
                <a:sym typeface="Corbel"/>
              </a:defRPr>
            </a:lvl8pPr>
            <a:lvl9pPr indent="0" lvl="8" marL="0" marR="0" algn="ctr">
              <a:lnSpc>
                <a:spcPct val="100000"/>
              </a:lnSpc>
              <a:spcBef>
                <a:spcPts val="0"/>
              </a:spcBef>
              <a:spcAft>
                <a:spcPts val="0"/>
              </a:spcAft>
              <a:buClr>
                <a:srgbClr val="000000"/>
              </a:buClr>
              <a:buSzPts val="1200"/>
              <a:buFont typeface="Arial"/>
              <a:buNone/>
              <a:defRPr b="0" i="0" sz="1200" u="none" cap="none" strike="noStrike">
                <a:solidFill>
                  <a:schemeClr val="lt1"/>
                </a:solidFill>
                <a:latin typeface="Corbel"/>
                <a:ea typeface="Corbel"/>
                <a:cs typeface="Corbel"/>
                <a:sym typeface="Corbel"/>
              </a:defRPr>
            </a:lvl9pPr>
          </a:lstStyle>
          <a:p>
            <a:pPr indent="0" lvl="0" marL="0" rtl="0" algn="ctr">
              <a:spcBef>
                <a:spcPts val="0"/>
              </a:spcBef>
              <a:spcAft>
                <a:spcPts val="0"/>
              </a:spcAft>
              <a:buNone/>
            </a:pPr>
            <a:fld id="{00000000-1234-1234-1234-123412341234}" type="slidenum">
              <a:rPr lang="en-US"/>
              <a:t>‹#›</a:t>
            </a:fld>
            <a:endParaRPr/>
          </a:p>
        </p:txBody>
      </p:sp>
      <p:sp>
        <p:nvSpPr>
          <p:cNvPr id="176" name="Google Shape;176;p19"/>
          <p:cNvSpPr txBox="1"/>
          <p:nvPr>
            <p:ph idx="4" type="subTitle"/>
          </p:nvPr>
        </p:nvSpPr>
        <p:spPr>
          <a:xfrm>
            <a:off x="437550" y="1029000"/>
            <a:ext cx="11316900" cy="358800"/>
          </a:xfrm>
          <a:prstGeom prst="rect">
            <a:avLst/>
          </a:prstGeom>
        </p:spPr>
        <p:txBody>
          <a:bodyPr anchorCtr="0" anchor="t" bIns="0" lIns="0" spcFirstLastPara="1" rIns="0" wrap="square" tIns="0">
            <a:noAutofit/>
          </a:bodyPr>
          <a:lstStyle>
            <a:lvl1pPr lvl="0" rtl="0">
              <a:spcBef>
                <a:spcPts val="1000"/>
              </a:spcBef>
              <a:spcAft>
                <a:spcPts val="0"/>
              </a:spcAft>
              <a:buClr>
                <a:srgbClr val="186D8D"/>
              </a:buClr>
              <a:buSzPts val="1800"/>
              <a:buNone/>
              <a:defRPr>
                <a:solidFill>
                  <a:srgbClr val="186D8D"/>
                </a:solidFill>
              </a:defRPr>
            </a:lvl1pPr>
            <a:lvl2pPr lvl="1" rtl="0">
              <a:spcBef>
                <a:spcPts val="1000"/>
              </a:spcBef>
              <a:spcAft>
                <a:spcPts val="0"/>
              </a:spcAft>
              <a:buClr>
                <a:srgbClr val="186D8D"/>
              </a:buClr>
              <a:buSzPts val="1800"/>
              <a:buNone/>
              <a:defRPr>
                <a:solidFill>
                  <a:srgbClr val="186D8D"/>
                </a:solidFill>
              </a:defRPr>
            </a:lvl2pPr>
            <a:lvl3pPr lvl="2" rtl="0">
              <a:spcBef>
                <a:spcPts val="1000"/>
              </a:spcBef>
              <a:spcAft>
                <a:spcPts val="0"/>
              </a:spcAft>
              <a:buClr>
                <a:srgbClr val="186D8D"/>
              </a:buClr>
              <a:buSzPts val="1800"/>
              <a:buNone/>
              <a:defRPr>
                <a:solidFill>
                  <a:srgbClr val="186D8D"/>
                </a:solidFill>
              </a:defRPr>
            </a:lvl3pPr>
            <a:lvl4pPr lvl="3" rtl="0">
              <a:spcBef>
                <a:spcPts val="1000"/>
              </a:spcBef>
              <a:spcAft>
                <a:spcPts val="0"/>
              </a:spcAft>
              <a:buClr>
                <a:srgbClr val="186D8D"/>
              </a:buClr>
              <a:buSzPts val="1800"/>
              <a:buNone/>
              <a:defRPr>
                <a:solidFill>
                  <a:srgbClr val="186D8D"/>
                </a:solidFill>
              </a:defRPr>
            </a:lvl4pPr>
            <a:lvl5pPr lvl="4" rtl="0">
              <a:spcBef>
                <a:spcPts val="1000"/>
              </a:spcBef>
              <a:spcAft>
                <a:spcPts val="0"/>
              </a:spcAft>
              <a:buClr>
                <a:srgbClr val="186D8D"/>
              </a:buClr>
              <a:buSzPts val="1800"/>
              <a:buNone/>
              <a:defRPr>
                <a:solidFill>
                  <a:srgbClr val="186D8D"/>
                </a:solidFill>
              </a:defRPr>
            </a:lvl5pPr>
            <a:lvl6pPr lvl="5" rtl="0">
              <a:spcBef>
                <a:spcPts val="1000"/>
              </a:spcBef>
              <a:spcAft>
                <a:spcPts val="0"/>
              </a:spcAft>
              <a:buClr>
                <a:srgbClr val="186D8D"/>
              </a:buClr>
              <a:buSzPts val="1800"/>
              <a:buNone/>
              <a:defRPr>
                <a:solidFill>
                  <a:srgbClr val="186D8D"/>
                </a:solidFill>
              </a:defRPr>
            </a:lvl6pPr>
            <a:lvl7pPr lvl="6" rtl="0">
              <a:spcBef>
                <a:spcPts val="1000"/>
              </a:spcBef>
              <a:spcAft>
                <a:spcPts val="0"/>
              </a:spcAft>
              <a:buClr>
                <a:srgbClr val="186D8D"/>
              </a:buClr>
              <a:buSzPts val="1800"/>
              <a:buNone/>
              <a:defRPr>
                <a:solidFill>
                  <a:srgbClr val="186D8D"/>
                </a:solidFill>
              </a:defRPr>
            </a:lvl7pPr>
            <a:lvl8pPr lvl="7" rtl="0">
              <a:spcBef>
                <a:spcPts val="1000"/>
              </a:spcBef>
              <a:spcAft>
                <a:spcPts val="0"/>
              </a:spcAft>
              <a:buClr>
                <a:srgbClr val="186D8D"/>
              </a:buClr>
              <a:buSzPts val="1800"/>
              <a:buNone/>
              <a:defRPr>
                <a:solidFill>
                  <a:srgbClr val="186D8D"/>
                </a:solidFill>
              </a:defRPr>
            </a:lvl8pPr>
            <a:lvl9pPr lvl="8" rtl="0">
              <a:spcBef>
                <a:spcPts val="1000"/>
              </a:spcBef>
              <a:spcAft>
                <a:spcPts val="0"/>
              </a:spcAft>
              <a:buClr>
                <a:srgbClr val="186D8D"/>
              </a:buClr>
              <a:buSzPts val="1800"/>
              <a:buNone/>
              <a:defRPr>
                <a:solidFill>
                  <a:srgbClr val="186D8D"/>
                </a:solidFill>
              </a:defRPr>
            </a:lvl9pPr>
          </a:lstStyle>
          <a:p/>
        </p:txBody>
      </p:sp>
      <p:sp>
        <p:nvSpPr>
          <p:cNvPr id="177" name="Google Shape;177;p19"/>
          <p:cNvSpPr txBox="1"/>
          <p:nvPr/>
        </p:nvSpPr>
        <p:spPr>
          <a:xfrm>
            <a:off x="431800" y="6439820"/>
            <a:ext cx="5664000" cy="295200"/>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1200"/>
              <a:buFont typeface="Arial"/>
              <a:buNone/>
            </a:pPr>
            <a:r>
              <a:rPr b="0" i="0" lang="en-US" sz="1200" u="none" cap="none" strike="noStrike">
                <a:solidFill>
                  <a:srgbClr val="3F3F3F"/>
                </a:solidFill>
                <a:latin typeface="Candara"/>
                <a:ea typeface="Candara"/>
                <a:cs typeface="Candara"/>
                <a:sym typeface="Candara"/>
              </a:rPr>
              <a:t>Sigray Confidential – Do not Distribute</a:t>
            </a:r>
            <a:endParaRPr b="0" i="0" sz="1200" u="none" cap="none" strike="noStrike">
              <a:solidFill>
                <a:srgbClr val="3F3F3F"/>
              </a:solidFill>
              <a:latin typeface="Candara"/>
              <a:ea typeface="Candara"/>
              <a:cs typeface="Candara"/>
              <a:sym typeface="Candara"/>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 Column">
  <p:cSld name="5 Column">
    <p:spTree>
      <p:nvGrpSpPr>
        <p:cNvPr id="178" name="Shape 178"/>
        <p:cNvGrpSpPr/>
        <p:nvPr/>
      </p:nvGrpSpPr>
      <p:grpSpPr>
        <a:xfrm>
          <a:off x="0" y="0"/>
          <a:ext cx="0" cy="0"/>
          <a:chOff x="0" y="0"/>
          <a:chExt cx="0" cy="0"/>
        </a:xfrm>
      </p:grpSpPr>
      <p:sp>
        <p:nvSpPr>
          <p:cNvPr id="179" name="Google Shape;179;p20"/>
          <p:cNvSpPr txBox="1"/>
          <p:nvPr>
            <p:ph type="title"/>
          </p:nvPr>
        </p:nvSpPr>
        <p:spPr>
          <a:xfrm>
            <a:off x="432000" y="432000"/>
            <a:ext cx="11340000" cy="432000"/>
          </a:xfrm>
          <a:prstGeom prst="rect">
            <a:avLst/>
          </a:prstGeom>
          <a:noFill/>
          <a:ln>
            <a:noFill/>
          </a:ln>
        </p:spPr>
        <p:txBody>
          <a:bodyPr anchorCtr="0" anchor="ctr" bIns="0" lIns="0" spcFirstLastPara="1" rIns="0" wrap="square" tIns="0">
            <a:noAutofit/>
          </a:bodyPr>
          <a:lstStyle>
            <a:lvl1pPr lvl="0" algn="l">
              <a:lnSpc>
                <a:spcPct val="90000"/>
              </a:lnSpc>
              <a:spcBef>
                <a:spcPts val="0"/>
              </a:spcBef>
              <a:spcAft>
                <a:spcPts val="0"/>
              </a:spcAft>
              <a:buClr>
                <a:srgbClr val="3F3F3F"/>
              </a:buClr>
              <a:buSzPts val="3200"/>
              <a:buFont typeface="Open Sans"/>
              <a:buNone/>
              <a:defRPr>
                <a:solidFill>
                  <a:srgbClr val="3F3F3F"/>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80" name="Google Shape;180;p20"/>
          <p:cNvSpPr txBox="1"/>
          <p:nvPr>
            <p:ph idx="1" type="body"/>
          </p:nvPr>
        </p:nvSpPr>
        <p:spPr>
          <a:xfrm>
            <a:off x="432000" y="1512000"/>
            <a:ext cx="2160000" cy="4679250"/>
          </a:xfrm>
          <a:prstGeom prst="rect">
            <a:avLst/>
          </a:prstGeom>
          <a:noFill/>
          <a:ln>
            <a:noFill/>
          </a:ln>
        </p:spPr>
        <p:txBody>
          <a:bodyPr anchorCtr="0" anchor="t" bIns="0" lIns="0" spcFirstLastPara="1" rIns="0" wrap="square" tIns="0">
            <a:noAutofit/>
          </a:bodyPr>
          <a:lstStyle>
            <a:lvl1pPr indent="-342900" lvl="0" marL="457200" algn="l">
              <a:lnSpc>
                <a:spcPct val="100000"/>
              </a:lnSpc>
              <a:spcBef>
                <a:spcPts val="800"/>
              </a:spcBef>
              <a:spcAft>
                <a:spcPts val="0"/>
              </a:spcAft>
              <a:buSzPts val="1800"/>
              <a:buChar char="•"/>
              <a:defRPr/>
            </a:lvl1pPr>
            <a:lvl2pPr indent="-330200" lvl="1" marL="914400" algn="l">
              <a:lnSpc>
                <a:spcPct val="100000"/>
              </a:lnSpc>
              <a:spcBef>
                <a:spcPts val="800"/>
              </a:spcBef>
              <a:spcAft>
                <a:spcPts val="0"/>
              </a:spcAft>
              <a:buSzPts val="1600"/>
              <a:buChar char="•"/>
              <a:defRPr/>
            </a:lvl2pPr>
            <a:lvl3pPr indent="-317500" lvl="2" marL="1371600" algn="l">
              <a:lnSpc>
                <a:spcPct val="100000"/>
              </a:lnSpc>
              <a:spcBef>
                <a:spcPts val="800"/>
              </a:spcBef>
              <a:spcAft>
                <a:spcPts val="0"/>
              </a:spcAft>
              <a:buSzPts val="1400"/>
              <a:buChar char="•"/>
              <a:defRPr/>
            </a:lvl3pPr>
            <a:lvl4pPr indent="-317500" lvl="3" marL="1828800" algn="l">
              <a:lnSpc>
                <a:spcPct val="100000"/>
              </a:lnSpc>
              <a:spcBef>
                <a:spcPts val="800"/>
              </a:spcBef>
              <a:spcAft>
                <a:spcPts val="0"/>
              </a:spcAft>
              <a:buSzPts val="1400"/>
              <a:buChar char="•"/>
              <a:defRPr/>
            </a:lvl4pPr>
            <a:lvl5pPr indent="-317500" lvl="4" marL="2286000" algn="l">
              <a:lnSpc>
                <a:spcPct val="100000"/>
              </a:lnSpc>
              <a:spcBef>
                <a:spcPts val="800"/>
              </a:spcBef>
              <a:spcAft>
                <a:spcPts val="0"/>
              </a:spcAft>
              <a:buSzPts val="1400"/>
              <a:buChar char="•"/>
              <a:defRPr/>
            </a:lvl5pPr>
            <a:lvl6pPr indent="-342900" lvl="5" marL="2743200" algn="l">
              <a:lnSpc>
                <a:spcPct val="100000"/>
              </a:lnSpc>
              <a:spcBef>
                <a:spcPts val="800"/>
              </a:spcBef>
              <a:spcAft>
                <a:spcPts val="0"/>
              </a:spcAft>
              <a:buSzPts val="1800"/>
              <a:buChar char="•"/>
              <a:defRPr/>
            </a:lvl6pPr>
            <a:lvl7pPr indent="-342900" lvl="6" marL="3200400" algn="l">
              <a:lnSpc>
                <a:spcPct val="100000"/>
              </a:lnSpc>
              <a:spcBef>
                <a:spcPts val="800"/>
              </a:spcBef>
              <a:spcAft>
                <a:spcPts val="0"/>
              </a:spcAft>
              <a:buSzPts val="1800"/>
              <a:buChar char="•"/>
              <a:defRPr/>
            </a:lvl7pPr>
            <a:lvl8pPr indent="-342900" lvl="7" marL="3657600" algn="l">
              <a:lnSpc>
                <a:spcPct val="100000"/>
              </a:lnSpc>
              <a:spcBef>
                <a:spcPts val="800"/>
              </a:spcBef>
              <a:spcAft>
                <a:spcPts val="0"/>
              </a:spcAft>
              <a:buSzPts val="1800"/>
              <a:buChar char="•"/>
              <a:defRPr/>
            </a:lvl8pPr>
            <a:lvl9pPr indent="-342900" lvl="8" marL="4114800" algn="l">
              <a:lnSpc>
                <a:spcPct val="100000"/>
              </a:lnSpc>
              <a:spcBef>
                <a:spcPts val="800"/>
              </a:spcBef>
              <a:spcAft>
                <a:spcPts val="0"/>
              </a:spcAft>
              <a:buSzPts val="1800"/>
              <a:buChar char="•"/>
              <a:defRPr/>
            </a:lvl9pPr>
          </a:lstStyle>
          <a:p/>
        </p:txBody>
      </p:sp>
      <p:sp>
        <p:nvSpPr>
          <p:cNvPr id="181" name="Google Shape;181;p20"/>
          <p:cNvSpPr txBox="1"/>
          <p:nvPr>
            <p:ph idx="2" type="body"/>
          </p:nvPr>
        </p:nvSpPr>
        <p:spPr>
          <a:xfrm>
            <a:off x="2726412" y="1512000"/>
            <a:ext cx="2160588" cy="4679250"/>
          </a:xfrm>
          <a:prstGeom prst="rect">
            <a:avLst/>
          </a:prstGeom>
          <a:noFill/>
          <a:ln>
            <a:noFill/>
          </a:ln>
        </p:spPr>
        <p:txBody>
          <a:bodyPr anchorCtr="0" anchor="t" bIns="0" lIns="0" spcFirstLastPara="1" rIns="0" wrap="square" tIns="0">
            <a:noAutofit/>
          </a:bodyPr>
          <a:lstStyle>
            <a:lvl1pPr indent="-342900" lvl="0" marL="457200" algn="l">
              <a:lnSpc>
                <a:spcPct val="100000"/>
              </a:lnSpc>
              <a:spcBef>
                <a:spcPts val="800"/>
              </a:spcBef>
              <a:spcAft>
                <a:spcPts val="0"/>
              </a:spcAft>
              <a:buSzPts val="1800"/>
              <a:buChar char="•"/>
              <a:defRPr/>
            </a:lvl1pPr>
            <a:lvl2pPr indent="-330200" lvl="1" marL="914400" algn="l">
              <a:lnSpc>
                <a:spcPct val="100000"/>
              </a:lnSpc>
              <a:spcBef>
                <a:spcPts val="800"/>
              </a:spcBef>
              <a:spcAft>
                <a:spcPts val="0"/>
              </a:spcAft>
              <a:buSzPts val="1600"/>
              <a:buChar char="•"/>
              <a:defRPr/>
            </a:lvl2pPr>
            <a:lvl3pPr indent="-317500" lvl="2" marL="1371600" algn="l">
              <a:lnSpc>
                <a:spcPct val="100000"/>
              </a:lnSpc>
              <a:spcBef>
                <a:spcPts val="800"/>
              </a:spcBef>
              <a:spcAft>
                <a:spcPts val="0"/>
              </a:spcAft>
              <a:buSzPts val="1400"/>
              <a:buChar char="•"/>
              <a:defRPr/>
            </a:lvl3pPr>
            <a:lvl4pPr indent="-317500" lvl="3" marL="1828800" algn="l">
              <a:lnSpc>
                <a:spcPct val="100000"/>
              </a:lnSpc>
              <a:spcBef>
                <a:spcPts val="800"/>
              </a:spcBef>
              <a:spcAft>
                <a:spcPts val="0"/>
              </a:spcAft>
              <a:buSzPts val="1400"/>
              <a:buChar char="•"/>
              <a:defRPr/>
            </a:lvl4pPr>
            <a:lvl5pPr indent="-317500" lvl="4" marL="2286000" algn="l">
              <a:lnSpc>
                <a:spcPct val="100000"/>
              </a:lnSpc>
              <a:spcBef>
                <a:spcPts val="800"/>
              </a:spcBef>
              <a:spcAft>
                <a:spcPts val="0"/>
              </a:spcAft>
              <a:buSzPts val="1400"/>
              <a:buChar char="•"/>
              <a:defRPr/>
            </a:lvl5pPr>
            <a:lvl6pPr indent="-342900" lvl="5" marL="2743200" algn="l">
              <a:lnSpc>
                <a:spcPct val="100000"/>
              </a:lnSpc>
              <a:spcBef>
                <a:spcPts val="800"/>
              </a:spcBef>
              <a:spcAft>
                <a:spcPts val="0"/>
              </a:spcAft>
              <a:buSzPts val="1800"/>
              <a:buChar char="•"/>
              <a:defRPr/>
            </a:lvl6pPr>
            <a:lvl7pPr indent="-342900" lvl="6" marL="3200400" algn="l">
              <a:lnSpc>
                <a:spcPct val="100000"/>
              </a:lnSpc>
              <a:spcBef>
                <a:spcPts val="800"/>
              </a:spcBef>
              <a:spcAft>
                <a:spcPts val="0"/>
              </a:spcAft>
              <a:buSzPts val="1800"/>
              <a:buChar char="•"/>
              <a:defRPr/>
            </a:lvl7pPr>
            <a:lvl8pPr indent="-342900" lvl="7" marL="3657600" algn="l">
              <a:lnSpc>
                <a:spcPct val="100000"/>
              </a:lnSpc>
              <a:spcBef>
                <a:spcPts val="800"/>
              </a:spcBef>
              <a:spcAft>
                <a:spcPts val="0"/>
              </a:spcAft>
              <a:buSzPts val="1800"/>
              <a:buChar char="•"/>
              <a:defRPr/>
            </a:lvl8pPr>
            <a:lvl9pPr indent="-342900" lvl="8" marL="4114800" algn="l">
              <a:lnSpc>
                <a:spcPct val="100000"/>
              </a:lnSpc>
              <a:spcBef>
                <a:spcPts val="800"/>
              </a:spcBef>
              <a:spcAft>
                <a:spcPts val="0"/>
              </a:spcAft>
              <a:buSzPts val="1800"/>
              <a:buChar char="•"/>
              <a:defRPr/>
            </a:lvl9pPr>
          </a:lstStyle>
          <a:p/>
        </p:txBody>
      </p:sp>
      <p:sp>
        <p:nvSpPr>
          <p:cNvPr id="182" name="Google Shape;182;p20"/>
          <p:cNvSpPr txBox="1"/>
          <p:nvPr>
            <p:ph idx="3" type="body"/>
          </p:nvPr>
        </p:nvSpPr>
        <p:spPr>
          <a:xfrm>
            <a:off x="5021412" y="1512000"/>
            <a:ext cx="2160588" cy="4679250"/>
          </a:xfrm>
          <a:prstGeom prst="rect">
            <a:avLst/>
          </a:prstGeom>
          <a:noFill/>
          <a:ln>
            <a:noFill/>
          </a:ln>
        </p:spPr>
        <p:txBody>
          <a:bodyPr anchorCtr="0" anchor="t" bIns="0" lIns="0" spcFirstLastPara="1" rIns="0" wrap="square" tIns="0">
            <a:noAutofit/>
          </a:bodyPr>
          <a:lstStyle>
            <a:lvl1pPr indent="-342900" lvl="0" marL="457200" algn="l">
              <a:lnSpc>
                <a:spcPct val="100000"/>
              </a:lnSpc>
              <a:spcBef>
                <a:spcPts val="800"/>
              </a:spcBef>
              <a:spcAft>
                <a:spcPts val="0"/>
              </a:spcAft>
              <a:buSzPts val="1800"/>
              <a:buChar char="•"/>
              <a:defRPr/>
            </a:lvl1pPr>
            <a:lvl2pPr indent="-330200" lvl="1" marL="914400" algn="l">
              <a:lnSpc>
                <a:spcPct val="100000"/>
              </a:lnSpc>
              <a:spcBef>
                <a:spcPts val="800"/>
              </a:spcBef>
              <a:spcAft>
                <a:spcPts val="0"/>
              </a:spcAft>
              <a:buSzPts val="1600"/>
              <a:buChar char="•"/>
              <a:defRPr/>
            </a:lvl2pPr>
            <a:lvl3pPr indent="-317500" lvl="2" marL="1371600" algn="l">
              <a:lnSpc>
                <a:spcPct val="100000"/>
              </a:lnSpc>
              <a:spcBef>
                <a:spcPts val="800"/>
              </a:spcBef>
              <a:spcAft>
                <a:spcPts val="0"/>
              </a:spcAft>
              <a:buSzPts val="1400"/>
              <a:buChar char="•"/>
              <a:defRPr/>
            </a:lvl3pPr>
            <a:lvl4pPr indent="-317500" lvl="3" marL="1828800" algn="l">
              <a:lnSpc>
                <a:spcPct val="100000"/>
              </a:lnSpc>
              <a:spcBef>
                <a:spcPts val="800"/>
              </a:spcBef>
              <a:spcAft>
                <a:spcPts val="0"/>
              </a:spcAft>
              <a:buSzPts val="1400"/>
              <a:buChar char="•"/>
              <a:defRPr/>
            </a:lvl4pPr>
            <a:lvl5pPr indent="-317500" lvl="4" marL="2286000" algn="l">
              <a:lnSpc>
                <a:spcPct val="100000"/>
              </a:lnSpc>
              <a:spcBef>
                <a:spcPts val="800"/>
              </a:spcBef>
              <a:spcAft>
                <a:spcPts val="0"/>
              </a:spcAft>
              <a:buSzPts val="1400"/>
              <a:buChar char="•"/>
              <a:defRPr/>
            </a:lvl5pPr>
            <a:lvl6pPr indent="-342900" lvl="5" marL="2743200" algn="l">
              <a:lnSpc>
                <a:spcPct val="100000"/>
              </a:lnSpc>
              <a:spcBef>
                <a:spcPts val="800"/>
              </a:spcBef>
              <a:spcAft>
                <a:spcPts val="0"/>
              </a:spcAft>
              <a:buSzPts val="1800"/>
              <a:buChar char="•"/>
              <a:defRPr/>
            </a:lvl6pPr>
            <a:lvl7pPr indent="-342900" lvl="6" marL="3200400" algn="l">
              <a:lnSpc>
                <a:spcPct val="100000"/>
              </a:lnSpc>
              <a:spcBef>
                <a:spcPts val="800"/>
              </a:spcBef>
              <a:spcAft>
                <a:spcPts val="0"/>
              </a:spcAft>
              <a:buSzPts val="1800"/>
              <a:buChar char="•"/>
              <a:defRPr/>
            </a:lvl7pPr>
            <a:lvl8pPr indent="-342900" lvl="7" marL="3657600" algn="l">
              <a:lnSpc>
                <a:spcPct val="100000"/>
              </a:lnSpc>
              <a:spcBef>
                <a:spcPts val="800"/>
              </a:spcBef>
              <a:spcAft>
                <a:spcPts val="0"/>
              </a:spcAft>
              <a:buSzPts val="1800"/>
              <a:buChar char="•"/>
              <a:defRPr/>
            </a:lvl8pPr>
            <a:lvl9pPr indent="-342900" lvl="8" marL="4114800" algn="l">
              <a:lnSpc>
                <a:spcPct val="100000"/>
              </a:lnSpc>
              <a:spcBef>
                <a:spcPts val="800"/>
              </a:spcBef>
              <a:spcAft>
                <a:spcPts val="0"/>
              </a:spcAft>
              <a:buSzPts val="1800"/>
              <a:buChar char="•"/>
              <a:defRPr/>
            </a:lvl9pPr>
          </a:lstStyle>
          <a:p/>
        </p:txBody>
      </p:sp>
      <p:sp>
        <p:nvSpPr>
          <p:cNvPr id="183" name="Google Shape;183;p20"/>
          <p:cNvSpPr txBox="1"/>
          <p:nvPr>
            <p:ph idx="4" type="body"/>
          </p:nvPr>
        </p:nvSpPr>
        <p:spPr>
          <a:xfrm>
            <a:off x="7316412" y="1507535"/>
            <a:ext cx="2160588" cy="4679250"/>
          </a:xfrm>
          <a:prstGeom prst="rect">
            <a:avLst/>
          </a:prstGeom>
          <a:noFill/>
          <a:ln>
            <a:noFill/>
          </a:ln>
        </p:spPr>
        <p:txBody>
          <a:bodyPr anchorCtr="0" anchor="t" bIns="0" lIns="0" spcFirstLastPara="1" rIns="0" wrap="square" tIns="0">
            <a:noAutofit/>
          </a:bodyPr>
          <a:lstStyle>
            <a:lvl1pPr indent="-342900" lvl="0" marL="457200" algn="l">
              <a:lnSpc>
                <a:spcPct val="100000"/>
              </a:lnSpc>
              <a:spcBef>
                <a:spcPts val="800"/>
              </a:spcBef>
              <a:spcAft>
                <a:spcPts val="0"/>
              </a:spcAft>
              <a:buSzPts val="1800"/>
              <a:buChar char="•"/>
              <a:defRPr/>
            </a:lvl1pPr>
            <a:lvl2pPr indent="-330200" lvl="1" marL="914400" algn="l">
              <a:lnSpc>
                <a:spcPct val="100000"/>
              </a:lnSpc>
              <a:spcBef>
                <a:spcPts val="800"/>
              </a:spcBef>
              <a:spcAft>
                <a:spcPts val="0"/>
              </a:spcAft>
              <a:buSzPts val="1600"/>
              <a:buChar char="•"/>
              <a:defRPr/>
            </a:lvl2pPr>
            <a:lvl3pPr indent="-317500" lvl="2" marL="1371600" algn="l">
              <a:lnSpc>
                <a:spcPct val="100000"/>
              </a:lnSpc>
              <a:spcBef>
                <a:spcPts val="800"/>
              </a:spcBef>
              <a:spcAft>
                <a:spcPts val="0"/>
              </a:spcAft>
              <a:buSzPts val="1400"/>
              <a:buChar char="•"/>
              <a:defRPr/>
            </a:lvl3pPr>
            <a:lvl4pPr indent="-317500" lvl="3" marL="1828800" algn="l">
              <a:lnSpc>
                <a:spcPct val="100000"/>
              </a:lnSpc>
              <a:spcBef>
                <a:spcPts val="800"/>
              </a:spcBef>
              <a:spcAft>
                <a:spcPts val="0"/>
              </a:spcAft>
              <a:buSzPts val="1400"/>
              <a:buChar char="•"/>
              <a:defRPr/>
            </a:lvl4pPr>
            <a:lvl5pPr indent="-317500" lvl="4" marL="2286000" algn="l">
              <a:lnSpc>
                <a:spcPct val="100000"/>
              </a:lnSpc>
              <a:spcBef>
                <a:spcPts val="800"/>
              </a:spcBef>
              <a:spcAft>
                <a:spcPts val="0"/>
              </a:spcAft>
              <a:buSzPts val="1400"/>
              <a:buChar char="•"/>
              <a:defRPr/>
            </a:lvl5pPr>
            <a:lvl6pPr indent="-342900" lvl="5" marL="2743200" algn="l">
              <a:lnSpc>
                <a:spcPct val="100000"/>
              </a:lnSpc>
              <a:spcBef>
                <a:spcPts val="800"/>
              </a:spcBef>
              <a:spcAft>
                <a:spcPts val="0"/>
              </a:spcAft>
              <a:buSzPts val="1800"/>
              <a:buChar char="•"/>
              <a:defRPr/>
            </a:lvl6pPr>
            <a:lvl7pPr indent="-342900" lvl="6" marL="3200400" algn="l">
              <a:lnSpc>
                <a:spcPct val="100000"/>
              </a:lnSpc>
              <a:spcBef>
                <a:spcPts val="800"/>
              </a:spcBef>
              <a:spcAft>
                <a:spcPts val="0"/>
              </a:spcAft>
              <a:buSzPts val="1800"/>
              <a:buChar char="•"/>
              <a:defRPr/>
            </a:lvl7pPr>
            <a:lvl8pPr indent="-342900" lvl="7" marL="3657600" algn="l">
              <a:lnSpc>
                <a:spcPct val="100000"/>
              </a:lnSpc>
              <a:spcBef>
                <a:spcPts val="800"/>
              </a:spcBef>
              <a:spcAft>
                <a:spcPts val="0"/>
              </a:spcAft>
              <a:buSzPts val="1800"/>
              <a:buChar char="•"/>
              <a:defRPr/>
            </a:lvl8pPr>
            <a:lvl9pPr indent="-342900" lvl="8" marL="4114800" algn="l">
              <a:lnSpc>
                <a:spcPct val="100000"/>
              </a:lnSpc>
              <a:spcBef>
                <a:spcPts val="800"/>
              </a:spcBef>
              <a:spcAft>
                <a:spcPts val="0"/>
              </a:spcAft>
              <a:buSzPts val="1800"/>
              <a:buChar char="•"/>
              <a:defRPr/>
            </a:lvl9pPr>
          </a:lstStyle>
          <a:p/>
        </p:txBody>
      </p:sp>
      <p:sp>
        <p:nvSpPr>
          <p:cNvPr id="184" name="Google Shape;184;p20"/>
          <p:cNvSpPr txBox="1"/>
          <p:nvPr>
            <p:ph idx="5" type="body"/>
          </p:nvPr>
        </p:nvSpPr>
        <p:spPr>
          <a:xfrm>
            <a:off x="9611412" y="1507535"/>
            <a:ext cx="2160588" cy="4683715"/>
          </a:xfrm>
          <a:prstGeom prst="rect">
            <a:avLst/>
          </a:prstGeom>
          <a:noFill/>
          <a:ln>
            <a:noFill/>
          </a:ln>
        </p:spPr>
        <p:txBody>
          <a:bodyPr anchorCtr="0" anchor="t" bIns="0" lIns="0" spcFirstLastPara="1" rIns="0" wrap="square" tIns="0">
            <a:noAutofit/>
          </a:bodyPr>
          <a:lstStyle>
            <a:lvl1pPr indent="-342900" lvl="0" marL="457200" algn="l">
              <a:lnSpc>
                <a:spcPct val="100000"/>
              </a:lnSpc>
              <a:spcBef>
                <a:spcPts val="800"/>
              </a:spcBef>
              <a:spcAft>
                <a:spcPts val="0"/>
              </a:spcAft>
              <a:buSzPts val="1800"/>
              <a:buChar char="•"/>
              <a:defRPr/>
            </a:lvl1pPr>
            <a:lvl2pPr indent="-330200" lvl="1" marL="914400" algn="l">
              <a:lnSpc>
                <a:spcPct val="100000"/>
              </a:lnSpc>
              <a:spcBef>
                <a:spcPts val="800"/>
              </a:spcBef>
              <a:spcAft>
                <a:spcPts val="0"/>
              </a:spcAft>
              <a:buSzPts val="1600"/>
              <a:buChar char="•"/>
              <a:defRPr/>
            </a:lvl2pPr>
            <a:lvl3pPr indent="-317500" lvl="2" marL="1371600" algn="l">
              <a:lnSpc>
                <a:spcPct val="100000"/>
              </a:lnSpc>
              <a:spcBef>
                <a:spcPts val="800"/>
              </a:spcBef>
              <a:spcAft>
                <a:spcPts val="0"/>
              </a:spcAft>
              <a:buSzPts val="1400"/>
              <a:buChar char="•"/>
              <a:defRPr/>
            </a:lvl3pPr>
            <a:lvl4pPr indent="-317500" lvl="3" marL="1828800" algn="l">
              <a:lnSpc>
                <a:spcPct val="100000"/>
              </a:lnSpc>
              <a:spcBef>
                <a:spcPts val="800"/>
              </a:spcBef>
              <a:spcAft>
                <a:spcPts val="0"/>
              </a:spcAft>
              <a:buSzPts val="1400"/>
              <a:buChar char="•"/>
              <a:defRPr/>
            </a:lvl4pPr>
            <a:lvl5pPr indent="-317500" lvl="4" marL="2286000" algn="l">
              <a:lnSpc>
                <a:spcPct val="100000"/>
              </a:lnSpc>
              <a:spcBef>
                <a:spcPts val="800"/>
              </a:spcBef>
              <a:spcAft>
                <a:spcPts val="0"/>
              </a:spcAft>
              <a:buSzPts val="1400"/>
              <a:buChar char="•"/>
              <a:defRPr/>
            </a:lvl5pPr>
            <a:lvl6pPr indent="-342900" lvl="5" marL="2743200" algn="l">
              <a:lnSpc>
                <a:spcPct val="100000"/>
              </a:lnSpc>
              <a:spcBef>
                <a:spcPts val="800"/>
              </a:spcBef>
              <a:spcAft>
                <a:spcPts val="0"/>
              </a:spcAft>
              <a:buSzPts val="1800"/>
              <a:buChar char="•"/>
              <a:defRPr/>
            </a:lvl6pPr>
            <a:lvl7pPr indent="-342900" lvl="6" marL="3200400" algn="l">
              <a:lnSpc>
                <a:spcPct val="100000"/>
              </a:lnSpc>
              <a:spcBef>
                <a:spcPts val="800"/>
              </a:spcBef>
              <a:spcAft>
                <a:spcPts val="0"/>
              </a:spcAft>
              <a:buSzPts val="1800"/>
              <a:buChar char="•"/>
              <a:defRPr/>
            </a:lvl7pPr>
            <a:lvl8pPr indent="-342900" lvl="7" marL="3657600" algn="l">
              <a:lnSpc>
                <a:spcPct val="100000"/>
              </a:lnSpc>
              <a:spcBef>
                <a:spcPts val="800"/>
              </a:spcBef>
              <a:spcAft>
                <a:spcPts val="0"/>
              </a:spcAft>
              <a:buSzPts val="1800"/>
              <a:buChar char="•"/>
              <a:defRPr/>
            </a:lvl8pPr>
            <a:lvl9pPr indent="-342900" lvl="8" marL="4114800" algn="l">
              <a:lnSpc>
                <a:spcPct val="100000"/>
              </a:lnSpc>
              <a:spcBef>
                <a:spcPts val="800"/>
              </a:spcBef>
              <a:spcAft>
                <a:spcPts val="0"/>
              </a:spcAft>
              <a:buSzPts val="1800"/>
              <a:buChar char="•"/>
              <a:defRPr/>
            </a:lvl9pPr>
          </a:lstStyle>
          <a:p/>
        </p:txBody>
      </p:sp>
      <p:sp>
        <p:nvSpPr>
          <p:cNvPr id="185" name="Google Shape;185;p20"/>
          <p:cNvSpPr txBox="1"/>
          <p:nvPr>
            <p:ph idx="12" type="sldNum"/>
          </p:nvPr>
        </p:nvSpPr>
        <p:spPr>
          <a:xfrm>
            <a:off x="11760000" y="6371351"/>
            <a:ext cx="432000" cy="432000"/>
          </a:xfrm>
          <a:prstGeom prst="rect">
            <a:avLst/>
          </a:prstGeom>
          <a:solidFill>
            <a:srgbClr val="3F3F3F"/>
          </a:solidFill>
          <a:ln>
            <a:noFill/>
          </a:ln>
        </p:spPr>
        <p:txBody>
          <a:bodyPr anchorCtr="0" anchor="ctr" bIns="0" lIns="0" spcFirstLastPara="1" rIns="0" wrap="square" tIns="0">
            <a:noAutofit/>
          </a:bodyPr>
          <a:lstStyle>
            <a:lvl1pPr indent="0" lvl="0" marL="0" marR="0" algn="ctr">
              <a:lnSpc>
                <a:spcPct val="100000"/>
              </a:lnSpc>
              <a:spcBef>
                <a:spcPts val="0"/>
              </a:spcBef>
              <a:spcAft>
                <a:spcPts val="0"/>
              </a:spcAft>
              <a:buClr>
                <a:srgbClr val="000000"/>
              </a:buClr>
              <a:buSzPts val="1200"/>
              <a:buFont typeface="Arial"/>
              <a:buNone/>
              <a:defRPr b="0" i="0" sz="1200" u="none" cap="none" strike="noStrike">
                <a:solidFill>
                  <a:schemeClr val="lt1"/>
                </a:solidFill>
                <a:latin typeface="Corbel"/>
                <a:ea typeface="Corbel"/>
                <a:cs typeface="Corbel"/>
                <a:sym typeface="Corbel"/>
              </a:defRPr>
            </a:lvl1pPr>
            <a:lvl2pPr indent="0" lvl="1" marL="0" marR="0" algn="ctr">
              <a:lnSpc>
                <a:spcPct val="100000"/>
              </a:lnSpc>
              <a:spcBef>
                <a:spcPts val="0"/>
              </a:spcBef>
              <a:spcAft>
                <a:spcPts val="0"/>
              </a:spcAft>
              <a:buClr>
                <a:srgbClr val="000000"/>
              </a:buClr>
              <a:buSzPts val="1200"/>
              <a:buFont typeface="Arial"/>
              <a:buNone/>
              <a:defRPr b="0" i="0" sz="1200" u="none" cap="none" strike="noStrike">
                <a:solidFill>
                  <a:schemeClr val="lt1"/>
                </a:solidFill>
                <a:latin typeface="Corbel"/>
                <a:ea typeface="Corbel"/>
                <a:cs typeface="Corbel"/>
                <a:sym typeface="Corbel"/>
              </a:defRPr>
            </a:lvl2pPr>
            <a:lvl3pPr indent="0" lvl="2" marL="0" marR="0" algn="ctr">
              <a:lnSpc>
                <a:spcPct val="100000"/>
              </a:lnSpc>
              <a:spcBef>
                <a:spcPts val="0"/>
              </a:spcBef>
              <a:spcAft>
                <a:spcPts val="0"/>
              </a:spcAft>
              <a:buClr>
                <a:srgbClr val="000000"/>
              </a:buClr>
              <a:buSzPts val="1200"/>
              <a:buFont typeface="Arial"/>
              <a:buNone/>
              <a:defRPr b="0" i="0" sz="1200" u="none" cap="none" strike="noStrike">
                <a:solidFill>
                  <a:schemeClr val="lt1"/>
                </a:solidFill>
                <a:latin typeface="Corbel"/>
                <a:ea typeface="Corbel"/>
                <a:cs typeface="Corbel"/>
                <a:sym typeface="Corbel"/>
              </a:defRPr>
            </a:lvl3pPr>
            <a:lvl4pPr indent="0" lvl="3" marL="0" marR="0" algn="ctr">
              <a:lnSpc>
                <a:spcPct val="100000"/>
              </a:lnSpc>
              <a:spcBef>
                <a:spcPts val="0"/>
              </a:spcBef>
              <a:spcAft>
                <a:spcPts val="0"/>
              </a:spcAft>
              <a:buClr>
                <a:srgbClr val="000000"/>
              </a:buClr>
              <a:buSzPts val="1200"/>
              <a:buFont typeface="Arial"/>
              <a:buNone/>
              <a:defRPr b="0" i="0" sz="1200" u="none" cap="none" strike="noStrike">
                <a:solidFill>
                  <a:schemeClr val="lt1"/>
                </a:solidFill>
                <a:latin typeface="Corbel"/>
                <a:ea typeface="Corbel"/>
                <a:cs typeface="Corbel"/>
                <a:sym typeface="Corbel"/>
              </a:defRPr>
            </a:lvl4pPr>
            <a:lvl5pPr indent="0" lvl="4" marL="0" marR="0" algn="ctr">
              <a:lnSpc>
                <a:spcPct val="100000"/>
              </a:lnSpc>
              <a:spcBef>
                <a:spcPts val="0"/>
              </a:spcBef>
              <a:spcAft>
                <a:spcPts val="0"/>
              </a:spcAft>
              <a:buClr>
                <a:srgbClr val="000000"/>
              </a:buClr>
              <a:buSzPts val="1200"/>
              <a:buFont typeface="Arial"/>
              <a:buNone/>
              <a:defRPr b="0" i="0" sz="1200" u="none" cap="none" strike="noStrike">
                <a:solidFill>
                  <a:schemeClr val="lt1"/>
                </a:solidFill>
                <a:latin typeface="Corbel"/>
                <a:ea typeface="Corbel"/>
                <a:cs typeface="Corbel"/>
                <a:sym typeface="Corbel"/>
              </a:defRPr>
            </a:lvl5pPr>
            <a:lvl6pPr indent="0" lvl="5" marL="0" marR="0" algn="ctr">
              <a:lnSpc>
                <a:spcPct val="100000"/>
              </a:lnSpc>
              <a:spcBef>
                <a:spcPts val="0"/>
              </a:spcBef>
              <a:spcAft>
                <a:spcPts val="0"/>
              </a:spcAft>
              <a:buClr>
                <a:srgbClr val="000000"/>
              </a:buClr>
              <a:buSzPts val="1200"/>
              <a:buFont typeface="Arial"/>
              <a:buNone/>
              <a:defRPr b="0" i="0" sz="1200" u="none" cap="none" strike="noStrike">
                <a:solidFill>
                  <a:schemeClr val="lt1"/>
                </a:solidFill>
                <a:latin typeface="Corbel"/>
                <a:ea typeface="Corbel"/>
                <a:cs typeface="Corbel"/>
                <a:sym typeface="Corbel"/>
              </a:defRPr>
            </a:lvl6pPr>
            <a:lvl7pPr indent="0" lvl="6" marL="0" marR="0" algn="ctr">
              <a:lnSpc>
                <a:spcPct val="100000"/>
              </a:lnSpc>
              <a:spcBef>
                <a:spcPts val="0"/>
              </a:spcBef>
              <a:spcAft>
                <a:spcPts val="0"/>
              </a:spcAft>
              <a:buClr>
                <a:srgbClr val="000000"/>
              </a:buClr>
              <a:buSzPts val="1200"/>
              <a:buFont typeface="Arial"/>
              <a:buNone/>
              <a:defRPr b="0" i="0" sz="1200" u="none" cap="none" strike="noStrike">
                <a:solidFill>
                  <a:schemeClr val="lt1"/>
                </a:solidFill>
                <a:latin typeface="Corbel"/>
                <a:ea typeface="Corbel"/>
                <a:cs typeface="Corbel"/>
                <a:sym typeface="Corbel"/>
              </a:defRPr>
            </a:lvl7pPr>
            <a:lvl8pPr indent="0" lvl="7" marL="0" marR="0" algn="ctr">
              <a:lnSpc>
                <a:spcPct val="100000"/>
              </a:lnSpc>
              <a:spcBef>
                <a:spcPts val="0"/>
              </a:spcBef>
              <a:spcAft>
                <a:spcPts val="0"/>
              </a:spcAft>
              <a:buClr>
                <a:srgbClr val="000000"/>
              </a:buClr>
              <a:buSzPts val="1200"/>
              <a:buFont typeface="Arial"/>
              <a:buNone/>
              <a:defRPr b="0" i="0" sz="1200" u="none" cap="none" strike="noStrike">
                <a:solidFill>
                  <a:schemeClr val="lt1"/>
                </a:solidFill>
                <a:latin typeface="Corbel"/>
                <a:ea typeface="Corbel"/>
                <a:cs typeface="Corbel"/>
                <a:sym typeface="Corbel"/>
              </a:defRPr>
            </a:lvl8pPr>
            <a:lvl9pPr indent="0" lvl="8" marL="0" marR="0" algn="ctr">
              <a:lnSpc>
                <a:spcPct val="100000"/>
              </a:lnSpc>
              <a:spcBef>
                <a:spcPts val="0"/>
              </a:spcBef>
              <a:spcAft>
                <a:spcPts val="0"/>
              </a:spcAft>
              <a:buClr>
                <a:srgbClr val="000000"/>
              </a:buClr>
              <a:buSzPts val="1200"/>
              <a:buFont typeface="Arial"/>
              <a:buNone/>
              <a:defRPr b="0" i="0" sz="1200" u="none" cap="none" strike="noStrike">
                <a:solidFill>
                  <a:schemeClr val="lt1"/>
                </a:solidFill>
                <a:latin typeface="Corbel"/>
                <a:ea typeface="Corbel"/>
                <a:cs typeface="Corbel"/>
                <a:sym typeface="Corbel"/>
              </a:defRPr>
            </a:lvl9pPr>
          </a:lstStyle>
          <a:p>
            <a:pPr indent="0" lvl="0" marL="0" rtl="0" algn="ctr">
              <a:spcBef>
                <a:spcPts val="0"/>
              </a:spcBef>
              <a:spcAft>
                <a:spcPts val="0"/>
              </a:spcAft>
              <a:buNone/>
            </a:pPr>
            <a:fld id="{00000000-1234-1234-1234-123412341234}" type="slidenum">
              <a:rPr lang="en-US"/>
              <a:t>‹#›</a:t>
            </a:fld>
            <a:endParaRPr/>
          </a:p>
        </p:txBody>
      </p:sp>
      <p:sp>
        <p:nvSpPr>
          <p:cNvPr id="186" name="Google Shape;186;p20"/>
          <p:cNvSpPr txBox="1"/>
          <p:nvPr>
            <p:ph idx="6" type="subTitle"/>
          </p:nvPr>
        </p:nvSpPr>
        <p:spPr>
          <a:xfrm>
            <a:off x="437550" y="1029000"/>
            <a:ext cx="11316900" cy="358800"/>
          </a:xfrm>
          <a:prstGeom prst="rect">
            <a:avLst/>
          </a:prstGeom>
        </p:spPr>
        <p:txBody>
          <a:bodyPr anchorCtr="0" anchor="t" bIns="0" lIns="0" spcFirstLastPara="1" rIns="0" wrap="square" tIns="0">
            <a:noAutofit/>
          </a:bodyPr>
          <a:lstStyle>
            <a:lvl1pPr lvl="0" rtl="0">
              <a:spcBef>
                <a:spcPts val="1000"/>
              </a:spcBef>
              <a:spcAft>
                <a:spcPts val="0"/>
              </a:spcAft>
              <a:buClr>
                <a:srgbClr val="186D8D"/>
              </a:buClr>
              <a:buSzPts val="1800"/>
              <a:buNone/>
              <a:defRPr>
                <a:solidFill>
                  <a:srgbClr val="186D8D"/>
                </a:solidFill>
              </a:defRPr>
            </a:lvl1pPr>
            <a:lvl2pPr lvl="1" rtl="0">
              <a:spcBef>
                <a:spcPts val="1000"/>
              </a:spcBef>
              <a:spcAft>
                <a:spcPts val="0"/>
              </a:spcAft>
              <a:buClr>
                <a:srgbClr val="186D8D"/>
              </a:buClr>
              <a:buSzPts val="1800"/>
              <a:buNone/>
              <a:defRPr>
                <a:solidFill>
                  <a:srgbClr val="186D8D"/>
                </a:solidFill>
              </a:defRPr>
            </a:lvl2pPr>
            <a:lvl3pPr lvl="2" rtl="0">
              <a:spcBef>
                <a:spcPts val="1000"/>
              </a:spcBef>
              <a:spcAft>
                <a:spcPts val="0"/>
              </a:spcAft>
              <a:buClr>
                <a:srgbClr val="186D8D"/>
              </a:buClr>
              <a:buSzPts val="1800"/>
              <a:buNone/>
              <a:defRPr>
                <a:solidFill>
                  <a:srgbClr val="186D8D"/>
                </a:solidFill>
              </a:defRPr>
            </a:lvl3pPr>
            <a:lvl4pPr lvl="3" rtl="0">
              <a:spcBef>
                <a:spcPts val="1000"/>
              </a:spcBef>
              <a:spcAft>
                <a:spcPts val="0"/>
              </a:spcAft>
              <a:buClr>
                <a:srgbClr val="186D8D"/>
              </a:buClr>
              <a:buSzPts val="1800"/>
              <a:buNone/>
              <a:defRPr>
                <a:solidFill>
                  <a:srgbClr val="186D8D"/>
                </a:solidFill>
              </a:defRPr>
            </a:lvl4pPr>
            <a:lvl5pPr lvl="4" rtl="0">
              <a:spcBef>
                <a:spcPts val="1000"/>
              </a:spcBef>
              <a:spcAft>
                <a:spcPts val="0"/>
              </a:spcAft>
              <a:buClr>
                <a:srgbClr val="186D8D"/>
              </a:buClr>
              <a:buSzPts val="1800"/>
              <a:buNone/>
              <a:defRPr>
                <a:solidFill>
                  <a:srgbClr val="186D8D"/>
                </a:solidFill>
              </a:defRPr>
            </a:lvl5pPr>
            <a:lvl6pPr lvl="5" rtl="0">
              <a:spcBef>
                <a:spcPts val="1000"/>
              </a:spcBef>
              <a:spcAft>
                <a:spcPts val="0"/>
              </a:spcAft>
              <a:buClr>
                <a:srgbClr val="186D8D"/>
              </a:buClr>
              <a:buSzPts val="1800"/>
              <a:buNone/>
              <a:defRPr>
                <a:solidFill>
                  <a:srgbClr val="186D8D"/>
                </a:solidFill>
              </a:defRPr>
            </a:lvl6pPr>
            <a:lvl7pPr lvl="6" rtl="0">
              <a:spcBef>
                <a:spcPts val="1000"/>
              </a:spcBef>
              <a:spcAft>
                <a:spcPts val="0"/>
              </a:spcAft>
              <a:buClr>
                <a:srgbClr val="186D8D"/>
              </a:buClr>
              <a:buSzPts val="1800"/>
              <a:buNone/>
              <a:defRPr>
                <a:solidFill>
                  <a:srgbClr val="186D8D"/>
                </a:solidFill>
              </a:defRPr>
            </a:lvl7pPr>
            <a:lvl8pPr lvl="7" rtl="0">
              <a:spcBef>
                <a:spcPts val="1000"/>
              </a:spcBef>
              <a:spcAft>
                <a:spcPts val="0"/>
              </a:spcAft>
              <a:buClr>
                <a:srgbClr val="186D8D"/>
              </a:buClr>
              <a:buSzPts val="1800"/>
              <a:buNone/>
              <a:defRPr>
                <a:solidFill>
                  <a:srgbClr val="186D8D"/>
                </a:solidFill>
              </a:defRPr>
            </a:lvl8pPr>
            <a:lvl9pPr lvl="8" rtl="0">
              <a:spcBef>
                <a:spcPts val="1000"/>
              </a:spcBef>
              <a:spcAft>
                <a:spcPts val="0"/>
              </a:spcAft>
              <a:buClr>
                <a:srgbClr val="186D8D"/>
              </a:buClr>
              <a:buSzPts val="1800"/>
              <a:buNone/>
              <a:defRPr>
                <a:solidFill>
                  <a:srgbClr val="186D8D"/>
                </a:solidFill>
              </a:defRPr>
            </a:lvl9pPr>
          </a:lstStyle>
          <a:p/>
        </p:txBody>
      </p:sp>
      <p:sp>
        <p:nvSpPr>
          <p:cNvPr id="187" name="Google Shape;187;p20"/>
          <p:cNvSpPr txBox="1"/>
          <p:nvPr/>
        </p:nvSpPr>
        <p:spPr>
          <a:xfrm>
            <a:off x="431800" y="6439820"/>
            <a:ext cx="5664000" cy="295200"/>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1200"/>
              <a:buFont typeface="Arial"/>
              <a:buNone/>
            </a:pPr>
            <a:r>
              <a:rPr b="0" i="0" lang="en-US" sz="1200" u="none" cap="none" strike="noStrike">
                <a:solidFill>
                  <a:srgbClr val="3F3F3F"/>
                </a:solidFill>
                <a:latin typeface="Candara"/>
                <a:ea typeface="Candara"/>
                <a:cs typeface="Candara"/>
                <a:sym typeface="Candara"/>
              </a:rPr>
              <a:t>Sigray Confidential – Do not Distribute</a:t>
            </a:r>
            <a:endParaRPr b="0" i="0" sz="1200" u="none" cap="none" strike="noStrike">
              <a:solidFill>
                <a:srgbClr val="3F3F3F"/>
              </a:solidFill>
              <a:latin typeface="Candara"/>
              <a:ea typeface="Candara"/>
              <a:cs typeface="Candara"/>
              <a:sym typeface="Candara"/>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ubtitle, and Content">
  <p:cSld name="Title, Subtitle, and Content">
    <p:spTree>
      <p:nvGrpSpPr>
        <p:cNvPr id="30" name="Shape 30"/>
        <p:cNvGrpSpPr/>
        <p:nvPr/>
      </p:nvGrpSpPr>
      <p:grpSpPr>
        <a:xfrm>
          <a:off x="0" y="0"/>
          <a:ext cx="0" cy="0"/>
          <a:chOff x="0" y="0"/>
          <a:chExt cx="0" cy="0"/>
        </a:xfrm>
      </p:grpSpPr>
      <p:sp>
        <p:nvSpPr>
          <p:cNvPr id="31" name="Google Shape;31;p3"/>
          <p:cNvSpPr txBox="1"/>
          <p:nvPr>
            <p:ph type="title"/>
          </p:nvPr>
        </p:nvSpPr>
        <p:spPr>
          <a:xfrm>
            <a:off x="432000" y="432000"/>
            <a:ext cx="11328000" cy="432000"/>
          </a:xfrm>
          <a:prstGeom prst="rect">
            <a:avLst/>
          </a:prstGeom>
          <a:noFill/>
          <a:ln>
            <a:noFill/>
          </a:ln>
        </p:spPr>
        <p:txBody>
          <a:bodyPr anchorCtr="0" anchor="ctr" bIns="0" lIns="0" spcFirstLastPara="1" rIns="0" wrap="square" tIns="0">
            <a:noAutofit/>
          </a:bodyPr>
          <a:lstStyle>
            <a:lvl1pPr lvl="0" algn="l">
              <a:lnSpc>
                <a:spcPct val="90000"/>
              </a:lnSpc>
              <a:spcBef>
                <a:spcPts val="0"/>
              </a:spcBef>
              <a:spcAft>
                <a:spcPts val="0"/>
              </a:spcAft>
              <a:buClr>
                <a:srgbClr val="3F3F3F"/>
              </a:buClr>
              <a:buSzPts val="3200"/>
              <a:buFont typeface="Open Sans"/>
              <a:buNone/>
              <a:defRPr>
                <a:solidFill>
                  <a:srgbClr val="3F3F3F"/>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2" name="Google Shape;32;p3"/>
          <p:cNvSpPr txBox="1"/>
          <p:nvPr>
            <p:ph idx="1" type="body"/>
          </p:nvPr>
        </p:nvSpPr>
        <p:spPr>
          <a:xfrm>
            <a:off x="432000" y="1512000"/>
            <a:ext cx="11328000" cy="4679250"/>
          </a:xfrm>
          <a:prstGeom prst="rect">
            <a:avLst/>
          </a:prstGeom>
          <a:noFill/>
          <a:ln>
            <a:noFill/>
          </a:ln>
        </p:spPr>
        <p:txBody>
          <a:bodyPr anchorCtr="0" anchor="t" bIns="0" lIns="0" spcFirstLastPara="1" rIns="0" wrap="square" tIns="0">
            <a:noAutofit/>
          </a:bodyPr>
          <a:lstStyle>
            <a:lvl1pPr indent="-342900" lvl="0" marL="457200" algn="l">
              <a:lnSpc>
                <a:spcPct val="100000"/>
              </a:lnSpc>
              <a:spcBef>
                <a:spcPts val="800"/>
              </a:spcBef>
              <a:spcAft>
                <a:spcPts val="0"/>
              </a:spcAft>
              <a:buSzPts val="1800"/>
              <a:buChar char="•"/>
              <a:defRPr>
                <a:solidFill>
                  <a:srgbClr val="3F3F3F"/>
                </a:solidFill>
              </a:defRPr>
            </a:lvl1pPr>
            <a:lvl2pPr indent="-330200" lvl="1" marL="914400" algn="l">
              <a:lnSpc>
                <a:spcPct val="100000"/>
              </a:lnSpc>
              <a:spcBef>
                <a:spcPts val="800"/>
              </a:spcBef>
              <a:spcAft>
                <a:spcPts val="0"/>
              </a:spcAft>
              <a:buSzPts val="1600"/>
              <a:buChar char="•"/>
              <a:defRPr>
                <a:solidFill>
                  <a:srgbClr val="3F3F3F"/>
                </a:solidFill>
              </a:defRPr>
            </a:lvl2pPr>
            <a:lvl3pPr indent="-317500" lvl="2" marL="1371600" algn="l">
              <a:lnSpc>
                <a:spcPct val="100000"/>
              </a:lnSpc>
              <a:spcBef>
                <a:spcPts val="800"/>
              </a:spcBef>
              <a:spcAft>
                <a:spcPts val="0"/>
              </a:spcAft>
              <a:buSzPts val="1400"/>
              <a:buChar char="•"/>
              <a:defRPr>
                <a:solidFill>
                  <a:srgbClr val="3F3F3F"/>
                </a:solidFill>
              </a:defRPr>
            </a:lvl3pPr>
            <a:lvl4pPr indent="-317500" lvl="3" marL="1828800" algn="l">
              <a:lnSpc>
                <a:spcPct val="100000"/>
              </a:lnSpc>
              <a:spcBef>
                <a:spcPts val="800"/>
              </a:spcBef>
              <a:spcAft>
                <a:spcPts val="0"/>
              </a:spcAft>
              <a:buSzPts val="1400"/>
              <a:buChar char="•"/>
              <a:defRPr>
                <a:solidFill>
                  <a:srgbClr val="3F3F3F"/>
                </a:solidFill>
              </a:defRPr>
            </a:lvl4pPr>
            <a:lvl5pPr indent="-317500" lvl="4" marL="2286000" algn="l">
              <a:lnSpc>
                <a:spcPct val="100000"/>
              </a:lnSpc>
              <a:spcBef>
                <a:spcPts val="800"/>
              </a:spcBef>
              <a:spcAft>
                <a:spcPts val="0"/>
              </a:spcAft>
              <a:buSzPts val="1400"/>
              <a:buChar char="•"/>
              <a:defRPr>
                <a:solidFill>
                  <a:srgbClr val="3F3F3F"/>
                </a:solidFill>
              </a:defRPr>
            </a:lvl5pPr>
            <a:lvl6pPr indent="-342900" lvl="5" marL="2743200" algn="l">
              <a:lnSpc>
                <a:spcPct val="100000"/>
              </a:lnSpc>
              <a:spcBef>
                <a:spcPts val="800"/>
              </a:spcBef>
              <a:spcAft>
                <a:spcPts val="0"/>
              </a:spcAft>
              <a:buClr>
                <a:schemeClr val="dk1"/>
              </a:buClr>
              <a:buSzPts val="1800"/>
              <a:buChar char="•"/>
              <a:defRPr/>
            </a:lvl6pPr>
            <a:lvl7pPr indent="-342900" lvl="6" marL="3200400" algn="l">
              <a:lnSpc>
                <a:spcPct val="100000"/>
              </a:lnSpc>
              <a:spcBef>
                <a:spcPts val="800"/>
              </a:spcBef>
              <a:spcAft>
                <a:spcPts val="0"/>
              </a:spcAft>
              <a:buClr>
                <a:schemeClr val="dk1"/>
              </a:buClr>
              <a:buSzPts val="1800"/>
              <a:buChar char="•"/>
              <a:defRPr/>
            </a:lvl7pPr>
            <a:lvl8pPr indent="-342900" lvl="7" marL="3657600" algn="l">
              <a:lnSpc>
                <a:spcPct val="100000"/>
              </a:lnSpc>
              <a:spcBef>
                <a:spcPts val="800"/>
              </a:spcBef>
              <a:spcAft>
                <a:spcPts val="0"/>
              </a:spcAft>
              <a:buClr>
                <a:schemeClr val="dk1"/>
              </a:buClr>
              <a:buSzPts val="1800"/>
              <a:buChar char="•"/>
              <a:defRPr/>
            </a:lvl8pPr>
            <a:lvl9pPr indent="-342900" lvl="8" marL="4114800" algn="l">
              <a:lnSpc>
                <a:spcPct val="100000"/>
              </a:lnSpc>
              <a:spcBef>
                <a:spcPts val="800"/>
              </a:spcBef>
              <a:spcAft>
                <a:spcPts val="0"/>
              </a:spcAft>
              <a:buClr>
                <a:schemeClr val="dk1"/>
              </a:buClr>
              <a:buSzPts val="1800"/>
              <a:buChar char="•"/>
              <a:defRPr/>
            </a:lvl9pPr>
          </a:lstStyle>
          <a:p/>
        </p:txBody>
      </p:sp>
      <p:sp>
        <p:nvSpPr>
          <p:cNvPr id="33" name="Google Shape;33;p3"/>
          <p:cNvSpPr txBox="1"/>
          <p:nvPr>
            <p:ph idx="12" type="sldNum"/>
          </p:nvPr>
        </p:nvSpPr>
        <p:spPr>
          <a:xfrm>
            <a:off x="11760000" y="6371351"/>
            <a:ext cx="432000" cy="432000"/>
          </a:xfrm>
          <a:prstGeom prst="rect">
            <a:avLst/>
          </a:prstGeom>
          <a:solidFill>
            <a:srgbClr val="3F3F3F"/>
          </a:solidFill>
          <a:ln>
            <a:noFill/>
          </a:ln>
        </p:spPr>
        <p:txBody>
          <a:bodyPr anchorCtr="0" anchor="ctr" bIns="0" lIns="0" spcFirstLastPara="1" rIns="0" wrap="square" tIns="0">
            <a:noAutofit/>
          </a:bodyPr>
          <a:lstStyle>
            <a:lvl1pPr indent="0" lvl="0" marL="0" marR="0" algn="ctr">
              <a:lnSpc>
                <a:spcPct val="100000"/>
              </a:lnSpc>
              <a:spcBef>
                <a:spcPts val="0"/>
              </a:spcBef>
              <a:spcAft>
                <a:spcPts val="0"/>
              </a:spcAft>
              <a:buClr>
                <a:srgbClr val="000000"/>
              </a:buClr>
              <a:buSzPts val="1200"/>
              <a:buFont typeface="Arial"/>
              <a:buNone/>
              <a:defRPr b="0" i="0" sz="1200" u="none" cap="none" strike="noStrike">
                <a:solidFill>
                  <a:schemeClr val="lt1"/>
                </a:solidFill>
                <a:latin typeface="Corbel"/>
                <a:ea typeface="Corbel"/>
                <a:cs typeface="Corbel"/>
                <a:sym typeface="Corbel"/>
              </a:defRPr>
            </a:lvl1pPr>
            <a:lvl2pPr indent="0" lvl="1" marL="0" marR="0" algn="ctr">
              <a:lnSpc>
                <a:spcPct val="100000"/>
              </a:lnSpc>
              <a:spcBef>
                <a:spcPts val="0"/>
              </a:spcBef>
              <a:spcAft>
                <a:spcPts val="0"/>
              </a:spcAft>
              <a:buClr>
                <a:srgbClr val="000000"/>
              </a:buClr>
              <a:buSzPts val="1200"/>
              <a:buFont typeface="Arial"/>
              <a:buNone/>
              <a:defRPr b="0" i="0" sz="1200" u="none" cap="none" strike="noStrike">
                <a:solidFill>
                  <a:schemeClr val="lt1"/>
                </a:solidFill>
                <a:latin typeface="Corbel"/>
                <a:ea typeface="Corbel"/>
                <a:cs typeface="Corbel"/>
                <a:sym typeface="Corbel"/>
              </a:defRPr>
            </a:lvl2pPr>
            <a:lvl3pPr indent="0" lvl="2" marL="0" marR="0" algn="ctr">
              <a:lnSpc>
                <a:spcPct val="100000"/>
              </a:lnSpc>
              <a:spcBef>
                <a:spcPts val="0"/>
              </a:spcBef>
              <a:spcAft>
                <a:spcPts val="0"/>
              </a:spcAft>
              <a:buClr>
                <a:srgbClr val="000000"/>
              </a:buClr>
              <a:buSzPts val="1200"/>
              <a:buFont typeface="Arial"/>
              <a:buNone/>
              <a:defRPr b="0" i="0" sz="1200" u="none" cap="none" strike="noStrike">
                <a:solidFill>
                  <a:schemeClr val="lt1"/>
                </a:solidFill>
                <a:latin typeface="Corbel"/>
                <a:ea typeface="Corbel"/>
                <a:cs typeface="Corbel"/>
                <a:sym typeface="Corbel"/>
              </a:defRPr>
            </a:lvl3pPr>
            <a:lvl4pPr indent="0" lvl="3" marL="0" marR="0" algn="ctr">
              <a:lnSpc>
                <a:spcPct val="100000"/>
              </a:lnSpc>
              <a:spcBef>
                <a:spcPts val="0"/>
              </a:spcBef>
              <a:spcAft>
                <a:spcPts val="0"/>
              </a:spcAft>
              <a:buClr>
                <a:srgbClr val="000000"/>
              </a:buClr>
              <a:buSzPts val="1200"/>
              <a:buFont typeface="Arial"/>
              <a:buNone/>
              <a:defRPr b="0" i="0" sz="1200" u="none" cap="none" strike="noStrike">
                <a:solidFill>
                  <a:schemeClr val="lt1"/>
                </a:solidFill>
                <a:latin typeface="Corbel"/>
                <a:ea typeface="Corbel"/>
                <a:cs typeface="Corbel"/>
                <a:sym typeface="Corbel"/>
              </a:defRPr>
            </a:lvl4pPr>
            <a:lvl5pPr indent="0" lvl="4" marL="0" marR="0" algn="ctr">
              <a:lnSpc>
                <a:spcPct val="100000"/>
              </a:lnSpc>
              <a:spcBef>
                <a:spcPts val="0"/>
              </a:spcBef>
              <a:spcAft>
                <a:spcPts val="0"/>
              </a:spcAft>
              <a:buClr>
                <a:srgbClr val="000000"/>
              </a:buClr>
              <a:buSzPts val="1200"/>
              <a:buFont typeface="Arial"/>
              <a:buNone/>
              <a:defRPr b="0" i="0" sz="1200" u="none" cap="none" strike="noStrike">
                <a:solidFill>
                  <a:schemeClr val="lt1"/>
                </a:solidFill>
                <a:latin typeface="Corbel"/>
                <a:ea typeface="Corbel"/>
                <a:cs typeface="Corbel"/>
                <a:sym typeface="Corbel"/>
              </a:defRPr>
            </a:lvl5pPr>
            <a:lvl6pPr indent="0" lvl="5" marL="0" marR="0" algn="ctr">
              <a:lnSpc>
                <a:spcPct val="100000"/>
              </a:lnSpc>
              <a:spcBef>
                <a:spcPts val="0"/>
              </a:spcBef>
              <a:spcAft>
                <a:spcPts val="0"/>
              </a:spcAft>
              <a:buClr>
                <a:srgbClr val="000000"/>
              </a:buClr>
              <a:buSzPts val="1200"/>
              <a:buFont typeface="Arial"/>
              <a:buNone/>
              <a:defRPr b="0" i="0" sz="1200" u="none" cap="none" strike="noStrike">
                <a:solidFill>
                  <a:schemeClr val="lt1"/>
                </a:solidFill>
                <a:latin typeface="Corbel"/>
                <a:ea typeface="Corbel"/>
                <a:cs typeface="Corbel"/>
                <a:sym typeface="Corbel"/>
              </a:defRPr>
            </a:lvl6pPr>
            <a:lvl7pPr indent="0" lvl="6" marL="0" marR="0" algn="ctr">
              <a:lnSpc>
                <a:spcPct val="100000"/>
              </a:lnSpc>
              <a:spcBef>
                <a:spcPts val="0"/>
              </a:spcBef>
              <a:spcAft>
                <a:spcPts val="0"/>
              </a:spcAft>
              <a:buClr>
                <a:srgbClr val="000000"/>
              </a:buClr>
              <a:buSzPts val="1200"/>
              <a:buFont typeface="Arial"/>
              <a:buNone/>
              <a:defRPr b="0" i="0" sz="1200" u="none" cap="none" strike="noStrike">
                <a:solidFill>
                  <a:schemeClr val="lt1"/>
                </a:solidFill>
                <a:latin typeface="Corbel"/>
                <a:ea typeface="Corbel"/>
                <a:cs typeface="Corbel"/>
                <a:sym typeface="Corbel"/>
              </a:defRPr>
            </a:lvl7pPr>
            <a:lvl8pPr indent="0" lvl="7" marL="0" marR="0" algn="ctr">
              <a:lnSpc>
                <a:spcPct val="100000"/>
              </a:lnSpc>
              <a:spcBef>
                <a:spcPts val="0"/>
              </a:spcBef>
              <a:spcAft>
                <a:spcPts val="0"/>
              </a:spcAft>
              <a:buClr>
                <a:srgbClr val="000000"/>
              </a:buClr>
              <a:buSzPts val="1200"/>
              <a:buFont typeface="Arial"/>
              <a:buNone/>
              <a:defRPr b="0" i="0" sz="1200" u="none" cap="none" strike="noStrike">
                <a:solidFill>
                  <a:schemeClr val="lt1"/>
                </a:solidFill>
                <a:latin typeface="Corbel"/>
                <a:ea typeface="Corbel"/>
                <a:cs typeface="Corbel"/>
                <a:sym typeface="Corbel"/>
              </a:defRPr>
            </a:lvl8pPr>
            <a:lvl9pPr indent="0" lvl="8" marL="0" marR="0" algn="ctr">
              <a:lnSpc>
                <a:spcPct val="100000"/>
              </a:lnSpc>
              <a:spcBef>
                <a:spcPts val="0"/>
              </a:spcBef>
              <a:spcAft>
                <a:spcPts val="0"/>
              </a:spcAft>
              <a:buClr>
                <a:srgbClr val="000000"/>
              </a:buClr>
              <a:buSzPts val="1200"/>
              <a:buFont typeface="Arial"/>
              <a:buNone/>
              <a:defRPr b="0" i="0" sz="1200" u="none" cap="none" strike="noStrike">
                <a:solidFill>
                  <a:schemeClr val="lt1"/>
                </a:solidFill>
                <a:latin typeface="Corbel"/>
                <a:ea typeface="Corbel"/>
                <a:cs typeface="Corbel"/>
                <a:sym typeface="Corbel"/>
              </a:defRPr>
            </a:lvl9pPr>
          </a:lstStyle>
          <a:p>
            <a:pPr indent="0" lvl="0" marL="0" rtl="0" algn="ctr">
              <a:spcBef>
                <a:spcPts val="0"/>
              </a:spcBef>
              <a:spcAft>
                <a:spcPts val="0"/>
              </a:spcAft>
              <a:buNone/>
            </a:pPr>
            <a:fld id="{00000000-1234-1234-1234-123412341234}" type="slidenum">
              <a:rPr lang="en-US"/>
              <a:t>‹#›</a:t>
            </a:fld>
            <a:endParaRPr/>
          </a:p>
        </p:txBody>
      </p:sp>
      <p:sp>
        <p:nvSpPr>
          <p:cNvPr id="34" name="Google Shape;34;p3"/>
          <p:cNvSpPr txBox="1"/>
          <p:nvPr>
            <p:ph idx="2" type="subTitle"/>
          </p:nvPr>
        </p:nvSpPr>
        <p:spPr>
          <a:xfrm>
            <a:off x="437550" y="1029000"/>
            <a:ext cx="11316900" cy="358800"/>
          </a:xfrm>
          <a:prstGeom prst="rect">
            <a:avLst/>
          </a:prstGeom>
        </p:spPr>
        <p:txBody>
          <a:bodyPr anchorCtr="0" anchor="t" bIns="0" lIns="0" spcFirstLastPara="1" rIns="0" wrap="square" tIns="0">
            <a:noAutofit/>
          </a:bodyPr>
          <a:lstStyle>
            <a:lvl1pPr lvl="0" rtl="0">
              <a:spcBef>
                <a:spcPts val="1000"/>
              </a:spcBef>
              <a:spcAft>
                <a:spcPts val="0"/>
              </a:spcAft>
              <a:buClr>
                <a:srgbClr val="186D8D"/>
              </a:buClr>
              <a:buSzPts val="1800"/>
              <a:buNone/>
              <a:defRPr>
                <a:solidFill>
                  <a:srgbClr val="186D8D"/>
                </a:solidFill>
              </a:defRPr>
            </a:lvl1pPr>
            <a:lvl2pPr lvl="1" rtl="0">
              <a:spcBef>
                <a:spcPts val="1000"/>
              </a:spcBef>
              <a:spcAft>
                <a:spcPts val="0"/>
              </a:spcAft>
              <a:buClr>
                <a:srgbClr val="186D8D"/>
              </a:buClr>
              <a:buSzPts val="1800"/>
              <a:buNone/>
              <a:defRPr>
                <a:solidFill>
                  <a:srgbClr val="186D8D"/>
                </a:solidFill>
              </a:defRPr>
            </a:lvl2pPr>
            <a:lvl3pPr lvl="2" rtl="0">
              <a:spcBef>
                <a:spcPts val="1000"/>
              </a:spcBef>
              <a:spcAft>
                <a:spcPts val="0"/>
              </a:spcAft>
              <a:buClr>
                <a:srgbClr val="186D8D"/>
              </a:buClr>
              <a:buSzPts val="1800"/>
              <a:buNone/>
              <a:defRPr>
                <a:solidFill>
                  <a:srgbClr val="186D8D"/>
                </a:solidFill>
              </a:defRPr>
            </a:lvl3pPr>
            <a:lvl4pPr lvl="3" rtl="0">
              <a:spcBef>
                <a:spcPts val="1000"/>
              </a:spcBef>
              <a:spcAft>
                <a:spcPts val="0"/>
              </a:spcAft>
              <a:buClr>
                <a:srgbClr val="186D8D"/>
              </a:buClr>
              <a:buSzPts val="1800"/>
              <a:buNone/>
              <a:defRPr>
                <a:solidFill>
                  <a:srgbClr val="186D8D"/>
                </a:solidFill>
              </a:defRPr>
            </a:lvl4pPr>
            <a:lvl5pPr lvl="4" rtl="0">
              <a:spcBef>
                <a:spcPts val="1000"/>
              </a:spcBef>
              <a:spcAft>
                <a:spcPts val="0"/>
              </a:spcAft>
              <a:buClr>
                <a:srgbClr val="186D8D"/>
              </a:buClr>
              <a:buSzPts val="1800"/>
              <a:buNone/>
              <a:defRPr>
                <a:solidFill>
                  <a:srgbClr val="186D8D"/>
                </a:solidFill>
              </a:defRPr>
            </a:lvl5pPr>
            <a:lvl6pPr lvl="5" rtl="0">
              <a:spcBef>
                <a:spcPts val="1000"/>
              </a:spcBef>
              <a:spcAft>
                <a:spcPts val="0"/>
              </a:spcAft>
              <a:buClr>
                <a:srgbClr val="186D8D"/>
              </a:buClr>
              <a:buSzPts val="1800"/>
              <a:buNone/>
              <a:defRPr>
                <a:solidFill>
                  <a:srgbClr val="186D8D"/>
                </a:solidFill>
              </a:defRPr>
            </a:lvl6pPr>
            <a:lvl7pPr lvl="6" rtl="0">
              <a:spcBef>
                <a:spcPts val="1000"/>
              </a:spcBef>
              <a:spcAft>
                <a:spcPts val="0"/>
              </a:spcAft>
              <a:buClr>
                <a:srgbClr val="186D8D"/>
              </a:buClr>
              <a:buSzPts val="1800"/>
              <a:buNone/>
              <a:defRPr>
                <a:solidFill>
                  <a:srgbClr val="186D8D"/>
                </a:solidFill>
              </a:defRPr>
            </a:lvl7pPr>
            <a:lvl8pPr lvl="7" rtl="0">
              <a:spcBef>
                <a:spcPts val="1000"/>
              </a:spcBef>
              <a:spcAft>
                <a:spcPts val="0"/>
              </a:spcAft>
              <a:buClr>
                <a:srgbClr val="186D8D"/>
              </a:buClr>
              <a:buSzPts val="1800"/>
              <a:buNone/>
              <a:defRPr>
                <a:solidFill>
                  <a:srgbClr val="186D8D"/>
                </a:solidFill>
              </a:defRPr>
            </a:lvl8pPr>
            <a:lvl9pPr lvl="8" rtl="0">
              <a:spcBef>
                <a:spcPts val="1000"/>
              </a:spcBef>
              <a:spcAft>
                <a:spcPts val="0"/>
              </a:spcAft>
              <a:buClr>
                <a:srgbClr val="186D8D"/>
              </a:buClr>
              <a:buSzPts val="1800"/>
              <a:buNone/>
              <a:defRPr>
                <a:solidFill>
                  <a:srgbClr val="186D8D"/>
                </a:solidFill>
              </a:defRPr>
            </a:lvl9pPr>
          </a:lstStyle>
          <a:p/>
        </p:txBody>
      </p:sp>
      <p:sp>
        <p:nvSpPr>
          <p:cNvPr id="35" name="Google Shape;35;p3"/>
          <p:cNvSpPr txBox="1"/>
          <p:nvPr/>
        </p:nvSpPr>
        <p:spPr>
          <a:xfrm>
            <a:off x="431800" y="6439820"/>
            <a:ext cx="5664000" cy="295200"/>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1200"/>
              <a:buFont typeface="Arial"/>
              <a:buNone/>
            </a:pPr>
            <a:r>
              <a:rPr b="0" i="0" lang="en-US" sz="1200" u="none" cap="none" strike="noStrike">
                <a:solidFill>
                  <a:srgbClr val="3F3F3F"/>
                </a:solidFill>
                <a:latin typeface="Candara"/>
                <a:ea typeface="Candara"/>
                <a:cs typeface="Candara"/>
                <a:sym typeface="Candara"/>
              </a:rPr>
              <a:t>Sigray Confidential – Do not Distribute</a:t>
            </a:r>
            <a:endParaRPr b="0" i="0" sz="1200" u="none" cap="none" strike="noStrike">
              <a:solidFill>
                <a:srgbClr val="3F3F3F"/>
              </a:solidFill>
              <a:latin typeface="Candara"/>
              <a:ea typeface="Candara"/>
              <a:cs typeface="Candara"/>
              <a:sym typeface="Candara"/>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p:cSld name="Section Header">
    <p:bg>
      <p:bgPr>
        <a:solidFill>
          <a:srgbClr val="3F3F3F"/>
        </a:solidFill>
      </p:bgPr>
    </p:bg>
    <p:spTree>
      <p:nvGrpSpPr>
        <p:cNvPr id="188" name="Shape 188"/>
        <p:cNvGrpSpPr/>
        <p:nvPr/>
      </p:nvGrpSpPr>
      <p:grpSpPr>
        <a:xfrm>
          <a:off x="0" y="0"/>
          <a:ext cx="0" cy="0"/>
          <a:chOff x="0" y="0"/>
          <a:chExt cx="0" cy="0"/>
        </a:xfrm>
      </p:grpSpPr>
      <p:pic>
        <p:nvPicPr>
          <p:cNvPr descr="A close-up of a microscope&#10;&#10;Description automatically generated" id="189" name="Google Shape;189;p21"/>
          <p:cNvPicPr preferRelativeResize="0"/>
          <p:nvPr/>
        </p:nvPicPr>
        <p:blipFill rotWithShape="1">
          <a:blip r:embed="rId2">
            <a:alphaModFix/>
          </a:blip>
          <a:srcRect b="35981" l="0" r="0" t="11761"/>
          <a:stretch/>
        </p:blipFill>
        <p:spPr>
          <a:xfrm>
            <a:off x="0" y="0"/>
            <a:ext cx="12192000" cy="6371351"/>
          </a:xfrm>
          <a:prstGeom prst="rect">
            <a:avLst/>
          </a:prstGeom>
          <a:noFill/>
          <a:ln>
            <a:noFill/>
          </a:ln>
        </p:spPr>
      </p:pic>
      <p:sp>
        <p:nvSpPr>
          <p:cNvPr id="190" name="Google Shape;190;p21"/>
          <p:cNvSpPr/>
          <p:nvPr/>
        </p:nvSpPr>
        <p:spPr>
          <a:xfrm>
            <a:off x="0" y="5209682"/>
            <a:ext cx="2411412" cy="114824"/>
          </a:xfrm>
          <a:prstGeom prst="rect">
            <a:avLst/>
          </a:prstGeom>
          <a:solidFill>
            <a:srgbClr val="186D8D"/>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ndara"/>
              <a:ea typeface="Candara"/>
              <a:cs typeface="Candara"/>
              <a:sym typeface="Candara"/>
            </a:endParaRPr>
          </a:p>
        </p:txBody>
      </p:sp>
      <p:sp>
        <p:nvSpPr>
          <p:cNvPr id="191" name="Google Shape;191;p21"/>
          <p:cNvSpPr/>
          <p:nvPr/>
        </p:nvSpPr>
        <p:spPr>
          <a:xfrm>
            <a:off x="9780103" y="6803351"/>
            <a:ext cx="1979897" cy="54650"/>
          </a:xfrm>
          <a:prstGeom prst="rect">
            <a:avLst/>
          </a:prstGeom>
          <a:solidFill>
            <a:srgbClr val="D9D9D9"/>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ndara"/>
              <a:ea typeface="Candara"/>
              <a:cs typeface="Candara"/>
              <a:sym typeface="Candara"/>
            </a:endParaRPr>
          </a:p>
        </p:txBody>
      </p:sp>
      <p:sp>
        <p:nvSpPr>
          <p:cNvPr id="192" name="Google Shape;192;p21"/>
          <p:cNvSpPr/>
          <p:nvPr/>
        </p:nvSpPr>
        <p:spPr>
          <a:xfrm>
            <a:off x="0" y="6803351"/>
            <a:ext cx="9780104" cy="54650"/>
          </a:xfrm>
          <a:prstGeom prst="rect">
            <a:avLst/>
          </a:prstGeom>
          <a:solidFill>
            <a:srgbClr val="00B0F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ndara"/>
              <a:ea typeface="Candara"/>
              <a:cs typeface="Candara"/>
              <a:sym typeface="Candara"/>
            </a:endParaRPr>
          </a:p>
        </p:txBody>
      </p:sp>
      <p:sp>
        <p:nvSpPr>
          <p:cNvPr id="193" name="Google Shape;193;p21"/>
          <p:cNvSpPr/>
          <p:nvPr/>
        </p:nvSpPr>
        <p:spPr>
          <a:xfrm>
            <a:off x="11760000" y="6803351"/>
            <a:ext cx="432000" cy="54650"/>
          </a:xfrm>
          <a:prstGeom prst="rect">
            <a:avLst/>
          </a:prstGeom>
          <a:solidFill>
            <a:srgbClr val="186D8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ndara"/>
              <a:ea typeface="Candara"/>
              <a:cs typeface="Candara"/>
              <a:sym typeface="Candara"/>
            </a:endParaRPr>
          </a:p>
        </p:txBody>
      </p:sp>
      <p:sp>
        <p:nvSpPr>
          <p:cNvPr id="194" name="Google Shape;194;p21"/>
          <p:cNvSpPr txBox="1"/>
          <p:nvPr>
            <p:ph idx="12" type="sldNum"/>
          </p:nvPr>
        </p:nvSpPr>
        <p:spPr>
          <a:xfrm>
            <a:off x="11760000" y="6371351"/>
            <a:ext cx="432000" cy="432000"/>
          </a:xfrm>
          <a:prstGeom prst="rect">
            <a:avLst/>
          </a:prstGeom>
          <a:solidFill>
            <a:srgbClr val="3F3F3F"/>
          </a:solidFill>
          <a:ln>
            <a:noFill/>
          </a:ln>
        </p:spPr>
        <p:txBody>
          <a:bodyPr anchorCtr="0" anchor="ctr" bIns="0" lIns="0" spcFirstLastPara="1" rIns="0" wrap="square" tIns="0">
            <a:noAutofit/>
          </a:bodyPr>
          <a:lstStyle>
            <a:lvl1pPr indent="0" lvl="0" marL="0" marR="0" algn="ctr">
              <a:lnSpc>
                <a:spcPct val="100000"/>
              </a:lnSpc>
              <a:spcBef>
                <a:spcPts val="0"/>
              </a:spcBef>
              <a:spcAft>
                <a:spcPts val="0"/>
              </a:spcAft>
              <a:buClr>
                <a:srgbClr val="000000"/>
              </a:buClr>
              <a:buSzPts val="1200"/>
              <a:buFont typeface="Arial"/>
              <a:buNone/>
              <a:defRPr b="0" i="0" sz="1200" u="none" cap="none" strike="noStrike">
                <a:solidFill>
                  <a:schemeClr val="lt1"/>
                </a:solidFill>
                <a:latin typeface="Corbel"/>
                <a:ea typeface="Corbel"/>
                <a:cs typeface="Corbel"/>
                <a:sym typeface="Corbel"/>
              </a:defRPr>
            </a:lvl1pPr>
            <a:lvl2pPr indent="0" lvl="1" marL="0" marR="0" algn="ctr">
              <a:lnSpc>
                <a:spcPct val="100000"/>
              </a:lnSpc>
              <a:spcBef>
                <a:spcPts val="0"/>
              </a:spcBef>
              <a:spcAft>
                <a:spcPts val="0"/>
              </a:spcAft>
              <a:buClr>
                <a:srgbClr val="000000"/>
              </a:buClr>
              <a:buSzPts val="1200"/>
              <a:buFont typeface="Arial"/>
              <a:buNone/>
              <a:defRPr b="0" i="0" sz="1200" u="none" cap="none" strike="noStrike">
                <a:solidFill>
                  <a:schemeClr val="lt1"/>
                </a:solidFill>
                <a:latin typeface="Corbel"/>
                <a:ea typeface="Corbel"/>
                <a:cs typeface="Corbel"/>
                <a:sym typeface="Corbel"/>
              </a:defRPr>
            </a:lvl2pPr>
            <a:lvl3pPr indent="0" lvl="2" marL="0" marR="0" algn="ctr">
              <a:lnSpc>
                <a:spcPct val="100000"/>
              </a:lnSpc>
              <a:spcBef>
                <a:spcPts val="0"/>
              </a:spcBef>
              <a:spcAft>
                <a:spcPts val="0"/>
              </a:spcAft>
              <a:buClr>
                <a:srgbClr val="000000"/>
              </a:buClr>
              <a:buSzPts val="1200"/>
              <a:buFont typeface="Arial"/>
              <a:buNone/>
              <a:defRPr b="0" i="0" sz="1200" u="none" cap="none" strike="noStrike">
                <a:solidFill>
                  <a:schemeClr val="lt1"/>
                </a:solidFill>
                <a:latin typeface="Corbel"/>
                <a:ea typeface="Corbel"/>
                <a:cs typeface="Corbel"/>
                <a:sym typeface="Corbel"/>
              </a:defRPr>
            </a:lvl3pPr>
            <a:lvl4pPr indent="0" lvl="3" marL="0" marR="0" algn="ctr">
              <a:lnSpc>
                <a:spcPct val="100000"/>
              </a:lnSpc>
              <a:spcBef>
                <a:spcPts val="0"/>
              </a:spcBef>
              <a:spcAft>
                <a:spcPts val="0"/>
              </a:spcAft>
              <a:buClr>
                <a:srgbClr val="000000"/>
              </a:buClr>
              <a:buSzPts val="1200"/>
              <a:buFont typeface="Arial"/>
              <a:buNone/>
              <a:defRPr b="0" i="0" sz="1200" u="none" cap="none" strike="noStrike">
                <a:solidFill>
                  <a:schemeClr val="lt1"/>
                </a:solidFill>
                <a:latin typeface="Corbel"/>
                <a:ea typeface="Corbel"/>
                <a:cs typeface="Corbel"/>
                <a:sym typeface="Corbel"/>
              </a:defRPr>
            </a:lvl4pPr>
            <a:lvl5pPr indent="0" lvl="4" marL="0" marR="0" algn="ctr">
              <a:lnSpc>
                <a:spcPct val="100000"/>
              </a:lnSpc>
              <a:spcBef>
                <a:spcPts val="0"/>
              </a:spcBef>
              <a:spcAft>
                <a:spcPts val="0"/>
              </a:spcAft>
              <a:buClr>
                <a:srgbClr val="000000"/>
              </a:buClr>
              <a:buSzPts val="1200"/>
              <a:buFont typeface="Arial"/>
              <a:buNone/>
              <a:defRPr b="0" i="0" sz="1200" u="none" cap="none" strike="noStrike">
                <a:solidFill>
                  <a:schemeClr val="lt1"/>
                </a:solidFill>
                <a:latin typeface="Corbel"/>
                <a:ea typeface="Corbel"/>
                <a:cs typeface="Corbel"/>
                <a:sym typeface="Corbel"/>
              </a:defRPr>
            </a:lvl5pPr>
            <a:lvl6pPr indent="0" lvl="5" marL="0" marR="0" algn="ctr">
              <a:lnSpc>
                <a:spcPct val="100000"/>
              </a:lnSpc>
              <a:spcBef>
                <a:spcPts val="0"/>
              </a:spcBef>
              <a:spcAft>
                <a:spcPts val="0"/>
              </a:spcAft>
              <a:buClr>
                <a:srgbClr val="000000"/>
              </a:buClr>
              <a:buSzPts val="1200"/>
              <a:buFont typeface="Arial"/>
              <a:buNone/>
              <a:defRPr b="0" i="0" sz="1200" u="none" cap="none" strike="noStrike">
                <a:solidFill>
                  <a:schemeClr val="lt1"/>
                </a:solidFill>
                <a:latin typeface="Corbel"/>
                <a:ea typeface="Corbel"/>
                <a:cs typeface="Corbel"/>
                <a:sym typeface="Corbel"/>
              </a:defRPr>
            </a:lvl6pPr>
            <a:lvl7pPr indent="0" lvl="6" marL="0" marR="0" algn="ctr">
              <a:lnSpc>
                <a:spcPct val="100000"/>
              </a:lnSpc>
              <a:spcBef>
                <a:spcPts val="0"/>
              </a:spcBef>
              <a:spcAft>
                <a:spcPts val="0"/>
              </a:spcAft>
              <a:buClr>
                <a:srgbClr val="000000"/>
              </a:buClr>
              <a:buSzPts val="1200"/>
              <a:buFont typeface="Arial"/>
              <a:buNone/>
              <a:defRPr b="0" i="0" sz="1200" u="none" cap="none" strike="noStrike">
                <a:solidFill>
                  <a:schemeClr val="lt1"/>
                </a:solidFill>
                <a:latin typeface="Corbel"/>
                <a:ea typeface="Corbel"/>
                <a:cs typeface="Corbel"/>
                <a:sym typeface="Corbel"/>
              </a:defRPr>
            </a:lvl7pPr>
            <a:lvl8pPr indent="0" lvl="7" marL="0" marR="0" algn="ctr">
              <a:lnSpc>
                <a:spcPct val="100000"/>
              </a:lnSpc>
              <a:spcBef>
                <a:spcPts val="0"/>
              </a:spcBef>
              <a:spcAft>
                <a:spcPts val="0"/>
              </a:spcAft>
              <a:buClr>
                <a:srgbClr val="000000"/>
              </a:buClr>
              <a:buSzPts val="1200"/>
              <a:buFont typeface="Arial"/>
              <a:buNone/>
              <a:defRPr b="0" i="0" sz="1200" u="none" cap="none" strike="noStrike">
                <a:solidFill>
                  <a:schemeClr val="lt1"/>
                </a:solidFill>
                <a:latin typeface="Corbel"/>
                <a:ea typeface="Corbel"/>
                <a:cs typeface="Corbel"/>
                <a:sym typeface="Corbel"/>
              </a:defRPr>
            </a:lvl8pPr>
            <a:lvl9pPr indent="0" lvl="8" marL="0" marR="0" algn="ctr">
              <a:lnSpc>
                <a:spcPct val="100000"/>
              </a:lnSpc>
              <a:spcBef>
                <a:spcPts val="0"/>
              </a:spcBef>
              <a:spcAft>
                <a:spcPts val="0"/>
              </a:spcAft>
              <a:buClr>
                <a:srgbClr val="000000"/>
              </a:buClr>
              <a:buSzPts val="1200"/>
              <a:buFont typeface="Arial"/>
              <a:buNone/>
              <a:defRPr b="0" i="0" sz="1200" u="none" cap="none" strike="noStrike">
                <a:solidFill>
                  <a:schemeClr val="lt1"/>
                </a:solidFill>
                <a:latin typeface="Corbel"/>
                <a:ea typeface="Corbel"/>
                <a:cs typeface="Corbel"/>
                <a:sym typeface="Corbel"/>
              </a:defRPr>
            </a:lvl9pPr>
          </a:lstStyle>
          <a:p>
            <a:pPr indent="0" lvl="0" marL="0" rtl="0" algn="ctr">
              <a:spcBef>
                <a:spcPts val="0"/>
              </a:spcBef>
              <a:spcAft>
                <a:spcPts val="0"/>
              </a:spcAft>
              <a:buNone/>
            </a:pPr>
            <a:fld id="{00000000-1234-1234-1234-123412341234}" type="slidenum">
              <a:rPr lang="en-US"/>
              <a:t>‹#›</a:t>
            </a:fld>
            <a:endParaRPr/>
          </a:p>
        </p:txBody>
      </p:sp>
      <p:sp>
        <p:nvSpPr>
          <p:cNvPr id="195" name="Google Shape;195;p21"/>
          <p:cNvSpPr txBox="1"/>
          <p:nvPr/>
        </p:nvSpPr>
        <p:spPr>
          <a:xfrm>
            <a:off x="9566787" y="144291"/>
            <a:ext cx="2585885" cy="253916"/>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050"/>
              <a:buFont typeface="Arial"/>
              <a:buNone/>
            </a:pPr>
            <a:r>
              <a:rPr b="0" i="0" lang="en-US" sz="1050" u="none" cap="none" strike="noStrike">
                <a:solidFill>
                  <a:schemeClr val="lt1"/>
                </a:solidFill>
                <a:latin typeface="Arial Narrow"/>
                <a:ea typeface="Arial Narrow"/>
                <a:cs typeface="Arial Narrow"/>
                <a:sym typeface="Arial Narrow"/>
              </a:rPr>
              <a:t>Coin cell battery imaged with Sigray EclipseXRM</a:t>
            </a:r>
            <a:endParaRPr b="0" i="0" sz="1050" u="none" cap="none" strike="noStrike">
              <a:solidFill>
                <a:schemeClr val="lt1"/>
              </a:solidFill>
              <a:latin typeface="Arial Narrow"/>
              <a:ea typeface="Arial Narrow"/>
              <a:cs typeface="Arial Narrow"/>
              <a:sym typeface="Arial Narrow"/>
            </a:endParaRPr>
          </a:p>
        </p:txBody>
      </p:sp>
      <p:sp>
        <p:nvSpPr>
          <p:cNvPr id="196" name="Google Shape;196;p21"/>
          <p:cNvSpPr txBox="1"/>
          <p:nvPr>
            <p:ph type="title"/>
          </p:nvPr>
        </p:nvSpPr>
        <p:spPr>
          <a:xfrm>
            <a:off x="-1700" y="2655652"/>
            <a:ext cx="5958000" cy="1458900"/>
          </a:xfrm>
          <a:prstGeom prst="rect">
            <a:avLst/>
          </a:prstGeom>
          <a:solidFill>
            <a:schemeClr val="lt1"/>
          </a:solidFill>
          <a:ln>
            <a:noFill/>
          </a:ln>
        </p:spPr>
        <p:txBody>
          <a:bodyPr anchorCtr="0" anchor="ctr" bIns="180000" lIns="252000" spcFirstLastPara="1" rIns="180000" wrap="square" tIns="180000">
            <a:noAutofit/>
          </a:bodyPr>
          <a:lstStyle>
            <a:lvl1pPr lvl="0" rtl="0" algn="l">
              <a:lnSpc>
                <a:spcPct val="90000"/>
              </a:lnSpc>
              <a:spcBef>
                <a:spcPts val="0"/>
              </a:spcBef>
              <a:spcAft>
                <a:spcPts val="0"/>
              </a:spcAft>
              <a:buClr>
                <a:srgbClr val="3F3F3F"/>
              </a:buClr>
              <a:buSzPts val="3200"/>
              <a:buFont typeface="Open Sans"/>
              <a:buNone/>
              <a:defRPr b="1">
                <a:solidFill>
                  <a:srgbClr val="3F3F3F"/>
                </a:solidFill>
                <a:latin typeface="Open Sans"/>
                <a:ea typeface="Open Sans"/>
                <a:cs typeface="Open Sans"/>
                <a:sym typeface="Open Sans"/>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197" name="Google Shape;197;p21"/>
          <p:cNvSpPr txBox="1"/>
          <p:nvPr>
            <p:ph idx="1" type="subTitle"/>
          </p:nvPr>
        </p:nvSpPr>
        <p:spPr>
          <a:xfrm>
            <a:off x="0" y="4110750"/>
            <a:ext cx="5958000" cy="1098900"/>
          </a:xfrm>
          <a:prstGeom prst="rect">
            <a:avLst/>
          </a:prstGeom>
          <a:solidFill>
            <a:srgbClr val="186D8D">
              <a:alpha val="80000"/>
            </a:srgbClr>
          </a:solidFill>
          <a:ln>
            <a:noFill/>
          </a:ln>
        </p:spPr>
        <p:txBody>
          <a:bodyPr anchorCtr="0" anchor="ctr" bIns="91425" lIns="342900" spcFirstLastPara="1" rIns="91425" wrap="square" tIns="91425">
            <a:noAutofit/>
          </a:bodyPr>
          <a:lstStyle>
            <a:lvl1pPr lvl="0" rtl="0">
              <a:lnSpc>
                <a:spcPct val="100000"/>
              </a:lnSpc>
              <a:spcBef>
                <a:spcPts val="1000"/>
              </a:spcBef>
              <a:spcAft>
                <a:spcPts val="0"/>
              </a:spcAft>
              <a:buClr>
                <a:schemeClr val="lt1"/>
              </a:buClr>
              <a:buSzPts val="1800"/>
              <a:buNone/>
              <a:defRPr>
                <a:solidFill>
                  <a:schemeClr val="lt1"/>
                </a:solidFill>
              </a:defRPr>
            </a:lvl1pPr>
            <a:lvl2pPr lvl="1" rtl="0">
              <a:lnSpc>
                <a:spcPct val="100000"/>
              </a:lnSpc>
              <a:spcBef>
                <a:spcPts val="1000"/>
              </a:spcBef>
              <a:spcAft>
                <a:spcPts val="0"/>
              </a:spcAft>
              <a:buClr>
                <a:schemeClr val="lt1"/>
              </a:buClr>
              <a:buSzPts val="1800"/>
              <a:buNone/>
              <a:defRPr>
                <a:solidFill>
                  <a:schemeClr val="lt1"/>
                </a:solidFill>
              </a:defRPr>
            </a:lvl2pPr>
            <a:lvl3pPr lvl="2" rtl="0">
              <a:lnSpc>
                <a:spcPct val="100000"/>
              </a:lnSpc>
              <a:spcBef>
                <a:spcPts val="1000"/>
              </a:spcBef>
              <a:spcAft>
                <a:spcPts val="0"/>
              </a:spcAft>
              <a:buClr>
                <a:schemeClr val="lt1"/>
              </a:buClr>
              <a:buSzPts val="1800"/>
              <a:buNone/>
              <a:defRPr>
                <a:solidFill>
                  <a:schemeClr val="lt1"/>
                </a:solidFill>
              </a:defRPr>
            </a:lvl3pPr>
            <a:lvl4pPr lvl="3" rtl="0">
              <a:lnSpc>
                <a:spcPct val="100000"/>
              </a:lnSpc>
              <a:spcBef>
                <a:spcPts val="1000"/>
              </a:spcBef>
              <a:spcAft>
                <a:spcPts val="0"/>
              </a:spcAft>
              <a:buClr>
                <a:schemeClr val="lt1"/>
              </a:buClr>
              <a:buSzPts val="1800"/>
              <a:buNone/>
              <a:defRPr>
                <a:solidFill>
                  <a:schemeClr val="lt1"/>
                </a:solidFill>
              </a:defRPr>
            </a:lvl4pPr>
            <a:lvl5pPr lvl="4" rtl="0">
              <a:lnSpc>
                <a:spcPct val="100000"/>
              </a:lnSpc>
              <a:spcBef>
                <a:spcPts val="1000"/>
              </a:spcBef>
              <a:spcAft>
                <a:spcPts val="0"/>
              </a:spcAft>
              <a:buClr>
                <a:schemeClr val="lt1"/>
              </a:buClr>
              <a:buSzPts val="1800"/>
              <a:buNone/>
              <a:defRPr>
                <a:solidFill>
                  <a:schemeClr val="lt1"/>
                </a:solidFill>
              </a:defRPr>
            </a:lvl5pPr>
            <a:lvl6pPr lvl="5" rtl="0">
              <a:lnSpc>
                <a:spcPct val="100000"/>
              </a:lnSpc>
              <a:spcBef>
                <a:spcPts val="1000"/>
              </a:spcBef>
              <a:spcAft>
                <a:spcPts val="0"/>
              </a:spcAft>
              <a:buClr>
                <a:schemeClr val="lt1"/>
              </a:buClr>
              <a:buSzPts val="1800"/>
              <a:buNone/>
              <a:defRPr>
                <a:solidFill>
                  <a:schemeClr val="lt1"/>
                </a:solidFill>
              </a:defRPr>
            </a:lvl6pPr>
            <a:lvl7pPr lvl="6" rtl="0">
              <a:lnSpc>
                <a:spcPct val="100000"/>
              </a:lnSpc>
              <a:spcBef>
                <a:spcPts val="1000"/>
              </a:spcBef>
              <a:spcAft>
                <a:spcPts val="0"/>
              </a:spcAft>
              <a:buClr>
                <a:schemeClr val="lt1"/>
              </a:buClr>
              <a:buSzPts val="1800"/>
              <a:buNone/>
              <a:defRPr>
                <a:solidFill>
                  <a:schemeClr val="lt1"/>
                </a:solidFill>
              </a:defRPr>
            </a:lvl7pPr>
            <a:lvl8pPr lvl="7" rtl="0">
              <a:lnSpc>
                <a:spcPct val="100000"/>
              </a:lnSpc>
              <a:spcBef>
                <a:spcPts val="1000"/>
              </a:spcBef>
              <a:spcAft>
                <a:spcPts val="0"/>
              </a:spcAft>
              <a:buClr>
                <a:schemeClr val="lt1"/>
              </a:buClr>
              <a:buSzPts val="1800"/>
              <a:buNone/>
              <a:defRPr>
                <a:solidFill>
                  <a:schemeClr val="lt1"/>
                </a:solidFill>
              </a:defRPr>
            </a:lvl8pPr>
            <a:lvl9pPr lvl="8" rtl="0">
              <a:lnSpc>
                <a:spcPct val="100000"/>
              </a:lnSpc>
              <a:spcBef>
                <a:spcPts val="1000"/>
              </a:spcBef>
              <a:spcAft>
                <a:spcPts val="0"/>
              </a:spcAft>
              <a:buClr>
                <a:schemeClr val="lt1"/>
              </a:buClr>
              <a:buSzPts val="1800"/>
              <a:buNone/>
              <a:defRPr>
                <a:solidFill>
                  <a:schemeClr val="lt1"/>
                </a:solidFill>
              </a:defRPr>
            </a:lvl9pPr>
          </a:lstStyle>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p:cSld name="Title and Content">
    <p:spTree>
      <p:nvGrpSpPr>
        <p:cNvPr id="198" name="Shape 198"/>
        <p:cNvGrpSpPr/>
        <p:nvPr/>
      </p:nvGrpSpPr>
      <p:grpSpPr>
        <a:xfrm>
          <a:off x="0" y="0"/>
          <a:ext cx="0" cy="0"/>
          <a:chOff x="0" y="0"/>
          <a:chExt cx="0" cy="0"/>
        </a:xfrm>
      </p:grpSpPr>
      <p:sp>
        <p:nvSpPr>
          <p:cNvPr id="199" name="Google Shape;199;p22"/>
          <p:cNvSpPr txBox="1"/>
          <p:nvPr>
            <p:ph type="title"/>
          </p:nvPr>
        </p:nvSpPr>
        <p:spPr>
          <a:xfrm>
            <a:off x="432000" y="432000"/>
            <a:ext cx="11328000" cy="432000"/>
          </a:xfrm>
          <a:prstGeom prst="rect">
            <a:avLst/>
          </a:prstGeom>
          <a:noFill/>
          <a:ln>
            <a:noFill/>
          </a:ln>
        </p:spPr>
        <p:txBody>
          <a:bodyPr anchorCtr="0" anchor="ctr" bIns="0" lIns="0" spcFirstLastPara="1" rIns="0" wrap="square" tIns="0">
            <a:noAutofit/>
          </a:bodyPr>
          <a:lstStyle>
            <a:lvl1pPr lvl="0" algn="l">
              <a:lnSpc>
                <a:spcPct val="90000"/>
              </a:lnSpc>
              <a:spcBef>
                <a:spcPts val="0"/>
              </a:spcBef>
              <a:spcAft>
                <a:spcPts val="0"/>
              </a:spcAft>
              <a:buClr>
                <a:srgbClr val="3F3F3F"/>
              </a:buClr>
              <a:buSzPts val="3200"/>
              <a:buFont typeface="Open Sans"/>
              <a:buNone/>
              <a:defRPr>
                <a:solidFill>
                  <a:srgbClr val="3F3F3F"/>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00" name="Google Shape;200;p22"/>
          <p:cNvSpPr txBox="1"/>
          <p:nvPr>
            <p:ph idx="1" type="body"/>
          </p:nvPr>
        </p:nvSpPr>
        <p:spPr>
          <a:xfrm>
            <a:off x="432000" y="1008000"/>
            <a:ext cx="11328000" cy="5183250"/>
          </a:xfrm>
          <a:prstGeom prst="rect">
            <a:avLst/>
          </a:prstGeom>
          <a:noFill/>
          <a:ln>
            <a:noFill/>
          </a:ln>
        </p:spPr>
        <p:txBody>
          <a:bodyPr anchorCtr="0" anchor="t" bIns="0" lIns="0" spcFirstLastPara="1" rIns="0" wrap="square" tIns="0">
            <a:noAutofit/>
          </a:bodyPr>
          <a:lstStyle>
            <a:lvl1pPr indent="-342900" lvl="0" marL="457200" algn="l">
              <a:lnSpc>
                <a:spcPct val="100000"/>
              </a:lnSpc>
              <a:spcBef>
                <a:spcPts val="800"/>
              </a:spcBef>
              <a:spcAft>
                <a:spcPts val="0"/>
              </a:spcAft>
              <a:buSzPts val="1800"/>
              <a:buChar char="•"/>
              <a:defRPr/>
            </a:lvl1pPr>
            <a:lvl2pPr indent="-330200" lvl="1" marL="914400" algn="l">
              <a:lnSpc>
                <a:spcPct val="100000"/>
              </a:lnSpc>
              <a:spcBef>
                <a:spcPts val="800"/>
              </a:spcBef>
              <a:spcAft>
                <a:spcPts val="0"/>
              </a:spcAft>
              <a:buSzPts val="1600"/>
              <a:buChar char="•"/>
              <a:defRPr/>
            </a:lvl2pPr>
            <a:lvl3pPr indent="-317500" lvl="2" marL="1371600" algn="l">
              <a:lnSpc>
                <a:spcPct val="100000"/>
              </a:lnSpc>
              <a:spcBef>
                <a:spcPts val="800"/>
              </a:spcBef>
              <a:spcAft>
                <a:spcPts val="0"/>
              </a:spcAft>
              <a:buSzPts val="1400"/>
              <a:buChar char="•"/>
              <a:defRPr/>
            </a:lvl3pPr>
            <a:lvl4pPr indent="-317500" lvl="3" marL="1828800" algn="l">
              <a:lnSpc>
                <a:spcPct val="100000"/>
              </a:lnSpc>
              <a:spcBef>
                <a:spcPts val="800"/>
              </a:spcBef>
              <a:spcAft>
                <a:spcPts val="0"/>
              </a:spcAft>
              <a:buSzPts val="1400"/>
              <a:buChar char="•"/>
              <a:defRPr/>
            </a:lvl4pPr>
            <a:lvl5pPr indent="-317500" lvl="4" marL="2286000" algn="l">
              <a:lnSpc>
                <a:spcPct val="100000"/>
              </a:lnSpc>
              <a:spcBef>
                <a:spcPts val="800"/>
              </a:spcBef>
              <a:spcAft>
                <a:spcPts val="0"/>
              </a:spcAft>
              <a:buSzPts val="1400"/>
              <a:buChar char="•"/>
              <a:defRPr/>
            </a:lvl5pPr>
            <a:lvl6pPr indent="-342900" lvl="5" marL="2743200" algn="l">
              <a:lnSpc>
                <a:spcPct val="100000"/>
              </a:lnSpc>
              <a:spcBef>
                <a:spcPts val="800"/>
              </a:spcBef>
              <a:spcAft>
                <a:spcPts val="0"/>
              </a:spcAft>
              <a:buSzPts val="1800"/>
              <a:buChar char="•"/>
              <a:defRPr/>
            </a:lvl6pPr>
            <a:lvl7pPr indent="-342900" lvl="6" marL="3200400" algn="l">
              <a:lnSpc>
                <a:spcPct val="100000"/>
              </a:lnSpc>
              <a:spcBef>
                <a:spcPts val="800"/>
              </a:spcBef>
              <a:spcAft>
                <a:spcPts val="0"/>
              </a:spcAft>
              <a:buSzPts val="1800"/>
              <a:buChar char="•"/>
              <a:defRPr/>
            </a:lvl7pPr>
            <a:lvl8pPr indent="-342900" lvl="7" marL="3657600" algn="l">
              <a:lnSpc>
                <a:spcPct val="100000"/>
              </a:lnSpc>
              <a:spcBef>
                <a:spcPts val="800"/>
              </a:spcBef>
              <a:spcAft>
                <a:spcPts val="0"/>
              </a:spcAft>
              <a:buSzPts val="1800"/>
              <a:buChar char="•"/>
              <a:defRPr/>
            </a:lvl8pPr>
            <a:lvl9pPr indent="-342900" lvl="8" marL="4114800" algn="l">
              <a:lnSpc>
                <a:spcPct val="100000"/>
              </a:lnSpc>
              <a:spcBef>
                <a:spcPts val="800"/>
              </a:spcBef>
              <a:spcAft>
                <a:spcPts val="0"/>
              </a:spcAft>
              <a:buSzPts val="1800"/>
              <a:buChar char="•"/>
              <a:defRPr/>
            </a:lvl9pPr>
          </a:lstStyle>
          <a:p/>
        </p:txBody>
      </p:sp>
      <p:sp>
        <p:nvSpPr>
          <p:cNvPr id="201" name="Google Shape;201;p22"/>
          <p:cNvSpPr txBox="1"/>
          <p:nvPr>
            <p:ph idx="12" type="sldNum"/>
          </p:nvPr>
        </p:nvSpPr>
        <p:spPr>
          <a:xfrm>
            <a:off x="11760000" y="6371351"/>
            <a:ext cx="432000" cy="432000"/>
          </a:xfrm>
          <a:prstGeom prst="rect">
            <a:avLst/>
          </a:prstGeom>
          <a:solidFill>
            <a:srgbClr val="3F3F3F"/>
          </a:solidFill>
          <a:ln>
            <a:noFill/>
          </a:ln>
        </p:spPr>
        <p:txBody>
          <a:bodyPr anchorCtr="0" anchor="ctr" bIns="0" lIns="0" spcFirstLastPara="1" rIns="0" wrap="square" tIns="0">
            <a:noAutofit/>
          </a:bodyPr>
          <a:lstStyle>
            <a:lvl1pPr indent="0" lvl="0" marL="0" marR="0" algn="ctr">
              <a:lnSpc>
                <a:spcPct val="100000"/>
              </a:lnSpc>
              <a:spcBef>
                <a:spcPts val="0"/>
              </a:spcBef>
              <a:spcAft>
                <a:spcPts val="0"/>
              </a:spcAft>
              <a:buClr>
                <a:srgbClr val="000000"/>
              </a:buClr>
              <a:buSzPts val="1200"/>
              <a:buFont typeface="Arial"/>
              <a:buNone/>
              <a:defRPr b="0" i="0" sz="1200" u="none" cap="none" strike="noStrike">
                <a:solidFill>
                  <a:schemeClr val="lt1"/>
                </a:solidFill>
                <a:latin typeface="Corbel"/>
                <a:ea typeface="Corbel"/>
                <a:cs typeface="Corbel"/>
                <a:sym typeface="Corbel"/>
              </a:defRPr>
            </a:lvl1pPr>
            <a:lvl2pPr indent="0" lvl="1" marL="0" marR="0" algn="ctr">
              <a:lnSpc>
                <a:spcPct val="100000"/>
              </a:lnSpc>
              <a:spcBef>
                <a:spcPts val="0"/>
              </a:spcBef>
              <a:spcAft>
                <a:spcPts val="0"/>
              </a:spcAft>
              <a:buClr>
                <a:srgbClr val="000000"/>
              </a:buClr>
              <a:buSzPts val="1200"/>
              <a:buFont typeface="Arial"/>
              <a:buNone/>
              <a:defRPr b="0" i="0" sz="1200" u="none" cap="none" strike="noStrike">
                <a:solidFill>
                  <a:schemeClr val="lt1"/>
                </a:solidFill>
                <a:latin typeface="Corbel"/>
                <a:ea typeface="Corbel"/>
                <a:cs typeface="Corbel"/>
                <a:sym typeface="Corbel"/>
              </a:defRPr>
            </a:lvl2pPr>
            <a:lvl3pPr indent="0" lvl="2" marL="0" marR="0" algn="ctr">
              <a:lnSpc>
                <a:spcPct val="100000"/>
              </a:lnSpc>
              <a:spcBef>
                <a:spcPts val="0"/>
              </a:spcBef>
              <a:spcAft>
                <a:spcPts val="0"/>
              </a:spcAft>
              <a:buClr>
                <a:srgbClr val="000000"/>
              </a:buClr>
              <a:buSzPts val="1200"/>
              <a:buFont typeface="Arial"/>
              <a:buNone/>
              <a:defRPr b="0" i="0" sz="1200" u="none" cap="none" strike="noStrike">
                <a:solidFill>
                  <a:schemeClr val="lt1"/>
                </a:solidFill>
                <a:latin typeface="Corbel"/>
                <a:ea typeface="Corbel"/>
                <a:cs typeface="Corbel"/>
                <a:sym typeface="Corbel"/>
              </a:defRPr>
            </a:lvl3pPr>
            <a:lvl4pPr indent="0" lvl="3" marL="0" marR="0" algn="ctr">
              <a:lnSpc>
                <a:spcPct val="100000"/>
              </a:lnSpc>
              <a:spcBef>
                <a:spcPts val="0"/>
              </a:spcBef>
              <a:spcAft>
                <a:spcPts val="0"/>
              </a:spcAft>
              <a:buClr>
                <a:srgbClr val="000000"/>
              </a:buClr>
              <a:buSzPts val="1200"/>
              <a:buFont typeface="Arial"/>
              <a:buNone/>
              <a:defRPr b="0" i="0" sz="1200" u="none" cap="none" strike="noStrike">
                <a:solidFill>
                  <a:schemeClr val="lt1"/>
                </a:solidFill>
                <a:latin typeface="Corbel"/>
                <a:ea typeface="Corbel"/>
                <a:cs typeface="Corbel"/>
                <a:sym typeface="Corbel"/>
              </a:defRPr>
            </a:lvl4pPr>
            <a:lvl5pPr indent="0" lvl="4" marL="0" marR="0" algn="ctr">
              <a:lnSpc>
                <a:spcPct val="100000"/>
              </a:lnSpc>
              <a:spcBef>
                <a:spcPts val="0"/>
              </a:spcBef>
              <a:spcAft>
                <a:spcPts val="0"/>
              </a:spcAft>
              <a:buClr>
                <a:srgbClr val="000000"/>
              </a:buClr>
              <a:buSzPts val="1200"/>
              <a:buFont typeface="Arial"/>
              <a:buNone/>
              <a:defRPr b="0" i="0" sz="1200" u="none" cap="none" strike="noStrike">
                <a:solidFill>
                  <a:schemeClr val="lt1"/>
                </a:solidFill>
                <a:latin typeface="Corbel"/>
                <a:ea typeface="Corbel"/>
                <a:cs typeface="Corbel"/>
                <a:sym typeface="Corbel"/>
              </a:defRPr>
            </a:lvl5pPr>
            <a:lvl6pPr indent="0" lvl="5" marL="0" marR="0" algn="ctr">
              <a:lnSpc>
                <a:spcPct val="100000"/>
              </a:lnSpc>
              <a:spcBef>
                <a:spcPts val="0"/>
              </a:spcBef>
              <a:spcAft>
                <a:spcPts val="0"/>
              </a:spcAft>
              <a:buClr>
                <a:srgbClr val="000000"/>
              </a:buClr>
              <a:buSzPts val="1200"/>
              <a:buFont typeface="Arial"/>
              <a:buNone/>
              <a:defRPr b="0" i="0" sz="1200" u="none" cap="none" strike="noStrike">
                <a:solidFill>
                  <a:schemeClr val="lt1"/>
                </a:solidFill>
                <a:latin typeface="Corbel"/>
                <a:ea typeface="Corbel"/>
                <a:cs typeface="Corbel"/>
                <a:sym typeface="Corbel"/>
              </a:defRPr>
            </a:lvl6pPr>
            <a:lvl7pPr indent="0" lvl="6" marL="0" marR="0" algn="ctr">
              <a:lnSpc>
                <a:spcPct val="100000"/>
              </a:lnSpc>
              <a:spcBef>
                <a:spcPts val="0"/>
              </a:spcBef>
              <a:spcAft>
                <a:spcPts val="0"/>
              </a:spcAft>
              <a:buClr>
                <a:srgbClr val="000000"/>
              </a:buClr>
              <a:buSzPts val="1200"/>
              <a:buFont typeface="Arial"/>
              <a:buNone/>
              <a:defRPr b="0" i="0" sz="1200" u="none" cap="none" strike="noStrike">
                <a:solidFill>
                  <a:schemeClr val="lt1"/>
                </a:solidFill>
                <a:latin typeface="Corbel"/>
                <a:ea typeface="Corbel"/>
                <a:cs typeface="Corbel"/>
                <a:sym typeface="Corbel"/>
              </a:defRPr>
            </a:lvl7pPr>
            <a:lvl8pPr indent="0" lvl="7" marL="0" marR="0" algn="ctr">
              <a:lnSpc>
                <a:spcPct val="100000"/>
              </a:lnSpc>
              <a:spcBef>
                <a:spcPts val="0"/>
              </a:spcBef>
              <a:spcAft>
                <a:spcPts val="0"/>
              </a:spcAft>
              <a:buClr>
                <a:srgbClr val="000000"/>
              </a:buClr>
              <a:buSzPts val="1200"/>
              <a:buFont typeface="Arial"/>
              <a:buNone/>
              <a:defRPr b="0" i="0" sz="1200" u="none" cap="none" strike="noStrike">
                <a:solidFill>
                  <a:schemeClr val="lt1"/>
                </a:solidFill>
                <a:latin typeface="Corbel"/>
                <a:ea typeface="Corbel"/>
                <a:cs typeface="Corbel"/>
                <a:sym typeface="Corbel"/>
              </a:defRPr>
            </a:lvl8pPr>
            <a:lvl9pPr indent="0" lvl="8" marL="0" marR="0" algn="ctr">
              <a:lnSpc>
                <a:spcPct val="100000"/>
              </a:lnSpc>
              <a:spcBef>
                <a:spcPts val="0"/>
              </a:spcBef>
              <a:spcAft>
                <a:spcPts val="0"/>
              </a:spcAft>
              <a:buClr>
                <a:srgbClr val="000000"/>
              </a:buClr>
              <a:buSzPts val="1200"/>
              <a:buFont typeface="Arial"/>
              <a:buNone/>
              <a:defRPr b="0" i="0" sz="1200" u="none" cap="none" strike="noStrike">
                <a:solidFill>
                  <a:schemeClr val="lt1"/>
                </a:solidFill>
                <a:latin typeface="Corbel"/>
                <a:ea typeface="Corbel"/>
                <a:cs typeface="Corbel"/>
                <a:sym typeface="Corbel"/>
              </a:defRPr>
            </a:lvl9pPr>
          </a:lstStyle>
          <a:p>
            <a:pPr indent="0" lvl="0" marL="0" rtl="0" algn="ctr">
              <a:spcBef>
                <a:spcPts val="0"/>
              </a:spcBef>
              <a:spcAft>
                <a:spcPts val="0"/>
              </a:spcAft>
              <a:buNone/>
            </a:pPr>
            <a:fld id="{00000000-1234-1234-1234-123412341234}" type="slidenum">
              <a:rPr lang="en-US"/>
              <a:t>‹#›</a:t>
            </a:fld>
            <a:endParaRPr/>
          </a:p>
        </p:txBody>
      </p:sp>
      <p:sp>
        <p:nvSpPr>
          <p:cNvPr id="202" name="Google Shape;202;p22"/>
          <p:cNvSpPr txBox="1"/>
          <p:nvPr/>
        </p:nvSpPr>
        <p:spPr>
          <a:xfrm>
            <a:off x="431800" y="6439820"/>
            <a:ext cx="5664000" cy="295200"/>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1200"/>
              <a:buFont typeface="Arial"/>
              <a:buNone/>
            </a:pPr>
            <a:r>
              <a:rPr b="0" i="0" lang="en-US" sz="1200" u="none" cap="none" strike="noStrike">
                <a:solidFill>
                  <a:srgbClr val="3F3F3F"/>
                </a:solidFill>
                <a:latin typeface="Candara"/>
                <a:ea typeface="Candara"/>
                <a:cs typeface="Candara"/>
                <a:sym typeface="Candara"/>
              </a:rPr>
              <a:t>Sigray Confidential – Do not Distribute</a:t>
            </a:r>
            <a:endParaRPr b="0" i="0" sz="1200" u="none" cap="none" strike="noStrike">
              <a:solidFill>
                <a:srgbClr val="3F3F3F"/>
              </a:solidFill>
              <a:latin typeface="Candara"/>
              <a:ea typeface="Candara"/>
              <a:cs typeface="Candara"/>
              <a:sym typeface="Candara"/>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p:cSld name="Two Content">
    <p:spTree>
      <p:nvGrpSpPr>
        <p:cNvPr id="203" name="Shape 203"/>
        <p:cNvGrpSpPr/>
        <p:nvPr/>
      </p:nvGrpSpPr>
      <p:grpSpPr>
        <a:xfrm>
          <a:off x="0" y="0"/>
          <a:ext cx="0" cy="0"/>
          <a:chOff x="0" y="0"/>
          <a:chExt cx="0" cy="0"/>
        </a:xfrm>
      </p:grpSpPr>
      <p:sp>
        <p:nvSpPr>
          <p:cNvPr id="204" name="Google Shape;204;p23"/>
          <p:cNvSpPr txBox="1"/>
          <p:nvPr>
            <p:ph type="title"/>
          </p:nvPr>
        </p:nvSpPr>
        <p:spPr>
          <a:xfrm>
            <a:off x="432000" y="432000"/>
            <a:ext cx="11340000" cy="432000"/>
          </a:xfrm>
          <a:prstGeom prst="rect">
            <a:avLst/>
          </a:prstGeom>
          <a:noFill/>
          <a:ln>
            <a:noFill/>
          </a:ln>
        </p:spPr>
        <p:txBody>
          <a:bodyPr anchorCtr="0" anchor="ctr" bIns="0" lIns="0" spcFirstLastPara="1" rIns="0" wrap="square" tIns="0">
            <a:noAutofit/>
          </a:bodyPr>
          <a:lstStyle>
            <a:lvl1pPr lvl="0" algn="l">
              <a:lnSpc>
                <a:spcPct val="90000"/>
              </a:lnSpc>
              <a:spcBef>
                <a:spcPts val="0"/>
              </a:spcBef>
              <a:spcAft>
                <a:spcPts val="0"/>
              </a:spcAft>
              <a:buClr>
                <a:srgbClr val="3F3F3F"/>
              </a:buClr>
              <a:buSzPts val="3200"/>
              <a:buFont typeface="Open Sans"/>
              <a:buNone/>
              <a:defRPr>
                <a:solidFill>
                  <a:srgbClr val="3F3F3F"/>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05" name="Google Shape;205;p23"/>
          <p:cNvSpPr txBox="1"/>
          <p:nvPr>
            <p:ph idx="12" type="sldNum"/>
          </p:nvPr>
        </p:nvSpPr>
        <p:spPr>
          <a:xfrm>
            <a:off x="11760000" y="6371351"/>
            <a:ext cx="432000" cy="432000"/>
          </a:xfrm>
          <a:prstGeom prst="rect">
            <a:avLst/>
          </a:prstGeom>
          <a:solidFill>
            <a:srgbClr val="3F3F3F"/>
          </a:solidFill>
          <a:ln>
            <a:noFill/>
          </a:ln>
        </p:spPr>
        <p:txBody>
          <a:bodyPr anchorCtr="0" anchor="ctr" bIns="0" lIns="0" spcFirstLastPara="1" rIns="0" wrap="square" tIns="0">
            <a:noAutofit/>
          </a:bodyPr>
          <a:lstStyle>
            <a:lvl1pPr indent="0" lvl="0" marL="0" marR="0" algn="ctr">
              <a:lnSpc>
                <a:spcPct val="100000"/>
              </a:lnSpc>
              <a:spcBef>
                <a:spcPts val="0"/>
              </a:spcBef>
              <a:spcAft>
                <a:spcPts val="0"/>
              </a:spcAft>
              <a:buClr>
                <a:srgbClr val="000000"/>
              </a:buClr>
              <a:buSzPts val="1200"/>
              <a:buFont typeface="Arial"/>
              <a:buNone/>
              <a:defRPr b="0" i="0" sz="1200" u="none" cap="none" strike="noStrike">
                <a:solidFill>
                  <a:schemeClr val="lt1"/>
                </a:solidFill>
                <a:latin typeface="Corbel"/>
                <a:ea typeface="Corbel"/>
                <a:cs typeface="Corbel"/>
                <a:sym typeface="Corbel"/>
              </a:defRPr>
            </a:lvl1pPr>
            <a:lvl2pPr indent="0" lvl="1" marL="0" marR="0" algn="ctr">
              <a:lnSpc>
                <a:spcPct val="100000"/>
              </a:lnSpc>
              <a:spcBef>
                <a:spcPts val="0"/>
              </a:spcBef>
              <a:spcAft>
                <a:spcPts val="0"/>
              </a:spcAft>
              <a:buClr>
                <a:srgbClr val="000000"/>
              </a:buClr>
              <a:buSzPts val="1200"/>
              <a:buFont typeface="Arial"/>
              <a:buNone/>
              <a:defRPr b="0" i="0" sz="1200" u="none" cap="none" strike="noStrike">
                <a:solidFill>
                  <a:schemeClr val="lt1"/>
                </a:solidFill>
                <a:latin typeface="Corbel"/>
                <a:ea typeface="Corbel"/>
                <a:cs typeface="Corbel"/>
                <a:sym typeface="Corbel"/>
              </a:defRPr>
            </a:lvl2pPr>
            <a:lvl3pPr indent="0" lvl="2" marL="0" marR="0" algn="ctr">
              <a:lnSpc>
                <a:spcPct val="100000"/>
              </a:lnSpc>
              <a:spcBef>
                <a:spcPts val="0"/>
              </a:spcBef>
              <a:spcAft>
                <a:spcPts val="0"/>
              </a:spcAft>
              <a:buClr>
                <a:srgbClr val="000000"/>
              </a:buClr>
              <a:buSzPts val="1200"/>
              <a:buFont typeface="Arial"/>
              <a:buNone/>
              <a:defRPr b="0" i="0" sz="1200" u="none" cap="none" strike="noStrike">
                <a:solidFill>
                  <a:schemeClr val="lt1"/>
                </a:solidFill>
                <a:latin typeface="Corbel"/>
                <a:ea typeface="Corbel"/>
                <a:cs typeface="Corbel"/>
                <a:sym typeface="Corbel"/>
              </a:defRPr>
            </a:lvl3pPr>
            <a:lvl4pPr indent="0" lvl="3" marL="0" marR="0" algn="ctr">
              <a:lnSpc>
                <a:spcPct val="100000"/>
              </a:lnSpc>
              <a:spcBef>
                <a:spcPts val="0"/>
              </a:spcBef>
              <a:spcAft>
                <a:spcPts val="0"/>
              </a:spcAft>
              <a:buClr>
                <a:srgbClr val="000000"/>
              </a:buClr>
              <a:buSzPts val="1200"/>
              <a:buFont typeface="Arial"/>
              <a:buNone/>
              <a:defRPr b="0" i="0" sz="1200" u="none" cap="none" strike="noStrike">
                <a:solidFill>
                  <a:schemeClr val="lt1"/>
                </a:solidFill>
                <a:latin typeface="Corbel"/>
                <a:ea typeface="Corbel"/>
                <a:cs typeface="Corbel"/>
                <a:sym typeface="Corbel"/>
              </a:defRPr>
            </a:lvl4pPr>
            <a:lvl5pPr indent="0" lvl="4" marL="0" marR="0" algn="ctr">
              <a:lnSpc>
                <a:spcPct val="100000"/>
              </a:lnSpc>
              <a:spcBef>
                <a:spcPts val="0"/>
              </a:spcBef>
              <a:spcAft>
                <a:spcPts val="0"/>
              </a:spcAft>
              <a:buClr>
                <a:srgbClr val="000000"/>
              </a:buClr>
              <a:buSzPts val="1200"/>
              <a:buFont typeface="Arial"/>
              <a:buNone/>
              <a:defRPr b="0" i="0" sz="1200" u="none" cap="none" strike="noStrike">
                <a:solidFill>
                  <a:schemeClr val="lt1"/>
                </a:solidFill>
                <a:latin typeface="Corbel"/>
                <a:ea typeface="Corbel"/>
                <a:cs typeface="Corbel"/>
                <a:sym typeface="Corbel"/>
              </a:defRPr>
            </a:lvl5pPr>
            <a:lvl6pPr indent="0" lvl="5" marL="0" marR="0" algn="ctr">
              <a:lnSpc>
                <a:spcPct val="100000"/>
              </a:lnSpc>
              <a:spcBef>
                <a:spcPts val="0"/>
              </a:spcBef>
              <a:spcAft>
                <a:spcPts val="0"/>
              </a:spcAft>
              <a:buClr>
                <a:srgbClr val="000000"/>
              </a:buClr>
              <a:buSzPts val="1200"/>
              <a:buFont typeface="Arial"/>
              <a:buNone/>
              <a:defRPr b="0" i="0" sz="1200" u="none" cap="none" strike="noStrike">
                <a:solidFill>
                  <a:schemeClr val="lt1"/>
                </a:solidFill>
                <a:latin typeface="Corbel"/>
                <a:ea typeface="Corbel"/>
                <a:cs typeface="Corbel"/>
                <a:sym typeface="Corbel"/>
              </a:defRPr>
            </a:lvl6pPr>
            <a:lvl7pPr indent="0" lvl="6" marL="0" marR="0" algn="ctr">
              <a:lnSpc>
                <a:spcPct val="100000"/>
              </a:lnSpc>
              <a:spcBef>
                <a:spcPts val="0"/>
              </a:spcBef>
              <a:spcAft>
                <a:spcPts val="0"/>
              </a:spcAft>
              <a:buClr>
                <a:srgbClr val="000000"/>
              </a:buClr>
              <a:buSzPts val="1200"/>
              <a:buFont typeface="Arial"/>
              <a:buNone/>
              <a:defRPr b="0" i="0" sz="1200" u="none" cap="none" strike="noStrike">
                <a:solidFill>
                  <a:schemeClr val="lt1"/>
                </a:solidFill>
                <a:latin typeface="Corbel"/>
                <a:ea typeface="Corbel"/>
                <a:cs typeface="Corbel"/>
                <a:sym typeface="Corbel"/>
              </a:defRPr>
            </a:lvl7pPr>
            <a:lvl8pPr indent="0" lvl="7" marL="0" marR="0" algn="ctr">
              <a:lnSpc>
                <a:spcPct val="100000"/>
              </a:lnSpc>
              <a:spcBef>
                <a:spcPts val="0"/>
              </a:spcBef>
              <a:spcAft>
                <a:spcPts val="0"/>
              </a:spcAft>
              <a:buClr>
                <a:srgbClr val="000000"/>
              </a:buClr>
              <a:buSzPts val="1200"/>
              <a:buFont typeface="Arial"/>
              <a:buNone/>
              <a:defRPr b="0" i="0" sz="1200" u="none" cap="none" strike="noStrike">
                <a:solidFill>
                  <a:schemeClr val="lt1"/>
                </a:solidFill>
                <a:latin typeface="Corbel"/>
                <a:ea typeface="Corbel"/>
                <a:cs typeface="Corbel"/>
                <a:sym typeface="Corbel"/>
              </a:defRPr>
            </a:lvl8pPr>
            <a:lvl9pPr indent="0" lvl="8" marL="0" marR="0" algn="ctr">
              <a:lnSpc>
                <a:spcPct val="100000"/>
              </a:lnSpc>
              <a:spcBef>
                <a:spcPts val="0"/>
              </a:spcBef>
              <a:spcAft>
                <a:spcPts val="0"/>
              </a:spcAft>
              <a:buClr>
                <a:srgbClr val="000000"/>
              </a:buClr>
              <a:buSzPts val="1200"/>
              <a:buFont typeface="Arial"/>
              <a:buNone/>
              <a:defRPr b="0" i="0" sz="1200" u="none" cap="none" strike="noStrike">
                <a:solidFill>
                  <a:schemeClr val="lt1"/>
                </a:solidFill>
                <a:latin typeface="Corbel"/>
                <a:ea typeface="Corbel"/>
                <a:cs typeface="Corbel"/>
                <a:sym typeface="Corbel"/>
              </a:defRPr>
            </a:lvl9pPr>
          </a:lstStyle>
          <a:p>
            <a:pPr indent="0" lvl="0" marL="0" rtl="0" algn="ctr">
              <a:spcBef>
                <a:spcPts val="0"/>
              </a:spcBef>
              <a:spcAft>
                <a:spcPts val="0"/>
              </a:spcAft>
              <a:buNone/>
            </a:pPr>
            <a:fld id="{00000000-1234-1234-1234-123412341234}" type="slidenum">
              <a:rPr lang="en-US"/>
              <a:t>‹#›</a:t>
            </a:fld>
            <a:endParaRPr/>
          </a:p>
        </p:txBody>
      </p:sp>
      <p:sp>
        <p:nvSpPr>
          <p:cNvPr id="206" name="Google Shape;206;p23"/>
          <p:cNvSpPr txBox="1"/>
          <p:nvPr>
            <p:ph idx="1" type="body"/>
          </p:nvPr>
        </p:nvSpPr>
        <p:spPr>
          <a:xfrm>
            <a:off x="6311886" y="1007250"/>
            <a:ext cx="5460114" cy="5169713"/>
          </a:xfrm>
          <a:prstGeom prst="rect">
            <a:avLst/>
          </a:prstGeom>
          <a:noFill/>
          <a:ln>
            <a:noFill/>
          </a:ln>
        </p:spPr>
        <p:txBody>
          <a:bodyPr anchorCtr="0" anchor="t" bIns="0" lIns="0" spcFirstLastPara="1" rIns="0" wrap="square" tIns="0">
            <a:noAutofit/>
          </a:bodyPr>
          <a:lstStyle>
            <a:lvl1pPr indent="-342900" lvl="0" marL="457200" algn="l">
              <a:lnSpc>
                <a:spcPct val="100000"/>
              </a:lnSpc>
              <a:spcBef>
                <a:spcPts val="800"/>
              </a:spcBef>
              <a:spcAft>
                <a:spcPts val="0"/>
              </a:spcAft>
              <a:buSzPts val="1800"/>
              <a:buChar char="•"/>
              <a:defRPr/>
            </a:lvl1pPr>
            <a:lvl2pPr indent="-330200" lvl="1" marL="914400" algn="l">
              <a:lnSpc>
                <a:spcPct val="100000"/>
              </a:lnSpc>
              <a:spcBef>
                <a:spcPts val="800"/>
              </a:spcBef>
              <a:spcAft>
                <a:spcPts val="0"/>
              </a:spcAft>
              <a:buSzPts val="1600"/>
              <a:buChar char="•"/>
              <a:defRPr/>
            </a:lvl2pPr>
            <a:lvl3pPr indent="-317500" lvl="2" marL="1371600" algn="l">
              <a:lnSpc>
                <a:spcPct val="100000"/>
              </a:lnSpc>
              <a:spcBef>
                <a:spcPts val="800"/>
              </a:spcBef>
              <a:spcAft>
                <a:spcPts val="0"/>
              </a:spcAft>
              <a:buSzPts val="1400"/>
              <a:buChar char="•"/>
              <a:defRPr/>
            </a:lvl3pPr>
            <a:lvl4pPr indent="-317500" lvl="3" marL="1828800" algn="l">
              <a:lnSpc>
                <a:spcPct val="100000"/>
              </a:lnSpc>
              <a:spcBef>
                <a:spcPts val="800"/>
              </a:spcBef>
              <a:spcAft>
                <a:spcPts val="0"/>
              </a:spcAft>
              <a:buSzPts val="1400"/>
              <a:buChar char="•"/>
              <a:defRPr/>
            </a:lvl4pPr>
            <a:lvl5pPr indent="-317500" lvl="4" marL="2286000" algn="l">
              <a:lnSpc>
                <a:spcPct val="100000"/>
              </a:lnSpc>
              <a:spcBef>
                <a:spcPts val="800"/>
              </a:spcBef>
              <a:spcAft>
                <a:spcPts val="0"/>
              </a:spcAft>
              <a:buSzPts val="1400"/>
              <a:buChar char="•"/>
              <a:defRPr/>
            </a:lvl5pPr>
            <a:lvl6pPr indent="-342900" lvl="5" marL="2743200" algn="l">
              <a:lnSpc>
                <a:spcPct val="100000"/>
              </a:lnSpc>
              <a:spcBef>
                <a:spcPts val="800"/>
              </a:spcBef>
              <a:spcAft>
                <a:spcPts val="0"/>
              </a:spcAft>
              <a:buSzPts val="1800"/>
              <a:buChar char="•"/>
              <a:defRPr/>
            </a:lvl6pPr>
            <a:lvl7pPr indent="-342900" lvl="6" marL="3200400" algn="l">
              <a:lnSpc>
                <a:spcPct val="100000"/>
              </a:lnSpc>
              <a:spcBef>
                <a:spcPts val="800"/>
              </a:spcBef>
              <a:spcAft>
                <a:spcPts val="0"/>
              </a:spcAft>
              <a:buSzPts val="1800"/>
              <a:buChar char="•"/>
              <a:defRPr/>
            </a:lvl7pPr>
            <a:lvl8pPr indent="-342900" lvl="7" marL="3657600" algn="l">
              <a:lnSpc>
                <a:spcPct val="100000"/>
              </a:lnSpc>
              <a:spcBef>
                <a:spcPts val="800"/>
              </a:spcBef>
              <a:spcAft>
                <a:spcPts val="0"/>
              </a:spcAft>
              <a:buSzPts val="1800"/>
              <a:buChar char="•"/>
              <a:defRPr/>
            </a:lvl8pPr>
            <a:lvl9pPr indent="-342900" lvl="8" marL="4114800" algn="l">
              <a:lnSpc>
                <a:spcPct val="100000"/>
              </a:lnSpc>
              <a:spcBef>
                <a:spcPts val="800"/>
              </a:spcBef>
              <a:spcAft>
                <a:spcPts val="0"/>
              </a:spcAft>
              <a:buSzPts val="1800"/>
              <a:buChar char="•"/>
              <a:defRPr/>
            </a:lvl9pPr>
          </a:lstStyle>
          <a:p/>
        </p:txBody>
      </p:sp>
      <p:sp>
        <p:nvSpPr>
          <p:cNvPr id="207" name="Google Shape;207;p23"/>
          <p:cNvSpPr txBox="1"/>
          <p:nvPr>
            <p:ph idx="2" type="body"/>
          </p:nvPr>
        </p:nvSpPr>
        <p:spPr>
          <a:xfrm>
            <a:off x="431999" y="1007250"/>
            <a:ext cx="5448115" cy="5169713"/>
          </a:xfrm>
          <a:prstGeom prst="rect">
            <a:avLst/>
          </a:prstGeom>
          <a:noFill/>
          <a:ln>
            <a:noFill/>
          </a:ln>
        </p:spPr>
        <p:txBody>
          <a:bodyPr anchorCtr="0" anchor="t" bIns="0" lIns="0" spcFirstLastPara="1" rIns="0" wrap="square" tIns="0">
            <a:noAutofit/>
          </a:bodyPr>
          <a:lstStyle>
            <a:lvl1pPr indent="-342900" lvl="0" marL="457200" algn="l">
              <a:lnSpc>
                <a:spcPct val="100000"/>
              </a:lnSpc>
              <a:spcBef>
                <a:spcPts val="800"/>
              </a:spcBef>
              <a:spcAft>
                <a:spcPts val="0"/>
              </a:spcAft>
              <a:buSzPts val="1800"/>
              <a:buChar char="•"/>
              <a:defRPr/>
            </a:lvl1pPr>
            <a:lvl2pPr indent="-330200" lvl="1" marL="914400" algn="l">
              <a:lnSpc>
                <a:spcPct val="100000"/>
              </a:lnSpc>
              <a:spcBef>
                <a:spcPts val="800"/>
              </a:spcBef>
              <a:spcAft>
                <a:spcPts val="0"/>
              </a:spcAft>
              <a:buSzPts val="1600"/>
              <a:buChar char="•"/>
              <a:defRPr/>
            </a:lvl2pPr>
            <a:lvl3pPr indent="-317500" lvl="2" marL="1371600" algn="l">
              <a:lnSpc>
                <a:spcPct val="100000"/>
              </a:lnSpc>
              <a:spcBef>
                <a:spcPts val="800"/>
              </a:spcBef>
              <a:spcAft>
                <a:spcPts val="0"/>
              </a:spcAft>
              <a:buSzPts val="1400"/>
              <a:buChar char="•"/>
              <a:defRPr/>
            </a:lvl3pPr>
            <a:lvl4pPr indent="-317500" lvl="3" marL="1828800" algn="l">
              <a:lnSpc>
                <a:spcPct val="100000"/>
              </a:lnSpc>
              <a:spcBef>
                <a:spcPts val="800"/>
              </a:spcBef>
              <a:spcAft>
                <a:spcPts val="0"/>
              </a:spcAft>
              <a:buSzPts val="1400"/>
              <a:buChar char="•"/>
              <a:defRPr/>
            </a:lvl4pPr>
            <a:lvl5pPr indent="-317500" lvl="4" marL="2286000" algn="l">
              <a:lnSpc>
                <a:spcPct val="100000"/>
              </a:lnSpc>
              <a:spcBef>
                <a:spcPts val="800"/>
              </a:spcBef>
              <a:spcAft>
                <a:spcPts val="0"/>
              </a:spcAft>
              <a:buSzPts val="1400"/>
              <a:buChar char="•"/>
              <a:defRPr/>
            </a:lvl5pPr>
            <a:lvl6pPr indent="-342900" lvl="5" marL="2743200" algn="l">
              <a:lnSpc>
                <a:spcPct val="100000"/>
              </a:lnSpc>
              <a:spcBef>
                <a:spcPts val="800"/>
              </a:spcBef>
              <a:spcAft>
                <a:spcPts val="0"/>
              </a:spcAft>
              <a:buSzPts val="1800"/>
              <a:buChar char="•"/>
              <a:defRPr/>
            </a:lvl6pPr>
            <a:lvl7pPr indent="-342900" lvl="6" marL="3200400" algn="l">
              <a:lnSpc>
                <a:spcPct val="100000"/>
              </a:lnSpc>
              <a:spcBef>
                <a:spcPts val="800"/>
              </a:spcBef>
              <a:spcAft>
                <a:spcPts val="0"/>
              </a:spcAft>
              <a:buSzPts val="1800"/>
              <a:buChar char="•"/>
              <a:defRPr/>
            </a:lvl7pPr>
            <a:lvl8pPr indent="-342900" lvl="7" marL="3657600" algn="l">
              <a:lnSpc>
                <a:spcPct val="100000"/>
              </a:lnSpc>
              <a:spcBef>
                <a:spcPts val="800"/>
              </a:spcBef>
              <a:spcAft>
                <a:spcPts val="0"/>
              </a:spcAft>
              <a:buSzPts val="1800"/>
              <a:buChar char="•"/>
              <a:defRPr/>
            </a:lvl8pPr>
            <a:lvl9pPr indent="-342900" lvl="8" marL="4114800" algn="l">
              <a:lnSpc>
                <a:spcPct val="100000"/>
              </a:lnSpc>
              <a:spcBef>
                <a:spcPts val="800"/>
              </a:spcBef>
              <a:spcAft>
                <a:spcPts val="0"/>
              </a:spcAft>
              <a:buSzPts val="1800"/>
              <a:buChar char="•"/>
              <a:defRPr/>
            </a:lvl9pPr>
          </a:lstStyle>
          <a:p/>
        </p:txBody>
      </p:sp>
      <p:sp>
        <p:nvSpPr>
          <p:cNvPr id="208" name="Google Shape;208;p23"/>
          <p:cNvSpPr txBox="1"/>
          <p:nvPr/>
        </p:nvSpPr>
        <p:spPr>
          <a:xfrm>
            <a:off x="431800" y="6439820"/>
            <a:ext cx="5664000" cy="295200"/>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1200"/>
              <a:buFont typeface="Arial"/>
              <a:buNone/>
            </a:pPr>
            <a:r>
              <a:rPr b="0" i="0" lang="en-US" sz="1200" u="none" cap="none" strike="noStrike">
                <a:solidFill>
                  <a:srgbClr val="3F3F3F"/>
                </a:solidFill>
                <a:latin typeface="Candara"/>
                <a:ea typeface="Candara"/>
                <a:cs typeface="Candara"/>
                <a:sym typeface="Candara"/>
              </a:rPr>
              <a:t>Sigray Confidential – Do not Distribute</a:t>
            </a:r>
            <a:endParaRPr b="0" i="0" sz="1200" u="none" cap="none" strike="noStrike">
              <a:solidFill>
                <a:srgbClr val="3F3F3F"/>
              </a:solidFill>
              <a:latin typeface="Candara"/>
              <a:ea typeface="Candara"/>
              <a:cs typeface="Candara"/>
              <a:sym typeface="Candara"/>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p:cSld name="Comparison">
    <p:spTree>
      <p:nvGrpSpPr>
        <p:cNvPr id="209" name="Shape 209"/>
        <p:cNvGrpSpPr/>
        <p:nvPr/>
      </p:nvGrpSpPr>
      <p:grpSpPr>
        <a:xfrm>
          <a:off x="0" y="0"/>
          <a:ext cx="0" cy="0"/>
          <a:chOff x="0" y="0"/>
          <a:chExt cx="0" cy="0"/>
        </a:xfrm>
      </p:grpSpPr>
      <p:sp>
        <p:nvSpPr>
          <p:cNvPr id="210" name="Google Shape;210;p24"/>
          <p:cNvSpPr txBox="1"/>
          <p:nvPr>
            <p:ph type="title"/>
          </p:nvPr>
        </p:nvSpPr>
        <p:spPr>
          <a:xfrm>
            <a:off x="432000" y="432000"/>
            <a:ext cx="11340000" cy="432000"/>
          </a:xfrm>
          <a:prstGeom prst="rect">
            <a:avLst/>
          </a:prstGeom>
          <a:noFill/>
          <a:ln>
            <a:noFill/>
          </a:ln>
        </p:spPr>
        <p:txBody>
          <a:bodyPr anchorCtr="0" anchor="ctr" bIns="0" lIns="0" spcFirstLastPara="1" rIns="0" wrap="square" tIns="0">
            <a:noAutofit/>
          </a:bodyPr>
          <a:lstStyle>
            <a:lvl1pPr lvl="0" algn="l">
              <a:lnSpc>
                <a:spcPct val="90000"/>
              </a:lnSpc>
              <a:spcBef>
                <a:spcPts val="0"/>
              </a:spcBef>
              <a:spcAft>
                <a:spcPts val="0"/>
              </a:spcAft>
              <a:buClr>
                <a:srgbClr val="3F3F3F"/>
              </a:buClr>
              <a:buSzPts val="3200"/>
              <a:buFont typeface="Open Sans"/>
              <a:buNone/>
              <a:defRPr>
                <a:solidFill>
                  <a:srgbClr val="3F3F3F"/>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11" name="Google Shape;211;p24"/>
          <p:cNvSpPr txBox="1"/>
          <p:nvPr>
            <p:ph idx="12" type="sldNum"/>
          </p:nvPr>
        </p:nvSpPr>
        <p:spPr>
          <a:xfrm>
            <a:off x="11760000" y="6371351"/>
            <a:ext cx="432000" cy="432000"/>
          </a:xfrm>
          <a:prstGeom prst="rect">
            <a:avLst/>
          </a:prstGeom>
          <a:solidFill>
            <a:srgbClr val="3F3F3F"/>
          </a:solidFill>
          <a:ln>
            <a:noFill/>
          </a:ln>
        </p:spPr>
        <p:txBody>
          <a:bodyPr anchorCtr="0" anchor="ctr" bIns="0" lIns="0" spcFirstLastPara="1" rIns="0" wrap="square" tIns="0">
            <a:noAutofit/>
          </a:bodyPr>
          <a:lstStyle>
            <a:lvl1pPr indent="0" lvl="0" marL="0" marR="0" algn="ctr">
              <a:lnSpc>
                <a:spcPct val="100000"/>
              </a:lnSpc>
              <a:spcBef>
                <a:spcPts val="0"/>
              </a:spcBef>
              <a:spcAft>
                <a:spcPts val="0"/>
              </a:spcAft>
              <a:buClr>
                <a:srgbClr val="000000"/>
              </a:buClr>
              <a:buSzPts val="1200"/>
              <a:buFont typeface="Arial"/>
              <a:buNone/>
              <a:defRPr b="0" i="0" sz="1200" u="none" cap="none" strike="noStrike">
                <a:solidFill>
                  <a:schemeClr val="lt1"/>
                </a:solidFill>
                <a:latin typeface="Corbel"/>
                <a:ea typeface="Corbel"/>
                <a:cs typeface="Corbel"/>
                <a:sym typeface="Corbel"/>
              </a:defRPr>
            </a:lvl1pPr>
            <a:lvl2pPr indent="0" lvl="1" marL="0" marR="0" algn="ctr">
              <a:lnSpc>
                <a:spcPct val="100000"/>
              </a:lnSpc>
              <a:spcBef>
                <a:spcPts val="0"/>
              </a:spcBef>
              <a:spcAft>
                <a:spcPts val="0"/>
              </a:spcAft>
              <a:buClr>
                <a:srgbClr val="000000"/>
              </a:buClr>
              <a:buSzPts val="1200"/>
              <a:buFont typeface="Arial"/>
              <a:buNone/>
              <a:defRPr b="0" i="0" sz="1200" u="none" cap="none" strike="noStrike">
                <a:solidFill>
                  <a:schemeClr val="lt1"/>
                </a:solidFill>
                <a:latin typeface="Corbel"/>
                <a:ea typeface="Corbel"/>
                <a:cs typeface="Corbel"/>
                <a:sym typeface="Corbel"/>
              </a:defRPr>
            </a:lvl2pPr>
            <a:lvl3pPr indent="0" lvl="2" marL="0" marR="0" algn="ctr">
              <a:lnSpc>
                <a:spcPct val="100000"/>
              </a:lnSpc>
              <a:spcBef>
                <a:spcPts val="0"/>
              </a:spcBef>
              <a:spcAft>
                <a:spcPts val="0"/>
              </a:spcAft>
              <a:buClr>
                <a:srgbClr val="000000"/>
              </a:buClr>
              <a:buSzPts val="1200"/>
              <a:buFont typeface="Arial"/>
              <a:buNone/>
              <a:defRPr b="0" i="0" sz="1200" u="none" cap="none" strike="noStrike">
                <a:solidFill>
                  <a:schemeClr val="lt1"/>
                </a:solidFill>
                <a:latin typeface="Corbel"/>
                <a:ea typeface="Corbel"/>
                <a:cs typeface="Corbel"/>
                <a:sym typeface="Corbel"/>
              </a:defRPr>
            </a:lvl3pPr>
            <a:lvl4pPr indent="0" lvl="3" marL="0" marR="0" algn="ctr">
              <a:lnSpc>
                <a:spcPct val="100000"/>
              </a:lnSpc>
              <a:spcBef>
                <a:spcPts val="0"/>
              </a:spcBef>
              <a:spcAft>
                <a:spcPts val="0"/>
              </a:spcAft>
              <a:buClr>
                <a:srgbClr val="000000"/>
              </a:buClr>
              <a:buSzPts val="1200"/>
              <a:buFont typeface="Arial"/>
              <a:buNone/>
              <a:defRPr b="0" i="0" sz="1200" u="none" cap="none" strike="noStrike">
                <a:solidFill>
                  <a:schemeClr val="lt1"/>
                </a:solidFill>
                <a:latin typeface="Corbel"/>
                <a:ea typeface="Corbel"/>
                <a:cs typeface="Corbel"/>
                <a:sym typeface="Corbel"/>
              </a:defRPr>
            </a:lvl4pPr>
            <a:lvl5pPr indent="0" lvl="4" marL="0" marR="0" algn="ctr">
              <a:lnSpc>
                <a:spcPct val="100000"/>
              </a:lnSpc>
              <a:spcBef>
                <a:spcPts val="0"/>
              </a:spcBef>
              <a:spcAft>
                <a:spcPts val="0"/>
              </a:spcAft>
              <a:buClr>
                <a:srgbClr val="000000"/>
              </a:buClr>
              <a:buSzPts val="1200"/>
              <a:buFont typeface="Arial"/>
              <a:buNone/>
              <a:defRPr b="0" i="0" sz="1200" u="none" cap="none" strike="noStrike">
                <a:solidFill>
                  <a:schemeClr val="lt1"/>
                </a:solidFill>
                <a:latin typeface="Corbel"/>
                <a:ea typeface="Corbel"/>
                <a:cs typeface="Corbel"/>
                <a:sym typeface="Corbel"/>
              </a:defRPr>
            </a:lvl5pPr>
            <a:lvl6pPr indent="0" lvl="5" marL="0" marR="0" algn="ctr">
              <a:lnSpc>
                <a:spcPct val="100000"/>
              </a:lnSpc>
              <a:spcBef>
                <a:spcPts val="0"/>
              </a:spcBef>
              <a:spcAft>
                <a:spcPts val="0"/>
              </a:spcAft>
              <a:buClr>
                <a:srgbClr val="000000"/>
              </a:buClr>
              <a:buSzPts val="1200"/>
              <a:buFont typeface="Arial"/>
              <a:buNone/>
              <a:defRPr b="0" i="0" sz="1200" u="none" cap="none" strike="noStrike">
                <a:solidFill>
                  <a:schemeClr val="lt1"/>
                </a:solidFill>
                <a:latin typeface="Corbel"/>
                <a:ea typeface="Corbel"/>
                <a:cs typeface="Corbel"/>
                <a:sym typeface="Corbel"/>
              </a:defRPr>
            </a:lvl6pPr>
            <a:lvl7pPr indent="0" lvl="6" marL="0" marR="0" algn="ctr">
              <a:lnSpc>
                <a:spcPct val="100000"/>
              </a:lnSpc>
              <a:spcBef>
                <a:spcPts val="0"/>
              </a:spcBef>
              <a:spcAft>
                <a:spcPts val="0"/>
              </a:spcAft>
              <a:buClr>
                <a:srgbClr val="000000"/>
              </a:buClr>
              <a:buSzPts val="1200"/>
              <a:buFont typeface="Arial"/>
              <a:buNone/>
              <a:defRPr b="0" i="0" sz="1200" u="none" cap="none" strike="noStrike">
                <a:solidFill>
                  <a:schemeClr val="lt1"/>
                </a:solidFill>
                <a:latin typeface="Corbel"/>
                <a:ea typeface="Corbel"/>
                <a:cs typeface="Corbel"/>
                <a:sym typeface="Corbel"/>
              </a:defRPr>
            </a:lvl7pPr>
            <a:lvl8pPr indent="0" lvl="7" marL="0" marR="0" algn="ctr">
              <a:lnSpc>
                <a:spcPct val="100000"/>
              </a:lnSpc>
              <a:spcBef>
                <a:spcPts val="0"/>
              </a:spcBef>
              <a:spcAft>
                <a:spcPts val="0"/>
              </a:spcAft>
              <a:buClr>
                <a:srgbClr val="000000"/>
              </a:buClr>
              <a:buSzPts val="1200"/>
              <a:buFont typeface="Arial"/>
              <a:buNone/>
              <a:defRPr b="0" i="0" sz="1200" u="none" cap="none" strike="noStrike">
                <a:solidFill>
                  <a:schemeClr val="lt1"/>
                </a:solidFill>
                <a:latin typeface="Corbel"/>
                <a:ea typeface="Corbel"/>
                <a:cs typeface="Corbel"/>
                <a:sym typeface="Corbel"/>
              </a:defRPr>
            </a:lvl8pPr>
            <a:lvl9pPr indent="0" lvl="8" marL="0" marR="0" algn="ctr">
              <a:lnSpc>
                <a:spcPct val="100000"/>
              </a:lnSpc>
              <a:spcBef>
                <a:spcPts val="0"/>
              </a:spcBef>
              <a:spcAft>
                <a:spcPts val="0"/>
              </a:spcAft>
              <a:buClr>
                <a:srgbClr val="000000"/>
              </a:buClr>
              <a:buSzPts val="1200"/>
              <a:buFont typeface="Arial"/>
              <a:buNone/>
              <a:defRPr b="0" i="0" sz="1200" u="none" cap="none" strike="noStrike">
                <a:solidFill>
                  <a:schemeClr val="lt1"/>
                </a:solidFill>
                <a:latin typeface="Corbel"/>
                <a:ea typeface="Corbel"/>
                <a:cs typeface="Corbel"/>
                <a:sym typeface="Corbel"/>
              </a:defRPr>
            </a:lvl9pPr>
          </a:lstStyle>
          <a:p>
            <a:pPr indent="0" lvl="0" marL="0" rtl="0" algn="ctr">
              <a:spcBef>
                <a:spcPts val="0"/>
              </a:spcBef>
              <a:spcAft>
                <a:spcPts val="0"/>
              </a:spcAft>
              <a:buNone/>
            </a:pPr>
            <a:fld id="{00000000-1234-1234-1234-123412341234}" type="slidenum">
              <a:rPr lang="en-US"/>
              <a:t>‹#›</a:t>
            </a:fld>
            <a:endParaRPr/>
          </a:p>
        </p:txBody>
      </p:sp>
      <p:sp>
        <p:nvSpPr>
          <p:cNvPr descr="Accent block left" id="212" name="Google Shape;212;p24"/>
          <p:cNvSpPr/>
          <p:nvPr/>
        </p:nvSpPr>
        <p:spPr>
          <a:xfrm>
            <a:off x="431800" y="1016231"/>
            <a:ext cx="1984175" cy="114824"/>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ndara"/>
              <a:ea typeface="Candara"/>
              <a:cs typeface="Candara"/>
              <a:sym typeface="Candara"/>
            </a:endParaRPr>
          </a:p>
        </p:txBody>
      </p:sp>
      <p:sp>
        <p:nvSpPr>
          <p:cNvPr descr="Accent bar right&#10;" id="213" name="Google Shape;213;p24"/>
          <p:cNvSpPr/>
          <p:nvPr/>
        </p:nvSpPr>
        <p:spPr>
          <a:xfrm>
            <a:off x="6299887" y="1016231"/>
            <a:ext cx="1984175" cy="114824"/>
          </a:xfrm>
          <a:prstGeom prst="rect">
            <a:avLst/>
          </a:prstGeom>
          <a:solidFill>
            <a:schemeClr val="accent3"/>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ndara"/>
              <a:ea typeface="Candara"/>
              <a:cs typeface="Candara"/>
              <a:sym typeface="Candara"/>
            </a:endParaRPr>
          </a:p>
        </p:txBody>
      </p:sp>
      <p:sp>
        <p:nvSpPr>
          <p:cNvPr id="214" name="Google Shape;214;p24"/>
          <p:cNvSpPr txBox="1"/>
          <p:nvPr>
            <p:ph idx="1" type="body"/>
          </p:nvPr>
        </p:nvSpPr>
        <p:spPr>
          <a:xfrm>
            <a:off x="6299886" y="1955731"/>
            <a:ext cx="5447914" cy="4233932"/>
          </a:xfrm>
          <a:prstGeom prst="rect">
            <a:avLst/>
          </a:prstGeom>
          <a:noFill/>
          <a:ln>
            <a:noFill/>
          </a:ln>
        </p:spPr>
        <p:txBody>
          <a:bodyPr anchorCtr="0" anchor="t" bIns="0" lIns="0" spcFirstLastPara="1" rIns="0" wrap="square" tIns="0">
            <a:noAutofit/>
          </a:bodyPr>
          <a:lstStyle>
            <a:lvl1pPr indent="-342900" lvl="0" marL="457200" algn="l">
              <a:lnSpc>
                <a:spcPct val="90000"/>
              </a:lnSpc>
              <a:spcBef>
                <a:spcPts val="1000"/>
              </a:spcBef>
              <a:spcAft>
                <a:spcPts val="0"/>
              </a:spcAft>
              <a:buSzPts val="1800"/>
              <a:buChar char="•"/>
              <a:defRPr/>
            </a:lvl1pPr>
            <a:lvl2pPr indent="-330200" lvl="1" marL="914400" algn="l">
              <a:lnSpc>
                <a:spcPct val="90000"/>
              </a:lnSpc>
              <a:spcBef>
                <a:spcPts val="500"/>
              </a:spcBef>
              <a:spcAft>
                <a:spcPts val="0"/>
              </a:spcAft>
              <a:buSzPts val="1600"/>
              <a:buChar char="•"/>
              <a:defRPr/>
            </a:lvl2pPr>
            <a:lvl3pPr indent="-317500" lvl="2" marL="1371600" algn="l">
              <a:lnSpc>
                <a:spcPct val="90000"/>
              </a:lnSpc>
              <a:spcBef>
                <a:spcPts val="500"/>
              </a:spcBef>
              <a:spcAft>
                <a:spcPts val="0"/>
              </a:spcAft>
              <a:buSzPts val="1400"/>
              <a:buChar char="•"/>
              <a:defRPr/>
            </a:lvl3pPr>
            <a:lvl4pPr indent="-317500" lvl="3" marL="1828800" algn="l">
              <a:lnSpc>
                <a:spcPct val="90000"/>
              </a:lnSpc>
              <a:spcBef>
                <a:spcPts val="500"/>
              </a:spcBef>
              <a:spcAft>
                <a:spcPts val="0"/>
              </a:spcAft>
              <a:buSzPts val="1400"/>
              <a:buChar char="•"/>
              <a:defRPr/>
            </a:lvl4pPr>
            <a:lvl5pPr indent="-317500" lvl="4" marL="2286000" algn="l">
              <a:lnSpc>
                <a:spcPct val="90000"/>
              </a:lnSpc>
              <a:spcBef>
                <a:spcPts val="500"/>
              </a:spcBef>
              <a:spcAft>
                <a:spcPts val="0"/>
              </a:spcAft>
              <a:buSzPts val="1400"/>
              <a:buChar char="•"/>
              <a:defRPr/>
            </a:lvl5pPr>
            <a:lvl6pPr indent="-342900" lvl="5" marL="2743200" algn="l">
              <a:lnSpc>
                <a:spcPct val="90000"/>
              </a:lnSpc>
              <a:spcBef>
                <a:spcPts val="500"/>
              </a:spcBef>
              <a:spcAft>
                <a:spcPts val="0"/>
              </a:spcAft>
              <a:buSzPts val="1800"/>
              <a:buChar char="•"/>
              <a:defRPr/>
            </a:lvl6pPr>
            <a:lvl7pPr indent="-342900" lvl="6" marL="3200400" algn="l">
              <a:lnSpc>
                <a:spcPct val="90000"/>
              </a:lnSpc>
              <a:spcBef>
                <a:spcPts val="500"/>
              </a:spcBef>
              <a:spcAft>
                <a:spcPts val="0"/>
              </a:spcAft>
              <a:buSzPts val="1800"/>
              <a:buChar char="•"/>
              <a:defRPr/>
            </a:lvl7pPr>
            <a:lvl8pPr indent="-342900" lvl="7" marL="3657600" algn="l">
              <a:lnSpc>
                <a:spcPct val="90000"/>
              </a:lnSpc>
              <a:spcBef>
                <a:spcPts val="500"/>
              </a:spcBef>
              <a:spcAft>
                <a:spcPts val="0"/>
              </a:spcAft>
              <a:buSzPts val="1800"/>
              <a:buChar char="•"/>
              <a:defRPr/>
            </a:lvl8pPr>
            <a:lvl9pPr indent="-342900" lvl="8" marL="4114800" algn="l">
              <a:lnSpc>
                <a:spcPct val="90000"/>
              </a:lnSpc>
              <a:spcBef>
                <a:spcPts val="500"/>
              </a:spcBef>
              <a:spcAft>
                <a:spcPts val="0"/>
              </a:spcAft>
              <a:buSzPts val="1800"/>
              <a:buChar char="•"/>
              <a:defRPr/>
            </a:lvl9pPr>
          </a:lstStyle>
          <a:p/>
        </p:txBody>
      </p:sp>
      <p:sp>
        <p:nvSpPr>
          <p:cNvPr id="215" name="Google Shape;215;p24"/>
          <p:cNvSpPr txBox="1"/>
          <p:nvPr>
            <p:ph idx="2" type="body"/>
          </p:nvPr>
        </p:nvSpPr>
        <p:spPr>
          <a:xfrm>
            <a:off x="431800" y="1943031"/>
            <a:ext cx="5448000" cy="4246500"/>
          </a:xfrm>
          <a:prstGeom prst="rect">
            <a:avLst/>
          </a:prstGeom>
          <a:noFill/>
          <a:ln>
            <a:noFill/>
          </a:ln>
        </p:spPr>
        <p:txBody>
          <a:bodyPr anchorCtr="0" anchor="t" bIns="0" lIns="0" spcFirstLastPara="1" rIns="0" wrap="square" tIns="0">
            <a:noAutofit/>
          </a:bodyPr>
          <a:lstStyle>
            <a:lvl1pPr indent="-342900" lvl="0" marL="457200" algn="l">
              <a:lnSpc>
                <a:spcPct val="90000"/>
              </a:lnSpc>
              <a:spcBef>
                <a:spcPts val="1000"/>
              </a:spcBef>
              <a:spcAft>
                <a:spcPts val="0"/>
              </a:spcAft>
              <a:buSzPts val="1800"/>
              <a:buChar char="•"/>
              <a:defRPr/>
            </a:lvl1pPr>
            <a:lvl2pPr indent="-330200" lvl="1" marL="914400" algn="l">
              <a:lnSpc>
                <a:spcPct val="90000"/>
              </a:lnSpc>
              <a:spcBef>
                <a:spcPts val="500"/>
              </a:spcBef>
              <a:spcAft>
                <a:spcPts val="0"/>
              </a:spcAft>
              <a:buSzPts val="1600"/>
              <a:buChar char="•"/>
              <a:defRPr/>
            </a:lvl2pPr>
            <a:lvl3pPr indent="-317500" lvl="2" marL="1371600" algn="l">
              <a:lnSpc>
                <a:spcPct val="90000"/>
              </a:lnSpc>
              <a:spcBef>
                <a:spcPts val="500"/>
              </a:spcBef>
              <a:spcAft>
                <a:spcPts val="0"/>
              </a:spcAft>
              <a:buSzPts val="1400"/>
              <a:buChar char="•"/>
              <a:defRPr/>
            </a:lvl3pPr>
            <a:lvl4pPr indent="-317500" lvl="3" marL="1828800" algn="l">
              <a:lnSpc>
                <a:spcPct val="90000"/>
              </a:lnSpc>
              <a:spcBef>
                <a:spcPts val="500"/>
              </a:spcBef>
              <a:spcAft>
                <a:spcPts val="0"/>
              </a:spcAft>
              <a:buSzPts val="1400"/>
              <a:buChar char="•"/>
              <a:defRPr/>
            </a:lvl4pPr>
            <a:lvl5pPr indent="-317500" lvl="4" marL="2286000" algn="l">
              <a:lnSpc>
                <a:spcPct val="90000"/>
              </a:lnSpc>
              <a:spcBef>
                <a:spcPts val="500"/>
              </a:spcBef>
              <a:spcAft>
                <a:spcPts val="0"/>
              </a:spcAft>
              <a:buSzPts val="1400"/>
              <a:buChar char="•"/>
              <a:defRPr/>
            </a:lvl5pPr>
            <a:lvl6pPr indent="-342900" lvl="5" marL="2743200" algn="l">
              <a:lnSpc>
                <a:spcPct val="90000"/>
              </a:lnSpc>
              <a:spcBef>
                <a:spcPts val="500"/>
              </a:spcBef>
              <a:spcAft>
                <a:spcPts val="0"/>
              </a:spcAft>
              <a:buSzPts val="1800"/>
              <a:buChar char="•"/>
              <a:defRPr/>
            </a:lvl6pPr>
            <a:lvl7pPr indent="-342900" lvl="6" marL="3200400" algn="l">
              <a:lnSpc>
                <a:spcPct val="90000"/>
              </a:lnSpc>
              <a:spcBef>
                <a:spcPts val="500"/>
              </a:spcBef>
              <a:spcAft>
                <a:spcPts val="0"/>
              </a:spcAft>
              <a:buSzPts val="1800"/>
              <a:buChar char="•"/>
              <a:defRPr/>
            </a:lvl7pPr>
            <a:lvl8pPr indent="-342900" lvl="7" marL="3657600" algn="l">
              <a:lnSpc>
                <a:spcPct val="90000"/>
              </a:lnSpc>
              <a:spcBef>
                <a:spcPts val="500"/>
              </a:spcBef>
              <a:spcAft>
                <a:spcPts val="0"/>
              </a:spcAft>
              <a:buSzPts val="1800"/>
              <a:buChar char="•"/>
              <a:defRPr/>
            </a:lvl8pPr>
            <a:lvl9pPr indent="-342900" lvl="8" marL="4114800" algn="l">
              <a:lnSpc>
                <a:spcPct val="90000"/>
              </a:lnSpc>
              <a:spcBef>
                <a:spcPts val="500"/>
              </a:spcBef>
              <a:spcAft>
                <a:spcPts val="0"/>
              </a:spcAft>
              <a:buSzPts val="1800"/>
              <a:buChar char="•"/>
              <a:defRPr/>
            </a:lvl9pPr>
          </a:lstStyle>
          <a:p/>
        </p:txBody>
      </p:sp>
      <p:sp>
        <p:nvSpPr>
          <p:cNvPr id="216" name="Google Shape;216;p24"/>
          <p:cNvSpPr txBox="1"/>
          <p:nvPr>
            <p:ph idx="3" type="subTitle"/>
          </p:nvPr>
        </p:nvSpPr>
        <p:spPr>
          <a:xfrm>
            <a:off x="419800" y="1224113"/>
            <a:ext cx="5472000" cy="358800"/>
          </a:xfrm>
          <a:prstGeom prst="rect">
            <a:avLst/>
          </a:prstGeom>
        </p:spPr>
        <p:txBody>
          <a:bodyPr anchorCtr="0" anchor="t" bIns="0" lIns="0" spcFirstLastPara="1" rIns="0" wrap="square" tIns="0">
            <a:noAutofit/>
          </a:bodyPr>
          <a:lstStyle>
            <a:lvl1pPr lvl="0" rtl="0">
              <a:spcBef>
                <a:spcPts val="1000"/>
              </a:spcBef>
              <a:spcAft>
                <a:spcPts val="0"/>
              </a:spcAft>
              <a:buSzPts val="2400"/>
              <a:buNone/>
              <a:defRPr b="1" sz="2400"/>
            </a:lvl1pPr>
            <a:lvl2pPr lvl="1" rtl="0">
              <a:spcBef>
                <a:spcPts val="1000"/>
              </a:spcBef>
              <a:spcAft>
                <a:spcPts val="0"/>
              </a:spcAft>
              <a:buSzPts val="1800"/>
              <a:buNone/>
              <a:defRPr/>
            </a:lvl2pPr>
            <a:lvl3pPr lvl="2" rtl="0">
              <a:spcBef>
                <a:spcPts val="1000"/>
              </a:spcBef>
              <a:spcAft>
                <a:spcPts val="0"/>
              </a:spcAft>
              <a:buSzPts val="1800"/>
              <a:buNone/>
              <a:defRPr/>
            </a:lvl3pPr>
            <a:lvl4pPr lvl="3" rtl="0">
              <a:spcBef>
                <a:spcPts val="1000"/>
              </a:spcBef>
              <a:spcAft>
                <a:spcPts val="0"/>
              </a:spcAft>
              <a:buSzPts val="1800"/>
              <a:buNone/>
              <a:defRPr/>
            </a:lvl4pPr>
            <a:lvl5pPr lvl="4" rtl="0">
              <a:spcBef>
                <a:spcPts val="1000"/>
              </a:spcBef>
              <a:spcAft>
                <a:spcPts val="0"/>
              </a:spcAft>
              <a:buSzPts val="1800"/>
              <a:buNone/>
              <a:defRPr/>
            </a:lvl5pPr>
            <a:lvl6pPr lvl="5" rtl="0">
              <a:spcBef>
                <a:spcPts val="1000"/>
              </a:spcBef>
              <a:spcAft>
                <a:spcPts val="0"/>
              </a:spcAft>
              <a:buSzPts val="1800"/>
              <a:buNone/>
              <a:defRPr/>
            </a:lvl6pPr>
            <a:lvl7pPr lvl="6" rtl="0">
              <a:spcBef>
                <a:spcPts val="1000"/>
              </a:spcBef>
              <a:spcAft>
                <a:spcPts val="0"/>
              </a:spcAft>
              <a:buSzPts val="1800"/>
              <a:buNone/>
              <a:defRPr/>
            </a:lvl7pPr>
            <a:lvl8pPr lvl="7" rtl="0">
              <a:spcBef>
                <a:spcPts val="1000"/>
              </a:spcBef>
              <a:spcAft>
                <a:spcPts val="0"/>
              </a:spcAft>
              <a:buSzPts val="1800"/>
              <a:buNone/>
              <a:defRPr/>
            </a:lvl8pPr>
            <a:lvl9pPr lvl="8" rtl="0">
              <a:spcBef>
                <a:spcPts val="1000"/>
              </a:spcBef>
              <a:spcAft>
                <a:spcPts val="0"/>
              </a:spcAft>
              <a:buSzPts val="1800"/>
              <a:buNone/>
              <a:defRPr/>
            </a:lvl9pPr>
          </a:lstStyle>
          <a:p/>
        </p:txBody>
      </p:sp>
      <p:sp>
        <p:nvSpPr>
          <p:cNvPr id="217" name="Google Shape;217;p24"/>
          <p:cNvSpPr txBox="1"/>
          <p:nvPr>
            <p:ph idx="4" type="subTitle"/>
          </p:nvPr>
        </p:nvSpPr>
        <p:spPr>
          <a:xfrm>
            <a:off x="6358275" y="1224113"/>
            <a:ext cx="5472000" cy="358800"/>
          </a:xfrm>
          <a:prstGeom prst="rect">
            <a:avLst/>
          </a:prstGeom>
        </p:spPr>
        <p:txBody>
          <a:bodyPr anchorCtr="0" anchor="t" bIns="0" lIns="0" spcFirstLastPara="1" rIns="0" wrap="square" tIns="0">
            <a:noAutofit/>
          </a:bodyPr>
          <a:lstStyle>
            <a:lvl1pPr lvl="0" rtl="0">
              <a:spcBef>
                <a:spcPts val="1000"/>
              </a:spcBef>
              <a:spcAft>
                <a:spcPts val="0"/>
              </a:spcAft>
              <a:buSzPts val="2400"/>
              <a:buNone/>
              <a:defRPr b="1" sz="2400"/>
            </a:lvl1pPr>
            <a:lvl2pPr lvl="1" rtl="0">
              <a:spcBef>
                <a:spcPts val="1000"/>
              </a:spcBef>
              <a:spcAft>
                <a:spcPts val="0"/>
              </a:spcAft>
              <a:buSzPts val="1800"/>
              <a:buNone/>
              <a:defRPr/>
            </a:lvl2pPr>
            <a:lvl3pPr lvl="2" rtl="0">
              <a:spcBef>
                <a:spcPts val="1000"/>
              </a:spcBef>
              <a:spcAft>
                <a:spcPts val="0"/>
              </a:spcAft>
              <a:buSzPts val="1800"/>
              <a:buNone/>
              <a:defRPr/>
            </a:lvl3pPr>
            <a:lvl4pPr lvl="3" rtl="0">
              <a:spcBef>
                <a:spcPts val="1000"/>
              </a:spcBef>
              <a:spcAft>
                <a:spcPts val="0"/>
              </a:spcAft>
              <a:buSzPts val="1800"/>
              <a:buNone/>
              <a:defRPr/>
            </a:lvl4pPr>
            <a:lvl5pPr lvl="4" rtl="0">
              <a:spcBef>
                <a:spcPts val="1000"/>
              </a:spcBef>
              <a:spcAft>
                <a:spcPts val="0"/>
              </a:spcAft>
              <a:buSzPts val="1800"/>
              <a:buNone/>
              <a:defRPr/>
            </a:lvl5pPr>
            <a:lvl6pPr lvl="5" rtl="0">
              <a:spcBef>
                <a:spcPts val="1000"/>
              </a:spcBef>
              <a:spcAft>
                <a:spcPts val="0"/>
              </a:spcAft>
              <a:buSzPts val="1800"/>
              <a:buNone/>
              <a:defRPr/>
            </a:lvl6pPr>
            <a:lvl7pPr lvl="6" rtl="0">
              <a:spcBef>
                <a:spcPts val="1000"/>
              </a:spcBef>
              <a:spcAft>
                <a:spcPts val="0"/>
              </a:spcAft>
              <a:buSzPts val="1800"/>
              <a:buNone/>
              <a:defRPr/>
            </a:lvl7pPr>
            <a:lvl8pPr lvl="7" rtl="0">
              <a:spcBef>
                <a:spcPts val="1000"/>
              </a:spcBef>
              <a:spcAft>
                <a:spcPts val="0"/>
              </a:spcAft>
              <a:buSzPts val="1800"/>
              <a:buNone/>
              <a:defRPr/>
            </a:lvl8pPr>
            <a:lvl9pPr lvl="8" rtl="0">
              <a:spcBef>
                <a:spcPts val="1000"/>
              </a:spcBef>
              <a:spcAft>
                <a:spcPts val="0"/>
              </a:spcAft>
              <a:buSzPts val="1800"/>
              <a:buNone/>
              <a:defRPr/>
            </a:lvl9pPr>
          </a:lstStyle>
          <a:p/>
        </p:txBody>
      </p:sp>
      <p:sp>
        <p:nvSpPr>
          <p:cNvPr id="218" name="Google Shape;218;p24"/>
          <p:cNvSpPr txBox="1"/>
          <p:nvPr/>
        </p:nvSpPr>
        <p:spPr>
          <a:xfrm>
            <a:off x="431800" y="6439820"/>
            <a:ext cx="5664000" cy="295200"/>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1200"/>
              <a:buFont typeface="Arial"/>
              <a:buNone/>
            </a:pPr>
            <a:r>
              <a:rPr b="0" i="0" lang="en-US" sz="1200" u="none" cap="none" strike="noStrike">
                <a:solidFill>
                  <a:srgbClr val="3F3F3F"/>
                </a:solidFill>
                <a:latin typeface="Candara"/>
                <a:ea typeface="Candara"/>
                <a:cs typeface="Candara"/>
                <a:sym typeface="Candara"/>
              </a:rPr>
              <a:t>Sigray Confidential – Do not Distribute</a:t>
            </a:r>
            <a:endParaRPr b="0" i="0" sz="1200" u="none" cap="none" strike="noStrike">
              <a:solidFill>
                <a:srgbClr val="3F3F3F"/>
              </a:solidFill>
              <a:latin typeface="Candara"/>
              <a:ea typeface="Candara"/>
              <a:cs typeface="Candara"/>
              <a:sym typeface="Candara"/>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p:cSld name="Content with Caption">
    <p:spTree>
      <p:nvGrpSpPr>
        <p:cNvPr id="219" name="Shape 219"/>
        <p:cNvGrpSpPr/>
        <p:nvPr/>
      </p:nvGrpSpPr>
      <p:grpSpPr>
        <a:xfrm>
          <a:off x="0" y="0"/>
          <a:ext cx="0" cy="0"/>
          <a:chOff x="0" y="0"/>
          <a:chExt cx="0" cy="0"/>
        </a:xfrm>
      </p:grpSpPr>
      <p:sp>
        <p:nvSpPr>
          <p:cNvPr id="220" name="Google Shape;220;p25"/>
          <p:cNvSpPr txBox="1"/>
          <p:nvPr>
            <p:ph idx="12" type="sldNum"/>
          </p:nvPr>
        </p:nvSpPr>
        <p:spPr>
          <a:xfrm>
            <a:off x="11760000" y="6371351"/>
            <a:ext cx="432000" cy="432000"/>
          </a:xfrm>
          <a:prstGeom prst="rect">
            <a:avLst/>
          </a:prstGeom>
          <a:solidFill>
            <a:srgbClr val="3F3F3F"/>
          </a:solidFill>
          <a:ln>
            <a:noFill/>
          </a:ln>
        </p:spPr>
        <p:txBody>
          <a:bodyPr anchorCtr="0" anchor="ctr" bIns="0" lIns="0" spcFirstLastPara="1" rIns="0" wrap="square" tIns="0">
            <a:noAutofit/>
          </a:bodyPr>
          <a:lstStyle>
            <a:lvl1pPr indent="0" lvl="0" marL="0" marR="0" algn="ctr">
              <a:lnSpc>
                <a:spcPct val="100000"/>
              </a:lnSpc>
              <a:spcBef>
                <a:spcPts val="0"/>
              </a:spcBef>
              <a:spcAft>
                <a:spcPts val="0"/>
              </a:spcAft>
              <a:buClr>
                <a:srgbClr val="000000"/>
              </a:buClr>
              <a:buSzPts val="1200"/>
              <a:buFont typeface="Arial"/>
              <a:buNone/>
              <a:defRPr b="0" i="0" sz="1200" u="none" cap="none" strike="noStrike">
                <a:solidFill>
                  <a:schemeClr val="lt1"/>
                </a:solidFill>
                <a:latin typeface="Corbel"/>
                <a:ea typeface="Corbel"/>
                <a:cs typeface="Corbel"/>
                <a:sym typeface="Corbel"/>
              </a:defRPr>
            </a:lvl1pPr>
            <a:lvl2pPr indent="0" lvl="1" marL="0" marR="0" algn="ctr">
              <a:lnSpc>
                <a:spcPct val="100000"/>
              </a:lnSpc>
              <a:spcBef>
                <a:spcPts val="0"/>
              </a:spcBef>
              <a:spcAft>
                <a:spcPts val="0"/>
              </a:spcAft>
              <a:buClr>
                <a:srgbClr val="000000"/>
              </a:buClr>
              <a:buSzPts val="1200"/>
              <a:buFont typeface="Arial"/>
              <a:buNone/>
              <a:defRPr b="0" i="0" sz="1200" u="none" cap="none" strike="noStrike">
                <a:solidFill>
                  <a:schemeClr val="lt1"/>
                </a:solidFill>
                <a:latin typeface="Corbel"/>
                <a:ea typeface="Corbel"/>
                <a:cs typeface="Corbel"/>
                <a:sym typeface="Corbel"/>
              </a:defRPr>
            </a:lvl2pPr>
            <a:lvl3pPr indent="0" lvl="2" marL="0" marR="0" algn="ctr">
              <a:lnSpc>
                <a:spcPct val="100000"/>
              </a:lnSpc>
              <a:spcBef>
                <a:spcPts val="0"/>
              </a:spcBef>
              <a:spcAft>
                <a:spcPts val="0"/>
              </a:spcAft>
              <a:buClr>
                <a:srgbClr val="000000"/>
              </a:buClr>
              <a:buSzPts val="1200"/>
              <a:buFont typeface="Arial"/>
              <a:buNone/>
              <a:defRPr b="0" i="0" sz="1200" u="none" cap="none" strike="noStrike">
                <a:solidFill>
                  <a:schemeClr val="lt1"/>
                </a:solidFill>
                <a:latin typeface="Corbel"/>
                <a:ea typeface="Corbel"/>
                <a:cs typeface="Corbel"/>
                <a:sym typeface="Corbel"/>
              </a:defRPr>
            </a:lvl3pPr>
            <a:lvl4pPr indent="0" lvl="3" marL="0" marR="0" algn="ctr">
              <a:lnSpc>
                <a:spcPct val="100000"/>
              </a:lnSpc>
              <a:spcBef>
                <a:spcPts val="0"/>
              </a:spcBef>
              <a:spcAft>
                <a:spcPts val="0"/>
              </a:spcAft>
              <a:buClr>
                <a:srgbClr val="000000"/>
              </a:buClr>
              <a:buSzPts val="1200"/>
              <a:buFont typeface="Arial"/>
              <a:buNone/>
              <a:defRPr b="0" i="0" sz="1200" u="none" cap="none" strike="noStrike">
                <a:solidFill>
                  <a:schemeClr val="lt1"/>
                </a:solidFill>
                <a:latin typeface="Corbel"/>
                <a:ea typeface="Corbel"/>
                <a:cs typeface="Corbel"/>
                <a:sym typeface="Corbel"/>
              </a:defRPr>
            </a:lvl4pPr>
            <a:lvl5pPr indent="0" lvl="4" marL="0" marR="0" algn="ctr">
              <a:lnSpc>
                <a:spcPct val="100000"/>
              </a:lnSpc>
              <a:spcBef>
                <a:spcPts val="0"/>
              </a:spcBef>
              <a:spcAft>
                <a:spcPts val="0"/>
              </a:spcAft>
              <a:buClr>
                <a:srgbClr val="000000"/>
              </a:buClr>
              <a:buSzPts val="1200"/>
              <a:buFont typeface="Arial"/>
              <a:buNone/>
              <a:defRPr b="0" i="0" sz="1200" u="none" cap="none" strike="noStrike">
                <a:solidFill>
                  <a:schemeClr val="lt1"/>
                </a:solidFill>
                <a:latin typeface="Corbel"/>
                <a:ea typeface="Corbel"/>
                <a:cs typeface="Corbel"/>
                <a:sym typeface="Corbel"/>
              </a:defRPr>
            </a:lvl5pPr>
            <a:lvl6pPr indent="0" lvl="5" marL="0" marR="0" algn="ctr">
              <a:lnSpc>
                <a:spcPct val="100000"/>
              </a:lnSpc>
              <a:spcBef>
                <a:spcPts val="0"/>
              </a:spcBef>
              <a:spcAft>
                <a:spcPts val="0"/>
              </a:spcAft>
              <a:buClr>
                <a:srgbClr val="000000"/>
              </a:buClr>
              <a:buSzPts val="1200"/>
              <a:buFont typeface="Arial"/>
              <a:buNone/>
              <a:defRPr b="0" i="0" sz="1200" u="none" cap="none" strike="noStrike">
                <a:solidFill>
                  <a:schemeClr val="lt1"/>
                </a:solidFill>
                <a:latin typeface="Corbel"/>
                <a:ea typeface="Corbel"/>
                <a:cs typeface="Corbel"/>
                <a:sym typeface="Corbel"/>
              </a:defRPr>
            </a:lvl6pPr>
            <a:lvl7pPr indent="0" lvl="6" marL="0" marR="0" algn="ctr">
              <a:lnSpc>
                <a:spcPct val="100000"/>
              </a:lnSpc>
              <a:spcBef>
                <a:spcPts val="0"/>
              </a:spcBef>
              <a:spcAft>
                <a:spcPts val="0"/>
              </a:spcAft>
              <a:buClr>
                <a:srgbClr val="000000"/>
              </a:buClr>
              <a:buSzPts val="1200"/>
              <a:buFont typeface="Arial"/>
              <a:buNone/>
              <a:defRPr b="0" i="0" sz="1200" u="none" cap="none" strike="noStrike">
                <a:solidFill>
                  <a:schemeClr val="lt1"/>
                </a:solidFill>
                <a:latin typeface="Corbel"/>
                <a:ea typeface="Corbel"/>
                <a:cs typeface="Corbel"/>
                <a:sym typeface="Corbel"/>
              </a:defRPr>
            </a:lvl7pPr>
            <a:lvl8pPr indent="0" lvl="7" marL="0" marR="0" algn="ctr">
              <a:lnSpc>
                <a:spcPct val="100000"/>
              </a:lnSpc>
              <a:spcBef>
                <a:spcPts val="0"/>
              </a:spcBef>
              <a:spcAft>
                <a:spcPts val="0"/>
              </a:spcAft>
              <a:buClr>
                <a:srgbClr val="000000"/>
              </a:buClr>
              <a:buSzPts val="1200"/>
              <a:buFont typeface="Arial"/>
              <a:buNone/>
              <a:defRPr b="0" i="0" sz="1200" u="none" cap="none" strike="noStrike">
                <a:solidFill>
                  <a:schemeClr val="lt1"/>
                </a:solidFill>
                <a:latin typeface="Corbel"/>
                <a:ea typeface="Corbel"/>
                <a:cs typeface="Corbel"/>
                <a:sym typeface="Corbel"/>
              </a:defRPr>
            </a:lvl8pPr>
            <a:lvl9pPr indent="0" lvl="8" marL="0" marR="0" algn="ctr">
              <a:lnSpc>
                <a:spcPct val="100000"/>
              </a:lnSpc>
              <a:spcBef>
                <a:spcPts val="0"/>
              </a:spcBef>
              <a:spcAft>
                <a:spcPts val="0"/>
              </a:spcAft>
              <a:buClr>
                <a:srgbClr val="000000"/>
              </a:buClr>
              <a:buSzPts val="1200"/>
              <a:buFont typeface="Arial"/>
              <a:buNone/>
              <a:defRPr b="0" i="0" sz="1200" u="none" cap="none" strike="noStrike">
                <a:solidFill>
                  <a:schemeClr val="lt1"/>
                </a:solidFill>
                <a:latin typeface="Corbel"/>
                <a:ea typeface="Corbel"/>
                <a:cs typeface="Corbel"/>
                <a:sym typeface="Corbel"/>
              </a:defRPr>
            </a:lvl9pPr>
          </a:lstStyle>
          <a:p>
            <a:pPr indent="0" lvl="0" marL="0" rtl="0" algn="ctr">
              <a:spcBef>
                <a:spcPts val="0"/>
              </a:spcBef>
              <a:spcAft>
                <a:spcPts val="0"/>
              </a:spcAft>
              <a:buNone/>
            </a:pPr>
            <a:fld id="{00000000-1234-1234-1234-123412341234}" type="slidenum">
              <a:rPr lang="en-US"/>
              <a:t>‹#›</a:t>
            </a:fld>
            <a:endParaRPr/>
          </a:p>
        </p:txBody>
      </p:sp>
      <p:sp>
        <p:nvSpPr>
          <p:cNvPr descr="Accent block left" id="221" name="Google Shape;221;p25"/>
          <p:cNvSpPr/>
          <p:nvPr/>
        </p:nvSpPr>
        <p:spPr>
          <a:xfrm>
            <a:off x="431800" y="1892926"/>
            <a:ext cx="1984175" cy="114824"/>
          </a:xfrm>
          <a:prstGeom prst="rect">
            <a:avLst/>
          </a:prstGeom>
          <a:solidFill>
            <a:srgbClr val="186D8D"/>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ndara"/>
              <a:ea typeface="Candara"/>
              <a:cs typeface="Candara"/>
              <a:sym typeface="Candara"/>
            </a:endParaRPr>
          </a:p>
        </p:txBody>
      </p:sp>
      <p:sp>
        <p:nvSpPr>
          <p:cNvPr id="222" name="Google Shape;222;p25"/>
          <p:cNvSpPr txBox="1"/>
          <p:nvPr>
            <p:ph idx="1" type="body"/>
          </p:nvPr>
        </p:nvSpPr>
        <p:spPr>
          <a:xfrm>
            <a:off x="4788816" y="432001"/>
            <a:ext cx="6971184" cy="5429050"/>
          </a:xfrm>
          <a:prstGeom prst="rect">
            <a:avLst/>
          </a:prstGeom>
          <a:noFill/>
          <a:ln>
            <a:noFill/>
          </a:ln>
        </p:spPr>
        <p:txBody>
          <a:bodyPr anchorCtr="0" anchor="t" bIns="0" lIns="0" spcFirstLastPara="1" rIns="0" wrap="square" tIns="0">
            <a:noAutofit/>
          </a:bodyPr>
          <a:lstStyle>
            <a:lvl1pPr indent="-342900" lvl="0" marL="457200" algn="l">
              <a:lnSpc>
                <a:spcPct val="100000"/>
              </a:lnSpc>
              <a:spcBef>
                <a:spcPts val="800"/>
              </a:spcBef>
              <a:spcAft>
                <a:spcPts val="0"/>
              </a:spcAft>
              <a:buSzPts val="1800"/>
              <a:buChar char="•"/>
              <a:defRPr/>
            </a:lvl1pPr>
            <a:lvl2pPr indent="-330200" lvl="1" marL="914400" algn="l">
              <a:lnSpc>
                <a:spcPct val="100000"/>
              </a:lnSpc>
              <a:spcBef>
                <a:spcPts val="800"/>
              </a:spcBef>
              <a:spcAft>
                <a:spcPts val="0"/>
              </a:spcAft>
              <a:buSzPts val="1600"/>
              <a:buChar char="•"/>
              <a:defRPr/>
            </a:lvl2pPr>
            <a:lvl3pPr indent="-317500" lvl="2" marL="1371600" algn="l">
              <a:lnSpc>
                <a:spcPct val="100000"/>
              </a:lnSpc>
              <a:spcBef>
                <a:spcPts val="800"/>
              </a:spcBef>
              <a:spcAft>
                <a:spcPts val="0"/>
              </a:spcAft>
              <a:buSzPts val="1400"/>
              <a:buChar char="•"/>
              <a:defRPr/>
            </a:lvl3pPr>
            <a:lvl4pPr indent="-317500" lvl="3" marL="1828800" algn="l">
              <a:lnSpc>
                <a:spcPct val="100000"/>
              </a:lnSpc>
              <a:spcBef>
                <a:spcPts val="800"/>
              </a:spcBef>
              <a:spcAft>
                <a:spcPts val="0"/>
              </a:spcAft>
              <a:buSzPts val="1400"/>
              <a:buChar char="•"/>
              <a:defRPr/>
            </a:lvl4pPr>
            <a:lvl5pPr indent="-317500" lvl="4" marL="2286000" algn="l">
              <a:lnSpc>
                <a:spcPct val="100000"/>
              </a:lnSpc>
              <a:spcBef>
                <a:spcPts val="800"/>
              </a:spcBef>
              <a:spcAft>
                <a:spcPts val="0"/>
              </a:spcAft>
              <a:buSzPts val="1400"/>
              <a:buChar char="•"/>
              <a:defRPr/>
            </a:lvl5pPr>
            <a:lvl6pPr indent="-342900" lvl="5" marL="2743200" algn="l">
              <a:lnSpc>
                <a:spcPct val="100000"/>
              </a:lnSpc>
              <a:spcBef>
                <a:spcPts val="800"/>
              </a:spcBef>
              <a:spcAft>
                <a:spcPts val="0"/>
              </a:spcAft>
              <a:buSzPts val="1800"/>
              <a:buChar char="•"/>
              <a:defRPr/>
            </a:lvl6pPr>
            <a:lvl7pPr indent="-342900" lvl="6" marL="3200400" algn="l">
              <a:lnSpc>
                <a:spcPct val="100000"/>
              </a:lnSpc>
              <a:spcBef>
                <a:spcPts val="800"/>
              </a:spcBef>
              <a:spcAft>
                <a:spcPts val="0"/>
              </a:spcAft>
              <a:buSzPts val="1800"/>
              <a:buChar char="•"/>
              <a:defRPr/>
            </a:lvl7pPr>
            <a:lvl8pPr indent="-342900" lvl="7" marL="3657600" algn="l">
              <a:lnSpc>
                <a:spcPct val="100000"/>
              </a:lnSpc>
              <a:spcBef>
                <a:spcPts val="800"/>
              </a:spcBef>
              <a:spcAft>
                <a:spcPts val="0"/>
              </a:spcAft>
              <a:buSzPts val="1800"/>
              <a:buChar char="•"/>
              <a:defRPr/>
            </a:lvl8pPr>
            <a:lvl9pPr indent="-342900" lvl="8" marL="4114800" algn="l">
              <a:lnSpc>
                <a:spcPct val="100000"/>
              </a:lnSpc>
              <a:spcBef>
                <a:spcPts val="800"/>
              </a:spcBef>
              <a:spcAft>
                <a:spcPts val="0"/>
              </a:spcAft>
              <a:buSzPts val="1800"/>
              <a:buChar char="•"/>
              <a:defRPr/>
            </a:lvl9pPr>
          </a:lstStyle>
          <a:p/>
        </p:txBody>
      </p:sp>
      <p:sp>
        <p:nvSpPr>
          <p:cNvPr id="223" name="Google Shape;223;p25"/>
          <p:cNvSpPr txBox="1"/>
          <p:nvPr>
            <p:ph idx="2" type="subTitle"/>
          </p:nvPr>
        </p:nvSpPr>
        <p:spPr>
          <a:xfrm>
            <a:off x="426625" y="2191975"/>
            <a:ext cx="3932100" cy="3696900"/>
          </a:xfrm>
          <a:prstGeom prst="rect">
            <a:avLst/>
          </a:prstGeom>
        </p:spPr>
        <p:txBody>
          <a:bodyPr anchorCtr="0" anchor="t" bIns="0" lIns="0" spcFirstLastPara="1" rIns="0" wrap="square" tIns="0">
            <a:noAutofit/>
          </a:bodyPr>
          <a:lstStyle>
            <a:lvl1pPr lvl="0">
              <a:spcBef>
                <a:spcPts val="1000"/>
              </a:spcBef>
              <a:spcAft>
                <a:spcPts val="0"/>
              </a:spcAft>
              <a:buSzPts val="1800"/>
              <a:buNone/>
              <a:defRPr/>
            </a:lvl1pPr>
            <a:lvl2pPr lvl="1">
              <a:spcBef>
                <a:spcPts val="1000"/>
              </a:spcBef>
              <a:spcAft>
                <a:spcPts val="0"/>
              </a:spcAft>
              <a:buSzPts val="1800"/>
              <a:buNone/>
              <a:defRPr/>
            </a:lvl2pPr>
            <a:lvl3pPr lvl="2">
              <a:spcBef>
                <a:spcPts val="1000"/>
              </a:spcBef>
              <a:spcAft>
                <a:spcPts val="0"/>
              </a:spcAft>
              <a:buSzPts val="1800"/>
              <a:buNone/>
              <a:defRPr/>
            </a:lvl3pPr>
            <a:lvl4pPr lvl="3">
              <a:spcBef>
                <a:spcPts val="1000"/>
              </a:spcBef>
              <a:spcAft>
                <a:spcPts val="0"/>
              </a:spcAft>
              <a:buSzPts val="1800"/>
              <a:buNone/>
              <a:defRPr/>
            </a:lvl4pPr>
            <a:lvl5pPr lvl="4">
              <a:spcBef>
                <a:spcPts val="1000"/>
              </a:spcBef>
              <a:spcAft>
                <a:spcPts val="0"/>
              </a:spcAft>
              <a:buSzPts val="1800"/>
              <a:buNone/>
              <a:defRPr/>
            </a:lvl5pPr>
            <a:lvl6pPr lvl="5">
              <a:spcBef>
                <a:spcPts val="1000"/>
              </a:spcBef>
              <a:spcAft>
                <a:spcPts val="0"/>
              </a:spcAft>
              <a:buSzPts val="1800"/>
              <a:buNone/>
              <a:defRPr/>
            </a:lvl6pPr>
            <a:lvl7pPr lvl="6">
              <a:spcBef>
                <a:spcPts val="1000"/>
              </a:spcBef>
              <a:spcAft>
                <a:spcPts val="0"/>
              </a:spcAft>
              <a:buSzPts val="1800"/>
              <a:buNone/>
              <a:defRPr/>
            </a:lvl7pPr>
            <a:lvl8pPr lvl="7">
              <a:spcBef>
                <a:spcPts val="1000"/>
              </a:spcBef>
              <a:spcAft>
                <a:spcPts val="0"/>
              </a:spcAft>
              <a:buSzPts val="1800"/>
              <a:buNone/>
              <a:defRPr/>
            </a:lvl8pPr>
            <a:lvl9pPr lvl="8">
              <a:spcBef>
                <a:spcPts val="1000"/>
              </a:spcBef>
              <a:spcAft>
                <a:spcPts val="0"/>
              </a:spcAft>
              <a:buSzPts val="1800"/>
              <a:buNone/>
              <a:defRPr/>
            </a:lvl9pPr>
          </a:lstStyle>
          <a:p/>
        </p:txBody>
      </p:sp>
      <p:sp>
        <p:nvSpPr>
          <p:cNvPr id="224" name="Google Shape;224;p25"/>
          <p:cNvSpPr txBox="1"/>
          <p:nvPr>
            <p:ph type="title"/>
          </p:nvPr>
        </p:nvSpPr>
        <p:spPr>
          <a:xfrm>
            <a:off x="432000" y="432000"/>
            <a:ext cx="3932100" cy="1411200"/>
          </a:xfrm>
          <a:prstGeom prst="rect">
            <a:avLst/>
          </a:prstGeom>
          <a:noFill/>
          <a:ln>
            <a:noFill/>
          </a:ln>
        </p:spPr>
        <p:txBody>
          <a:bodyPr anchorCtr="0" anchor="b" bIns="0" lIns="0" spcFirstLastPara="1" rIns="0" wrap="square" tIns="0">
            <a:noAutofit/>
          </a:bodyPr>
          <a:lstStyle>
            <a:lvl1pPr lvl="0" rtl="0" algn="l">
              <a:lnSpc>
                <a:spcPct val="100000"/>
              </a:lnSpc>
              <a:spcBef>
                <a:spcPts val="0"/>
              </a:spcBef>
              <a:spcAft>
                <a:spcPts val="0"/>
              </a:spcAft>
              <a:buClr>
                <a:srgbClr val="3F3F3F"/>
              </a:buClr>
              <a:buSzPts val="3200"/>
              <a:buNone/>
              <a:defRPr>
                <a:solidFill>
                  <a:srgbClr val="3F3F3F"/>
                </a:solidFill>
              </a:defRPr>
            </a:lvl1pPr>
            <a:lvl2pPr lvl="1" rtl="0" algn="l">
              <a:lnSpc>
                <a:spcPct val="100000"/>
              </a:lnSpc>
              <a:spcBef>
                <a:spcPts val="0"/>
              </a:spcBef>
              <a:spcAft>
                <a:spcPts val="0"/>
              </a:spcAft>
              <a:buSzPts val="3200"/>
              <a:buFont typeface="Open Sans"/>
              <a:buNone/>
              <a:defRPr sz="3200">
                <a:latin typeface="Open Sans"/>
                <a:ea typeface="Open Sans"/>
                <a:cs typeface="Open Sans"/>
                <a:sym typeface="Open Sans"/>
              </a:defRPr>
            </a:lvl2pPr>
            <a:lvl3pPr lvl="2" rtl="0" algn="l">
              <a:lnSpc>
                <a:spcPct val="100000"/>
              </a:lnSpc>
              <a:spcBef>
                <a:spcPts val="0"/>
              </a:spcBef>
              <a:spcAft>
                <a:spcPts val="0"/>
              </a:spcAft>
              <a:buSzPts val="3200"/>
              <a:buFont typeface="Open Sans"/>
              <a:buNone/>
              <a:defRPr sz="3200">
                <a:latin typeface="Open Sans"/>
                <a:ea typeface="Open Sans"/>
                <a:cs typeface="Open Sans"/>
                <a:sym typeface="Open Sans"/>
              </a:defRPr>
            </a:lvl3pPr>
            <a:lvl4pPr lvl="3" rtl="0" algn="l">
              <a:lnSpc>
                <a:spcPct val="100000"/>
              </a:lnSpc>
              <a:spcBef>
                <a:spcPts val="0"/>
              </a:spcBef>
              <a:spcAft>
                <a:spcPts val="0"/>
              </a:spcAft>
              <a:buSzPts val="3200"/>
              <a:buFont typeface="Open Sans"/>
              <a:buNone/>
              <a:defRPr sz="3200">
                <a:latin typeface="Open Sans"/>
                <a:ea typeface="Open Sans"/>
                <a:cs typeface="Open Sans"/>
                <a:sym typeface="Open Sans"/>
              </a:defRPr>
            </a:lvl4pPr>
            <a:lvl5pPr lvl="4" rtl="0" algn="l">
              <a:lnSpc>
                <a:spcPct val="100000"/>
              </a:lnSpc>
              <a:spcBef>
                <a:spcPts val="0"/>
              </a:spcBef>
              <a:spcAft>
                <a:spcPts val="0"/>
              </a:spcAft>
              <a:buSzPts val="3200"/>
              <a:buFont typeface="Open Sans"/>
              <a:buNone/>
              <a:defRPr sz="3200">
                <a:latin typeface="Open Sans"/>
                <a:ea typeface="Open Sans"/>
                <a:cs typeface="Open Sans"/>
                <a:sym typeface="Open Sans"/>
              </a:defRPr>
            </a:lvl5pPr>
            <a:lvl6pPr lvl="5" rtl="0" algn="l">
              <a:lnSpc>
                <a:spcPct val="100000"/>
              </a:lnSpc>
              <a:spcBef>
                <a:spcPts val="0"/>
              </a:spcBef>
              <a:spcAft>
                <a:spcPts val="0"/>
              </a:spcAft>
              <a:buSzPts val="3200"/>
              <a:buFont typeface="Open Sans"/>
              <a:buNone/>
              <a:defRPr sz="3200">
                <a:latin typeface="Open Sans"/>
                <a:ea typeface="Open Sans"/>
                <a:cs typeface="Open Sans"/>
                <a:sym typeface="Open Sans"/>
              </a:defRPr>
            </a:lvl6pPr>
            <a:lvl7pPr lvl="6" rtl="0" algn="l">
              <a:lnSpc>
                <a:spcPct val="100000"/>
              </a:lnSpc>
              <a:spcBef>
                <a:spcPts val="0"/>
              </a:spcBef>
              <a:spcAft>
                <a:spcPts val="0"/>
              </a:spcAft>
              <a:buSzPts val="3200"/>
              <a:buFont typeface="Open Sans"/>
              <a:buNone/>
              <a:defRPr sz="3200">
                <a:latin typeface="Open Sans"/>
                <a:ea typeface="Open Sans"/>
                <a:cs typeface="Open Sans"/>
                <a:sym typeface="Open Sans"/>
              </a:defRPr>
            </a:lvl7pPr>
            <a:lvl8pPr lvl="7" rtl="0" algn="l">
              <a:lnSpc>
                <a:spcPct val="100000"/>
              </a:lnSpc>
              <a:spcBef>
                <a:spcPts val="0"/>
              </a:spcBef>
              <a:spcAft>
                <a:spcPts val="0"/>
              </a:spcAft>
              <a:buSzPts val="3200"/>
              <a:buFont typeface="Open Sans"/>
              <a:buNone/>
              <a:defRPr sz="3200">
                <a:latin typeface="Open Sans"/>
                <a:ea typeface="Open Sans"/>
                <a:cs typeface="Open Sans"/>
                <a:sym typeface="Open Sans"/>
              </a:defRPr>
            </a:lvl8pPr>
            <a:lvl9pPr lvl="8" rtl="0" algn="l">
              <a:lnSpc>
                <a:spcPct val="100000"/>
              </a:lnSpc>
              <a:spcBef>
                <a:spcPts val="0"/>
              </a:spcBef>
              <a:spcAft>
                <a:spcPts val="0"/>
              </a:spcAft>
              <a:buSzPts val="3200"/>
              <a:buFont typeface="Open Sans"/>
              <a:buNone/>
              <a:defRPr sz="3200">
                <a:latin typeface="Open Sans"/>
                <a:ea typeface="Open Sans"/>
                <a:cs typeface="Open Sans"/>
                <a:sym typeface="Open Sans"/>
              </a:defRPr>
            </a:lvl9pPr>
          </a:lstStyle>
          <a:p/>
        </p:txBody>
      </p:sp>
      <p:sp>
        <p:nvSpPr>
          <p:cNvPr id="225" name="Google Shape;225;p25"/>
          <p:cNvSpPr txBox="1"/>
          <p:nvPr/>
        </p:nvSpPr>
        <p:spPr>
          <a:xfrm>
            <a:off x="431800" y="6439820"/>
            <a:ext cx="5664000" cy="295200"/>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1200"/>
              <a:buFont typeface="Arial"/>
              <a:buNone/>
            </a:pPr>
            <a:r>
              <a:rPr b="0" i="0" lang="en-US" sz="1200" u="none" cap="none" strike="noStrike">
                <a:solidFill>
                  <a:srgbClr val="3F3F3F"/>
                </a:solidFill>
                <a:latin typeface="Candara"/>
                <a:ea typeface="Candara"/>
                <a:cs typeface="Candara"/>
                <a:sym typeface="Candara"/>
              </a:rPr>
              <a:t>Sigray Confidential – Do not Distribute</a:t>
            </a:r>
            <a:endParaRPr b="0" i="0" sz="1200" u="none" cap="none" strike="noStrike">
              <a:solidFill>
                <a:srgbClr val="3F3F3F"/>
              </a:solidFill>
              <a:latin typeface="Candara"/>
              <a:ea typeface="Candara"/>
              <a:cs typeface="Candara"/>
              <a:sym typeface="Candara"/>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p:cSld name="Picture with Caption">
    <p:spTree>
      <p:nvGrpSpPr>
        <p:cNvPr id="226" name="Shape 226"/>
        <p:cNvGrpSpPr/>
        <p:nvPr/>
      </p:nvGrpSpPr>
      <p:grpSpPr>
        <a:xfrm>
          <a:off x="0" y="0"/>
          <a:ext cx="0" cy="0"/>
          <a:chOff x="0" y="0"/>
          <a:chExt cx="0" cy="0"/>
        </a:xfrm>
      </p:grpSpPr>
      <p:sp>
        <p:nvSpPr>
          <p:cNvPr id="227" name="Google Shape;227;p26"/>
          <p:cNvSpPr txBox="1"/>
          <p:nvPr>
            <p:ph type="title"/>
          </p:nvPr>
        </p:nvSpPr>
        <p:spPr>
          <a:xfrm>
            <a:off x="432000" y="432000"/>
            <a:ext cx="3932037" cy="1411276"/>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Clr>
                <a:srgbClr val="3F3F3F"/>
              </a:buClr>
              <a:buSzPts val="3200"/>
              <a:buNone/>
              <a:defRPr>
                <a:solidFill>
                  <a:srgbClr val="3F3F3F"/>
                </a:solidFill>
              </a:defRPr>
            </a:lvl1pPr>
            <a:lvl2pPr lvl="1" algn="l">
              <a:lnSpc>
                <a:spcPct val="100000"/>
              </a:lnSpc>
              <a:spcBef>
                <a:spcPts val="0"/>
              </a:spcBef>
              <a:spcAft>
                <a:spcPts val="0"/>
              </a:spcAft>
              <a:buSzPts val="3200"/>
              <a:buFont typeface="Open Sans"/>
              <a:buNone/>
              <a:defRPr sz="3200">
                <a:latin typeface="Open Sans"/>
                <a:ea typeface="Open Sans"/>
                <a:cs typeface="Open Sans"/>
                <a:sym typeface="Open Sans"/>
              </a:defRPr>
            </a:lvl2pPr>
            <a:lvl3pPr lvl="2" algn="l">
              <a:lnSpc>
                <a:spcPct val="100000"/>
              </a:lnSpc>
              <a:spcBef>
                <a:spcPts val="0"/>
              </a:spcBef>
              <a:spcAft>
                <a:spcPts val="0"/>
              </a:spcAft>
              <a:buSzPts val="3200"/>
              <a:buFont typeface="Open Sans"/>
              <a:buNone/>
              <a:defRPr sz="3200">
                <a:latin typeface="Open Sans"/>
                <a:ea typeface="Open Sans"/>
                <a:cs typeface="Open Sans"/>
                <a:sym typeface="Open Sans"/>
              </a:defRPr>
            </a:lvl3pPr>
            <a:lvl4pPr lvl="3" algn="l">
              <a:lnSpc>
                <a:spcPct val="100000"/>
              </a:lnSpc>
              <a:spcBef>
                <a:spcPts val="0"/>
              </a:spcBef>
              <a:spcAft>
                <a:spcPts val="0"/>
              </a:spcAft>
              <a:buSzPts val="3200"/>
              <a:buFont typeface="Open Sans"/>
              <a:buNone/>
              <a:defRPr sz="3200">
                <a:latin typeface="Open Sans"/>
                <a:ea typeface="Open Sans"/>
                <a:cs typeface="Open Sans"/>
                <a:sym typeface="Open Sans"/>
              </a:defRPr>
            </a:lvl4pPr>
            <a:lvl5pPr lvl="4" algn="l">
              <a:lnSpc>
                <a:spcPct val="100000"/>
              </a:lnSpc>
              <a:spcBef>
                <a:spcPts val="0"/>
              </a:spcBef>
              <a:spcAft>
                <a:spcPts val="0"/>
              </a:spcAft>
              <a:buSzPts val="3200"/>
              <a:buFont typeface="Open Sans"/>
              <a:buNone/>
              <a:defRPr sz="3200">
                <a:latin typeface="Open Sans"/>
                <a:ea typeface="Open Sans"/>
                <a:cs typeface="Open Sans"/>
                <a:sym typeface="Open Sans"/>
              </a:defRPr>
            </a:lvl5pPr>
            <a:lvl6pPr lvl="5" algn="l">
              <a:lnSpc>
                <a:spcPct val="100000"/>
              </a:lnSpc>
              <a:spcBef>
                <a:spcPts val="0"/>
              </a:spcBef>
              <a:spcAft>
                <a:spcPts val="0"/>
              </a:spcAft>
              <a:buSzPts val="3200"/>
              <a:buFont typeface="Open Sans"/>
              <a:buNone/>
              <a:defRPr sz="3200">
                <a:latin typeface="Open Sans"/>
                <a:ea typeface="Open Sans"/>
                <a:cs typeface="Open Sans"/>
                <a:sym typeface="Open Sans"/>
              </a:defRPr>
            </a:lvl6pPr>
            <a:lvl7pPr lvl="6" algn="l">
              <a:lnSpc>
                <a:spcPct val="100000"/>
              </a:lnSpc>
              <a:spcBef>
                <a:spcPts val="0"/>
              </a:spcBef>
              <a:spcAft>
                <a:spcPts val="0"/>
              </a:spcAft>
              <a:buSzPts val="3200"/>
              <a:buFont typeface="Open Sans"/>
              <a:buNone/>
              <a:defRPr sz="3200">
                <a:latin typeface="Open Sans"/>
                <a:ea typeface="Open Sans"/>
                <a:cs typeface="Open Sans"/>
                <a:sym typeface="Open Sans"/>
              </a:defRPr>
            </a:lvl7pPr>
            <a:lvl8pPr lvl="7" algn="l">
              <a:lnSpc>
                <a:spcPct val="100000"/>
              </a:lnSpc>
              <a:spcBef>
                <a:spcPts val="0"/>
              </a:spcBef>
              <a:spcAft>
                <a:spcPts val="0"/>
              </a:spcAft>
              <a:buSzPts val="3200"/>
              <a:buFont typeface="Open Sans"/>
              <a:buNone/>
              <a:defRPr sz="3200">
                <a:latin typeface="Open Sans"/>
                <a:ea typeface="Open Sans"/>
                <a:cs typeface="Open Sans"/>
                <a:sym typeface="Open Sans"/>
              </a:defRPr>
            </a:lvl8pPr>
            <a:lvl9pPr lvl="8" algn="l">
              <a:lnSpc>
                <a:spcPct val="100000"/>
              </a:lnSpc>
              <a:spcBef>
                <a:spcPts val="0"/>
              </a:spcBef>
              <a:spcAft>
                <a:spcPts val="0"/>
              </a:spcAft>
              <a:buSzPts val="3200"/>
              <a:buFont typeface="Open Sans"/>
              <a:buNone/>
              <a:defRPr sz="3200">
                <a:latin typeface="Open Sans"/>
                <a:ea typeface="Open Sans"/>
                <a:cs typeface="Open Sans"/>
                <a:sym typeface="Open Sans"/>
              </a:defRPr>
            </a:lvl9pPr>
          </a:lstStyle>
          <a:p/>
        </p:txBody>
      </p:sp>
      <p:sp>
        <p:nvSpPr>
          <p:cNvPr id="228" name="Google Shape;228;p26"/>
          <p:cNvSpPr txBox="1"/>
          <p:nvPr>
            <p:ph idx="12" type="sldNum"/>
          </p:nvPr>
        </p:nvSpPr>
        <p:spPr>
          <a:xfrm>
            <a:off x="11760000" y="6371351"/>
            <a:ext cx="432000" cy="432000"/>
          </a:xfrm>
          <a:prstGeom prst="rect">
            <a:avLst/>
          </a:prstGeom>
          <a:solidFill>
            <a:srgbClr val="3F3F3F"/>
          </a:solidFill>
          <a:ln>
            <a:noFill/>
          </a:ln>
        </p:spPr>
        <p:txBody>
          <a:bodyPr anchorCtr="0" anchor="ctr" bIns="0" lIns="0" spcFirstLastPara="1" rIns="0" wrap="square" tIns="0">
            <a:noAutofit/>
          </a:bodyPr>
          <a:lstStyle>
            <a:lvl1pPr indent="0" lvl="0" marL="0" marR="0" algn="ctr">
              <a:lnSpc>
                <a:spcPct val="100000"/>
              </a:lnSpc>
              <a:spcBef>
                <a:spcPts val="0"/>
              </a:spcBef>
              <a:spcAft>
                <a:spcPts val="0"/>
              </a:spcAft>
              <a:buClr>
                <a:srgbClr val="000000"/>
              </a:buClr>
              <a:buSzPts val="1200"/>
              <a:buFont typeface="Arial"/>
              <a:buNone/>
              <a:defRPr b="0" i="0" sz="1200" u="none" cap="none" strike="noStrike">
                <a:solidFill>
                  <a:schemeClr val="lt1"/>
                </a:solidFill>
                <a:latin typeface="Corbel"/>
                <a:ea typeface="Corbel"/>
                <a:cs typeface="Corbel"/>
                <a:sym typeface="Corbel"/>
              </a:defRPr>
            </a:lvl1pPr>
            <a:lvl2pPr indent="0" lvl="1" marL="0" marR="0" algn="ctr">
              <a:lnSpc>
                <a:spcPct val="100000"/>
              </a:lnSpc>
              <a:spcBef>
                <a:spcPts val="0"/>
              </a:spcBef>
              <a:spcAft>
                <a:spcPts val="0"/>
              </a:spcAft>
              <a:buClr>
                <a:srgbClr val="000000"/>
              </a:buClr>
              <a:buSzPts val="1200"/>
              <a:buFont typeface="Arial"/>
              <a:buNone/>
              <a:defRPr b="0" i="0" sz="1200" u="none" cap="none" strike="noStrike">
                <a:solidFill>
                  <a:schemeClr val="lt1"/>
                </a:solidFill>
                <a:latin typeface="Corbel"/>
                <a:ea typeface="Corbel"/>
                <a:cs typeface="Corbel"/>
                <a:sym typeface="Corbel"/>
              </a:defRPr>
            </a:lvl2pPr>
            <a:lvl3pPr indent="0" lvl="2" marL="0" marR="0" algn="ctr">
              <a:lnSpc>
                <a:spcPct val="100000"/>
              </a:lnSpc>
              <a:spcBef>
                <a:spcPts val="0"/>
              </a:spcBef>
              <a:spcAft>
                <a:spcPts val="0"/>
              </a:spcAft>
              <a:buClr>
                <a:srgbClr val="000000"/>
              </a:buClr>
              <a:buSzPts val="1200"/>
              <a:buFont typeface="Arial"/>
              <a:buNone/>
              <a:defRPr b="0" i="0" sz="1200" u="none" cap="none" strike="noStrike">
                <a:solidFill>
                  <a:schemeClr val="lt1"/>
                </a:solidFill>
                <a:latin typeface="Corbel"/>
                <a:ea typeface="Corbel"/>
                <a:cs typeface="Corbel"/>
                <a:sym typeface="Corbel"/>
              </a:defRPr>
            </a:lvl3pPr>
            <a:lvl4pPr indent="0" lvl="3" marL="0" marR="0" algn="ctr">
              <a:lnSpc>
                <a:spcPct val="100000"/>
              </a:lnSpc>
              <a:spcBef>
                <a:spcPts val="0"/>
              </a:spcBef>
              <a:spcAft>
                <a:spcPts val="0"/>
              </a:spcAft>
              <a:buClr>
                <a:srgbClr val="000000"/>
              </a:buClr>
              <a:buSzPts val="1200"/>
              <a:buFont typeface="Arial"/>
              <a:buNone/>
              <a:defRPr b="0" i="0" sz="1200" u="none" cap="none" strike="noStrike">
                <a:solidFill>
                  <a:schemeClr val="lt1"/>
                </a:solidFill>
                <a:latin typeface="Corbel"/>
                <a:ea typeface="Corbel"/>
                <a:cs typeface="Corbel"/>
                <a:sym typeface="Corbel"/>
              </a:defRPr>
            </a:lvl4pPr>
            <a:lvl5pPr indent="0" lvl="4" marL="0" marR="0" algn="ctr">
              <a:lnSpc>
                <a:spcPct val="100000"/>
              </a:lnSpc>
              <a:spcBef>
                <a:spcPts val="0"/>
              </a:spcBef>
              <a:spcAft>
                <a:spcPts val="0"/>
              </a:spcAft>
              <a:buClr>
                <a:srgbClr val="000000"/>
              </a:buClr>
              <a:buSzPts val="1200"/>
              <a:buFont typeface="Arial"/>
              <a:buNone/>
              <a:defRPr b="0" i="0" sz="1200" u="none" cap="none" strike="noStrike">
                <a:solidFill>
                  <a:schemeClr val="lt1"/>
                </a:solidFill>
                <a:latin typeface="Corbel"/>
                <a:ea typeface="Corbel"/>
                <a:cs typeface="Corbel"/>
                <a:sym typeface="Corbel"/>
              </a:defRPr>
            </a:lvl5pPr>
            <a:lvl6pPr indent="0" lvl="5" marL="0" marR="0" algn="ctr">
              <a:lnSpc>
                <a:spcPct val="100000"/>
              </a:lnSpc>
              <a:spcBef>
                <a:spcPts val="0"/>
              </a:spcBef>
              <a:spcAft>
                <a:spcPts val="0"/>
              </a:spcAft>
              <a:buClr>
                <a:srgbClr val="000000"/>
              </a:buClr>
              <a:buSzPts val="1200"/>
              <a:buFont typeface="Arial"/>
              <a:buNone/>
              <a:defRPr b="0" i="0" sz="1200" u="none" cap="none" strike="noStrike">
                <a:solidFill>
                  <a:schemeClr val="lt1"/>
                </a:solidFill>
                <a:latin typeface="Corbel"/>
                <a:ea typeface="Corbel"/>
                <a:cs typeface="Corbel"/>
                <a:sym typeface="Corbel"/>
              </a:defRPr>
            </a:lvl6pPr>
            <a:lvl7pPr indent="0" lvl="6" marL="0" marR="0" algn="ctr">
              <a:lnSpc>
                <a:spcPct val="100000"/>
              </a:lnSpc>
              <a:spcBef>
                <a:spcPts val="0"/>
              </a:spcBef>
              <a:spcAft>
                <a:spcPts val="0"/>
              </a:spcAft>
              <a:buClr>
                <a:srgbClr val="000000"/>
              </a:buClr>
              <a:buSzPts val="1200"/>
              <a:buFont typeface="Arial"/>
              <a:buNone/>
              <a:defRPr b="0" i="0" sz="1200" u="none" cap="none" strike="noStrike">
                <a:solidFill>
                  <a:schemeClr val="lt1"/>
                </a:solidFill>
                <a:latin typeface="Corbel"/>
                <a:ea typeface="Corbel"/>
                <a:cs typeface="Corbel"/>
                <a:sym typeface="Corbel"/>
              </a:defRPr>
            </a:lvl7pPr>
            <a:lvl8pPr indent="0" lvl="7" marL="0" marR="0" algn="ctr">
              <a:lnSpc>
                <a:spcPct val="100000"/>
              </a:lnSpc>
              <a:spcBef>
                <a:spcPts val="0"/>
              </a:spcBef>
              <a:spcAft>
                <a:spcPts val="0"/>
              </a:spcAft>
              <a:buClr>
                <a:srgbClr val="000000"/>
              </a:buClr>
              <a:buSzPts val="1200"/>
              <a:buFont typeface="Arial"/>
              <a:buNone/>
              <a:defRPr b="0" i="0" sz="1200" u="none" cap="none" strike="noStrike">
                <a:solidFill>
                  <a:schemeClr val="lt1"/>
                </a:solidFill>
                <a:latin typeface="Corbel"/>
                <a:ea typeface="Corbel"/>
                <a:cs typeface="Corbel"/>
                <a:sym typeface="Corbel"/>
              </a:defRPr>
            </a:lvl8pPr>
            <a:lvl9pPr indent="0" lvl="8" marL="0" marR="0" algn="ctr">
              <a:lnSpc>
                <a:spcPct val="100000"/>
              </a:lnSpc>
              <a:spcBef>
                <a:spcPts val="0"/>
              </a:spcBef>
              <a:spcAft>
                <a:spcPts val="0"/>
              </a:spcAft>
              <a:buClr>
                <a:srgbClr val="000000"/>
              </a:buClr>
              <a:buSzPts val="1200"/>
              <a:buFont typeface="Arial"/>
              <a:buNone/>
              <a:defRPr b="0" i="0" sz="1200" u="none" cap="none" strike="noStrike">
                <a:solidFill>
                  <a:schemeClr val="lt1"/>
                </a:solidFill>
                <a:latin typeface="Corbel"/>
                <a:ea typeface="Corbel"/>
                <a:cs typeface="Corbel"/>
                <a:sym typeface="Corbel"/>
              </a:defRPr>
            </a:lvl9pPr>
          </a:lstStyle>
          <a:p>
            <a:pPr indent="0" lvl="0" marL="0" rtl="0" algn="ctr">
              <a:spcBef>
                <a:spcPts val="0"/>
              </a:spcBef>
              <a:spcAft>
                <a:spcPts val="0"/>
              </a:spcAft>
              <a:buNone/>
            </a:pPr>
            <a:fld id="{00000000-1234-1234-1234-123412341234}" type="slidenum">
              <a:rPr lang="en-US"/>
              <a:t>‹#›</a:t>
            </a:fld>
            <a:endParaRPr/>
          </a:p>
        </p:txBody>
      </p:sp>
      <p:sp>
        <p:nvSpPr>
          <p:cNvPr descr="Accent block left" id="229" name="Google Shape;229;p26"/>
          <p:cNvSpPr/>
          <p:nvPr/>
        </p:nvSpPr>
        <p:spPr>
          <a:xfrm>
            <a:off x="431800" y="1892926"/>
            <a:ext cx="1984175" cy="114824"/>
          </a:xfrm>
          <a:prstGeom prst="rect">
            <a:avLst/>
          </a:prstGeom>
          <a:solidFill>
            <a:srgbClr val="186D8D"/>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ndara"/>
              <a:ea typeface="Candara"/>
              <a:cs typeface="Candara"/>
              <a:sym typeface="Candara"/>
            </a:endParaRPr>
          </a:p>
        </p:txBody>
      </p:sp>
      <p:sp>
        <p:nvSpPr>
          <p:cNvPr id="230" name="Google Shape;230;p26"/>
          <p:cNvSpPr/>
          <p:nvPr>
            <p:ph idx="2" type="pic"/>
          </p:nvPr>
        </p:nvSpPr>
        <p:spPr>
          <a:xfrm>
            <a:off x="4788816" y="432001"/>
            <a:ext cx="6971184" cy="5429050"/>
          </a:xfrm>
          <a:prstGeom prst="rect">
            <a:avLst/>
          </a:prstGeom>
          <a:noFill/>
          <a:ln>
            <a:noFill/>
          </a:ln>
        </p:spPr>
      </p:sp>
      <p:sp>
        <p:nvSpPr>
          <p:cNvPr id="231" name="Google Shape;231;p26"/>
          <p:cNvSpPr txBox="1"/>
          <p:nvPr>
            <p:ph idx="1" type="subTitle"/>
          </p:nvPr>
        </p:nvSpPr>
        <p:spPr>
          <a:xfrm>
            <a:off x="426625" y="2191975"/>
            <a:ext cx="3932100" cy="3696900"/>
          </a:xfrm>
          <a:prstGeom prst="rect">
            <a:avLst/>
          </a:prstGeom>
        </p:spPr>
        <p:txBody>
          <a:bodyPr anchorCtr="0" anchor="t" bIns="0" lIns="0" spcFirstLastPara="1" rIns="0" wrap="square" tIns="0">
            <a:noAutofit/>
          </a:bodyPr>
          <a:lstStyle>
            <a:lvl1pPr lvl="0" rtl="0">
              <a:spcBef>
                <a:spcPts val="1000"/>
              </a:spcBef>
              <a:spcAft>
                <a:spcPts val="0"/>
              </a:spcAft>
              <a:buSzPts val="1800"/>
              <a:buNone/>
              <a:defRPr/>
            </a:lvl1pPr>
            <a:lvl2pPr lvl="1" rtl="0">
              <a:spcBef>
                <a:spcPts val="1000"/>
              </a:spcBef>
              <a:spcAft>
                <a:spcPts val="0"/>
              </a:spcAft>
              <a:buSzPts val="1800"/>
              <a:buNone/>
              <a:defRPr/>
            </a:lvl2pPr>
            <a:lvl3pPr lvl="2" rtl="0">
              <a:spcBef>
                <a:spcPts val="1000"/>
              </a:spcBef>
              <a:spcAft>
                <a:spcPts val="0"/>
              </a:spcAft>
              <a:buSzPts val="1800"/>
              <a:buNone/>
              <a:defRPr/>
            </a:lvl3pPr>
            <a:lvl4pPr lvl="3" rtl="0">
              <a:spcBef>
                <a:spcPts val="1000"/>
              </a:spcBef>
              <a:spcAft>
                <a:spcPts val="0"/>
              </a:spcAft>
              <a:buSzPts val="1800"/>
              <a:buNone/>
              <a:defRPr/>
            </a:lvl4pPr>
            <a:lvl5pPr lvl="4" rtl="0">
              <a:spcBef>
                <a:spcPts val="1000"/>
              </a:spcBef>
              <a:spcAft>
                <a:spcPts val="0"/>
              </a:spcAft>
              <a:buSzPts val="1800"/>
              <a:buNone/>
              <a:defRPr/>
            </a:lvl5pPr>
            <a:lvl6pPr lvl="5" rtl="0">
              <a:spcBef>
                <a:spcPts val="1000"/>
              </a:spcBef>
              <a:spcAft>
                <a:spcPts val="0"/>
              </a:spcAft>
              <a:buSzPts val="1800"/>
              <a:buNone/>
              <a:defRPr/>
            </a:lvl6pPr>
            <a:lvl7pPr lvl="6" rtl="0">
              <a:spcBef>
                <a:spcPts val="1000"/>
              </a:spcBef>
              <a:spcAft>
                <a:spcPts val="0"/>
              </a:spcAft>
              <a:buSzPts val="1800"/>
              <a:buNone/>
              <a:defRPr/>
            </a:lvl7pPr>
            <a:lvl8pPr lvl="7" rtl="0">
              <a:spcBef>
                <a:spcPts val="1000"/>
              </a:spcBef>
              <a:spcAft>
                <a:spcPts val="0"/>
              </a:spcAft>
              <a:buSzPts val="1800"/>
              <a:buNone/>
              <a:defRPr/>
            </a:lvl8pPr>
            <a:lvl9pPr lvl="8" rtl="0">
              <a:spcBef>
                <a:spcPts val="1000"/>
              </a:spcBef>
              <a:spcAft>
                <a:spcPts val="0"/>
              </a:spcAft>
              <a:buSzPts val="1800"/>
              <a:buNone/>
              <a:defRPr/>
            </a:lvl9pPr>
          </a:lstStyle>
          <a:p/>
        </p:txBody>
      </p:sp>
      <p:sp>
        <p:nvSpPr>
          <p:cNvPr id="232" name="Google Shape;232;p26"/>
          <p:cNvSpPr txBox="1"/>
          <p:nvPr/>
        </p:nvSpPr>
        <p:spPr>
          <a:xfrm>
            <a:off x="431800" y="6439820"/>
            <a:ext cx="5664000" cy="295200"/>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1200"/>
              <a:buFont typeface="Arial"/>
              <a:buNone/>
            </a:pPr>
            <a:r>
              <a:rPr b="0" i="0" lang="en-US" sz="1200" u="none" cap="none" strike="noStrike">
                <a:solidFill>
                  <a:srgbClr val="3F3F3F"/>
                </a:solidFill>
                <a:latin typeface="Candara"/>
                <a:ea typeface="Candara"/>
                <a:cs typeface="Candara"/>
                <a:sym typeface="Candara"/>
              </a:rPr>
              <a:t>Sigray Confidential – Do not Distribute</a:t>
            </a:r>
            <a:endParaRPr b="0" i="0" sz="1200" u="none" cap="none" strike="noStrike">
              <a:solidFill>
                <a:srgbClr val="3F3F3F"/>
              </a:solidFill>
              <a:latin typeface="Candara"/>
              <a:ea typeface="Candara"/>
              <a:cs typeface="Candara"/>
              <a:sym typeface="Candara"/>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Image Layout 1 1">
  <p:cSld name="Text Image Layout 1_1">
    <p:spTree>
      <p:nvGrpSpPr>
        <p:cNvPr id="233" name="Shape 233"/>
        <p:cNvGrpSpPr/>
        <p:nvPr/>
      </p:nvGrpSpPr>
      <p:grpSpPr>
        <a:xfrm>
          <a:off x="0" y="0"/>
          <a:ext cx="0" cy="0"/>
          <a:chOff x="0" y="0"/>
          <a:chExt cx="0" cy="0"/>
        </a:xfrm>
      </p:grpSpPr>
      <p:pic>
        <p:nvPicPr>
          <p:cNvPr descr="A close-up of a circuit board&#10;&#10;Description automatically generated" id="234" name="Google Shape;234;p27"/>
          <p:cNvPicPr preferRelativeResize="0"/>
          <p:nvPr/>
        </p:nvPicPr>
        <p:blipFill rotWithShape="1">
          <a:blip r:embed="rId2">
            <a:alphaModFix/>
          </a:blip>
          <a:srcRect b="4347" l="-836" r="0" t="5652"/>
          <a:stretch/>
        </p:blipFill>
        <p:spPr>
          <a:xfrm rot="5400000">
            <a:off x="5937652" y="105286"/>
            <a:ext cx="6424412" cy="6107717"/>
          </a:xfrm>
          <a:prstGeom prst="rect">
            <a:avLst/>
          </a:prstGeom>
          <a:noFill/>
          <a:ln>
            <a:noFill/>
          </a:ln>
        </p:spPr>
      </p:pic>
      <p:sp>
        <p:nvSpPr>
          <p:cNvPr id="235" name="Google Shape;235;p27"/>
          <p:cNvSpPr txBox="1"/>
          <p:nvPr>
            <p:ph type="title"/>
          </p:nvPr>
        </p:nvSpPr>
        <p:spPr>
          <a:xfrm>
            <a:off x="7111800" y="3802899"/>
            <a:ext cx="4648200" cy="984900"/>
          </a:xfrm>
          <a:prstGeom prst="rect">
            <a:avLst/>
          </a:prstGeom>
          <a:solidFill>
            <a:schemeClr val="lt1"/>
          </a:solidFill>
          <a:ln>
            <a:noFill/>
          </a:ln>
        </p:spPr>
        <p:txBody>
          <a:bodyPr anchorCtr="0" anchor="ctr" bIns="180000" lIns="180000" spcFirstLastPara="1" rIns="180000" wrap="square" tIns="180000">
            <a:noAutofit/>
          </a:bodyPr>
          <a:lstStyle>
            <a:lvl1pPr lvl="0" rtl="0" algn="r">
              <a:lnSpc>
                <a:spcPct val="90000"/>
              </a:lnSpc>
              <a:spcBef>
                <a:spcPts val="0"/>
              </a:spcBef>
              <a:spcAft>
                <a:spcPts val="0"/>
              </a:spcAft>
              <a:buClr>
                <a:srgbClr val="3F3F3F"/>
              </a:buClr>
              <a:buSzPts val="4800"/>
              <a:buFont typeface="Open Sans"/>
              <a:buNone/>
              <a:defRPr b="1" sz="4800">
                <a:solidFill>
                  <a:srgbClr val="3F3F3F"/>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236" name="Google Shape;236;p27"/>
          <p:cNvSpPr txBox="1"/>
          <p:nvPr>
            <p:ph idx="1" type="body"/>
          </p:nvPr>
        </p:nvSpPr>
        <p:spPr>
          <a:xfrm>
            <a:off x="7111800" y="4787900"/>
            <a:ext cx="4648200" cy="1162800"/>
          </a:xfrm>
          <a:prstGeom prst="rect">
            <a:avLst/>
          </a:prstGeom>
          <a:solidFill>
            <a:schemeClr val="dk1">
              <a:alpha val="80000"/>
            </a:schemeClr>
          </a:solidFill>
          <a:ln>
            <a:noFill/>
          </a:ln>
        </p:spPr>
        <p:txBody>
          <a:bodyPr anchorCtr="0" anchor="t" bIns="180000" lIns="180000" spcFirstLastPara="1" rIns="180000" wrap="square" tIns="180000">
            <a:noAutofit/>
          </a:bodyPr>
          <a:lstStyle>
            <a:lvl1pPr indent="-228600" lvl="0" marL="457200" rtl="0" algn="r">
              <a:lnSpc>
                <a:spcPct val="90000"/>
              </a:lnSpc>
              <a:spcBef>
                <a:spcPts val="1000"/>
              </a:spcBef>
              <a:spcAft>
                <a:spcPts val="0"/>
              </a:spcAft>
              <a:buSzPts val="1800"/>
              <a:buNone/>
              <a:defRPr>
                <a:solidFill>
                  <a:schemeClr val="lt1"/>
                </a:solidFill>
              </a:defRPr>
            </a:lvl1pPr>
            <a:lvl2pPr indent="-228600" lvl="1" marL="914400" rtl="0" algn="l">
              <a:lnSpc>
                <a:spcPct val="90000"/>
              </a:lnSpc>
              <a:spcBef>
                <a:spcPts val="500"/>
              </a:spcBef>
              <a:spcAft>
                <a:spcPts val="0"/>
              </a:spcAft>
              <a:buSzPts val="1600"/>
              <a:buNone/>
              <a:defRPr/>
            </a:lvl2pPr>
            <a:lvl3pPr indent="-228600" lvl="2" marL="1371600" rtl="0" algn="l">
              <a:lnSpc>
                <a:spcPct val="90000"/>
              </a:lnSpc>
              <a:spcBef>
                <a:spcPts val="500"/>
              </a:spcBef>
              <a:spcAft>
                <a:spcPts val="0"/>
              </a:spcAft>
              <a:buSzPts val="1400"/>
              <a:buNone/>
              <a:defRPr/>
            </a:lvl3pPr>
            <a:lvl4pPr indent="-228600" lvl="3" marL="1828800" rtl="0" algn="l">
              <a:lnSpc>
                <a:spcPct val="90000"/>
              </a:lnSpc>
              <a:spcBef>
                <a:spcPts val="500"/>
              </a:spcBef>
              <a:spcAft>
                <a:spcPts val="0"/>
              </a:spcAft>
              <a:buSzPts val="1400"/>
              <a:buNone/>
              <a:defRPr/>
            </a:lvl4pPr>
            <a:lvl5pPr indent="-228600" lvl="4" marL="2286000" rtl="0" algn="l">
              <a:lnSpc>
                <a:spcPct val="90000"/>
              </a:lnSpc>
              <a:spcBef>
                <a:spcPts val="500"/>
              </a:spcBef>
              <a:spcAft>
                <a:spcPts val="0"/>
              </a:spcAft>
              <a:buSzPts val="1400"/>
              <a:buNone/>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
        <p:nvSpPr>
          <p:cNvPr id="237" name="Google Shape;237;p27"/>
          <p:cNvSpPr txBox="1"/>
          <p:nvPr>
            <p:ph idx="2" type="body"/>
          </p:nvPr>
        </p:nvSpPr>
        <p:spPr>
          <a:xfrm>
            <a:off x="432000" y="2668686"/>
            <a:ext cx="5472000" cy="2999400"/>
          </a:xfrm>
          <a:prstGeom prst="rect">
            <a:avLst/>
          </a:prstGeom>
          <a:noFill/>
          <a:ln>
            <a:noFill/>
          </a:ln>
        </p:spPr>
        <p:txBody>
          <a:bodyPr anchorCtr="0" anchor="b" bIns="0" lIns="0" spcFirstLastPara="1" rIns="0" wrap="square" tIns="0">
            <a:noAutofit/>
          </a:bodyPr>
          <a:lstStyle>
            <a:lvl1pPr indent="-342900" lvl="0" marL="457200" rtl="0" algn="l">
              <a:lnSpc>
                <a:spcPct val="90000"/>
              </a:lnSpc>
              <a:spcBef>
                <a:spcPts val="1000"/>
              </a:spcBef>
              <a:spcAft>
                <a:spcPts val="0"/>
              </a:spcAft>
              <a:buSzPts val="1800"/>
              <a:buChar char="•"/>
              <a:defRPr>
                <a:solidFill>
                  <a:srgbClr val="3F3F3F"/>
                </a:solidFill>
              </a:defRPr>
            </a:lvl1pPr>
            <a:lvl2pPr indent="-330200" lvl="1" marL="914400" rtl="0" algn="l">
              <a:lnSpc>
                <a:spcPct val="90000"/>
              </a:lnSpc>
              <a:spcBef>
                <a:spcPts val="500"/>
              </a:spcBef>
              <a:spcAft>
                <a:spcPts val="0"/>
              </a:spcAft>
              <a:buSzPts val="1600"/>
              <a:buChar char="•"/>
              <a:defRPr>
                <a:solidFill>
                  <a:srgbClr val="3F3F3F"/>
                </a:solidFill>
              </a:defRPr>
            </a:lvl2pPr>
            <a:lvl3pPr indent="-317500" lvl="2" marL="1371600" rtl="0" algn="l">
              <a:lnSpc>
                <a:spcPct val="90000"/>
              </a:lnSpc>
              <a:spcBef>
                <a:spcPts val="500"/>
              </a:spcBef>
              <a:spcAft>
                <a:spcPts val="0"/>
              </a:spcAft>
              <a:buSzPts val="1400"/>
              <a:buChar char="•"/>
              <a:defRPr>
                <a:solidFill>
                  <a:srgbClr val="3F3F3F"/>
                </a:solidFill>
              </a:defRPr>
            </a:lvl3pPr>
            <a:lvl4pPr indent="-317500" lvl="3" marL="1828800" rtl="0" algn="l">
              <a:lnSpc>
                <a:spcPct val="90000"/>
              </a:lnSpc>
              <a:spcBef>
                <a:spcPts val="500"/>
              </a:spcBef>
              <a:spcAft>
                <a:spcPts val="0"/>
              </a:spcAft>
              <a:buSzPts val="1400"/>
              <a:buChar char="•"/>
              <a:defRPr>
                <a:solidFill>
                  <a:srgbClr val="3F3F3F"/>
                </a:solidFill>
              </a:defRPr>
            </a:lvl4pPr>
            <a:lvl5pPr indent="-317500" lvl="4" marL="2286000" rtl="0" algn="l">
              <a:lnSpc>
                <a:spcPct val="90000"/>
              </a:lnSpc>
              <a:spcBef>
                <a:spcPts val="500"/>
              </a:spcBef>
              <a:spcAft>
                <a:spcPts val="0"/>
              </a:spcAft>
              <a:buSzPts val="1400"/>
              <a:buChar char="•"/>
              <a:defRPr>
                <a:solidFill>
                  <a:srgbClr val="3F3F3F"/>
                </a:solidFill>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
        <p:nvSpPr>
          <p:cNvPr id="238" name="Google Shape;238;p27"/>
          <p:cNvSpPr txBox="1"/>
          <p:nvPr>
            <p:ph idx="12" type="sldNum"/>
          </p:nvPr>
        </p:nvSpPr>
        <p:spPr>
          <a:xfrm>
            <a:off x="11760000" y="6371351"/>
            <a:ext cx="432000" cy="432000"/>
          </a:xfrm>
          <a:prstGeom prst="rect">
            <a:avLst/>
          </a:prstGeom>
          <a:solidFill>
            <a:srgbClr val="3F3F3F"/>
          </a:solidFill>
          <a:ln>
            <a:noFill/>
          </a:ln>
        </p:spPr>
        <p:txBody>
          <a:bodyPr anchorCtr="0" anchor="ctr" bIns="0" lIns="0" spcFirstLastPara="1" rIns="0" wrap="square" tIns="0">
            <a:noAutofit/>
          </a:bodyPr>
          <a:lstStyle>
            <a:lvl1pPr indent="0" lvl="0" marL="0" rtl="0" algn="ctr">
              <a:spcBef>
                <a:spcPts val="0"/>
              </a:spcBef>
              <a:buNone/>
              <a:defRPr/>
            </a:lvl1pPr>
            <a:lvl2pPr indent="0" lvl="1" marL="0" rtl="0" algn="ctr">
              <a:spcBef>
                <a:spcPts val="0"/>
              </a:spcBef>
              <a:buNone/>
              <a:defRPr/>
            </a:lvl2pPr>
            <a:lvl3pPr indent="0" lvl="2" marL="0" rtl="0" algn="ctr">
              <a:spcBef>
                <a:spcPts val="0"/>
              </a:spcBef>
              <a:buNone/>
              <a:defRPr/>
            </a:lvl3pPr>
            <a:lvl4pPr indent="0" lvl="3" marL="0" rtl="0" algn="ctr">
              <a:spcBef>
                <a:spcPts val="0"/>
              </a:spcBef>
              <a:buNone/>
              <a:defRPr/>
            </a:lvl4pPr>
            <a:lvl5pPr indent="0" lvl="4" marL="0" rtl="0" algn="ctr">
              <a:spcBef>
                <a:spcPts val="0"/>
              </a:spcBef>
              <a:buNone/>
              <a:defRPr/>
            </a:lvl5pPr>
            <a:lvl6pPr indent="0" lvl="5" marL="0" rtl="0" algn="ctr">
              <a:spcBef>
                <a:spcPts val="0"/>
              </a:spcBef>
              <a:buNone/>
              <a:defRPr/>
            </a:lvl6pPr>
            <a:lvl7pPr indent="0" lvl="6" marL="0" rtl="0" algn="ctr">
              <a:spcBef>
                <a:spcPts val="0"/>
              </a:spcBef>
              <a:buNone/>
              <a:defRPr/>
            </a:lvl7pPr>
            <a:lvl8pPr indent="0" lvl="7" marL="0" rtl="0" algn="ctr">
              <a:spcBef>
                <a:spcPts val="0"/>
              </a:spcBef>
              <a:buNone/>
              <a:defRPr/>
            </a:lvl8pPr>
            <a:lvl9pPr indent="0" lvl="8" marL="0" rtl="0" algn="ctr">
              <a:spcBef>
                <a:spcPts val="0"/>
              </a:spcBef>
              <a:buNone/>
              <a:defRPr/>
            </a:lvl9pPr>
          </a:lstStyle>
          <a:p>
            <a:pPr indent="0" lvl="0" marL="0" rtl="0" algn="ctr">
              <a:spcBef>
                <a:spcPts val="0"/>
              </a:spcBef>
              <a:spcAft>
                <a:spcPts val="0"/>
              </a:spcAft>
              <a:buNone/>
            </a:pPr>
            <a:fld id="{00000000-1234-1234-1234-123412341234}" type="slidenum">
              <a:rPr lang="en-US"/>
              <a:t>‹#›</a:t>
            </a:fld>
            <a:endParaRPr/>
          </a:p>
        </p:txBody>
      </p:sp>
      <p:sp>
        <p:nvSpPr>
          <p:cNvPr id="239" name="Google Shape;239;p27"/>
          <p:cNvSpPr/>
          <p:nvPr/>
        </p:nvSpPr>
        <p:spPr>
          <a:xfrm>
            <a:off x="9348588" y="3700775"/>
            <a:ext cx="2411400" cy="114900"/>
          </a:xfrm>
          <a:prstGeom prst="rect">
            <a:avLst/>
          </a:prstGeom>
          <a:solidFill>
            <a:srgbClr val="186D8D"/>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Open Sans"/>
              <a:ea typeface="Open Sans"/>
              <a:cs typeface="Open Sans"/>
              <a:sym typeface="Open Sans"/>
            </a:endParaRPr>
          </a:p>
        </p:txBody>
      </p:sp>
      <p:sp>
        <p:nvSpPr>
          <p:cNvPr id="240" name="Google Shape;240;p27"/>
          <p:cNvSpPr txBox="1"/>
          <p:nvPr/>
        </p:nvSpPr>
        <p:spPr>
          <a:xfrm>
            <a:off x="6245688" y="5056406"/>
            <a:ext cx="844800" cy="12237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050">
                <a:solidFill>
                  <a:schemeClr val="lt1"/>
                </a:solidFill>
                <a:latin typeface="Arial Narrow"/>
                <a:ea typeface="Arial Narrow"/>
                <a:cs typeface="Arial Narrow"/>
                <a:sym typeface="Arial Narrow"/>
              </a:rPr>
              <a:t>Large intact PCB imaged on Apex XCT at multiple FOVs and voxels down to 1 μm</a:t>
            </a:r>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ubtitle, and Content - Upper Right Hand">
  <p:cSld name="Title, Subtitle, and Content_1">
    <p:spTree>
      <p:nvGrpSpPr>
        <p:cNvPr id="36" name="Shape 36"/>
        <p:cNvGrpSpPr/>
        <p:nvPr/>
      </p:nvGrpSpPr>
      <p:grpSpPr>
        <a:xfrm>
          <a:off x="0" y="0"/>
          <a:ext cx="0" cy="0"/>
          <a:chOff x="0" y="0"/>
          <a:chExt cx="0" cy="0"/>
        </a:xfrm>
      </p:grpSpPr>
      <p:sp>
        <p:nvSpPr>
          <p:cNvPr id="37" name="Google Shape;37;p4"/>
          <p:cNvSpPr txBox="1"/>
          <p:nvPr>
            <p:ph type="title"/>
          </p:nvPr>
        </p:nvSpPr>
        <p:spPr>
          <a:xfrm>
            <a:off x="432000" y="432000"/>
            <a:ext cx="11328000" cy="432000"/>
          </a:xfrm>
          <a:prstGeom prst="rect">
            <a:avLst/>
          </a:prstGeom>
          <a:noFill/>
          <a:ln>
            <a:noFill/>
          </a:ln>
        </p:spPr>
        <p:txBody>
          <a:bodyPr anchorCtr="0" anchor="ctr" bIns="0" lIns="0" spcFirstLastPara="1" rIns="0" wrap="square" tIns="0">
            <a:noAutofit/>
          </a:bodyPr>
          <a:lstStyle>
            <a:lvl1pPr lvl="0" rtl="0" algn="l">
              <a:lnSpc>
                <a:spcPct val="90000"/>
              </a:lnSpc>
              <a:spcBef>
                <a:spcPts val="0"/>
              </a:spcBef>
              <a:spcAft>
                <a:spcPts val="0"/>
              </a:spcAft>
              <a:buClr>
                <a:srgbClr val="3F3F3F"/>
              </a:buClr>
              <a:buSzPts val="3200"/>
              <a:buFont typeface="Open Sans"/>
              <a:buNone/>
              <a:defRPr>
                <a:solidFill>
                  <a:srgbClr val="3F3F3F"/>
                </a:solidFill>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38" name="Google Shape;38;p4"/>
          <p:cNvSpPr txBox="1"/>
          <p:nvPr>
            <p:ph idx="1" type="body"/>
          </p:nvPr>
        </p:nvSpPr>
        <p:spPr>
          <a:xfrm>
            <a:off x="432000" y="1512000"/>
            <a:ext cx="11328000" cy="5005800"/>
          </a:xfrm>
          <a:prstGeom prst="rect">
            <a:avLst/>
          </a:prstGeom>
          <a:noFill/>
          <a:ln>
            <a:noFill/>
          </a:ln>
        </p:spPr>
        <p:txBody>
          <a:bodyPr anchorCtr="0" anchor="t" bIns="0" lIns="0" spcFirstLastPara="1" rIns="0" wrap="square" tIns="0">
            <a:noAutofit/>
          </a:bodyPr>
          <a:lstStyle>
            <a:lvl1pPr indent="-342900" lvl="0" marL="457200" rtl="0" algn="l">
              <a:lnSpc>
                <a:spcPct val="100000"/>
              </a:lnSpc>
              <a:spcBef>
                <a:spcPts val="800"/>
              </a:spcBef>
              <a:spcAft>
                <a:spcPts val="0"/>
              </a:spcAft>
              <a:buSzPts val="1800"/>
              <a:buChar char="•"/>
              <a:defRPr>
                <a:solidFill>
                  <a:srgbClr val="3F3F3F"/>
                </a:solidFill>
              </a:defRPr>
            </a:lvl1pPr>
            <a:lvl2pPr indent="-330200" lvl="1" marL="914400" rtl="0" algn="l">
              <a:lnSpc>
                <a:spcPct val="100000"/>
              </a:lnSpc>
              <a:spcBef>
                <a:spcPts val="800"/>
              </a:spcBef>
              <a:spcAft>
                <a:spcPts val="0"/>
              </a:spcAft>
              <a:buSzPts val="1600"/>
              <a:buChar char="•"/>
              <a:defRPr>
                <a:solidFill>
                  <a:srgbClr val="3F3F3F"/>
                </a:solidFill>
              </a:defRPr>
            </a:lvl2pPr>
            <a:lvl3pPr indent="-317500" lvl="2" marL="1371600" rtl="0" algn="l">
              <a:lnSpc>
                <a:spcPct val="100000"/>
              </a:lnSpc>
              <a:spcBef>
                <a:spcPts val="800"/>
              </a:spcBef>
              <a:spcAft>
                <a:spcPts val="0"/>
              </a:spcAft>
              <a:buSzPts val="1400"/>
              <a:buChar char="•"/>
              <a:defRPr>
                <a:solidFill>
                  <a:srgbClr val="3F3F3F"/>
                </a:solidFill>
              </a:defRPr>
            </a:lvl3pPr>
            <a:lvl4pPr indent="-317500" lvl="3" marL="1828800" rtl="0" algn="l">
              <a:lnSpc>
                <a:spcPct val="100000"/>
              </a:lnSpc>
              <a:spcBef>
                <a:spcPts val="800"/>
              </a:spcBef>
              <a:spcAft>
                <a:spcPts val="0"/>
              </a:spcAft>
              <a:buSzPts val="1400"/>
              <a:buChar char="•"/>
              <a:defRPr>
                <a:solidFill>
                  <a:srgbClr val="3F3F3F"/>
                </a:solidFill>
              </a:defRPr>
            </a:lvl4pPr>
            <a:lvl5pPr indent="-317500" lvl="4" marL="2286000" rtl="0" algn="l">
              <a:lnSpc>
                <a:spcPct val="100000"/>
              </a:lnSpc>
              <a:spcBef>
                <a:spcPts val="800"/>
              </a:spcBef>
              <a:spcAft>
                <a:spcPts val="0"/>
              </a:spcAft>
              <a:buSzPts val="1400"/>
              <a:buChar char="•"/>
              <a:defRPr>
                <a:solidFill>
                  <a:srgbClr val="3F3F3F"/>
                </a:solidFill>
              </a:defRPr>
            </a:lvl5pPr>
            <a:lvl6pPr indent="-342900" lvl="5" marL="2743200" rtl="0" algn="l">
              <a:lnSpc>
                <a:spcPct val="100000"/>
              </a:lnSpc>
              <a:spcBef>
                <a:spcPts val="800"/>
              </a:spcBef>
              <a:spcAft>
                <a:spcPts val="0"/>
              </a:spcAft>
              <a:buClr>
                <a:schemeClr val="dk1"/>
              </a:buClr>
              <a:buSzPts val="1800"/>
              <a:buChar char="•"/>
              <a:defRPr/>
            </a:lvl6pPr>
            <a:lvl7pPr indent="-342900" lvl="6" marL="3200400" rtl="0" algn="l">
              <a:lnSpc>
                <a:spcPct val="100000"/>
              </a:lnSpc>
              <a:spcBef>
                <a:spcPts val="800"/>
              </a:spcBef>
              <a:spcAft>
                <a:spcPts val="0"/>
              </a:spcAft>
              <a:buClr>
                <a:schemeClr val="dk1"/>
              </a:buClr>
              <a:buSzPts val="1800"/>
              <a:buChar char="•"/>
              <a:defRPr/>
            </a:lvl7pPr>
            <a:lvl8pPr indent="-342900" lvl="7" marL="3657600" rtl="0" algn="l">
              <a:lnSpc>
                <a:spcPct val="100000"/>
              </a:lnSpc>
              <a:spcBef>
                <a:spcPts val="800"/>
              </a:spcBef>
              <a:spcAft>
                <a:spcPts val="0"/>
              </a:spcAft>
              <a:buClr>
                <a:schemeClr val="dk1"/>
              </a:buClr>
              <a:buSzPts val="1800"/>
              <a:buChar char="•"/>
              <a:defRPr/>
            </a:lvl8pPr>
            <a:lvl9pPr indent="-342900" lvl="8" marL="4114800" rtl="0" algn="l">
              <a:lnSpc>
                <a:spcPct val="100000"/>
              </a:lnSpc>
              <a:spcBef>
                <a:spcPts val="800"/>
              </a:spcBef>
              <a:spcAft>
                <a:spcPts val="0"/>
              </a:spcAft>
              <a:buClr>
                <a:schemeClr val="dk1"/>
              </a:buClr>
              <a:buSzPts val="1800"/>
              <a:buChar char="•"/>
              <a:defRPr/>
            </a:lvl9pPr>
          </a:lstStyle>
          <a:p/>
        </p:txBody>
      </p:sp>
      <p:sp>
        <p:nvSpPr>
          <p:cNvPr id="39" name="Google Shape;39;p4"/>
          <p:cNvSpPr txBox="1"/>
          <p:nvPr>
            <p:ph idx="12" type="sldNum"/>
          </p:nvPr>
        </p:nvSpPr>
        <p:spPr>
          <a:xfrm>
            <a:off x="11760000" y="1"/>
            <a:ext cx="432000" cy="432000"/>
          </a:xfrm>
          <a:prstGeom prst="rect">
            <a:avLst/>
          </a:prstGeom>
          <a:solidFill>
            <a:srgbClr val="3F3F3F"/>
          </a:solidFill>
          <a:ln>
            <a:noFill/>
          </a:ln>
        </p:spPr>
        <p:txBody>
          <a:bodyPr anchorCtr="0" anchor="ctr" bIns="0" lIns="0" spcFirstLastPara="1" rIns="0" wrap="square" tIns="0">
            <a:noAutofit/>
          </a:bodyPr>
          <a:lstStyle>
            <a:lvl1pPr indent="0" lvl="0" marL="0" marR="0" rtl="0" algn="ctr">
              <a:lnSpc>
                <a:spcPct val="100000"/>
              </a:lnSpc>
              <a:spcBef>
                <a:spcPts val="0"/>
              </a:spcBef>
              <a:spcAft>
                <a:spcPts val="0"/>
              </a:spcAft>
              <a:buClr>
                <a:srgbClr val="000000"/>
              </a:buClr>
              <a:buSzPts val="1200"/>
              <a:buFont typeface="Arial"/>
              <a:buNone/>
              <a:defRPr b="0" i="0" sz="1200" u="none" cap="none" strike="noStrike">
                <a:solidFill>
                  <a:schemeClr val="lt1"/>
                </a:solidFill>
                <a:latin typeface="Corbel"/>
                <a:ea typeface="Corbel"/>
                <a:cs typeface="Corbel"/>
                <a:sym typeface="Corbel"/>
              </a:defRPr>
            </a:lvl1pPr>
            <a:lvl2pPr indent="0" lvl="1" marL="0" marR="0" rtl="0" algn="ctr">
              <a:lnSpc>
                <a:spcPct val="100000"/>
              </a:lnSpc>
              <a:spcBef>
                <a:spcPts val="0"/>
              </a:spcBef>
              <a:spcAft>
                <a:spcPts val="0"/>
              </a:spcAft>
              <a:buClr>
                <a:srgbClr val="000000"/>
              </a:buClr>
              <a:buSzPts val="1200"/>
              <a:buFont typeface="Arial"/>
              <a:buNone/>
              <a:defRPr b="0" i="0" sz="1200" u="none" cap="none" strike="noStrike">
                <a:solidFill>
                  <a:schemeClr val="lt1"/>
                </a:solidFill>
                <a:latin typeface="Corbel"/>
                <a:ea typeface="Corbel"/>
                <a:cs typeface="Corbel"/>
                <a:sym typeface="Corbel"/>
              </a:defRPr>
            </a:lvl2pPr>
            <a:lvl3pPr indent="0" lvl="2" marL="0" marR="0" rtl="0" algn="ctr">
              <a:lnSpc>
                <a:spcPct val="100000"/>
              </a:lnSpc>
              <a:spcBef>
                <a:spcPts val="0"/>
              </a:spcBef>
              <a:spcAft>
                <a:spcPts val="0"/>
              </a:spcAft>
              <a:buClr>
                <a:srgbClr val="000000"/>
              </a:buClr>
              <a:buSzPts val="1200"/>
              <a:buFont typeface="Arial"/>
              <a:buNone/>
              <a:defRPr b="0" i="0" sz="1200" u="none" cap="none" strike="noStrike">
                <a:solidFill>
                  <a:schemeClr val="lt1"/>
                </a:solidFill>
                <a:latin typeface="Corbel"/>
                <a:ea typeface="Corbel"/>
                <a:cs typeface="Corbel"/>
                <a:sym typeface="Corbel"/>
              </a:defRPr>
            </a:lvl3pPr>
            <a:lvl4pPr indent="0" lvl="3" marL="0" marR="0" rtl="0" algn="ctr">
              <a:lnSpc>
                <a:spcPct val="100000"/>
              </a:lnSpc>
              <a:spcBef>
                <a:spcPts val="0"/>
              </a:spcBef>
              <a:spcAft>
                <a:spcPts val="0"/>
              </a:spcAft>
              <a:buClr>
                <a:srgbClr val="000000"/>
              </a:buClr>
              <a:buSzPts val="1200"/>
              <a:buFont typeface="Arial"/>
              <a:buNone/>
              <a:defRPr b="0" i="0" sz="1200" u="none" cap="none" strike="noStrike">
                <a:solidFill>
                  <a:schemeClr val="lt1"/>
                </a:solidFill>
                <a:latin typeface="Corbel"/>
                <a:ea typeface="Corbel"/>
                <a:cs typeface="Corbel"/>
                <a:sym typeface="Corbel"/>
              </a:defRPr>
            </a:lvl4pPr>
            <a:lvl5pPr indent="0" lvl="4" marL="0" marR="0" rtl="0" algn="ctr">
              <a:lnSpc>
                <a:spcPct val="100000"/>
              </a:lnSpc>
              <a:spcBef>
                <a:spcPts val="0"/>
              </a:spcBef>
              <a:spcAft>
                <a:spcPts val="0"/>
              </a:spcAft>
              <a:buClr>
                <a:srgbClr val="000000"/>
              </a:buClr>
              <a:buSzPts val="1200"/>
              <a:buFont typeface="Arial"/>
              <a:buNone/>
              <a:defRPr b="0" i="0" sz="1200" u="none" cap="none" strike="noStrike">
                <a:solidFill>
                  <a:schemeClr val="lt1"/>
                </a:solidFill>
                <a:latin typeface="Corbel"/>
                <a:ea typeface="Corbel"/>
                <a:cs typeface="Corbel"/>
                <a:sym typeface="Corbel"/>
              </a:defRPr>
            </a:lvl5pPr>
            <a:lvl6pPr indent="0" lvl="5" marL="0" marR="0" rtl="0" algn="ctr">
              <a:lnSpc>
                <a:spcPct val="100000"/>
              </a:lnSpc>
              <a:spcBef>
                <a:spcPts val="0"/>
              </a:spcBef>
              <a:spcAft>
                <a:spcPts val="0"/>
              </a:spcAft>
              <a:buClr>
                <a:srgbClr val="000000"/>
              </a:buClr>
              <a:buSzPts val="1200"/>
              <a:buFont typeface="Arial"/>
              <a:buNone/>
              <a:defRPr b="0" i="0" sz="1200" u="none" cap="none" strike="noStrike">
                <a:solidFill>
                  <a:schemeClr val="lt1"/>
                </a:solidFill>
                <a:latin typeface="Corbel"/>
                <a:ea typeface="Corbel"/>
                <a:cs typeface="Corbel"/>
                <a:sym typeface="Corbel"/>
              </a:defRPr>
            </a:lvl6pPr>
            <a:lvl7pPr indent="0" lvl="6" marL="0" marR="0" rtl="0" algn="ctr">
              <a:lnSpc>
                <a:spcPct val="100000"/>
              </a:lnSpc>
              <a:spcBef>
                <a:spcPts val="0"/>
              </a:spcBef>
              <a:spcAft>
                <a:spcPts val="0"/>
              </a:spcAft>
              <a:buClr>
                <a:srgbClr val="000000"/>
              </a:buClr>
              <a:buSzPts val="1200"/>
              <a:buFont typeface="Arial"/>
              <a:buNone/>
              <a:defRPr b="0" i="0" sz="1200" u="none" cap="none" strike="noStrike">
                <a:solidFill>
                  <a:schemeClr val="lt1"/>
                </a:solidFill>
                <a:latin typeface="Corbel"/>
                <a:ea typeface="Corbel"/>
                <a:cs typeface="Corbel"/>
                <a:sym typeface="Corbel"/>
              </a:defRPr>
            </a:lvl7pPr>
            <a:lvl8pPr indent="0" lvl="7" marL="0" marR="0" rtl="0" algn="ctr">
              <a:lnSpc>
                <a:spcPct val="100000"/>
              </a:lnSpc>
              <a:spcBef>
                <a:spcPts val="0"/>
              </a:spcBef>
              <a:spcAft>
                <a:spcPts val="0"/>
              </a:spcAft>
              <a:buClr>
                <a:srgbClr val="000000"/>
              </a:buClr>
              <a:buSzPts val="1200"/>
              <a:buFont typeface="Arial"/>
              <a:buNone/>
              <a:defRPr b="0" i="0" sz="1200" u="none" cap="none" strike="noStrike">
                <a:solidFill>
                  <a:schemeClr val="lt1"/>
                </a:solidFill>
                <a:latin typeface="Corbel"/>
                <a:ea typeface="Corbel"/>
                <a:cs typeface="Corbel"/>
                <a:sym typeface="Corbel"/>
              </a:defRPr>
            </a:lvl8pPr>
            <a:lvl9pPr indent="0" lvl="8" marL="0" marR="0" rtl="0" algn="ctr">
              <a:lnSpc>
                <a:spcPct val="100000"/>
              </a:lnSpc>
              <a:spcBef>
                <a:spcPts val="0"/>
              </a:spcBef>
              <a:spcAft>
                <a:spcPts val="0"/>
              </a:spcAft>
              <a:buClr>
                <a:srgbClr val="000000"/>
              </a:buClr>
              <a:buSzPts val="1200"/>
              <a:buFont typeface="Arial"/>
              <a:buNone/>
              <a:defRPr b="0" i="0" sz="1200" u="none" cap="none" strike="noStrike">
                <a:solidFill>
                  <a:schemeClr val="lt1"/>
                </a:solidFill>
                <a:latin typeface="Corbel"/>
                <a:ea typeface="Corbel"/>
                <a:cs typeface="Corbel"/>
                <a:sym typeface="Corbel"/>
              </a:defRPr>
            </a:lvl9pPr>
          </a:lstStyle>
          <a:p>
            <a:pPr indent="0" lvl="0" marL="0" rtl="0" algn="ctr">
              <a:spcBef>
                <a:spcPts val="0"/>
              </a:spcBef>
              <a:spcAft>
                <a:spcPts val="0"/>
              </a:spcAft>
              <a:buNone/>
            </a:pPr>
            <a:fld id="{00000000-1234-1234-1234-123412341234}" type="slidenum">
              <a:rPr lang="en-US"/>
              <a:t>‹#›</a:t>
            </a:fld>
            <a:endParaRPr/>
          </a:p>
        </p:txBody>
      </p:sp>
      <p:sp>
        <p:nvSpPr>
          <p:cNvPr id="40" name="Google Shape;40;p4"/>
          <p:cNvSpPr txBox="1"/>
          <p:nvPr>
            <p:ph idx="11" type="ftr"/>
          </p:nvPr>
        </p:nvSpPr>
        <p:spPr>
          <a:xfrm>
            <a:off x="432000" y="6439820"/>
            <a:ext cx="5664000" cy="295200"/>
          </a:xfrm>
          <a:prstGeom prst="rect">
            <a:avLst/>
          </a:prstGeom>
          <a:noFill/>
          <a:ln>
            <a:noFill/>
          </a:ln>
        </p:spPr>
        <p:txBody>
          <a:bodyPr anchorCtr="0" anchor="ctr" bIns="0" lIns="0" spcFirstLastPara="1" rIns="0" wrap="square" tIns="0">
            <a:noAutofit/>
          </a:bodyPr>
          <a:lstStyle>
            <a:lvl1pPr lvl="0" rtl="0" algn="l">
              <a:lnSpc>
                <a:spcPct val="100000"/>
              </a:lnSpc>
              <a:spcBef>
                <a:spcPts val="0"/>
              </a:spcBef>
              <a:spcAft>
                <a:spcPts val="0"/>
              </a:spcAft>
              <a:buSzPts val="1400"/>
              <a:buNone/>
              <a:defRPr sz="1200">
                <a:solidFill>
                  <a:srgbClr val="3F3F3F"/>
                </a:solidFill>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41" name="Google Shape;41;p4"/>
          <p:cNvSpPr txBox="1"/>
          <p:nvPr>
            <p:ph idx="2" type="subTitle"/>
          </p:nvPr>
        </p:nvSpPr>
        <p:spPr>
          <a:xfrm>
            <a:off x="437550" y="1029000"/>
            <a:ext cx="11316900" cy="358800"/>
          </a:xfrm>
          <a:prstGeom prst="rect">
            <a:avLst/>
          </a:prstGeom>
        </p:spPr>
        <p:txBody>
          <a:bodyPr anchorCtr="0" anchor="t" bIns="0" lIns="0" spcFirstLastPara="1" rIns="0" wrap="square" tIns="0">
            <a:noAutofit/>
          </a:bodyPr>
          <a:lstStyle>
            <a:lvl1pPr lvl="0" rtl="0">
              <a:spcBef>
                <a:spcPts val="1000"/>
              </a:spcBef>
              <a:spcAft>
                <a:spcPts val="0"/>
              </a:spcAft>
              <a:buClr>
                <a:srgbClr val="186D8D"/>
              </a:buClr>
              <a:buSzPts val="1800"/>
              <a:buNone/>
              <a:defRPr>
                <a:solidFill>
                  <a:srgbClr val="186D8D"/>
                </a:solidFill>
              </a:defRPr>
            </a:lvl1pPr>
            <a:lvl2pPr lvl="1" rtl="0">
              <a:spcBef>
                <a:spcPts val="1000"/>
              </a:spcBef>
              <a:spcAft>
                <a:spcPts val="0"/>
              </a:spcAft>
              <a:buClr>
                <a:srgbClr val="186D8D"/>
              </a:buClr>
              <a:buSzPts val="1800"/>
              <a:buNone/>
              <a:defRPr>
                <a:solidFill>
                  <a:srgbClr val="186D8D"/>
                </a:solidFill>
              </a:defRPr>
            </a:lvl2pPr>
            <a:lvl3pPr lvl="2" rtl="0">
              <a:spcBef>
                <a:spcPts val="1000"/>
              </a:spcBef>
              <a:spcAft>
                <a:spcPts val="0"/>
              </a:spcAft>
              <a:buClr>
                <a:srgbClr val="186D8D"/>
              </a:buClr>
              <a:buSzPts val="1800"/>
              <a:buNone/>
              <a:defRPr>
                <a:solidFill>
                  <a:srgbClr val="186D8D"/>
                </a:solidFill>
              </a:defRPr>
            </a:lvl3pPr>
            <a:lvl4pPr lvl="3" rtl="0">
              <a:spcBef>
                <a:spcPts val="1000"/>
              </a:spcBef>
              <a:spcAft>
                <a:spcPts val="0"/>
              </a:spcAft>
              <a:buClr>
                <a:srgbClr val="186D8D"/>
              </a:buClr>
              <a:buSzPts val="1800"/>
              <a:buNone/>
              <a:defRPr>
                <a:solidFill>
                  <a:srgbClr val="186D8D"/>
                </a:solidFill>
              </a:defRPr>
            </a:lvl4pPr>
            <a:lvl5pPr lvl="4" rtl="0">
              <a:spcBef>
                <a:spcPts val="1000"/>
              </a:spcBef>
              <a:spcAft>
                <a:spcPts val="0"/>
              </a:spcAft>
              <a:buClr>
                <a:srgbClr val="186D8D"/>
              </a:buClr>
              <a:buSzPts val="1800"/>
              <a:buNone/>
              <a:defRPr>
                <a:solidFill>
                  <a:srgbClr val="186D8D"/>
                </a:solidFill>
              </a:defRPr>
            </a:lvl5pPr>
            <a:lvl6pPr lvl="5" rtl="0">
              <a:spcBef>
                <a:spcPts val="1000"/>
              </a:spcBef>
              <a:spcAft>
                <a:spcPts val="0"/>
              </a:spcAft>
              <a:buClr>
                <a:srgbClr val="186D8D"/>
              </a:buClr>
              <a:buSzPts val="1800"/>
              <a:buNone/>
              <a:defRPr>
                <a:solidFill>
                  <a:srgbClr val="186D8D"/>
                </a:solidFill>
              </a:defRPr>
            </a:lvl6pPr>
            <a:lvl7pPr lvl="6" rtl="0">
              <a:spcBef>
                <a:spcPts val="1000"/>
              </a:spcBef>
              <a:spcAft>
                <a:spcPts val="0"/>
              </a:spcAft>
              <a:buClr>
                <a:srgbClr val="186D8D"/>
              </a:buClr>
              <a:buSzPts val="1800"/>
              <a:buNone/>
              <a:defRPr>
                <a:solidFill>
                  <a:srgbClr val="186D8D"/>
                </a:solidFill>
              </a:defRPr>
            </a:lvl7pPr>
            <a:lvl8pPr lvl="7" rtl="0">
              <a:spcBef>
                <a:spcPts val="1000"/>
              </a:spcBef>
              <a:spcAft>
                <a:spcPts val="0"/>
              </a:spcAft>
              <a:buClr>
                <a:srgbClr val="186D8D"/>
              </a:buClr>
              <a:buSzPts val="1800"/>
              <a:buNone/>
              <a:defRPr>
                <a:solidFill>
                  <a:srgbClr val="186D8D"/>
                </a:solidFill>
              </a:defRPr>
            </a:lvl8pPr>
            <a:lvl9pPr lvl="8" rtl="0">
              <a:spcBef>
                <a:spcPts val="1000"/>
              </a:spcBef>
              <a:spcAft>
                <a:spcPts val="0"/>
              </a:spcAft>
              <a:buClr>
                <a:srgbClr val="186D8D"/>
              </a:buClr>
              <a:buSzPts val="1800"/>
              <a:buNone/>
              <a:defRPr>
                <a:solidFill>
                  <a:srgbClr val="186D8D"/>
                </a:solidFill>
              </a:defRPr>
            </a:lvl9pPr>
          </a:lstStyle>
          <a:p/>
        </p:txBody>
      </p:sp>
      <p:sp>
        <p:nvSpPr>
          <p:cNvPr id="42" name="Google Shape;42;p4"/>
          <p:cNvSpPr/>
          <p:nvPr/>
        </p:nvSpPr>
        <p:spPr>
          <a:xfrm>
            <a:off x="0" y="6331950"/>
            <a:ext cx="12192000" cy="5259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en Sans"/>
              <a:ea typeface="Open Sans"/>
              <a:cs typeface="Open Sans"/>
              <a:sym typeface="Open Sans"/>
            </a:endParaRPr>
          </a:p>
        </p:txBody>
      </p:sp>
      <p:pic>
        <p:nvPicPr>
          <p:cNvPr descr="A black background with a black square&#10;&#10;Description automatically generated with medium confidence" id="43" name="Google Shape;43;p4"/>
          <p:cNvPicPr preferRelativeResize="0"/>
          <p:nvPr/>
        </p:nvPicPr>
        <p:blipFill rotWithShape="1">
          <a:blip r:embed="rId2">
            <a:alphaModFix/>
          </a:blip>
          <a:srcRect b="0" l="0" r="0" t="0"/>
          <a:stretch/>
        </p:blipFill>
        <p:spPr>
          <a:xfrm>
            <a:off x="10374088" y="100257"/>
            <a:ext cx="1262225" cy="231494"/>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Subtitle">
  <p:cSld name="Title and Subtitle">
    <p:spTree>
      <p:nvGrpSpPr>
        <p:cNvPr id="44" name="Shape 44"/>
        <p:cNvGrpSpPr/>
        <p:nvPr/>
      </p:nvGrpSpPr>
      <p:grpSpPr>
        <a:xfrm>
          <a:off x="0" y="0"/>
          <a:ext cx="0" cy="0"/>
          <a:chOff x="0" y="0"/>
          <a:chExt cx="0" cy="0"/>
        </a:xfrm>
      </p:grpSpPr>
      <p:sp>
        <p:nvSpPr>
          <p:cNvPr id="45" name="Google Shape;45;p5"/>
          <p:cNvSpPr txBox="1"/>
          <p:nvPr>
            <p:ph type="title"/>
          </p:nvPr>
        </p:nvSpPr>
        <p:spPr>
          <a:xfrm>
            <a:off x="432000" y="432000"/>
            <a:ext cx="11328000" cy="432000"/>
          </a:xfrm>
          <a:prstGeom prst="rect">
            <a:avLst/>
          </a:prstGeom>
          <a:noFill/>
          <a:ln>
            <a:noFill/>
          </a:ln>
        </p:spPr>
        <p:txBody>
          <a:bodyPr anchorCtr="0" anchor="ctr" bIns="0" lIns="0" spcFirstLastPara="1" rIns="0" wrap="square" tIns="0">
            <a:noAutofit/>
          </a:bodyPr>
          <a:lstStyle>
            <a:lvl1pPr lvl="0" algn="l">
              <a:lnSpc>
                <a:spcPct val="90000"/>
              </a:lnSpc>
              <a:spcBef>
                <a:spcPts val="0"/>
              </a:spcBef>
              <a:spcAft>
                <a:spcPts val="0"/>
              </a:spcAft>
              <a:buClr>
                <a:srgbClr val="3F3F3F"/>
              </a:buClr>
              <a:buSzPts val="3200"/>
              <a:buFont typeface="Open Sans"/>
              <a:buNone/>
              <a:defRPr>
                <a:solidFill>
                  <a:srgbClr val="3F3F3F"/>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6" name="Google Shape;46;p5"/>
          <p:cNvSpPr txBox="1"/>
          <p:nvPr>
            <p:ph idx="12" type="sldNum"/>
          </p:nvPr>
        </p:nvSpPr>
        <p:spPr>
          <a:xfrm>
            <a:off x="11760000" y="6371351"/>
            <a:ext cx="432000" cy="432000"/>
          </a:xfrm>
          <a:prstGeom prst="rect">
            <a:avLst/>
          </a:prstGeom>
          <a:solidFill>
            <a:srgbClr val="3F3F3F"/>
          </a:solidFill>
          <a:ln>
            <a:noFill/>
          </a:ln>
        </p:spPr>
        <p:txBody>
          <a:bodyPr anchorCtr="0" anchor="ctr" bIns="0" lIns="0" spcFirstLastPara="1" rIns="0" wrap="square" tIns="0">
            <a:noAutofit/>
          </a:bodyPr>
          <a:lstStyle>
            <a:lvl1pPr indent="0" lvl="0" marL="0" marR="0" algn="ctr">
              <a:lnSpc>
                <a:spcPct val="100000"/>
              </a:lnSpc>
              <a:spcBef>
                <a:spcPts val="0"/>
              </a:spcBef>
              <a:spcAft>
                <a:spcPts val="0"/>
              </a:spcAft>
              <a:buClr>
                <a:srgbClr val="000000"/>
              </a:buClr>
              <a:buSzPts val="1200"/>
              <a:buFont typeface="Arial"/>
              <a:buNone/>
              <a:defRPr b="0" i="0" sz="1200" u="none" cap="none" strike="noStrike">
                <a:solidFill>
                  <a:schemeClr val="lt1"/>
                </a:solidFill>
                <a:latin typeface="Corbel"/>
                <a:ea typeface="Corbel"/>
                <a:cs typeface="Corbel"/>
                <a:sym typeface="Corbel"/>
              </a:defRPr>
            </a:lvl1pPr>
            <a:lvl2pPr indent="0" lvl="1" marL="0" marR="0" algn="ctr">
              <a:lnSpc>
                <a:spcPct val="100000"/>
              </a:lnSpc>
              <a:spcBef>
                <a:spcPts val="0"/>
              </a:spcBef>
              <a:spcAft>
                <a:spcPts val="0"/>
              </a:spcAft>
              <a:buClr>
                <a:srgbClr val="000000"/>
              </a:buClr>
              <a:buSzPts val="1200"/>
              <a:buFont typeface="Arial"/>
              <a:buNone/>
              <a:defRPr b="0" i="0" sz="1200" u="none" cap="none" strike="noStrike">
                <a:solidFill>
                  <a:schemeClr val="lt1"/>
                </a:solidFill>
                <a:latin typeface="Corbel"/>
                <a:ea typeface="Corbel"/>
                <a:cs typeface="Corbel"/>
                <a:sym typeface="Corbel"/>
              </a:defRPr>
            </a:lvl2pPr>
            <a:lvl3pPr indent="0" lvl="2" marL="0" marR="0" algn="ctr">
              <a:lnSpc>
                <a:spcPct val="100000"/>
              </a:lnSpc>
              <a:spcBef>
                <a:spcPts val="0"/>
              </a:spcBef>
              <a:spcAft>
                <a:spcPts val="0"/>
              </a:spcAft>
              <a:buClr>
                <a:srgbClr val="000000"/>
              </a:buClr>
              <a:buSzPts val="1200"/>
              <a:buFont typeface="Arial"/>
              <a:buNone/>
              <a:defRPr b="0" i="0" sz="1200" u="none" cap="none" strike="noStrike">
                <a:solidFill>
                  <a:schemeClr val="lt1"/>
                </a:solidFill>
                <a:latin typeface="Corbel"/>
                <a:ea typeface="Corbel"/>
                <a:cs typeface="Corbel"/>
                <a:sym typeface="Corbel"/>
              </a:defRPr>
            </a:lvl3pPr>
            <a:lvl4pPr indent="0" lvl="3" marL="0" marR="0" algn="ctr">
              <a:lnSpc>
                <a:spcPct val="100000"/>
              </a:lnSpc>
              <a:spcBef>
                <a:spcPts val="0"/>
              </a:spcBef>
              <a:spcAft>
                <a:spcPts val="0"/>
              </a:spcAft>
              <a:buClr>
                <a:srgbClr val="000000"/>
              </a:buClr>
              <a:buSzPts val="1200"/>
              <a:buFont typeface="Arial"/>
              <a:buNone/>
              <a:defRPr b="0" i="0" sz="1200" u="none" cap="none" strike="noStrike">
                <a:solidFill>
                  <a:schemeClr val="lt1"/>
                </a:solidFill>
                <a:latin typeface="Corbel"/>
                <a:ea typeface="Corbel"/>
                <a:cs typeface="Corbel"/>
                <a:sym typeface="Corbel"/>
              </a:defRPr>
            </a:lvl4pPr>
            <a:lvl5pPr indent="0" lvl="4" marL="0" marR="0" algn="ctr">
              <a:lnSpc>
                <a:spcPct val="100000"/>
              </a:lnSpc>
              <a:spcBef>
                <a:spcPts val="0"/>
              </a:spcBef>
              <a:spcAft>
                <a:spcPts val="0"/>
              </a:spcAft>
              <a:buClr>
                <a:srgbClr val="000000"/>
              </a:buClr>
              <a:buSzPts val="1200"/>
              <a:buFont typeface="Arial"/>
              <a:buNone/>
              <a:defRPr b="0" i="0" sz="1200" u="none" cap="none" strike="noStrike">
                <a:solidFill>
                  <a:schemeClr val="lt1"/>
                </a:solidFill>
                <a:latin typeface="Corbel"/>
                <a:ea typeface="Corbel"/>
                <a:cs typeface="Corbel"/>
                <a:sym typeface="Corbel"/>
              </a:defRPr>
            </a:lvl5pPr>
            <a:lvl6pPr indent="0" lvl="5" marL="0" marR="0" algn="ctr">
              <a:lnSpc>
                <a:spcPct val="100000"/>
              </a:lnSpc>
              <a:spcBef>
                <a:spcPts val="0"/>
              </a:spcBef>
              <a:spcAft>
                <a:spcPts val="0"/>
              </a:spcAft>
              <a:buClr>
                <a:srgbClr val="000000"/>
              </a:buClr>
              <a:buSzPts val="1200"/>
              <a:buFont typeface="Arial"/>
              <a:buNone/>
              <a:defRPr b="0" i="0" sz="1200" u="none" cap="none" strike="noStrike">
                <a:solidFill>
                  <a:schemeClr val="lt1"/>
                </a:solidFill>
                <a:latin typeface="Corbel"/>
                <a:ea typeface="Corbel"/>
                <a:cs typeface="Corbel"/>
                <a:sym typeface="Corbel"/>
              </a:defRPr>
            </a:lvl6pPr>
            <a:lvl7pPr indent="0" lvl="6" marL="0" marR="0" algn="ctr">
              <a:lnSpc>
                <a:spcPct val="100000"/>
              </a:lnSpc>
              <a:spcBef>
                <a:spcPts val="0"/>
              </a:spcBef>
              <a:spcAft>
                <a:spcPts val="0"/>
              </a:spcAft>
              <a:buClr>
                <a:srgbClr val="000000"/>
              </a:buClr>
              <a:buSzPts val="1200"/>
              <a:buFont typeface="Arial"/>
              <a:buNone/>
              <a:defRPr b="0" i="0" sz="1200" u="none" cap="none" strike="noStrike">
                <a:solidFill>
                  <a:schemeClr val="lt1"/>
                </a:solidFill>
                <a:latin typeface="Corbel"/>
                <a:ea typeface="Corbel"/>
                <a:cs typeface="Corbel"/>
                <a:sym typeface="Corbel"/>
              </a:defRPr>
            </a:lvl7pPr>
            <a:lvl8pPr indent="0" lvl="7" marL="0" marR="0" algn="ctr">
              <a:lnSpc>
                <a:spcPct val="100000"/>
              </a:lnSpc>
              <a:spcBef>
                <a:spcPts val="0"/>
              </a:spcBef>
              <a:spcAft>
                <a:spcPts val="0"/>
              </a:spcAft>
              <a:buClr>
                <a:srgbClr val="000000"/>
              </a:buClr>
              <a:buSzPts val="1200"/>
              <a:buFont typeface="Arial"/>
              <a:buNone/>
              <a:defRPr b="0" i="0" sz="1200" u="none" cap="none" strike="noStrike">
                <a:solidFill>
                  <a:schemeClr val="lt1"/>
                </a:solidFill>
                <a:latin typeface="Corbel"/>
                <a:ea typeface="Corbel"/>
                <a:cs typeface="Corbel"/>
                <a:sym typeface="Corbel"/>
              </a:defRPr>
            </a:lvl8pPr>
            <a:lvl9pPr indent="0" lvl="8" marL="0" marR="0" algn="ctr">
              <a:lnSpc>
                <a:spcPct val="100000"/>
              </a:lnSpc>
              <a:spcBef>
                <a:spcPts val="0"/>
              </a:spcBef>
              <a:spcAft>
                <a:spcPts val="0"/>
              </a:spcAft>
              <a:buClr>
                <a:srgbClr val="000000"/>
              </a:buClr>
              <a:buSzPts val="1200"/>
              <a:buFont typeface="Arial"/>
              <a:buNone/>
              <a:defRPr b="0" i="0" sz="1200" u="none" cap="none" strike="noStrike">
                <a:solidFill>
                  <a:schemeClr val="lt1"/>
                </a:solidFill>
                <a:latin typeface="Corbel"/>
                <a:ea typeface="Corbel"/>
                <a:cs typeface="Corbel"/>
                <a:sym typeface="Corbel"/>
              </a:defRPr>
            </a:lvl9pPr>
          </a:lstStyle>
          <a:p>
            <a:pPr indent="0" lvl="0" marL="0" rtl="0" algn="ctr">
              <a:spcBef>
                <a:spcPts val="0"/>
              </a:spcBef>
              <a:spcAft>
                <a:spcPts val="0"/>
              </a:spcAft>
              <a:buNone/>
            </a:pPr>
            <a:fld id="{00000000-1234-1234-1234-123412341234}" type="slidenum">
              <a:rPr lang="en-US"/>
              <a:t>‹#›</a:t>
            </a:fld>
            <a:endParaRPr/>
          </a:p>
        </p:txBody>
      </p:sp>
      <p:sp>
        <p:nvSpPr>
          <p:cNvPr id="47" name="Google Shape;47;p5"/>
          <p:cNvSpPr txBox="1"/>
          <p:nvPr>
            <p:ph idx="1" type="subTitle"/>
          </p:nvPr>
        </p:nvSpPr>
        <p:spPr>
          <a:xfrm>
            <a:off x="437550" y="1029000"/>
            <a:ext cx="11316900" cy="358800"/>
          </a:xfrm>
          <a:prstGeom prst="rect">
            <a:avLst/>
          </a:prstGeom>
        </p:spPr>
        <p:txBody>
          <a:bodyPr anchorCtr="0" anchor="t" bIns="0" lIns="0" spcFirstLastPara="1" rIns="0" wrap="square" tIns="0">
            <a:noAutofit/>
          </a:bodyPr>
          <a:lstStyle>
            <a:lvl1pPr lvl="0" rtl="0">
              <a:spcBef>
                <a:spcPts val="1000"/>
              </a:spcBef>
              <a:spcAft>
                <a:spcPts val="0"/>
              </a:spcAft>
              <a:buClr>
                <a:srgbClr val="186D8D"/>
              </a:buClr>
              <a:buSzPts val="1800"/>
              <a:buNone/>
              <a:defRPr>
                <a:solidFill>
                  <a:srgbClr val="186D8D"/>
                </a:solidFill>
              </a:defRPr>
            </a:lvl1pPr>
            <a:lvl2pPr lvl="1" rtl="0">
              <a:spcBef>
                <a:spcPts val="1000"/>
              </a:spcBef>
              <a:spcAft>
                <a:spcPts val="0"/>
              </a:spcAft>
              <a:buClr>
                <a:srgbClr val="186D8D"/>
              </a:buClr>
              <a:buSzPts val="1800"/>
              <a:buNone/>
              <a:defRPr>
                <a:solidFill>
                  <a:srgbClr val="186D8D"/>
                </a:solidFill>
              </a:defRPr>
            </a:lvl2pPr>
            <a:lvl3pPr lvl="2" rtl="0">
              <a:spcBef>
                <a:spcPts val="1000"/>
              </a:spcBef>
              <a:spcAft>
                <a:spcPts val="0"/>
              </a:spcAft>
              <a:buClr>
                <a:srgbClr val="186D8D"/>
              </a:buClr>
              <a:buSzPts val="1800"/>
              <a:buNone/>
              <a:defRPr>
                <a:solidFill>
                  <a:srgbClr val="186D8D"/>
                </a:solidFill>
              </a:defRPr>
            </a:lvl3pPr>
            <a:lvl4pPr lvl="3" rtl="0">
              <a:spcBef>
                <a:spcPts val="1000"/>
              </a:spcBef>
              <a:spcAft>
                <a:spcPts val="0"/>
              </a:spcAft>
              <a:buClr>
                <a:srgbClr val="186D8D"/>
              </a:buClr>
              <a:buSzPts val="1800"/>
              <a:buNone/>
              <a:defRPr>
                <a:solidFill>
                  <a:srgbClr val="186D8D"/>
                </a:solidFill>
              </a:defRPr>
            </a:lvl4pPr>
            <a:lvl5pPr lvl="4" rtl="0">
              <a:spcBef>
                <a:spcPts val="1000"/>
              </a:spcBef>
              <a:spcAft>
                <a:spcPts val="0"/>
              </a:spcAft>
              <a:buClr>
                <a:srgbClr val="186D8D"/>
              </a:buClr>
              <a:buSzPts val="1800"/>
              <a:buNone/>
              <a:defRPr>
                <a:solidFill>
                  <a:srgbClr val="186D8D"/>
                </a:solidFill>
              </a:defRPr>
            </a:lvl5pPr>
            <a:lvl6pPr lvl="5" rtl="0">
              <a:spcBef>
                <a:spcPts val="1000"/>
              </a:spcBef>
              <a:spcAft>
                <a:spcPts val="0"/>
              </a:spcAft>
              <a:buClr>
                <a:srgbClr val="186D8D"/>
              </a:buClr>
              <a:buSzPts val="1800"/>
              <a:buNone/>
              <a:defRPr>
                <a:solidFill>
                  <a:srgbClr val="186D8D"/>
                </a:solidFill>
              </a:defRPr>
            </a:lvl6pPr>
            <a:lvl7pPr lvl="6" rtl="0">
              <a:spcBef>
                <a:spcPts val="1000"/>
              </a:spcBef>
              <a:spcAft>
                <a:spcPts val="0"/>
              </a:spcAft>
              <a:buClr>
                <a:srgbClr val="186D8D"/>
              </a:buClr>
              <a:buSzPts val="1800"/>
              <a:buNone/>
              <a:defRPr>
                <a:solidFill>
                  <a:srgbClr val="186D8D"/>
                </a:solidFill>
              </a:defRPr>
            </a:lvl7pPr>
            <a:lvl8pPr lvl="7" rtl="0">
              <a:spcBef>
                <a:spcPts val="1000"/>
              </a:spcBef>
              <a:spcAft>
                <a:spcPts val="0"/>
              </a:spcAft>
              <a:buClr>
                <a:srgbClr val="186D8D"/>
              </a:buClr>
              <a:buSzPts val="1800"/>
              <a:buNone/>
              <a:defRPr>
                <a:solidFill>
                  <a:srgbClr val="186D8D"/>
                </a:solidFill>
              </a:defRPr>
            </a:lvl8pPr>
            <a:lvl9pPr lvl="8" rtl="0">
              <a:spcBef>
                <a:spcPts val="1000"/>
              </a:spcBef>
              <a:spcAft>
                <a:spcPts val="0"/>
              </a:spcAft>
              <a:buClr>
                <a:srgbClr val="186D8D"/>
              </a:buClr>
              <a:buSzPts val="1800"/>
              <a:buNone/>
              <a:defRPr>
                <a:solidFill>
                  <a:srgbClr val="186D8D"/>
                </a:solidFill>
              </a:defRPr>
            </a:lvl9pPr>
          </a:lstStyle>
          <a:p/>
        </p:txBody>
      </p:sp>
      <p:sp>
        <p:nvSpPr>
          <p:cNvPr id="48" name="Google Shape;48;p5"/>
          <p:cNvSpPr txBox="1"/>
          <p:nvPr/>
        </p:nvSpPr>
        <p:spPr>
          <a:xfrm>
            <a:off x="431800" y="6439820"/>
            <a:ext cx="5664000" cy="295200"/>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1200"/>
              <a:buFont typeface="Arial"/>
              <a:buNone/>
            </a:pPr>
            <a:r>
              <a:rPr b="0" i="0" lang="en-US" sz="1200" u="none" cap="none" strike="noStrike">
                <a:solidFill>
                  <a:srgbClr val="3F3F3F"/>
                </a:solidFill>
                <a:latin typeface="Candara"/>
                <a:ea typeface="Candara"/>
                <a:cs typeface="Candara"/>
                <a:sym typeface="Candara"/>
              </a:rPr>
              <a:t>Sigray Confidential – Do not Distribute</a:t>
            </a:r>
            <a:endParaRPr b="0" i="0" sz="1200" u="none" cap="none" strike="noStrike">
              <a:solidFill>
                <a:srgbClr val="3F3F3F"/>
              </a:solidFill>
              <a:latin typeface="Candara"/>
              <a:ea typeface="Candara"/>
              <a:cs typeface="Candara"/>
              <a:sym typeface="Candara"/>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Divier Slide 2">
  <p:cSld name="1_Divier Slide 2">
    <p:bg>
      <p:bgPr>
        <a:solidFill>
          <a:srgbClr val="3F3F3F"/>
        </a:solidFill>
      </p:bgPr>
    </p:bg>
    <p:spTree>
      <p:nvGrpSpPr>
        <p:cNvPr id="49" name="Shape 49"/>
        <p:cNvGrpSpPr/>
        <p:nvPr/>
      </p:nvGrpSpPr>
      <p:grpSpPr>
        <a:xfrm>
          <a:off x="0" y="0"/>
          <a:ext cx="0" cy="0"/>
          <a:chOff x="0" y="0"/>
          <a:chExt cx="0" cy="0"/>
        </a:xfrm>
      </p:grpSpPr>
      <p:pic>
        <p:nvPicPr>
          <p:cNvPr descr="A green and purple structure&#10;&#10;Description automatically generated with medium confidence" id="50" name="Google Shape;50;p6"/>
          <p:cNvPicPr preferRelativeResize="0"/>
          <p:nvPr/>
        </p:nvPicPr>
        <p:blipFill rotWithShape="1">
          <a:blip r:embed="rId2">
            <a:alphaModFix/>
          </a:blip>
          <a:srcRect b="4523" l="45572" r="0" t="6070"/>
          <a:stretch/>
        </p:blipFill>
        <p:spPr>
          <a:xfrm>
            <a:off x="2411900" y="0"/>
            <a:ext cx="9780101" cy="6371351"/>
          </a:xfrm>
          <a:prstGeom prst="rect">
            <a:avLst/>
          </a:prstGeom>
          <a:noFill/>
          <a:ln>
            <a:noFill/>
          </a:ln>
        </p:spPr>
      </p:pic>
      <p:sp>
        <p:nvSpPr>
          <p:cNvPr id="51" name="Google Shape;51;p6"/>
          <p:cNvSpPr txBox="1"/>
          <p:nvPr/>
        </p:nvSpPr>
        <p:spPr>
          <a:xfrm>
            <a:off x="5675400" y="5895850"/>
            <a:ext cx="6143400" cy="2538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050"/>
              <a:buFont typeface="Arial"/>
              <a:buNone/>
            </a:pPr>
            <a:r>
              <a:rPr b="0" i="0" lang="en-US" sz="1050" u="none" cap="none" strike="noStrike">
                <a:solidFill>
                  <a:srgbClr val="A5A5A5"/>
                </a:solidFill>
                <a:latin typeface="Arial Narrow"/>
                <a:ea typeface="Arial Narrow"/>
                <a:cs typeface="Arial Narrow"/>
                <a:sym typeface="Arial Narrow"/>
              </a:rPr>
              <a:t>Control turf grass imaged on Sigray AttoMap. Potassium (green), calcium (red), manganese (blue) at 20 micron step sizes.</a:t>
            </a:r>
            <a:endParaRPr b="0" i="0" sz="1400" u="none" cap="none" strike="noStrike">
              <a:solidFill>
                <a:srgbClr val="000000"/>
              </a:solidFill>
              <a:latin typeface="Arial"/>
              <a:ea typeface="Arial"/>
              <a:cs typeface="Arial"/>
              <a:sym typeface="Arial"/>
            </a:endParaRPr>
          </a:p>
        </p:txBody>
      </p:sp>
      <p:sp>
        <p:nvSpPr>
          <p:cNvPr id="52" name="Google Shape;52;p6"/>
          <p:cNvSpPr txBox="1"/>
          <p:nvPr>
            <p:ph type="title"/>
          </p:nvPr>
        </p:nvSpPr>
        <p:spPr>
          <a:xfrm>
            <a:off x="-1700" y="2655651"/>
            <a:ext cx="5958000" cy="1458975"/>
          </a:xfrm>
          <a:prstGeom prst="rect">
            <a:avLst/>
          </a:prstGeom>
          <a:solidFill>
            <a:schemeClr val="lt1"/>
          </a:solidFill>
          <a:ln>
            <a:noFill/>
          </a:ln>
        </p:spPr>
        <p:txBody>
          <a:bodyPr anchorCtr="0" anchor="ctr" bIns="180000" lIns="252000" spcFirstLastPara="1" rIns="180000" wrap="square" tIns="180000">
            <a:noAutofit/>
          </a:bodyPr>
          <a:lstStyle>
            <a:lvl1pPr lvl="0" algn="l">
              <a:lnSpc>
                <a:spcPct val="90000"/>
              </a:lnSpc>
              <a:spcBef>
                <a:spcPts val="0"/>
              </a:spcBef>
              <a:spcAft>
                <a:spcPts val="0"/>
              </a:spcAft>
              <a:buClr>
                <a:srgbClr val="3F3F3F"/>
              </a:buClr>
              <a:buSzPts val="2800"/>
              <a:buNone/>
              <a:defRPr sz="2800">
                <a:solidFill>
                  <a:srgbClr val="3F3F3F"/>
                </a:solidFill>
              </a:defRPr>
            </a:lvl1pPr>
            <a:lvl2pPr lvl="1" algn="l">
              <a:lnSpc>
                <a:spcPct val="100000"/>
              </a:lnSpc>
              <a:spcBef>
                <a:spcPts val="0"/>
              </a:spcBef>
              <a:spcAft>
                <a:spcPts val="0"/>
              </a:spcAft>
              <a:buSzPts val="2800"/>
              <a:buFont typeface="Open Sans"/>
              <a:buNone/>
              <a:defRPr sz="2800">
                <a:latin typeface="Open Sans"/>
                <a:ea typeface="Open Sans"/>
                <a:cs typeface="Open Sans"/>
                <a:sym typeface="Open Sans"/>
              </a:defRPr>
            </a:lvl2pPr>
            <a:lvl3pPr lvl="2" algn="l">
              <a:lnSpc>
                <a:spcPct val="100000"/>
              </a:lnSpc>
              <a:spcBef>
                <a:spcPts val="0"/>
              </a:spcBef>
              <a:spcAft>
                <a:spcPts val="0"/>
              </a:spcAft>
              <a:buSzPts val="2800"/>
              <a:buFont typeface="Open Sans"/>
              <a:buNone/>
              <a:defRPr sz="2800">
                <a:latin typeface="Open Sans"/>
                <a:ea typeface="Open Sans"/>
                <a:cs typeface="Open Sans"/>
                <a:sym typeface="Open Sans"/>
              </a:defRPr>
            </a:lvl3pPr>
            <a:lvl4pPr lvl="3" algn="l">
              <a:lnSpc>
                <a:spcPct val="100000"/>
              </a:lnSpc>
              <a:spcBef>
                <a:spcPts val="0"/>
              </a:spcBef>
              <a:spcAft>
                <a:spcPts val="0"/>
              </a:spcAft>
              <a:buSzPts val="2800"/>
              <a:buFont typeface="Open Sans"/>
              <a:buNone/>
              <a:defRPr sz="2800">
                <a:latin typeface="Open Sans"/>
                <a:ea typeface="Open Sans"/>
                <a:cs typeface="Open Sans"/>
                <a:sym typeface="Open Sans"/>
              </a:defRPr>
            </a:lvl4pPr>
            <a:lvl5pPr lvl="4" algn="l">
              <a:lnSpc>
                <a:spcPct val="100000"/>
              </a:lnSpc>
              <a:spcBef>
                <a:spcPts val="0"/>
              </a:spcBef>
              <a:spcAft>
                <a:spcPts val="0"/>
              </a:spcAft>
              <a:buSzPts val="2800"/>
              <a:buFont typeface="Open Sans"/>
              <a:buNone/>
              <a:defRPr sz="2800">
                <a:latin typeface="Open Sans"/>
                <a:ea typeface="Open Sans"/>
                <a:cs typeface="Open Sans"/>
                <a:sym typeface="Open Sans"/>
              </a:defRPr>
            </a:lvl5pPr>
            <a:lvl6pPr lvl="5" algn="l">
              <a:lnSpc>
                <a:spcPct val="100000"/>
              </a:lnSpc>
              <a:spcBef>
                <a:spcPts val="0"/>
              </a:spcBef>
              <a:spcAft>
                <a:spcPts val="0"/>
              </a:spcAft>
              <a:buSzPts val="2800"/>
              <a:buFont typeface="Open Sans"/>
              <a:buNone/>
              <a:defRPr sz="2800">
                <a:latin typeface="Open Sans"/>
                <a:ea typeface="Open Sans"/>
                <a:cs typeface="Open Sans"/>
                <a:sym typeface="Open Sans"/>
              </a:defRPr>
            </a:lvl6pPr>
            <a:lvl7pPr lvl="6" algn="l">
              <a:lnSpc>
                <a:spcPct val="100000"/>
              </a:lnSpc>
              <a:spcBef>
                <a:spcPts val="0"/>
              </a:spcBef>
              <a:spcAft>
                <a:spcPts val="0"/>
              </a:spcAft>
              <a:buSzPts val="2800"/>
              <a:buFont typeface="Open Sans"/>
              <a:buNone/>
              <a:defRPr sz="2800">
                <a:latin typeface="Open Sans"/>
                <a:ea typeface="Open Sans"/>
                <a:cs typeface="Open Sans"/>
                <a:sym typeface="Open Sans"/>
              </a:defRPr>
            </a:lvl7pPr>
            <a:lvl8pPr lvl="7" algn="l">
              <a:lnSpc>
                <a:spcPct val="100000"/>
              </a:lnSpc>
              <a:spcBef>
                <a:spcPts val="0"/>
              </a:spcBef>
              <a:spcAft>
                <a:spcPts val="0"/>
              </a:spcAft>
              <a:buSzPts val="2800"/>
              <a:buFont typeface="Open Sans"/>
              <a:buNone/>
              <a:defRPr sz="2800">
                <a:latin typeface="Open Sans"/>
                <a:ea typeface="Open Sans"/>
                <a:cs typeface="Open Sans"/>
                <a:sym typeface="Open Sans"/>
              </a:defRPr>
            </a:lvl8pPr>
            <a:lvl9pPr lvl="8" algn="l">
              <a:lnSpc>
                <a:spcPct val="100000"/>
              </a:lnSpc>
              <a:spcBef>
                <a:spcPts val="0"/>
              </a:spcBef>
              <a:spcAft>
                <a:spcPts val="0"/>
              </a:spcAft>
              <a:buSzPts val="2800"/>
              <a:buFont typeface="Open Sans"/>
              <a:buNone/>
              <a:defRPr sz="2800">
                <a:latin typeface="Open Sans"/>
                <a:ea typeface="Open Sans"/>
                <a:cs typeface="Open Sans"/>
                <a:sym typeface="Open Sans"/>
              </a:defRPr>
            </a:lvl9pPr>
          </a:lstStyle>
          <a:p/>
        </p:txBody>
      </p:sp>
      <p:sp>
        <p:nvSpPr>
          <p:cNvPr id="53" name="Google Shape;53;p6"/>
          <p:cNvSpPr/>
          <p:nvPr/>
        </p:nvSpPr>
        <p:spPr>
          <a:xfrm>
            <a:off x="0" y="5209682"/>
            <a:ext cx="2411412" cy="114824"/>
          </a:xfrm>
          <a:prstGeom prst="rect">
            <a:avLst/>
          </a:prstGeom>
          <a:solidFill>
            <a:srgbClr val="186D8D"/>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ndara"/>
              <a:ea typeface="Candara"/>
              <a:cs typeface="Candara"/>
              <a:sym typeface="Candara"/>
            </a:endParaRPr>
          </a:p>
        </p:txBody>
      </p:sp>
      <p:sp>
        <p:nvSpPr>
          <p:cNvPr id="54" name="Google Shape;54;p6"/>
          <p:cNvSpPr/>
          <p:nvPr/>
        </p:nvSpPr>
        <p:spPr>
          <a:xfrm>
            <a:off x="9780103" y="6803351"/>
            <a:ext cx="1979897" cy="54650"/>
          </a:xfrm>
          <a:prstGeom prst="rect">
            <a:avLst/>
          </a:prstGeom>
          <a:solidFill>
            <a:srgbClr val="D9D9D9"/>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ndara"/>
              <a:ea typeface="Candara"/>
              <a:cs typeface="Candara"/>
              <a:sym typeface="Candara"/>
            </a:endParaRPr>
          </a:p>
        </p:txBody>
      </p:sp>
      <p:sp>
        <p:nvSpPr>
          <p:cNvPr id="55" name="Google Shape;55;p6"/>
          <p:cNvSpPr/>
          <p:nvPr/>
        </p:nvSpPr>
        <p:spPr>
          <a:xfrm>
            <a:off x="0" y="6803351"/>
            <a:ext cx="9780104" cy="54650"/>
          </a:xfrm>
          <a:prstGeom prst="rect">
            <a:avLst/>
          </a:prstGeom>
          <a:solidFill>
            <a:srgbClr val="00B0F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ndara"/>
              <a:ea typeface="Candara"/>
              <a:cs typeface="Candara"/>
              <a:sym typeface="Candara"/>
            </a:endParaRPr>
          </a:p>
        </p:txBody>
      </p:sp>
      <p:sp>
        <p:nvSpPr>
          <p:cNvPr id="56" name="Google Shape;56;p6"/>
          <p:cNvSpPr/>
          <p:nvPr/>
        </p:nvSpPr>
        <p:spPr>
          <a:xfrm>
            <a:off x="11760000" y="6803351"/>
            <a:ext cx="432000" cy="54650"/>
          </a:xfrm>
          <a:prstGeom prst="rect">
            <a:avLst/>
          </a:prstGeom>
          <a:solidFill>
            <a:srgbClr val="186D8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ndara"/>
              <a:ea typeface="Candara"/>
              <a:cs typeface="Candara"/>
              <a:sym typeface="Candara"/>
            </a:endParaRPr>
          </a:p>
        </p:txBody>
      </p:sp>
      <p:sp>
        <p:nvSpPr>
          <p:cNvPr id="57" name="Google Shape;57;p6"/>
          <p:cNvSpPr txBox="1"/>
          <p:nvPr>
            <p:ph idx="12" type="sldNum"/>
          </p:nvPr>
        </p:nvSpPr>
        <p:spPr>
          <a:xfrm>
            <a:off x="11760000" y="6371351"/>
            <a:ext cx="432000" cy="432000"/>
          </a:xfrm>
          <a:prstGeom prst="rect">
            <a:avLst/>
          </a:prstGeom>
          <a:solidFill>
            <a:srgbClr val="3F3F3F"/>
          </a:solidFill>
          <a:ln>
            <a:noFill/>
          </a:ln>
        </p:spPr>
        <p:txBody>
          <a:bodyPr anchorCtr="0" anchor="ctr" bIns="0" lIns="0" spcFirstLastPara="1" rIns="0" wrap="square" tIns="0">
            <a:noAutofit/>
          </a:bodyPr>
          <a:lstStyle>
            <a:lvl1pPr indent="0" lvl="0" marL="0" marR="0" algn="ctr">
              <a:lnSpc>
                <a:spcPct val="100000"/>
              </a:lnSpc>
              <a:spcBef>
                <a:spcPts val="0"/>
              </a:spcBef>
              <a:spcAft>
                <a:spcPts val="0"/>
              </a:spcAft>
              <a:buClr>
                <a:srgbClr val="000000"/>
              </a:buClr>
              <a:buSzPts val="1200"/>
              <a:buFont typeface="Arial"/>
              <a:buNone/>
              <a:defRPr b="0" i="0" sz="1200" u="none" cap="none" strike="noStrike">
                <a:solidFill>
                  <a:schemeClr val="lt1"/>
                </a:solidFill>
                <a:latin typeface="Corbel"/>
                <a:ea typeface="Corbel"/>
                <a:cs typeface="Corbel"/>
                <a:sym typeface="Corbel"/>
              </a:defRPr>
            </a:lvl1pPr>
            <a:lvl2pPr indent="0" lvl="1" marL="0" marR="0" algn="ctr">
              <a:lnSpc>
                <a:spcPct val="100000"/>
              </a:lnSpc>
              <a:spcBef>
                <a:spcPts val="0"/>
              </a:spcBef>
              <a:spcAft>
                <a:spcPts val="0"/>
              </a:spcAft>
              <a:buClr>
                <a:srgbClr val="000000"/>
              </a:buClr>
              <a:buSzPts val="1200"/>
              <a:buFont typeface="Arial"/>
              <a:buNone/>
              <a:defRPr b="0" i="0" sz="1200" u="none" cap="none" strike="noStrike">
                <a:solidFill>
                  <a:schemeClr val="lt1"/>
                </a:solidFill>
                <a:latin typeface="Corbel"/>
                <a:ea typeface="Corbel"/>
                <a:cs typeface="Corbel"/>
                <a:sym typeface="Corbel"/>
              </a:defRPr>
            </a:lvl2pPr>
            <a:lvl3pPr indent="0" lvl="2" marL="0" marR="0" algn="ctr">
              <a:lnSpc>
                <a:spcPct val="100000"/>
              </a:lnSpc>
              <a:spcBef>
                <a:spcPts val="0"/>
              </a:spcBef>
              <a:spcAft>
                <a:spcPts val="0"/>
              </a:spcAft>
              <a:buClr>
                <a:srgbClr val="000000"/>
              </a:buClr>
              <a:buSzPts val="1200"/>
              <a:buFont typeface="Arial"/>
              <a:buNone/>
              <a:defRPr b="0" i="0" sz="1200" u="none" cap="none" strike="noStrike">
                <a:solidFill>
                  <a:schemeClr val="lt1"/>
                </a:solidFill>
                <a:latin typeface="Corbel"/>
                <a:ea typeface="Corbel"/>
                <a:cs typeface="Corbel"/>
                <a:sym typeface="Corbel"/>
              </a:defRPr>
            </a:lvl3pPr>
            <a:lvl4pPr indent="0" lvl="3" marL="0" marR="0" algn="ctr">
              <a:lnSpc>
                <a:spcPct val="100000"/>
              </a:lnSpc>
              <a:spcBef>
                <a:spcPts val="0"/>
              </a:spcBef>
              <a:spcAft>
                <a:spcPts val="0"/>
              </a:spcAft>
              <a:buClr>
                <a:srgbClr val="000000"/>
              </a:buClr>
              <a:buSzPts val="1200"/>
              <a:buFont typeface="Arial"/>
              <a:buNone/>
              <a:defRPr b="0" i="0" sz="1200" u="none" cap="none" strike="noStrike">
                <a:solidFill>
                  <a:schemeClr val="lt1"/>
                </a:solidFill>
                <a:latin typeface="Corbel"/>
                <a:ea typeface="Corbel"/>
                <a:cs typeface="Corbel"/>
                <a:sym typeface="Corbel"/>
              </a:defRPr>
            </a:lvl4pPr>
            <a:lvl5pPr indent="0" lvl="4" marL="0" marR="0" algn="ctr">
              <a:lnSpc>
                <a:spcPct val="100000"/>
              </a:lnSpc>
              <a:spcBef>
                <a:spcPts val="0"/>
              </a:spcBef>
              <a:spcAft>
                <a:spcPts val="0"/>
              </a:spcAft>
              <a:buClr>
                <a:srgbClr val="000000"/>
              </a:buClr>
              <a:buSzPts val="1200"/>
              <a:buFont typeface="Arial"/>
              <a:buNone/>
              <a:defRPr b="0" i="0" sz="1200" u="none" cap="none" strike="noStrike">
                <a:solidFill>
                  <a:schemeClr val="lt1"/>
                </a:solidFill>
                <a:latin typeface="Corbel"/>
                <a:ea typeface="Corbel"/>
                <a:cs typeface="Corbel"/>
                <a:sym typeface="Corbel"/>
              </a:defRPr>
            </a:lvl5pPr>
            <a:lvl6pPr indent="0" lvl="5" marL="0" marR="0" algn="ctr">
              <a:lnSpc>
                <a:spcPct val="100000"/>
              </a:lnSpc>
              <a:spcBef>
                <a:spcPts val="0"/>
              </a:spcBef>
              <a:spcAft>
                <a:spcPts val="0"/>
              </a:spcAft>
              <a:buClr>
                <a:srgbClr val="000000"/>
              </a:buClr>
              <a:buSzPts val="1200"/>
              <a:buFont typeface="Arial"/>
              <a:buNone/>
              <a:defRPr b="0" i="0" sz="1200" u="none" cap="none" strike="noStrike">
                <a:solidFill>
                  <a:schemeClr val="lt1"/>
                </a:solidFill>
                <a:latin typeface="Corbel"/>
                <a:ea typeface="Corbel"/>
                <a:cs typeface="Corbel"/>
                <a:sym typeface="Corbel"/>
              </a:defRPr>
            </a:lvl6pPr>
            <a:lvl7pPr indent="0" lvl="6" marL="0" marR="0" algn="ctr">
              <a:lnSpc>
                <a:spcPct val="100000"/>
              </a:lnSpc>
              <a:spcBef>
                <a:spcPts val="0"/>
              </a:spcBef>
              <a:spcAft>
                <a:spcPts val="0"/>
              </a:spcAft>
              <a:buClr>
                <a:srgbClr val="000000"/>
              </a:buClr>
              <a:buSzPts val="1200"/>
              <a:buFont typeface="Arial"/>
              <a:buNone/>
              <a:defRPr b="0" i="0" sz="1200" u="none" cap="none" strike="noStrike">
                <a:solidFill>
                  <a:schemeClr val="lt1"/>
                </a:solidFill>
                <a:latin typeface="Corbel"/>
                <a:ea typeface="Corbel"/>
                <a:cs typeface="Corbel"/>
                <a:sym typeface="Corbel"/>
              </a:defRPr>
            </a:lvl7pPr>
            <a:lvl8pPr indent="0" lvl="7" marL="0" marR="0" algn="ctr">
              <a:lnSpc>
                <a:spcPct val="100000"/>
              </a:lnSpc>
              <a:spcBef>
                <a:spcPts val="0"/>
              </a:spcBef>
              <a:spcAft>
                <a:spcPts val="0"/>
              </a:spcAft>
              <a:buClr>
                <a:srgbClr val="000000"/>
              </a:buClr>
              <a:buSzPts val="1200"/>
              <a:buFont typeface="Arial"/>
              <a:buNone/>
              <a:defRPr b="0" i="0" sz="1200" u="none" cap="none" strike="noStrike">
                <a:solidFill>
                  <a:schemeClr val="lt1"/>
                </a:solidFill>
                <a:latin typeface="Corbel"/>
                <a:ea typeface="Corbel"/>
                <a:cs typeface="Corbel"/>
                <a:sym typeface="Corbel"/>
              </a:defRPr>
            </a:lvl8pPr>
            <a:lvl9pPr indent="0" lvl="8" marL="0" marR="0" algn="ctr">
              <a:lnSpc>
                <a:spcPct val="100000"/>
              </a:lnSpc>
              <a:spcBef>
                <a:spcPts val="0"/>
              </a:spcBef>
              <a:spcAft>
                <a:spcPts val="0"/>
              </a:spcAft>
              <a:buClr>
                <a:srgbClr val="000000"/>
              </a:buClr>
              <a:buSzPts val="1200"/>
              <a:buFont typeface="Arial"/>
              <a:buNone/>
              <a:defRPr b="0" i="0" sz="1200" u="none" cap="none" strike="noStrike">
                <a:solidFill>
                  <a:schemeClr val="lt1"/>
                </a:solidFill>
                <a:latin typeface="Corbel"/>
                <a:ea typeface="Corbel"/>
                <a:cs typeface="Corbel"/>
                <a:sym typeface="Corbel"/>
              </a:defRPr>
            </a:lvl9pPr>
          </a:lstStyle>
          <a:p>
            <a:pPr indent="0" lvl="0" marL="0" rtl="0" algn="ctr">
              <a:spcBef>
                <a:spcPts val="0"/>
              </a:spcBef>
              <a:spcAft>
                <a:spcPts val="0"/>
              </a:spcAft>
              <a:buNone/>
            </a:pPr>
            <a:fld id="{00000000-1234-1234-1234-123412341234}" type="slidenum">
              <a:rPr lang="en-US"/>
              <a:t>‹#›</a:t>
            </a:fld>
            <a:endParaRPr/>
          </a:p>
        </p:txBody>
      </p:sp>
      <p:sp>
        <p:nvSpPr>
          <p:cNvPr id="58" name="Google Shape;58;p6"/>
          <p:cNvSpPr txBox="1"/>
          <p:nvPr>
            <p:ph idx="1" type="subTitle"/>
          </p:nvPr>
        </p:nvSpPr>
        <p:spPr>
          <a:xfrm>
            <a:off x="0" y="4110750"/>
            <a:ext cx="5958000" cy="1098900"/>
          </a:xfrm>
          <a:prstGeom prst="rect">
            <a:avLst/>
          </a:prstGeom>
          <a:solidFill>
            <a:srgbClr val="186D8D">
              <a:alpha val="80000"/>
            </a:srgbClr>
          </a:solidFill>
          <a:ln>
            <a:noFill/>
          </a:ln>
        </p:spPr>
        <p:txBody>
          <a:bodyPr anchorCtr="0" anchor="ctr" bIns="91425" lIns="342900" spcFirstLastPara="1" rIns="91425" wrap="square" tIns="91425">
            <a:noAutofit/>
          </a:bodyPr>
          <a:lstStyle>
            <a:lvl1pPr lvl="0" rtl="0">
              <a:lnSpc>
                <a:spcPct val="100000"/>
              </a:lnSpc>
              <a:spcBef>
                <a:spcPts val="1000"/>
              </a:spcBef>
              <a:spcAft>
                <a:spcPts val="0"/>
              </a:spcAft>
              <a:buClr>
                <a:schemeClr val="lt1"/>
              </a:buClr>
              <a:buSzPts val="1800"/>
              <a:buNone/>
              <a:defRPr>
                <a:solidFill>
                  <a:schemeClr val="lt1"/>
                </a:solidFill>
              </a:defRPr>
            </a:lvl1pPr>
            <a:lvl2pPr lvl="1" rtl="0">
              <a:lnSpc>
                <a:spcPct val="100000"/>
              </a:lnSpc>
              <a:spcBef>
                <a:spcPts val="1000"/>
              </a:spcBef>
              <a:spcAft>
                <a:spcPts val="0"/>
              </a:spcAft>
              <a:buClr>
                <a:schemeClr val="lt1"/>
              </a:buClr>
              <a:buSzPts val="1800"/>
              <a:buNone/>
              <a:defRPr>
                <a:solidFill>
                  <a:schemeClr val="lt1"/>
                </a:solidFill>
              </a:defRPr>
            </a:lvl2pPr>
            <a:lvl3pPr lvl="2" rtl="0">
              <a:lnSpc>
                <a:spcPct val="100000"/>
              </a:lnSpc>
              <a:spcBef>
                <a:spcPts val="1000"/>
              </a:spcBef>
              <a:spcAft>
                <a:spcPts val="0"/>
              </a:spcAft>
              <a:buClr>
                <a:schemeClr val="lt1"/>
              </a:buClr>
              <a:buSzPts val="1800"/>
              <a:buNone/>
              <a:defRPr>
                <a:solidFill>
                  <a:schemeClr val="lt1"/>
                </a:solidFill>
              </a:defRPr>
            </a:lvl3pPr>
            <a:lvl4pPr lvl="3" rtl="0">
              <a:lnSpc>
                <a:spcPct val="100000"/>
              </a:lnSpc>
              <a:spcBef>
                <a:spcPts val="1000"/>
              </a:spcBef>
              <a:spcAft>
                <a:spcPts val="0"/>
              </a:spcAft>
              <a:buClr>
                <a:schemeClr val="lt1"/>
              </a:buClr>
              <a:buSzPts val="1800"/>
              <a:buNone/>
              <a:defRPr>
                <a:solidFill>
                  <a:schemeClr val="lt1"/>
                </a:solidFill>
              </a:defRPr>
            </a:lvl4pPr>
            <a:lvl5pPr lvl="4" rtl="0">
              <a:lnSpc>
                <a:spcPct val="100000"/>
              </a:lnSpc>
              <a:spcBef>
                <a:spcPts val="1000"/>
              </a:spcBef>
              <a:spcAft>
                <a:spcPts val="0"/>
              </a:spcAft>
              <a:buClr>
                <a:schemeClr val="lt1"/>
              </a:buClr>
              <a:buSzPts val="1800"/>
              <a:buNone/>
              <a:defRPr>
                <a:solidFill>
                  <a:schemeClr val="lt1"/>
                </a:solidFill>
              </a:defRPr>
            </a:lvl5pPr>
            <a:lvl6pPr lvl="5" rtl="0">
              <a:lnSpc>
                <a:spcPct val="100000"/>
              </a:lnSpc>
              <a:spcBef>
                <a:spcPts val="1000"/>
              </a:spcBef>
              <a:spcAft>
                <a:spcPts val="0"/>
              </a:spcAft>
              <a:buClr>
                <a:schemeClr val="lt1"/>
              </a:buClr>
              <a:buSzPts val="1800"/>
              <a:buNone/>
              <a:defRPr>
                <a:solidFill>
                  <a:schemeClr val="lt1"/>
                </a:solidFill>
              </a:defRPr>
            </a:lvl6pPr>
            <a:lvl7pPr lvl="6" rtl="0">
              <a:lnSpc>
                <a:spcPct val="100000"/>
              </a:lnSpc>
              <a:spcBef>
                <a:spcPts val="1000"/>
              </a:spcBef>
              <a:spcAft>
                <a:spcPts val="0"/>
              </a:spcAft>
              <a:buClr>
                <a:schemeClr val="lt1"/>
              </a:buClr>
              <a:buSzPts val="1800"/>
              <a:buNone/>
              <a:defRPr>
                <a:solidFill>
                  <a:schemeClr val="lt1"/>
                </a:solidFill>
              </a:defRPr>
            </a:lvl7pPr>
            <a:lvl8pPr lvl="7" rtl="0">
              <a:lnSpc>
                <a:spcPct val="100000"/>
              </a:lnSpc>
              <a:spcBef>
                <a:spcPts val="1000"/>
              </a:spcBef>
              <a:spcAft>
                <a:spcPts val="0"/>
              </a:spcAft>
              <a:buClr>
                <a:schemeClr val="lt1"/>
              </a:buClr>
              <a:buSzPts val="1800"/>
              <a:buNone/>
              <a:defRPr>
                <a:solidFill>
                  <a:schemeClr val="lt1"/>
                </a:solidFill>
              </a:defRPr>
            </a:lvl8pPr>
            <a:lvl9pPr lvl="8" rtl="0">
              <a:lnSpc>
                <a:spcPct val="100000"/>
              </a:lnSpc>
              <a:spcBef>
                <a:spcPts val="1000"/>
              </a:spcBef>
              <a:spcAft>
                <a:spcPts val="0"/>
              </a:spcAft>
              <a:buClr>
                <a:schemeClr val="lt1"/>
              </a:buClr>
              <a:buSzPts val="1800"/>
              <a:buNone/>
              <a:defRPr>
                <a:solidFill>
                  <a:schemeClr val="lt1"/>
                </a:solidFill>
              </a:defRPr>
            </a:lvl9pPr>
          </a:lstStyl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Divier Slide 2 1">
  <p:cSld name="1_Divier Slide 2_1">
    <p:bg>
      <p:bgPr>
        <a:solidFill>
          <a:srgbClr val="3F3F3F"/>
        </a:solidFill>
      </p:bgPr>
    </p:bg>
    <p:spTree>
      <p:nvGrpSpPr>
        <p:cNvPr id="59" name="Shape 59"/>
        <p:cNvGrpSpPr/>
        <p:nvPr/>
      </p:nvGrpSpPr>
      <p:grpSpPr>
        <a:xfrm>
          <a:off x="0" y="0"/>
          <a:ext cx="0" cy="0"/>
          <a:chOff x="0" y="0"/>
          <a:chExt cx="0" cy="0"/>
        </a:xfrm>
      </p:grpSpPr>
      <p:pic>
        <p:nvPicPr>
          <p:cNvPr descr="A green and red landscape&#10;&#10;Description automatically generated with medium confidence" id="60" name="Google Shape;60;p7"/>
          <p:cNvPicPr preferRelativeResize="0"/>
          <p:nvPr/>
        </p:nvPicPr>
        <p:blipFill rotWithShape="1">
          <a:blip r:embed="rId2">
            <a:alphaModFix/>
          </a:blip>
          <a:srcRect b="0" l="0" r="0" t="28114"/>
          <a:stretch/>
        </p:blipFill>
        <p:spPr>
          <a:xfrm>
            <a:off x="2411412" y="0"/>
            <a:ext cx="9780588" cy="6363055"/>
          </a:xfrm>
          <a:prstGeom prst="rect">
            <a:avLst/>
          </a:prstGeom>
          <a:noFill/>
          <a:ln>
            <a:noFill/>
          </a:ln>
        </p:spPr>
      </p:pic>
      <p:sp>
        <p:nvSpPr>
          <p:cNvPr id="61" name="Google Shape;61;p7"/>
          <p:cNvSpPr txBox="1"/>
          <p:nvPr>
            <p:ph type="title"/>
          </p:nvPr>
        </p:nvSpPr>
        <p:spPr>
          <a:xfrm>
            <a:off x="-1700" y="2655651"/>
            <a:ext cx="5958000" cy="1458900"/>
          </a:xfrm>
          <a:prstGeom prst="rect">
            <a:avLst/>
          </a:prstGeom>
          <a:solidFill>
            <a:schemeClr val="lt1"/>
          </a:solidFill>
          <a:ln>
            <a:noFill/>
          </a:ln>
        </p:spPr>
        <p:txBody>
          <a:bodyPr anchorCtr="0" anchor="ctr" bIns="180000" lIns="252000" spcFirstLastPara="1" rIns="180000" wrap="square" tIns="180000">
            <a:noAutofit/>
          </a:bodyPr>
          <a:lstStyle>
            <a:lvl1pPr lvl="0" rtl="0" algn="l">
              <a:lnSpc>
                <a:spcPct val="90000"/>
              </a:lnSpc>
              <a:spcBef>
                <a:spcPts val="0"/>
              </a:spcBef>
              <a:spcAft>
                <a:spcPts val="0"/>
              </a:spcAft>
              <a:buClr>
                <a:srgbClr val="3F3F3F"/>
              </a:buClr>
              <a:buSzPts val="2800"/>
              <a:buNone/>
              <a:defRPr sz="2800">
                <a:solidFill>
                  <a:srgbClr val="3F3F3F"/>
                </a:solidFill>
              </a:defRPr>
            </a:lvl1pPr>
            <a:lvl2pPr lvl="1" rtl="0" algn="l">
              <a:lnSpc>
                <a:spcPct val="100000"/>
              </a:lnSpc>
              <a:spcBef>
                <a:spcPts val="0"/>
              </a:spcBef>
              <a:spcAft>
                <a:spcPts val="0"/>
              </a:spcAft>
              <a:buSzPts val="2800"/>
              <a:buFont typeface="Open Sans"/>
              <a:buNone/>
              <a:defRPr sz="2800">
                <a:latin typeface="Open Sans"/>
                <a:ea typeface="Open Sans"/>
                <a:cs typeface="Open Sans"/>
                <a:sym typeface="Open Sans"/>
              </a:defRPr>
            </a:lvl2pPr>
            <a:lvl3pPr lvl="2" rtl="0" algn="l">
              <a:lnSpc>
                <a:spcPct val="100000"/>
              </a:lnSpc>
              <a:spcBef>
                <a:spcPts val="0"/>
              </a:spcBef>
              <a:spcAft>
                <a:spcPts val="0"/>
              </a:spcAft>
              <a:buSzPts val="2800"/>
              <a:buFont typeface="Open Sans"/>
              <a:buNone/>
              <a:defRPr sz="2800">
                <a:latin typeface="Open Sans"/>
                <a:ea typeface="Open Sans"/>
                <a:cs typeface="Open Sans"/>
                <a:sym typeface="Open Sans"/>
              </a:defRPr>
            </a:lvl3pPr>
            <a:lvl4pPr lvl="3" rtl="0" algn="l">
              <a:lnSpc>
                <a:spcPct val="100000"/>
              </a:lnSpc>
              <a:spcBef>
                <a:spcPts val="0"/>
              </a:spcBef>
              <a:spcAft>
                <a:spcPts val="0"/>
              </a:spcAft>
              <a:buSzPts val="2800"/>
              <a:buFont typeface="Open Sans"/>
              <a:buNone/>
              <a:defRPr sz="2800">
                <a:latin typeface="Open Sans"/>
                <a:ea typeface="Open Sans"/>
                <a:cs typeface="Open Sans"/>
                <a:sym typeface="Open Sans"/>
              </a:defRPr>
            </a:lvl4pPr>
            <a:lvl5pPr lvl="4" rtl="0" algn="l">
              <a:lnSpc>
                <a:spcPct val="100000"/>
              </a:lnSpc>
              <a:spcBef>
                <a:spcPts val="0"/>
              </a:spcBef>
              <a:spcAft>
                <a:spcPts val="0"/>
              </a:spcAft>
              <a:buSzPts val="2800"/>
              <a:buFont typeface="Open Sans"/>
              <a:buNone/>
              <a:defRPr sz="2800">
                <a:latin typeface="Open Sans"/>
                <a:ea typeface="Open Sans"/>
                <a:cs typeface="Open Sans"/>
                <a:sym typeface="Open Sans"/>
              </a:defRPr>
            </a:lvl5pPr>
            <a:lvl6pPr lvl="5" rtl="0" algn="l">
              <a:lnSpc>
                <a:spcPct val="100000"/>
              </a:lnSpc>
              <a:spcBef>
                <a:spcPts val="0"/>
              </a:spcBef>
              <a:spcAft>
                <a:spcPts val="0"/>
              </a:spcAft>
              <a:buSzPts val="2800"/>
              <a:buFont typeface="Open Sans"/>
              <a:buNone/>
              <a:defRPr sz="2800">
                <a:latin typeface="Open Sans"/>
                <a:ea typeface="Open Sans"/>
                <a:cs typeface="Open Sans"/>
                <a:sym typeface="Open Sans"/>
              </a:defRPr>
            </a:lvl6pPr>
            <a:lvl7pPr lvl="6" rtl="0" algn="l">
              <a:lnSpc>
                <a:spcPct val="100000"/>
              </a:lnSpc>
              <a:spcBef>
                <a:spcPts val="0"/>
              </a:spcBef>
              <a:spcAft>
                <a:spcPts val="0"/>
              </a:spcAft>
              <a:buSzPts val="2800"/>
              <a:buFont typeface="Open Sans"/>
              <a:buNone/>
              <a:defRPr sz="2800">
                <a:latin typeface="Open Sans"/>
                <a:ea typeface="Open Sans"/>
                <a:cs typeface="Open Sans"/>
                <a:sym typeface="Open Sans"/>
              </a:defRPr>
            </a:lvl7pPr>
            <a:lvl8pPr lvl="7" rtl="0" algn="l">
              <a:lnSpc>
                <a:spcPct val="100000"/>
              </a:lnSpc>
              <a:spcBef>
                <a:spcPts val="0"/>
              </a:spcBef>
              <a:spcAft>
                <a:spcPts val="0"/>
              </a:spcAft>
              <a:buSzPts val="2800"/>
              <a:buFont typeface="Open Sans"/>
              <a:buNone/>
              <a:defRPr sz="2800">
                <a:latin typeface="Open Sans"/>
                <a:ea typeface="Open Sans"/>
                <a:cs typeface="Open Sans"/>
                <a:sym typeface="Open Sans"/>
              </a:defRPr>
            </a:lvl8pPr>
            <a:lvl9pPr lvl="8" rtl="0" algn="l">
              <a:lnSpc>
                <a:spcPct val="100000"/>
              </a:lnSpc>
              <a:spcBef>
                <a:spcPts val="0"/>
              </a:spcBef>
              <a:spcAft>
                <a:spcPts val="0"/>
              </a:spcAft>
              <a:buSzPts val="2800"/>
              <a:buFont typeface="Open Sans"/>
              <a:buNone/>
              <a:defRPr sz="2800">
                <a:latin typeface="Open Sans"/>
                <a:ea typeface="Open Sans"/>
                <a:cs typeface="Open Sans"/>
                <a:sym typeface="Open Sans"/>
              </a:defRPr>
            </a:lvl9pPr>
          </a:lstStyle>
          <a:p/>
        </p:txBody>
      </p:sp>
      <p:sp>
        <p:nvSpPr>
          <p:cNvPr id="62" name="Google Shape;62;p7"/>
          <p:cNvSpPr/>
          <p:nvPr/>
        </p:nvSpPr>
        <p:spPr>
          <a:xfrm>
            <a:off x="0" y="5209682"/>
            <a:ext cx="2411400" cy="114900"/>
          </a:xfrm>
          <a:prstGeom prst="rect">
            <a:avLst/>
          </a:prstGeom>
          <a:solidFill>
            <a:srgbClr val="186D8D"/>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ndara"/>
              <a:ea typeface="Candara"/>
              <a:cs typeface="Candara"/>
              <a:sym typeface="Candara"/>
            </a:endParaRPr>
          </a:p>
        </p:txBody>
      </p:sp>
      <p:sp>
        <p:nvSpPr>
          <p:cNvPr id="63" name="Google Shape;63;p7"/>
          <p:cNvSpPr/>
          <p:nvPr/>
        </p:nvSpPr>
        <p:spPr>
          <a:xfrm>
            <a:off x="9780103" y="6803351"/>
            <a:ext cx="1980000" cy="54600"/>
          </a:xfrm>
          <a:prstGeom prst="rect">
            <a:avLst/>
          </a:prstGeom>
          <a:solidFill>
            <a:srgbClr val="D9D9D9"/>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ndara"/>
              <a:ea typeface="Candara"/>
              <a:cs typeface="Candara"/>
              <a:sym typeface="Candara"/>
            </a:endParaRPr>
          </a:p>
        </p:txBody>
      </p:sp>
      <p:sp>
        <p:nvSpPr>
          <p:cNvPr id="64" name="Google Shape;64;p7"/>
          <p:cNvSpPr/>
          <p:nvPr/>
        </p:nvSpPr>
        <p:spPr>
          <a:xfrm>
            <a:off x="0" y="6803351"/>
            <a:ext cx="9780000" cy="54600"/>
          </a:xfrm>
          <a:prstGeom prst="rect">
            <a:avLst/>
          </a:prstGeom>
          <a:solidFill>
            <a:srgbClr val="00B0F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ndara"/>
              <a:ea typeface="Candara"/>
              <a:cs typeface="Candara"/>
              <a:sym typeface="Candara"/>
            </a:endParaRPr>
          </a:p>
        </p:txBody>
      </p:sp>
      <p:sp>
        <p:nvSpPr>
          <p:cNvPr id="65" name="Google Shape;65;p7"/>
          <p:cNvSpPr/>
          <p:nvPr/>
        </p:nvSpPr>
        <p:spPr>
          <a:xfrm>
            <a:off x="11760000" y="6803351"/>
            <a:ext cx="432000" cy="54600"/>
          </a:xfrm>
          <a:prstGeom prst="rect">
            <a:avLst/>
          </a:prstGeom>
          <a:solidFill>
            <a:srgbClr val="186D8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ndara"/>
              <a:ea typeface="Candara"/>
              <a:cs typeface="Candara"/>
              <a:sym typeface="Candara"/>
            </a:endParaRPr>
          </a:p>
        </p:txBody>
      </p:sp>
      <p:sp>
        <p:nvSpPr>
          <p:cNvPr id="66" name="Google Shape;66;p7"/>
          <p:cNvSpPr txBox="1"/>
          <p:nvPr>
            <p:ph idx="12" type="sldNum"/>
          </p:nvPr>
        </p:nvSpPr>
        <p:spPr>
          <a:xfrm>
            <a:off x="11760000" y="6371351"/>
            <a:ext cx="432000" cy="432000"/>
          </a:xfrm>
          <a:prstGeom prst="rect">
            <a:avLst/>
          </a:prstGeom>
          <a:solidFill>
            <a:srgbClr val="3F3F3F"/>
          </a:solidFill>
          <a:ln>
            <a:noFill/>
          </a:ln>
        </p:spPr>
        <p:txBody>
          <a:bodyPr anchorCtr="0" anchor="ctr" bIns="0" lIns="0" spcFirstLastPara="1" rIns="0" wrap="square" tIns="0">
            <a:noAutofit/>
          </a:bodyPr>
          <a:lstStyle>
            <a:lvl1pPr indent="0" lvl="0" marL="0" marR="0" rtl="0" algn="ctr">
              <a:lnSpc>
                <a:spcPct val="100000"/>
              </a:lnSpc>
              <a:spcBef>
                <a:spcPts val="0"/>
              </a:spcBef>
              <a:spcAft>
                <a:spcPts val="0"/>
              </a:spcAft>
              <a:buClr>
                <a:srgbClr val="000000"/>
              </a:buClr>
              <a:buSzPts val="1200"/>
              <a:buFont typeface="Arial"/>
              <a:buNone/>
              <a:defRPr b="0" i="0" sz="1200" u="none" cap="none" strike="noStrike">
                <a:solidFill>
                  <a:schemeClr val="lt1"/>
                </a:solidFill>
                <a:latin typeface="Corbel"/>
                <a:ea typeface="Corbel"/>
                <a:cs typeface="Corbel"/>
                <a:sym typeface="Corbel"/>
              </a:defRPr>
            </a:lvl1pPr>
            <a:lvl2pPr indent="0" lvl="1" marL="0" marR="0" rtl="0" algn="ctr">
              <a:lnSpc>
                <a:spcPct val="100000"/>
              </a:lnSpc>
              <a:spcBef>
                <a:spcPts val="0"/>
              </a:spcBef>
              <a:spcAft>
                <a:spcPts val="0"/>
              </a:spcAft>
              <a:buClr>
                <a:srgbClr val="000000"/>
              </a:buClr>
              <a:buSzPts val="1200"/>
              <a:buFont typeface="Arial"/>
              <a:buNone/>
              <a:defRPr b="0" i="0" sz="1200" u="none" cap="none" strike="noStrike">
                <a:solidFill>
                  <a:schemeClr val="lt1"/>
                </a:solidFill>
                <a:latin typeface="Corbel"/>
                <a:ea typeface="Corbel"/>
                <a:cs typeface="Corbel"/>
                <a:sym typeface="Corbel"/>
              </a:defRPr>
            </a:lvl2pPr>
            <a:lvl3pPr indent="0" lvl="2" marL="0" marR="0" rtl="0" algn="ctr">
              <a:lnSpc>
                <a:spcPct val="100000"/>
              </a:lnSpc>
              <a:spcBef>
                <a:spcPts val="0"/>
              </a:spcBef>
              <a:spcAft>
                <a:spcPts val="0"/>
              </a:spcAft>
              <a:buClr>
                <a:srgbClr val="000000"/>
              </a:buClr>
              <a:buSzPts val="1200"/>
              <a:buFont typeface="Arial"/>
              <a:buNone/>
              <a:defRPr b="0" i="0" sz="1200" u="none" cap="none" strike="noStrike">
                <a:solidFill>
                  <a:schemeClr val="lt1"/>
                </a:solidFill>
                <a:latin typeface="Corbel"/>
                <a:ea typeface="Corbel"/>
                <a:cs typeface="Corbel"/>
                <a:sym typeface="Corbel"/>
              </a:defRPr>
            </a:lvl3pPr>
            <a:lvl4pPr indent="0" lvl="3" marL="0" marR="0" rtl="0" algn="ctr">
              <a:lnSpc>
                <a:spcPct val="100000"/>
              </a:lnSpc>
              <a:spcBef>
                <a:spcPts val="0"/>
              </a:spcBef>
              <a:spcAft>
                <a:spcPts val="0"/>
              </a:spcAft>
              <a:buClr>
                <a:srgbClr val="000000"/>
              </a:buClr>
              <a:buSzPts val="1200"/>
              <a:buFont typeface="Arial"/>
              <a:buNone/>
              <a:defRPr b="0" i="0" sz="1200" u="none" cap="none" strike="noStrike">
                <a:solidFill>
                  <a:schemeClr val="lt1"/>
                </a:solidFill>
                <a:latin typeface="Corbel"/>
                <a:ea typeface="Corbel"/>
                <a:cs typeface="Corbel"/>
                <a:sym typeface="Corbel"/>
              </a:defRPr>
            </a:lvl4pPr>
            <a:lvl5pPr indent="0" lvl="4" marL="0" marR="0" rtl="0" algn="ctr">
              <a:lnSpc>
                <a:spcPct val="100000"/>
              </a:lnSpc>
              <a:spcBef>
                <a:spcPts val="0"/>
              </a:spcBef>
              <a:spcAft>
                <a:spcPts val="0"/>
              </a:spcAft>
              <a:buClr>
                <a:srgbClr val="000000"/>
              </a:buClr>
              <a:buSzPts val="1200"/>
              <a:buFont typeface="Arial"/>
              <a:buNone/>
              <a:defRPr b="0" i="0" sz="1200" u="none" cap="none" strike="noStrike">
                <a:solidFill>
                  <a:schemeClr val="lt1"/>
                </a:solidFill>
                <a:latin typeface="Corbel"/>
                <a:ea typeface="Corbel"/>
                <a:cs typeface="Corbel"/>
                <a:sym typeface="Corbel"/>
              </a:defRPr>
            </a:lvl5pPr>
            <a:lvl6pPr indent="0" lvl="5" marL="0" marR="0" rtl="0" algn="ctr">
              <a:lnSpc>
                <a:spcPct val="100000"/>
              </a:lnSpc>
              <a:spcBef>
                <a:spcPts val="0"/>
              </a:spcBef>
              <a:spcAft>
                <a:spcPts val="0"/>
              </a:spcAft>
              <a:buClr>
                <a:srgbClr val="000000"/>
              </a:buClr>
              <a:buSzPts val="1200"/>
              <a:buFont typeface="Arial"/>
              <a:buNone/>
              <a:defRPr b="0" i="0" sz="1200" u="none" cap="none" strike="noStrike">
                <a:solidFill>
                  <a:schemeClr val="lt1"/>
                </a:solidFill>
                <a:latin typeface="Corbel"/>
                <a:ea typeface="Corbel"/>
                <a:cs typeface="Corbel"/>
                <a:sym typeface="Corbel"/>
              </a:defRPr>
            </a:lvl6pPr>
            <a:lvl7pPr indent="0" lvl="6" marL="0" marR="0" rtl="0" algn="ctr">
              <a:lnSpc>
                <a:spcPct val="100000"/>
              </a:lnSpc>
              <a:spcBef>
                <a:spcPts val="0"/>
              </a:spcBef>
              <a:spcAft>
                <a:spcPts val="0"/>
              </a:spcAft>
              <a:buClr>
                <a:srgbClr val="000000"/>
              </a:buClr>
              <a:buSzPts val="1200"/>
              <a:buFont typeface="Arial"/>
              <a:buNone/>
              <a:defRPr b="0" i="0" sz="1200" u="none" cap="none" strike="noStrike">
                <a:solidFill>
                  <a:schemeClr val="lt1"/>
                </a:solidFill>
                <a:latin typeface="Corbel"/>
                <a:ea typeface="Corbel"/>
                <a:cs typeface="Corbel"/>
                <a:sym typeface="Corbel"/>
              </a:defRPr>
            </a:lvl7pPr>
            <a:lvl8pPr indent="0" lvl="7" marL="0" marR="0" rtl="0" algn="ctr">
              <a:lnSpc>
                <a:spcPct val="100000"/>
              </a:lnSpc>
              <a:spcBef>
                <a:spcPts val="0"/>
              </a:spcBef>
              <a:spcAft>
                <a:spcPts val="0"/>
              </a:spcAft>
              <a:buClr>
                <a:srgbClr val="000000"/>
              </a:buClr>
              <a:buSzPts val="1200"/>
              <a:buFont typeface="Arial"/>
              <a:buNone/>
              <a:defRPr b="0" i="0" sz="1200" u="none" cap="none" strike="noStrike">
                <a:solidFill>
                  <a:schemeClr val="lt1"/>
                </a:solidFill>
                <a:latin typeface="Corbel"/>
                <a:ea typeface="Corbel"/>
                <a:cs typeface="Corbel"/>
                <a:sym typeface="Corbel"/>
              </a:defRPr>
            </a:lvl8pPr>
            <a:lvl9pPr indent="0" lvl="8" marL="0" marR="0" rtl="0" algn="ctr">
              <a:lnSpc>
                <a:spcPct val="100000"/>
              </a:lnSpc>
              <a:spcBef>
                <a:spcPts val="0"/>
              </a:spcBef>
              <a:spcAft>
                <a:spcPts val="0"/>
              </a:spcAft>
              <a:buClr>
                <a:srgbClr val="000000"/>
              </a:buClr>
              <a:buSzPts val="1200"/>
              <a:buFont typeface="Arial"/>
              <a:buNone/>
              <a:defRPr b="0" i="0" sz="1200" u="none" cap="none" strike="noStrike">
                <a:solidFill>
                  <a:schemeClr val="lt1"/>
                </a:solidFill>
                <a:latin typeface="Corbel"/>
                <a:ea typeface="Corbel"/>
                <a:cs typeface="Corbel"/>
                <a:sym typeface="Corbel"/>
              </a:defRPr>
            </a:lvl9pPr>
          </a:lstStyle>
          <a:p>
            <a:pPr indent="0" lvl="0" marL="0" rtl="0" algn="ctr">
              <a:spcBef>
                <a:spcPts val="0"/>
              </a:spcBef>
              <a:spcAft>
                <a:spcPts val="0"/>
              </a:spcAft>
              <a:buNone/>
            </a:pPr>
            <a:fld id="{00000000-1234-1234-1234-123412341234}" type="slidenum">
              <a:rPr lang="en-US"/>
              <a:t>‹#›</a:t>
            </a:fld>
            <a:endParaRPr/>
          </a:p>
        </p:txBody>
      </p:sp>
      <p:sp>
        <p:nvSpPr>
          <p:cNvPr id="67" name="Google Shape;67;p7"/>
          <p:cNvSpPr txBox="1"/>
          <p:nvPr>
            <p:ph idx="1" type="subTitle"/>
          </p:nvPr>
        </p:nvSpPr>
        <p:spPr>
          <a:xfrm>
            <a:off x="0" y="4110750"/>
            <a:ext cx="5958000" cy="1098900"/>
          </a:xfrm>
          <a:prstGeom prst="rect">
            <a:avLst/>
          </a:prstGeom>
          <a:solidFill>
            <a:srgbClr val="186D8D">
              <a:alpha val="80000"/>
            </a:srgbClr>
          </a:solidFill>
          <a:ln>
            <a:noFill/>
          </a:ln>
        </p:spPr>
        <p:txBody>
          <a:bodyPr anchorCtr="0" anchor="ctr" bIns="91425" lIns="342900" spcFirstLastPara="1" rIns="91425" wrap="square" tIns="91425">
            <a:noAutofit/>
          </a:bodyPr>
          <a:lstStyle>
            <a:lvl1pPr lvl="0" rtl="0">
              <a:lnSpc>
                <a:spcPct val="100000"/>
              </a:lnSpc>
              <a:spcBef>
                <a:spcPts val="1000"/>
              </a:spcBef>
              <a:spcAft>
                <a:spcPts val="0"/>
              </a:spcAft>
              <a:buClr>
                <a:schemeClr val="lt1"/>
              </a:buClr>
              <a:buSzPts val="1800"/>
              <a:buNone/>
              <a:defRPr>
                <a:solidFill>
                  <a:schemeClr val="lt1"/>
                </a:solidFill>
              </a:defRPr>
            </a:lvl1pPr>
            <a:lvl2pPr lvl="1" rtl="0">
              <a:lnSpc>
                <a:spcPct val="100000"/>
              </a:lnSpc>
              <a:spcBef>
                <a:spcPts val="1000"/>
              </a:spcBef>
              <a:spcAft>
                <a:spcPts val="0"/>
              </a:spcAft>
              <a:buClr>
                <a:schemeClr val="lt1"/>
              </a:buClr>
              <a:buSzPts val="1800"/>
              <a:buNone/>
              <a:defRPr>
                <a:solidFill>
                  <a:schemeClr val="lt1"/>
                </a:solidFill>
              </a:defRPr>
            </a:lvl2pPr>
            <a:lvl3pPr lvl="2" rtl="0">
              <a:lnSpc>
                <a:spcPct val="100000"/>
              </a:lnSpc>
              <a:spcBef>
                <a:spcPts val="1000"/>
              </a:spcBef>
              <a:spcAft>
                <a:spcPts val="0"/>
              </a:spcAft>
              <a:buClr>
                <a:schemeClr val="lt1"/>
              </a:buClr>
              <a:buSzPts val="1800"/>
              <a:buNone/>
              <a:defRPr>
                <a:solidFill>
                  <a:schemeClr val="lt1"/>
                </a:solidFill>
              </a:defRPr>
            </a:lvl3pPr>
            <a:lvl4pPr lvl="3" rtl="0">
              <a:lnSpc>
                <a:spcPct val="100000"/>
              </a:lnSpc>
              <a:spcBef>
                <a:spcPts val="1000"/>
              </a:spcBef>
              <a:spcAft>
                <a:spcPts val="0"/>
              </a:spcAft>
              <a:buClr>
                <a:schemeClr val="lt1"/>
              </a:buClr>
              <a:buSzPts val="1800"/>
              <a:buNone/>
              <a:defRPr>
                <a:solidFill>
                  <a:schemeClr val="lt1"/>
                </a:solidFill>
              </a:defRPr>
            </a:lvl4pPr>
            <a:lvl5pPr lvl="4" rtl="0">
              <a:lnSpc>
                <a:spcPct val="100000"/>
              </a:lnSpc>
              <a:spcBef>
                <a:spcPts val="1000"/>
              </a:spcBef>
              <a:spcAft>
                <a:spcPts val="0"/>
              </a:spcAft>
              <a:buClr>
                <a:schemeClr val="lt1"/>
              </a:buClr>
              <a:buSzPts val="1800"/>
              <a:buNone/>
              <a:defRPr>
                <a:solidFill>
                  <a:schemeClr val="lt1"/>
                </a:solidFill>
              </a:defRPr>
            </a:lvl5pPr>
            <a:lvl6pPr lvl="5" rtl="0">
              <a:lnSpc>
                <a:spcPct val="100000"/>
              </a:lnSpc>
              <a:spcBef>
                <a:spcPts val="1000"/>
              </a:spcBef>
              <a:spcAft>
                <a:spcPts val="0"/>
              </a:spcAft>
              <a:buClr>
                <a:schemeClr val="lt1"/>
              </a:buClr>
              <a:buSzPts val="1800"/>
              <a:buNone/>
              <a:defRPr>
                <a:solidFill>
                  <a:schemeClr val="lt1"/>
                </a:solidFill>
              </a:defRPr>
            </a:lvl6pPr>
            <a:lvl7pPr lvl="6" rtl="0">
              <a:lnSpc>
                <a:spcPct val="100000"/>
              </a:lnSpc>
              <a:spcBef>
                <a:spcPts val="1000"/>
              </a:spcBef>
              <a:spcAft>
                <a:spcPts val="0"/>
              </a:spcAft>
              <a:buClr>
                <a:schemeClr val="lt1"/>
              </a:buClr>
              <a:buSzPts val="1800"/>
              <a:buNone/>
              <a:defRPr>
                <a:solidFill>
                  <a:schemeClr val="lt1"/>
                </a:solidFill>
              </a:defRPr>
            </a:lvl7pPr>
            <a:lvl8pPr lvl="7" rtl="0">
              <a:lnSpc>
                <a:spcPct val="100000"/>
              </a:lnSpc>
              <a:spcBef>
                <a:spcPts val="1000"/>
              </a:spcBef>
              <a:spcAft>
                <a:spcPts val="0"/>
              </a:spcAft>
              <a:buClr>
                <a:schemeClr val="lt1"/>
              </a:buClr>
              <a:buSzPts val="1800"/>
              <a:buNone/>
              <a:defRPr>
                <a:solidFill>
                  <a:schemeClr val="lt1"/>
                </a:solidFill>
              </a:defRPr>
            </a:lvl8pPr>
            <a:lvl9pPr lvl="8" rtl="0">
              <a:lnSpc>
                <a:spcPct val="100000"/>
              </a:lnSpc>
              <a:spcBef>
                <a:spcPts val="1000"/>
              </a:spcBef>
              <a:spcAft>
                <a:spcPts val="0"/>
              </a:spcAft>
              <a:buClr>
                <a:schemeClr val="lt1"/>
              </a:buClr>
              <a:buSzPts val="1800"/>
              <a:buNone/>
              <a:defRPr>
                <a:solidFill>
                  <a:schemeClr val="lt1"/>
                </a:solidFill>
              </a:defRPr>
            </a:lvl9pPr>
          </a:lstStyl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er Slide 2">
  <p:cSld name="Divier Slide 2">
    <p:bg>
      <p:bgPr>
        <a:solidFill>
          <a:srgbClr val="3F3F3F"/>
        </a:solidFill>
      </p:bgPr>
    </p:bg>
    <p:spTree>
      <p:nvGrpSpPr>
        <p:cNvPr id="68" name="Shape 68"/>
        <p:cNvGrpSpPr/>
        <p:nvPr/>
      </p:nvGrpSpPr>
      <p:grpSpPr>
        <a:xfrm>
          <a:off x="0" y="0"/>
          <a:ext cx="0" cy="0"/>
          <a:chOff x="0" y="0"/>
          <a:chExt cx="0" cy="0"/>
        </a:xfrm>
      </p:grpSpPr>
      <p:pic>
        <p:nvPicPr>
          <p:cNvPr id="69" name="Google Shape;69;p8"/>
          <p:cNvPicPr preferRelativeResize="0"/>
          <p:nvPr/>
        </p:nvPicPr>
        <p:blipFill rotWithShape="1">
          <a:blip r:embed="rId2">
            <a:alphaModFix/>
          </a:blip>
          <a:srcRect b="0" l="0" r="0" t="12401"/>
          <a:stretch/>
        </p:blipFill>
        <p:spPr>
          <a:xfrm>
            <a:off x="2411412" y="0"/>
            <a:ext cx="9780104" cy="6363054"/>
          </a:xfrm>
          <a:prstGeom prst="rect">
            <a:avLst/>
          </a:prstGeom>
          <a:noFill/>
          <a:ln>
            <a:noFill/>
          </a:ln>
        </p:spPr>
      </p:pic>
      <p:sp>
        <p:nvSpPr>
          <p:cNvPr id="70" name="Google Shape;70;p8"/>
          <p:cNvSpPr/>
          <p:nvPr/>
        </p:nvSpPr>
        <p:spPr>
          <a:xfrm>
            <a:off x="8187070" y="224347"/>
            <a:ext cx="3817088" cy="270599"/>
          </a:xfrm>
          <a:prstGeom prst="rect">
            <a:avLst/>
          </a:prstGeom>
          <a:solidFill>
            <a:srgbClr val="3F3F3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ndara"/>
              <a:ea typeface="Candara"/>
              <a:cs typeface="Candara"/>
              <a:sym typeface="Candara"/>
            </a:endParaRPr>
          </a:p>
        </p:txBody>
      </p:sp>
      <p:sp>
        <p:nvSpPr>
          <p:cNvPr id="71" name="Google Shape;71;p8"/>
          <p:cNvSpPr txBox="1"/>
          <p:nvPr>
            <p:ph type="title"/>
          </p:nvPr>
        </p:nvSpPr>
        <p:spPr>
          <a:xfrm>
            <a:off x="-1700" y="2655650"/>
            <a:ext cx="5958000" cy="1458975"/>
          </a:xfrm>
          <a:prstGeom prst="rect">
            <a:avLst/>
          </a:prstGeom>
          <a:solidFill>
            <a:schemeClr val="lt1"/>
          </a:solidFill>
          <a:ln>
            <a:noFill/>
          </a:ln>
        </p:spPr>
        <p:txBody>
          <a:bodyPr anchorCtr="0" anchor="ctr" bIns="180000" lIns="252000" spcFirstLastPara="1" rIns="180000" wrap="square" tIns="180000">
            <a:noAutofit/>
          </a:bodyPr>
          <a:lstStyle>
            <a:lvl1pPr lvl="0" algn="l">
              <a:lnSpc>
                <a:spcPct val="90000"/>
              </a:lnSpc>
              <a:spcBef>
                <a:spcPts val="0"/>
              </a:spcBef>
              <a:spcAft>
                <a:spcPts val="0"/>
              </a:spcAft>
              <a:buClr>
                <a:srgbClr val="3F3F3F"/>
              </a:buClr>
              <a:buSzPts val="2800"/>
              <a:buNone/>
              <a:defRPr sz="2800">
                <a:solidFill>
                  <a:srgbClr val="3F3F3F"/>
                </a:solidFill>
              </a:defRPr>
            </a:lvl1pPr>
            <a:lvl2pPr lvl="1" algn="l">
              <a:lnSpc>
                <a:spcPct val="100000"/>
              </a:lnSpc>
              <a:spcBef>
                <a:spcPts val="0"/>
              </a:spcBef>
              <a:spcAft>
                <a:spcPts val="0"/>
              </a:spcAft>
              <a:buSzPts val="2800"/>
              <a:buFont typeface="Open Sans"/>
              <a:buNone/>
              <a:defRPr sz="2800">
                <a:latin typeface="Open Sans"/>
                <a:ea typeface="Open Sans"/>
                <a:cs typeface="Open Sans"/>
                <a:sym typeface="Open Sans"/>
              </a:defRPr>
            </a:lvl2pPr>
            <a:lvl3pPr lvl="2" algn="l">
              <a:lnSpc>
                <a:spcPct val="100000"/>
              </a:lnSpc>
              <a:spcBef>
                <a:spcPts val="0"/>
              </a:spcBef>
              <a:spcAft>
                <a:spcPts val="0"/>
              </a:spcAft>
              <a:buSzPts val="2800"/>
              <a:buFont typeface="Open Sans"/>
              <a:buNone/>
              <a:defRPr sz="2800">
                <a:latin typeface="Open Sans"/>
                <a:ea typeface="Open Sans"/>
                <a:cs typeface="Open Sans"/>
                <a:sym typeface="Open Sans"/>
              </a:defRPr>
            </a:lvl3pPr>
            <a:lvl4pPr lvl="3" algn="l">
              <a:lnSpc>
                <a:spcPct val="100000"/>
              </a:lnSpc>
              <a:spcBef>
                <a:spcPts val="0"/>
              </a:spcBef>
              <a:spcAft>
                <a:spcPts val="0"/>
              </a:spcAft>
              <a:buSzPts val="2800"/>
              <a:buFont typeface="Open Sans"/>
              <a:buNone/>
              <a:defRPr sz="2800">
                <a:latin typeface="Open Sans"/>
                <a:ea typeface="Open Sans"/>
                <a:cs typeface="Open Sans"/>
                <a:sym typeface="Open Sans"/>
              </a:defRPr>
            </a:lvl4pPr>
            <a:lvl5pPr lvl="4" algn="l">
              <a:lnSpc>
                <a:spcPct val="100000"/>
              </a:lnSpc>
              <a:spcBef>
                <a:spcPts val="0"/>
              </a:spcBef>
              <a:spcAft>
                <a:spcPts val="0"/>
              </a:spcAft>
              <a:buSzPts val="2800"/>
              <a:buFont typeface="Open Sans"/>
              <a:buNone/>
              <a:defRPr sz="2800">
                <a:latin typeface="Open Sans"/>
                <a:ea typeface="Open Sans"/>
                <a:cs typeface="Open Sans"/>
                <a:sym typeface="Open Sans"/>
              </a:defRPr>
            </a:lvl5pPr>
            <a:lvl6pPr lvl="5" algn="l">
              <a:lnSpc>
                <a:spcPct val="100000"/>
              </a:lnSpc>
              <a:spcBef>
                <a:spcPts val="0"/>
              </a:spcBef>
              <a:spcAft>
                <a:spcPts val="0"/>
              </a:spcAft>
              <a:buSzPts val="2800"/>
              <a:buFont typeface="Open Sans"/>
              <a:buNone/>
              <a:defRPr sz="2800">
                <a:latin typeface="Open Sans"/>
                <a:ea typeface="Open Sans"/>
                <a:cs typeface="Open Sans"/>
                <a:sym typeface="Open Sans"/>
              </a:defRPr>
            </a:lvl6pPr>
            <a:lvl7pPr lvl="6" algn="l">
              <a:lnSpc>
                <a:spcPct val="100000"/>
              </a:lnSpc>
              <a:spcBef>
                <a:spcPts val="0"/>
              </a:spcBef>
              <a:spcAft>
                <a:spcPts val="0"/>
              </a:spcAft>
              <a:buSzPts val="2800"/>
              <a:buFont typeface="Open Sans"/>
              <a:buNone/>
              <a:defRPr sz="2800">
                <a:latin typeface="Open Sans"/>
                <a:ea typeface="Open Sans"/>
                <a:cs typeface="Open Sans"/>
                <a:sym typeface="Open Sans"/>
              </a:defRPr>
            </a:lvl7pPr>
            <a:lvl8pPr lvl="7" algn="l">
              <a:lnSpc>
                <a:spcPct val="100000"/>
              </a:lnSpc>
              <a:spcBef>
                <a:spcPts val="0"/>
              </a:spcBef>
              <a:spcAft>
                <a:spcPts val="0"/>
              </a:spcAft>
              <a:buSzPts val="2800"/>
              <a:buFont typeface="Open Sans"/>
              <a:buNone/>
              <a:defRPr sz="2800">
                <a:latin typeface="Open Sans"/>
                <a:ea typeface="Open Sans"/>
                <a:cs typeface="Open Sans"/>
                <a:sym typeface="Open Sans"/>
              </a:defRPr>
            </a:lvl8pPr>
            <a:lvl9pPr lvl="8" algn="l">
              <a:lnSpc>
                <a:spcPct val="100000"/>
              </a:lnSpc>
              <a:spcBef>
                <a:spcPts val="0"/>
              </a:spcBef>
              <a:spcAft>
                <a:spcPts val="0"/>
              </a:spcAft>
              <a:buSzPts val="2800"/>
              <a:buFont typeface="Open Sans"/>
              <a:buNone/>
              <a:defRPr sz="2800">
                <a:latin typeface="Open Sans"/>
                <a:ea typeface="Open Sans"/>
                <a:cs typeface="Open Sans"/>
                <a:sym typeface="Open Sans"/>
              </a:defRPr>
            </a:lvl9pPr>
          </a:lstStyle>
          <a:p/>
        </p:txBody>
      </p:sp>
      <p:sp>
        <p:nvSpPr>
          <p:cNvPr id="72" name="Google Shape;72;p8"/>
          <p:cNvSpPr/>
          <p:nvPr/>
        </p:nvSpPr>
        <p:spPr>
          <a:xfrm>
            <a:off x="0" y="5209682"/>
            <a:ext cx="2411412" cy="114824"/>
          </a:xfrm>
          <a:prstGeom prst="rect">
            <a:avLst/>
          </a:prstGeom>
          <a:solidFill>
            <a:srgbClr val="186D8D"/>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ndara"/>
              <a:ea typeface="Candara"/>
              <a:cs typeface="Candara"/>
              <a:sym typeface="Candara"/>
            </a:endParaRPr>
          </a:p>
        </p:txBody>
      </p:sp>
      <p:sp>
        <p:nvSpPr>
          <p:cNvPr id="73" name="Google Shape;73;p8"/>
          <p:cNvSpPr/>
          <p:nvPr/>
        </p:nvSpPr>
        <p:spPr>
          <a:xfrm>
            <a:off x="9780103" y="6803351"/>
            <a:ext cx="1979897" cy="54650"/>
          </a:xfrm>
          <a:prstGeom prst="rect">
            <a:avLst/>
          </a:prstGeom>
          <a:solidFill>
            <a:srgbClr val="D9D9D9"/>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ndara"/>
              <a:ea typeface="Candara"/>
              <a:cs typeface="Candara"/>
              <a:sym typeface="Candara"/>
            </a:endParaRPr>
          </a:p>
        </p:txBody>
      </p:sp>
      <p:sp>
        <p:nvSpPr>
          <p:cNvPr id="74" name="Google Shape;74;p8"/>
          <p:cNvSpPr/>
          <p:nvPr/>
        </p:nvSpPr>
        <p:spPr>
          <a:xfrm>
            <a:off x="0" y="6803351"/>
            <a:ext cx="9780104" cy="54650"/>
          </a:xfrm>
          <a:prstGeom prst="rect">
            <a:avLst/>
          </a:prstGeom>
          <a:solidFill>
            <a:srgbClr val="00B0F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ndara"/>
              <a:ea typeface="Candara"/>
              <a:cs typeface="Candara"/>
              <a:sym typeface="Candara"/>
            </a:endParaRPr>
          </a:p>
        </p:txBody>
      </p:sp>
      <p:sp>
        <p:nvSpPr>
          <p:cNvPr id="75" name="Google Shape;75;p8"/>
          <p:cNvSpPr/>
          <p:nvPr/>
        </p:nvSpPr>
        <p:spPr>
          <a:xfrm>
            <a:off x="11760000" y="6803351"/>
            <a:ext cx="432000" cy="54650"/>
          </a:xfrm>
          <a:prstGeom prst="rect">
            <a:avLst/>
          </a:prstGeom>
          <a:solidFill>
            <a:srgbClr val="186D8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ndara"/>
              <a:ea typeface="Candara"/>
              <a:cs typeface="Candara"/>
              <a:sym typeface="Candara"/>
            </a:endParaRPr>
          </a:p>
        </p:txBody>
      </p:sp>
      <p:sp>
        <p:nvSpPr>
          <p:cNvPr id="76" name="Google Shape;76;p8"/>
          <p:cNvSpPr txBox="1"/>
          <p:nvPr>
            <p:ph idx="12" type="sldNum"/>
          </p:nvPr>
        </p:nvSpPr>
        <p:spPr>
          <a:xfrm>
            <a:off x="11760000" y="6371351"/>
            <a:ext cx="432000" cy="432000"/>
          </a:xfrm>
          <a:prstGeom prst="rect">
            <a:avLst/>
          </a:prstGeom>
          <a:solidFill>
            <a:srgbClr val="3F3F3F"/>
          </a:solidFill>
          <a:ln>
            <a:noFill/>
          </a:ln>
        </p:spPr>
        <p:txBody>
          <a:bodyPr anchorCtr="0" anchor="ctr" bIns="0" lIns="0" spcFirstLastPara="1" rIns="0" wrap="square" tIns="0">
            <a:noAutofit/>
          </a:bodyPr>
          <a:lstStyle>
            <a:lvl1pPr indent="0" lvl="0" marL="0" marR="0" algn="ctr">
              <a:lnSpc>
                <a:spcPct val="100000"/>
              </a:lnSpc>
              <a:spcBef>
                <a:spcPts val="0"/>
              </a:spcBef>
              <a:spcAft>
                <a:spcPts val="0"/>
              </a:spcAft>
              <a:buClr>
                <a:srgbClr val="000000"/>
              </a:buClr>
              <a:buSzPts val="1200"/>
              <a:buFont typeface="Arial"/>
              <a:buNone/>
              <a:defRPr b="0" i="0" sz="1200" u="none" cap="none" strike="noStrike">
                <a:solidFill>
                  <a:schemeClr val="lt1"/>
                </a:solidFill>
                <a:latin typeface="Corbel"/>
                <a:ea typeface="Corbel"/>
                <a:cs typeface="Corbel"/>
                <a:sym typeface="Corbel"/>
              </a:defRPr>
            </a:lvl1pPr>
            <a:lvl2pPr indent="0" lvl="1" marL="0" marR="0" algn="ctr">
              <a:lnSpc>
                <a:spcPct val="100000"/>
              </a:lnSpc>
              <a:spcBef>
                <a:spcPts val="0"/>
              </a:spcBef>
              <a:spcAft>
                <a:spcPts val="0"/>
              </a:spcAft>
              <a:buClr>
                <a:srgbClr val="000000"/>
              </a:buClr>
              <a:buSzPts val="1200"/>
              <a:buFont typeface="Arial"/>
              <a:buNone/>
              <a:defRPr b="0" i="0" sz="1200" u="none" cap="none" strike="noStrike">
                <a:solidFill>
                  <a:schemeClr val="lt1"/>
                </a:solidFill>
                <a:latin typeface="Corbel"/>
                <a:ea typeface="Corbel"/>
                <a:cs typeface="Corbel"/>
                <a:sym typeface="Corbel"/>
              </a:defRPr>
            </a:lvl2pPr>
            <a:lvl3pPr indent="0" lvl="2" marL="0" marR="0" algn="ctr">
              <a:lnSpc>
                <a:spcPct val="100000"/>
              </a:lnSpc>
              <a:spcBef>
                <a:spcPts val="0"/>
              </a:spcBef>
              <a:spcAft>
                <a:spcPts val="0"/>
              </a:spcAft>
              <a:buClr>
                <a:srgbClr val="000000"/>
              </a:buClr>
              <a:buSzPts val="1200"/>
              <a:buFont typeface="Arial"/>
              <a:buNone/>
              <a:defRPr b="0" i="0" sz="1200" u="none" cap="none" strike="noStrike">
                <a:solidFill>
                  <a:schemeClr val="lt1"/>
                </a:solidFill>
                <a:latin typeface="Corbel"/>
                <a:ea typeface="Corbel"/>
                <a:cs typeface="Corbel"/>
                <a:sym typeface="Corbel"/>
              </a:defRPr>
            </a:lvl3pPr>
            <a:lvl4pPr indent="0" lvl="3" marL="0" marR="0" algn="ctr">
              <a:lnSpc>
                <a:spcPct val="100000"/>
              </a:lnSpc>
              <a:spcBef>
                <a:spcPts val="0"/>
              </a:spcBef>
              <a:spcAft>
                <a:spcPts val="0"/>
              </a:spcAft>
              <a:buClr>
                <a:srgbClr val="000000"/>
              </a:buClr>
              <a:buSzPts val="1200"/>
              <a:buFont typeface="Arial"/>
              <a:buNone/>
              <a:defRPr b="0" i="0" sz="1200" u="none" cap="none" strike="noStrike">
                <a:solidFill>
                  <a:schemeClr val="lt1"/>
                </a:solidFill>
                <a:latin typeface="Corbel"/>
                <a:ea typeface="Corbel"/>
                <a:cs typeface="Corbel"/>
                <a:sym typeface="Corbel"/>
              </a:defRPr>
            </a:lvl4pPr>
            <a:lvl5pPr indent="0" lvl="4" marL="0" marR="0" algn="ctr">
              <a:lnSpc>
                <a:spcPct val="100000"/>
              </a:lnSpc>
              <a:spcBef>
                <a:spcPts val="0"/>
              </a:spcBef>
              <a:spcAft>
                <a:spcPts val="0"/>
              </a:spcAft>
              <a:buClr>
                <a:srgbClr val="000000"/>
              </a:buClr>
              <a:buSzPts val="1200"/>
              <a:buFont typeface="Arial"/>
              <a:buNone/>
              <a:defRPr b="0" i="0" sz="1200" u="none" cap="none" strike="noStrike">
                <a:solidFill>
                  <a:schemeClr val="lt1"/>
                </a:solidFill>
                <a:latin typeface="Corbel"/>
                <a:ea typeface="Corbel"/>
                <a:cs typeface="Corbel"/>
                <a:sym typeface="Corbel"/>
              </a:defRPr>
            </a:lvl5pPr>
            <a:lvl6pPr indent="0" lvl="5" marL="0" marR="0" algn="ctr">
              <a:lnSpc>
                <a:spcPct val="100000"/>
              </a:lnSpc>
              <a:spcBef>
                <a:spcPts val="0"/>
              </a:spcBef>
              <a:spcAft>
                <a:spcPts val="0"/>
              </a:spcAft>
              <a:buClr>
                <a:srgbClr val="000000"/>
              </a:buClr>
              <a:buSzPts val="1200"/>
              <a:buFont typeface="Arial"/>
              <a:buNone/>
              <a:defRPr b="0" i="0" sz="1200" u="none" cap="none" strike="noStrike">
                <a:solidFill>
                  <a:schemeClr val="lt1"/>
                </a:solidFill>
                <a:latin typeface="Corbel"/>
                <a:ea typeface="Corbel"/>
                <a:cs typeface="Corbel"/>
                <a:sym typeface="Corbel"/>
              </a:defRPr>
            </a:lvl6pPr>
            <a:lvl7pPr indent="0" lvl="6" marL="0" marR="0" algn="ctr">
              <a:lnSpc>
                <a:spcPct val="100000"/>
              </a:lnSpc>
              <a:spcBef>
                <a:spcPts val="0"/>
              </a:spcBef>
              <a:spcAft>
                <a:spcPts val="0"/>
              </a:spcAft>
              <a:buClr>
                <a:srgbClr val="000000"/>
              </a:buClr>
              <a:buSzPts val="1200"/>
              <a:buFont typeface="Arial"/>
              <a:buNone/>
              <a:defRPr b="0" i="0" sz="1200" u="none" cap="none" strike="noStrike">
                <a:solidFill>
                  <a:schemeClr val="lt1"/>
                </a:solidFill>
                <a:latin typeface="Corbel"/>
                <a:ea typeface="Corbel"/>
                <a:cs typeface="Corbel"/>
                <a:sym typeface="Corbel"/>
              </a:defRPr>
            </a:lvl7pPr>
            <a:lvl8pPr indent="0" lvl="7" marL="0" marR="0" algn="ctr">
              <a:lnSpc>
                <a:spcPct val="100000"/>
              </a:lnSpc>
              <a:spcBef>
                <a:spcPts val="0"/>
              </a:spcBef>
              <a:spcAft>
                <a:spcPts val="0"/>
              </a:spcAft>
              <a:buClr>
                <a:srgbClr val="000000"/>
              </a:buClr>
              <a:buSzPts val="1200"/>
              <a:buFont typeface="Arial"/>
              <a:buNone/>
              <a:defRPr b="0" i="0" sz="1200" u="none" cap="none" strike="noStrike">
                <a:solidFill>
                  <a:schemeClr val="lt1"/>
                </a:solidFill>
                <a:latin typeface="Corbel"/>
                <a:ea typeface="Corbel"/>
                <a:cs typeface="Corbel"/>
                <a:sym typeface="Corbel"/>
              </a:defRPr>
            </a:lvl8pPr>
            <a:lvl9pPr indent="0" lvl="8" marL="0" marR="0" algn="ctr">
              <a:lnSpc>
                <a:spcPct val="100000"/>
              </a:lnSpc>
              <a:spcBef>
                <a:spcPts val="0"/>
              </a:spcBef>
              <a:spcAft>
                <a:spcPts val="0"/>
              </a:spcAft>
              <a:buClr>
                <a:srgbClr val="000000"/>
              </a:buClr>
              <a:buSzPts val="1200"/>
              <a:buFont typeface="Arial"/>
              <a:buNone/>
              <a:defRPr b="0" i="0" sz="1200" u="none" cap="none" strike="noStrike">
                <a:solidFill>
                  <a:schemeClr val="lt1"/>
                </a:solidFill>
                <a:latin typeface="Corbel"/>
                <a:ea typeface="Corbel"/>
                <a:cs typeface="Corbel"/>
                <a:sym typeface="Corbel"/>
              </a:defRPr>
            </a:lvl9pPr>
          </a:lstStyle>
          <a:p>
            <a:pPr indent="0" lvl="0" marL="0" rtl="0" algn="ctr">
              <a:spcBef>
                <a:spcPts val="0"/>
              </a:spcBef>
              <a:spcAft>
                <a:spcPts val="0"/>
              </a:spcAft>
              <a:buNone/>
            </a:pPr>
            <a:fld id="{00000000-1234-1234-1234-123412341234}" type="slidenum">
              <a:rPr lang="en-US"/>
              <a:t>‹#›</a:t>
            </a:fld>
            <a:endParaRPr/>
          </a:p>
        </p:txBody>
      </p:sp>
      <p:sp>
        <p:nvSpPr>
          <p:cNvPr id="77" name="Google Shape;77;p8"/>
          <p:cNvSpPr txBox="1"/>
          <p:nvPr/>
        </p:nvSpPr>
        <p:spPr>
          <a:xfrm>
            <a:off x="8282763" y="234980"/>
            <a:ext cx="3721395" cy="25518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050"/>
              <a:buFont typeface="Arial"/>
              <a:buNone/>
            </a:pPr>
            <a:r>
              <a:rPr b="0" i="0" lang="en-US" sz="1050" u="none" cap="none" strike="noStrike">
                <a:solidFill>
                  <a:srgbClr val="F2F2F2"/>
                </a:solidFill>
                <a:latin typeface="Arial Narrow"/>
                <a:ea typeface="Arial Narrow"/>
                <a:cs typeface="Arial Narrow"/>
                <a:sym typeface="Arial Narrow"/>
              </a:rPr>
              <a:t>Battery cathode imaged on Sigray EclipseXRM at 0.21 micron voxel size</a:t>
            </a:r>
            <a:endParaRPr b="0" i="0" sz="1400" u="none" cap="none" strike="noStrike">
              <a:solidFill>
                <a:srgbClr val="000000"/>
              </a:solidFill>
              <a:latin typeface="Arial"/>
              <a:ea typeface="Arial"/>
              <a:cs typeface="Arial"/>
              <a:sym typeface="Arial"/>
            </a:endParaRPr>
          </a:p>
        </p:txBody>
      </p:sp>
      <p:sp>
        <p:nvSpPr>
          <p:cNvPr id="78" name="Google Shape;78;p8"/>
          <p:cNvSpPr txBox="1"/>
          <p:nvPr>
            <p:ph idx="1" type="subTitle"/>
          </p:nvPr>
        </p:nvSpPr>
        <p:spPr>
          <a:xfrm>
            <a:off x="0" y="4110750"/>
            <a:ext cx="5958000" cy="1098900"/>
          </a:xfrm>
          <a:prstGeom prst="rect">
            <a:avLst/>
          </a:prstGeom>
          <a:solidFill>
            <a:srgbClr val="186D8D">
              <a:alpha val="80000"/>
            </a:srgbClr>
          </a:solidFill>
          <a:ln>
            <a:noFill/>
          </a:ln>
        </p:spPr>
        <p:txBody>
          <a:bodyPr anchorCtr="0" anchor="ctr" bIns="91425" lIns="342900" spcFirstLastPara="1" rIns="91425" wrap="square" tIns="91425">
            <a:noAutofit/>
          </a:bodyPr>
          <a:lstStyle>
            <a:lvl1pPr lvl="0" rtl="0">
              <a:lnSpc>
                <a:spcPct val="100000"/>
              </a:lnSpc>
              <a:spcBef>
                <a:spcPts val="1000"/>
              </a:spcBef>
              <a:spcAft>
                <a:spcPts val="0"/>
              </a:spcAft>
              <a:buClr>
                <a:schemeClr val="lt1"/>
              </a:buClr>
              <a:buSzPts val="1800"/>
              <a:buNone/>
              <a:defRPr>
                <a:solidFill>
                  <a:schemeClr val="lt1"/>
                </a:solidFill>
              </a:defRPr>
            </a:lvl1pPr>
            <a:lvl2pPr lvl="1" rtl="0">
              <a:lnSpc>
                <a:spcPct val="100000"/>
              </a:lnSpc>
              <a:spcBef>
                <a:spcPts val="1000"/>
              </a:spcBef>
              <a:spcAft>
                <a:spcPts val="0"/>
              </a:spcAft>
              <a:buClr>
                <a:schemeClr val="lt1"/>
              </a:buClr>
              <a:buSzPts val="1800"/>
              <a:buNone/>
              <a:defRPr>
                <a:solidFill>
                  <a:schemeClr val="lt1"/>
                </a:solidFill>
              </a:defRPr>
            </a:lvl2pPr>
            <a:lvl3pPr lvl="2" rtl="0">
              <a:lnSpc>
                <a:spcPct val="100000"/>
              </a:lnSpc>
              <a:spcBef>
                <a:spcPts val="1000"/>
              </a:spcBef>
              <a:spcAft>
                <a:spcPts val="0"/>
              </a:spcAft>
              <a:buClr>
                <a:schemeClr val="lt1"/>
              </a:buClr>
              <a:buSzPts val="1800"/>
              <a:buNone/>
              <a:defRPr>
                <a:solidFill>
                  <a:schemeClr val="lt1"/>
                </a:solidFill>
              </a:defRPr>
            </a:lvl3pPr>
            <a:lvl4pPr lvl="3" rtl="0">
              <a:lnSpc>
                <a:spcPct val="100000"/>
              </a:lnSpc>
              <a:spcBef>
                <a:spcPts val="1000"/>
              </a:spcBef>
              <a:spcAft>
                <a:spcPts val="0"/>
              </a:spcAft>
              <a:buClr>
                <a:schemeClr val="lt1"/>
              </a:buClr>
              <a:buSzPts val="1800"/>
              <a:buNone/>
              <a:defRPr>
                <a:solidFill>
                  <a:schemeClr val="lt1"/>
                </a:solidFill>
              </a:defRPr>
            </a:lvl4pPr>
            <a:lvl5pPr lvl="4" rtl="0">
              <a:lnSpc>
                <a:spcPct val="100000"/>
              </a:lnSpc>
              <a:spcBef>
                <a:spcPts val="1000"/>
              </a:spcBef>
              <a:spcAft>
                <a:spcPts val="0"/>
              </a:spcAft>
              <a:buClr>
                <a:schemeClr val="lt1"/>
              </a:buClr>
              <a:buSzPts val="1800"/>
              <a:buNone/>
              <a:defRPr>
                <a:solidFill>
                  <a:schemeClr val="lt1"/>
                </a:solidFill>
              </a:defRPr>
            </a:lvl5pPr>
            <a:lvl6pPr lvl="5" rtl="0">
              <a:lnSpc>
                <a:spcPct val="100000"/>
              </a:lnSpc>
              <a:spcBef>
                <a:spcPts val="1000"/>
              </a:spcBef>
              <a:spcAft>
                <a:spcPts val="0"/>
              </a:spcAft>
              <a:buClr>
                <a:schemeClr val="lt1"/>
              </a:buClr>
              <a:buSzPts val="1800"/>
              <a:buNone/>
              <a:defRPr>
                <a:solidFill>
                  <a:schemeClr val="lt1"/>
                </a:solidFill>
              </a:defRPr>
            </a:lvl6pPr>
            <a:lvl7pPr lvl="6" rtl="0">
              <a:lnSpc>
                <a:spcPct val="100000"/>
              </a:lnSpc>
              <a:spcBef>
                <a:spcPts val="1000"/>
              </a:spcBef>
              <a:spcAft>
                <a:spcPts val="0"/>
              </a:spcAft>
              <a:buClr>
                <a:schemeClr val="lt1"/>
              </a:buClr>
              <a:buSzPts val="1800"/>
              <a:buNone/>
              <a:defRPr>
                <a:solidFill>
                  <a:schemeClr val="lt1"/>
                </a:solidFill>
              </a:defRPr>
            </a:lvl7pPr>
            <a:lvl8pPr lvl="7" rtl="0">
              <a:lnSpc>
                <a:spcPct val="100000"/>
              </a:lnSpc>
              <a:spcBef>
                <a:spcPts val="1000"/>
              </a:spcBef>
              <a:spcAft>
                <a:spcPts val="0"/>
              </a:spcAft>
              <a:buClr>
                <a:schemeClr val="lt1"/>
              </a:buClr>
              <a:buSzPts val="1800"/>
              <a:buNone/>
              <a:defRPr>
                <a:solidFill>
                  <a:schemeClr val="lt1"/>
                </a:solidFill>
              </a:defRPr>
            </a:lvl8pPr>
            <a:lvl9pPr lvl="8" rtl="0">
              <a:lnSpc>
                <a:spcPct val="100000"/>
              </a:lnSpc>
              <a:spcBef>
                <a:spcPts val="1000"/>
              </a:spcBef>
              <a:spcAft>
                <a:spcPts val="0"/>
              </a:spcAft>
              <a:buClr>
                <a:schemeClr val="lt1"/>
              </a:buClr>
              <a:buSzPts val="1800"/>
              <a:buNone/>
              <a:defRPr>
                <a:solidFill>
                  <a:schemeClr val="lt1"/>
                </a:solidFill>
              </a:defRPr>
            </a:lvl9pPr>
          </a:lstStyle>
          <a:p/>
        </p:txBody>
      </p:sp>
    </p:spTree>
  </p:cSld>
  <p:clrMapOvr>
    <a:masterClrMapping/>
  </p:clrMapOvr>
  <p:extLst>
    <p:ext uri="{DCECCB84-F9BA-43D5-87BE-67443E8EF086}">
      <p15:sldGuideLst>
        <p15:guide id="1" orient="horz" pos="2160">
          <p15:clr>
            <a:srgbClr val="E46962"/>
          </p15:clr>
        </p15:guide>
        <p15:guide id="2" pos="3840">
          <p15:clr>
            <a:srgbClr val="E46962"/>
          </p15:clr>
        </p15:guide>
      </p15:sldGuideLst>
    </p:ext>
  </p:extLst>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er Slide 2 1">
  <p:cSld name="Divier Slide 2_1">
    <p:bg>
      <p:bgPr>
        <a:solidFill>
          <a:srgbClr val="3F3F3F"/>
        </a:solidFill>
      </p:bgPr>
    </p:bg>
    <p:spTree>
      <p:nvGrpSpPr>
        <p:cNvPr id="79" name="Shape 79"/>
        <p:cNvGrpSpPr/>
        <p:nvPr/>
      </p:nvGrpSpPr>
      <p:grpSpPr>
        <a:xfrm>
          <a:off x="0" y="0"/>
          <a:ext cx="0" cy="0"/>
          <a:chOff x="0" y="0"/>
          <a:chExt cx="0" cy="0"/>
        </a:xfrm>
      </p:grpSpPr>
      <p:pic>
        <p:nvPicPr>
          <p:cNvPr descr="A close up of a mushroom&#10;&#10;Description automatically generated" id="80" name="Google Shape;80;p9"/>
          <p:cNvPicPr preferRelativeResize="0"/>
          <p:nvPr/>
        </p:nvPicPr>
        <p:blipFill rotWithShape="1">
          <a:blip r:embed="rId2">
            <a:alphaModFix/>
          </a:blip>
          <a:srcRect b="0" l="13807" r="0" t="0"/>
          <a:stretch/>
        </p:blipFill>
        <p:spPr>
          <a:xfrm>
            <a:off x="2411397" y="-4"/>
            <a:ext cx="9780106" cy="6382631"/>
          </a:xfrm>
          <a:prstGeom prst="rect">
            <a:avLst/>
          </a:prstGeom>
          <a:noFill/>
          <a:ln>
            <a:noFill/>
          </a:ln>
        </p:spPr>
      </p:pic>
      <p:sp>
        <p:nvSpPr>
          <p:cNvPr id="81" name="Google Shape;81;p9"/>
          <p:cNvSpPr txBox="1"/>
          <p:nvPr/>
        </p:nvSpPr>
        <p:spPr>
          <a:xfrm>
            <a:off x="8475444" y="335423"/>
            <a:ext cx="3491400" cy="2538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050"/>
              <a:buFont typeface="Arial"/>
              <a:buNone/>
            </a:pPr>
            <a:r>
              <a:rPr b="0" i="0" lang="en-US" sz="1050" u="none" cap="none" strike="noStrike">
                <a:solidFill>
                  <a:srgbClr val="F2F2F2"/>
                </a:solidFill>
                <a:latin typeface="Arial Narrow"/>
                <a:ea typeface="Arial Narrow"/>
                <a:cs typeface="Arial Narrow"/>
                <a:sym typeface="Arial Narrow"/>
              </a:rPr>
              <a:t>Plant root imaged with Sigray EclipseXRM at 3.4 micron voxel size</a:t>
            </a:r>
            <a:endParaRPr b="0" i="0" sz="1400" u="none" cap="none" strike="noStrike">
              <a:solidFill>
                <a:srgbClr val="000000"/>
              </a:solidFill>
              <a:latin typeface="Arial"/>
              <a:ea typeface="Arial"/>
              <a:cs typeface="Arial"/>
              <a:sym typeface="Arial"/>
            </a:endParaRPr>
          </a:p>
        </p:txBody>
      </p:sp>
      <p:sp>
        <p:nvSpPr>
          <p:cNvPr id="82" name="Google Shape;82;p9"/>
          <p:cNvSpPr txBox="1"/>
          <p:nvPr>
            <p:ph type="title"/>
          </p:nvPr>
        </p:nvSpPr>
        <p:spPr>
          <a:xfrm>
            <a:off x="-1700" y="2655650"/>
            <a:ext cx="5958000" cy="1458900"/>
          </a:xfrm>
          <a:prstGeom prst="rect">
            <a:avLst/>
          </a:prstGeom>
          <a:solidFill>
            <a:schemeClr val="lt1"/>
          </a:solidFill>
          <a:ln>
            <a:noFill/>
          </a:ln>
        </p:spPr>
        <p:txBody>
          <a:bodyPr anchorCtr="0" anchor="ctr" bIns="180000" lIns="252000" spcFirstLastPara="1" rIns="180000" wrap="square" tIns="180000">
            <a:noAutofit/>
          </a:bodyPr>
          <a:lstStyle>
            <a:lvl1pPr lvl="0" rtl="0" algn="l">
              <a:lnSpc>
                <a:spcPct val="90000"/>
              </a:lnSpc>
              <a:spcBef>
                <a:spcPts val="0"/>
              </a:spcBef>
              <a:spcAft>
                <a:spcPts val="0"/>
              </a:spcAft>
              <a:buClr>
                <a:srgbClr val="3F3F3F"/>
              </a:buClr>
              <a:buSzPts val="2800"/>
              <a:buNone/>
              <a:defRPr sz="2800">
                <a:solidFill>
                  <a:srgbClr val="3F3F3F"/>
                </a:solidFill>
              </a:defRPr>
            </a:lvl1pPr>
            <a:lvl2pPr lvl="1" rtl="0" algn="l">
              <a:lnSpc>
                <a:spcPct val="100000"/>
              </a:lnSpc>
              <a:spcBef>
                <a:spcPts val="0"/>
              </a:spcBef>
              <a:spcAft>
                <a:spcPts val="0"/>
              </a:spcAft>
              <a:buSzPts val="2800"/>
              <a:buFont typeface="Open Sans"/>
              <a:buNone/>
              <a:defRPr sz="2800">
                <a:latin typeface="Open Sans"/>
                <a:ea typeface="Open Sans"/>
                <a:cs typeface="Open Sans"/>
                <a:sym typeface="Open Sans"/>
              </a:defRPr>
            </a:lvl2pPr>
            <a:lvl3pPr lvl="2" rtl="0" algn="l">
              <a:lnSpc>
                <a:spcPct val="100000"/>
              </a:lnSpc>
              <a:spcBef>
                <a:spcPts val="0"/>
              </a:spcBef>
              <a:spcAft>
                <a:spcPts val="0"/>
              </a:spcAft>
              <a:buSzPts val="2800"/>
              <a:buFont typeface="Open Sans"/>
              <a:buNone/>
              <a:defRPr sz="2800">
                <a:latin typeface="Open Sans"/>
                <a:ea typeface="Open Sans"/>
                <a:cs typeface="Open Sans"/>
                <a:sym typeface="Open Sans"/>
              </a:defRPr>
            </a:lvl3pPr>
            <a:lvl4pPr lvl="3" rtl="0" algn="l">
              <a:lnSpc>
                <a:spcPct val="100000"/>
              </a:lnSpc>
              <a:spcBef>
                <a:spcPts val="0"/>
              </a:spcBef>
              <a:spcAft>
                <a:spcPts val="0"/>
              </a:spcAft>
              <a:buSzPts val="2800"/>
              <a:buFont typeface="Open Sans"/>
              <a:buNone/>
              <a:defRPr sz="2800">
                <a:latin typeface="Open Sans"/>
                <a:ea typeface="Open Sans"/>
                <a:cs typeface="Open Sans"/>
                <a:sym typeface="Open Sans"/>
              </a:defRPr>
            </a:lvl4pPr>
            <a:lvl5pPr lvl="4" rtl="0" algn="l">
              <a:lnSpc>
                <a:spcPct val="100000"/>
              </a:lnSpc>
              <a:spcBef>
                <a:spcPts val="0"/>
              </a:spcBef>
              <a:spcAft>
                <a:spcPts val="0"/>
              </a:spcAft>
              <a:buSzPts val="2800"/>
              <a:buFont typeface="Open Sans"/>
              <a:buNone/>
              <a:defRPr sz="2800">
                <a:latin typeface="Open Sans"/>
                <a:ea typeface="Open Sans"/>
                <a:cs typeface="Open Sans"/>
                <a:sym typeface="Open Sans"/>
              </a:defRPr>
            </a:lvl5pPr>
            <a:lvl6pPr lvl="5" rtl="0" algn="l">
              <a:lnSpc>
                <a:spcPct val="100000"/>
              </a:lnSpc>
              <a:spcBef>
                <a:spcPts val="0"/>
              </a:spcBef>
              <a:spcAft>
                <a:spcPts val="0"/>
              </a:spcAft>
              <a:buSzPts val="2800"/>
              <a:buFont typeface="Open Sans"/>
              <a:buNone/>
              <a:defRPr sz="2800">
                <a:latin typeface="Open Sans"/>
                <a:ea typeface="Open Sans"/>
                <a:cs typeface="Open Sans"/>
                <a:sym typeface="Open Sans"/>
              </a:defRPr>
            </a:lvl6pPr>
            <a:lvl7pPr lvl="6" rtl="0" algn="l">
              <a:lnSpc>
                <a:spcPct val="100000"/>
              </a:lnSpc>
              <a:spcBef>
                <a:spcPts val="0"/>
              </a:spcBef>
              <a:spcAft>
                <a:spcPts val="0"/>
              </a:spcAft>
              <a:buSzPts val="2800"/>
              <a:buFont typeface="Open Sans"/>
              <a:buNone/>
              <a:defRPr sz="2800">
                <a:latin typeface="Open Sans"/>
                <a:ea typeface="Open Sans"/>
                <a:cs typeface="Open Sans"/>
                <a:sym typeface="Open Sans"/>
              </a:defRPr>
            </a:lvl7pPr>
            <a:lvl8pPr lvl="7" rtl="0" algn="l">
              <a:lnSpc>
                <a:spcPct val="100000"/>
              </a:lnSpc>
              <a:spcBef>
                <a:spcPts val="0"/>
              </a:spcBef>
              <a:spcAft>
                <a:spcPts val="0"/>
              </a:spcAft>
              <a:buSzPts val="2800"/>
              <a:buFont typeface="Open Sans"/>
              <a:buNone/>
              <a:defRPr sz="2800">
                <a:latin typeface="Open Sans"/>
                <a:ea typeface="Open Sans"/>
                <a:cs typeface="Open Sans"/>
                <a:sym typeface="Open Sans"/>
              </a:defRPr>
            </a:lvl8pPr>
            <a:lvl9pPr lvl="8" rtl="0" algn="l">
              <a:lnSpc>
                <a:spcPct val="100000"/>
              </a:lnSpc>
              <a:spcBef>
                <a:spcPts val="0"/>
              </a:spcBef>
              <a:spcAft>
                <a:spcPts val="0"/>
              </a:spcAft>
              <a:buSzPts val="2800"/>
              <a:buFont typeface="Open Sans"/>
              <a:buNone/>
              <a:defRPr sz="2800">
                <a:latin typeface="Open Sans"/>
                <a:ea typeface="Open Sans"/>
                <a:cs typeface="Open Sans"/>
                <a:sym typeface="Open Sans"/>
              </a:defRPr>
            </a:lvl9pPr>
          </a:lstStyle>
          <a:p/>
        </p:txBody>
      </p:sp>
      <p:sp>
        <p:nvSpPr>
          <p:cNvPr id="83" name="Google Shape;83;p9"/>
          <p:cNvSpPr/>
          <p:nvPr/>
        </p:nvSpPr>
        <p:spPr>
          <a:xfrm>
            <a:off x="0" y="5209682"/>
            <a:ext cx="2411400" cy="114900"/>
          </a:xfrm>
          <a:prstGeom prst="rect">
            <a:avLst/>
          </a:prstGeom>
          <a:solidFill>
            <a:srgbClr val="186D8D"/>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ndara"/>
              <a:ea typeface="Candara"/>
              <a:cs typeface="Candara"/>
              <a:sym typeface="Candara"/>
            </a:endParaRPr>
          </a:p>
        </p:txBody>
      </p:sp>
      <p:sp>
        <p:nvSpPr>
          <p:cNvPr id="84" name="Google Shape;84;p9"/>
          <p:cNvSpPr/>
          <p:nvPr/>
        </p:nvSpPr>
        <p:spPr>
          <a:xfrm>
            <a:off x="9780103" y="6803351"/>
            <a:ext cx="1980000" cy="54600"/>
          </a:xfrm>
          <a:prstGeom prst="rect">
            <a:avLst/>
          </a:prstGeom>
          <a:solidFill>
            <a:srgbClr val="D9D9D9"/>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ndara"/>
              <a:ea typeface="Candara"/>
              <a:cs typeface="Candara"/>
              <a:sym typeface="Candara"/>
            </a:endParaRPr>
          </a:p>
        </p:txBody>
      </p:sp>
      <p:sp>
        <p:nvSpPr>
          <p:cNvPr id="85" name="Google Shape;85;p9"/>
          <p:cNvSpPr/>
          <p:nvPr/>
        </p:nvSpPr>
        <p:spPr>
          <a:xfrm>
            <a:off x="0" y="6803351"/>
            <a:ext cx="9780000" cy="54600"/>
          </a:xfrm>
          <a:prstGeom prst="rect">
            <a:avLst/>
          </a:prstGeom>
          <a:solidFill>
            <a:srgbClr val="00B0F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ndara"/>
              <a:ea typeface="Candara"/>
              <a:cs typeface="Candara"/>
              <a:sym typeface="Candara"/>
            </a:endParaRPr>
          </a:p>
        </p:txBody>
      </p:sp>
      <p:sp>
        <p:nvSpPr>
          <p:cNvPr id="86" name="Google Shape;86;p9"/>
          <p:cNvSpPr/>
          <p:nvPr/>
        </p:nvSpPr>
        <p:spPr>
          <a:xfrm>
            <a:off x="11760000" y="6803351"/>
            <a:ext cx="432000" cy="54600"/>
          </a:xfrm>
          <a:prstGeom prst="rect">
            <a:avLst/>
          </a:prstGeom>
          <a:solidFill>
            <a:srgbClr val="186D8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ndara"/>
              <a:ea typeface="Candara"/>
              <a:cs typeface="Candara"/>
              <a:sym typeface="Candara"/>
            </a:endParaRPr>
          </a:p>
        </p:txBody>
      </p:sp>
      <p:sp>
        <p:nvSpPr>
          <p:cNvPr id="87" name="Google Shape;87;p9"/>
          <p:cNvSpPr txBox="1"/>
          <p:nvPr>
            <p:ph idx="12" type="sldNum"/>
          </p:nvPr>
        </p:nvSpPr>
        <p:spPr>
          <a:xfrm>
            <a:off x="11760000" y="6371351"/>
            <a:ext cx="432000" cy="432000"/>
          </a:xfrm>
          <a:prstGeom prst="rect">
            <a:avLst/>
          </a:prstGeom>
          <a:solidFill>
            <a:srgbClr val="3F3F3F"/>
          </a:solidFill>
          <a:ln>
            <a:noFill/>
          </a:ln>
        </p:spPr>
        <p:txBody>
          <a:bodyPr anchorCtr="0" anchor="ctr" bIns="0" lIns="0" spcFirstLastPara="1" rIns="0" wrap="square" tIns="0">
            <a:noAutofit/>
          </a:bodyPr>
          <a:lstStyle>
            <a:lvl1pPr indent="0" lvl="0" marL="0" marR="0" rtl="0" algn="ctr">
              <a:lnSpc>
                <a:spcPct val="100000"/>
              </a:lnSpc>
              <a:spcBef>
                <a:spcPts val="0"/>
              </a:spcBef>
              <a:spcAft>
                <a:spcPts val="0"/>
              </a:spcAft>
              <a:buClr>
                <a:srgbClr val="000000"/>
              </a:buClr>
              <a:buSzPts val="1200"/>
              <a:buFont typeface="Arial"/>
              <a:buNone/>
              <a:defRPr b="0" i="0" sz="1200" u="none" cap="none" strike="noStrike">
                <a:solidFill>
                  <a:schemeClr val="lt1"/>
                </a:solidFill>
                <a:latin typeface="Corbel"/>
                <a:ea typeface="Corbel"/>
                <a:cs typeface="Corbel"/>
                <a:sym typeface="Corbel"/>
              </a:defRPr>
            </a:lvl1pPr>
            <a:lvl2pPr indent="0" lvl="1" marL="0" marR="0" rtl="0" algn="ctr">
              <a:lnSpc>
                <a:spcPct val="100000"/>
              </a:lnSpc>
              <a:spcBef>
                <a:spcPts val="0"/>
              </a:spcBef>
              <a:spcAft>
                <a:spcPts val="0"/>
              </a:spcAft>
              <a:buClr>
                <a:srgbClr val="000000"/>
              </a:buClr>
              <a:buSzPts val="1200"/>
              <a:buFont typeface="Arial"/>
              <a:buNone/>
              <a:defRPr b="0" i="0" sz="1200" u="none" cap="none" strike="noStrike">
                <a:solidFill>
                  <a:schemeClr val="lt1"/>
                </a:solidFill>
                <a:latin typeface="Corbel"/>
                <a:ea typeface="Corbel"/>
                <a:cs typeface="Corbel"/>
                <a:sym typeface="Corbel"/>
              </a:defRPr>
            </a:lvl2pPr>
            <a:lvl3pPr indent="0" lvl="2" marL="0" marR="0" rtl="0" algn="ctr">
              <a:lnSpc>
                <a:spcPct val="100000"/>
              </a:lnSpc>
              <a:spcBef>
                <a:spcPts val="0"/>
              </a:spcBef>
              <a:spcAft>
                <a:spcPts val="0"/>
              </a:spcAft>
              <a:buClr>
                <a:srgbClr val="000000"/>
              </a:buClr>
              <a:buSzPts val="1200"/>
              <a:buFont typeface="Arial"/>
              <a:buNone/>
              <a:defRPr b="0" i="0" sz="1200" u="none" cap="none" strike="noStrike">
                <a:solidFill>
                  <a:schemeClr val="lt1"/>
                </a:solidFill>
                <a:latin typeface="Corbel"/>
                <a:ea typeface="Corbel"/>
                <a:cs typeface="Corbel"/>
                <a:sym typeface="Corbel"/>
              </a:defRPr>
            </a:lvl3pPr>
            <a:lvl4pPr indent="0" lvl="3" marL="0" marR="0" rtl="0" algn="ctr">
              <a:lnSpc>
                <a:spcPct val="100000"/>
              </a:lnSpc>
              <a:spcBef>
                <a:spcPts val="0"/>
              </a:spcBef>
              <a:spcAft>
                <a:spcPts val="0"/>
              </a:spcAft>
              <a:buClr>
                <a:srgbClr val="000000"/>
              </a:buClr>
              <a:buSzPts val="1200"/>
              <a:buFont typeface="Arial"/>
              <a:buNone/>
              <a:defRPr b="0" i="0" sz="1200" u="none" cap="none" strike="noStrike">
                <a:solidFill>
                  <a:schemeClr val="lt1"/>
                </a:solidFill>
                <a:latin typeface="Corbel"/>
                <a:ea typeface="Corbel"/>
                <a:cs typeface="Corbel"/>
                <a:sym typeface="Corbel"/>
              </a:defRPr>
            </a:lvl4pPr>
            <a:lvl5pPr indent="0" lvl="4" marL="0" marR="0" rtl="0" algn="ctr">
              <a:lnSpc>
                <a:spcPct val="100000"/>
              </a:lnSpc>
              <a:spcBef>
                <a:spcPts val="0"/>
              </a:spcBef>
              <a:spcAft>
                <a:spcPts val="0"/>
              </a:spcAft>
              <a:buClr>
                <a:srgbClr val="000000"/>
              </a:buClr>
              <a:buSzPts val="1200"/>
              <a:buFont typeface="Arial"/>
              <a:buNone/>
              <a:defRPr b="0" i="0" sz="1200" u="none" cap="none" strike="noStrike">
                <a:solidFill>
                  <a:schemeClr val="lt1"/>
                </a:solidFill>
                <a:latin typeface="Corbel"/>
                <a:ea typeface="Corbel"/>
                <a:cs typeface="Corbel"/>
                <a:sym typeface="Corbel"/>
              </a:defRPr>
            </a:lvl5pPr>
            <a:lvl6pPr indent="0" lvl="5" marL="0" marR="0" rtl="0" algn="ctr">
              <a:lnSpc>
                <a:spcPct val="100000"/>
              </a:lnSpc>
              <a:spcBef>
                <a:spcPts val="0"/>
              </a:spcBef>
              <a:spcAft>
                <a:spcPts val="0"/>
              </a:spcAft>
              <a:buClr>
                <a:srgbClr val="000000"/>
              </a:buClr>
              <a:buSzPts val="1200"/>
              <a:buFont typeface="Arial"/>
              <a:buNone/>
              <a:defRPr b="0" i="0" sz="1200" u="none" cap="none" strike="noStrike">
                <a:solidFill>
                  <a:schemeClr val="lt1"/>
                </a:solidFill>
                <a:latin typeface="Corbel"/>
                <a:ea typeface="Corbel"/>
                <a:cs typeface="Corbel"/>
                <a:sym typeface="Corbel"/>
              </a:defRPr>
            </a:lvl6pPr>
            <a:lvl7pPr indent="0" lvl="6" marL="0" marR="0" rtl="0" algn="ctr">
              <a:lnSpc>
                <a:spcPct val="100000"/>
              </a:lnSpc>
              <a:spcBef>
                <a:spcPts val="0"/>
              </a:spcBef>
              <a:spcAft>
                <a:spcPts val="0"/>
              </a:spcAft>
              <a:buClr>
                <a:srgbClr val="000000"/>
              </a:buClr>
              <a:buSzPts val="1200"/>
              <a:buFont typeface="Arial"/>
              <a:buNone/>
              <a:defRPr b="0" i="0" sz="1200" u="none" cap="none" strike="noStrike">
                <a:solidFill>
                  <a:schemeClr val="lt1"/>
                </a:solidFill>
                <a:latin typeface="Corbel"/>
                <a:ea typeface="Corbel"/>
                <a:cs typeface="Corbel"/>
                <a:sym typeface="Corbel"/>
              </a:defRPr>
            </a:lvl7pPr>
            <a:lvl8pPr indent="0" lvl="7" marL="0" marR="0" rtl="0" algn="ctr">
              <a:lnSpc>
                <a:spcPct val="100000"/>
              </a:lnSpc>
              <a:spcBef>
                <a:spcPts val="0"/>
              </a:spcBef>
              <a:spcAft>
                <a:spcPts val="0"/>
              </a:spcAft>
              <a:buClr>
                <a:srgbClr val="000000"/>
              </a:buClr>
              <a:buSzPts val="1200"/>
              <a:buFont typeface="Arial"/>
              <a:buNone/>
              <a:defRPr b="0" i="0" sz="1200" u="none" cap="none" strike="noStrike">
                <a:solidFill>
                  <a:schemeClr val="lt1"/>
                </a:solidFill>
                <a:latin typeface="Corbel"/>
                <a:ea typeface="Corbel"/>
                <a:cs typeface="Corbel"/>
                <a:sym typeface="Corbel"/>
              </a:defRPr>
            </a:lvl8pPr>
            <a:lvl9pPr indent="0" lvl="8" marL="0" marR="0" rtl="0" algn="ctr">
              <a:lnSpc>
                <a:spcPct val="100000"/>
              </a:lnSpc>
              <a:spcBef>
                <a:spcPts val="0"/>
              </a:spcBef>
              <a:spcAft>
                <a:spcPts val="0"/>
              </a:spcAft>
              <a:buClr>
                <a:srgbClr val="000000"/>
              </a:buClr>
              <a:buSzPts val="1200"/>
              <a:buFont typeface="Arial"/>
              <a:buNone/>
              <a:defRPr b="0" i="0" sz="1200" u="none" cap="none" strike="noStrike">
                <a:solidFill>
                  <a:schemeClr val="lt1"/>
                </a:solidFill>
                <a:latin typeface="Corbel"/>
                <a:ea typeface="Corbel"/>
                <a:cs typeface="Corbel"/>
                <a:sym typeface="Corbel"/>
              </a:defRPr>
            </a:lvl9pPr>
          </a:lstStyle>
          <a:p>
            <a:pPr indent="0" lvl="0" marL="0" rtl="0" algn="ctr">
              <a:spcBef>
                <a:spcPts val="0"/>
              </a:spcBef>
              <a:spcAft>
                <a:spcPts val="0"/>
              </a:spcAft>
              <a:buNone/>
            </a:pPr>
            <a:fld id="{00000000-1234-1234-1234-123412341234}" type="slidenum">
              <a:rPr lang="en-US"/>
              <a:t>‹#›</a:t>
            </a:fld>
            <a:endParaRPr/>
          </a:p>
        </p:txBody>
      </p:sp>
      <p:sp>
        <p:nvSpPr>
          <p:cNvPr id="88" name="Google Shape;88;p9"/>
          <p:cNvSpPr txBox="1"/>
          <p:nvPr>
            <p:ph idx="1" type="subTitle"/>
          </p:nvPr>
        </p:nvSpPr>
        <p:spPr>
          <a:xfrm>
            <a:off x="0" y="4110750"/>
            <a:ext cx="5958000" cy="1098900"/>
          </a:xfrm>
          <a:prstGeom prst="rect">
            <a:avLst/>
          </a:prstGeom>
          <a:solidFill>
            <a:srgbClr val="186D8D">
              <a:alpha val="80000"/>
            </a:srgbClr>
          </a:solidFill>
          <a:ln>
            <a:noFill/>
          </a:ln>
        </p:spPr>
        <p:txBody>
          <a:bodyPr anchorCtr="0" anchor="ctr" bIns="91425" lIns="342900" spcFirstLastPara="1" rIns="91425" wrap="square" tIns="91425">
            <a:noAutofit/>
          </a:bodyPr>
          <a:lstStyle>
            <a:lvl1pPr lvl="0">
              <a:lnSpc>
                <a:spcPct val="100000"/>
              </a:lnSpc>
              <a:spcBef>
                <a:spcPts val="1000"/>
              </a:spcBef>
              <a:spcAft>
                <a:spcPts val="0"/>
              </a:spcAft>
              <a:buClr>
                <a:schemeClr val="lt1"/>
              </a:buClr>
              <a:buSzPts val="1800"/>
              <a:buNone/>
              <a:defRPr>
                <a:solidFill>
                  <a:schemeClr val="lt1"/>
                </a:solidFill>
              </a:defRPr>
            </a:lvl1pPr>
            <a:lvl2pPr lvl="1">
              <a:lnSpc>
                <a:spcPct val="100000"/>
              </a:lnSpc>
              <a:spcBef>
                <a:spcPts val="1000"/>
              </a:spcBef>
              <a:spcAft>
                <a:spcPts val="0"/>
              </a:spcAft>
              <a:buClr>
                <a:schemeClr val="lt1"/>
              </a:buClr>
              <a:buSzPts val="1800"/>
              <a:buNone/>
              <a:defRPr>
                <a:solidFill>
                  <a:schemeClr val="lt1"/>
                </a:solidFill>
              </a:defRPr>
            </a:lvl2pPr>
            <a:lvl3pPr lvl="2">
              <a:lnSpc>
                <a:spcPct val="100000"/>
              </a:lnSpc>
              <a:spcBef>
                <a:spcPts val="1000"/>
              </a:spcBef>
              <a:spcAft>
                <a:spcPts val="0"/>
              </a:spcAft>
              <a:buClr>
                <a:schemeClr val="lt1"/>
              </a:buClr>
              <a:buSzPts val="1800"/>
              <a:buNone/>
              <a:defRPr>
                <a:solidFill>
                  <a:schemeClr val="lt1"/>
                </a:solidFill>
              </a:defRPr>
            </a:lvl3pPr>
            <a:lvl4pPr lvl="3">
              <a:lnSpc>
                <a:spcPct val="100000"/>
              </a:lnSpc>
              <a:spcBef>
                <a:spcPts val="1000"/>
              </a:spcBef>
              <a:spcAft>
                <a:spcPts val="0"/>
              </a:spcAft>
              <a:buClr>
                <a:schemeClr val="lt1"/>
              </a:buClr>
              <a:buSzPts val="1800"/>
              <a:buNone/>
              <a:defRPr>
                <a:solidFill>
                  <a:schemeClr val="lt1"/>
                </a:solidFill>
              </a:defRPr>
            </a:lvl4pPr>
            <a:lvl5pPr lvl="4">
              <a:lnSpc>
                <a:spcPct val="100000"/>
              </a:lnSpc>
              <a:spcBef>
                <a:spcPts val="1000"/>
              </a:spcBef>
              <a:spcAft>
                <a:spcPts val="0"/>
              </a:spcAft>
              <a:buClr>
                <a:schemeClr val="lt1"/>
              </a:buClr>
              <a:buSzPts val="1800"/>
              <a:buNone/>
              <a:defRPr>
                <a:solidFill>
                  <a:schemeClr val="lt1"/>
                </a:solidFill>
              </a:defRPr>
            </a:lvl5pPr>
            <a:lvl6pPr lvl="5">
              <a:lnSpc>
                <a:spcPct val="100000"/>
              </a:lnSpc>
              <a:spcBef>
                <a:spcPts val="1000"/>
              </a:spcBef>
              <a:spcAft>
                <a:spcPts val="0"/>
              </a:spcAft>
              <a:buClr>
                <a:schemeClr val="lt1"/>
              </a:buClr>
              <a:buSzPts val="1800"/>
              <a:buNone/>
              <a:defRPr>
                <a:solidFill>
                  <a:schemeClr val="lt1"/>
                </a:solidFill>
              </a:defRPr>
            </a:lvl6pPr>
            <a:lvl7pPr lvl="6">
              <a:lnSpc>
                <a:spcPct val="100000"/>
              </a:lnSpc>
              <a:spcBef>
                <a:spcPts val="1000"/>
              </a:spcBef>
              <a:spcAft>
                <a:spcPts val="0"/>
              </a:spcAft>
              <a:buClr>
                <a:schemeClr val="lt1"/>
              </a:buClr>
              <a:buSzPts val="1800"/>
              <a:buNone/>
              <a:defRPr>
                <a:solidFill>
                  <a:schemeClr val="lt1"/>
                </a:solidFill>
              </a:defRPr>
            </a:lvl7pPr>
            <a:lvl8pPr lvl="7">
              <a:lnSpc>
                <a:spcPct val="100000"/>
              </a:lnSpc>
              <a:spcBef>
                <a:spcPts val="1000"/>
              </a:spcBef>
              <a:spcAft>
                <a:spcPts val="0"/>
              </a:spcAft>
              <a:buClr>
                <a:schemeClr val="lt1"/>
              </a:buClr>
              <a:buSzPts val="1800"/>
              <a:buNone/>
              <a:defRPr>
                <a:solidFill>
                  <a:schemeClr val="lt1"/>
                </a:solidFill>
              </a:defRPr>
            </a:lvl8pPr>
            <a:lvl9pPr lvl="8">
              <a:lnSpc>
                <a:spcPct val="100000"/>
              </a:lnSpc>
              <a:spcBef>
                <a:spcPts val="1000"/>
              </a:spcBef>
              <a:spcAft>
                <a:spcPts val="0"/>
              </a:spcAft>
              <a:buClr>
                <a:schemeClr val="lt1"/>
              </a:buClr>
              <a:buSzPts val="1800"/>
              <a:buNone/>
              <a:defRPr>
                <a:solidFill>
                  <a:schemeClr val="lt1"/>
                </a:solidFill>
              </a:defRPr>
            </a:lvl9pPr>
          </a:lstStyl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Image Layout 1">
  <p:cSld name="Text Image Layout 1">
    <p:spTree>
      <p:nvGrpSpPr>
        <p:cNvPr id="89" name="Shape 89"/>
        <p:cNvGrpSpPr/>
        <p:nvPr/>
      </p:nvGrpSpPr>
      <p:grpSpPr>
        <a:xfrm>
          <a:off x="0" y="0"/>
          <a:ext cx="0" cy="0"/>
          <a:chOff x="0" y="0"/>
          <a:chExt cx="0" cy="0"/>
        </a:xfrm>
      </p:grpSpPr>
      <p:pic>
        <p:nvPicPr>
          <p:cNvPr descr="A close-up of a circuit board&#10;&#10;Description automatically generated" id="90" name="Google Shape;90;p10"/>
          <p:cNvPicPr preferRelativeResize="0"/>
          <p:nvPr/>
        </p:nvPicPr>
        <p:blipFill rotWithShape="1">
          <a:blip r:embed="rId2">
            <a:alphaModFix/>
          </a:blip>
          <a:srcRect b="4345" l="-832" r="0" t="5655"/>
          <a:stretch/>
        </p:blipFill>
        <p:spPr>
          <a:xfrm rot="5400000">
            <a:off x="5937652" y="105286"/>
            <a:ext cx="6424412" cy="6107717"/>
          </a:xfrm>
          <a:prstGeom prst="rect">
            <a:avLst/>
          </a:prstGeom>
          <a:noFill/>
          <a:ln>
            <a:noFill/>
          </a:ln>
        </p:spPr>
      </p:pic>
      <p:sp>
        <p:nvSpPr>
          <p:cNvPr id="91" name="Google Shape;91;p10"/>
          <p:cNvSpPr txBox="1"/>
          <p:nvPr>
            <p:ph type="title"/>
          </p:nvPr>
        </p:nvSpPr>
        <p:spPr>
          <a:xfrm>
            <a:off x="7111800" y="3802899"/>
            <a:ext cx="4648200" cy="985000"/>
          </a:xfrm>
          <a:prstGeom prst="rect">
            <a:avLst/>
          </a:prstGeom>
          <a:solidFill>
            <a:schemeClr val="lt1"/>
          </a:solidFill>
          <a:ln>
            <a:noFill/>
          </a:ln>
        </p:spPr>
        <p:txBody>
          <a:bodyPr anchorCtr="0" anchor="ctr" bIns="180000" lIns="180000" spcFirstLastPara="1" rIns="180000" wrap="square" tIns="180000">
            <a:noAutofit/>
          </a:bodyPr>
          <a:lstStyle>
            <a:lvl1pPr lvl="0" algn="r">
              <a:lnSpc>
                <a:spcPct val="90000"/>
              </a:lnSpc>
              <a:spcBef>
                <a:spcPts val="0"/>
              </a:spcBef>
              <a:spcAft>
                <a:spcPts val="0"/>
              </a:spcAft>
              <a:buClr>
                <a:srgbClr val="3F3F3F"/>
              </a:buClr>
              <a:buSzPts val="3700"/>
              <a:buNone/>
              <a:defRPr sz="2500">
                <a:solidFill>
                  <a:srgbClr val="3F3F3F"/>
                </a:solidFill>
              </a:defRPr>
            </a:lvl1pPr>
            <a:lvl2pPr lvl="1" algn="l">
              <a:lnSpc>
                <a:spcPct val="100000"/>
              </a:lnSpc>
              <a:spcBef>
                <a:spcPts val="0"/>
              </a:spcBef>
              <a:spcAft>
                <a:spcPts val="0"/>
              </a:spcAft>
              <a:buSzPts val="300"/>
              <a:buFont typeface="Open Sans"/>
              <a:buNone/>
              <a:defRPr sz="700">
                <a:latin typeface="Open Sans"/>
                <a:ea typeface="Open Sans"/>
                <a:cs typeface="Open Sans"/>
                <a:sym typeface="Open Sans"/>
              </a:defRPr>
            </a:lvl2pPr>
            <a:lvl3pPr lvl="2" algn="l">
              <a:lnSpc>
                <a:spcPct val="100000"/>
              </a:lnSpc>
              <a:spcBef>
                <a:spcPts val="0"/>
              </a:spcBef>
              <a:spcAft>
                <a:spcPts val="0"/>
              </a:spcAft>
              <a:buSzPts val="300"/>
              <a:buFont typeface="Open Sans"/>
              <a:buNone/>
              <a:defRPr sz="700">
                <a:latin typeface="Open Sans"/>
                <a:ea typeface="Open Sans"/>
                <a:cs typeface="Open Sans"/>
                <a:sym typeface="Open Sans"/>
              </a:defRPr>
            </a:lvl3pPr>
            <a:lvl4pPr lvl="3" algn="l">
              <a:lnSpc>
                <a:spcPct val="100000"/>
              </a:lnSpc>
              <a:spcBef>
                <a:spcPts val="0"/>
              </a:spcBef>
              <a:spcAft>
                <a:spcPts val="0"/>
              </a:spcAft>
              <a:buSzPts val="300"/>
              <a:buFont typeface="Open Sans"/>
              <a:buNone/>
              <a:defRPr sz="700">
                <a:latin typeface="Open Sans"/>
                <a:ea typeface="Open Sans"/>
                <a:cs typeface="Open Sans"/>
                <a:sym typeface="Open Sans"/>
              </a:defRPr>
            </a:lvl4pPr>
            <a:lvl5pPr lvl="4" algn="l">
              <a:lnSpc>
                <a:spcPct val="100000"/>
              </a:lnSpc>
              <a:spcBef>
                <a:spcPts val="0"/>
              </a:spcBef>
              <a:spcAft>
                <a:spcPts val="0"/>
              </a:spcAft>
              <a:buSzPts val="300"/>
              <a:buFont typeface="Open Sans"/>
              <a:buNone/>
              <a:defRPr sz="700">
                <a:latin typeface="Open Sans"/>
                <a:ea typeface="Open Sans"/>
                <a:cs typeface="Open Sans"/>
                <a:sym typeface="Open Sans"/>
              </a:defRPr>
            </a:lvl5pPr>
            <a:lvl6pPr lvl="5" algn="l">
              <a:lnSpc>
                <a:spcPct val="100000"/>
              </a:lnSpc>
              <a:spcBef>
                <a:spcPts val="0"/>
              </a:spcBef>
              <a:spcAft>
                <a:spcPts val="0"/>
              </a:spcAft>
              <a:buSzPts val="300"/>
              <a:buFont typeface="Open Sans"/>
              <a:buNone/>
              <a:defRPr sz="700">
                <a:latin typeface="Open Sans"/>
                <a:ea typeface="Open Sans"/>
                <a:cs typeface="Open Sans"/>
                <a:sym typeface="Open Sans"/>
              </a:defRPr>
            </a:lvl6pPr>
            <a:lvl7pPr lvl="6" algn="l">
              <a:lnSpc>
                <a:spcPct val="100000"/>
              </a:lnSpc>
              <a:spcBef>
                <a:spcPts val="0"/>
              </a:spcBef>
              <a:spcAft>
                <a:spcPts val="0"/>
              </a:spcAft>
              <a:buSzPts val="300"/>
              <a:buFont typeface="Open Sans"/>
              <a:buNone/>
              <a:defRPr sz="700">
                <a:latin typeface="Open Sans"/>
                <a:ea typeface="Open Sans"/>
                <a:cs typeface="Open Sans"/>
                <a:sym typeface="Open Sans"/>
              </a:defRPr>
            </a:lvl7pPr>
            <a:lvl8pPr lvl="7" algn="l">
              <a:lnSpc>
                <a:spcPct val="100000"/>
              </a:lnSpc>
              <a:spcBef>
                <a:spcPts val="0"/>
              </a:spcBef>
              <a:spcAft>
                <a:spcPts val="0"/>
              </a:spcAft>
              <a:buSzPts val="300"/>
              <a:buFont typeface="Open Sans"/>
              <a:buNone/>
              <a:defRPr sz="700">
                <a:latin typeface="Open Sans"/>
                <a:ea typeface="Open Sans"/>
                <a:cs typeface="Open Sans"/>
                <a:sym typeface="Open Sans"/>
              </a:defRPr>
            </a:lvl8pPr>
            <a:lvl9pPr lvl="8" algn="l">
              <a:lnSpc>
                <a:spcPct val="100000"/>
              </a:lnSpc>
              <a:spcBef>
                <a:spcPts val="0"/>
              </a:spcBef>
              <a:spcAft>
                <a:spcPts val="0"/>
              </a:spcAft>
              <a:buSzPts val="300"/>
              <a:buFont typeface="Open Sans"/>
              <a:buNone/>
              <a:defRPr sz="700">
                <a:latin typeface="Open Sans"/>
                <a:ea typeface="Open Sans"/>
                <a:cs typeface="Open Sans"/>
                <a:sym typeface="Open Sans"/>
              </a:defRPr>
            </a:lvl9pPr>
          </a:lstStyle>
          <a:p/>
        </p:txBody>
      </p:sp>
      <p:sp>
        <p:nvSpPr>
          <p:cNvPr id="92" name="Google Shape;92;p10"/>
          <p:cNvSpPr txBox="1"/>
          <p:nvPr>
            <p:ph idx="1" type="body"/>
          </p:nvPr>
        </p:nvSpPr>
        <p:spPr>
          <a:xfrm>
            <a:off x="432000" y="2668686"/>
            <a:ext cx="5472000" cy="2999426"/>
          </a:xfrm>
          <a:prstGeom prst="rect">
            <a:avLst/>
          </a:prstGeom>
          <a:noFill/>
          <a:ln>
            <a:noFill/>
          </a:ln>
        </p:spPr>
        <p:txBody>
          <a:bodyPr anchorCtr="0" anchor="b" bIns="0" lIns="0" spcFirstLastPara="1" rIns="0" wrap="square" tIns="0">
            <a:noAutofit/>
          </a:bodyPr>
          <a:lstStyle>
            <a:lvl1pPr indent="-342900" lvl="0" marL="457200" algn="l">
              <a:lnSpc>
                <a:spcPct val="100000"/>
              </a:lnSpc>
              <a:spcBef>
                <a:spcPts val="800"/>
              </a:spcBef>
              <a:spcAft>
                <a:spcPts val="0"/>
              </a:spcAft>
              <a:buSzPts val="1800"/>
              <a:buChar char="•"/>
              <a:defRPr>
                <a:solidFill>
                  <a:srgbClr val="3F3F3F"/>
                </a:solidFill>
              </a:defRPr>
            </a:lvl1pPr>
            <a:lvl2pPr indent="-330200" lvl="1" marL="914400" algn="l">
              <a:lnSpc>
                <a:spcPct val="100000"/>
              </a:lnSpc>
              <a:spcBef>
                <a:spcPts val="800"/>
              </a:spcBef>
              <a:spcAft>
                <a:spcPts val="0"/>
              </a:spcAft>
              <a:buSzPts val="1600"/>
              <a:buChar char="•"/>
              <a:defRPr>
                <a:solidFill>
                  <a:srgbClr val="3F3F3F"/>
                </a:solidFill>
              </a:defRPr>
            </a:lvl2pPr>
            <a:lvl3pPr indent="-317500" lvl="2" marL="1371600" algn="l">
              <a:lnSpc>
                <a:spcPct val="100000"/>
              </a:lnSpc>
              <a:spcBef>
                <a:spcPts val="800"/>
              </a:spcBef>
              <a:spcAft>
                <a:spcPts val="0"/>
              </a:spcAft>
              <a:buSzPts val="1400"/>
              <a:buChar char="•"/>
              <a:defRPr>
                <a:solidFill>
                  <a:srgbClr val="3F3F3F"/>
                </a:solidFill>
              </a:defRPr>
            </a:lvl3pPr>
            <a:lvl4pPr indent="-317500" lvl="3" marL="1828800" algn="l">
              <a:lnSpc>
                <a:spcPct val="100000"/>
              </a:lnSpc>
              <a:spcBef>
                <a:spcPts val="800"/>
              </a:spcBef>
              <a:spcAft>
                <a:spcPts val="0"/>
              </a:spcAft>
              <a:buSzPts val="1400"/>
              <a:buChar char="•"/>
              <a:defRPr>
                <a:solidFill>
                  <a:srgbClr val="3F3F3F"/>
                </a:solidFill>
              </a:defRPr>
            </a:lvl4pPr>
            <a:lvl5pPr indent="-317500" lvl="4" marL="2286000" algn="l">
              <a:lnSpc>
                <a:spcPct val="100000"/>
              </a:lnSpc>
              <a:spcBef>
                <a:spcPts val="800"/>
              </a:spcBef>
              <a:spcAft>
                <a:spcPts val="0"/>
              </a:spcAft>
              <a:buSzPts val="1400"/>
              <a:buChar char="•"/>
              <a:defRPr>
                <a:solidFill>
                  <a:srgbClr val="3F3F3F"/>
                </a:solidFill>
              </a:defRPr>
            </a:lvl5pPr>
            <a:lvl6pPr indent="-342900" lvl="5" marL="2743200" algn="l">
              <a:lnSpc>
                <a:spcPct val="100000"/>
              </a:lnSpc>
              <a:spcBef>
                <a:spcPts val="800"/>
              </a:spcBef>
              <a:spcAft>
                <a:spcPts val="0"/>
              </a:spcAft>
              <a:buClr>
                <a:schemeClr val="dk1"/>
              </a:buClr>
              <a:buSzPts val="1800"/>
              <a:buChar char="•"/>
              <a:defRPr/>
            </a:lvl6pPr>
            <a:lvl7pPr indent="-342900" lvl="6" marL="3200400" algn="l">
              <a:lnSpc>
                <a:spcPct val="100000"/>
              </a:lnSpc>
              <a:spcBef>
                <a:spcPts val="800"/>
              </a:spcBef>
              <a:spcAft>
                <a:spcPts val="0"/>
              </a:spcAft>
              <a:buClr>
                <a:schemeClr val="dk1"/>
              </a:buClr>
              <a:buSzPts val="1800"/>
              <a:buChar char="•"/>
              <a:defRPr/>
            </a:lvl7pPr>
            <a:lvl8pPr indent="-342900" lvl="7" marL="3657600" algn="l">
              <a:lnSpc>
                <a:spcPct val="100000"/>
              </a:lnSpc>
              <a:spcBef>
                <a:spcPts val="800"/>
              </a:spcBef>
              <a:spcAft>
                <a:spcPts val="0"/>
              </a:spcAft>
              <a:buClr>
                <a:schemeClr val="dk1"/>
              </a:buClr>
              <a:buSzPts val="1800"/>
              <a:buChar char="•"/>
              <a:defRPr/>
            </a:lvl8pPr>
            <a:lvl9pPr indent="-342900" lvl="8" marL="4114800" algn="l">
              <a:lnSpc>
                <a:spcPct val="100000"/>
              </a:lnSpc>
              <a:spcBef>
                <a:spcPts val="800"/>
              </a:spcBef>
              <a:spcAft>
                <a:spcPts val="0"/>
              </a:spcAft>
              <a:buClr>
                <a:schemeClr val="dk1"/>
              </a:buClr>
              <a:buSzPts val="1800"/>
              <a:buChar char="•"/>
              <a:defRPr/>
            </a:lvl9pPr>
          </a:lstStyle>
          <a:p/>
        </p:txBody>
      </p:sp>
      <p:sp>
        <p:nvSpPr>
          <p:cNvPr id="93" name="Google Shape;93;p10"/>
          <p:cNvSpPr txBox="1"/>
          <p:nvPr>
            <p:ph idx="12" type="sldNum"/>
          </p:nvPr>
        </p:nvSpPr>
        <p:spPr>
          <a:xfrm>
            <a:off x="11760000" y="6371351"/>
            <a:ext cx="432000" cy="432000"/>
          </a:xfrm>
          <a:prstGeom prst="rect">
            <a:avLst/>
          </a:prstGeom>
          <a:solidFill>
            <a:srgbClr val="3F3F3F"/>
          </a:solidFill>
          <a:ln>
            <a:noFill/>
          </a:ln>
        </p:spPr>
        <p:txBody>
          <a:bodyPr anchorCtr="0" anchor="ctr" bIns="0" lIns="0" spcFirstLastPara="1" rIns="0" wrap="square" tIns="0">
            <a:noAutofit/>
          </a:bodyPr>
          <a:lstStyle>
            <a:lvl1pPr indent="0" lvl="0" marL="0" marR="0" algn="ctr">
              <a:lnSpc>
                <a:spcPct val="100000"/>
              </a:lnSpc>
              <a:spcBef>
                <a:spcPts val="0"/>
              </a:spcBef>
              <a:spcAft>
                <a:spcPts val="0"/>
              </a:spcAft>
              <a:buClr>
                <a:srgbClr val="000000"/>
              </a:buClr>
              <a:buSzPts val="1200"/>
              <a:buFont typeface="Arial"/>
              <a:buNone/>
              <a:defRPr b="0" i="0" sz="1200" u="none" cap="none" strike="noStrike">
                <a:solidFill>
                  <a:schemeClr val="lt1"/>
                </a:solidFill>
                <a:latin typeface="Corbel"/>
                <a:ea typeface="Corbel"/>
                <a:cs typeface="Corbel"/>
                <a:sym typeface="Corbel"/>
              </a:defRPr>
            </a:lvl1pPr>
            <a:lvl2pPr indent="0" lvl="1" marL="0" marR="0" algn="ctr">
              <a:lnSpc>
                <a:spcPct val="100000"/>
              </a:lnSpc>
              <a:spcBef>
                <a:spcPts val="0"/>
              </a:spcBef>
              <a:spcAft>
                <a:spcPts val="0"/>
              </a:spcAft>
              <a:buClr>
                <a:srgbClr val="000000"/>
              </a:buClr>
              <a:buSzPts val="1200"/>
              <a:buFont typeface="Arial"/>
              <a:buNone/>
              <a:defRPr b="0" i="0" sz="1200" u="none" cap="none" strike="noStrike">
                <a:solidFill>
                  <a:schemeClr val="lt1"/>
                </a:solidFill>
                <a:latin typeface="Corbel"/>
                <a:ea typeface="Corbel"/>
                <a:cs typeface="Corbel"/>
                <a:sym typeface="Corbel"/>
              </a:defRPr>
            </a:lvl2pPr>
            <a:lvl3pPr indent="0" lvl="2" marL="0" marR="0" algn="ctr">
              <a:lnSpc>
                <a:spcPct val="100000"/>
              </a:lnSpc>
              <a:spcBef>
                <a:spcPts val="0"/>
              </a:spcBef>
              <a:spcAft>
                <a:spcPts val="0"/>
              </a:spcAft>
              <a:buClr>
                <a:srgbClr val="000000"/>
              </a:buClr>
              <a:buSzPts val="1200"/>
              <a:buFont typeface="Arial"/>
              <a:buNone/>
              <a:defRPr b="0" i="0" sz="1200" u="none" cap="none" strike="noStrike">
                <a:solidFill>
                  <a:schemeClr val="lt1"/>
                </a:solidFill>
                <a:latin typeface="Corbel"/>
                <a:ea typeface="Corbel"/>
                <a:cs typeface="Corbel"/>
                <a:sym typeface="Corbel"/>
              </a:defRPr>
            </a:lvl3pPr>
            <a:lvl4pPr indent="0" lvl="3" marL="0" marR="0" algn="ctr">
              <a:lnSpc>
                <a:spcPct val="100000"/>
              </a:lnSpc>
              <a:spcBef>
                <a:spcPts val="0"/>
              </a:spcBef>
              <a:spcAft>
                <a:spcPts val="0"/>
              </a:spcAft>
              <a:buClr>
                <a:srgbClr val="000000"/>
              </a:buClr>
              <a:buSzPts val="1200"/>
              <a:buFont typeface="Arial"/>
              <a:buNone/>
              <a:defRPr b="0" i="0" sz="1200" u="none" cap="none" strike="noStrike">
                <a:solidFill>
                  <a:schemeClr val="lt1"/>
                </a:solidFill>
                <a:latin typeface="Corbel"/>
                <a:ea typeface="Corbel"/>
                <a:cs typeface="Corbel"/>
                <a:sym typeface="Corbel"/>
              </a:defRPr>
            </a:lvl4pPr>
            <a:lvl5pPr indent="0" lvl="4" marL="0" marR="0" algn="ctr">
              <a:lnSpc>
                <a:spcPct val="100000"/>
              </a:lnSpc>
              <a:spcBef>
                <a:spcPts val="0"/>
              </a:spcBef>
              <a:spcAft>
                <a:spcPts val="0"/>
              </a:spcAft>
              <a:buClr>
                <a:srgbClr val="000000"/>
              </a:buClr>
              <a:buSzPts val="1200"/>
              <a:buFont typeface="Arial"/>
              <a:buNone/>
              <a:defRPr b="0" i="0" sz="1200" u="none" cap="none" strike="noStrike">
                <a:solidFill>
                  <a:schemeClr val="lt1"/>
                </a:solidFill>
                <a:latin typeface="Corbel"/>
                <a:ea typeface="Corbel"/>
                <a:cs typeface="Corbel"/>
                <a:sym typeface="Corbel"/>
              </a:defRPr>
            </a:lvl5pPr>
            <a:lvl6pPr indent="0" lvl="5" marL="0" marR="0" algn="ctr">
              <a:lnSpc>
                <a:spcPct val="100000"/>
              </a:lnSpc>
              <a:spcBef>
                <a:spcPts val="0"/>
              </a:spcBef>
              <a:spcAft>
                <a:spcPts val="0"/>
              </a:spcAft>
              <a:buClr>
                <a:srgbClr val="000000"/>
              </a:buClr>
              <a:buSzPts val="1200"/>
              <a:buFont typeface="Arial"/>
              <a:buNone/>
              <a:defRPr b="0" i="0" sz="1200" u="none" cap="none" strike="noStrike">
                <a:solidFill>
                  <a:schemeClr val="lt1"/>
                </a:solidFill>
                <a:latin typeface="Corbel"/>
                <a:ea typeface="Corbel"/>
                <a:cs typeface="Corbel"/>
                <a:sym typeface="Corbel"/>
              </a:defRPr>
            </a:lvl6pPr>
            <a:lvl7pPr indent="0" lvl="6" marL="0" marR="0" algn="ctr">
              <a:lnSpc>
                <a:spcPct val="100000"/>
              </a:lnSpc>
              <a:spcBef>
                <a:spcPts val="0"/>
              </a:spcBef>
              <a:spcAft>
                <a:spcPts val="0"/>
              </a:spcAft>
              <a:buClr>
                <a:srgbClr val="000000"/>
              </a:buClr>
              <a:buSzPts val="1200"/>
              <a:buFont typeface="Arial"/>
              <a:buNone/>
              <a:defRPr b="0" i="0" sz="1200" u="none" cap="none" strike="noStrike">
                <a:solidFill>
                  <a:schemeClr val="lt1"/>
                </a:solidFill>
                <a:latin typeface="Corbel"/>
                <a:ea typeface="Corbel"/>
                <a:cs typeface="Corbel"/>
                <a:sym typeface="Corbel"/>
              </a:defRPr>
            </a:lvl7pPr>
            <a:lvl8pPr indent="0" lvl="7" marL="0" marR="0" algn="ctr">
              <a:lnSpc>
                <a:spcPct val="100000"/>
              </a:lnSpc>
              <a:spcBef>
                <a:spcPts val="0"/>
              </a:spcBef>
              <a:spcAft>
                <a:spcPts val="0"/>
              </a:spcAft>
              <a:buClr>
                <a:srgbClr val="000000"/>
              </a:buClr>
              <a:buSzPts val="1200"/>
              <a:buFont typeface="Arial"/>
              <a:buNone/>
              <a:defRPr b="0" i="0" sz="1200" u="none" cap="none" strike="noStrike">
                <a:solidFill>
                  <a:schemeClr val="lt1"/>
                </a:solidFill>
                <a:latin typeface="Corbel"/>
                <a:ea typeface="Corbel"/>
                <a:cs typeface="Corbel"/>
                <a:sym typeface="Corbel"/>
              </a:defRPr>
            </a:lvl8pPr>
            <a:lvl9pPr indent="0" lvl="8" marL="0" marR="0" algn="ctr">
              <a:lnSpc>
                <a:spcPct val="100000"/>
              </a:lnSpc>
              <a:spcBef>
                <a:spcPts val="0"/>
              </a:spcBef>
              <a:spcAft>
                <a:spcPts val="0"/>
              </a:spcAft>
              <a:buClr>
                <a:srgbClr val="000000"/>
              </a:buClr>
              <a:buSzPts val="1200"/>
              <a:buFont typeface="Arial"/>
              <a:buNone/>
              <a:defRPr b="0" i="0" sz="1200" u="none" cap="none" strike="noStrike">
                <a:solidFill>
                  <a:schemeClr val="lt1"/>
                </a:solidFill>
                <a:latin typeface="Corbel"/>
                <a:ea typeface="Corbel"/>
                <a:cs typeface="Corbel"/>
                <a:sym typeface="Corbel"/>
              </a:defRPr>
            </a:lvl9pPr>
          </a:lstStyle>
          <a:p>
            <a:pPr indent="0" lvl="0" marL="0" rtl="0" algn="ctr">
              <a:spcBef>
                <a:spcPts val="0"/>
              </a:spcBef>
              <a:spcAft>
                <a:spcPts val="0"/>
              </a:spcAft>
              <a:buNone/>
            </a:pPr>
            <a:fld id="{00000000-1234-1234-1234-123412341234}" type="slidenum">
              <a:rPr lang="en-US"/>
              <a:t>‹#›</a:t>
            </a:fld>
            <a:endParaRPr/>
          </a:p>
        </p:txBody>
      </p:sp>
      <p:sp>
        <p:nvSpPr>
          <p:cNvPr id="94" name="Google Shape;94;p10"/>
          <p:cNvSpPr/>
          <p:nvPr/>
        </p:nvSpPr>
        <p:spPr>
          <a:xfrm>
            <a:off x="9348588" y="3700775"/>
            <a:ext cx="2411412" cy="114824"/>
          </a:xfrm>
          <a:prstGeom prst="rect">
            <a:avLst/>
          </a:prstGeom>
          <a:solidFill>
            <a:srgbClr val="186D8D"/>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ndara"/>
              <a:ea typeface="Candara"/>
              <a:cs typeface="Candara"/>
              <a:sym typeface="Candara"/>
            </a:endParaRPr>
          </a:p>
        </p:txBody>
      </p:sp>
      <p:sp>
        <p:nvSpPr>
          <p:cNvPr id="95" name="Google Shape;95;p10"/>
          <p:cNvSpPr txBox="1"/>
          <p:nvPr/>
        </p:nvSpPr>
        <p:spPr>
          <a:xfrm>
            <a:off x="6266988" y="5532206"/>
            <a:ext cx="844800" cy="6696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050"/>
              <a:buFont typeface="Arial"/>
              <a:buNone/>
            </a:pPr>
            <a:r>
              <a:rPr b="0" i="0" lang="en-US" sz="750" u="none" cap="none" strike="noStrike">
                <a:solidFill>
                  <a:schemeClr val="lt1"/>
                </a:solidFill>
                <a:latin typeface="Arial Narrow"/>
                <a:ea typeface="Arial Narrow"/>
                <a:cs typeface="Arial Narrow"/>
                <a:sym typeface="Arial Narrow"/>
              </a:rPr>
              <a:t>Large intact PCB imaged on Apex XCT at multiple FOVs and voxels down to 1 μm</a:t>
            </a:r>
            <a:endParaRPr b="0" i="0" sz="1100" u="none" cap="none" strike="noStrike">
              <a:solidFill>
                <a:srgbClr val="000000"/>
              </a:solidFill>
              <a:latin typeface="Arial"/>
              <a:ea typeface="Arial"/>
              <a:cs typeface="Arial"/>
              <a:sym typeface="Arial"/>
            </a:endParaRPr>
          </a:p>
        </p:txBody>
      </p:sp>
      <p:sp>
        <p:nvSpPr>
          <p:cNvPr id="96" name="Google Shape;96;p10"/>
          <p:cNvSpPr txBox="1"/>
          <p:nvPr>
            <p:ph idx="2" type="subTitle"/>
          </p:nvPr>
        </p:nvSpPr>
        <p:spPr>
          <a:xfrm>
            <a:off x="7111800" y="4787900"/>
            <a:ext cx="4648200" cy="1098900"/>
          </a:xfrm>
          <a:prstGeom prst="rect">
            <a:avLst/>
          </a:prstGeom>
          <a:solidFill>
            <a:srgbClr val="186D8D">
              <a:alpha val="80000"/>
            </a:srgbClr>
          </a:solidFill>
          <a:ln>
            <a:noFill/>
          </a:ln>
        </p:spPr>
        <p:txBody>
          <a:bodyPr anchorCtr="0" anchor="ctr" bIns="91425" lIns="342900" spcFirstLastPara="1" rIns="91425" wrap="square" tIns="91425">
            <a:noAutofit/>
          </a:bodyPr>
          <a:lstStyle>
            <a:lvl1pPr lvl="0" rtl="0" algn="r">
              <a:lnSpc>
                <a:spcPct val="100000"/>
              </a:lnSpc>
              <a:spcBef>
                <a:spcPts val="1000"/>
              </a:spcBef>
              <a:spcAft>
                <a:spcPts val="0"/>
              </a:spcAft>
              <a:buClr>
                <a:schemeClr val="lt1"/>
              </a:buClr>
              <a:buSzPts val="1800"/>
              <a:buNone/>
              <a:defRPr>
                <a:solidFill>
                  <a:schemeClr val="lt1"/>
                </a:solidFill>
              </a:defRPr>
            </a:lvl1pPr>
            <a:lvl2pPr lvl="1" rtl="0" algn="r">
              <a:lnSpc>
                <a:spcPct val="100000"/>
              </a:lnSpc>
              <a:spcBef>
                <a:spcPts val="1000"/>
              </a:spcBef>
              <a:spcAft>
                <a:spcPts val="0"/>
              </a:spcAft>
              <a:buClr>
                <a:schemeClr val="lt1"/>
              </a:buClr>
              <a:buSzPts val="1800"/>
              <a:buNone/>
              <a:defRPr>
                <a:solidFill>
                  <a:schemeClr val="lt1"/>
                </a:solidFill>
              </a:defRPr>
            </a:lvl2pPr>
            <a:lvl3pPr lvl="2" rtl="0" algn="r">
              <a:lnSpc>
                <a:spcPct val="100000"/>
              </a:lnSpc>
              <a:spcBef>
                <a:spcPts val="1000"/>
              </a:spcBef>
              <a:spcAft>
                <a:spcPts val="0"/>
              </a:spcAft>
              <a:buClr>
                <a:schemeClr val="lt1"/>
              </a:buClr>
              <a:buSzPts val="1800"/>
              <a:buNone/>
              <a:defRPr>
                <a:solidFill>
                  <a:schemeClr val="lt1"/>
                </a:solidFill>
              </a:defRPr>
            </a:lvl3pPr>
            <a:lvl4pPr lvl="3" rtl="0" algn="r">
              <a:lnSpc>
                <a:spcPct val="100000"/>
              </a:lnSpc>
              <a:spcBef>
                <a:spcPts val="1000"/>
              </a:spcBef>
              <a:spcAft>
                <a:spcPts val="0"/>
              </a:spcAft>
              <a:buClr>
                <a:schemeClr val="lt1"/>
              </a:buClr>
              <a:buSzPts val="1800"/>
              <a:buNone/>
              <a:defRPr>
                <a:solidFill>
                  <a:schemeClr val="lt1"/>
                </a:solidFill>
              </a:defRPr>
            </a:lvl4pPr>
            <a:lvl5pPr lvl="4" rtl="0" algn="r">
              <a:lnSpc>
                <a:spcPct val="100000"/>
              </a:lnSpc>
              <a:spcBef>
                <a:spcPts val="1000"/>
              </a:spcBef>
              <a:spcAft>
                <a:spcPts val="0"/>
              </a:spcAft>
              <a:buClr>
                <a:schemeClr val="lt1"/>
              </a:buClr>
              <a:buSzPts val="1800"/>
              <a:buNone/>
              <a:defRPr>
                <a:solidFill>
                  <a:schemeClr val="lt1"/>
                </a:solidFill>
              </a:defRPr>
            </a:lvl5pPr>
            <a:lvl6pPr lvl="5" rtl="0" algn="r">
              <a:lnSpc>
                <a:spcPct val="100000"/>
              </a:lnSpc>
              <a:spcBef>
                <a:spcPts val="1000"/>
              </a:spcBef>
              <a:spcAft>
                <a:spcPts val="0"/>
              </a:spcAft>
              <a:buClr>
                <a:schemeClr val="lt1"/>
              </a:buClr>
              <a:buSzPts val="1800"/>
              <a:buNone/>
              <a:defRPr>
                <a:solidFill>
                  <a:schemeClr val="lt1"/>
                </a:solidFill>
              </a:defRPr>
            </a:lvl6pPr>
            <a:lvl7pPr lvl="6" rtl="0" algn="r">
              <a:lnSpc>
                <a:spcPct val="100000"/>
              </a:lnSpc>
              <a:spcBef>
                <a:spcPts val="1000"/>
              </a:spcBef>
              <a:spcAft>
                <a:spcPts val="0"/>
              </a:spcAft>
              <a:buClr>
                <a:schemeClr val="lt1"/>
              </a:buClr>
              <a:buSzPts val="1800"/>
              <a:buNone/>
              <a:defRPr>
                <a:solidFill>
                  <a:schemeClr val="lt1"/>
                </a:solidFill>
              </a:defRPr>
            </a:lvl7pPr>
            <a:lvl8pPr lvl="7" rtl="0" algn="r">
              <a:lnSpc>
                <a:spcPct val="100000"/>
              </a:lnSpc>
              <a:spcBef>
                <a:spcPts val="1000"/>
              </a:spcBef>
              <a:spcAft>
                <a:spcPts val="0"/>
              </a:spcAft>
              <a:buClr>
                <a:schemeClr val="lt1"/>
              </a:buClr>
              <a:buSzPts val="1800"/>
              <a:buNone/>
              <a:defRPr>
                <a:solidFill>
                  <a:schemeClr val="lt1"/>
                </a:solidFill>
              </a:defRPr>
            </a:lvl8pPr>
            <a:lvl9pPr lvl="8" rtl="0" algn="r">
              <a:lnSpc>
                <a:spcPct val="100000"/>
              </a:lnSpc>
              <a:spcBef>
                <a:spcPts val="1000"/>
              </a:spcBef>
              <a:spcAft>
                <a:spcPts val="0"/>
              </a:spcAft>
              <a:buClr>
                <a:schemeClr val="lt1"/>
              </a:buClr>
              <a:buSzPts val="1800"/>
              <a:buNone/>
              <a:defRPr>
                <a:solidFill>
                  <a:schemeClr val="lt1"/>
                </a:solidFill>
              </a:defRPr>
            </a:lvl9pPr>
          </a:lstStyle>
          <a:p/>
        </p:txBody>
      </p:sp>
      <p:sp>
        <p:nvSpPr>
          <p:cNvPr id="97" name="Google Shape;97;p10"/>
          <p:cNvSpPr txBox="1"/>
          <p:nvPr/>
        </p:nvSpPr>
        <p:spPr>
          <a:xfrm>
            <a:off x="431800" y="6439820"/>
            <a:ext cx="5664000" cy="295200"/>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1200"/>
              <a:buFont typeface="Arial"/>
              <a:buNone/>
            </a:pPr>
            <a:r>
              <a:rPr b="0" i="0" lang="en-US" sz="1200" u="none" cap="none" strike="noStrike">
                <a:solidFill>
                  <a:srgbClr val="3F3F3F"/>
                </a:solidFill>
                <a:latin typeface="Candara"/>
                <a:ea typeface="Candara"/>
                <a:cs typeface="Candara"/>
                <a:sym typeface="Candara"/>
              </a:rPr>
              <a:t>Sigray Confidential – Do not Distribute</a:t>
            </a:r>
            <a:endParaRPr b="0" i="0" sz="1200" u="none" cap="none" strike="noStrike">
              <a:solidFill>
                <a:srgbClr val="3F3F3F"/>
              </a:solidFill>
              <a:latin typeface="Candara"/>
              <a:ea typeface="Candara"/>
              <a:cs typeface="Candara"/>
              <a:sym typeface="Candara"/>
            </a:endParaRPr>
          </a:p>
        </p:txBody>
      </p:sp>
    </p:spTree>
  </p:cSld>
  <p:clrMapOvr>
    <a:masterClrMapping/>
  </p:clrMapOvr>
</p:sldLayout>
</file>

<file path=ppt/slideMasters/_rels/slideMaster1.xml.rels><?xml version="1.0" encoding="UTF-8" standalone="yes"?><Relationships xmlns="http://schemas.openxmlformats.org/package/2006/relationships"><Relationship Id="rId20" Type="http://schemas.openxmlformats.org/officeDocument/2006/relationships/slideLayout" Target="../slideLayouts/slideLayout19.xml"/><Relationship Id="rId22" Type="http://schemas.openxmlformats.org/officeDocument/2006/relationships/slideLayout" Target="../slideLayouts/slideLayout21.xml"/><Relationship Id="rId21" Type="http://schemas.openxmlformats.org/officeDocument/2006/relationships/slideLayout" Target="../slideLayouts/slideLayout20.xml"/><Relationship Id="rId24" Type="http://schemas.openxmlformats.org/officeDocument/2006/relationships/slideLayout" Target="../slideLayouts/slideLayout23.xml"/><Relationship Id="rId23" Type="http://schemas.openxmlformats.org/officeDocument/2006/relationships/slideLayout" Target="../slideLayouts/slideLayout22.xml"/><Relationship Id="rId1" Type="http://schemas.openxmlformats.org/officeDocument/2006/relationships/image" Target="../media/image2.png"/><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9" Type="http://schemas.openxmlformats.org/officeDocument/2006/relationships/slideLayout" Target="../slideLayouts/slideLayout8.xml"/><Relationship Id="rId26" Type="http://schemas.openxmlformats.org/officeDocument/2006/relationships/slideLayout" Target="../slideLayouts/slideLayout25.xml"/><Relationship Id="rId25" Type="http://schemas.openxmlformats.org/officeDocument/2006/relationships/slideLayout" Target="../slideLayouts/slideLayout24.xml"/><Relationship Id="rId28" Type="http://schemas.openxmlformats.org/officeDocument/2006/relationships/theme" Target="../theme/theme2.xml"/><Relationship Id="rId27" Type="http://schemas.openxmlformats.org/officeDocument/2006/relationships/slideLayout" Target="../slideLayouts/slideLayout26.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11" Type="http://schemas.openxmlformats.org/officeDocument/2006/relationships/slideLayout" Target="../slideLayouts/slideLayout10.xml"/><Relationship Id="rId10" Type="http://schemas.openxmlformats.org/officeDocument/2006/relationships/slideLayout" Target="../slideLayouts/slideLayout9.xml"/><Relationship Id="rId13" Type="http://schemas.openxmlformats.org/officeDocument/2006/relationships/slideLayout" Target="../slideLayouts/slideLayout12.xml"/><Relationship Id="rId12" Type="http://schemas.openxmlformats.org/officeDocument/2006/relationships/slideLayout" Target="../slideLayouts/slideLayout11.xml"/><Relationship Id="rId15" Type="http://schemas.openxmlformats.org/officeDocument/2006/relationships/slideLayout" Target="../slideLayouts/slideLayout14.xml"/><Relationship Id="rId14" Type="http://schemas.openxmlformats.org/officeDocument/2006/relationships/slideLayout" Target="../slideLayouts/slideLayout13.xml"/><Relationship Id="rId17" Type="http://schemas.openxmlformats.org/officeDocument/2006/relationships/slideLayout" Target="../slideLayouts/slideLayout16.xml"/><Relationship Id="rId16" Type="http://schemas.openxmlformats.org/officeDocument/2006/relationships/slideLayout" Target="../slideLayouts/slideLayout15.xml"/><Relationship Id="rId19" Type="http://schemas.openxmlformats.org/officeDocument/2006/relationships/slideLayout" Target="../slideLayouts/slideLayout18.xml"/><Relationship Id="rId18" Type="http://schemas.openxmlformats.org/officeDocument/2006/relationships/slideLayout" Target="../slideLayouts/slideLayout17.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1"/>
          <p:cNvSpPr/>
          <p:nvPr/>
        </p:nvSpPr>
        <p:spPr>
          <a:xfrm>
            <a:off x="9780101" y="6371351"/>
            <a:ext cx="1979897" cy="431994"/>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ndara"/>
              <a:ea typeface="Candara"/>
              <a:cs typeface="Candara"/>
              <a:sym typeface="Candara"/>
            </a:endParaRPr>
          </a:p>
        </p:txBody>
      </p:sp>
      <p:sp>
        <p:nvSpPr>
          <p:cNvPr id="11" name="Google Shape;11;p1"/>
          <p:cNvSpPr/>
          <p:nvPr/>
        </p:nvSpPr>
        <p:spPr>
          <a:xfrm>
            <a:off x="9780103" y="6803351"/>
            <a:ext cx="1979897" cy="54650"/>
          </a:xfrm>
          <a:prstGeom prst="rect">
            <a:avLst/>
          </a:prstGeom>
          <a:solidFill>
            <a:srgbClr val="D9D9D9"/>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ndara"/>
              <a:ea typeface="Candara"/>
              <a:cs typeface="Candara"/>
              <a:sym typeface="Candara"/>
            </a:endParaRPr>
          </a:p>
        </p:txBody>
      </p:sp>
      <p:sp>
        <p:nvSpPr>
          <p:cNvPr id="12" name="Google Shape;12;p1"/>
          <p:cNvSpPr/>
          <p:nvPr/>
        </p:nvSpPr>
        <p:spPr>
          <a:xfrm>
            <a:off x="0" y="6371351"/>
            <a:ext cx="9780102" cy="432000"/>
          </a:xfrm>
          <a:custGeom>
            <a:rect b="b" l="l" r="r" t="t"/>
            <a:pathLst>
              <a:path extrusionOk="0" h="432000" w="9780102">
                <a:moveTo>
                  <a:pt x="0" y="0"/>
                </a:moveTo>
                <a:lnTo>
                  <a:pt x="9780102" y="0"/>
                </a:lnTo>
                <a:lnTo>
                  <a:pt x="9780102" y="432000"/>
                </a:lnTo>
                <a:lnTo>
                  <a:pt x="0" y="432000"/>
                </a:lnTo>
                <a:close/>
              </a:path>
            </a:pathLst>
          </a:custGeom>
          <a:solidFill>
            <a:srgbClr val="F2F2F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ndara"/>
              <a:ea typeface="Candara"/>
              <a:cs typeface="Candara"/>
              <a:sym typeface="Candara"/>
            </a:endParaRPr>
          </a:p>
        </p:txBody>
      </p:sp>
      <p:sp>
        <p:nvSpPr>
          <p:cNvPr id="13" name="Google Shape;13;p1"/>
          <p:cNvSpPr txBox="1"/>
          <p:nvPr>
            <p:ph type="title"/>
          </p:nvPr>
        </p:nvSpPr>
        <p:spPr>
          <a:xfrm>
            <a:off x="432000" y="432000"/>
            <a:ext cx="11328000" cy="432000"/>
          </a:xfrm>
          <a:prstGeom prst="rect">
            <a:avLst/>
          </a:prstGeom>
          <a:noFill/>
          <a:ln>
            <a:noFill/>
          </a:ln>
        </p:spPr>
        <p:txBody>
          <a:bodyPr anchorCtr="0" anchor="ctr" bIns="0" lIns="0" spcFirstLastPara="1" rIns="0" wrap="square" tIns="0">
            <a:noAutofit/>
          </a:bodyPr>
          <a:lstStyle>
            <a:lvl1pPr lvl="0" marR="0" rtl="0" algn="l">
              <a:lnSpc>
                <a:spcPct val="90000"/>
              </a:lnSpc>
              <a:spcBef>
                <a:spcPts val="0"/>
              </a:spcBef>
              <a:spcAft>
                <a:spcPts val="0"/>
              </a:spcAft>
              <a:buClr>
                <a:srgbClr val="3F3F3F"/>
              </a:buClr>
              <a:buSzPts val="3200"/>
              <a:buFont typeface="Open Sans"/>
              <a:buNone/>
              <a:defRPr b="1" i="0" sz="3200" u="none" cap="none" strike="noStrike">
                <a:solidFill>
                  <a:srgbClr val="3F3F3F"/>
                </a:solidFill>
                <a:latin typeface="Open Sans"/>
                <a:ea typeface="Open Sans"/>
                <a:cs typeface="Open Sans"/>
                <a:sym typeface="Open Sans"/>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4" name="Google Shape;14;p1"/>
          <p:cNvSpPr txBox="1"/>
          <p:nvPr>
            <p:ph idx="1" type="body"/>
          </p:nvPr>
        </p:nvSpPr>
        <p:spPr>
          <a:xfrm>
            <a:off x="432000" y="1512000"/>
            <a:ext cx="11328000" cy="4679250"/>
          </a:xfrm>
          <a:prstGeom prst="rect">
            <a:avLst/>
          </a:prstGeom>
          <a:noFill/>
          <a:ln>
            <a:noFill/>
          </a:ln>
        </p:spPr>
        <p:txBody>
          <a:bodyPr anchorCtr="0" anchor="t" bIns="0" lIns="0" spcFirstLastPara="1" rIns="0" wrap="square" tIns="0">
            <a:noAutofit/>
          </a:bodyPr>
          <a:lstStyle>
            <a:lvl1pPr indent="-342900" lvl="0" marL="457200" marR="0" rtl="0" algn="l">
              <a:lnSpc>
                <a:spcPct val="100000"/>
              </a:lnSpc>
              <a:spcBef>
                <a:spcPts val="1000"/>
              </a:spcBef>
              <a:spcAft>
                <a:spcPts val="0"/>
              </a:spcAft>
              <a:buClr>
                <a:srgbClr val="186D8D"/>
              </a:buClr>
              <a:buSzPts val="1800"/>
              <a:buFont typeface="Open Sans"/>
              <a:buChar char="•"/>
              <a:defRPr i="0" sz="1800" u="none" cap="none" strike="noStrike">
                <a:solidFill>
                  <a:srgbClr val="3F3F3F"/>
                </a:solidFill>
                <a:latin typeface="Open Sans"/>
                <a:ea typeface="Open Sans"/>
                <a:cs typeface="Open Sans"/>
                <a:sym typeface="Open Sans"/>
              </a:defRPr>
            </a:lvl1pPr>
            <a:lvl2pPr indent="-342900" lvl="1" marL="914400" marR="0" rtl="0" algn="l">
              <a:lnSpc>
                <a:spcPct val="100000"/>
              </a:lnSpc>
              <a:spcBef>
                <a:spcPts val="1000"/>
              </a:spcBef>
              <a:spcAft>
                <a:spcPts val="0"/>
              </a:spcAft>
              <a:buClr>
                <a:srgbClr val="186D8D"/>
              </a:buClr>
              <a:buSzPts val="1800"/>
              <a:buFont typeface="Open Sans"/>
              <a:buChar char="•"/>
              <a:defRPr i="0" sz="1800" u="none" cap="none" strike="noStrike">
                <a:solidFill>
                  <a:srgbClr val="3F3F3F"/>
                </a:solidFill>
                <a:latin typeface="Open Sans"/>
                <a:ea typeface="Open Sans"/>
                <a:cs typeface="Open Sans"/>
                <a:sym typeface="Open Sans"/>
              </a:defRPr>
            </a:lvl2pPr>
            <a:lvl3pPr indent="-342900" lvl="2" marL="1371600" marR="0" rtl="0" algn="l">
              <a:lnSpc>
                <a:spcPct val="100000"/>
              </a:lnSpc>
              <a:spcBef>
                <a:spcPts val="1000"/>
              </a:spcBef>
              <a:spcAft>
                <a:spcPts val="0"/>
              </a:spcAft>
              <a:buClr>
                <a:srgbClr val="186D8D"/>
              </a:buClr>
              <a:buSzPts val="1800"/>
              <a:buFont typeface="Open Sans"/>
              <a:buChar char="•"/>
              <a:defRPr i="0" sz="1800" u="none" cap="none" strike="noStrike">
                <a:solidFill>
                  <a:srgbClr val="3F3F3F"/>
                </a:solidFill>
                <a:latin typeface="Open Sans"/>
                <a:ea typeface="Open Sans"/>
                <a:cs typeface="Open Sans"/>
                <a:sym typeface="Open Sans"/>
              </a:defRPr>
            </a:lvl3pPr>
            <a:lvl4pPr indent="-342900" lvl="3" marL="1828800" marR="0" rtl="0" algn="l">
              <a:lnSpc>
                <a:spcPct val="100000"/>
              </a:lnSpc>
              <a:spcBef>
                <a:spcPts val="1000"/>
              </a:spcBef>
              <a:spcAft>
                <a:spcPts val="0"/>
              </a:spcAft>
              <a:buClr>
                <a:srgbClr val="186D8D"/>
              </a:buClr>
              <a:buSzPts val="1800"/>
              <a:buFont typeface="Open Sans"/>
              <a:buChar char="•"/>
              <a:defRPr i="0" sz="1800" u="none" cap="none" strike="noStrike">
                <a:solidFill>
                  <a:srgbClr val="3F3F3F"/>
                </a:solidFill>
                <a:latin typeface="Open Sans"/>
                <a:ea typeface="Open Sans"/>
                <a:cs typeface="Open Sans"/>
                <a:sym typeface="Open Sans"/>
              </a:defRPr>
            </a:lvl4pPr>
            <a:lvl5pPr indent="-342900" lvl="4" marL="2286000" marR="0" rtl="0" algn="l">
              <a:lnSpc>
                <a:spcPct val="100000"/>
              </a:lnSpc>
              <a:spcBef>
                <a:spcPts val="1000"/>
              </a:spcBef>
              <a:spcAft>
                <a:spcPts val="0"/>
              </a:spcAft>
              <a:buClr>
                <a:srgbClr val="186D8D"/>
              </a:buClr>
              <a:buSzPts val="1800"/>
              <a:buFont typeface="Open Sans"/>
              <a:buChar char="•"/>
              <a:defRPr i="0" sz="1800" u="none" cap="none" strike="noStrike">
                <a:solidFill>
                  <a:srgbClr val="3F3F3F"/>
                </a:solidFill>
                <a:latin typeface="Open Sans"/>
                <a:ea typeface="Open Sans"/>
                <a:cs typeface="Open Sans"/>
                <a:sym typeface="Open Sans"/>
              </a:defRPr>
            </a:lvl5pPr>
            <a:lvl6pPr indent="-342900" lvl="5" marL="2743200" marR="0" rtl="0" algn="l">
              <a:lnSpc>
                <a:spcPct val="100000"/>
              </a:lnSpc>
              <a:spcBef>
                <a:spcPts val="1000"/>
              </a:spcBef>
              <a:spcAft>
                <a:spcPts val="0"/>
              </a:spcAft>
              <a:buClr>
                <a:srgbClr val="7F7F7F"/>
              </a:buClr>
              <a:buSzPts val="1800"/>
              <a:buFont typeface="Open Sans"/>
              <a:buChar char="•"/>
              <a:defRPr i="0" sz="1800" u="none" cap="none" strike="noStrike">
                <a:solidFill>
                  <a:schemeClr val="dk1"/>
                </a:solidFill>
                <a:latin typeface="Open Sans"/>
                <a:ea typeface="Open Sans"/>
                <a:cs typeface="Open Sans"/>
                <a:sym typeface="Open Sans"/>
              </a:defRPr>
            </a:lvl6pPr>
            <a:lvl7pPr indent="-342900" lvl="6" marL="3200400" marR="0" rtl="0" algn="l">
              <a:lnSpc>
                <a:spcPct val="100000"/>
              </a:lnSpc>
              <a:spcBef>
                <a:spcPts val="1000"/>
              </a:spcBef>
              <a:spcAft>
                <a:spcPts val="0"/>
              </a:spcAft>
              <a:buClr>
                <a:srgbClr val="7F7F7F"/>
              </a:buClr>
              <a:buSzPts val="1800"/>
              <a:buFont typeface="Open Sans"/>
              <a:buChar char="•"/>
              <a:defRPr i="0" sz="1800" u="none" cap="none" strike="noStrike">
                <a:solidFill>
                  <a:schemeClr val="dk1"/>
                </a:solidFill>
                <a:latin typeface="Open Sans"/>
                <a:ea typeface="Open Sans"/>
                <a:cs typeface="Open Sans"/>
                <a:sym typeface="Open Sans"/>
              </a:defRPr>
            </a:lvl7pPr>
            <a:lvl8pPr indent="-342900" lvl="7" marL="3657600" marR="0" rtl="0" algn="l">
              <a:lnSpc>
                <a:spcPct val="100000"/>
              </a:lnSpc>
              <a:spcBef>
                <a:spcPts val="1000"/>
              </a:spcBef>
              <a:spcAft>
                <a:spcPts val="0"/>
              </a:spcAft>
              <a:buClr>
                <a:srgbClr val="7F7F7F"/>
              </a:buClr>
              <a:buSzPts val="1800"/>
              <a:buFont typeface="Open Sans"/>
              <a:buChar char="•"/>
              <a:defRPr i="0" sz="1800" u="none" cap="none" strike="noStrike">
                <a:solidFill>
                  <a:schemeClr val="dk1"/>
                </a:solidFill>
                <a:latin typeface="Open Sans"/>
                <a:ea typeface="Open Sans"/>
                <a:cs typeface="Open Sans"/>
                <a:sym typeface="Open Sans"/>
              </a:defRPr>
            </a:lvl8pPr>
            <a:lvl9pPr indent="-342900" lvl="8" marL="4114800" marR="0" rtl="0" algn="l">
              <a:lnSpc>
                <a:spcPct val="100000"/>
              </a:lnSpc>
              <a:spcBef>
                <a:spcPts val="1000"/>
              </a:spcBef>
              <a:spcAft>
                <a:spcPts val="0"/>
              </a:spcAft>
              <a:buClr>
                <a:srgbClr val="7F7F7F"/>
              </a:buClr>
              <a:buSzPts val="1800"/>
              <a:buFont typeface="Open Sans"/>
              <a:buChar char="•"/>
              <a:defRPr i="0" sz="1800" u="none" cap="none" strike="noStrike">
                <a:solidFill>
                  <a:schemeClr val="dk1"/>
                </a:solidFill>
                <a:latin typeface="Open Sans"/>
                <a:ea typeface="Open Sans"/>
                <a:cs typeface="Open Sans"/>
                <a:sym typeface="Open Sans"/>
              </a:defRPr>
            </a:lvl9pPr>
          </a:lstStyle>
          <a:p/>
        </p:txBody>
      </p:sp>
      <p:sp>
        <p:nvSpPr>
          <p:cNvPr id="15" name="Google Shape;15;p1"/>
          <p:cNvSpPr txBox="1"/>
          <p:nvPr>
            <p:ph idx="11" type="ftr"/>
          </p:nvPr>
        </p:nvSpPr>
        <p:spPr>
          <a:xfrm>
            <a:off x="432000" y="6439820"/>
            <a:ext cx="5664000" cy="295062"/>
          </a:xfrm>
          <a:prstGeom prst="rect">
            <a:avLst/>
          </a:prstGeom>
          <a:noFill/>
          <a:ln>
            <a:noFill/>
          </a:ln>
        </p:spPr>
        <p:txBody>
          <a:bodyPr anchorCtr="0" anchor="ctr" bIns="0" lIns="0" spcFirstLastPara="1" rIns="0" wrap="square" tIns="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rgbClr val="3F3F3F"/>
                </a:solidFill>
                <a:latin typeface="Candara"/>
                <a:ea typeface="Candara"/>
                <a:cs typeface="Candara"/>
                <a:sym typeface="Candara"/>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ndara"/>
                <a:ea typeface="Candara"/>
                <a:cs typeface="Candara"/>
                <a:sym typeface="Candara"/>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ndara"/>
                <a:ea typeface="Candara"/>
                <a:cs typeface="Candara"/>
                <a:sym typeface="Candara"/>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ndara"/>
                <a:ea typeface="Candara"/>
                <a:cs typeface="Candara"/>
                <a:sym typeface="Candara"/>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ndara"/>
                <a:ea typeface="Candara"/>
                <a:cs typeface="Candara"/>
                <a:sym typeface="Candara"/>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ndara"/>
                <a:ea typeface="Candara"/>
                <a:cs typeface="Candara"/>
                <a:sym typeface="Candara"/>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ndara"/>
                <a:ea typeface="Candara"/>
                <a:cs typeface="Candara"/>
                <a:sym typeface="Candara"/>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ndara"/>
                <a:ea typeface="Candara"/>
                <a:cs typeface="Candara"/>
                <a:sym typeface="Candara"/>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ndara"/>
                <a:ea typeface="Candara"/>
                <a:cs typeface="Candara"/>
                <a:sym typeface="Candara"/>
              </a:defRPr>
            </a:lvl9pPr>
          </a:lstStyle>
          <a:p/>
        </p:txBody>
      </p:sp>
      <p:sp>
        <p:nvSpPr>
          <p:cNvPr id="16" name="Google Shape;16;p1"/>
          <p:cNvSpPr txBox="1"/>
          <p:nvPr>
            <p:ph idx="12" type="sldNum"/>
          </p:nvPr>
        </p:nvSpPr>
        <p:spPr>
          <a:xfrm>
            <a:off x="11760000" y="6371351"/>
            <a:ext cx="432000" cy="432000"/>
          </a:xfrm>
          <a:prstGeom prst="rect">
            <a:avLst/>
          </a:prstGeom>
          <a:solidFill>
            <a:srgbClr val="3F3F3F"/>
          </a:solidFill>
          <a:ln>
            <a:noFill/>
          </a:ln>
        </p:spPr>
        <p:txBody>
          <a:bodyPr anchorCtr="0" anchor="ctr" bIns="0" lIns="0" spcFirstLastPara="1" rIns="0" wrap="square" tIns="0">
            <a:noAutofit/>
          </a:bodyPr>
          <a:lstStyle>
            <a:lvl1pPr indent="0" lvl="0" marL="0" marR="0" rtl="0" algn="ctr">
              <a:lnSpc>
                <a:spcPct val="100000"/>
              </a:lnSpc>
              <a:spcBef>
                <a:spcPts val="0"/>
              </a:spcBef>
              <a:spcAft>
                <a:spcPts val="0"/>
              </a:spcAft>
              <a:buClr>
                <a:srgbClr val="000000"/>
              </a:buClr>
              <a:buSzPts val="1200"/>
              <a:buFont typeface="Arial"/>
              <a:buNone/>
              <a:defRPr b="0" i="0" sz="1200" u="none" cap="none" strike="noStrike">
                <a:solidFill>
                  <a:schemeClr val="lt1"/>
                </a:solidFill>
                <a:latin typeface="Corbel"/>
                <a:ea typeface="Corbel"/>
                <a:cs typeface="Corbel"/>
                <a:sym typeface="Corbel"/>
              </a:defRPr>
            </a:lvl1pPr>
            <a:lvl2pPr indent="0" lvl="1" marL="0" marR="0" rtl="0" algn="ctr">
              <a:lnSpc>
                <a:spcPct val="100000"/>
              </a:lnSpc>
              <a:spcBef>
                <a:spcPts val="0"/>
              </a:spcBef>
              <a:spcAft>
                <a:spcPts val="0"/>
              </a:spcAft>
              <a:buClr>
                <a:srgbClr val="000000"/>
              </a:buClr>
              <a:buSzPts val="1200"/>
              <a:buFont typeface="Arial"/>
              <a:buNone/>
              <a:defRPr b="0" i="0" sz="1200" u="none" cap="none" strike="noStrike">
                <a:solidFill>
                  <a:schemeClr val="lt1"/>
                </a:solidFill>
                <a:latin typeface="Corbel"/>
                <a:ea typeface="Corbel"/>
                <a:cs typeface="Corbel"/>
                <a:sym typeface="Corbel"/>
              </a:defRPr>
            </a:lvl2pPr>
            <a:lvl3pPr indent="0" lvl="2" marL="0" marR="0" rtl="0" algn="ctr">
              <a:lnSpc>
                <a:spcPct val="100000"/>
              </a:lnSpc>
              <a:spcBef>
                <a:spcPts val="0"/>
              </a:spcBef>
              <a:spcAft>
                <a:spcPts val="0"/>
              </a:spcAft>
              <a:buClr>
                <a:srgbClr val="000000"/>
              </a:buClr>
              <a:buSzPts val="1200"/>
              <a:buFont typeface="Arial"/>
              <a:buNone/>
              <a:defRPr b="0" i="0" sz="1200" u="none" cap="none" strike="noStrike">
                <a:solidFill>
                  <a:schemeClr val="lt1"/>
                </a:solidFill>
                <a:latin typeface="Corbel"/>
                <a:ea typeface="Corbel"/>
                <a:cs typeface="Corbel"/>
                <a:sym typeface="Corbel"/>
              </a:defRPr>
            </a:lvl3pPr>
            <a:lvl4pPr indent="0" lvl="3" marL="0" marR="0" rtl="0" algn="ctr">
              <a:lnSpc>
                <a:spcPct val="100000"/>
              </a:lnSpc>
              <a:spcBef>
                <a:spcPts val="0"/>
              </a:spcBef>
              <a:spcAft>
                <a:spcPts val="0"/>
              </a:spcAft>
              <a:buClr>
                <a:srgbClr val="000000"/>
              </a:buClr>
              <a:buSzPts val="1200"/>
              <a:buFont typeface="Arial"/>
              <a:buNone/>
              <a:defRPr b="0" i="0" sz="1200" u="none" cap="none" strike="noStrike">
                <a:solidFill>
                  <a:schemeClr val="lt1"/>
                </a:solidFill>
                <a:latin typeface="Corbel"/>
                <a:ea typeface="Corbel"/>
                <a:cs typeface="Corbel"/>
                <a:sym typeface="Corbel"/>
              </a:defRPr>
            </a:lvl4pPr>
            <a:lvl5pPr indent="0" lvl="4" marL="0" marR="0" rtl="0" algn="ctr">
              <a:lnSpc>
                <a:spcPct val="100000"/>
              </a:lnSpc>
              <a:spcBef>
                <a:spcPts val="0"/>
              </a:spcBef>
              <a:spcAft>
                <a:spcPts val="0"/>
              </a:spcAft>
              <a:buClr>
                <a:srgbClr val="000000"/>
              </a:buClr>
              <a:buSzPts val="1200"/>
              <a:buFont typeface="Arial"/>
              <a:buNone/>
              <a:defRPr b="0" i="0" sz="1200" u="none" cap="none" strike="noStrike">
                <a:solidFill>
                  <a:schemeClr val="lt1"/>
                </a:solidFill>
                <a:latin typeface="Corbel"/>
                <a:ea typeface="Corbel"/>
                <a:cs typeface="Corbel"/>
                <a:sym typeface="Corbel"/>
              </a:defRPr>
            </a:lvl5pPr>
            <a:lvl6pPr indent="0" lvl="5" marL="0" marR="0" rtl="0" algn="ctr">
              <a:lnSpc>
                <a:spcPct val="100000"/>
              </a:lnSpc>
              <a:spcBef>
                <a:spcPts val="0"/>
              </a:spcBef>
              <a:spcAft>
                <a:spcPts val="0"/>
              </a:spcAft>
              <a:buClr>
                <a:srgbClr val="000000"/>
              </a:buClr>
              <a:buSzPts val="1200"/>
              <a:buFont typeface="Arial"/>
              <a:buNone/>
              <a:defRPr b="0" i="0" sz="1200" u="none" cap="none" strike="noStrike">
                <a:solidFill>
                  <a:schemeClr val="lt1"/>
                </a:solidFill>
                <a:latin typeface="Corbel"/>
                <a:ea typeface="Corbel"/>
                <a:cs typeface="Corbel"/>
                <a:sym typeface="Corbel"/>
              </a:defRPr>
            </a:lvl6pPr>
            <a:lvl7pPr indent="0" lvl="6" marL="0" marR="0" rtl="0" algn="ctr">
              <a:lnSpc>
                <a:spcPct val="100000"/>
              </a:lnSpc>
              <a:spcBef>
                <a:spcPts val="0"/>
              </a:spcBef>
              <a:spcAft>
                <a:spcPts val="0"/>
              </a:spcAft>
              <a:buClr>
                <a:srgbClr val="000000"/>
              </a:buClr>
              <a:buSzPts val="1200"/>
              <a:buFont typeface="Arial"/>
              <a:buNone/>
              <a:defRPr b="0" i="0" sz="1200" u="none" cap="none" strike="noStrike">
                <a:solidFill>
                  <a:schemeClr val="lt1"/>
                </a:solidFill>
                <a:latin typeface="Corbel"/>
                <a:ea typeface="Corbel"/>
                <a:cs typeface="Corbel"/>
                <a:sym typeface="Corbel"/>
              </a:defRPr>
            </a:lvl7pPr>
            <a:lvl8pPr indent="0" lvl="7" marL="0" marR="0" rtl="0" algn="ctr">
              <a:lnSpc>
                <a:spcPct val="100000"/>
              </a:lnSpc>
              <a:spcBef>
                <a:spcPts val="0"/>
              </a:spcBef>
              <a:spcAft>
                <a:spcPts val="0"/>
              </a:spcAft>
              <a:buClr>
                <a:srgbClr val="000000"/>
              </a:buClr>
              <a:buSzPts val="1200"/>
              <a:buFont typeface="Arial"/>
              <a:buNone/>
              <a:defRPr b="0" i="0" sz="1200" u="none" cap="none" strike="noStrike">
                <a:solidFill>
                  <a:schemeClr val="lt1"/>
                </a:solidFill>
                <a:latin typeface="Corbel"/>
                <a:ea typeface="Corbel"/>
                <a:cs typeface="Corbel"/>
                <a:sym typeface="Corbel"/>
              </a:defRPr>
            </a:lvl8pPr>
            <a:lvl9pPr indent="0" lvl="8" marL="0" marR="0" rtl="0" algn="ctr">
              <a:lnSpc>
                <a:spcPct val="100000"/>
              </a:lnSpc>
              <a:spcBef>
                <a:spcPts val="0"/>
              </a:spcBef>
              <a:spcAft>
                <a:spcPts val="0"/>
              </a:spcAft>
              <a:buClr>
                <a:srgbClr val="000000"/>
              </a:buClr>
              <a:buSzPts val="1200"/>
              <a:buFont typeface="Arial"/>
              <a:buNone/>
              <a:defRPr b="0" i="0" sz="1200" u="none" cap="none" strike="noStrike">
                <a:solidFill>
                  <a:schemeClr val="lt1"/>
                </a:solidFill>
                <a:latin typeface="Corbel"/>
                <a:ea typeface="Corbel"/>
                <a:cs typeface="Corbel"/>
                <a:sym typeface="Corbel"/>
              </a:defRPr>
            </a:lvl9pPr>
          </a:lstStyle>
          <a:p>
            <a:pPr indent="0" lvl="0" marL="0" rtl="0" algn="ctr">
              <a:spcBef>
                <a:spcPts val="0"/>
              </a:spcBef>
              <a:spcAft>
                <a:spcPts val="0"/>
              </a:spcAft>
              <a:buNone/>
            </a:pPr>
            <a:fld id="{00000000-1234-1234-1234-123412341234}" type="slidenum">
              <a:rPr lang="en-US"/>
              <a:t>‹#›</a:t>
            </a:fld>
            <a:endParaRPr/>
          </a:p>
        </p:txBody>
      </p:sp>
      <p:sp>
        <p:nvSpPr>
          <p:cNvPr id="17" name="Google Shape;17;p1"/>
          <p:cNvSpPr/>
          <p:nvPr/>
        </p:nvSpPr>
        <p:spPr>
          <a:xfrm>
            <a:off x="0" y="6803351"/>
            <a:ext cx="9780104" cy="54650"/>
          </a:xfrm>
          <a:prstGeom prst="rect">
            <a:avLst/>
          </a:prstGeom>
          <a:solidFill>
            <a:srgbClr val="00B0F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ndara"/>
              <a:ea typeface="Candara"/>
              <a:cs typeface="Candara"/>
              <a:sym typeface="Candara"/>
            </a:endParaRPr>
          </a:p>
        </p:txBody>
      </p:sp>
      <p:sp>
        <p:nvSpPr>
          <p:cNvPr id="18" name="Google Shape;18;p1"/>
          <p:cNvSpPr/>
          <p:nvPr/>
        </p:nvSpPr>
        <p:spPr>
          <a:xfrm>
            <a:off x="11760000" y="6803351"/>
            <a:ext cx="432000" cy="54650"/>
          </a:xfrm>
          <a:prstGeom prst="rect">
            <a:avLst/>
          </a:prstGeom>
          <a:solidFill>
            <a:srgbClr val="186D8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ndara"/>
              <a:ea typeface="Candara"/>
              <a:cs typeface="Candara"/>
              <a:sym typeface="Candara"/>
            </a:endParaRPr>
          </a:p>
        </p:txBody>
      </p:sp>
      <p:cxnSp>
        <p:nvCxnSpPr>
          <p:cNvPr id="19" name="Google Shape;19;p1"/>
          <p:cNvCxnSpPr/>
          <p:nvPr/>
        </p:nvCxnSpPr>
        <p:spPr>
          <a:xfrm rot="10800000">
            <a:off x="1" y="6371351"/>
            <a:ext cx="12191999" cy="0"/>
          </a:xfrm>
          <a:prstGeom prst="straightConnector1">
            <a:avLst/>
          </a:prstGeom>
          <a:noFill/>
          <a:ln cap="flat" cmpd="sng" w="9525">
            <a:solidFill>
              <a:srgbClr val="F2F2F2"/>
            </a:solidFill>
            <a:prstDash val="solid"/>
            <a:miter lim="800000"/>
            <a:headEnd len="sm" w="sm" type="none"/>
            <a:tailEnd len="sm" w="sm" type="none"/>
          </a:ln>
        </p:spPr>
      </p:cxnSp>
      <p:pic>
        <p:nvPicPr>
          <p:cNvPr descr="A black background with a black square&#10;&#10;Description automatically generated with medium confidence" id="20" name="Google Shape;20;p1"/>
          <p:cNvPicPr preferRelativeResize="0"/>
          <p:nvPr/>
        </p:nvPicPr>
        <p:blipFill rotWithShape="1">
          <a:blip r:embed="rId1">
            <a:alphaModFix/>
          </a:blip>
          <a:srcRect b="0" l="0" r="0" t="0"/>
          <a:stretch/>
        </p:blipFill>
        <p:spPr>
          <a:xfrm>
            <a:off x="10138938" y="6482607"/>
            <a:ext cx="1262224" cy="231494"/>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648" r:id="rId2"/>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 id="2147483659" r:id="rId13"/>
    <p:sldLayoutId id="2147483660" r:id="rId14"/>
    <p:sldLayoutId id="2147483661" r:id="rId15"/>
    <p:sldLayoutId id="2147483662" r:id="rId16"/>
    <p:sldLayoutId id="2147483663" r:id="rId17"/>
    <p:sldLayoutId id="2147483664" r:id="rId18"/>
    <p:sldLayoutId id="2147483665" r:id="rId19"/>
    <p:sldLayoutId id="2147483666" r:id="rId20"/>
    <p:sldLayoutId id="2147483667" r:id="rId21"/>
    <p:sldLayoutId id="2147483668" r:id="rId22"/>
    <p:sldLayoutId id="2147483669" r:id="rId23"/>
    <p:sldLayoutId id="2147483670" r:id="rId24"/>
    <p:sldLayoutId id="2147483671" r:id="rId25"/>
    <p:sldLayoutId id="2147483672" r:id="rId26"/>
    <p:sldLayoutId id="2147483673" r:id="rId27"/>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2.xml"/><Relationship Id="rId3" Type="http://schemas.openxmlformats.org/officeDocument/2006/relationships/image" Target="../media/image8.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xml"/><Relationship Id="rId3" Type="http://schemas.openxmlformats.org/officeDocument/2006/relationships/image" Target="../media/image11.png"/><Relationship Id="rId4" Type="http://schemas.openxmlformats.org/officeDocument/2006/relationships/image" Target="../media/image3.png"/><Relationship Id="rId9" Type="http://schemas.openxmlformats.org/officeDocument/2006/relationships/image" Target="../media/image22.png"/><Relationship Id="rId5" Type="http://schemas.openxmlformats.org/officeDocument/2006/relationships/image" Target="../media/image25.png"/><Relationship Id="rId6" Type="http://schemas.openxmlformats.org/officeDocument/2006/relationships/image" Target="../media/image26.png"/><Relationship Id="rId7" Type="http://schemas.openxmlformats.org/officeDocument/2006/relationships/image" Target="../media/image23.jpg"/><Relationship Id="rId8" Type="http://schemas.openxmlformats.org/officeDocument/2006/relationships/image" Target="../media/image13.png"/><Relationship Id="rId11" Type="http://schemas.openxmlformats.org/officeDocument/2006/relationships/image" Target="../media/image19.png"/><Relationship Id="rId10" Type="http://schemas.openxmlformats.org/officeDocument/2006/relationships/image" Target="../media/image20.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4.xml"/><Relationship Id="rId3" Type="http://schemas.openxmlformats.org/officeDocument/2006/relationships/image" Target="../media/image19.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14.png"/><Relationship Id="rId4" Type="http://schemas.openxmlformats.org/officeDocument/2006/relationships/image" Target="../media/image28.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4" name="Shape 244"/>
        <p:cNvGrpSpPr/>
        <p:nvPr/>
      </p:nvGrpSpPr>
      <p:grpSpPr>
        <a:xfrm>
          <a:off x="0" y="0"/>
          <a:ext cx="0" cy="0"/>
          <a:chOff x="0" y="0"/>
          <a:chExt cx="0" cy="0"/>
        </a:xfrm>
      </p:grpSpPr>
      <p:sp>
        <p:nvSpPr>
          <p:cNvPr id="245" name="Google Shape;245;p28"/>
          <p:cNvSpPr txBox="1"/>
          <p:nvPr>
            <p:ph type="ctrTitle"/>
          </p:nvPr>
        </p:nvSpPr>
        <p:spPr>
          <a:xfrm>
            <a:off x="1915075" y="695175"/>
            <a:ext cx="10276800" cy="1261200"/>
          </a:xfrm>
          <a:prstGeom prst="rect">
            <a:avLst/>
          </a:prstGeom>
          <a:solidFill>
            <a:schemeClr val="lt1"/>
          </a:solidFill>
          <a:ln>
            <a:noFill/>
          </a:ln>
        </p:spPr>
        <p:txBody>
          <a:bodyPr anchorCtr="0" anchor="ctr" bIns="180000" lIns="180000" spcFirstLastPara="1" rIns="252000" wrap="square" tIns="180000">
            <a:noAutofit/>
          </a:bodyPr>
          <a:lstStyle/>
          <a:p>
            <a:pPr indent="0" lvl="0" marL="0" rtl="0" algn="r">
              <a:lnSpc>
                <a:spcPct val="90000"/>
              </a:lnSpc>
              <a:spcBef>
                <a:spcPts val="0"/>
              </a:spcBef>
              <a:spcAft>
                <a:spcPts val="0"/>
              </a:spcAft>
              <a:buClr>
                <a:srgbClr val="3F3F3F"/>
              </a:buClr>
              <a:buSzPts val="4800"/>
              <a:buFont typeface="Open Sans"/>
              <a:buNone/>
            </a:pPr>
            <a:r>
              <a:rPr lang="en-US"/>
              <a:t>EPICS use in Industry- Sigray Inc.</a:t>
            </a:r>
            <a:endParaRPr/>
          </a:p>
        </p:txBody>
      </p:sp>
      <p:sp>
        <p:nvSpPr>
          <p:cNvPr id="246" name="Google Shape;246;p28"/>
          <p:cNvSpPr txBox="1"/>
          <p:nvPr>
            <p:ph idx="1" type="subTitle"/>
          </p:nvPr>
        </p:nvSpPr>
        <p:spPr>
          <a:xfrm>
            <a:off x="3200400" y="1945150"/>
            <a:ext cx="6620700" cy="1011000"/>
          </a:xfrm>
          <a:prstGeom prst="rect">
            <a:avLst/>
          </a:prstGeom>
          <a:solidFill>
            <a:srgbClr val="186D8D">
              <a:alpha val="80000"/>
            </a:srgbClr>
          </a:solidFill>
          <a:ln>
            <a:noFill/>
          </a:ln>
        </p:spPr>
        <p:txBody>
          <a:bodyPr anchorCtr="0" anchor="t" bIns="180000" lIns="180000" spcFirstLastPara="1" rIns="180000" wrap="square" tIns="180000">
            <a:noAutofit/>
          </a:bodyPr>
          <a:lstStyle/>
          <a:p>
            <a:pPr indent="0" lvl="0" marL="0" rtl="0" algn="l">
              <a:lnSpc>
                <a:spcPct val="90000"/>
              </a:lnSpc>
              <a:spcBef>
                <a:spcPts val="0"/>
              </a:spcBef>
              <a:spcAft>
                <a:spcPts val="0"/>
              </a:spcAft>
              <a:buSzPts val="1800"/>
              <a:buNone/>
            </a:pPr>
            <a:r>
              <a:rPr lang="en-US"/>
              <a:t>Presenter: Benjamin Stripe </a:t>
            </a:r>
            <a:endParaRPr/>
          </a:p>
          <a:p>
            <a:pPr indent="0" lvl="0" marL="0" rtl="0" algn="l">
              <a:lnSpc>
                <a:spcPct val="90000"/>
              </a:lnSpc>
              <a:spcBef>
                <a:spcPts val="0"/>
              </a:spcBef>
              <a:spcAft>
                <a:spcPts val="0"/>
              </a:spcAft>
              <a:buSzPts val="1800"/>
              <a:buNone/>
            </a:pPr>
            <a:r>
              <a:rPr lang="en-US"/>
              <a:t>Co-Authors: Hong Truong, Ibrahim Saleh, Richard Farnsworth, Wenbing Yun</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9" name="Shape 339"/>
        <p:cNvGrpSpPr/>
        <p:nvPr/>
      </p:nvGrpSpPr>
      <p:grpSpPr>
        <a:xfrm>
          <a:off x="0" y="0"/>
          <a:ext cx="0" cy="0"/>
          <a:chOff x="0" y="0"/>
          <a:chExt cx="0" cy="0"/>
        </a:xfrm>
      </p:grpSpPr>
      <p:sp>
        <p:nvSpPr>
          <p:cNvPr id="340" name="Google Shape;340;p37"/>
          <p:cNvSpPr txBox="1"/>
          <p:nvPr>
            <p:ph idx="12" type="sldNum"/>
          </p:nvPr>
        </p:nvSpPr>
        <p:spPr>
          <a:xfrm>
            <a:off x="11760000" y="6371351"/>
            <a:ext cx="432000" cy="432000"/>
          </a:xfrm>
          <a:prstGeom prst="rect">
            <a:avLst/>
          </a:prstGeom>
        </p:spPr>
        <p:txBody>
          <a:bodyPr anchorCtr="0" anchor="ctr" bIns="0" lIns="0" spcFirstLastPara="1" rIns="0" wrap="square" tIns="0">
            <a:noAutofit/>
          </a:bodyPr>
          <a:lstStyle/>
          <a:p>
            <a:pPr indent="0" lvl="0" marL="0" rtl="0" algn="ctr">
              <a:spcBef>
                <a:spcPts val="0"/>
              </a:spcBef>
              <a:spcAft>
                <a:spcPts val="0"/>
              </a:spcAft>
              <a:buClr>
                <a:srgbClr val="000000"/>
              </a:buClr>
              <a:buSzPts val="1200"/>
              <a:buFont typeface="Arial"/>
              <a:buNone/>
            </a:pPr>
            <a:fld id="{00000000-1234-1234-1234-123412341234}" type="slidenum">
              <a:rPr lang="en-US"/>
              <a:t>‹#›</a:t>
            </a:fld>
            <a:endParaRPr/>
          </a:p>
        </p:txBody>
      </p:sp>
      <p:sp>
        <p:nvSpPr>
          <p:cNvPr id="341" name="Google Shape;341;p37"/>
          <p:cNvSpPr txBox="1"/>
          <p:nvPr>
            <p:ph type="title"/>
          </p:nvPr>
        </p:nvSpPr>
        <p:spPr>
          <a:xfrm>
            <a:off x="-1700" y="2655650"/>
            <a:ext cx="5958000" cy="1458900"/>
          </a:xfrm>
          <a:prstGeom prst="rect">
            <a:avLst/>
          </a:prstGeom>
        </p:spPr>
        <p:txBody>
          <a:bodyPr anchorCtr="0" anchor="ctr" bIns="180000" lIns="252000" spcFirstLastPara="1" rIns="180000" wrap="square" tIns="180000">
            <a:noAutofit/>
          </a:bodyPr>
          <a:lstStyle/>
          <a:p>
            <a:pPr indent="0" lvl="0" marL="0" rtl="0" algn="l">
              <a:spcBef>
                <a:spcPts val="0"/>
              </a:spcBef>
              <a:spcAft>
                <a:spcPts val="0"/>
              </a:spcAft>
              <a:buNone/>
            </a:pPr>
            <a:r>
              <a:rPr lang="en-US" sz="3200"/>
              <a:t>Solutions we have </a:t>
            </a:r>
            <a:r>
              <a:rPr lang="en-US" sz="3200"/>
              <a:t>Implemented</a:t>
            </a:r>
            <a:endParaRPr sz="3200"/>
          </a:p>
        </p:txBody>
      </p:sp>
      <p:sp>
        <p:nvSpPr>
          <p:cNvPr id="342" name="Google Shape;342;p37"/>
          <p:cNvSpPr txBox="1"/>
          <p:nvPr>
            <p:ph idx="1" type="subTitle"/>
          </p:nvPr>
        </p:nvSpPr>
        <p:spPr>
          <a:xfrm>
            <a:off x="0" y="4110750"/>
            <a:ext cx="5958000" cy="1098900"/>
          </a:xfrm>
          <a:prstGeom prst="rect">
            <a:avLst/>
          </a:prstGeom>
        </p:spPr>
        <p:txBody>
          <a:bodyPr anchorCtr="0" anchor="ctr" bIns="91425" lIns="342900" spcFirstLastPara="1" rIns="91425" wrap="square" tIns="91425">
            <a:noAutofit/>
          </a:bodyPr>
          <a:lstStyle/>
          <a:p>
            <a:pPr indent="0" lvl="0" marL="0" rtl="0" algn="l">
              <a:spcBef>
                <a:spcPts val="1000"/>
              </a:spcBef>
              <a:spcAft>
                <a:spcPts val="0"/>
              </a:spcAft>
              <a:buNone/>
            </a:pPr>
            <a:r>
              <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7" name="Shape 347"/>
        <p:cNvGrpSpPr/>
        <p:nvPr/>
      </p:nvGrpSpPr>
      <p:grpSpPr>
        <a:xfrm>
          <a:off x="0" y="0"/>
          <a:ext cx="0" cy="0"/>
          <a:chOff x="0" y="0"/>
          <a:chExt cx="0" cy="0"/>
        </a:xfrm>
      </p:grpSpPr>
      <p:sp>
        <p:nvSpPr>
          <p:cNvPr id="348" name="Google Shape;348;p38"/>
          <p:cNvSpPr txBox="1"/>
          <p:nvPr>
            <p:ph type="title"/>
          </p:nvPr>
        </p:nvSpPr>
        <p:spPr>
          <a:xfrm>
            <a:off x="432000" y="432000"/>
            <a:ext cx="11328000" cy="432000"/>
          </a:xfrm>
          <a:prstGeom prst="rect">
            <a:avLst/>
          </a:prstGeom>
        </p:spPr>
        <p:txBody>
          <a:bodyPr anchorCtr="0" anchor="ctr" bIns="0" lIns="0" spcFirstLastPara="1" rIns="0" wrap="square" tIns="0">
            <a:noAutofit/>
          </a:bodyPr>
          <a:lstStyle/>
          <a:p>
            <a:pPr indent="0" lvl="0" marL="0" rtl="0" algn="l">
              <a:spcBef>
                <a:spcPts val="0"/>
              </a:spcBef>
              <a:spcAft>
                <a:spcPts val="0"/>
              </a:spcAft>
              <a:buNone/>
            </a:pPr>
            <a:r>
              <a:t/>
            </a:r>
            <a:endParaRPr/>
          </a:p>
        </p:txBody>
      </p:sp>
      <p:sp>
        <p:nvSpPr>
          <p:cNvPr id="349" name="Google Shape;349;p38"/>
          <p:cNvSpPr txBox="1"/>
          <p:nvPr>
            <p:ph idx="1" type="body"/>
          </p:nvPr>
        </p:nvSpPr>
        <p:spPr>
          <a:xfrm>
            <a:off x="432000" y="1512000"/>
            <a:ext cx="11328000" cy="5005800"/>
          </a:xfrm>
          <a:prstGeom prst="rect">
            <a:avLst/>
          </a:prstGeom>
        </p:spPr>
        <p:txBody>
          <a:bodyPr anchorCtr="0" anchor="t" bIns="0" lIns="0" spcFirstLastPara="1" rIns="0" wrap="square" tIns="0">
            <a:noAutofit/>
          </a:bodyPr>
          <a:lstStyle/>
          <a:p>
            <a:pPr indent="-342900" lvl="0" marL="457200" rtl="0" algn="l">
              <a:spcBef>
                <a:spcPts val="1000"/>
              </a:spcBef>
              <a:spcAft>
                <a:spcPts val="0"/>
              </a:spcAft>
              <a:buSzPts val="1800"/>
              <a:buChar char="●"/>
            </a:pPr>
            <a:r>
              <a:rPr lang="en-US"/>
              <a:t>Like others in the community we looked at packaging our IOCs as application deployment Images</a:t>
            </a:r>
            <a:endParaRPr/>
          </a:p>
          <a:p>
            <a:pPr indent="-330200" lvl="1" marL="914400" rtl="0" algn="l">
              <a:spcBef>
                <a:spcPts val="1000"/>
              </a:spcBef>
              <a:spcAft>
                <a:spcPts val="0"/>
              </a:spcAft>
              <a:buSzPts val="1600"/>
              <a:buChar char="○"/>
            </a:pPr>
            <a:r>
              <a:rPr lang="en-US"/>
              <a:t>Settled on docker containers</a:t>
            </a:r>
            <a:endParaRPr/>
          </a:p>
          <a:p>
            <a:pPr indent="-342900" lvl="0" marL="457200" rtl="0" algn="l">
              <a:spcBef>
                <a:spcPts val="1000"/>
              </a:spcBef>
              <a:spcAft>
                <a:spcPts val="0"/>
              </a:spcAft>
              <a:buSzPts val="1800"/>
              <a:buChar char="●"/>
            </a:pPr>
            <a:r>
              <a:rPr lang="en-US"/>
              <a:t>Still have a number of variations from system to system</a:t>
            </a:r>
            <a:endParaRPr/>
          </a:p>
          <a:p>
            <a:pPr indent="-330200" lvl="1" marL="914400" rtl="0" algn="l">
              <a:spcBef>
                <a:spcPts val="1000"/>
              </a:spcBef>
              <a:spcAft>
                <a:spcPts val="0"/>
              </a:spcAft>
              <a:buSzPts val="1600"/>
              <a:buChar char="○"/>
            </a:pPr>
            <a:r>
              <a:rPr lang="en-US"/>
              <a:t>Different detector IOCs to run</a:t>
            </a:r>
            <a:endParaRPr/>
          </a:p>
          <a:p>
            <a:pPr indent="-330200" lvl="1" marL="914400" rtl="0" algn="l">
              <a:spcBef>
                <a:spcPts val="1000"/>
              </a:spcBef>
              <a:spcAft>
                <a:spcPts val="0"/>
              </a:spcAft>
              <a:buSzPts val="1600"/>
              <a:buChar char="○"/>
            </a:pPr>
            <a:r>
              <a:rPr lang="en-US"/>
              <a:t>Different pixel defect maps</a:t>
            </a:r>
            <a:endParaRPr/>
          </a:p>
          <a:p>
            <a:pPr indent="-330200" lvl="1" marL="914400" rtl="0" algn="l">
              <a:spcBef>
                <a:spcPts val="1000"/>
              </a:spcBef>
              <a:spcAft>
                <a:spcPts val="0"/>
              </a:spcAft>
              <a:buSzPts val="1600"/>
              <a:buChar char="○"/>
            </a:pPr>
            <a:r>
              <a:rPr lang="en-US"/>
              <a:t>Encoder and stage / motion </a:t>
            </a:r>
            <a:r>
              <a:rPr lang="en-US"/>
              <a:t>controller changes</a:t>
            </a:r>
            <a:endParaRPr/>
          </a:p>
          <a:p>
            <a:pPr indent="-330200" lvl="1" marL="914400" rtl="0" algn="l">
              <a:spcBef>
                <a:spcPts val="1000"/>
              </a:spcBef>
              <a:spcAft>
                <a:spcPts val="0"/>
              </a:spcAft>
              <a:buSzPts val="1600"/>
              <a:buChar char="○"/>
            </a:pPr>
            <a:r>
              <a:rPr lang="en-US"/>
              <a:t>Developed a tool called CIDER to help with this</a:t>
            </a:r>
            <a:endParaRPr/>
          </a:p>
          <a:p>
            <a:pPr indent="-317500" lvl="2" marL="1371600" rtl="0" algn="l">
              <a:spcBef>
                <a:spcPts val="1000"/>
              </a:spcBef>
              <a:spcAft>
                <a:spcPts val="0"/>
              </a:spcAft>
              <a:buSzPts val="1400"/>
              <a:buChar char="■"/>
            </a:pPr>
            <a:r>
              <a:rPr lang="en-US"/>
              <a:t>Use a base Docker Image</a:t>
            </a:r>
            <a:endParaRPr/>
          </a:p>
          <a:p>
            <a:pPr indent="-317500" lvl="2" marL="1371600" rtl="0" algn="l">
              <a:spcBef>
                <a:spcPts val="1000"/>
              </a:spcBef>
              <a:spcAft>
                <a:spcPts val="0"/>
              </a:spcAft>
              <a:buSzPts val="1400"/>
              <a:buChar char="■"/>
            </a:pPr>
            <a:r>
              <a:rPr lang="en-US"/>
              <a:t>Allows us to track and mountain certain files at build or run time as needed</a:t>
            </a:r>
            <a:endParaRPr/>
          </a:p>
          <a:p>
            <a:pPr indent="-317500" lvl="3" marL="1828800" rtl="0" algn="l">
              <a:spcBef>
                <a:spcPts val="1000"/>
              </a:spcBef>
              <a:spcAft>
                <a:spcPts val="0"/>
              </a:spcAft>
              <a:buSzPts val="1400"/>
              <a:buChar char="●"/>
            </a:pPr>
            <a:r>
              <a:rPr lang="en-US"/>
              <a:t>st.cmd changes</a:t>
            </a:r>
            <a:endParaRPr/>
          </a:p>
          <a:p>
            <a:pPr indent="-317500" lvl="3" marL="1828800" rtl="0" algn="l">
              <a:spcBef>
                <a:spcPts val="1000"/>
              </a:spcBef>
              <a:spcAft>
                <a:spcPts val="0"/>
              </a:spcAft>
              <a:buSzPts val="1400"/>
              <a:buChar char="●"/>
            </a:pPr>
            <a:r>
              <a:rPr lang="en-US"/>
              <a:t>.db alterations</a:t>
            </a:r>
            <a:endParaRPr/>
          </a:p>
          <a:p>
            <a:pPr indent="-317500" lvl="3" marL="1828800" rtl="0" algn="l">
              <a:spcBef>
                <a:spcPts val="1000"/>
              </a:spcBef>
              <a:spcAft>
                <a:spcPts val="0"/>
              </a:spcAft>
              <a:buSzPts val="1400"/>
              <a:buChar char="●"/>
            </a:pPr>
            <a:r>
              <a:rPr lang="en-US"/>
              <a:t>Pixel defect maps</a:t>
            </a:r>
            <a:endParaRPr/>
          </a:p>
          <a:p>
            <a:pPr indent="0" lvl="0" marL="0" rtl="0" algn="l">
              <a:spcBef>
                <a:spcPts val="1000"/>
              </a:spcBef>
              <a:spcAft>
                <a:spcPts val="0"/>
              </a:spcAft>
              <a:buNone/>
            </a:pPr>
            <a:r>
              <a:rPr lang="en-US"/>
              <a:t>See Hong Truong’s presentation later for the specifics</a:t>
            </a:r>
            <a:endParaRPr/>
          </a:p>
        </p:txBody>
      </p:sp>
      <p:sp>
        <p:nvSpPr>
          <p:cNvPr id="350" name="Google Shape;350;p38"/>
          <p:cNvSpPr txBox="1"/>
          <p:nvPr>
            <p:ph idx="12" type="sldNum"/>
          </p:nvPr>
        </p:nvSpPr>
        <p:spPr>
          <a:xfrm>
            <a:off x="11760000" y="1"/>
            <a:ext cx="432000" cy="432000"/>
          </a:xfrm>
          <a:prstGeom prst="rect">
            <a:avLst/>
          </a:prstGeom>
        </p:spPr>
        <p:txBody>
          <a:bodyPr anchorCtr="0" anchor="ctr" bIns="0" lIns="0" spcFirstLastPara="1" rIns="0" wrap="square" tIns="0">
            <a:noAutofit/>
          </a:bodyPr>
          <a:lstStyle/>
          <a:p>
            <a:pPr indent="0" lvl="0" marL="0" rtl="0" algn="ctr">
              <a:spcBef>
                <a:spcPts val="0"/>
              </a:spcBef>
              <a:spcAft>
                <a:spcPts val="0"/>
              </a:spcAft>
              <a:buClr>
                <a:srgbClr val="000000"/>
              </a:buClr>
              <a:buSzPts val="1200"/>
              <a:buFont typeface="Arial"/>
              <a:buNone/>
            </a:pPr>
            <a:fld id="{00000000-1234-1234-1234-123412341234}" type="slidenum">
              <a:rPr lang="en-US"/>
              <a:t>‹#›</a:t>
            </a:fld>
            <a:endParaRPr/>
          </a:p>
        </p:txBody>
      </p:sp>
      <p:sp>
        <p:nvSpPr>
          <p:cNvPr id="351" name="Google Shape;351;p38"/>
          <p:cNvSpPr txBox="1"/>
          <p:nvPr>
            <p:ph idx="2" type="subTitle"/>
          </p:nvPr>
        </p:nvSpPr>
        <p:spPr>
          <a:xfrm>
            <a:off x="437550" y="1029000"/>
            <a:ext cx="11316900" cy="358800"/>
          </a:xfrm>
          <a:prstGeom prst="rect">
            <a:avLst/>
          </a:prstGeom>
        </p:spPr>
        <p:txBody>
          <a:bodyPr anchorCtr="0" anchor="t" bIns="0" lIns="0" spcFirstLastPara="1" rIns="0" wrap="square" tIns="0">
            <a:noAutofit/>
          </a:bodyPr>
          <a:lstStyle/>
          <a:p>
            <a:pPr indent="0" lvl="0" marL="0" rtl="0" algn="l">
              <a:spcBef>
                <a:spcPts val="1000"/>
              </a:spcBef>
              <a:spcAft>
                <a:spcPts val="0"/>
              </a:spcAft>
              <a:buNone/>
            </a:pPr>
            <a:r>
              <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6" name="Shape 356"/>
        <p:cNvGrpSpPr/>
        <p:nvPr/>
      </p:nvGrpSpPr>
      <p:grpSpPr>
        <a:xfrm>
          <a:off x="0" y="0"/>
          <a:ext cx="0" cy="0"/>
          <a:chOff x="0" y="0"/>
          <a:chExt cx="0" cy="0"/>
        </a:xfrm>
      </p:grpSpPr>
      <p:sp>
        <p:nvSpPr>
          <p:cNvPr id="357" name="Google Shape;357;p39"/>
          <p:cNvSpPr txBox="1"/>
          <p:nvPr>
            <p:ph idx="12" type="sldNum"/>
          </p:nvPr>
        </p:nvSpPr>
        <p:spPr>
          <a:xfrm>
            <a:off x="11760000" y="6371351"/>
            <a:ext cx="432000" cy="432000"/>
          </a:xfrm>
          <a:prstGeom prst="rect">
            <a:avLst/>
          </a:prstGeom>
          <a:solidFill>
            <a:srgbClr val="3F3F3F"/>
          </a:solidFill>
          <a:ln>
            <a:noFill/>
          </a:ln>
        </p:spPr>
        <p:txBody>
          <a:bodyPr anchorCtr="0" anchor="ctr" bIns="0" lIns="0" spcFirstLastPara="1" rIns="0" wrap="square" tIns="0">
            <a:noAutofit/>
          </a:bodyPr>
          <a:lstStyle/>
          <a:p>
            <a:pPr indent="0" lvl="0" marL="0" rtl="0" algn="ct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
        <p:nvSpPr>
          <p:cNvPr id="358" name="Google Shape;358;p39"/>
          <p:cNvSpPr txBox="1"/>
          <p:nvPr>
            <p:ph idx="1" type="subTitle"/>
          </p:nvPr>
        </p:nvSpPr>
        <p:spPr>
          <a:xfrm>
            <a:off x="0" y="4110750"/>
            <a:ext cx="5958000" cy="1098900"/>
          </a:xfrm>
          <a:prstGeom prst="rect">
            <a:avLst/>
          </a:prstGeom>
        </p:spPr>
        <p:txBody>
          <a:bodyPr anchorCtr="0" anchor="ctr" bIns="91425" lIns="342900" spcFirstLastPara="1" rIns="91425" wrap="square" tIns="91425">
            <a:noAutofit/>
          </a:bodyPr>
          <a:lstStyle/>
          <a:p>
            <a:pPr indent="0" lvl="0" marL="0" rtl="0" algn="l">
              <a:spcBef>
                <a:spcPts val="1000"/>
              </a:spcBef>
              <a:spcAft>
                <a:spcPts val="0"/>
              </a:spcAft>
              <a:buNone/>
            </a:pPr>
            <a:r>
              <a:t/>
            </a:r>
            <a:endParaRPr/>
          </a:p>
        </p:txBody>
      </p:sp>
      <p:sp>
        <p:nvSpPr>
          <p:cNvPr id="359" name="Google Shape;359;p39"/>
          <p:cNvSpPr txBox="1"/>
          <p:nvPr>
            <p:ph type="title"/>
          </p:nvPr>
        </p:nvSpPr>
        <p:spPr>
          <a:xfrm>
            <a:off x="-1700" y="2655650"/>
            <a:ext cx="5958000" cy="1458900"/>
          </a:xfrm>
          <a:prstGeom prst="rect">
            <a:avLst/>
          </a:prstGeom>
        </p:spPr>
        <p:txBody>
          <a:bodyPr anchorCtr="0" anchor="ctr" bIns="180000" lIns="252000" spcFirstLastPara="1" rIns="180000" wrap="square" tIns="180000">
            <a:noAutofit/>
          </a:bodyPr>
          <a:lstStyle/>
          <a:p>
            <a:pPr indent="0" lvl="0" marL="0" rtl="0" algn="l">
              <a:spcBef>
                <a:spcPts val="0"/>
              </a:spcBef>
              <a:spcAft>
                <a:spcPts val="0"/>
              </a:spcAft>
              <a:buNone/>
            </a:pPr>
            <a:r>
              <a:rPr lang="en-US"/>
              <a:t>Outstanding and </a:t>
            </a:r>
            <a:r>
              <a:rPr lang="en-US"/>
              <a:t>Emergent</a:t>
            </a:r>
            <a:r>
              <a:rPr lang="en-US"/>
              <a:t> Issues</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4" name="Shape 364"/>
        <p:cNvGrpSpPr/>
        <p:nvPr/>
      </p:nvGrpSpPr>
      <p:grpSpPr>
        <a:xfrm>
          <a:off x="0" y="0"/>
          <a:ext cx="0" cy="0"/>
          <a:chOff x="0" y="0"/>
          <a:chExt cx="0" cy="0"/>
        </a:xfrm>
      </p:grpSpPr>
      <p:sp>
        <p:nvSpPr>
          <p:cNvPr id="365" name="Google Shape;365;p40"/>
          <p:cNvSpPr txBox="1"/>
          <p:nvPr>
            <p:ph type="title"/>
          </p:nvPr>
        </p:nvSpPr>
        <p:spPr>
          <a:xfrm>
            <a:off x="432000" y="432000"/>
            <a:ext cx="11328000" cy="432000"/>
          </a:xfrm>
          <a:prstGeom prst="rect">
            <a:avLst/>
          </a:prstGeom>
        </p:spPr>
        <p:txBody>
          <a:bodyPr anchorCtr="0" anchor="ctr" bIns="0" lIns="0" spcFirstLastPara="1" rIns="0" wrap="square" tIns="0">
            <a:noAutofit/>
          </a:bodyPr>
          <a:lstStyle/>
          <a:p>
            <a:pPr indent="0" lvl="0" marL="0" rtl="0" algn="l">
              <a:spcBef>
                <a:spcPts val="0"/>
              </a:spcBef>
              <a:spcAft>
                <a:spcPts val="0"/>
              </a:spcAft>
              <a:buNone/>
            </a:pPr>
            <a:r>
              <a:rPr lang="en-US"/>
              <a:t>Outstanding and Emergent Issues</a:t>
            </a:r>
            <a:endParaRPr/>
          </a:p>
        </p:txBody>
      </p:sp>
      <p:sp>
        <p:nvSpPr>
          <p:cNvPr id="366" name="Google Shape;366;p40"/>
          <p:cNvSpPr txBox="1"/>
          <p:nvPr>
            <p:ph idx="1" type="body"/>
          </p:nvPr>
        </p:nvSpPr>
        <p:spPr>
          <a:xfrm>
            <a:off x="432000" y="1512000"/>
            <a:ext cx="11328000" cy="5005800"/>
          </a:xfrm>
          <a:prstGeom prst="rect">
            <a:avLst/>
          </a:prstGeom>
        </p:spPr>
        <p:txBody>
          <a:bodyPr anchorCtr="0" anchor="t" bIns="0" lIns="0" spcFirstLastPara="1" rIns="0" wrap="square" tIns="0">
            <a:noAutofit/>
          </a:bodyPr>
          <a:lstStyle/>
          <a:p>
            <a:pPr indent="-342900" lvl="0" marL="457200" rtl="0" algn="l">
              <a:spcBef>
                <a:spcPts val="1000"/>
              </a:spcBef>
              <a:spcAft>
                <a:spcPts val="0"/>
              </a:spcAft>
              <a:buSzPts val="1800"/>
              <a:buChar char="●"/>
            </a:pPr>
            <a:r>
              <a:rPr lang="en-US"/>
              <a:t>Because of our historical choices and being a small company,  as we added products,  we tasked different programers to </a:t>
            </a:r>
            <a:r>
              <a:rPr lang="en-US"/>
              <a:t>develop</a:t>
            </a:r>
            <a:r>
              <a:rPr lang="en-US"/>
              <a:t> user interfaces for each system</a:t>
            </a:r>
            <a:endParaRPr/>
          </a:p>
          <a:p>
            <a:pPr indent="-330200" lvl="1" marL="914400" rtl="0" algn="l">
              <a:spcBef>
                <a:spcPts val="1000"/>
              </a:spcBef>
              <a:spcAft>
                <a:spcPts val="0"/>
              </a:spcAft>
              <a:buSzPts val="1600"/>
              <a:buChar char="○"/>
            </a:pPr>
            <a:r>
              <a:rPr lang="en-US"/>
              <a:t>User interfaces in MFC, Python-QT , UWP, some C# - QT</a:t>
            </a:r>
            <a:endParaRPr/>
          </a:p>
          <a:p>
            <a:pPr indent="-342900" lvl="0" marL="457200" rtl="0" algn="l">
              <a:spcBef>
                <a:spcPts val="1000"/>
              </a:spcBef>
              <a:spcAft>
                <a:spcPts val="0"/>
              </a:spcAft>
              <a:buSzPts val="1800"/>
              <a:buChar char="●"/>
            </a:pPr>
            <a:r>
              <a:rPr lang="en-US"/>
              <a:t>Most of these apps direct </a:t>
            </a:r>
            <a:r>
              <a:rPr lang="en-US"/>
              <a:t>control</a:t>
            </a:r>
            <a:r>
              <a:rPr lang="en-US"/>
              <a:t> logical sequencing for the instruments</a:t>
            </a:r>
            <a:endParaRPr/>
          </a:p>
          <a:p>
            <a:pPr indent="-330200" lvl="1" marL="914400" rtl="0" algn="l">
              <a:spcBef>
                <a:spcPts val="1000"/>
              </a:spcBef>
              <a:spcAft>
                <a:spcPts val="0"/>
              </a:spcAft>
              <a:buSzPts val="1600"/>
              <a:buChar char="○"/>
            </a:pPr>
            <a:r>
              <a:rPr lang="en-US"/>
              <a:t>Turn on x-rays</a:t>
            </a:r>
            <a:endParaRPr/>
          </a:p>
          <a:p>
            <a:pPr indent="-330200" lvl="1" marL="914400" rtl="0" algn="l">
              <a:spcBef>
                <a:spcPts val="1000"/>
              </a:spcBef>
              <a:spcAft>
                <a:spcPts val="0"/>
              </a:spcAft>
              <a:buSzPts val="1600"/>
              <a:buChar char="○"/>
            </a:pPr>
            <a:r>
              <a:rPr lang="en-US"/>
              <a:t>Move </a:t>
            </a:r>
            <a:r>
              <a:rPr lang="en-US"/>
              <a:t>motors</a:t>
            </a:r>
            <a:r>
              <a:rPr lang="en-US"/>
              <a:t> directly </a:t>
            </a:r>
            <a:r>
              <a:rPr lang="en-US"/>
              <a:t>through</a:t>
            </a:r>
            <a:r>
              <a:rPr lang="en-US"/>
              <a:t> channel access</a:t>
            </a:r>
            <a:endParaRPr/>
          </a:p>
          <a:p>
            <a:pPr indent="-330200" lvl="1" marL="914400" rtl="0" algn="l">
              <a:spcBef>
                <a:spcPts val="1000"/>
              </a:spcBef>
              <a:spcAft>
                <a:spcPts val="0"/>
              </a:spcAft>
              <a:buSzPts val="1600"/>
              <a:buChar char="○"/>
            </a:pPr>
            <a:r>
              <a:rPr lang="en-US"/>
              <a:t>Acquire and render overview images</a:t>
            </a:r>
            <a:endParaRPr/>
          </a:p>
          <a:p>
            <a:pPr indent="-330200" lvl="1" marL="914400" rtl="0" algn="l">
              <a:spcBef>
                <a:spcPts val="1000"/>
              </a:spcBef>
              <a:spcAft>
                <a:spcPts val="0"/>
              </a:spcAft>
              <a:buSzPts val="1600"/>
              <a:buChar char="○"/>
            </a:pPr>
            <a:r>
              <a:rPr lang="en-US"/>
              <a:t>Set up scan </a:t>
            </a:r>
            <a:r>
              <a:rPr lang="en-US"/>
              <a:t>parameters, populate the scan record, and render data</a:t>
            </a:r>
            <a:endParaRPr/>
          </a:p>
          <a:p>
            <a:pPr indent="0" lvl="0" marL="914400" rtl="0" algn="l">
              <a:spcBef>
                <a:spcPts val="1000"/>
              </a:spcBef>
              <a:spcAft>
                <a:spcPts val="0"/>
              </a:spcAft>
              <a:buNone/>
            </a:pPr>
            <a:r>
              <a:t/>
            </a:r>
            <a:endParaRPr/>
          </a:p>
          <a:p>
            <a:pPr indent="0" lvl="0" marL="0" rtl="0" algn="l">
              <a:spcBef>
                <a:spcPts val="1000"/>
              </a:spcBef>
              <a:spcAft>
                <a:spcPts val="0"/>
              </a:spcAft>
              <a:buNone/>
            </a:pPr>
            <a:r>
              <a:t/>
            </a:r>
            <a:endParaRPr/>
          </a:p>
        </p:txBody>
      </p:sp>
      <p:sp>
        <p:nvSpPr>
          <p:cNvPr id="367" name="Google Shape;367;p40"/>
          <p:cNvSpPr txBox="1"/>
          <p:nvPr>
            <p:ph idx="12" type="sldNum"/>
          </p:nvPr>
        </p:nvSpPr>
        <p:spPr>
          <a:xfrm>
            <a:off x="11760000" y="1"/>
            <a:ext cx="432000" cy="432000"/>
          </a:xfrm>
          <a:prstGeom prst="rect">
            <a:avLst/>
          </a:prstGeom>
        </p:spPr>
        <p:txBody>
          <a:bodyPr anchorCtr="0" anchor="ctr" bIns="0" lIns="0" spcFirstLastPara="1" rIns="0" wrap="square" tIns="0">
            <a:noAutofit/>
          </a:bodyPr>
          <a:lstStyle/>
          <a:p>
            <a:pPr indent="0" lvl="0" marL="0" rtl="0" algn="ctr">
              <a:spcBef>
                <a:spcPts val="0"/>
              </a:spcBef>
              <a:spcAft>
                <a:spcPts val="0"/>
              </a:spcAft>
              <a:buClr>
                <a:srgbClr val="000000"/>
              </a:buClr>
              <a:buSzPts val="1200"/>
              <a:buFont typeface="Arial"/>
              <a:buNone/>
            </a:pPr>
            <a:fld id="{00000000-1234-1234-1234-123412341234}" type="slidenum">
              <a:rPr lang="en-US"/>
              <a:t>‹#›</a:t>
            </a:fld>
            <a:endParaRPr/>
          </a:p>
        </p:txBody>
      </p:sp>
      <p:sp>
        <p:nvSpPr>
          <p:cNvPr id="368" name="Google Shape;368;p40"/>
          <p:cNvSpPr txBox="1"/>
          <p:nvPr>
            <p:ph idx="2" type="subTitle"/>
          </p:nvPr>
        </p:nvSpPr>
        <p:spPr>
          <a:xfrm>
            <a:off x="437550" y="1029000"/>
            <a:ext cx="11316900" cy="358800"/>
          </a:xfrm>
          <a:prstGeom prst="rect">
            <a:avLst/>
          </a:prstGeom>
        </p:spPr>
        <p:txBody>
          <a:bodyPr anchorCtr="0" anchor="t" bIns="0" lIns="0" spcFirstLastPara="1" rIns="0" wrap="square" tIns="0">
            <a:noAutofit/>
          </a:bodyPr>
          <a:lstStyle/>
          <a:p>
            <a:pPr indent="0" lvl="0" marL="0" rtl="0" algn="l">
              <a:spcBef>
                <a:spcPts val="1000"/>
              </a:spcBef>
              <a:spcAft>
                <a:spcPts val="0"/>
              </a:spcAft>
              <a:buNone/>
            </a:pPr>
            <a:r>
              <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3" name="Shape 373"/>
        <p:cNvGrpSpPr/>
        <p:nvPr/>
      </p:nvGrpSpPr>
      <p:grpSpPr>
        <a:xfrm>
          <a:off x="0" y="0"/>
          <a:ext cx="0" cy="0"/>
          <a:chOff x="0" y="0"/>
          <a:chExt cx="0" cy="0"/>
        </a:xfrm>
      </p:grpSpPr>
      <p:sp>
        <p:nvSpPr>
          <p:cNvPr id="374" name="Google Shape;374;p41"/>
          <p:cNvSpPr txBox="1"/>
          <p:nvPr>
            <p:ph type="title"/>
          </p:nvPr>
        </p:nvSpPr>
        <p:spPr>
          <a:xfrm>
            <a:off x="432000" y="432000"/>
            <a:ext cx="11328000" cy="432000"/>
          </a:xfrm>
          <a:prstGeom prst="rect">
            <a:avLst/>
          </a:prstGeom>
        </p:spPr>
        <p:txBody>
          <a:bodyPr anchorCtr="0" anchor="ctr" bIns="0" lIns="0" spcFirstLastPara="1" rIns="0" wrap="square" tIns="0">
            <a:noAutofit/>
          </a:bodyPr>
          <a:lstStyle/>
          <a:p>
            <a:pPr indent="0" lvl="0" marL="0" rtl="0" algn="l">
              <a:spcBef>
                <a:spcPts val="0"/>
              </a:spcBef>
              <a:spcAft>
                <a:spcPts val="0"/>
              </a:spcAft>
              <a:buNone/>
            </a:pPr>
            <a:r>
              <a:rPr lang="en-US"/>
              <a:t>Outstanding and Emergent Issues</a:t>
            </a:r>
            <a:endParaRPr/>
          </a:p>
        </p:txBody>
      </p:sp>
      <p:sp>
        <p:nvSpPr>
          <p:cNvPr id="375" name="Google Shape;375;p41"/>
          <p:cNvSpPr txBox="1"/>
          <p:nvPr>
            <p:ph idx="1" type="body"/>
          </p:nvPr>
        </p:nvSpPr>
        <p:spPr>
          <a:xfrm>
            <a:off x="432000" y="1512000"/>
            <a:ext cx="11328000" cy="5005800"/>
          </a:xfrm>
          <a:prstGeom prst="rect">
            <a:avLst/>
          </a:prstGeom>
        </p:spPr>
        <p:txBody>
          <a:bodyPr anchorCtr="0" anchor="t" bIns="0" lIns="0" spcFirstLastPara="1" rIns="0" wrap="square" tIns="0">
            <a:noAutofit/>
          </a:bodyPr>
          <a:lstStyle/>
          <a:p>
            <a:pPr indent="0" lvl="0" marL="457200" rtl="0" algn="l">
              <a:spcBef>
                <a:spcPts val="1000"/>
              </a:spcBef>
              <a:spcAft>
                <a:spcPts val="0"/>
              </a:spcAft>
              <a:buNone/>
            </a:pPr>
            <a:r>
              <a:rPr lang="en-US"/>
              <a:t>This had lead us to three major emergent problems as we grow and look to support all of these systems</a:t>
            </a:r>
            <a:endParaRPr/>
          </a:p>
          <a:p>
            <a:pPr indent="-342900" lvl="0" marL="457200" rtl="0" algn="l">
              <a:spcBef>
                <a:spcPts val="1000"/>
              </a:spcBef>
              <a:spcAft>
                <a:spcPts val="0"/>
              </a:spcAft>
              <a:buSzPts val="1800"/>
              <a:buChar char="●"/>
            </a:pPr>
            <a:r>
              <a:rPr lang="en-US"/>
              <a:t>There is very little reuse of code between </a:t>
            </a:r>
            <a:r>
              <a:rPr lang="en-US"/>
              <a:t>systems at the user interface level</a:t>
            </a:r>
            <a:endParaRPr/>
          </a:p>
          <a:p>
            <a:pPr indent="-330200" lvl="1" marL="914400" rtl="0" algn="l">
              <a:spcBef>
                <a:spcPts val="1000"/>
              </a:spcBef>
              <a:spcAft>
                <a:spcPts val="0"/>
              </a:spcAft>
              <a:buSzPts val="1600"/>
              <a:buChar char="○"/>
            </a:pPr>
            <a:r>
              <a:rPr lang="en-US"/>
              <a:t>Simple things like </a:t>
            </a:r>
            <a:r>
              <a:rPr lang="en-US"/>
              <a:t>turning</a:t>
            </a:r>
            <a:r>
              <a:rPr lang="en-US"/>
              <a:t> on X-rays can be run through EPICS, through a stand alone </a:t>
            </a:r>
            <a:r>
              <a:rPr lang="en-US"/>
              <a:t>application, or directly through the acquisition GUI.</a:t>
            </a:r>
            <a:endParaRPr/>
          </a:p>
          <a:p>
            <a:pPr indent="-342900" lvl="0" marL="457200" rtl="0" algn="l">
              <a:spcBef>
                <a:spcPts val="1000"/>
              </a:spcBef>
              <a:spcAft>
                <a:spcPts val="0"/>
              </a:spcAft>
              <a:buSzPts val="1800"/>
              <a:buChar char="●"/>
            </a:pPr>
            <a:r>
              <a:rPr lang="en-US"/>
              <a:t>Systems “Statedness”</a:t>
            </a:r>
            <a:endParaRPr/>
          </a:p>
          <a:p>
            <a:pPr indent="-330200" lvl="1" marL="914400" rtl="0" algn="l">
              <a:spcBef>
                <a:spcPts val="1000"/>
              </a:spcBef>
              <a:spcAft>
                <a:spcPts val="0"/>
              </a:spcAft>
              <a:buSzPts val="1600"/>
              <a:buChar char="○"/>
            </a:pPr>
            <a:r>
              <a:rPr lang="en-US"/>
              <a:t>Systems runs with a workflow </a:t>
            </a:r>
            <a:r>
              <a:rPr lang="en-US"/>
              <a:t>oriented</a:t>
            </a:r>
            <a:r>
              <a:rPr lang="en-US"/>
              <a:t> GUI, sequences things like scan record as needed and </a:t>
            </a:r>
            <a:r>
              <a:rPr lang="en-US"/>
              <a:t>monitors</a:t>
            </a:r>
            <a:r>
              <a:rPr lang="en-US"/>
              <a:t> </a:t>
            </a:r>
            <a:r>
              <a:rPr lang="en-US"/>
              <a:t>until</a:t>
            </a:r>
            <a:r>
              <a:rPr lang="en-US"/>
              <a:t> the process </a:t>
            </a:r>
            <a:r>
              <a:rPr lang="en-US"/>
              <a:t>finishes</a:t>
            </a:r>
            <a:endParaRPr/>
          </a:p>
          <a:p>
            <a:pPr indent="-330200" lvl="1" marL="914400" rtl="0" algn="l">
              <a:spcBef>
                <a:spcPts val="1000"/>
              </a:spcBef>
              <a:spcAft>
                <a:spcPts val="0"/>
              </a:spcAft>
              <a:buSzPts val="1600"/>
              <a:buChar char="○"/>
            </a:pPr>
            <a:r>
              <a:rPr lang="en-US"/>
              <a:t>Dealing with </a:t>
            </a:r>
            <a:r>
              <a:rPr lang="en-US"/>
              <a:t>interrupts</a:t>
            </a:r>
            <a:r>
              <a:rPr lang="en-US"/>
              <a:t>, errors, </a:t>
            </a:r>
            <a:r>
              <a:rPr lang="en-US"/>
              <a:t>power</a:t>
            </a:r>
            <a:r>
              <a:rPr lang="en-US"/>
              <a:t> outages. </a:t>
            </a:r>
            <a:endParaRPr/>
          </a:p>
          <a:p>
            <a:pPr indent="-342900" lvl="0" marL="457200" rtl="0" algn="l">
              <a:spcBef>
                <a:spcPts val="1000"/>
              </a:spcBef>
              <a:spcAft>
                <a:spcPts val="0"/>
              </a:spcAft>
              <a:buSzPts val="1800"/>
              <a:buChar char="●"/>
            </a:pPr>
            <a:r>
              <a:rPr lang="en-US"/>
              <a:t>No higher level interface: API or interface to automate the system</a:t>
            </a:r>
            <a:endParaRPr/>
          </a:p>
          <a:p>
            <a:pPr indent="-330200" lvl="1" marL="914400" rtl="0" algn="l">
              <a:spcBef>
                <a:spcPts val="1000"/>
              </a:spcBef>
              <a:spcAft>
                <a:spcPts val="0"/>
              </a:spcAft>
              <a:buSzPts val="1600"/>
              <a:buChar char="○"/>
            </a:pPr>
            <a:r>
              <a:rPr lang="en-US"/>
              <a:t>Move in to industries like semiconductor come with wants to </a:t>
            </a:r>
            <a:endParaRPr/>
          </a:p>
          <a:p>
            <a:pPr indent="-317500" lvl="2" marL="1371600" rtl="0" algn="l">
              <a:spcBef>
                <a:spcPts val="1000"/>
              </a:spcBef>
              <a:spcAft>
                <a:spcPts val="0"/>
              </a:spcAft>
              <a:buSzPts val="1400"/>
              <a:buChar char="■"/>
            </a:pPr>
            <a:r>
              <a:rPr lang="en-US"/>
              <a:t>Control the tool as part of a larger system</a:t>
            </a:r>
            <a:endParaRPr/>
          </a:p>
          <a:p>
            <a:pPr indent="-317500" lvl="2" marL="1371600" rtl="0" algn="l">
              <a:spcBef>
                <a:spcPts val="1000"/>
              </a:spcBef>
              <a:spcAft>
                <a:spcPts val="0"/>
              </a:spcAft>
              <a:buSzPts val="1400"/>
              <a:buChar char="■"/>
            </a:pPr>
            <a:r>
              <a:rPr lang="en-US"/>
              <a:t>Automate </a:t>
            </a:r>
            <a:r>
              <a:rPr lang="en-US"/>
              <a:t>process</a:t>
            </a:r>
            <a:r>
              <a:rPr lang="en-US"/>
              <a:t> </a:t>
            </a:r>
            <a:r>
              <a:rPr lang="en-US"/>
              <a:t>control</a:t>
            </a:r>
            <a:endParaRPr/>
          </a:p>
          <a:p>
            <a:pPr indent="-317500" lvl="2" marL="1371600" rtl="0" algn="l">
              <a:spcBef>
                <a:spcPts val="1000"/>
              </a:spcBef>
              <a:spcAft>
                <a:spcPts val="0"/>
              </a:spcAft>
              <a:buSzPts val="1400"/>
              <a:buChar char="■"/>
            </a:pPr>
            <a:r>
              <a:rPr lang="en-US"/>
              <a:t>CAD Based feature identification</a:t>
            </a:r>
            <a:endParaRPr/>
          </a:p>
          <a:p>
            <a:pPr indent="0" lvl="0" marL="0" rtl="0" algn="l">
              <a:spcBef>
                <a:spcPts val="1000"/>
              </a:spcBef>
              <a:spcAft>
                <a:spcPts val="0"/>
              </a:spcAft>
              <a:buNone/>
            </a:pPr>
            <a:r>
              <a:t/>
            </a:r>
            <a:endParaRPr/>
          </a:p>
        </p:txBody>
      </p:sp>
      <p:sp>
        <p:nvSpPr>
          <p:cNvPr id="376" name="Google Shape;376;p41"/>
          <p:cNvSpPr txBox="1"/>
          <p:nvPr>
            <p:ph idx="12" type="sldNum"/>
          </p:nvPr>
        </p:nvSpPr>
        <p:spPr>
          <a:xfrm>
            <a:off x="11760000" y="1"/>
            <a:ext cx="432000" cy="432000"/>
          </a:xfrm>
          <a:prstGeom prst="rect">
            <a:avLst/>
          </a:prstGeom>
        </p:spPr>
        <p:txBody>
          <a:bodyPr anchorCtr="0" anchor="ctr" bIns="0" lIns="0" spcFirstLastPara="1" rIns="0" wrap="square" tIns="0">
            <a:noAutofit/>
          </a:bodyPr>
          <a:lstStyle/>
          <a:p>
            <a:pPr indent="0" lvl="0" marL="0" rtl="0" algn="ctr">
              <a:spcBef>
                <a:spcPts val="0"/>
              </a:spcBef>
              <a:spcAft>
                <a:spcPts val="0"/>
              </a:spcAft>
              <a:buClr>
                <a:srgbClr val="000000"/>
              </a:buClr>
              <a:buSzPts val="1200"/>
              <a:buFont typeface="Arial"/>
              <a:buNone/>
            </a:pPr>
            <a:fld id="{00000000-1234-1234-1234-123412341234}" type="slidenum">
              <a:rPr lang="en-US"/>
              <a:t>‹#›</a:t>
            </a:fld>
            <a:endParaRPr/>
          </a:p>
        </p:txBody>
      </p:sp>
      <p:sp>
        <p:nvSpPr>
          <p:cNvPr id="377" name="Google Shape;377;p41"/>
          <p:cNvSpPr txBox="1"/>
          <p:nvPr>
            <p:ph idx="2" type="subTitle"/>
          </p:nvPr>
        </p:nvSpPr>
        <p:spPr>
          <a:xfrm>
            <a:off x="437550" y="1029000"/>
            <a:ext cx="11316900" cy="358800"/>
          </a:xfrm>
          <a:prstGeom prst="rect">
            <a:avLst/>
          </a:prstGeom>
        </p:spPr>
        <p:txBody>
          <a:bodyPr anchorCtr="0" anchor="t" bIns="0" lIns="0" spcFirstLastPara="1" rIns="0" wrap="square" tIns="0">
            <a:noAutofit/>
          </a:bodyPr>
          <a:lstStyle/>
          <a:p>
            <a:pPr indent="0" lvl="0" marL="0" rtl="0" algn="l">
              <a:spcBef>
                <a:spcPts val="1000"/>
              </a:spcBef>
              <a:spcAft>
                <a:spcPts val="0"/>
              </a:spcAft>
              <a:buNone/>
            </a:pPr>
            <a:r>
              <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2" name="Shape 382"/>
        <p:cNvGrpSpPr/>
        <p:nvPr/>
      </p:nvGrpSpPr>
      <p:grpSpPr>
        <a:xfrm>
          <a:off x="0" y="0"/>
          <a:ext cx="0" cy="0"/>
          <a:chOff x="0" y="0"/>
          <a:chExt cx="0" cy="0"/>
        </a:xfrm>
      </p:grpSpPr>
      <p:sp>
        <p:nvSpPr>
          <p:cNvPr id="383" name="Google Shape;383;p42"/>
          <p:cNvSpPr txBox="1"/>
          <p:nvPr>
            <p:ph idx="12" type="sldNum"/>
          </p:nvPr>
        </p:nvSpPr>
        <p:spPr>
          <a:xfrm>
            <a:off x="11760000" y="6371351"/>
            <a:ext cx="432000" cy="432000"/>
          </a:xfrm>
          <a:prstGeom prst="rect">
            <a:avLst/>
          </a:prstGeom>
        </p:spPr>
        <p:txBody>
          <a:bodyPr anchorCtr="0" anchor="ctr" bIns="0" lIns="0" spcFirstLastPara="1" rIns="0" wrap="square" tIns="0">
            <a:noAutofit/>
          </a:bodyPr>
          <a:lstStyle/>
          <a:p>
            <a:pPr indent="0" lvl="0" marL="0" rtl="0" algn="ctr">
              <a:spcBef>
                <a:spcPts val="0"/>
              </a:spcBef>
              <a:spcAft>
                <a:spcPts val="0"/>
              </a:spcAft>
              <a:buClr>
                <a:srgbClr val="000000"/>
              </a:buClr>
              <a:buSzPts val="1200"/>
              <a:buFont typeface="Arial"/>
              <a:buNone/>
            </a:pPr>
            <a:fld id="{00000000-1234-1234-1234-123412341234}" type="slidenum">
              <a:rPr lang="en-US"/>
              <a:t>‹#›</a:t>
            </a:fld>
            <a:endParaRPr/>
          </a:p>
        </p:txBody>
      </p:sp>
      <p:sp>
        <p:nvSpPr>
          <p:cNvPr id="384" name="Google Shape;384;p42"/>
          <p:cNvSpPr txBox="1"/>
          <p:nvPr>
            <p:ph idx="1" type="subTitle"/>
          </p:nvPr>
        </p:nvSpPr>
        <p:spPr>
          <a:xfrm>
            <a:off x="0" y="4110750"/>
            <a:ext cx="5958000" cy="1098900"/>
          </a:xfrm>
          <a:prstGeom prst="rect">
            <a:avLst/>
          </a:prstGeom>
        </p:spPr>
        <p:txBody>
          <a:bodyPr anchorCtr="0" anchor="ctr" bIns="91425" lIns="342900" spcFirstLastPara="1" rIns="91425" wrap="square" tIns="91425">
            <a:noAutofit/>
          </a:bodyPr>
          <a:lstStyle/>
          <a:p>
            <a:pPr indent="0" lvl="0" marL="0" rtl="0" algn="l">
              <a:spcBef>
                <a:spcPts val="1000"/>
              </a:spcBef>
              <a:spcAft>
                <a:spcPts val="0"/>
              </a:spcAft>
              <a:buNone/>
            </a:pPr>
            <a:r>
              <a:rPr lang="en-US"/>
              <a:t>EPICS CA and GRPC glued</a:t>
            </a:r>
            <a:endParaRPr/>
          </a:p>
        </p:txBody>
      </p:sp>
      <p:sp>
        <p:nvSpPr>
          <p:cNvPr id="385" name="Google Shape;385;p42"/>
          <p:cNvSpPr txBox="1"/>
          <p:nvPr>
            <p:ph type="title"/>
          </p:nvPr>
        </p:nvSpPr>
        <p:spPr>
          <a:xfrm>
            <a:off x="-1700" y="2655650"/>
            <a:ext cx="5958000" cy="1458900"/>
          </a:xfrm>
          <a:prstGeom prst="rect">
            <a:avLst/>
          </a:prstGeom>
        </p:spPr>
        <p:txBody>
          <a:bodyPr anchorCtr="0" anchor="ctr" bIns="180000" lIns="252000" spcFirstLastPara="1" rIns="180000" wrap="square" tIns="180000">
            <a:noAutofit/>
          </a:bodyPr>
          <a:lstStyle/>
          <a:p>
            <a:pPr indent="0" lvl="0" marL="0" rtl="0" algn="l">
              <a:spcBef>
                <a:spcPts val="0"/>
              </a:spcBef>
              <a:spcAft>
                <a:spcPts val="0"/>
              </a:spcAft>
              <a:buNone/>
            </a:pPr>
            <a:r>
              <a:rPr lang="en-US" sz="3200"/>
              <a:t>“Sigray Connect”</a:t>
            </a:r>
            <a:endParaRPr sz="3200"/>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0" name="Shape 390"/>
        <p:cNvGrpSpPr/>
        <p:nvPr/>
      </p:nvGrpSpPr>
      <p:grpSpPr>
        <a:xfrm>
          <a:off x="0" y="0"/>
          <a:ext cx="0" cy="0"/>
          <a:chOff x="0" y="0"/>
          <a:chExt cx="0" cy="0"/>
        </a:xfrm>
      </p:grpSpPr>
      <p:sp>
        <p:nvSpPr>
          <p:cNvPr id="391" name="Google Shape;391;p43"/>
          <p:cNvSpPr txBox="1"/>
          <p:nvPr>
            <p:ph type="title"/>
          </p:nvPr>
        </p:nvSpPr>
        <p:spPr>
          <a:xfrm>
            <a:off x="432000" y="432000"/>
            <a:ext cx="11328000" cy="432000"/>
          </a:xfrm>
          <a:prstGeom prst="rect">
            <a:avLst/>
          </a:prstGeom>
        </p:spPr>
        <p:txBody>
          <a:bodyPr anchorCtr="0" anchor="ctr" bIns="0" lIns="0" spcFirstLastPara="1" rIns="0" wrap="square" tIns="0">
            <a:noAutofit/>
          </a:bodyPr>
          <a:lstStyle/>
          <a:p>
            <a:pPr indent="0" lvl="0" marL="0" rtl="0" algn="l">
              <a:spcBef>
                <a:spcPts val="0"/>
              </a:spcBef>
              <a:spcAft>
                <a:spcPts val="0"/>
              </a:spcAft>
              <a:buNone/>
            </a:pPr>
            <a:r>
              <a:rPr lang="en-US"/>
              <a:t>Sigray Connect</a:t>
            </a:r>
            <a:endParaRPr/>
          </a:p>
        </p:txBody>
      </p:sp>
      <p:sp>
        <p:nvSpPr>
          <p:cNvPr id="392" name="Google Shape;392;p43"/>
          <p:cNvSpPr txBox="1"/>
          <p:nvPr>
            <p:ph idx="1" type="body"/>
          </p:nvPr>
        </p:nvSpPr>
        <p:spPr>
          <a:xfrm>
            <a:off x="432000" y="1512000"/>
            <a:ext cx="11328000" cy="5005800"/>
          </a:xfrm>
          <a:prstGeom prst="rect">
            <a:avLst/>
          </a:prstGeom>
        </p:spPr>
        <p:txBody>
          <a:bodyPr anchorCtr="0" anchor="t" bIns="0" lIns="0" spcFirstLastPara="1" rIns="0" wrap="square" tIns="0">
            <a:noAutofit/>
          </a:bodyPr>
          <a:lstStyle/>
          <a:p>
            <a:pPr indent="-330200" lvl="0" marL="457200" rtl="0" algn="l">
              <a:spcBef>
                <a:spcPts val="1000"/>
              </a:spcBef>
              <a:spcAft>
                <a:spcPts val="0"/>
              </a:spcAft>
              <a:buSzPts val="1600"/>
              <a:buChar char="●"/>
            </a:pPr>
            <a:r>
              <a:rPr lang="en-US" sz="1600"/>
              <a:t>Essentially a modular s</a:t>
            </a:r>
            <a:r>
              <a:rPr lang="en-US" sz="1600"/>
              <a:t>tate machine</a:t>
            </a:r>
            <a:r>
              <a:rPr lang="en-US" sz="1600"/>
              <a:t> based middle man </a:t>
            </a:r>
            <a:endParaRPr sz="1600"/>
          </a:p>
          <a:p>
            <a:pPr indent="-317500" lvl="1" marL="914400" rtl="0" algn="l">
              <a:spcBef>
                <a:spcPts val="1000"/>
              </a:spcBef>
              <a:spcAft>
                <a:spcPts val="0"/>
              </a:spcAft>
              <a:buSzPts val="1400"/>
              <a:buChar char="○"/>
            </a:pPr>
            <a:r>
              <a:rPr lang="en-US" sz="1600"/>
              <a:t>Use Google Remote </a:t>
            </a:r>
            <a:r>
              <a:rPr lang="en-US" sz="1600"/>
              <a:t>Procedure</a:t>
            </a:r>
            <a:r>
              <a:rPr lang="en-US" sz="1600"/>
              <a:t> Calls (gRPC)</a:t>
            </a:r>
            <a:endParaRPr sz="1600"/>
          </a:p>
          <a:p>
            <a:pPr indent="-304800" lvl="2" marL="1371600" rtl="0" algn="l">
              <a:spcBef>
                <a:spcPts val="1000"/>
              </a:spcBef>
              <a:spcAft>
                <a:spcPts val="0"/>
              </a:spcAft>
              <a:buSzPts val="1200"/>
              <a:buChar char="■"/>
            </a:pPr>
            <a:r>
              <a:rPr lang="en-US" sz="1600"/>
              <a:t>gRPC is supported in </a:t>
            </a:r>
            <a:r>
              <a:rPr lang="en-US" sz="1600"/>
              <a:t>basically</a:t>
            </a:r>
            <a:r>
              <a:rPr lang="en-US" sz="1600"/>
              <a:t> every language</a:t>
            </a:r>
            <a:endParaRPr sz="1600"/>
          </a:p>
          <a:p>
            <a:pPr indent="-304800" lvl="2" marL="1371600" rtl="0" algn="l">
              <a:spcBef>
                <a:spcPts val="1000"/>
              </a:spcBef>
              <a:spcAft>
                <a:spcPts val="0"/>
              </a:spcAft>
              <a:buSzPts val="1200"/>
              <a:buChar char="■"/>
            </a:pPr>
            <a:r>
              <a:rPr lang="en-US" sz="1600"/>
              <a:t>Can call a procedure in python that runs on another machine in C# or any other language</a:t>
            </a:r>
            <a:endParaRPr sz="1600"/>
          </a:p>
          <a:p>
            <a:pPr indent="-304800" lvl="2" marL="1371600" rtl="0" algn="l">
              <a:spcBef>
                <a:spcPts val="1000"/>
              </a:spcBef>
              <a:spcAft>
                <a:spcPts val="0"/>
              </a:spcAft>
              <a:buSzPts val="1200"/>
              <a:buChar char="■"/>
            </a:pPr>
            <a:r>
              <a:rPr lang="en-US" sz="1600"/>
              <a:t>Is a </a:t>
            </a:r>
            <a:r>
              <a:rPr lang="en-US" sz="1600"/>
              <a:t>protocol</a:t>
            </a:r>
            <a:r>
              <a:rPr lang="en-US" sz="1600"/>
              <a:t> that can be versioned and is </a:t>
            </a:r>
            <a:r>
              <a:rPr lang="en-US" sz="1600"/>
              <a:t>fault</a:t>
            </a:r>
            <a:r>
              <a:rPr lang="en-US" sz="1600"/>
              <a:t> </a:t>
            </a:r>
            <a:r>
              <a:rPr lang="en-US" sz="1600"/>
              <a:t>tolerant</a:t>
            </a:r>
            <a:r>
              <a:rPr lang="en-US" sz="1600"/>
              <a:t> </a:t>
            </a:r>
            <a:endParaRPr sz="1600"/>
          </a:p>
          <a:p>
            <a:pPr indent="-304800" lvl="2" marL="1371600" rtl="0" algn="l">
              <a:spcBef>
                <a:spcPts val="1000"/>
              </a:spcBef>
              <a:spcAft>
                <a:spcPts val="0"/>
              </a:spcAft>
              <a:buSzPts val="1200"/>
              <a:buChar char="■"/>
            </a:pPr>
            <a:r>
              <a:rPr lang="en-US" sz="1600"/>
              <a:t>Asynchronous</a:t>
            </a:r>
            <a:r>
              <a:rPr lang="en-US" sz="1600"/>
              <a:t> server style communication</a:t>
            </a:r>
            <a:endParaRPr sz="1600"/>
          </a:p>
          <a:p>
            <a:pPr indent="-317500" lvl="1" marL="914400" rtl="0" algn="l">
              <a:spcBef>
                <a:spcPts val="1000"/>
              </a:spcBef>
              <a:spcAft>
                <a:spcPts val="0"/>
              </a:spcAft>
              <a:buSzPts val="1400"/>
              <a:buChar char="○"/>
            </a:pPr>
            <a:r>
              <a:rPr lang="en-US" sz="1600"/>
              <a:t>Allows us to </a:t>
            </a:r>
            <a:r>
              <a:rPr lang="en-US" sz="1600"/>
              <a:t>Implement</a:t>
            </a:r>
            <a:r>
              <a:rPr lang="en-US" sz="1600"/>
              <a:t> system “Statedness”</a:t>
            </a:r>
            <a:endParaRPr sz="1600"/>
          </a:p>
          <a:p>
            <a:pPr indent="-304800" lvl="2" marL="1371600" rtl="0" algn="l">
              <a:spcBef>
                <a:spcPts val="1000"/>
              </a:spcBef>
              <a:spcAft>
                <a:spcPts val="0"/>
              </a:spcAft>
              <a:buSzPts val="1200"/>
              <a:buChar char="■"/>
            </a:pPr>
            <a:r>
              <a:rPr lang="en-US" sz="1600"/>
              <a:t>Allows us to address aborts, </a:t>
            </a:r>
            <a:r>
              <a:rPr lang="en-US" sz="1600"/>
              <a:t>interrupts</a:t>
            </a:r>
            <a:r>
              <a:rPr lang="en-US" sz="1600"/>
              <a:t> and errors</a:t>
            </a:r>
            <a:endParaRPr sz="1600"/>
          </a:p>
          <a:p>
            <a:pPr indent="-317500" lvl="1" marL="914400" rtl="0" algn="l">
              <a:spcBef>
                <a:spcPts val="1000"/>
              </a:spcBef>
              <a:spcAft>
                <a:spcPts val="0"/>
              </a:spcAft>
              <a:buSzPts val="1400"/>
              <a:buChar char="○"/>
            </a:pPr>
            <a:r>
              <a:rPr lang="en-US" sz="1600"/>
              <a:t>Allows us to reuse procedures between systems</a:t>
            </a:r>
            <a:endParaRPr sz="1600"/>
          </a:p>
          <a:p>
            <a:pPr indent="-304800" lvl="2" marL="1371600" rtl="0" algn="l">
              <a:spcBef>
                <a:spcPts val="1000"/>
              </a:spcBef>
              <a:spcAft>
                <a:spcPts val="0"/>
              </a:spcAft>
              <a:buSzPts val="1200"/>
              <a:buChar char="■"/>
            </a:pPr>
            <a:r>
              <a:rPr lang="en-US" sz="1600"/>
              <a:t>No need to write two CAD software interface modules</a:t>
            </a:r>
            <a:endParaRPr sz="1600"/>
          </a:p>
          <a:p>
            <a:pPr indent="-317500" lvl="1" marL="914400" rtl="0" algn="l">
              <a:spcBef>
                <a:spcPts val="1000"/>
              </a:spcBef>
              <a:spcAft>
                <a:spcPts val="0"/>
              </a:spcAft>
              <a:buSzPts val="1400"/>
              <a:buChar char="○"/>
            </a:pPr>
            <a:r>
              <a:rPr lang="en-US" sz="1600"/>
              <a:t>Allows us to </a:t>
            </a:r>
            <a:r>
              <a:rPr lang="en-US" sz="1600"/>
              <a:t>separate procedures on different machines</a:t>
            </a:r>
            <a:endParaRPr sz="1600"/>
          </a:p>
          <a:p>
            <a:pPr indent="-304800" lvl="2" marL="1371600" rtl="0" algn="l">
              <a:spcBef>
                <a:spcPts val="1000"/>
              </a:spcBef>
              <a:spcAft>
                <a:spcPts val="0"/>
              </a:spcAft>
              <a:buSzPts val="1200"/>
              <a:buChar char="■"/>
            </a:pPr>
            <a:r>
              <a:rPr lang="en-US" sz="1600"/>
              <a:t>Start Scan procedure can stay on the controls machine</a:t>
            </a:r>
            <a:endParaRPr sz="1600"/>
          </a:p>
          <a:p>
            <a:pPr indent="-304800" lvl="2" marL="1371600" rtl="0" algn="l">
              <a:spcBef>
                <a:spcPts val="1000"/>
              </a:spcBef>
              <a:spcAft>
                <a:spcPts val="0"/>
              </a:spcAft>
              <a:buSzPts val="1200"/>
              <a:buChar char="■"/>
            </a:pPr>
            <a:r>
              <a:rPr lang="en-US" sz="1600"/>
              <a:t>Updating the Acquisition client no longer runs a risk of changing controls code. Similar to implementing firmware </a:t>
            </a:r>
            <a:r>
              <a:rPr lang="en-US" sz="1600"/>
              <a:t> </a:t>
            </a:r>
            <a:r>
              <a:rPr lang="en-US" sz="1600"/>
              <a:t>procedure</a:t>
            </a:r>
            <a:r>
              <a:rPr lang="en-US" sz="1600"/>
              <a:t> calls, even if if the scan sequence is </a:t>
            </a:r>
            <a:r>
              <a:rPr lang="en-US" sz="1600"/>
              <a:t>different</a:t>
            </a:r>
            <a:r>
              <a:rPr lang="en-US" sz="1600"/>
              <a:t> as machine Hardware evolves the </a:t>
            </a:r>
            <a:r>
              <a:rPr lang="en-US" sz="1600"/>
              <a:t>interface</a:t>
            </a:r>
            <a:r>
              <a:rPr lang="en-US" sz="1600"/>
              <a:t> does not care.</a:t>
            </a:r>
            <a:endParaRPr sz="1600"/>
          </a:p>
          <a:p>
            <a:pPr indent="0" lvl="0" marL="457200" rtl="0" algn="l">
              <a:spcBef>
                <a:spcPts val="1000"/>
              </a:spcBef>
              <a:spcAft>
                <a:spcPts val="0"/>
              </a:spcAft>
              <a:buNone/>
            </a:pPr>
            <a:r>
              <a:t/>
            </a:r>
            <a:endParaRPr/>
          </a:p>
        </p:txBody>
      </p:sp>
      <p:sp>
        <p:nvSpPr>
          <p:cNvPr id="393" name="Google Shape;393;p43"/>
          <p:cNvSpPr txBox="1"/>
          <p:nvPr>
            <p:ph idx="12" type="sldNum"/>
          </p:nvPr>
        </p:nvSpPr>
        <p:spPr>
          <a:xfrm>
            <a:off x="11760000" y="1"/>
            <a:ext cx="432000" cy="432000"/>
          </a:xfrm>
          <a:prstGeom prst="rect">
            <a:avLst/>
          </a:prstGeom>
        </p:spPr>
        <p:txBody>
          <a:bodyPr anchorCtr="0" anchor="ctr" bIns="0" lIns="0" spcFirstLastPara="1" rIns="0" wrap="square" tIns="0">
            <a:noAutofit/>
          </a:bodyPr>
          <a:lstStyle/>
          <a:p>
            <a:pPr indent="0" lvl="0" marL="0" rtl="0" algn="ctr">
              <a:spcBef>
                <a:spcPts val="0"/>
              </a:spcBef>
              <a:spcAft>
                <a:spcPts val="0"/>
              </a:spcAft>
              <a:buClr>
                <a:srgbClr val="000000"/>
              </a:buClr>
              <a:buSzPts val="1200"/>
              <a:buFont typeface="Arial"/>
              <a:buNone/>
            </a:pPr>
            <a:fld id="{00000000-1234-1234-1234-123412341234}" type="slidenum">
              <a:rPr lang="en-US"/>
              <a:t>‹#›</a:t>
            </a:fld>
            <a:endParaRPr/>
          </a:p>
        </p:txBody>
      </p:sp>
      <p:sp>
        <p:nvSpPr>
          <p:cNvPr id="394" name="Google Shape;394;p43"/>
          <p:cNvSpPr txBox="1"/>
          <p:nvPr>
            <p:ph idx="2" type="subTitle"/>
          </p:nvPr>
        </p:nvSpPr>
        <p:spPr>
          <a:xfrm>
            <a:off x="437550" y="1029000"/>
            <a:ext cx="11316900" cy="358800"/>
          </a:xfrm>
          <a:prstGeom prst="rect">
            <a:avLst/>
          </a:prstGeom>
        </p:spPr>
        <p:txBody>
          <a:bodyPr anchorCtr="0" anchor="t" bIns="0" lIns="0" spcFirstLastPara="1" rIns="0" wrap="square" tIns="0">
            <a:noAutofit/>
          </a:bodyPr>
          <a:lstStyle/>
          <a:p>
            <a:pPr indent="0" lvl="0" marL="0" rtl="0" algn="l">
              <a:spcBef>
                <a:spcPts val="1000"/>
              </a:spcBef>
              <a:spcAft>
                <a:spcPts val="0"/>
              </a:spcAft>
              <a:buNone/>
            </a:pPr>
            <a:r>
              <a:rPr lang="en-US"/>
              <a:t>Work in progress</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9" name="Shape 399"/>
        <p:cNvGrpSpPr/>
        <p:nvPr/>
      </p:nvGrpSpPr>
      <p:grpSpPr>
        <a:xfrm>
          <a:off x="0" y="0"/>
          <a:ext cx="0" cy="0"/>
          <a:chOff x="0" y="0"/>
          <a:chExt cx="0" cy="0"/>
        </a:xfrm>
      </p:grpSpPr>
      <p:sp>
        <p:nvSpPr>
          <p:cNvPr id="400" name="Google Shape;400;p44"/>
          <p:cNvSpPr txBox="1"/>
          <p:nvPr>
            <p:ph type="title"/>
          </p:nvPr>
        </p:nvSpPr>
        <p:spPr>
          <a:xfrm>
            <a:off x="432000" y="432000"/>
            <a:ext cx="11328000" cy="432000"/>
          </a:xfrm>
          <a:prstGeom prst="rect">
            <a:avLst/>
          </a:prstGeom>
        </p:spPr>
        <p:txBody>
          <a:bodyPr anchorCtr="0" anchor="ctr" bIns="0" lIns="0" spcFirstLastPara="1" rIns="0" wrap="square" tIns="0">
            <a:noAutofit/>
          </a:bodyPr>
          <a:lstStyle/>
          <a:p>
            <a:pPr indent="0" lvl="0" marL="0" rtl="0" algn="l">
              <a:spcBef>
                <a:spcPts val="0"/>
              </a:spcBef>
              <a:spcAft>
                <a:spcPts val="0"/>
              </a:spcAft>
              <a:buNone/>
            </a:pPr>
            <a:r>
              <a:rPr lang="en-US"/>
              <a:t>Sigray Connect</a:t>
            </a:r>
            <a:endParaRPr/>
          </a:p>
        </p:txBody>
      </p:sp>
      <p:sp>
        <p:nvSpPr>
          <p:cNvPr id="401" name="Google Shape;401;p44"/>
          <p:cNvSpPr txBox="1"/>
          <p:nvPr>
            <p:ph idx="1" type="body"/>
          </p:nvPr>
        </p:nvSpPr>
        <p:spPr>
          <a:xfrm>
            <a:off x="432000" y="1512000"/>
            <a:ext cx="11328000" cy="5005800"/>
          </a:xfrm>
          <a:prstGeom prst="rect">
            <a:avLst/>
          </a:prstGeom>
        </p:spPr>
        <p:txBody>
          <a:bodyPr anchorCtr="0" anchor="t" bIns="0" lIns="0" spcFirstLastPara="1" rIns="0" wrap="square" tIns="0">
            <a:noAutofit/>
          </a:bodyPr>
          <a:lstStyle/>
          <a:p>
            <a:pPr indent="-330200" lvl="0" marL="457200" rtl="0" algn="l">
              <a:spcBef>
                <a:spcPts val="1000"/>
              </a:spcBef>
              <a:spcAft>
                <a:spcPts val="0"/>
              </a:spcAft>
              <a:buSzPts val="1600"/>
              <a:buChar char="●"/>
            </a:pPr>
            <a:r>
              <a:rPr lang="en-US" sz="1600"/>
              <a:t>This </a:t>
            </a:r>
            <a:r>
              <a:rPr lang="en-US" sz="1600"/>
              <a:t>interface</a:t>
            </a:r>
            <a:r>
              <a:rPr lang="en-US" sz="1600"/>
              <a:t> allows us to do things like trigger the exact MFC scan start sequence we have </a:t>
            </a:r>
            <a:r>
              <a:rPr lang="en-US" sz="1600"/>
              <a:t>implemented</a:t>
            </a:r>
            <a:r>
              <a:rPr lang="en-US" sz="1600"/>
              <a:t> in the in </a:t>
            </a:r>
            <a:r>
              <a:rPr lang="en-US" sz="1600"/>
              <a:t>acquisition</a:t>
            </a:r>
            <a:r>
              <a:rPr lang="en-US" sz="1600"/>
              <a:t> GUI through gRPC in a python script!</a:t>
            </a:r>
            <a:endParaRPr sz="1600"/>
          </a:p>
          <a:p>
            <a:pPr indent="-330200" lvl="1" marL="914400" rtl="0" algn="l">
              <a:spcBef>
                <a:spcPts val="1000"/>
              </a:spcBef>
              <a:spcAft>
                <a:spcPts val="0"/>
              </a:spcAft>
              <a:buSzPts val="1600"/>
              <a:buChar char="○"/>
            </a:pPr>
            <a:r>
              <a:rPr lang="en-US" sz="1600"/>
              <a:t>Previously system scripting/R&amp;D/Automation using python required setting up the scan records directly. A </a:t>
            </a:r>
            <a:r>
              <a:rPr lang="en-US" sz="1600"/>
              <a:t>completely</a:t>
            </a:r>
            <a:r>
              <a:rPr lang="en-US" sz="1600"/>
              <a:t> </a:t>
            </a:r>
            <a:r>
              <a:rPr lang="en-US" sz="1600"/>
              <a:t>separate</a:t>
            </a:r>
            <a:r>
              <a:rPr lang="en-US" sz="1600"/>
              <a:t> scan start sequence. This improves code and system robustness significantly!</a:t>
            </a:r>
            <a:endParaRPr sz="1600"/>
          </a:p>
          <a:p>
            <a:pPr indent="-330200" lvl="0" marL="457200" rtl="0" algn="l">
              <a:spcBef>
                <a:spcPts val="1000"/>
              </a:spcBef>
              <a:spcAft>
                <a:spcPts val="0"/>
              </a:spcAft>
              <a:buSzPts val="1600"/>
              <a:buChar char="●"/>
            </a:pPr>
            <a:r>
              <a:rPr lang="en-US" sz="1600"/>
              <a:t>Sigray Connect is Modular in the sense that.</a:t>
            </a:r>
            <a:endParaRPr sz="1600"/>
          </a:p>
          <a:p>
            <a:pPr indent="-330200" lvl="1" marL="914400" rtl="0" algn="l">
              <a:spcBef>
                <a:spcPts val="1000"/>
              </a:spcBef>
              <a:spcAft>
                <a:spcPts val="0"/>
              </a:spcAft>
              <a:buSzPts val="1600"/>
              <a:buChar char="○"/>
            </a:pPr>
            <a:r>
              <a:rPr lang="en-US" sz="1600"/>
              <a:t>We can add </a:t>
            </a:r>
            <a:r>
              <a:rPr lang="en-US" sz="1600"/>
              <a:t>interface</a:t>
            </a:r>
            <a:r>
              <a:rPr lang="en-US" sz="1600"/>
              <a:t> modules for that </a:t>
            </a:r>
            <a:r>
              <a:rPr lang="en-US" sz="1600"/>
              <a:t>manage</a:t>
            </a:r>
            <a:r>
              <a:rPr lang="en-US" sz="1600"/>
              <a:t> the state of Motion controllers, area detector, turbo pumps, enclosure lighting….</a:t>
            </a:r>
            <a:endParaRPr sz="1600"/>
          </a:p>
          <a:p>
            <a:pPr indent="-330200" lvl="1" marL="914400" rtl="0" algn="l">
              <a:spcBef>
                <a:spcPts val="1000"/>
              </a:spcBef>
              <a:spcAft>
                <a:spcPts val="0"/>
              </a:spcAft>
              <a:buSzPts val="1600"/>
              <a:buChar char="○"/>
            </a:pPr>
            <a:r>
              <a:rPr lang="en-US" sz="1600"/>
              <a:t>We can add </a:t>
            </a:r>
            <a:r>
              <a:rPr lang="en-US" sz="1600"/>
              <a:t>modules to create other communication channels to interact with the state machine</a:t>
            </a:r>
            <a:endParaRPr sz="1600"/>
          </a:p>
          <a:p>
            <a:pPr indent="-330200" lvl="2" marL="1371600" rtl="0" algn="l">
              <a:spcBef>
                <a:spcPts val="1000"/>
              </a:spcBef>
              <a:spcAft>
                <a:spcPts val="0"/>
              </a:spcAft>
              <a:buSzPts val="1600"/>
              <a:buChar char="■"/>
            </a:pPr>
            <a:r>
              <a:rPr lang="en-US" sz="1600"/>
              <a:t>HTTP based process command API for semiconductor</a:t>
            </a:r>
            <a:endParaRPr sz="1600"/>
          </a:p>
          <a:p>
            <a:pPr indent="-330200" lvl="2" marL="1371600" rtl="0" algn="l">
              <a:spcBef>
                <a:spcPts val="1000"/>
              </a:spcBef>
              <a:spcAft>
                <a:spcPts val="0"/>
              </a:spcAft>
              <a:buSzPts val="1600"/>
              <a:buChar char="■"/>
            </a:pPr>
            <a:r>
              <a:rPr lang="en-US" sz="1600"/>
              <a:t>Could support REST or even RS232 API access….</a:t>
            </a:r>
            <a:endParaRPr sz="1600"/>
          </a:p>
          <a:p>
            <a:pPr indent="-330200" lvl="1" marL="914400" rtl="0" algn="l">
              <a:spcBef>
                <a:spcPts val="1000"/>
              </a:spcBef>
              <a:spcAft>
                <a:spcPts val="0"/>
              </a:spcAft>
              <a:buSzPts val="1600"/>
              <a:buChar char="○"/>
            </a:pPr>
            <a:r>
              <a:rPr lang="en-US" sz="1600"/>
              <a:t>Modules are introspective</a:t>
            </a:r>
            <a:endParaRPr sz="1600"/>
          </a:p>
          <a:p>
            <a:pPr indent="-330200" lvl="2" marL="1371600" rtl="0" algn="l">
              <a:spcBef>
                <a:spcPts val="1000"/>
              </a:spcBef>
              <a:spcAft>
                <a:spcPts val="0"/>
              </a:spcAft>
              <a:buSzPts val="1600"/>
              <a:buChar char="■"/>
            </a:pPr>
            <a:r>
              <a:rPr lang="en-US" sz="1600"/>
              <a:t>Can automatically generate simple engineer level GUI screens to link inputs and outputs. (Much like how we use MEDM it’s really powerful to have an engineering interface for rapid R&amp;D)</a:t>
            </a:r>
            <a:endParaRPr sz="1600"/>
          </a:p>
          <a:p>
            <a:pPr indent="-330200" lvl="1" marL="914400" rtl="0" algn="l">
              <a:spcBef>
                <a:spcPts val="1000"/>
              </a:spcBef>
              <a:spcAft>
                <a:spcPts val="0"/>
              </a:spcAft>
              <a:buSzPts val="1600"/>
              <a:buChar char="○"/>
            </a:pPr>
            <a:r>
              <a:rPr lang="en-US" sz="1600"/>
              <a:t>While most of the modulus interact with EPICS via Channel Access, there is no reason we have to restrict ourselves in this way. With the developments in modern APIs some CDDs for example, can be much quicker to develop directly. </a:t>
            </a:r>
            <a:endParaRPr sz="1600"/>
          </a:p>
          <a:p>
            <a:pPr indent="0" lvl="0" marL="0" rtl="0" algn="l">
              <a:spcBef>
                <a:spcPts val="1000"/>
              </a:spcBef>
              <a:spcAft>
                <a:spcPts val="0"/>
              </a:spcAft>
              <a:buNone/>
            </a:pPr>
            <a:r>
              <a:t/>
            </a:r>
            <a:endParaRPr sz="1600"/>
          </a:p>
          <a:p>
            <a:pPr indent="0" lvl="0" marL="457200" rtl="0" algn="l">
              <a:spcBef>
                <a:spcPts val="1000"/>
              </a:spcBef>
              <a:spcAft>
                <a:spcPts val="0"/>
              </a:spcAft>
              <a:buNone/>
            </a:pPr>
            <a:r>
              <a:t/>
            </a:r>
            <a:endParaRPr/>
          </a:p>
        </p:txBody>
      </p:sp>
      <p:sp>
        <p:nvSpPr>
          <p:cNvPr id="402" name="Google Shape;402;p44"/>
          <p:cNvSpPr txBox="1"/>
          <p:nvPr>
            <p:ph idx="12" type="sldNum"/>
          </p:nvPr>
        </p:nvSpPr>
        <p:spPr>
          <a:xfrm>
            <a:off x="11760000" y="1"/>
            <a:ext cx="432000" cy="432000"/>
          </a:xfrm>
          <a:prstGeom prst="rect">
            <a:avLst/>
          </a:prstGeom>
        </p:spPr>
        <p:txBody>
          <a:bodyPr anchorCtr="0" anchor="ctr" bIns="0" lIns="0" spcFirstLastPara="1" rIns="0" wrap="square" tIns="0">
            <a:noAutofit/>
          </a:bodyPr>
          <a:lstStyle/>
          <a:p>
            <a:pPr indent="0" lvl="0" marL="0" rtl="0" algn="ctr">
              <a:spcBef>
                <a:spcPts val="0"/>
              </a:spcBef>
              <a:spcAft>
                <a:spcPts val="0"/>
              </a:spcAft>
              <a:buClr>
                <a:srgbClr val="000000"/>
              </a:buClr>
              <a:buSzPts val="1200"/>
              <a:buFont typeface="Arial"/>
              <a:buNone/>
            </a:pPr>
            <a:fld id="{00000000-1234-1234-1234-123412341234}" type="slidenum">
              <a:rPr lang="en-US"/>
              <a:t>‹#›</a:t>
            </a:fld>
            <a:endParaRPr/>
          </a:p>
        </p:txBody>
      </p:sp>
      <p:sp>
        <p:nvSpPr>
          <p:cNvPr id="403" name="Google Shape;403;p44"/>
          <p:cNvSpPr txBox="1"/>
          <p:nvPr>
            <p:ph idx="2" type="subTitle"/>
          </p:nvPr>
        </p:nvSpPr>
        <p:spPr>
          <a:xfrm>
            <a:off x="437550" y="1029000"/>
            <a:ext cx="11316900" cy="358800"/>
          </a:xfrm>
          <a:prstGeom prst="rect">
            <a:avLst/>
          </a:prstGeom>
        </p:spPr>
        <p:txBody>
          <a:bodyPr anchorCtr="0" anchor="t" bIns="0" lIns="0" spcFirstLastPara="1" rIns="0" wrap="square" tIns="0">
            <a:noAutofit/>
          </a:bodyPr>
          <a:lstStyle/>
          <a:p>
            <a:pPr indent="0" lvl="0" marL="0" rtl="0" algn="l">
              <a:spcBef>
                <a:spcPts val="1000"/>
              </a:spcBef>
              <a:spcAft>
                <a:spcPts val="0"/>
              </a:spcAft>
              <a:buNone/>
            </a:pPr>
            <a:r>
              <a:rPr lang="en-US"/>
              <a:t>Work in progress</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8" name="Shape 408"/>
        <p:cNvGrpSpPr/>
        <p:nvPr/>
      </p:nvGrpSpPr>
      <p:grpSpPr>
        <a:xfrm>
          <a:off x="0" y="0"/>
          <a:ext cx="0" cy="0"/>
          <a:chOff x="0" y="0"/>
          <a:chExt cx="0" cy="0"/>
        </a:xfrm>
      </p:grpSpPr>
      <p:sp>
        <p:nvSpPr>
          <p:cNvPr id="409" name="Google Shape;409;p45"/>
          <p:cNvSpPr txBox="1"/>
          <p:nvPr>
            <p:ph type="title"/>
          </p:nvPr>
        </p:nvSpPr>
        <p:spPr>
          <a:xfrm>
            <a:off x="432000" y="432000"/>
            <a:ext cx="11328000" cy="432000"/>
          </a:xfrm>
          <a:prstGeom prst="rect">
            <a:avLst/>
          </a:prstGeom>
        </p:spPr>
        <p:txBody>
          <a:bodyPr anchorCtr="0" anchor="ctr" bIns="0" lIns="0" spcFirstLastPara="1" rIns="0" wrap="square" tIns="0">
            <a:noAutofit/>
          </a:bodyPr>
          <a:lstStyle/>
          <a:p>
            <a:pPr indent="0" lvl="0" marL="0" rtl="0" algn="l">
              <a:spcBef>
                <a:spcPts val="0"/>
              </a:spcBef>
              <a:spcAft>
                <a:spcPts val="0"/>
              </a:spcAft>
              <a:buNone/>
            </a:pPr>
            <a:r>
              <a:rPr lang="en-US"/>
              <a:t>Discussion</a:t>
            </a:r>
            <a:endParaRPr/>
          </a:p>
        </p:txBody>
      </p:sp>
      <p:sp>
        <p:nvSpPr>
          <p:cNvPr id="410" name="Google Shape;410;p45"/>
          <p:cNvSpPr txBox="1"/>
          <p:nvPr>
            <p:ph idx="1" type="body"/>
          </p:nvPr>
        </p:nvSpPr>
        <p:spPr>
          <a:xfrm>
            <a:off x="432000" y="1512000"/>
            <a:ext cx="11328000" cy="5005800"/>
          </a:xfrm>
          <a:prstGeom prst="rect">
            <a:avLst/>
          </a:prstGeom>
        </p:spPr>
        <p:txBody>
          <a:bodyPr anchorCtr="0" anchor="t" bIns="0" lIns="0" spcFirstLastPara="1" rIns="0" wrap="square" tIns="0">
            <a:noAutofit/>
          </a:bodyPr>
          <a:lstStyle/>
          <a:p>
            <a:pPr indent="0" lvl="0" marL="0" rtl="0" algn="l">
              <a:spcBef>
                <a:spcPts val="800"/>
              </a:spcBef>
              <a:spcAft>
                <a:spcPts val="0"/>
              </a:spcAft>
              <a:buNone/>
            </a:pPr>
            <a:r>
              <a:rPr lang="en-US" sz="1700"/>
              <a:t>Some of these are issues standard in software development</a:t>
            </a:r>
            <a:endParaRPr sz="1700"/>
          </a:p>
          <a:p>
            <a:pPr indent="-336550" lvl="0" marL="457200" rtl="0" algn="l">
              <a:spcBef>
                <a:spcPts val="800"/>
              </a:spcBef>
              <a:spcAft>
                <a:spcPts val="0"/>
              </a:spcAft>
              <a:buSzPts val="1700"/>
              <a:buChar char="•"/>
            </a:pPr>
            <a:r>
              <a:rPr lang="en-US" sz="1700"/>
              <a:t>Code base splitting</a:t>
            </a:r>
            <a:endParaRPr sz="1700"/>
          </a:p>
          <a:p>
            <a:pPr indent="-336550" lvl="0" marL="457200" rtl="0" algn="l">
              <a:spcBef>
                <a:spcPts val="0"/>
              </a:spcBef>
              <a:spcAft>
                <a:spcPts val="0"/>
              </a:spcAft>
              <a:buSzPts val="1700"/>
              <a:buChar char="•"/>
            </a:pPr>
            <a:r>
              <a:rPr lang="en-US" sz="1700"/>
              <a:t>Multiple languages</a:t>
            </a:r>
            <a:endParaRPr sz="1700"/>
          </a:p>
          <a:p>
            <a:pPr indent="-336550" lvl="0" marL="457200" rtl="0" algn="l">
              <a:spcBef>
                <a:spcPts val="0"/>
              </a:spcBef>
              <a:spcAft>
                <a:spcPts val="0"/>
              </a:spcAft>
              <a:buSzPts val="1700"/>
              <a:buChar char="•"/>
            </a:pPr>
            <a:r>
              <a:rPr lang="en-US" sz="1700"/>
              <a:t>Historical baggage</a:t>
            </a:r>
            <a:endParaRPr sz="1700"/>
          </a:p>
          <a:p>
            <a:pPr indent="0" lvl="0" marL="0" rtl="0" algn="l">
              <a:spcBef>
                <a:spcPts val="800"/>
              </a:spcBef>
              <a:spcAft>
                <a:spcPts val="0"/>
              </a:spcAft>
              <a:buNone/>
            </a:pPr>
            <a:r>
              <a:rPr lang="en-US" sz="1700"/>
              <a:t>These issues are our own making. Have </a:t>
            </a:r>
            <a:r>
              <a:rPr lang="en-US" sz="1700"/>
              <a:t>answers</a:t>
            </a:r>
            <a:r>
              <a:rPr lang="en-US" sz="1700"/>
              <a:t> </a:t>
            </a:r>
            <a:r>
              <a:rPr lang="en-US" sz="1700"/>
              <a:t>relatively</a:t>
            </a:r>
            <a:r>
              <a:rPr lang="en-US" sz="1700"/>
              <a:t> </a:t>
            </a:r>
            <a:r>
              <a:rPr lang="en-US" sz="1700"/>
              <a:t>independent</a:t>
            </a:r>
            <a:r>
              <a:rPr lang="en-US" sz="1700"/>
              <a:t> of the </a:t>
            </a:r>
            <a:r>
              <a:rPr lang="en-US" sz="1700"/>
              <a:t>community</a:t>
            </a:r>
            <a:endParaRPr sz="1700"/>
          </a:p>
          <a:p>
            <a:pPr indent="0" lvl="0" marL="0" rtl="0" algn="l">
              <a:spcBef>
                <a:spcPts val="800"/>
              </a:spcBef>
              <a:spcAft>
                <a:spcPts val="0"/>
              </a:spcAft>
              <a:buNone/>
            </a:pPr>
            <a:r>
              <a:rPr lang="en-US" sz="1700"/>
              <a:t>Other Issues are current to the community</a:t>
            </a:r>
            <a:endParaRPr sz="1700"/>
          </a:p>
          <a:p>
            <a:pPr indent="-336550" lvl="0" marL="457200" rtl="0" algn="l">
              <a:spcBef>
                <a:spcPts val="800"/>
              </a:spcBef>
              <a:spcAft>
                <a:spcPts val="0"/>
              </a:spcAft>
              <a:buSzPts val="1700"/>
              <a:buChar char="•"/>
            </a:pPr>
            <a:r>
              <a:rPr lang="en-US" sz="1700"/>
              <a:t>“Statedness”</a:t>
            </a:r>
            <a:endParaRPr sz="1700"/>
          </a:p>
          <a:p>
            <a:pPr indent="-336550" lvl="0" marL="457200" rtl="0" algn="l">
              <a:spcBef>
                <a:spcPts val="0"/>
              </a:spcBef>
              <a:spcAft>
                <a:spcPts val="0"/>
              </a:spcAft>
              <a:buSzPts val="1700"/>
              <a:buChar char="•"/>
            </a:pPr>
            <a:r>
              <a:rPr lang="en-US" sz="1700"/>
              <a:t>Code/function/</a:t>
            </a:r>
            <a:r>
              <a:rPr lang="en-US" sz="1700"/>
              <a:t>procedure</a:t>
            </a:r>
            <a:r>
              <a:rPr lang="en-US" sz="1700"/>
              <a:t> reuse</a:t>
            </a:r>
            <a:endParaRPr sz="1700"/>
          </a:p>
          <a:p>
            <a:pPr indent="-336550" lvl="0" marL="457200" rtl="0" algn="l">
              <a:spcBef>
                <a:spcPts val="0"/>
              </a:spcBef>
              <a:spcAft>
                <a:spcPts val="0"/>
              </a:spcAft>
              <a:buSzPts val="1700"/>
              <a:buChar char="•"/>
            </a:pPr>
            <a:r>
              <a:rPr lang="en-US" sz="1700"/>
              <a:t>Higher level Asynchronous </a:t>
            </a:r>
            <a:r>
              <a:rPr lang="en-US" sz="1700"/>
              <a:t>control</a:t>
            </a:r>
            <a:r>
              <a:rPr lang="en-US" sz="1700"/>
              <a:t> and automation</a:t>
            </a:r>
            <a:endParaRPr sz="1700"/>
          </a:p>
          <a:p>
            <a:pPr indent="0" lvl="0" marL="0" rtl="0" algn="l">
              <a:spcBef>
                <a:spcPts val="800"/>
              </a:spcBef>
              <a:spcAft>
                <a:spcPts val="0"/>
              </a:spcAft>
              <a:buNone/>
            </a:pPr>
            <a:r>
              <a:rPr lang="en-US" sz="1700"/>
              <a:t>Projects like Bluesky with its </a:t>
            </a:r>
            <a:r>
              <a:rPr lang="en-US" sz="1700"/>
              <a:t>server modules look to overcome many of the same obstacles. Although still relatively driven be python command line calls.</a:t>
            </a:r>
            <a:endParaRPr sz="1700"/>
          </a:p>
          <a:p>
            <a:pPr indent="0" lvl="0" marL="0" rtl="0" algn="l">
              <a:spcBef>
                <a:spcPts val="800"/>
              </a:spcBef>
              <a:spcAft>
                <a:spcPts val="0"/>
              </a:spcAft>
              <a:buNone/>
            </a:pPr>
            <a:r>
              <a:rPr lang="en-US" sz="1700"/>
              <a:t>In my opinion Channel Access and EPICS base enable system controls at scalability,speed, and functionality that really is amazing.</a:t>
            </a:r>
            <a:endParaRPr sz="1700"/>
          </a:p>
          <a:p>
            <a:pPr indent="0" lvl="0" marL="0" rtl="0" algn="l">
              <a:spcBef>
                <a:spcPts val="800"/>
              </a:spcBef>
              <a:spcAft>
                <a:spcPts val="0"/>
              </a:spcAft>
              <a:buNone/>
            </a:pPr>
            <a:r>
              <a:rPr lang="en-US" sz="1700"/>
              <a:t>At the code and deployment level it is in sharp need of a modern build environment. Even an upgrade to apt-get level deployment would be amazing. Currently too common to see dockers/images as management solutions.</a:t>
            </a:r>
            <a:endParaRPr sz="1700"/>
          </a:p>
          <a:p>
            <a:pPr indent="0" lvl="0" marL="0" rtl="0" algn="l">
              <a:spcBef>
                <a:spcPts val="800"/>
              </a:spcBef>
              <a:spcAft>
                <a:spcPts val="0"/>
              </a:spcAft>
              <a:buNone/>
            </a:pPr>
            <a:r>
              <a:rPr lang="en-US" sz="1700"/>
              <a:t>This would also enable much more direct modernization of high level controls interfaces and or reusable modules like Bluesky. Ways to make reusable acquisition routines with abort,pause,stop….</a:t>
            </a:r>
            <a:endParaRPr sz="1700"/>
          </a:p>
          <a:p>
            <a:pPr indent="0" lvl="0" marL="0" rtl="0" algn="l">
              <a:spcBef>
                <a:spcPts val="800"/>
              </a:spcBef>
              <a:spcAft>
                <a:spcPts val="0"/>
              </a:spcAft>
              <a:buNone/>
            </a:pPr>
            <a:r>
              <a:rPr lang="en-US" sz="1700"/>
              <a:t>Really excited to see where the community is going!  Thank you!</a:t>
            </a:r>
            <a:endParaRPr sz="1700"/>
          </a:p>
        </p:txBody>
      </p:sp>
      <p:sp>
        <p:nvSpPr>
          <p:cNvPr id="411" name="Google Shape;411;p45"/>
          <p:cNvSpPr txBox="1"/>
          <p:nvPr>
            <p:ph idx="12" type="sldNum"/>
          </p:nvPr>
        </p:nvSpPr>
        <p:spPr>
          <a:xfrm>
            <a:off x="11760000" y="1"/>
            <a:ext cx="432000" cy="432000"/>
          </a:xfrm>
          <a:prstGeom prst="rect">
            <a:avLst/>
          </a:prstGeom>
        </p:spPr>
        <p:txBody>
          <a:bodyPr anchorCtr="0" anchor="ctr" bIns="0" lIns="0" spcFirstLastPara="1" rIns="0" wrap="square" tIns="0">
            <a:noAutofit/>
          </a:bodyPr>
          <a:lstStyle/>
          <a:p>
            <a:pPr indent="0" lvl="0" marL="0" rtl="0" algn="ctr">
              <a:spcBef>
                <a:spcPts val="0"/>
              </a:spcBef>
              <a:spcAft>
                <a:spcPts val="0"/>
              </a:spcAft>
              <a:buClr>
                <a:srgbClr val="000000"/>
              </a:buClr>
              <a:buSzPts val="1200"/>
              <a:buFont typeface="Arial"/>
              <a:buNone/>
            </a:pPr>
            <a:fld id="{00000000-1234-1234-1234-123412341234}" type="slidenum">
              <a:rPr lang="en-US"/>
              <a:t>‹#›</a:t>
            </a:fld>
            <a:endParaRPr/>
          </a:p>
        </p:txBody>
      </p:sp>
      <p:sp>
        <p:nvSpPr>
          <p:cNvPr id="412" name="Google Shape;412;p45"/>
          <p:cNvSpPr txBox="1"/>
          <p:nvPr>
            <p:ph idx="2" type="subTitle"/>
          </p:nvPr>
        </p:nvSpPr>
        <p:spPr>
          <a:xfrm>
            <a:off x="437550" y="1029000"/>
            <a:ext cx="11316900" cy="358800"/>
          </a:xfrm>
          <a:prstGeom prst="rect">
            <a:avLst/>
          </a:prstGeom>
        </p:spPr>
        <p:txBody>
          <a:bodyPr anchorCtr="0" anchor="t" bIns="0" lIns="0" spcFirstLastPara="1" rIns="0" wrap="square" tIns="0">
            <a:noAutofit/>
          </a:bodyPr>
          <a:lstStyle/>
          <a:p>
            <a:pPr indent="0" lvl="0" marL="0" rtl="0" algn="l">
              <a:spcBef>
                <a:spcPts val="1000"/>
              </a:spcBef>
              <a:spcAft>
                <a:spcPts val="0"/>
              </a:spcAft>
              <a:buNone/>
            </a:pPr>
            <a:r>
              <a:t/>
            </a: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0" name="Shape 250"/>
        <p:cNvGrpSpPr/>
        <p:nvPr/>
      </p:nvGrpSpPr>
      <p:grpSpPr>
        <a:xfrm>
          <a:off x="0" y="0"/>
          <a:ext cx="0" cy="0"/>
          <a:chOff x="0" y="0"/>
          <a:chExt cx="0" cy="0"/>
        </a:xfrm>
      </p:grpSpPr>
      <p:pic>
        <p:nvPicPr>
          <p:cNvPr descr="A building with a sign on the side&#10;&#10;Description automatically generated" id="251" name="Google Shape;251;p29"/>
          <p:cNvPicPr preferRelativeResize="0"/>
          <p:nvPr/>
        </p:nvPicPr>
        <p:blipFill rotWithShape="1">
          <a:blip r:embed="rId3">
            <a:alphaModFix/>
          </a:blip>
          <a:srcRect b="0" l="21593" r="0" t="0"/>
          <a:stretch/>
        </p:blipFill>
        <p:spPr>
          <a:xfrm rot="5400000">
            <a:off x="5959008" y="150538"/>
            <a:ext cx="6371348" cy="6094622"/>
          </a:xfrm>
          <a:prstGeom prst="rect">
            <a:avLst/>
          </a:prstGeom>
          <a:noFill/>
          <a:ln>
            <a:noFill/>
          </a:ln>
        </p:spPr>
      </p:pic>
      <p:sp>
        <p:nvSpPr>
          <p:cNvPr id="252" name="Google Shape;252;p29"/>
          <p:cNvSpPr txBox="1"/>
          <p:nvPr>
            <p:ph idx="2" type="body"/>
          </p:nvPr>
        </p:nvSpPr>
        <p:spPr>
          <a:xfrm>
            <a:off x="452600" y="575925"/>
            <a:ext cx="5472000" cy="5116200"/>
          </a:xfrm>
          <a:prstGeom prst="rect">
            <a:avLst/>
          </a:prstGeom>
          <a:noFill/>
          <a:ln>
            <a:noFill/>
          </a:ln>
        </p:spPr>
        <p:txBody>
          <a:bodyPr anchorCtr="0" anchor="b" bIns="0" lIns="0" spcFirstLastPara="1" rIns="0" wrap="square" tIns="0">
            <a:noAutofit/>
          </a:bodyPr>
          <a:lstStyle/>
          <a:p>
            <a:pPr indent="0" lvl="0" marL="0" rtl="0" algn="l">
              <a:lnSpc>
                <a:spcPct val="90000"/>
              </a:lnSpc>
              <a:spcBef>
                <a:spcPts val="0"/>
              </a:spcBef>
              <a:spcAft>
                <a:spcPts val="0"/>
              </a:spcAft>
              <a:buSzPts val="1800"/>
              <a:buNone/>
            </a:pPr>
            <a:r>
              <a:rPr b="1" lang="en-US" sz="1900">
                <a:solidFill>
                  <a:srgbClr val="186D8D"/>
                </a:solidFill>
              </a:rPr>
              <a:t>Founded in 2013</a:t>
            </a:r>
            <a:endParaRPr sz="1900"/>
          </a:p>
          <a:p>
            <a:pPr indent="-273050" lvl="0" marL="266700" rtl="0" algn="l">
              <a:lnSpc>
                <a:spcPct val="90000"/>
              </a:lnSpc>
              <a:spcBef>
                <a:spcPts val="1000"/>
              </a:spcBef>
              <a:spcAft>
                <a:spcPts val="0"/>
              </a:spcAft>
              <a:buSzPts val="1900"/>
              <a:buChar char="•"/>
            </a:pPr>
            <a:r>
              <a:rPr lang="en-US" sz="1900"/>
              <a:t>Dr. Wenbing Yun (OSA Fellow and serial entrepreneur that founded Xradia, now Carl Zeiss X-ray Microscopy) and Sylvia Lewis</a:t>
            </a:r>
            <a:endParaRPr sz="1900"/>
          </a:p>
          <a:p>
            <a:pPr indent="0" lvl="0" marL="0" rtl="0" algn="l">
              <a:lnSpc>
                <a:spcPct val="90000"/>
              </a:lnSpc>
              <a:spcBef>
                <a:spcPts val="1000"/>
              </a:spcBef>
              <a:spcAft>
                <a:spcPts val="0"/>
              </a:spcAft>
              <a:buSzPts val="1800"/>
              <a:buNone/>
            </a:pPr>
            <a:r>
              <a:rPr b="1" lang="en-US" sz="1900">
                <a:solidFill>
                  <a:srgbClr val="186D8D"/>
                </a:solidFill>
              </a:rPr>
              <a:t>Our Technology:</a:t>
            </a:r>
            <a:endParaRPr sz="1900"/>
          </a:p>
          <a:p>
            <a:pPr indent="-273050" lvl="0" marL="266700" rtl="0" algn="l">
              <a:lnSpc>
                <a:spcPct val="90000"/>
              </a:lnSpc>
              <a:spcBef>
                <a:spcPts val="1000"/>
              </a:spcBef>
              <a:spcAft>
                <a:spcPts val="0"/>
              </a:spcAft>
              <a:buSzPts val="1900"/>
              <a:buChar char="•"/>
            </a:pPr>
            <a:r>
              <a:rPr lang="en-US" sz="1900"/>
              <a:t>Strong IP: 64 patents, 30+ pending, many trade secrets  </a:t>
            </a:r>
            <a:endParaRPr sz="1900"/>
          </a:p>
          <a:p>
            <a:pPr indent="-273050" lvl="0" marL="266700" rtl="0" algn="l">
              <a:lnSpc>
                <a:spcPct val="90000"/>
              </a:lnSpc>
              <a:spcBef>
                <a:spcPts val="1000"/>
              </a:spcBef>
              <a:spcAft>
                <a:spcPts val="0"/>
              </a:spcAft>
              <a:buSzPts val="1900"/>
              <a:buChar char="•"/>
            </a:pPr>
            <a:r>
              <a:rPr lang="en-US" sz="1900"/>
              <a:t>Disruptive x-ray components (source &amp; optics) </a:t>
            </a:r>
            <a:endParaRPr sz="1900"/>
          </a:p>
          <a:p>
            <a:pPr indent="-273050" lvl="0" marL="266700" rtl="0" algn="l">
              <a:lnSpc>
                <a:spcPct val="90000"/>
              </a:lnSpc>
              <a:spcBef>
                <a:spcPts val="1000"/>
              </a:spcBef>
              <a:spcAft>
                <a:spcPts val="0"/>
              </a:spcAft>
              <a:buSzPts val="1900"/>
              <a:buChar char="•"/>
            </a:pPr>
            <a:r>
              <a:rPr lang="en-US" sz="1900"/>
              <a:t>5 world leading product families</a:t>
            </a:r>
            <a:endParaRPr sz="1900"/>
          </a:p>
          <a:p>
            <a:pPr indent="0" lvl="0" marL="0" rtl="0" algn="l">
              <a:lnSpc>
                <a:spcPct val="90000"/>
              </a:lnSpc>
              <a:spcBef>
                <a:spcPts val="1000"/>
              </a:spcBef>
              <a:spcAft>
                <a:spcPts val="0"/>
              </a:spcAft>
              <a:buSzPts val="1800"/>
              <a:buNone/>
            </a:pPr>
            <a:r>
              <a:rPr b="1" lang="en-US" sz="1900">
                <a:solidFill>
                  <a:srgbClr val="186D8D"/>
                </a:solidFill>
              </a:rPr>
              <a:t>Rapidly Growing:</a:t>
            </a:r>
            <a:endParaRPr sz="1900"/>
          </a:p>
          <a:p>
            <a:pPr indent="-273050" lvl="0" marL="266700" rtl="0" algn="l">
              <a:lnSpc>
                <a:spcPct val="90000"/>
              </a:lnSpc>
              <a:spcBef>
                <a:spcPts val="1000"/>
              </a:spcBef>
              <a:spcAft>
                <a:spcPts val="0"/>
              </a:spcAft>
              <a:buSzPts val="1900"/>
              <a:buChar char="•"/>
            </a:pPr>
            <a:r>
              <a:rPr lang="en-US" sz="1900"/>
              <a:t>34k sq. ft. facility in Concord, CA (San Francisco Bay Area) and 82 employees</a:t>
            </a:r>
            <a:endParaRPr sz="1900"/>
          </a:p>
          <a:p>
            <a:pPr indent="-273050" lvl="0" marL="266700" rtl="0" algn="l">
              <a:lnSpc>
                <a:spcPct val="90000"/>
              </a:lnSpc>
              <a:spcBef>
                <a:spcPts val="1000"/>
              </a:spcBef>
              <a:spcAft>
                <a:spcPts val="0"/>
              </a:spcAft>
              <a:buSzPts val="1900"/>
              <a:buChar char="•"/>
            </a:pPr>
            <a:r>
              <a:rPr lang="en-US" sz="1900"/>
              <a:t>Global installation base of leading universities and companies (semiconductor &amp; pharma)</a:t>
            </a:r>
            <a:endParaRPr/>
          </a:p>
        </p:txBody>
      </p:sp>
      <p:sp>
        <p:nvSpPr>
          <p:cNvPr id="253" name="Google Shape;253;p29"/>
          <p:cNvSpPr/>
          <p:nvPr/>
        </p:nvSpPr>
        <p:spPr>
          <a:xfrm>
            <a:off x="9348588" y="3688075"/>
            <a:ext cx="2411400" cy="1149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Open Sans"/>
              <a:ea typeface="Open Sans"/>
              <a:cs typeface="Open Sans"/>
              <a:sym typeface="Open Sans"/>
            </a:endParaRPr>
          </a:p>
        </p:txBody>
      </p:sp>
      <p:sp>
        <p:nvSpPr>
          <p:cNvPr id="254" name="Google Shape;254;p29"/>
          <p:cNvSpPr txBox="1"/>
          <p:nvPr>
            <p:ph type="title"/>
          </p:nvPr>
        </p:nvSpPr>
        <p:spPr>
          <a:xfrm>
            <a:off x="7111800" y="3802899"/>
            <a:ext cx="4648200" cy="984900"/>
          </a:xfrm>
          <a:prstGeom prst="rect">
            <a:avLst/>
          </a:prstGeom>
          <a:solidFill>
            <a:schemeClr val="lt1"/>
          </a:solidFill>
          <a:ln>
            <a:noFill/>
          </a:ln>
        </p:spPr>
        <p:txBody>
          <a:bodyPr anchorCtr="0" anchor="ctr" bIns="180000" lIns="180000" spcFirstLastPara="1" rIns="180000" wrap="square" tIns="180000">
            <a:noAutofit/>
          </a:bodyPr>
          <a:lstStyle/>
          <a:p>
            <a:pPr indent="0" lvl="0" marL="0" rtl="0" algn="r">
              <a:lnSpc>
                <a:spcPct val="90000"/>
              </a:lnSpc>
              <a:spcBef>
                <a:spcPts val="0"/>
              </a:spcBef>
              <a:spcAft>
                <a:spcPts val="0"/>
              </a:spcAft>
              <a:buClr>
                <a:srgbClr val="3F3F3F"/>
              </a:buClr>
              <a:buSzPts val="4800"/>
              <a:buFont typeface="Open Sans"/>
              <a:buNone/>
            </a:pPr>
            <a:r>
              <a:rPr lang="en-US" sz="4700"/>
              <a:t>Intro to Sigray</a:t>
            </a:r>
            <a:endParaRPr sz="4700"/>
          </a:p>
        </p:txBody>
      </p:sp>
      <p:sp>
        <p:nvSpPr>
          <p:cNvPr id="255" name="Google Shape;255;p29"/>
          <p:cNvSpPr txBox="1"/>
          <p:nvPr>
            <p:ph idx="1" type="body"/>
          </p:nvPr>
        </p:nvSpPr>
        <p:spPr>
          <a:xfrm>
            <a:off x="7111800" y="4787900"/>
            <a:ext cx="4648200" cy="1162800"/>
          </a:xfrm>
          <a:prstGeom prst="rect">
            <a:avLst/>
          </a:prstGeom>
          <a:solidFill>
            <a:srgbClr val="186D8D">
              <a:alpha val="80000"/>
            </a:srgbClr>
          </a:solidFill>
          <a:ln>
            <a:noFill/>
          </a:ln>
        </p:spPr>
        <p:txBody>
          <a:bodyPr anchorCtr="0" anchor="t" bIns="180000" lIns="180000" spcFirstLastPara="1" rIns="180000" wrap="square" tIns="180000">
            <a:noAutofit/>
          </a:bodyPr>
          <a:lstStyle/>
          <a:p>
            <a:pPr indent="0" lvl="0" marL="0" rtl="0" algn="r">
              <a:lnSpc>
                <a:spcPct val="90000"/>
              </a:lnSpc>
              <a:spcBef>
                <a:spcPts val="0"/>
              </a:spcBef>
              <a:spcAft>
                <a:spcPts val="0"/>
              </a:spcAft>
              <a:buSzPts val="1800"/>
              <a:buNone/>
            </a:pPr>
            <a:r>
              <a:rPr lang="en-US"/>
              <a:t>Mission: Bring next-generation x-ray analytical capabilities from the synchrotron to the laboratory</a:t>
            </a:r>
            <a:endParaRPr/>
          </a:p>
        </p:txBody>
      </p:sp>
      <p:sp>
        <p:nvSpPr>
          <p:cNvPr id="256" name="Google Shape;256;p29"/>
          <p:cNvSpPr txBox="1"/>
          <p:nvPr>
            <p:ph idx="12" type="sldNum"/>
          </p:nvPr>
        </p:nvSpPr>
        <p:spPr>
          <a:xfrm>
            <a:off x="11760000" y="6371351"/>
            <a:ext cx="432000" cy="432000"/>
          </a:xfrm>
          <a:prstGeom prst="rect">
            <a:avLst/>
          </a:prstGeom>
          <a:solidFill>
            <a:srgbClr val="0C0C0C"/>
          </a:solidFill>
          <a:ln>
            <a:noFill/>
          </a:ln>
        </p:spPr>
        <p:txBody>
          <a:bodyPr anchorCtr="0" anchor="ctr" bIns="0" lIns="0" spcFirstLastPara="1" rIns="0" wrap="square" tIns="0">
            <a:noAutofit/>
          </a:body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0" name="Shape 260"/>
        <p:cNvGrpSpPr/>
        <p:nvPr/>
      </p:nvGrpSpPr>
      <p:grpSpPr>
        <a:xfrm>
          <a:off x="0" y="0"/>
          <a:ext cx="0" cy="0"/>
          <a:chOff x="0" y="0"/>
          <a:chExt cx="0" cy="0"/>
        </a:xfrm>
      </p:grpSpPr>
      <p:sp>
        <p:nvSpPr>
          <p:cNvPr id="261" name="Google Shape;261;p30"/>
          <p:cNvSpPr txBox="1"/>
          <p:nvPr>
            <p:ph type="title"/>
          </p:nvPr>
        </p:nvSpPr>
        <p:spPr>
          <a:xfrm>
            <a:off x="432000" y="432000"/>
            <a:ext cx="11328000" cy="432000"/>
          </a:xfrm>
          <a:prstGeom prst="rect">
            <a:avLst/>
          </a:prstGeom>
          <a:noFill/>
          <a:ln>
            <a:noFill/>
          </a:ln>
        </p:spPr>
        <p:txBody>
          <a:bodyPr anchorCtr="0" anchor="ctr" bIns="0" lIns="0" spcFirstLastPara="1" rIns="0" wrap="square" tIns="0">
            <a:noAutofit/>
          </a:bodyPr>
          <a:lstStyle/>
          <a:p>
            <a:pPr indent="0" lvl="0" marL="0" rtl="0" algn="l">
              <a:lnSpc>
                <a:spcPct val="90000"/>
              </a:lnSpc>
              <a:spcBef>
                <a:spcPts val="0"/>
              </a:spcBef>
              <a:spcAft>
                <a:spcPts val="0"/>
              </a:spcAft>
              <a:buClr>
                <a:srgbClr val="3F3F3F"/>
              </a:buClr>
              <a:buSzPts val="3200"/>
              <a:buFont typeface="Open Sans"/>
              <a:buNone/>
            </a:pPr>
            <a:r>
              <a:rPr lang="en-US"/>
              <a:t>Suite of Synchrotron Beamline-like Systems</a:t>
            </a:r>
            <a:endParaRPr/>
          </a:p>
        </p:txBody>
      </p:sp>
      <p:sp>
        <p:nvSpPr>
          <p:cNvPr id="262" name="Google Shape;262;p30"/>
          <p:cNvSpPr txBox="1"/>
          <p:nvPr>
            <p:ph idx="12" type="sldNum"/>
          </p:nvPr>
        </p:nvSpPr>
        <p:spPr>
          <a:xfrm>
            <a:off x="11760000" y="6371351"/>
            <a:ext cx="432000" cy="432000"/>
          </a:xfrm>
          <a:prstGeom prst="rect">
            <a:avLst/>
          </a:prstGeom>
          <a:solidFill>
            <a:srgbClr val="3F3F3F"/>
          </a:solidFill>
          <a:ln>
            <a:noFill/>
          </a:ln>
        </p:spPr>
        <p:txBody>
          <a:bodyPr anchorCtr="0" anchor="ctr" bIns="0" lIns="0" spcFirstLastPara="1" rIns="0" wrap="square" tIns="0">
            <a:noAutofit/>
          </a:bodyPr>
          <a:lstStyle/>
          <a:p>
            <a:pPr indent="0" lvl="0" marL="0" rtl="0" algn="ct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
        <p:nvSpPr>
          <p:cNvPr id="263" name="Google Shape;263;p30"/>
          <p:cNvSpPr txBox="1"/>
          <p:nvPr>
            <p:ph idx="4294967295" type="ftr"/>
          </p:nvPr>
        </p:nvSpPr>
        <p:spPr>
          <a:xfrm>
            <a:off x="13423050" y="6251275"/>
            <a:ext cx="1107900" cy="295200"/>
          </a:xfrm>
          <a:prstGeom prst="rect">
            <a:avLst/>
          </a:prstGeom>
          <a:noFill/>
          <a:ln>
            <a:noFill/>
          </a:ln>
        </p:spPr>
        <p:txBody>
          <a:bodyPr anchorCtr="0" anchor="ctr" bIns="0" lIns="0" spcFirstLastPara="1" rIns="0" wrap="square" tIns="0">
            <a:noAutofit/>
          </a:bodyPr>
          <a:lstStyle/>
          <a:p>
            <a:pPr indent="0" lvl="0" marL="0" rtl="0" algn="l">
              <a:lnSpc>
                <a:spcPct val="100000"/>
              </a:lnSpc>
              <a:spcBef>
                <a:spcPts val="0"/>
              </a:spcBef>
              <a:spcAft>
                <a:spcPts val="0"/>
              </a:spcAft>
              <a:buSzPts val="1400"/>
              <a:buNone/>
            </a:pPr>
            <a:r>
              <a:t/>
            </a:r>
            <a:endParaRPr/>
          </a:p>
        </p:txBody>
      </p:sp>
      <p:sp>
        <p:nvSpPr>
          <p:cNvPr id="264" name="Google Shape;264;p30"/>
          <p:cNvSpPr/>
          <p:nvPr/>
        </p:nvSpPr>
        <p:spPr>
          <a:xfrm>
            <a:off x="330608" y="3611636"/>
            <a:ext cx="2581500" cy="1013700"/>
          </a:xfrm>
          <a:prstGeom prst="rect">
            <a:avLst/>
          </a:prstGeom>
          <a:solidFill>
            <a:srgbClr val="234D6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1400"/>
              <a:buFont typeface="Open Sans"/>
              <a:buNone/>
            </a:pPr>
            <a:r>
              <a:rPr b="1" i="0" lang="en-US" sz="1400" u="none" cap="none" strike="noStrike">
                <a:solidFill>
                  <a:srgbClr val="FFFFFF"/>
                </a:solidFill>
                <a:latin typeface="Open Sans"/>
                <a:ea typeface="Open Sans"/>
                <a:cs typeface="Open Sans"/>
                <a:sym typeface="Open Sans"/>
              </a:rPr>
              <a:t>AttoMap microXRF</a:t>
            </a:r>
            <a:endParaRPr b="1" i="0" sz="1400" u="none" cap="none" strike="noStrike">
              <a:solidFill>
                <a:srgbClr val="FFFFFF"/>
              </a:solidFill>
              <a:latin typeface="Open Sans"/>
              <a:ea typeface="Open Sans"/>
              <a:cs typeface="Open Sans"/>
              <a:sym typeface="Open Sans"/>
            </a:endParaRPr>
          </a:p>
          <a:p>
            <a:pPr indent="0" lvl="0" marL="0" marR="0" rtl="0" algn="ctr">
              <a:lnSpc>
                <a:spcPct val="100000"/>
              </a:lnSpc>
              <a:spcBef>
                <a:spcPts val="0"/>
              </a:spcBef>
              <a:spcAft>
                <a:spcPts val="0"/>
              </a:spcAft>
              <a:buClr>
                <a:srgbClr val="FFFFFF"/>
              </a:buClr>
              <a:buSzPts val="1200"/>
              <a:buFont typeface="Open Sans"/>
              <a:buNone/>
            </a:pPr>
            <a:r>
              <a:rPr b="0" i="0" lang="en-US" sz="1200" u="none" cap="none" strike="noStrike">
                <a:solidFill>
                  <a:srgbClr val="FFFFFF"/>
                </a:solidFill>
                <a:latin typeface="Open Sans"/>
                <a:ea typeface="Open Sans"/>
                <a:cs typeface="Open Sans"/>
                <a:sym typeface="Open Sans"/>
              </a:rPr>
              <a:t>Highest sensitivity to low Z</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FFFFFF"/>
              </a:buClr>
              <a:buSzPts val="1200"/>
              <a:buFont typeface="Open Sans"/>
              <a:buNone/>
            </a:pPr>
            <a:r>
              <a:rPr b="0" i="0" lang="en-US" sz="1200" u="none" cap="none" strike="noStrike">
                <a:solidFill>
                  <a:srgbClr val="FFFFFF"/>
                </a:solidFill>
                <a:latin typeface="Open Sans"/>
                <a:ea typeface="Open Sans"/>
                <a:cs typeface="Open Sans"/>
                <a:sym typeface="Open Sans"/>
              </a:rPr>
              <a:t>Highest resolution microXRF</a:t>
            </a:r>
            <a:endParaRPr b="0" i="0" sz="1200" u="none" cap="none" strike="noStrike">
              <a:solidFill>
                <a:srgbClr val="FFFFFF"/>
              </a:solidFill>
              <a:latin typeface="Open Sans"/>
              <a:ea typeface="Open Sans"/>
              <a:cs typeface="Open Sans"/>
              <a:sym typeface="Open Sans"/>
            </a:endParaRPr>
          </a:p>
        </p:txBody>
      </p:sp>
      <p:sp>
        <p:nvSpPr>
          <p:cNvPr id="265" name="Google Shape;265;p30"/>
          <p:cNvSpPr/>
          <p:nvPr/>
        </p:nvSpPr>
        <p:spPr>
          <a:xfrm>
            <a:off x="5993533" y="3611636"/>
            <a:ext cx="2986500" cy="1013700"/>
          </a:xfrm>
          <a:prstGeom prst="rect">
            <a:avLst/>
          </a:prstGeom>
          <a:solidFill>
            <a:srgbClr val="BF900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1400"/>
              <a:buFont typeface="Open Sans"/>
              <a:buNone/>
            </a:pPr>
            <a:r>
              <a:rPr b="1" i="0" lang="en-US" sz="1400" u="none" cap="none" strike="noStrike">
                <a:solidFill>
                  <a:srgbClr val="FFFFFF"/>
                </a:solidFill>
                <a:latin typeface="Open Sans"/>
                <a:ea typeface="Open Sans"/>
                <a:cs typeface="Open Sans"/>
                <a:sym typeface="Open Sans"/>
              </a:rPr>
              <a:t>EclipseXRM</a:t>
            </a:r>
            <a:endParaRPr b="1" i="0" sz="1400" u="none" cap="none" strike="noStrike">
              <a:solidFill>
                <a:srgbClr val="FFFFFF"/>
              </a:solidFill>
              <a:latin typeface="Open Sans"/>
              <a:ea typeface="Open Sans"/>
              <a:cs typeface="Open Sans"/>
              <a:sym typeface="Open Sans"/>
            </a:endParaRPr>
          </a:p>
          <a:p>
            <a:pPr indent="0" lvl="0" marL="0" marR="0" rtl="0" algn="ctr">
              <a:lnSpc>
                <a:spcPct val="100000"/>
              </a:lnSpc>
              <a:spcBef>
                <a:spcPts val="0"/>
              </a:spcBef>
              <a:spcAft>
                <a:spcPts val="0"/>
              </a:spcAft>
              <a:buClr>
                <a:srgbClr val="FFFFFF"/>
              </a:buClr>
              <a:buSzPts val="1200"/>
              <a:buFont typeface="Open Sans"/>
              <a:buNone/>
            </a:pPr>
            <a:r>
              <a:rPr b="0" i="0" lang="en-US" sz="1200" u="none" cap="none" strike="noStrike">
                <a:solidFill>
                  <a:srgbClr val="FFFFFF"/>
                </a:solidFill>
                <a:latin typeface="Open Sans"/>
                <a:ea typeface="Open Sans"/>
                <a:cs typeface="Open Sans"/>
                <a:sym typeface="Open Sans"/>
              </a:rPr>
              <a:t>Highest resolution (0.3μm spatial) 3D </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FFFFFF"/>
              </a:buClr>
              <a:buSzPts val="1200"/>
              <a:buFont typeface="Open Sans"/>
              <a:buNone/>
            </a:pPr>
            <a:r>
              <a:rPr b="0" i="0" lang="en-US" sz="1200" u="none" cap="none" strike="noStrike">
                <a:solidFill>
                  <a:srgbClr val="FFFFFF"/>
                </a:solidFill>
                <a:latin typeface="Open Sans"/>
                <a:ea typeface="Open Sans"/>
                <a:cs typeface="Open Sans"/>
                <a:sym typeface="Open Sans"/>
              </a:rPr>
              <a:t>x-ray microscope on the market</a:t>
            </a:r>
            <a:endParaRPr b="0" i="0" sz="1200" u="none" cap="none" strike="noStrike">
              <a:solidFill>
                <a:srgbClr val="FFFFFF"/>
              </a:solidFill>
              <a:latin typeface="Open Sans"/>
              <a:ea typeface="Open Sans"/>
              <a:cs typeface="Open Sans"/>
              <a:sym typeface="Open Sans"/>
            </a:endParaRPr>
          </a:p>
        </p:txBody>
      </p:sp>
      <p:sp>
        <p:nvSpPr>
          <p:cNvPr id="266" name="Google Shape;266;p30"/>
          <p:cNvSpPr/>
          <p:nvPr/>
        </p:nvSpPr>
        <p:spPr>
          <a:xfrm>
            <a:off x="3203261" y="3614802"/>
            <a:ext cx="2581500" cy="1013700"/>
          </a:xfrm>
          <a:prstGeom prst="rect">
            <a:avLst/>
          </a:prstGeom>
          <a:solidFill>
            <a:srgbClr val="A64D79"/>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1400"/>
              <a:buFont typeface="Open Sans"/>
              <a:buNone/>
            </a:pPr>
            <a:r>
              <a:rPr b="1" i="0" lang="en-US" sz="1400" u="none" cap="none" strike="noStrike">
                <a:solidFill>
                  <a:srgbClr val="FFFFFF"/>
                </a:solidFill>
                <a:latin typeface="Open Sans"/>
                <a:ea typeface="Open Sans"/>
                <a:cs typeface="Open Sans"/>
                <a:sym typeface="Open Sans"/>
              </a:rPr>
              <a:t>QuantumLeap XAS</a:t>
            </a:r>
            <a:endParaRPr b="0" i="0" sz="1400" u="none" cap="none" strike="noStrike">
              <a:solidFill>
                <a:schemeClr val="dk1"/>
              </a:solidFill>
              <a:latin typeface="Open Sans"/>
              <a:ea typeface="Open Sans"/>
              <a:cs typeface="Open Sans"/>
              <a:sym typeface="Open Sans"/>
            </a:endParaRPr>
          </a:p>
          <a:p>
            <a:pPr indent="0" lvl="0" marL="0" marR="0" rtl="0" algn="ctr">
              <a:lnSpc>
                <a:spcPct val="100000"/>
              </a:lnSpc>
              <a:spcBef>
                <a:spcPts val="0"/>
              </a:spcBef>
              <a:spcAft>
                <a:spcPts val="0"/>
              </a:spcAft>
              <a:buClr>
                <a:srgbClr val="FFFFFF"/>
              </a:buClr>
              <a:buSzPts val="1200"/>
              <a:buFont typeface="Open Sans"/>
              <a:buNone/>
            </a:pPr>
            <a:r>
              <a:rPr b="0" i="0" lang="en-US" sz="1200" u="none" cap="none" strike="noStrike">
                <a:solidFill>
                  <a:srgbClr val="FFFFFF"/>
                </a:solidFill>
                <a:latin typeface="Open Sans"/>
                <a:ea typeface="Open Sans"/>
                <a:cs typeface="Open Sans"/>
                <a:sym typeface="Open Sans"/>
              </a:rPr>
              <a:t>Only commercial f-XAS </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FFFFFF"/>
              </a:buClr>
              <a:buSzPts val="1200"/>
              <a:buFont typeface="Open Sans"/>
              <a:buNone/>
            </a:pPr>
            <a:r>
              <a:rPr b="0" i="0" lang="en-US" sz="1200" u="none" cap="none" strike="noStrike">
                <a:solidFill>
                  <a:srgbClr val="FFFFFF"/>
                </a:solidFill>
                <a:latin typeface="Open Sans"/>
                <a:ea typeface="Open Sans"/>
                <a:cs typeface="Open Sans"/>
                <a:sym typeface="Open Sans"/>
              </a:rPr>
              <a:t>Highest quality EXAFS</a:t>
            </a:r>
            <a:endParaRPr b="0" i="0" sz="1200" u="none" cap="none" strike="noStrike">
              <a:solidFill>
                <a:srgbClr val="FFFFFF"/>
              </a:solidFill>
              <a:latin typeface="Open Sans"/>
              <a:ea typeface="Open Sans"/>
              <a:cs typeface="Open Sans"/>
              <a:sym typeface="Open Sans"/>
            </a:endParaRPr>
          </a:p>
        </p:txBody>
      </p:sp>
      <p:sp>
        <p:nvSpPr>
          <p:cNvPr id="267" name="Google Shape;267;p30"/>
          <p:cNvSpPr/>
          <p:nvPr/>
        </p:nvSpPr>
        <p:spPr>
          <a:xfrm>
            <a:off x="9157558" y="3609886"/>
            <a:ext cx="2804400" cy="1013700"/>
          </a:xfrm>
          <a:prstGeom prst="rect">
            <a:avLst/>
          </a:prstGeom>
          <a:solidFill>
            <a:srgbClr val="7C891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1400"/>
              <a:buFont typeface="Open Sans"/>
              <a:buNone/>
            </a:pPr>
            <a:r>
              <a:rPr b="1" i="0" lang="en-US" sz="1400" u="none" cap="none" strike="noStrike">
                <a:solidFill>
                  <a:srgbClr val="FFFFFF"/>
                </a:solidFill>
                <a:latin typeface="Open Sans"/>
                <a:ea typeface="Open Sans"/>
                <a:cs typeface="Open Sans"/>
                <a:sym typeface="Open Sans"/>
              </a:rPr>
              <a:t>Apex XCT</a:t>
            </a:r>
            <a:endParaRPr b="1" i="0" sz="1400" u="none" cap="none" strike="noStrike">
              <a:solidFill>
                <a:srgbClr val="FFFFFF"/>
              </a:solidFill>
              <a:latin typeface="Open Sans"/>
              <a:ea typeface="Open Sans"/>
              <a:cs typeface="Open Sans"/>
              <a:sym typeface="Open Sans"/>
            </a:endParaRPr>
          </a:p>
          <a:p>
            <a:pPr indent="0" lvl="0" marL="0" marR="0" rtl="0" algn="ctr">
              <a:lnSpc>
                <a:spcPct val="100000"/>
              </a:lnSpc>
              <a:spcBef>
                <a:spcPts val="0"/>
              </a:spcBef>
              <a:spcAft>
                <a:spcPts val="0"/>
              </a:spcAft>
              <a:buClr>
                <a:srgbClr val="FFFFFF"/>
              </a:buClr>
              <a:buSzPts val="1200"/>
              <a:buFont typeface="Open Sans"/>
              <a:buNone/>
            </a:pPr>
            <a:r>
              <a:rPr b="0" i="0" lang="en-US" sz="1200" u="none" cap="none" strike="noStrike">
                <a:solidFill>
                  <a:srgbClr val="FFFFFF"/>
                </a:solidFill>
                <a:latin typeface="Open Sans"/>
                <a:ea typeface="Open Sans"/>
                <a:cs typeface="Open Sans"/>
                <a:sym typeface="Open Sans"/>
              </a:rPr>
              <a:t>Highest throughput 3D x-ray tool (&gt;1000X) for semi</a:t>
            </a:r>
            <a:endParaRPr b="0" i="0" sz="1200" u="none" cap="none" strike="noStrike">
              <a:solidFill>
                <a:srgbClr val="FFFFFF"/>
              </a:solidFill>
              <a:latin typeface="Open Sans"/>
              <a:ea typeface="Open Sans"/>
              <a:cs typeface="Open Sans"/>
              <a:sym typeface="Open Sans"/>
            </a:endParaRPr>
          </a:p>
        </p:txBody>
      </p:sp>
      <p:pic>
        <p:nvPicPr>
          <p:cNvPr id="268" name="Google Shape;268;p30"/>
          <p:cNvPicPr preferRelativeResize="0"/>
          <p:nvPr/>
        </p:nvPicPr>
        <p:blipFill rotWithShape="1">
          <a:blip r:embed="rId3">
            <a:alphaModFix/>
          </a:blip>
          <a:srcRect b="0" l="0" r="0" t="0"/>
          <a:stretch/>
        </p:blipFill>
        <p:spPr>
          <a:xfrm>
            <a:off x="546783" y="835536"/>
            <a:ext cx="2335311" cy="2679875"/>
          </a:xfrm>
          <a:prstGeom prst="rect">
            <a:avLst/>
          </a:prstGeom>
          <a:noFill/>
          <a:ln>
            <a:noFill/>
          </a:ln>
        </p:spPr>
      </p:pic>
      <p:pic>
        <p:nvPicPr>
          <p:cNvPr id="269" name="Google Shape;269;p30"/>
          <p:cNvPicPr preferRelativeResize="0"/>
          <p:nvPr/>
        </p:nvPicPr>
        <p:blipFill rotWithShape="1">
          <a:blip r:embed="rId4">
            <a:alphaModFix/>
          </a:blip>
          <a:srcRect b="0" l="0" r="0" t="0"/>
          <a:stretch/>
        </p:blipFill>
        <p:spPr>
          <a:xfrm>
            <a:off x="3099433" y="971011"/>
            <a:ext cx="2761400" cy="2679883"/>
          </a:xfrm>
          <a:prstGeom prst="rect">
            <a:avLst/>
          </a:prstGeom>
          <a:noFill/>
          <a:ln>
            <a:noFill/>
          </a:ln>
        </p:spPr>
      </p:pic>
      <p:pic>
        <p:nvPicPr>
          <p:cNvPr id="270" name="Google Shape;270;p30"/>
          <p:cNvPicPr preferRelativeResize="0"/>
          <p:nvPr/>
        </p:nvPicPr>
        <p:blipFill rotWithShape="1">
          <a:blip r:embed="rId5">
            <a:alphaModFix/>
          </a:blip>
          <a:srcRect b="0" l="0" r="0" t="0"/>
          <a:stretch/>
        </p:blipFill>
        <p:spPr>
          <a:xfrm>
            <a:off x="6007308" y="4773011"/>
            <a:ext cx="2986525" cy="1280676"/>
          </a:xfrm>
          <a:prstGeom prst="rect">
            <a:avLst/>
          </a:prstGeom>
          <a:noFill/>
          <a:ln>
            <a:noFill/>
          </a:ln>
        </p:spPr>
      </p:pic>
      <p:pic>
        <p:nvPicPr>
          <p:cNvPr id="271" name="Google Shape;271;p30"/>
          <p:cNvPicPr preferRelativeResize="0"/>
          <p:nvPr/>
        </p:nvPicPr>
        <p:blipFill rotWithShape="1">
          <a:blip r:embed="rId6">
            <a:alphaModFix/>
          </a:blip>
          <a:srcRect b="31964" l="47773" r="23841" t="27689"/>
          <a:stretch/>
        </p:blipFill>
        <p:spPr>
          <a:xfrm>
            <a:off x="330608" y="4721562"/>
            <a:ext cx="2581498" cy="1356873"/>
          </a:xfrm>
          <a:prstGeom prst="rect">
            <a:avLst/>
          </a:prstGeom>
          <a:noFill/>
          <a:ln>
            <a:noFill/>
          </a:ln>
        </p:spPr>
      </p:pic>
      <p:pic>
        <p:nvPicPr>
          <p:cNvPr id="272" name="Google Shape;272;p30"/>
          <p:cNvPicPr preferRelativeResize="0"/>
          <p:nvPr/>
        </p:nvPicPr>
        <p:blipFill rotWithShape="1">
          <a:blip r:embed="rId7">
            <a:alphaModFix/>
          </a:blip>
          <a:srcRect b="0" l="0" r="0" t="0"/>
          <a:stretch/>
        </p:blipFill>
        <p:spPr>
          <a:xfrm>
            <a:off x="3326358" y="4772999"/>
            <a:ext cx="2335301" cy="1280682"/>
          </a:xfrm>
          <a:prstGeom prst="rect">
            <a:avLst/>
          </a:prstGeom>
          <a:noFill/>
          <a:ln cap="flat" cmpd="sng" w="9525">
            <a:solidFill>
              <a:srgbClr val="BFBFBF"/>
            </a:solidFill>
            <a:prstDash val="solid"/>
            <a:round/>
            <a:headEnd len="sm" w="sm" type="none"/>
            <a:tailEnd len="sm" w="sm" type="none"/>
          </a:ln>
        </p:spPr>
      </p:pic>
      <p:pic>
        <p:nvPicPr>
          <p:cNvPr id="273" name="Google Shape;273;p30"/>
          <p:cNvPicPr preferRelativeResize="0"/>
          <p:nvPr/>
        </p:nvPicPr>
        <p:blipFill rotWithShape="1">
          <a:blip r:embed="rId8">
            <a:alphaModFix/>
          </a:blip>
          <a:srcRect b="0" l="12389" r="11684" t="0"/>
          <a:stretch/>
        </p:blipFill>
        <p:spPr>
          <a:xfrm>
            <a:off x="5860833" y="999707"/>
            <a:ext cx="3132974" cy="2579079"/>
          </a:xfrm>
          <a:prstGeom prst="rect">
            <a:avLst/>
          </a:prstGeom>
          <a:noFill/>
          <a:ln>
            <a:noFill/>
          </a:ln>
        </p:spPr>
      </p:pic>
      <p:pic>
        <p:nvPicPr>
          <p:cNvPr id="274" name="Google Shape;274;p30"/>
          <p:cNvPicPr preferRelativeResize="0"/>
          <p:nvPr/>
        </p:nvPicPr>
        <p:blipFill rotWithShape="1">
          <a:blip r:embed="rId9">
            <a:alphaModFix/>
          </a:blip>
          <a:srcRect b="0" l="19805" r="16979" t="0"/>
          <a:stretch/>
        </p:blipFill>
        <p:spPr>
          <a:xfrm>
            <a:off x="9157558" y="883661"/>
            <a:ext cx="2710598" cy="2679876"/>
          </a:xfrm>
          <a:prstGeom prst="rect">
            <a:avLst/>
          </a:prstGeom>
          <a:noFill/>
          <a:ln>
            <a:noFill/>
          </a:ln>
        </p:spPr>
      </p:pic>
      <p:pic>
        <p:nvPicPr>
          <p:cNvPr id="275" name="Google Shape;275;p30"/>
          <p:cNvPicPr preferRelativeResize="0"/>
          <p:nvPr/>
        </p:nvPicPr>
        <p:blipFill rotWithShape="1">
          <a:blip r:embed="rId10">
            <a:alphaModFix/>
          </a:blip>
          <a:srcRect b="0" l="0" r="0" t="0"/>
          <a:stretch/>
        </p:blipFill>
        <p:spPr>
          <a:xfrm>
            <a:off x="9157545" y="4669921"/>
            <a:ext cx="2710600" cy="1501900"/>
          </a:xfrm>
          <a:prstGeom prst="rect">
            <a:avLst/>
          </a:prstGeom>
          <a:noFill/>
          <a:ln>
            <a:noFill/>
          </a:ln>
        </p:spPr>
      </p:pic>
      <p:pic>
        <p:nvPicPr>
          <p:cNvPr id="276" name="Google Shape;276;p30"/>
          <p:cNvPicPr preferRelativeResize="0"/>
          <p:nvPr/>
        </p:nvPicPr>
        <p:blipFill>
          <a:blip r:embed="rId11">
            <a:alphaModFix/>
          </a:blip>
          <a:stretch>
            <a:fillRect/>
          </a:stretch>
        </p:blipFill>
        <p:spPr>
          <a:xfrm>
            <a:off x="210400" y="6415896"/>
            <a:ext cx="1828800" cy="342900"/>
          </a:xfrm>
          <a:prstGeom prst="rect">
            <a:avLst/>
          </a:prstGeom>
          <a:noFill/>
          <a:ln>
            <a:noFill/>
          </a:ln>
        </p:spPr>
      </p:pic>
      <p:pic>
        <p:nvPicPr>
          <p:cNvPr id="277" name="Google Shape;277;p30"/>
          <p:cNvPicPr preferRelativeResize="0"/>
          <p:nvPr/>
        </p:nvPicPr>
        <p:blipFill>
          <a:blip r:embed="rId11">
            <a:alphaModFix/>
          </a:blip>
          <a:stretch>
            <a:fillRect/>
          </a:stretch>
        </p:blipFill>
        <p:spPr>
          <a:xfrm>
            <a:off x="1843625" y="6415896"/>
            <a:ext cx="1828800" cy="34290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1" name="Shape 281"/>
        <p:cNvGrpSpPr/>
        <p:nvPr/>
      </p:nvGrpSpPr>
      <p:grpSpPr>
        <a:xfrm>
          <a:off x="0" y="0"/>
          <a:ext cx="0" cy="0"/>
          <a:chOff x="0" y="0"/>
          <a:chExt cx="0" cy="0"/>
        </a:xfrm>
      </p:grpSpPr>
      <p:sp>
        <p:nvSpPr>
          <p:cNvPr id="282" name="Google Shape;282;p31"/>
          <p:cNvSpPr txBox="1"/>
          <p:nvPr>
            <p:ph type="title"/>
          </p:nvPr>
        </p:nvSpPr>
        <p:spPr>
          <a:xfrm>
            <a:off x="7111800" y="3802899"/>
            <a:ext cx="4648200" cy="984900"/>
          </a:xfrm>
          <a:prstGeom prst="rect">
            <a:avLst/>
          </a:prstGeom>
          <a:noFill/>
          <a:ln>
            <a:noFill/>
          </a:ln>
        </p:spPr>
        <p:txBody>
          <a:bodyPr anchorCtr="0" anchor="ctr" bIns="0" lIns="0" spcFirstLastPara="1" rIns="0" wrap="square" tIns="0">
            <a:noAutofit/>
          </a:bodyPr>
          <a:lstStyle/>
          <a:p>
            <a:pPr indent="0" lvl="0" marL="0" rtl="0" algn="l">
              <a:lnSpc>
                <a:spcPct val="90000"/>
              </a:lnSpc>
              <a:spcBef>
                <a:spcPts val="0"/>
              </a:spcBef>
              <a:spcAft>
                <a:spcPts val="0"/>
              </a:spcAft>
              <a:buClr>
                <a:srgbClr val="3F3F3F"/>
              </a:buClr>
              <a:buSzPts val="3200"/>
              <a:buFont typeface="Open Sans"/>
              <a:buNone/>
            </a:pPr>
            <a:r>
              <a:rPr lang="en-US"/>
              <a:t>Overview</a:t>
            </a:r>
            <a:endParaRPr/>
          </a:p>
        </p:txBody>
      </p:sp>
      <p:sp>
        <p:nvSpPr>
          <p:cNvPr id="283" name="Google Shape;283;p31"/>
          <p:cNvSpPr txBox="1"/>
          <p:nvPr>
            <p:ph idx="2" type="body"/>
          </p:nvPr>
        </p:nvSpPr>
        <p:spPr>
          <a:xfrm>
            <a:off x="509650" y="391325"/>
            <a:ext cx="5472000" cy="4805100"/>
          </a:xfrm>
          <a:prstGeom prst="rect">
            <a:avLst/>
          </a:prstGeom>
          <a:noFill/>
          <a:ln>
            <a:noFill/>
          </a:ln>
        </p:spPr>
        <p:txBody>
          <a:bodyPr anchorCtr="0" anchor="t" bIns="0" lIns="0" spcFirstLastPara="1" rIns="0" wrap="square" tIns="0">
            <a:noAutofit/>
          </a:bodyPr>
          <a:lstStyle/>
          <a:p>
            <a:pPr indent="-342900" lvl="0" marL="457200" rtl="0" algn="l">
              <a:lnSpc>
                <a:spcPct val="100000"/>
              </a:lnSpc>
              <a:spcBef>
                <a:spcPts val="800"/>
              </a:spcBef>
              <a:spcAft>
                <a:spcPts val="0"/>
              </a:spcAft>
              <a:buSzPts val="1800"/>
              <a:buChar char="●"/>
            </a:pPr>
            <a:r>
              <a:rPr lang="en-US"/>
              <a:t>Introduction</a:t>
            </a:r>
            <a:r>
              <a:rPr lang="en-US"/>
              <a:t> to Sigray (Complete)</a:t>
            </a:r>
            <a:endParaRPr/>
          </a:p>
          <a:p>
            <a:pPr indent="-342900" lvl="0" marL="457200" rtl="0" algn="l">
              <a:lnSpc>
                <a:spcPct val="100000"/>
              </a:lnSpc>
              <a:spcBef>
                <a:spcPts val="800"/>
              </a:spcBef>
              <a:spcAft>
                <a:spcPts val="0"/>
              </a:spcAft>
              <a:buSzPts val="1800"/>
              <a:buChar char="●"/>
            </a:pPr>
            <a:r>
              <a:rPr lang="en-US"/>
              <a:t>Why EPICS for Sigray?</a:t>
            </a:r>
            <a:endParaRPr/>
          </a:p>
          <a:p>
            <a:pPr indent="-342900" lvl="0" marL="457200" rtl="0" algn="l">
              <a:lnSpc>
                <a:spcPct val="100000"/>
              </a:lnSpc>
              <a:spcBef>
                <a:spcPts val="800"/>
              </a:spcBef>
              <a:spcAft>
                <a:spcPts val="0"/>
              </a:spcAft>
              <a:buSzPts val="1800"/>
              <a:buChar char="●"/>
            </a:pPr>
            <a:r>
              <a:rPr lang="en-US"/>
              <a:t>Scope and </a:t>
            </a:r>
            <a:r>
              <a:rPr lang="en-US"/>
              <a:t>deployment</a:t>
            </a:r>
            <a:r>
              <a:rPr lang="en-US"/>
              <a:t> </a:t>
            </a:r>
            <a:r>
              <a:rPr lang="en-US"/>
              <a:t>difference</a:t>
            </a:r>
            <a:r>
              <a:rPr lang="en-US"/>
              <a:t>s from larger </a:t>
            </a:r>
            <a:r>
              <a:rPr lang="en-US"/>
              <a:t>laboratory</a:t>
            </a:r>
            <a:r>
              <a:rPr lang="en-US"/>
              <a:t> deployments</a:t>
            </a:r>
            <a:endParaRPr/>
          </a:p>
          <a:p>
            <a:pPr indent="-342900" lvl="0" marL="457200" rtl="0" algn="l">
              <a:lnSpc>
                <a:spcPct val="100000"/>
              </a:lnSpc>
              <a:spcBef>
                <a:spcPts val="800"/>
              </a:spcBef>
              <a:spcAft>
                <a:spcPts val="0"/>
              </a:spcAft>
              <a:buSzPts val="1800"/>
              <a:buChar char="●"/>
            </a:pPr>
            <a:r>
              <a:rPr lang="en-US"/>
              <a:t>Solutions we have implemented</a:t>
            </a:r>
            <a:endParaRPr/>
          </a:p>
          <a:p>
            <a:pPr indent="-330200" lvl="1" marL="914400" rtl="0" algn="l">
              <a:lnSpc>
                <a:spcPct val="100000"/>
              </a:lnSpc>
              <a:spcBef>
                <a:spcPts val="800"/>
              </a:spcBef>
              <a:spcAft>
                <a:spcPts val="0"/>
              </a:spcAft>
              <a:buSzPts val="1600"/>
              <a:buChar char="○"/>
            </a:pPr>
            <a:r>
              <a:rPr lang="en-US"/>
              <a:t>Docker, Portainer, CIDER - internally developed deployment </a:t>
            </a:r>
            <a:r>
              <a:rPr lang="en-US"/>
              <a:t>management</a:t>
            </a:r>
            <a:endParaRPr/>
          </a:p>
          <a:p>
            <a:pPr indent="-342900" lvl="0" marL="457200" rtl="0" algn="l">
              <a:lnSpc>
                <a:spcPct val="100000"/>
              </a:lnSpc>
              <a:spcBef>
                <a:spcPts val="800"/>
              </a:spcBef>
              <a:spcAft>
                <a:spcPts val="0"/>
              </a:spcAft>
              <a:buSzPts val="1800"/>
              <a:buChar char="●"/>
            </a:pPr>
            <a:r>
              <a:rPr lang="en-US"/>
              <a:t>Outstanding and Emergent Issues</a:t>
            </a:r>
            <a:endParaRPr/>
          </a:p>
          <a:p>
            <a:pPr indent="-330200" lvl="1" marL="914400" rtl="0" algn="l">
              <a:lnSpc>
                <a:spcPct val="100000"/>
              </a:lnSpc>
              <a:spcBef>
                <a:spcPts val="800"/>
              </a:spcBef>
              <a:spcAft>
                <a:spcPts val="0"/>
              </a:spcAft>
              <a:buSzPts val="1600"/>
              <a:buChar char="○"/>
            </a:pPr>
            <a:r>
              <a:rPr lang="en-US"/>
              <a:t>Instrument API and automation access. </a:t>
            </a:r>
            <a:endParaRPr/>
          </a:p>
          <a:p>
            <a:pPr indent="-330200" lvl="1" marL="914400" rtl="0" algn="l">
              <a:lnSpc>
                <a:spcPct val="100000"/>
              </a:lnSpc>
              <a:spcBef>
                <a:spcPts val="800"/>
              </a:spcBef>
              <a:spcAft>
                <a:spcPts val="0"/>
              </a:spcAft>
              <a:buSzPts val="1600"/>
              <a:buChar char="○"/>
            </a:pPr>
            <a:r>
              <a:rPr lang="en-US"/>
              <a:t>Instrument state tracking, Error handling and recover.</a:t>
            </a:r>
            <a:endParaRPr/>
          </a:p>
          <a:p>
            <a:pPr indent="-342900" lvl="0" marL="457200" rtl="0" algn="l">
              <a:lnSpc>
                <a:spcPct val="100000"/>
              </a:lnSpc>
              <a:spcBef>
                <a:spcPts val="800"/>
              </a:spcBef>
              <a:spcAft>
                <a:spcPts val="0"/>
              </a:spcAft>
              <a:buSzPts val="1800"/>
              <a:buChar char="●"/>
            </a:pPr>
            <a:r>
              <a:rPr lang="en-US"/>
              <a:t>“Sigray Connect” - GRPC instrument state machine</a:t>
            </a:r>
            <a:endParaRPr/>
          </a:p>
          <a:p>
            <a:pPr indent="0" lvl="0" marL="0" rtl="0" algn="l">
              <a:lnSpc>
                <a:spcPct val="100000"/>
              </a:lnSpc>
              <a:spcBef>
                <a:spcPts val="800"/>
              </a:spcBef>
              <a:spcAft>
                <a:spcPts val="0"/>
              </a:spcAft>
              <a:buNone/>
            </a:pPr>
            <a:r>
              <a:t/>
            </a:r>
            <a:endParaRPr/>
          </a:p>
        </p:txBody>
      </p:sp>
      <p:sp>
        <p:nvSpPr>
          <p:cNvPr id="284" name="Google Shape;284;p31"/>
          <p:cNvSpPr txBox="1"/>
          <p:nvPr>
            <p:ph idx="12" type="sldNum"/>
          </p:nvPr>
        </p:nvSpPr>
        <p:spPr>
          <a:xfrm>
            <a:off x="11760000" y="6371351"/>
            <a:ext cx="432000" cy="432000"/>
          </a:xfrm>
          <a:prstGeom prst="rect">
            <a:avLst/>
          </a:prstGeom>
          <a:solidFill>
            <a:srgbClr val="3F3F3F"/>
          </a:solidFill>
          <a:ln>
            <a:noFill/>
          </a:ln>
        </p:spPr>
        <p:txBody>
          <a:bodyPr anchorCtr="0" anchor="ctr" bIns="0" lIns="0" spcFirstLastPara="1" rIns="0" wrap="square" tIns="0">
            <a:noAutofit/>
          </a:bodyPr>
          <a:lstStyle/>
          <a:p>
            <a:pPr indent="0" lvl="0" marL="0" rtl="0" algn="ctr">
              <a:spcBef>
                <a:spcPts val="0"/>
              </a:spcBef>
              <a:spcAft>
                <a:spcPts val="0"/>
              </a:spcAft>
              <a:buClr>
                <a:srgbClr val="000000"/>
              </a:buClr>
              <a:buSzPts val="1200"/>
              <a:buFont typeface="Arial"/>
              <a:buNone/>
            </a:pPr>
            <a:fld id="{00000000-1234-1234-1234-123412341234}" type="slidenum">
              <a:rPr lang="en-US"/>
              <a:t>‹#›</a:t>
            </a:fld>
            <a:endParaRPr/>
          </a:p>
        </p:txBody>
      </p:sp>
      <p:sp>
        <p:nvSpPr>
          <p:cNvPr id="285" name="Google Shape;285;p31"/>
          <p:cNvSpPr txBox="1"/>
          <p:nvPr>
            <p:ph idx="1" type="body"/>
          </p:nvPr>
        </p:nvSpPr>
        <p:spPr>
          <a:xfrm>
            <a:off x="7111800" y="4787900"/>
            <a:ext cx="4648200" cy="1162800"/>
          </a:xfrm>
          <a:prstGeom prst="rect">
            <a:avLst/>
          </a:prstGeom>
        </p:spPr>
        <p:txBody>
          <a:bodyPr anchorCtr="0" anchor="t" bIns="180000" lIns="180000" spcFirstLastPara="1" rIns="180000" wrap="square" tIns="180000">
            <a:noAutofit/>
          </a:bodyPr>
          <a:lstStyle/>
          <a:p>
            <a:pPr indent="0" lvl="0" marL="0" rtl="0" algn="r">
              <a:spcBef>
                <a:spcPts val="1000"/>
              </a:spcBef>
              <a:spcAft>
                <a:spcPts val="0"/>
              </a:spcAft>
              <a:buNone/>
            </a:pPr>
            <a:r>
              <a:t/>
            </a:r>
            <a:endParaRPr/>
          </a:p>
        </p:txBody>
      </p:sp>
      <p:pic>
        <p:nvPicPr>
          <p:cNvPr id="286" name="Google Shape;286;p31"/>
          <p:cNvPicPr preferRelativeResize="0"/>
          <p:nvPr/>
        </p:nvPicPr>
        <p:blipFill>
          <a:blip r:embed="rId3">
            <a:alphaModFix/>
          </a:blip>
          <a:stretch>
            <a:fillRect/>
          </a:stretch>
        </p:blipFill>
        <p:spPr>
          <a:xfrm>
            <a:off x="319975" y="6415900"/>
            <a:ext cx="1828800" cy="342900"/>
          </a:xfrm>
          <a:prstGeom prst="rect">
            <a:avLst/>
          </a:prstGeom>
          <a:noFill/>
          <a:ln>
            <a:noFill/>
          </a:ln>
        </p:spPr>
      </p:pic>
      <p:pic>
        <p:nvPicPr>
          <p:cNvPr id="287" name="Google Shape;287;p31"/>
          <p:cNvPicPr preferRelativeResize="0"/>
          <p:nvPr/>
        </p:nvPicPr>
        <p:blipFill>
          <a:blip r:embed="rId3">
            <a:alphaModFix/>
          </a:blip>
          <a:stretch>
            <a:fillRect/>
          </a:stretch>
        </p:blipFill>
        <p:spPr>
          <a:xfrm>
            <a:off x="1320400" y="6415900"/>
            <a:ext cx="1828800" cy="34290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2" name="Shape 292"/>
        <p:cNvGrpSpPr/>
        <p:nvPr/>
      </p:nvGrpSpPr>
      <p:grpSpPr>
        <a:xfrm>
          <a:off x="0" y="0"/>
          <a:ext cx="0" cy="0"/>
          <a:chOff x="0" y="0"/>
          <a:chExt cx="0" cy="0"/>
        </a:xfrm>
      </p:grpSpPr>
      <p:sp>
        <p:nvSpPr>
          <p:cNvPr id="293" name="Google Shape;293;p32"/>
          <p:cNvSpPr txBox="1"/>
          <p:nvPr>
            <p:ph idx="12" type="sldNum"/>
          </p:nvPr>
        </p:nvSpPr>
        <p:spPr>
          <a:xfrm>
            <a:off x="11760000" y="6371351"/>
            <a:ext cx="432000" cy="432000"/>
          </a:xfrm>
          <a:prstGeom prst="rect">
            <a:avLst/>
          </a:prstGeom>
          <a:solidFill>
            <a:srgbClr val="3F3F3F"/>
          </a:solidFill>
          <a:ln>
            <a:noFill/>
          </a:ln>
        </p:spPr>
        <p:txBody>
          <a:bodyPr anchorCtr="0" anchor="ctr" bIns="0" lIns="0" spcFirstLastPara="1" rIns="0" wrap="square" tIns="0">
            <a:noAutofit/>
          </a:bodyPr>
          <a:lstStyle/>
          <a:p>
            <a:pPr indent="0" lvl="0" marL="0" rtl="0" algn="ct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
        <p:nvSpPr>
          <p:cNvPr id="294" name="Google Shape;294;p32"/>
          <p:cNvSpPr txBox="1"/>
          <p:nvPr>
            <p:ph idx="1" type="subTitle"/>
          </p:nvPr>
        </p:nvSpPr>
        <p:spPr>
          <a:xfrm>
            <a:off x="0" y="4110750"/>
            <a:ext cx="5958000" cy="1098900"/>
          </a:xfrm>
          <a:prstGeom prst="rect">
            <a:avLst/>
          </a:prstGeom>
        </p:spPr>
        <p:txBody>
          <a:bodyPr anchorCtr="0" anchor="ctr" bIns="91425" lIns="342900" spcFirstLastPara="1" rIns="91425" wrap="square" tIns="91425">
            <a:noAutofit/>
          </a:bodyPr>
          <a:lstStyle/>
          <a:p>
            <a:pPr indent="0" lvl="0" marL="0" rtl="0" algn="l">
              <a:spcBef>
                <a:spcPts val="1000"/>
              </a:spcBef>
              <a:spcAft>
                <a:spcPts val="0"/>
              </a:spcAft>
              <a:buNone/>
            </a:pPr>
            <a:r>
              <a:t/>
            </a:r>
            <a:endParaRPr/>
          </a:p>
        </p:txBody>
      </p:sp>
      <p:sp>
        <p:nvSpPr>
          <p:cNvPr id="295" name="Google Shape;295;p32"/>
          <p:cNvSpPr txBox="1"/>
          <p:nvPr>
            <p:ph type="title"/>
          </p:nvPr>
        </p:nvSpPr>
        <p:spPr>
          <a:xfrm>
            <a:off x="-1700" y="2655650"/>
            <a:ext cx="5958000" cy="1458900"/>
          </a:xfrm>
          <a:prstGeom prst="rect">
            <a:avLst/>
          </a:prstGeom>
        </p:spPr>
        <p:txBody>
          <a:bodyPr anchorCtr="0" anchor="ctr" bIns="180000" lIns="252000" spcFirstLastPara="1" rIns="180000" wrap="square" tIns="180000">
            <a:noAutofit/>
          </a:bodyPr>
          <a:lstStyle/>
          <a:p>
            <a:pPr indent="0" lvl="0" marL="0" rtl="0" algn="l">
              <a:spcBef>
                <a:spcPts val="0"/>
              </a:spcBef>
              <a:spcAft>
                <a:spcPts val="0"/>
              </a:spcAft>
              <a:buNone/>
            </a:pPr>
            <a:r>
              <a:rPr lang="en-US" sz="3200"/>
              <a:t>Why EPICS for Sigray?</a:t>
            </a:r>
            <a:endParaRPr sz="3200"/>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0" name="Shape 300"/>
        <p:cNvGrpSpPr/>
        <p:nvPr/>
      </p:nvGrpSpPr>
      <p:grpSpPr>
        <a:xfrm>
          <a:off x="0" y="0"/>
          <a:ext cx="0" cy="0"/>
          <a:chOff x="0" y="0"/>
          <a:chExt cx="0" cy="0"/>
        </a:xfrm>
      </p:grpSpPr>
      <p:sp>
        <p:nvSpPr>
          <p:cNvPr id="301" name="Google Shape;301;p33"/>
          <p:cNvSpPr txBox="1"/>
          <p:nvPr>
            <p:ph type="title"/>
          </p:nvPr>
        </p:nvSpPr>
        <p:spPr>
          <a:xfrm>
            <a:off x="432000" y="432000"/>
            <a:ext cx="11328000" cy="432000"/>
          </a:xfrm>
          <a:prstGeom prst="rect">
            <a:avLst/>
          </a:prstGeom>
        </p:spPr>
        <p:txBody>
          <a:bodyPr anchorCtr="0" anchor="ctr" bIns="0" lIns="0" spcFirstLastPara="1" rIns="0" wrap="square" tIns="0">
            <a:noAutofit/>
          </a:bodyPr>
          <a:lstStyle/>
          <a:p>
            <a:pPr indent="0" lvl="0" marL="0" rtl="0" algn="l">
              <a:spcBef>
                <a:spcPts val="0"/>
              </a:spcBef>
              <a:spcAft>
                <a:spcPts val="0"/>
              </a:spcAft>
              <a:buNone/>
            </a:pPr>
            <a:r>
              <a:rPr lang="en-US"/>
              <a:t>Why EPICS for Sigray</a:t>
            </a:r>
            <a:endParaRPr/>
          </a:p>
        </p:txBody>
      </p:sp>
      <p:sp>
        <p:nvSpPr>
          <p:cNvPr id="302" name="Google Shape;302;p33"/>
          <p:cNvSpPr txBox="1"/>
          <p:nvPr>
            <p:ph idx="1" type="body"/>
          </p:nvPr>
        </p:nvSpPr>
        <p:spPr>
          <a:xfrm>
            <a:off x="432000" y="1512000"/>
            <a:ext cx="11328000" cy="5005800"/>
          </a:xfrm>
          <a:prstGeom prst="rect">
            <a:avLst/>
          </a:prstGeom>
        </p:spPr>
        <p:txBody>
          <a:bodyPr anchorCtr="0" anchor="t" bIns="0" lIns="0" spcFirstLastPara="1" rIns="0" wrap="square" tIns="0">
            <a:noAutofit/>
          </a:bodyPr>
          <a:lstStyle/>
          <a:p>
            <a:pPr indent="-342900" lvl="0" marL="457200" rtl="0" algn="l">
              <a:spcBef>
                <a:spcPts val="1000"/>
              </a:spcBef>
              <a:spcAft>
                <a:spcPts val="0"/>
              </a:spcAft>
              <a:buSzPts val="1800"/>
              <a:buChar char="●"/>
            </a:pPr>
            <a:r>
              <a:rPr lang="en-US"/>
              <a:t>Sigray’s first </a:t>
            </a:r>
            <a:r>
              <a:rPr lang="en-US"/>
              <a:t>instrument</a:t>
            </a:r>
            <a:r>
              <a:rPr lang="en-US"/>
              <a:t> was a scanning x-ray </a:t>
            </a:r>
            <a:r>
              <a:rPr lang="en-US"/>
              <a:t>fluorescence</a:t>
            </a:r>
            <a:r>
              <a:rPr lang="en-US"/>
              <a:t> system (XRF)</a:t>
            </a:r>
            <a:endParaRPr/>
          </a:p>
          <a:p>
            <a:pPr indent="-342900" lvl="0" marL="457200" rtl="0" algn="l">
              <a:spcBef>
                <a:spcPts val="1000"/>
              </a:spcBef>
              <a:spcAft>
                <a:spcPts val="0"/>
              </a:spcAft>
              <a:buSzPts val="1800"/>
              <a:buChar char="●"/>
            </a:pPr>
            <a:r>
              <a:rPr lang="en-US"/>
              <a:t>System </a:t>
            </a:r>
            <a:r>
              <a:rPr lang="en-US"/>
              <a:t>requirements</a:t>
            </a:r>
            <a:endParaRPr/>
          </a:p>
          <a:p>
            <a:pPr indent="-330200" lvl="1" marL="914400" rtl="0" algn="l">
              <a:spcBef>
                <a:spcPts val="1000"/>
              </a:spcBef>
              <a:spcAft>
                <a:spcPts val="0"/>
              </a:spcAft>
              <a:buSzPts val="1600"/>
              <a:buChar char="○"/>
            </a:pPr>
            <a:r>
              <a:rPr lang="en-US"/>
              <a:t>15 motors </a:t>
            </a:r>
            <a:endParaRPr/>
          </a:p>
          <a:p>
            <a:pPr indent="-330200" lvl="1" marL="914400" rtl="0" algn="l">
              <a:spcBef>
                <a:spcPts val="1000"/>
              </a:spcBef>
              <a:spcAft>
                <a:spcPts val="0"/>
              </a:spcAft>
              <a:buSzPts val="1600"/>
              <a:buChar char="○"/>
            </a:pPr>
            <a:r>
              <a:rPr lang="en-US"/>
              <a:t>Alignment</a:t>
            </a:r>
            <a:r>
              <a:rPr lang="en-US"/>
              <a:t> of x-ray </a:t>
            </a:r>
            <a:r>
              <a:rPr lang="en-US"/>
              <a:t>capillary</a:t>
            </a:r>
            <a:r>
              <a:rPr lang="en-US"/>
              <a:t> optic</a:t>
            </a:r>
            <a:endParaRPr/>
          </a:p>
          <a:p>
            <a:pPr indent="-317500" lvl="2" marL="1371600" rtl="0" algn="l">
              <a:spcBef>
                <a:spcPts val="1000"/>
              </a:spcBef>
              <a:spcAft>
                <a:spcPts val="0"/>
              </a:spcAft>
              <a:buSzPts val="1400"/>
              <a:buChar char="■"/>
            </a:pPr>
            <a:r>
              <a:rPr lang="en-US"/>
              <a:t>Downstream</a:t>
            </a:r>
            <a:r>
              <a:rPr lang="en-US"/>
              <a:t> Scientific CCD</a:t>
            </a:r>
            <a:endParaRPr/>
          </a:p>
          <a:p>
            <a:pPr indent="-330200" lvl="1" marL="914400" rtl="0" algn="l">
              <a:spcBef>
                <a:spcPts val="1000"/>
              </a:spcBef>
              <a:spcAft>
                <a:spcPts val="0"/>
              </a:spcAft>
              <a:buSzPts val="1600"/>
              <a:buChar char="○"/>
            </a:pPr>
            <a:r>
              <a:rPr lang="en-US"/>
              <a:t>Sample Alignment - Real time on-axis camera</a:t>
            </a:r>
            <a:endParaRPr/>
          </a:p>
          <a:p>
            <a:pPr indent="-330200" lvl="1" marL="914400" rtl="0" algn="l">
              <a:spcBef>
                <a:spcPts val="1000"/>
              </a:spcBef>
              <a:spcAft>
                <a:spcPts val="0"/>
              </a:spcAft>
              <a:buSzPts val="1600"/>
              <a:buChar char="○"/>
            </a:pPr>
            <a:r>
              <a:rPr lang="en-US"/>
              <a:t>Data </a:t>
            </a:r>
            <a:r>
              <a:rPr lang="en-US"/>
              <a:t>acquisition</a:t>
            </a:r>
            <a:r>
              <a:rPr lang="en-US"/>
              <a:t> from Silicon Drift Detector.</a:t>
            </a:r>
            <a:endParaRPr/>
          </a:p>
          <a:p>
            <a:pPr indent="-330200" lvl="1" marL="914400" rtl="0" algn="l">
              <a:spcBef>
                <a:spcPts val="1000"/>
              </a:spcBef>
              <a:spcAft>
                <a:spcPts val="0"/>
              </a:spcAft>
              <a:buSzPts val="1600"/>
              <a:buChar char="○"/>
            </a:pPr>
            <a:r>
              <a:rPr lang="en-US"/>
              <a:t>Step and Fly scanning integration</a:t>
            </a:r>
            <a:endParaRPr/>
          </a:p>
          <a:p>
            <a:pPr indent="-342900" lvl="0" marL="457200" rtl="0" algn="l">
              <a:spcBef>
                <a:spcPts val="1000"/>
              </a:spcBef>
              <a:spcAft>
                <a:spcPts val="0"/>
              </a:spcAft>
              <a:buSzPts val="1800"/>
              <a:buChar char="●"/>
            </a:pPr>
            <a:r>
              <a:rPr lang="en-US"/>
              <a:t>For people with </a:t>
            </a:r>
            <a:r>
              <a:rPr lang="en-US"/>
              <a:t>experience</a:t>
            </a:r>
            <a:r>
              <a:rPr lang="en-US"/>
              <a:t> from the </a:t>
            </a:r>
            <a:r>
              <a:rPr lang="en-US"/>
              <a:t>synchrotron</a:t>
            </a:r>
            <a:r>
              <a:rPr lang="en-US"/>
              <a:t> light source </a:t>
            </a:r>
            <a:r>
              <a:rPr lang="en-US"/>
              <a:t>community,</a:t>
            </a:r>
            <a:r>
              <a:rPr lang="en-US"/>
              <a:t> there are some obvious options for integration spanning many choices of motion </a:t>
            </a:r>
            <a:r>
              <a:rPr lang="en-US"/>
              <a:t>control</a:t>
            </a:r>
            <a:r>
              <a:rPr lang="en-US"/>
              <a:t>, </a:t>
            </a:r>
            <a:r>
              <a:rPr lang="en-US"/>
              <a:t>pulse</a:t>
            </a:r>
            <a:r>
              <a:rPr lang="en-US"/>
              <a:t> processors and CCDs</a:t>
            </a:r>
            <a:endParaRPr/>
          </a:p>
          <a:p>
            <a:pPr indent="-330200" lvl="1" marL="914400" rtl="0" algn="l">
              <a:spcBef>
                <a:spcPts val="1000"/>
              </a:spcBef>
              <a:spcAft>
                <a:spcPts val="0"/>
              </a:spcAft>
              <a:buSzPts val="1600"/>
              <a:buChar char="○"/>
            </a:pPr>
            <a:r>
              <a:rPr lang="en-US"/>
              <a:t>EPICS</a:t>
            </a:r>
            <a:endParaRPr/>
          </a:p>
          <a:p>
            <a:pPr indent="-330200" lvl="1" marL="914400" rtl="0" algn="l">
              <a:spcBef>
                <a:spcPts val="1000"/>
              </a:spcBef>
              <a:spcAft>
                <a:spcPts val="0"/>
              </a:spcAft>
              <a:buSzPts val="1600"/>
              <a:buChar char="○"/>
            </a:pPr>
            <a:r>
              <a:rPr lang="en-US"/>
              <a:t>TANGO</a:t>
            </a:r>
            <a:endParaRPr/>
          </a:p>
          <a:p>
            <a:pPr indent="0" lvl="0" marL="0" rtl="0" algn="l">
              <a:spcBef>
                <a:spcPts val="1000"/>
              </a:spcBef>
              <a:spcAft>
                <a:spcPts val="0"/>
              </a:spcAft>
              <a:buNone/>
            </a:pPr>
            <a:r>
              <a:t/>
            </a:r>
            <a:endParaRPr sz="1400"/>
          </a:p>
        </p:txBody>
      </p:sp>
      <p:sp>
        <p:nvSpPr>
          <p:cNvPr id="303" name="Google Shape;303;p33"/>
          <p:cNvSpPr txBox="1"/>
          <p:nvPr>
            <p:ph idx="12" type="sldNum"/>
          </p:nvPr>
        </p:nvSpPr>
        <p:spPr>
          <a:xfrm>
            <a:off x="11760000" y="1"/>
            <a:ext cx="432000" cy="432000"/>
          </a:xfrm>
          <a:prstGeom prst="rect">
            <a:avLst/>
          </a:prstGeom>
        </p:spPr>
        <p:txBody>
          <a:bodyPr anchorCtr="0" anchor="ctr" bIns="0" lIns="0" spcFirstLastPara="1" rIns="0" wrap="square" tIns="0">
            <a:noAutofit/>
          </a:bodyPr>
          <a:lstStyle/>
          <a:p>
            <a:pPr indent="0" lvl="0" marL="0" rtl="0" algn="ctr">
              <a:spcBef>
                <a:spcPts val="0"/>
              </a:spcBef>
              <a:spcAft>
                <a:spcPts val="0"/>
              </a:spcAft>
              <a:buClr>
                <a:srgbClr val="000000"/>
              </a:buClr>
              <a:buSzPts val="1200"/>
              <a:buFont typeface="Arial"/>
              <a:buNone/>
            </a:pPr>
            <a:fld id="{00000000-1234-1234-1234-123412341234}" type="slidenum">
              <a:rPr lang="en-US"/>
              <a:t>‹#›</a:t>
            </a:fld>
            <a:endParaRPr/>
          </a:p>
        </p:txBody>
      </p:sp>
      <p:sp>
        <p:nvSpPr>
          <p:cNvPr id="304" name="Google Shape;304;p33"/>
          <p:cNvSpPr txBox="1"/>
          <p:nvPr>
            <p:ph idx="2" type="subTitle"/>
          </p:nvPr>
        </p:nvSpPr>
        <p:spPr>
          <a:xfrm>
            <a:off x="437550" y="1029000"/>
            <a:ext cx="11316900" cy="358800"/>
          </a:xfrm>
          <a:prstGeom prst="rect">
            <a:avLst/>
          </a:prstGeom>
        </p:spPr>
        <p:txBody>
          <a:bodyPr anchorCtr="0" anchor="t" bIns="0" lIns="0" spcFirstLastPara="1" rIns="0" wrap="square" tIns="0">
            <a:noAutofit/>
          </a:bodyPr>
          <a:lstStyle/>
          <a:p>
            <a:pPr indent="0" lvl="0" marL="0" rtl="0" algn="l">
              <a:spcBef>
                <a:spcPts val="1000"/>
              </a:spcBef>
              <a:spcAft>
                <a:spcPts val="0"/>
              </a:spcAft>
              <a:buNone/>
            </a:pPr>
            <a:r>
              <a:rPr lang="en-US"/>
              <a:t>Historical Choices</a:t>
            </a:r>
            <a:endParaRPr/>
          </a:p>
        </p:txBody>
      </p:sp>
      <p:sp>
        <p:nvSpPr>
          <p:cNvPr id="305" name="Google Shape;305;p33"/>
          <p:cNvSpPr txBox="1"/>
          <p:nvPr/>
        </p:nvSpPr>
        <p:spPr>
          <a:xfrm>
            <a:off x="2587925" y="5305250"/>
            <a:ext cx="3040800" cy="981300"/>
          </a:xfrm>
          <a:prstGeom prst="rect">
            <a:avLst/>
          </a:prstGeom>
          <a:noFill/>
          <a:ln>
            <a:noFill/>
          </a:ln>
        </p:spPr>
        <p:txBody>
          <a:bodyPr anchorCtr="0" anchor="t" bIns="91425" lIns="91425" spcFirstLastPara="1" rIns="91425" wrap="square" tIns="91425">
            <a:noAutofit/>
          </a:bodyPr>
          <a:lstStyle/>
          <a:p>
            <a:pPr indent="-342900" lvl="1" marL="914400" rtl="0" algn="l">
              <a:spcBef>
                <a:spcPts val="1000"/>
              </a:spcBef>
              <a:spcAft>
                <a:spcPts val="0"/>
              </a:spcAft>
              <a:buClr>
                <a:srgbClr val="186D8D"/>
              </a:buClr>
              <a:buSzPts val="1800"/>
              <a:buFont typeface="Open Sans"/>
              <a:buChar char="○"/>
            </a:pPr>
            <a:r>
              <a:rPr lang="en-US" sz="1800">
                <a:solidFill>
                  <a:schemeClr val="dk2"/>
                </a:solidFill>
                <a:latin typeface="Open Sans"/>
                <a:ea typeface="Open Sans"/>
                <a:cs typeface="Open Sans"/>
                <a:sym typeface="Open Sans"/>
              </a:rPr>
              <a:t>Labview</a:t>
            </a:r>
            <a:endParaRPr sz="1800">
              <a:solidFill>
                <a:schemeClr val="dk2"/>
              </a:solidFill>
              <a:latin typeface="Open Sans"/>
              <a:ea typeface="Open Sans"/>
              <a:cs typeface="Open Sans"/>
              <a:sym typeface="Open Sans"/>
            </a:endParaRPr>
          </a:p>
          <a:p>
            <a:pPr indent="-342900" lvl="1" marL="914400" rtl="0" algn="l">
              <a:spcBef>
                <a:spcPts val="1000"/>
              </a:spcBef>
              <a:spcAft>
                <a:spcPts val="0"/>
              </a:spcAft>
              <a:buClr>
                <a:srgbClr val="186D8D"/>
              </a:buClr>
              <a:buSzPts val="1800"/>
              <a:buFont typeface="Open Sans"/>
              <a:buChar char="○"/>
            </a:pPr>
            <a:r>
              <a:rPr lang="en-US" sz="1800">
                <a:solidFill>
                  <a:schemeClr val="dk2"/>
                </a:solidFill>
                <a:latin typeface="Open Sans"/>
                <a:ea typeface="Open Sans"/>
                <a:cs typeface="Open Sans"/>
                <a:sym typeface="Open Sans"/>
              </a:rPr>
              <a:t>Roll your own</a:t>
            </a:r>
            <a:endParaRPr sz="1800">
              <a:solidFill>
                <a:srgbClr val="3F3F3F"/>
              </a:solidFill>
              <a:latin typeface="Open Sans"/>
              <a:ea typeface="Open Sans"/>
              <a:cs typeface="Open Sans"/>
              <a:sym typeface="Open Sans"/>
            </a:endParaRPr>
          </a:p>
        </p:txBody>
      </p:sp>
      <p:sp>
        <p:nvSpPr>
          <p:cNvPr id="306" name="Google Shape;306;p33"/>
          <p:cNvSpPr txBox="1"/>
          <p:nvPr/>
        </p:nvSpPr>
        <p:spPr>
          <a:xfrm>
            <a:off x="5359625" y="5305250"/>
            <a:ext cx="2059500" cy="432000"/>
          </a:xfrm>
          <a:prstGeom prst="rect">
            <a:avLst/>
          </a:prstGeom>
          <a:noFill/>
          <a:ln>
            <a:noFill/>
          </a:ln>
        </p:spPr>
        <p:txBody>
          <a:bodyPr anchorCtr="0" anchor="t" bIns="91425" lIns="91425" spcFirstLastPara="1" rIns="91425" wrap="square" tIns="91425">
            <a:noAutofit/>
          </a:bodyPr>
          <a:lstStyle/>
          <a:p>
            <a:pPr indent="-342900" lvl="1" marL="914400" rtl="0" algn="l">
              <a:spcBef>
                <a:spcPts val="1000"/>
              </a:spcBef>
              <a:spcAft>
                <a:spcPts val="0"/>
              </a:spcAft>
              <a:buClr>
                <a:srgbClr val="186D8D"/>
              </a:buClr>
              <a:buSzPts val="1800"/>
              <a:buFont typeface="Open Sans"/>
              <a:buChar char="○"/>
            </a:pPr>
            <a:r>
              <a:rPr lang="en-US" sz="1800">
                <a:solidFill>
                  <a:schemeClr val="dk2"/>
                </a:solidFill>
                <a:latin typeface="Open Sans"/>
                <a:ea typeface="Open Sans"/>
                <a:cs typeface="Open Sans"/>
                <a:sym typeface="Open Sans"/>
              </a:rPr>
              <a:t>etc …</a:t>
            </a:r>
            <a:endParaRPr sz="1800">
              <a:solidFill>
                <a:srgbClr val="3F3F3F"/>
              </a:solidFill>
              <a:latin typeface="Open Sans"/>
              <a:ea typeface="Open Sans"/>
              <a:cs typeface="Open Sans"/>
              <a:sym typeface="Open Sans"/>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1" name="Shape 311"/>
        <p:cNvGrpSpPr/>
        <p:nvPr/>
      </p:nvGrpSpPr>
      <p:grpSpPr>
        <a:xfrm>
          <a:off x="0" y="0"/>
          <a:ext cx="0" cy="0"/>
          <a:chOff x="0" y="0"/>
          <a:chExt cx="0" cy="0"/>
        </a:xfrm>
      </p:grpSpPr>
      <p:sp>
        <p:nvSpPr>
          <p:cNvPr id="312" name="Google Shape;312;p34"/>
          <p:cNvSpPr txBox="1"/>
          <p:nvPr>
            <p:ph type="title"/>
          </p:nvPr>
        </p:nvSpPr>
        <p:spPr>
          <a:xfrm>
            <a:off x="-1700" y="2655652"/>
            <a:ext cx="5958000" cy="1458900"/>
          </a:xfrm>
          <a:prstGeom prst="rect">
            <a:avLst/>
          </a:prstGeom>
        </p:spPr>
        <p:txBody>
          <a:bodyPr anchorCtr="0" anchor="ctr" bIns="180000" lIns="252000" spcFirstLastPara="1" rIns="180000" wrap="square" tIns="180000">
            <a:noAutofit/>
          </a:bodyPr>
          <a:lstStyle/>
          <a:p>
            <a:pPr indent="0" lvl="0" marL="0" rtl="0" algn="l">
              <a:spcBef>
                <a:spcPts val="0"/>
              </a:spcBef>
              <a:spcAft>
                <a:spcPts val="0"/>
              </a:spcAft>
              <a:buNone/>
            </a:pPr>
            <a:r>
              <a:rPr lang="en-US"/>
              <a:t>Scope and Development D</a:t>
            </a:r>
            <a:r>
              <a:rPr lang="en-US"/>
              <a:t>ifferences</a:t>
            </a:r>
            <a:endParaRPr/>
          </a:p>
        </p:txBody>
      </p:sp>
      <p:sp>
        <p:nvSpPr>
          <p:cNvPr id="313" name="Google Shape;313;p34"/>
          <p:cNvSpPr txBox="1"/>
          <p:nvPr>
            <p:ph idx="12" type="sldNum"/>
          </p:nvPr>
        </p:nvSpPr>
        <p:spPr>
          <a:xfrm>
            <a:off x="11760000" y="6371351"/>
            <a:ext cx="432000" cy="432000"/>
          </a:xfrm>
          <a:prstGeom prst="rect">
            <a:avLst/>
          </a:prstGeom>
        </p:spPr>
        <p:txBody>
          <a:bodyPr anchorCtr="0" anchor="ctr" bIns="0" lIns="0" spcFirstLastPara="1" rIns="0" wrap="square" tIns="0">
            <a:noAutofit/>
          </a:bodyPr>
          <a:lstStyle/>
          <a:p>
            <a:pPr indent="0" lvl="0" marL="0" rtl="0" algn="ctr">
              <a:spcBef>
                <a:spcPts val="0"/>
              </a:spcBef>
              <a:spcAft>
                <a:spcPts val="0"/>
              </a:spcAft>
              <a:buClr>
                <a:srgbClr val="000000"/>
              </a:buClr>
              <a:buSzPts val="1200"/>
              <a:buFont typeface="Arial"/>
              <a:buNone/>
            </a:pPr>
            <a:fld id="{00000000-1234-1234-1234-123412341234}" type="slidenum">
              <a:rPr lang="en-US"/>
              <a:t>‹#›</a:t>
            </a:fld>
            <a:endParaRPr/>
          </a:p>
        </p:txBody>
      </p:sp>
      <p:sp>
        <p:nvSpPr>
          <p:cNvPr id="314" name="Google Shape;314;p34"/>
          <p:cNvSpPr txBox="1"/>
          <p:nvPr>
            <p:ph idx="1" type="subTitle"/>
          </p:nvPr>
        </p:nvSpPr>
        <p:spPr>
          <a:xfrm>
            <a:off x="0" y="4110750"/>
            <a:ext cx="5958000" cy="1098900"/>
          </a:xfrm>
          <a:prstGeom prst="rect">
            <a:avLst/>
          </a:prstGeom>
        </p:spPr>
        <p:txBody>
          <a:bodyPr anchorCtr="0" anchor="ctr" bIns="91425" lIns="342900" spcFirstLastPara="1" rIns="91425" wrap="square" tIns="91425">
            <a:noAutofit/>
          </a:bodyPr>
          <a:lstStyle/>
          <a:p>
            <a:pPr indent="0" lvl="0" marL="0" rtl="0" algn="l">
              <a:spcBef>
                <a:spcPts val="1000"/>
              </a:spcBef>
              <a:spcAft>
                <a:spcPts val="0"/>
              </a:spcAft>
              <a:buNone/>
            </a:pPr>
            <a:r>
              <a:t/>
            </a:r>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9" name="Shape 319"/>
        <p:cNvGrpSpPr/>
        <p:nvPr/>
      </p:nvGrpSpPr>
      <p:grpSpPr>
        <a:xfrm>
          <a:off x="0" y="0"/>
          <a:ext cx="0" cy="0"/>
          <a:chOff x="0" y="0"/>
          <a:chExt cx="0" cy="0"/>
        </a:xfrm>
      </p:grpSpPr>
      <p:sp>
        <p:nvSpPr>
          <p:cNvPr id="320" name="Google Shape;320;p35"/>
          <p:cNvSpPr txBox="1"/>
          <p:nvPr>
            <p:ph type="title"/>
          </p:nvPr>
        </p:nvSpPr>
        <p:spPr>
          <a:xfrm>
            <a:off x="432000" y="432000"/>
            <a:ext cx="11328000" cy="432000"/>
          </a:xfrm>
          <a:prstGeom prst="rect">
            <a:avLst/>
          </a:prstGeom>
        </p:spPr>
        <p:txBody>
          <a:bodyPr anchorCtr="0" anchor="ctr" bIns="0" lIns="0" spcFirstLastPara="1" rIns="0" wrap="square" tIns="0">
            <a:noAutofit/>
          </a:bodyPr>
          <a:lstStyle/>
          <a:p>
            <a:pPr indent="0" lvl="0" marL="0" rtl="0" algn="l">
              <a:spcBef>
                <a:spcPts val="0"/>
              </a:spcBef>
              <a:spcAft>
                <a:spcPts val="0"/>
              </a:spcAft>
              <a:buNone/>
            </a:pPr>
            <a:r>
              <a:rPr lang="en-US"/>
              <a:t>Scope and development differences</a:t>
            </a:r>
            <a:endParaRPr/>
          </a:p>
        </p:txBody>
      </p:sp>
      <p:sp>
        <p:nvSpPr>
          <p:cNvPr id="321" name="Google Shape;321;p35"/>
          <p:cNvSpPr txBox="1"/>
          <p:nvPr>
            <p:ph idx="1" type="body"/>
          </p:nvPr>
        </p:nvSpPr>
        <p:spPr>
          <a:xfrm>
            <a:off x="432000" y="1512000"/>
            <a:ext cx="11328000" cy="5005800"/>
          </a:xfrm>
          <a:prstGeom prst="rect">
            <a:avLst/>
          </a:prstGeom>
        </p:spPr>
        <p:txBody>
          <a:bodyPr anchorCtr="0" anchor="t" bIns="0" lIns="0" spcFirstLastPara="1" rIns="0" wrap="square" tIns="0">
            <a:noAutofit/>
          </a:bodyPr>
          <a:lstStyle/>
          <a:p>
            <a:pPr indent="-342900" lvl="0" marL="457200" rtl="0" algn="l">
              <a:spcBef>
                <a:spcPts val="1000"/>
              </a:spcBef>
              <a:spcAft>
                <a:spcPts val="0"/>
              </a:spcAft>
              <a:buSzPts val="1800"/>
              <a:buChar char="●"/>
            </a:pPr>
            <a:r>
              <a:rPr lang="en-US"/>
              <a:t>As an industrial deployment, very few users actually see the underlying controls system</a:t>
            </a:r>
            <a:endParaRPr/>
          </a:p>
          <a:p>
            <a:pPr indent="-342900" lvl="0" marL="457200" rtl="0" algn="l">
              <a:spcBef>
                <a:spcPts val="1000"/>
              </a:spcBef>
              <a:spcAft>
                <a:spcPts val="0"/>
              </a:spcAft>
              <a:buSzPts val="1800"/>
              <a:buChar char="●"/>
            </a:pPr>
            <a:r>
              <a:rPr lang="en-US"/>
              <a:t>We have developed top level GUI software for driving most of the machines.</a:t>
            </a:r>
            <a:endParaRPr/>
          </a:p>
          <a:p>
            <a:pPr indent="0" lvl="0" marL="457200" rtl="0" algn="l">
              <a:spcBef>
                <a:spcPts val="1000"/>
              </a:spcBef>
              <a:spcAft>
                <a:spcPts val="0"/>
              </a:spcAft>
              <a:buNone/>
            </a:pPr>
            <a:r>
              <a:t/>
            </a:r>
            <a:endParaRPr/>
          </a:p>
        </p:txBody>
      </p:sp>
      <p:sp>
        <p:nvSpPr>
          <p:cNvPr id="322" name="Google Shape;322;p35"/>
          <p:cNvSpPr txBox="1"/>
          <p:nvPr>
            <p:ph idx="12" type="sldNum"/>
          </p:nvPr>
        </p:nvSpPr>
        <p:spPr>
          <a:xfrm>
            <a:off x="11760000" y="1"/>
            <a:ext cx="432000" cy="432000"/>
          </a:xfrm>
          <a:prstGeom prst="rect">
            <a:avLst/>
          </a:prstGeom>
        </p:spPr>
        <p:txBody>
          <a:bodyPr anchorCtr="0" anchor="ctr" bIns="0" lIns="0" spcFirstLastPara="1" rIns="0" wrap="square" tIns="0">
            <a:noAutofit/>
          </a:bodyPr>
          <a:lstStyle/>
          <a:p>
            <a:pPr indent="0" lvl="0" marL="0" rtl="0" algn="ctr">
              <a:spcBef>
                <a:spcPts val="0"/>
              </a:spcBef>
              <a:spcAft>
                <a:spcPts val="0"/>
              </a:spcAft>
              <a:buClr>
                <a:srgbClr val="000000"/>
              </a:buClr>
              <a:buSzPts val="1200"/>
              <a:buFont typeface="Arial"/>
              <a:buNone/>
            </a:pPr>
            <a:fld id="{00000000-1234-1234-1234-123412341234}" type="slidenum">
              <a:rPr lang="en-US"/>
              <a:t>‹#›</a:t>
            </a:fld>
            <a:endParaRPr/>
          </a:p>
        </p:txBody>
      </p:sp>
      <p:sp>
        <p:nvSpPr>
          <p:cNvPr id="323" name="Google Shape;323;p35"/>
          <p:cNvSpPr txBox="1"/>
          <p:nvPr>
            <p:ph idx="2" type="subTitle"/>
          </p:nvPr>
        </p:nvSpPr>
        <p:spPr>
          <a:xfrm>
            <a:off x="437550" y="1029000"/>
            <a:ext cx="11316900" cy="358800"/>
          </a:xfrm>
          <a:prstGeom prst="rect">
            <a:avLst/>
          </a:prstGeom>
        </p:spPr>
        <p:txBody>
          <a:bodyPr anchorCtr="0" anchor="t" bIns="0" lIns="0" spcFirstLastPara="1" rIns="0" wrap="square" tIns="0">
            <a:noAutofit/>
          </a:bodyPr>
          <a:lstStyle/>
          <a:p>
            <a:pPr indent="0" lvl="0" marL="0" rtl="0" algn="l">
              <a:spcBef>
                <a:spcPts val="1000"/>
              </a:spcBef>
              <a:spcAft>
                <a:spcPts val="0"/>
              </a:spcAft>
              <a:buNone/>
            </a:pPr>
            <a:r>
              <a:t/>
            </a:r>
            <a:endParaRPr/>
          </a:p>
        </p:txBody>
      </p:sp>
      <p:pic>
        <p:nvPicPr>
          <p:cNvPr id="324" name="Google Shape;324;p35"/>
          <p:cNvPicPr preferRelativeResize="0"/>
          <p:nvPr/>
        </p:nvPicPr>
        <p:blipFill>
          <a:blip r:embed="rId3">
            <a:alphaModFix/>
          </a:blip>
          <a:stretch>
            <a:fillRect/>
          </a:stretch>
        </p:blipFill>
        <p:spPr>
          <a:xfrm>
            <a:off x="7357176" y="3358275"/>
            <a:ext cx="4771976" cy="2678250"/>
          </a:xfrm>
          <a:prstGeom prst="rect">
            <a:avLst/>
          </a:prstGeom>
          <a:noFill/>
          <a:ln>
            <a:noFill/>
          </a:ln>
        </p:spPr>
      </p:pic>
      <p:pic>
        <p:nvPicPr>
          <p:cNvPr id="325" name="Google Shape;325;p35"/>
          <p:cNvPicPr preferRelativeResize="0"/>
          <p:nvPr/>
        </p:nvPicPr>
        <p:blipFill>
          <a:blip r:embed="rId4">
            <a:alphaModFix/>
          </a:blip>
          <a:stretch>
            <a:fillRect/>
          </a:stretch>
        </p:blipFill>
        <p:spPr>
          <a:xfrm>
            <a:off x="577725" y="2227025"/>
            <a:ext cx="6304026" cy="4647976"/>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0" name="Shape 330"/>
        <p:cNvGrpSpPr/>
        <p:nvPr/>
      </p:nvGrpSpPr>
      <p:grpSpPr>
        <a:xfrm>
          <a:off x="0" y="0"/>
          <a:ext cx="0" cy="0"/>
          <a:chOff x="0" y="0"/>
          <a:chExt cx="0" cy="0"/>
        </a:xfrm>
      </p:grpSpPr>
      <p:sp>
        <p:nvSpPr>
          <p:cNvPr id="331" name="Google Shape;331;p36"/>
          <p:cNvSpPr txBox="1"/>
          <p:nvPr>
            <p:ph type="title"/>
          </p:nvPr>
        </p:nvSpPr>
        <p:spPr>
          <a:xfrm>
            <a:off x="432000" y="432000"/>
            <a:ext cx="11328000" cy="432000"/>
          </a:xfrm>
          <a:prstGeom prst="rect">
            <a:avLst/>
          </a:prstGeom>
        </p:spPr>
        <p:txBody>
          <a:bodyPr anchorCtr="0" anchor="ctr" bIns="0" lIns="0" spcFirstLastPara="1" rIns="0" wrap="square" tIns="0">
            <a:noAutofit/>
          </a:bodyPr>
          <a:lstStyle/>
          <a:p>
            <a:pPr indent="0" lvl="0" marL="0" rtl="0" algn="l">
              <a:spcBef>
                <a:spcPts val="0"/>
              </a:spcBef>
              <a:spcAft>
                <a:spcPts val="0"/>
              </a:spcAft>
              <a:buNone/>
            </a:pPr>
            <a:r>
              <a:rPr lang="en-US"/>
              <a:t>Scope and development differences</a:t>
            </a:r>
            <a:endParaRPr/>
          </a:p>
        </p:txBody>
      </p:sp>
      <p:sp>
        <p:nvSpPr>
          <p:cNvPr id="332" name="Google Shape;332;p36"/>
          <p:cNvSpPr txBox="1"/>
          <p:nvPr>
            <p:ph idx="12" type="sldNum"/>
          </p:nvPr>
        </p:nvSpPr>
        <p:spPr>
          <a:xfrm>
            <a:off x="11760000" y="1"/>
            <a:ext cx="432000" cy="432000"/>
          </a:xfrm>
          <a:prstGeom prst="rect">
            <a:avLst/>
          </a:prstGeom>
        </p:spPr>
        <p:txBody>
          <a:bodyPr anchorCtr="0" anchor="ctr" bIns="0" lIns="0" spcFirstLastPara="1" rIns="0" wrap="square" tIns="0">
            <a:noAutofit/>
          </a:bodyPr>
          <a:lstStyle/>
          <a:p>
            <a:pPr indent="0" lvl="0" marL="0" rtl="0" algn="ctr">
              <a:spcBef>
                <a:spcPts val="0"/>
              </a:spcBef>
              <a:spcAft>
                <a:spcPts val="0"/>
              </a:spcAft>
              <a:buClr>
                <a:srgbClr val="000000"/>
              </a:buClr>
              <a:buSzPts val="1200"/>
              <a:buFont typeface="Arial"/>
              <a:buNone/>
            </a:pPr>
            <a:fld id="{00000000-1234-1234-1234-123412341234}" type="slidenum">
              <a:rPr lang="en-US"/>
              <a:t>‹#›</a:t>
            </a:fld>
            <a:endParaRPr/>
          </a:p>
        </p:txBody>
      </p:sp>
      <p:sp>
        <p:nvSpPr>
          <p:cNvPr id="333" name="Google Shape;333;p36"/>
          <p:cNvSpPr txBox="1"/>
          <p:nvPr>
            <p:ph idx="2" type="subTitle"/>
          </p:nvPr>
        </p:nvSpPr>
        <p:spPr>
          <a:xfrm>
            <a:off x="437550" y="1029000"/>
            <a:ext cx="11316900" cy="358800"/>
          </a:xfrm>
          <a:prstGeom prst="rect">
            <a:avLst/>
          </a:prstGeom>
        </p:spPr>
        <p:txBody>
          <a:bodyPr anchorCtr="0" anchor="t" bIns="0" lIns="0" spcFirstLastPara="1" rIns="0" wrap="square" tIns="0">
            <a:noAutofit/>
          </a:bodyPr>
          <a:lstStyle/>
          <a:p>
            <a:pPr indent="0" lvl="0" marL="0" rtl="0" algn="l">
              <a:spcBef>
                <a:spcPts val="1000"/>
              </a:spcBef>
              <a:spcAft>
                <a:spcPts val="0"/>
              </a:spcAft>
              <a:buNone/>
            </a:pPr>
            <a:r>
              <a:t/>
            </a:r>
            <a:endParaRPr/>
          </a:p>
        </p:txBody>
      </p:sp>
      <p:sp>
        <p:nvSpPr>
          <p:cNvPr id="334" name="Google Shape;334;p36"/>
          <p:cNvSpPr txBox="1"/>
          <p:nvPr>
            <p:ph idx="1" type="body"/>
          </p:nvPr>
        </p:nvSpPr>
        <p:spPr>
          <a:xfrm>
            <a:off x="432000" y="1512000"/>
            <a:ext cx="11328000" cy="5005800"/>
          </a:xfrm>
          <a:prstGeom prst="rect">
            <a:avLst/>
          </a:prstGeom>
        </p:spPr>
        <p:txBody>
          <a:bodyPr anchorCtr="0" anchor="t" bIns="0" lIns="0" spcFirstLastPara="1" rIns="0" wrap="square" tIns="0">
            <a:noAutofit/>
          </a:bodyPr>
          <a:lstStyle/>
          <a:p>
            <a:pPr indent="-342900" lvl="0" marL="457200" rtl="0" algn="l">
              <a:spcBef>
                <a:spcPts val="1000"/>
              </a:spcBef>
              <a:spcAft>
                <a:spcPts val="0"/>
              </a:spcAft>
              <a:buSzPts val="1800"/>
              <a:buChar char="●"/>
            </a:pPr>
            <a:r>
              <a:rPr lang="en-US"/>
              <a:t>Top level software adds a lot of features</a:t>
            </a:r>
            <a:endParaRPr/>
          </a:p>
          <a:p>
            <a:pPr indent="-330200" lvl="1" marL="914400" rtl="0" algn="l">
              <a:spcBef>
                <a:spcPts val="1000"/>
              </a:spcBef>
              <a:spcAft>
                <a:spcPts val="0"/>
              </a:spcAft>
              <a:buSzPts val="1600"/>
              <a:buChar char="○"/>
            </a:pPr>
            <a:r>
              <a:rPr lang="en-US"/>
              <a:t>Starting </a:t>
            </a:r>
            <a:r>
              <a:rPr lang="en-US"/>
              <a:t>Acquisitions</a:t>
            </a:r>
            <a:r>
              <a:rPr lang="en-US"/>
              <a:t> from optical images</a:t>
            </a:r>
            <a:endParaRPr/>
          </a:p>
          <a:p>
            <a:pPr indent="-330200" lvl="1" marL="914400" rtl="0" algn="l">
              <a:spcBef>
                <a:spcPts val="1000"/>
              </a:spcBef>
              <a:spcAft>
                <a:spcPts val="0"/>
              </a:spcAft>
              <a:buSzPts val="1600"/>
              <a:buChar char="○"/>
            </a:pPr>
            <a:r>
              <a:rPr lang="en-US"/>
              <a:t>Automating alignment</a:t>
            </a:r>
            <a:endParaRPr/>
          </a:p>
          <a:p>
            <a:pPr indent="-330200" lvl="1" marL="914400" rtl="0" algn="l">
              <a:spcBef>
                <a:spcPts val="1000"/>
              </a:spcBef>
              <a:spcAft>
                <a:spcPts val="0"/>
              </a:spcAft>
              <a:buSzPts val="1600"/>
              <a:buChar char="○"/>
            </a:pPr>
            <a:r>
              <a:rPr lang="en-US"/>
              <a:t>Batch</a:t>
            </a:r>
            <a:r>
              <a:rPr lang="en-US"/>
              <a:t> scans</a:t>
            </a:r>
            <a:endParaRPr/>
          </a:p>
          <a:p>
            <a:pPr indent="-330200" lvl="1" marL="914400" rtl="0" algn="l">
              <a:spcBef>
                <a:spcPts val="1000"/>
              </a:spcBef>
              <a:spcAft>
                <a:spcPts val="0"/>
              </a:spcAft>
              <a:buSzPts val="1600"/>
              <a:buChar char="○"/>
            </a:pPr>
            <a:r>
              <a:rPr lang="en-US"/>
              <a:t>High level </a:t>
            </a:r>
            <a:r>
              <a:rPr lang="en-US"/>
              <a:t>sequencing</a:t>
            </a:r>
            <a:r>
              <a:rPr lang="en-US"/>
              <a:t> and automation</a:t>
            </a:r>
            <a:endParaRPr/>
          </a:p>
          <a:p>
            <a:pPr indent="-342900" lvl="0" marL="457200" rtl="0" algn="l">
              <a:spcBef>
                <a:spcPts val="1000"/>
              </a:spcBef>
              <a:spcAft>
                <a:spcPts val="0"/>
              </a:spcAft>
              <a:buSzPts val="1800"/>
              <a:buChar char="●"/>
            </a:pPr>
            <a:r>
              <a:rPr lang="en-US"/>
              <a:t>MEDM is still </a:t>
            </a:r>
            <a:r>
              <a:rPr lang="en-US"/>
              <a:t>regularly</a:t>
            </a:r>
            <a:r>
              <a:rPr lang="en-US"/>
              <a:t> used as an </a:t>
            </a:r>
            <a:r>
              <a:rPr lang="en-US"/>
              <a:t>engineering</a:t>
            </a:r>
            <a:r>
              <a:rPr lang="en-US"/>
              <a:t> and Rapid R&amp;D interface!</a:t>
            </a:r>
            <a:endParaRPr/>
          </a:p>
          <a:p>
            <a:pPr indent="-330200" lvl="1" marL="914400" rtl="0" algn="l">
              <a:spcBef>
                <a:spcPts val="1000"/>
              </a:spcBef>
              <a:spcAft>
                <a:spcPts val="0"/>
              </a:spcAft>
              <a:buSzPts val="1600"/>
              <a:buChar char="○"/>
            </a:pPr>
            <a:r>
              <a:rPr lang="en-US"/>
              <a:t>EPICS has a real strength here! Software R&amp;D time for </a:t>
            </a:r>
            <a:r>
              <a:rPr lang="en-US"/>
              <a:t>complex</a:t>
            </a:r>
            <a:r>
              <a:rPr lang="en-US"/>
              <a:t> motion and </a:t>
            </a:r>
            <a:r>
              <a:rPr lang="en-US"/>
              <a:t>acquisition</a:t>
            </a:r>
            <a:r>
              <a:rPr lang="en-US"/>
              <a:t> can be very slow if done using a self-made or in-</a:t>
            </a:r>
            <a:r>
              <a:rPr lang="en-US"/>
              <a:t>house</a:t>
            </a:r>
            <a:r>
              <a:rPr lang="en-US"/>
              <a:t> </a:t>
            </a:r>
            <a:r>
              <a:rPr lang="en-US"/>
              <a:t>framework</a:t>
            </a:r>
            <a:endParaRPr/>
          </a:p>
          <a:p>
            <a:pPr indent="-342900" lvl="0" marL="457200" rtl="0" algn="l">
              <a:spcBef>
                <a:spcPts val="1000"/>
              </a:spcBef>
              <a:spcAft>
                <a:spcPts val="0"/>
              </a:spcAft>
              <a:buSzPts val="1800"/>
              <a:buChar char="●"/>
            </a:pPr>
            <a:r>
              <a:rPr lang="en-US"/>
              <a:t>Problems arise when you have 5 different systems</a:t>
            </a:r>
            <a:endParaRPr/>
          </a:p>
          <a:p>
            <a:pPr indent="-330200" lvl="1" marL="914400" rtl="0" algn="l">
              <a:spcBef>
                <a:spcPts val="1000"/>
              </a:spcBef>
              <a:spcAft>
                <a:spcPts val="0"/>
              </a:spcAft>
              <a:buSzPts val="1600"/>
              <a:buChar char="○"/>
            </a:pPr>
            <a:r>
              <a:rPr lang="en-US"/>
              <a:t>They develop incremental changes with time (Newer bigger detectors, faster motors …)</a:t>
            </a:r>
            <a:endParaRPr/>
          </a:p>
          <a:p>
            <a:pPr indent="-330200" lvl="1" marL="914400" rtl="0" algn="l">
              <a:spcBef>
                <a:spcPts val="1000"/>
              </a:spcBef>
              <a:spcAft>
                <a:spcPts val="0"/>
              </a:spcAft>
              <a:buSzPts val="1600"/>
              <a:buChar char="○"/>
            </a:pPr>
            <a:r>
              <a:rPr lang="en-US"/>
              <a:t>You need to deploy update and maintain the controls software on machines in concrete basements with </a:t>
            </a:r>
            <a:r>
              <a:rPr b="1" lang="en-US" u="sng"/>
              <a:t>no internet access!</a:t>
            </a:r>
            <a:endParaRPr b="1" u="sng"/>
          </a:p>
          <a:p>
            <a:pPr indent="0" lvl="0" marL="457200" rtl="0" algn="l">
              <a:spcBef>
                <a:spcPts val="1000"/>
              </a:spcBef>
              <a:spcAft>
                <a:spcPts val="0"/>
              </a:spcAft>
              <a:buNone/>
            </a:pPr>
            <a:r>
              <a:t/>
            </a:r>
            <a:endParaRPr/>
          </a:p>
        </p:txBody>
      </p: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Custom 129">
      <a:dk1>
        <a:srgbClr val="000000"/>
      </a:dk1>
      <a:lt1>
        <a:srgbClr val="FFFFFF"/>
      </a:lt1>
      <a:dk2>
        <a:srgbClr val="3F3F3F"/>
      </a:dk2>
      <a:lt2>
        <a:srgbClr val="F2F2F2"/>
      </a:lt2>
      <a:accent1>
        <a:srgbClr val="25C6E3"/>
      </a:accent1>
      <a:accent2>
        <a:srgbClr val="E80554"/>
      </a:accent2>
      <a:accent3>
        <a:srgbClr val="A9E26F"/>
      </a:accent3>
      <a:accent4>
        <a:srgbClr val="EAD000"/>
      </a:accent4>
      <a:accent5>
        <a:srgbClr val="1A0F49"/>
      </a:accent5>
      <a:accent6>
        <a:srgbClr val="FF4A01"/>
      </a:accent6>
      <a:hlink>
        <a:srgbClr val="25C6E3"/>
      </a:hlink>
      <a:folHlink>
        <a:srgbClr val="25C6E3"/>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