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3" r:id="rId6"/>
    <p:sldId id="257" r:id="rId7"/>
    <p:sldId id="264" r:id="rId8"/>
    <p:sldId id="265" r:id="rId9"/>
    <p:sldId id="266" r:id="rId10"/>
    <p:sldId id="262" r:id="rId1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408C62-C534-41C6-9264-F3B7A0D7BFD7}" v="3" dt="2024-11-04T15:44:40.6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1" autoAdjust="0"/>
    <p:restoredTop sz="95161" autoAdjust="0"/>
  </p:normalViewPr>
  <p:slideViewPr>
    <p:cSldViewPr snapToGrid="0" showGuides="1">
      <p:cViewPr varScale="1">
        <p:scale>
          <a:sx n="135" d="100"/>
          <a:sy n="135" d="100"/>
        </p:scale>
        <p:origin x="353" y="6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ves, Van" userId="c0af1bbf-9e03-4886-9206-1a85e089efb1" providerId="ADAL" clId="{88408C62-C534-41C6-9264-F3B7A0D7BFD7}"/>
    <pc:docChg chg="undo custSel modSld">
      <pc:chgData name="Graves, Van" userId="c0af1bbf-9e03-4886-9206-1a85e089efb1" providerId="ADAL" clId="{88408C62-C534-41C6-9264-F3B7A0D7BFD7}" dt="2024-11-04T15:45:16.705" v="129" actId="207"/>
      <pc:docMkLst>
        <pc:docMk/>
      </pc:docMkLst>
      <pc:sldChg chg="addSp delSp modSp mod">
        <pc:chgData name="Graves, Van" userId="c0af1bbf-9e03-4886-9206-1a85e089efb1" providerId="ADAL" clId="{88408C62-C534-41C6-9264-F3B7A0D7BFD7}" dt="2024-11-04T15:45:16.705" v="129" actId="207"/>
        <pc:sldMkLst>
          <pc:docMk/>
          <pc:sldMk cId="4172643671" sldId="256"/>
        </pc:sldMkLst>
        <pc:spChg chg="mod">
          <ac:chgData name="Graves, Van" userId="c0af1bbf-9e03-4886-9206-1a85e089efb1" providerId="ADAL" clId="{88408C62-C534-41C6-9264-F3B7A0D7BFD7}" dt="2024-11-04T14:45:24.966" v="11" actId="20577"/>
          <ac:spMkLst>
            <pc:docMk/>
            <pc:sldMk cId="4172643671" sldId="256"/>
            <ac:spMk id="2" creationId="{E55CEF93-DE48-5442-870D-943F375717DA}"/>
          </ac:spMkLst>
        </pc:spChg>
        <pc:spChg chg="mod">
          <ac:chgData name="Graves, Van" userId="c0af1bbf-9e03-4886-9206-1a85e089efb1" providerId="ADAL" clId="{88408C62-C534-41C6-9264-F3B7A0D7BFD7}" dt="2024-11-04T15:45:16.705" v="129" actId="207"/>
          <ac:spMkLst>
            <pc:docMk/>
            <pc:sldMk cId="4172643671" sldId="256"/>
            <ac:spMk id="3" creationId="{3C273FE8-692F-1E45-8F88-6FBEEB088B32}"/>
          </ac:spMkLst>
        </pc:spChg>
        <pc:graphicFrameChg chg="add mod">
          <ac:chgData name="Graves, Van" userId="c0af1bbf-9e03-4886-9206-1a85e089efb1" providerId="ADAL" clId="{88408C62-C534-41C6-9264-F3B7A0D7BFD7}" dt="2024-11-04T15:44:35.648" v="108"/>
          <ac:graphicFrameMkLst>
            <pc:docMk/>
            <pc:sldMk cId="4172643671" sldId="256"/>
            <ac:graphicFrameMk id="4" creationId="{2BA0376E-F3A2-8F5F-6B42-16D204F674E4}"/>
          </ac:graphicFrameMkLst>
        </pc:graphicFrameChg>
        <pc:graphicFrameChg chg="add del mod modGraphic">
          <ac:chgData name="Graves, Van" userId="c0af1bbf-9e03-4886-9206-1a85e089efb1" providerId="ADAL" clId="{88408C62-C534-41C6-9264-F3B7A0D7BFD7}" dt="2024-11-04T15:44:49.919" v="111" actId="478"/>
          <ac:graphicFrameMkLst>
            <pc:docMk/>
            <pc:sldMk cId="4172643671" sldId="256"/>
            <ac:graphicFrameMk id="5" creationId="{B302CA52-C550-235B-F65D-2426D25E7528}"/>
          </ac:graphicFrameMkLst>
        </pc:graphicFrameChg>
      </pc:sldChg>
      <pc:sldChg chg="modSp mod">
        <pc:chgData name="Graves, Van" userId="c0af1bbf-9e03-4886-9206-1a85e089efb1" providerId="ADAL" clId="{88408C62-C534-41C6-9264-F3B7A0D7BFD7}" dt="2024-11-04T15:31:45.774" v="77"/>
        <pc:sldMkLst>
          <pc:docMk/>
          <pc:sldMk cId="2479209606" sldId="257"/>
        </pc:sldMkLst>
        <pc:spChg chg="mod">
          <ac:chgData name="Graves, Van" userId="c0af1bbf-9e03-4886-9206-1a85e089efb1" providerId="ADAL" clId="{88408C62-C534-41C6-9264-F3B7A0D7BFD7}" dt="2024-11-04T15:31:45.774" v="77"/>
          <ac:spMkLst>
            <pc:docMk/>
            <pc:sldMk cId="2479209606" sldId="257"/>
            <ac:spMk id="3" creationId="{EF128D06-E0DA-184B-A02E-8035F4979BA3}"/>
          </ac:spMkLst>
        </pc:spChg>
      </pc:sldChg>
      <pc:sldChg chg="modSp mod">
        <pc:chgData name="Graves, Van" userId="c0af1bbf-9e03-4886-9206-1a85e089efb1" providerId="ADAL" clId="{88408C62-C534-41C6-9264-F3B7A0D7BFD7}" dt="2024-11-04T14:46:47.720" v="74" actId="20577"/>
        <pc:sldMkLst>
          <pc:docMk/>
          <pc:sldMk cId="133514989" sldId="262"/>
        </pc:sldMkLst>
        <pc:spChg chg="mod">
          <ac:chgData name="Graves, Van" userId="c0af1bbf-9e03-4886-9206-1a85e089efb1" providerId="ADAL" clId="{88408C62-C534-41C6-9264-F3B7A0D7BFD7}" dt="2024-11-04T14:46:47.720" v="74" actId="20577"/>
          <ac:spMkLst>
            <pc:docMk/>
            <pc:sldMk cId="133514989" sldId="262"/>
            <ac:spMk id="2" creationId="{0E7B0ACD-B1E3-5AE8-9845-735E86214D99}"/>
          </ac:spMkLst>
        </pc:spChg>
      </pc:sldChg>
      <pc:sldChg chg="modSp mod">
        <pc:chgData name="Graves, Van" userId="c0af1bbf-9e03-4886-9206-1a85e089efb1" providerId="ADAL" clId="{88408C62-C534-41C6-9264-F3B7A0D7BFD7}" dt="2024-11-04T15:32:02.482" v="80"/>
        <pc:sldMkLst>
          <pc:docMk/>
          <pc:sldMk cId="3586006967" sldId="264"/>
        </pc:sldMkLst>
        <pc:spChg chg="mod">
          <ac:chgData name="Graves, Van" userId="c0af1bbf-9e03-4886-9206-1a85e089efb1" providerId="ADAL" clId="{88408C62-C534-41C6-9264-F3B7A0D7BFD7}" dt="2024-11-04T15:32:02.482" v="80"/>
          <ac:spMkLst>
            <pc:docMk/>
            <pc:sldMk cId="3586006967" sldId="264"/>
            <ac:spMk id="3" creationId="{EF128D06-E0DA-184B-A02E-8035F4979BA3}"/>
          </ac:spMkLst>
        </pc:spChg>
      </pc:sldChg>
      <pc:sldChg chg="modSp mod">
        <pc:chgData name="Graves, Van" userId="c0af1bbf-9e03-4886-9206-1a85e089efb1" providerId="ADAL" clId="{88408C62-C534-41C6-9264-F3B7A0D7BFD7}" dt="2024-11-04T15:32:32.457" v="104" actId="20577"/>
        <pc:sldMkLst>
          <pc:docMk/>
          <pc:sldMk cId="2632684328" sldId="265"/>
        </pc:sldMkLst>
        <pc:spChg chg="mod">
          <ac:chgData name="Graves, Van" userId="c0af1bbf-9e03-4886-9206-1a85e089efb1" providerId="ADAL" clId="{88408C62-C534-41C6-9264-F3B7A0D7BFD7}" dt="2024-11-04T15:32:32.457" v="104" actId="20577"/>
          <ac:spMkLst>
            <pc:docMk/>
            <pc:sldMk cId="2632684328" sldId="265"/>
            <ac:spMk id="3" creationId="{EF128D06-E0DA-184B-A02E-8035F4979BA3}"/>
          </ac:spMkLst>
        </pc:spChg>
      </pc:sldChg>
      <pc:sldChg chg="modSp mod">
        <pc:chgData name="Graves, Van" userId="c0af1bbf-9e03-4886-9206-1a85e089efb1" providerId="ADAL" clId="{88408C62-C534-41C6-9264-F3B7A0D7BFD7}" dt="2024-11-04T15:32:49.877" v="107"/>
        <pc:sldMkLst>
          <pc:docMk/>
          <pc:sldMk cId="3018827064" sldId="266"/>
        </pc:sldMkLst>
        <pc:spChg chg="mod">
          <ac:chgData name="Graves, Van" userId="c0af1bbf-9e03-4886-9206-1a85e089efb1" providerId="ADAL" clId="{88408C62-C534-41C6-9264-F3B7A0D7BFD7}" dt="2024-11-04T15:32:49.877" v="107"/>
          <ac:spMkLst>
            <pc:docMk/>
            <pc:sldMk cId="3018827064" sldId="266"/>
            <ac:spMk id="3" creationId="{EF128D06-E0DA-184B-A02E-8035F4979BA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11/4/2024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11/4/2024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Open slide master to edit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10072116" cy="1255728"/>
          </a:xfrm>
        </p:spPr>
        <p:txBody>
          <a:bodyPr/>
          <a:lstStyle/>
          <a:p>
            <a:r>
              <a:rPr lang="en-US" sz="2800" dirty="0"/>
              <a:t>STS QIKR Motion Preliminary Design Review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Review Committee Comments &amp; Recommendations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effectLst/>
                <a:latin typeface="+mn-lt"/>
              </a:rPr>
              <a:t>Andre' Parizzi</a:t>
            </a:r>
          </a:p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effectLst/>
                <a:latin typeface="+mn-lt"/>
              </a:rPr>
              <a:t>Lukas Bearden</a:t>
            </a:r>
            <a:endParaRPr lang="en-US" sz="1800" b="0" i="0" u="none" strike="noStrike" dirty="0">
              <a:effectLst/>
              <a:latin typeface="+mn-lt"/>
            </a:endParaRPr>
          </a:p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effectLst/>
                <a:latin typeface="+mn-lt"/>
              </a:rPr>
              <a:t>Tim Charlton</a:t>
            </a:r>
            <a:endParaRPr lang="en-US" sz="1800" b="0" i="0" u="none" strike="noStrike" dirty="0">
              <a:effectLst/>
              <a:latin typeface="+mn-lt"/>
            </a:endParaRPr>
          </a:p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effectLst/>
                <a:latin typeface="+mn-lt"/>
              </a:rPr>
              <a:t>Mike Hoffmann</a:t>
            </a:r>
            <a:endParaRPr lang="en-US" sz="1800" b="0" i="0" u="none" strike="noStrike" dirty="0">
              <a:effectLst/>
              <a:latin typeface="+mn-lt"/>
            </a:endParaRPr>
          </a:p>
          <a:p>
            <a:pPr marL="0" marR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effectLst/>
                <a:latin typeface="+mn-lt"/>
              </a:rPr>
              <a:t>James McLaurin</a:t>
            </a:r>
            <a:endParaRPr lang="en-US" sz="1800" b="0" i="0" u="none" strike="noStrike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5F42-2758-860C-E449-189E46A8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9EC25-FD8E-CD14-F56E-396A0566C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98" y="1653735"/>
            <a:ext cx="11430000" cy="404777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1. comments</a:t>
            </a:r>
          </a:p>
        </p:txBody>
      </p:sp>
    </p:spTree>
    <p:extLst>
      <p:ext uri="{BB962C8B-B14F-4D97-AF65-F5344CB8AC3E}">
        <p14:creationId xmlns:p14="http://schemas.microsoft.com/office/powerpoint/2010/main" val="1552874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A1F6-2F12-BA47-856D-143DAA5A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8D06-E0DA-184B-A02E-8035F497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14689"/>
            <a:ext cx="11430000" cy="5138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1. Have system requirements been defined, and are they complete and adequate to ensure acceptable system performance?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920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A1F6-2F12-BA47-856D-143DAA5A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8D06-E0DA-184B-A02E-8035F497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14689"/>
            <a:ext cx="11430000" cy="5138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2. Can the proposed system designs meet their functional and performance requirements?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6006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A1F6-2F12-BA47-856D-143DAA5A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8D06-E0DA-184B-A02E-8035F497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14689"/>
            <a:ext cx="11430000" cy="5138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3. Are the cost estimates and acquisition strategies reasonable?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268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A1F6-2F12-BA47-856D-143DAA5A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8D06-E0DA-184B-A02E-8035F497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14689"/>
            <a:ext cx="11430000" cy="5138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4. Are the proposed preliminary designs sufficiently mature to proceed to final design?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8827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B0ACD-B1E3-5AE8-9845-735E86214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and Comments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742F8-586F-F1E5-AA09-7B05A4BF1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81611"/>
            <a:ext cx="11430000" cy="4047778"/>
          </a:xfrm>
        </p:spPr>
        <p:txBody>
          <a:bodyPr/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514989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</Template>
  <TotalTime>1671</TotalTime>
  <Words>97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Century Gothic</vt:lpstr>
      <vt:lpstr>ORNL</vt:lpstr>
      <vt:lpstr>STS QIKR Motion Preliminary Design Review  Review Committee Comments &amp; Recommendations</vt:lpstr>
      <vt:lpstr>General Comments</vt:lpstr>
      <vt:lpstr>Charge</vt:lpstr>
      <vt:lpstr>Charge</vt:lpstr>
      <vt:lpstr>Charge</vt:lpstr>
      <vt:lpstr>Charge</vt:lpstr>
      <vt:lpstr>Recommendations and Comments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STS Monolith Optic Alignment Mockup Review  Review Committee Comments</dc:title>
  <dc:subject/>
  <dc:creator>Lyngh, Daniel</dc:creator>
  <cp:keywords/>
  <dc:description/>
  <cp:lastModifiedBy>Graves, Van</cp:lastModifiedBy>
  <cp:revision>6</cp:revision>
  <dcterms:created xsi:type="dcterms:W3CDTF">2022-10-19T12:16:55Z</dcterms:created>
  <dcterms:modified xsi:type="dcterms:W3CDTF">2024-11-04T15:45:26Z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