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49"/>
  </p:notesMasterIdLst>
  <p:handoutMasterIdLst>
    <p:handoutMasterId r:id="rId50"/>
  </p:handoutMasterIdLst>
  <p:sldIdLst>
    <p:sldId id="2147469121" r:id="rId2"/>
    <p:sldId id="2147469122" r:id="rId3"/>
    <p:sldId id="2147469123" r:id="rId4"/>
    <p:sldId id="3230" r:id="rId5"/>
    <p:sldId id="3345" r:id="rId6"/>
    <p:sldId id="2147469142" r:id="rId7"/>
    <p:sldId id="2697" r:id="rId8"/>
    <p:sldId id="3246" r:id="rId9"/>
    <p:sldId id="3284" r:id="rId10"/>
    <p:sldId id="3323" r:id="rId11"/>
    <p:sldId id="3335" r:id="rId12"/>
    <p:sldId id="2147469124" r:id="rId13"/>
    <p:sldId id="3251" r:id="rId14"/>
    <p:sldId id="3250" r:id="rId15"/>
    <p:sldId id="3252" r:id="rId16"/>
    <p:sldId id="3269" r:id="rId17"/>
    <p:sldId id="3373" r:id="rId18"/>
    <p:sldId id="3363" r:id="rId19"/>
    <p:sldId id="3364" r:id="rId20"/>
    <p:sldId id="3365" r:id="rId21"/>
    <p:sldId id="3411" r:id="rId22"/>
    <p:sldId id="2147469125" r:id="rId23"/>
    <p:sldId id="3267" r:id="rId24"/>
    <p:sldId id="3331" r:id="rId25"/>
    <p:sldId id="3382" r:id="rId26"/>
    <p:sldId id="3377" r:id="rId27"/>
    <p:sldId id="3421" r:id="rId28"/>
    <p:sldId id="2147469126" r:id="rId29"/>
    <p:sldId id="2147469137" r:id="rId30"/>
    <p:sldId id="2147469135" r:id="rId31"/>
    <p:sldId id="2147469136" r:id="rId32"/>
    <p:sldId id="2147469127" r:id="rId33"/>
    <p:sldId id="2147469138" r:id="rId34"/>
    <p:sldId id="2147469139" r:id="rId35"/>
    <p:sldId id="2147469140" r:id="rId36"/>
    <p:sldId id="2147469128" r:id="rId37"/>
    <p:sldId id="2147469141" r:id="rId38"/>
    <p:sldId id="2147469129" r:id="rId39"/>
    <p:sldId id="2147469146" r:id="rId40"/>
    <p:sldId id="2147469130" r:id="rId41"/>
    <p:sldId id="2147469131" r:id="rId42"/>
    <p:sldId id="2147469132" r:id="rId43"/>
    <p:sldId id="2147469133" r:id="rId44"/>
    <p:sldId id="2147469134" r:id="rId45"/>
    <p:sldId id="2147469144" r:id="rId46"/>
    <p:sldId id="2147469143" r:id="rId47"/>
    <p:sldId id="214746914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0000FF"/>
    <a:srgbClr val="9F3434"/>
    <a:srgbClr val="7F9E19"/>
    <a:srgbClr val="71A9FF"/>
    <a:srgbClr val="F2F2F2"/>
    <a:srgbClr val="ECECEC"/>
    <a:srgbClr val="30342E"/>
    <a:srgbClr val="1B4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D5007-1E30-4C04-9779-82ECE7B5C6B2}" v="159" dt="2024-12-10T14:02:00.326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6291"/>
  </p:normalViewPr>
  <p:slideViewPr>
    <p:cSldViewPr snapToGrid="0">
      <p:cViewPr>
        <p:scale>
          <a:sx n="100" d="100"/>
          <a:sy n="100" d="100"/>
        </p:scale>
        <p:origin x="145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Danielle" userId="e48fdc7b-4946-41ea-b036-15366698514b" providerId="ADAL" clId="{F2FAC3D9-9901-4058-8667-D573DDABAB7C}"/>
    <pc:docChg chg="undo custSel addSld delSld modSld sldOrd">
      <pc:chgData name="Wilson, Danielle" userId="e48fdc7b-4946-41ea-b036-15366698514b" providerId="ADAL" clId="{F2FAC3D9-9901-4058-8667-D573DDABAB7C}" dt="2024-11-25T21:49:45.001" v="3436" actId="1076"/>
      <pc:docMkLst>
        <pc:docMk/>
      </pc:docMkLst>
      <pc:sldChg chg="add del">
        <pc:chgData name="Wilson, Danielle" userId="e48fdc7b-4946-41ea-b036-15366698514b" providerId="ADAL" clId="{F2FAC3D9-9901-4058-8667-D573DDABAB7C}" dt="2024-11-25T18:57:00.680" v="141" actId="47"/>
        <pc:sldMkLst>
          <pc:docMk/>
          <pc:sldMk cId="1743247759" sldId="275"/>
        </pc:sldMkLst>
      </pc:sldChg>
      <pc:sldChg chg="modSp">
        <pc:chgData name="Wilson, Danielle" userId="e48fdc7b-4946-41ea-b036-15366698514b" providerId="ADAL" clId="{F2FAC3D9-9901-4058-8667-D573DDABAB7C}" dt="2024-11-25T19:15:35.112" v="1120"/>
        <pc:sldMkLst>
          <pc:docMk/>
          <pc:sldMk cId="760863954" sldId="2697"/>
        </pc:sldMkLst>
        <pc:picChg chg="mod">
          <ac:chgData name="Wilson, Danielle" userId="e48fdc7b-4946-41ea-b036-15366698514b" providerId="ADAL" clId="{F2FAC3D9-9901-4058-8667-D573DDABAB7C}" dt="2024-11-25T19:15:35.112" v="1120"/>
          <ac:picMkLst>
            <pc:docMk/>
            <pc:sldMk cId="760863954" sldId="2697"/>
            <ac:picMk id="8" creationId="{6F345FE3-A92D-7DF8-9976-46C80F21FE2F}"/>
          </ac:picMkLst>
        </pc:picChg>
      </pc:sldChg>
      <pc:sldChg chg="modSp add mod ord">
        <pc:chgData name="Wilson, Danielle" userId="e48fdc7b-4946-41ea-b036-15366698514b" providerId="ADAL" clId="{F2FAC3D9-9901-4058-8667-D573DDABAB7C}" dt="2024-11-25T18:58:12.532" v="279"/>
        <pc:sldMkLst>
          <pc:docMk/>
          <pc:sldMk cId="2168325429" sldId="3230"/>
        </pc:sldMkLst>
        <pc:spChg chg="mod">
          <ac:chgData name="Wilson, Danielle" userId="e48fdc7b-4946-41ea-b036-15366698514b" providerId="ADAL" clId="{F2FAC3D9-9901-4058-8667-D573DDABAB7C}" dt="2024-11-25T18:57:38.099" v="185" actId="6549"/>
          <ac:spMkLst>
            <pc:docMk/>
            <pc:sldMk cId="2168325429" sldId="3230"/>
            <ac:spMk id="5" creationId="{414B643A-AC6F-B5E1-C519-18495D0BD333}"/>
          </ac:spMkLst>
        </pc:spChg>
        <pc:spChg chg="mod">
          <ac:chgData name="Wilson, Danielle" userId="e48fdc7b-4946-41ea-b036-15366698514b" providerId="ADAL" clId="{F2FAC3D9-9901-4058-8667-D573DDABAB7C}" dt="2024-11-25T18:58:02.392" v="277" actId="20577"/>
          <ac:spMkLst>
            <pc:docMk/>
            <pc:sldMk cId="2168325429" sldId="3230"/>
            <ac:spMk id="7" creationId="{B4F07C73-F40E-AB54-CB04-A19ED7DAE19C}"/>
          </ac:spMkLst>
        </pc:spChg>
      </pc:sldChg>
      <pc:sldChg chg="modSp add mod">
        <pc:chgData name="Wilson, Danielle" userId="e48fdc7b-4946-41ea-b036-15366698514b" providerId="ADAL" clId="{F2FAC3D9-9901-4058-8667-D573DDABAB7C}" dt="2024-11-25T19:02:41.942" v="467" actId="20577"/>
        <pc:sldMkLst>
          <pc:docMk/>
          <pc:sldMk cId="4145602108" sldId="3246"/>
        </pc:sldMkLst>
        <pc:spChg chg="mod">
          <ac:chgData name="Wilson, Danielle" userId="e48fdc7b-4946-41ea-b036-15366698514b" providerId="ADAL" clId="{F2FAC3D9-9901-4058-8667-D573DDABAB7C}" dt="2024-11-25T19:02:41.942" v="467" actId="20577"/>
          <ac:spMkLst>
            <pc:docMk/>
            <pc:sldMk cId="4145602108" sldId="3246"/>
            <ac:spMk id="5" creationId="{2053EBAC-CE52-9429-F85E-E54DE2BC585D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19:15:01.377" v="1119" actId="167"/>
        <pc:sldMkLst>
          <pc:docMk/>
          <pc:sldMk cId="443733420" sldId="3250"/>
        </pc:sldMkLst>
        <pc:spChg chg="add mod">
          <ac:chgData name="Wilson, Danielle" userId="e48fdc7b-4946-41ea-b036-15366698514b" providerId="ADAL" clId="{F2FAC3D9-9901-4058-8667-D573DDABAB7C}" dt="2024-11-25T19:14:41.010" v="1114"/>
          <ac:spMkLst>
            <pc:docMk/>
            <pc:sldMk cId="443733420" sldId="3250"/>
            <ac:spMk id="4" creationId="{3E7A3244-54A8-CF0E-5F5F-84A4997FB9FC}"/>
          </ac:spMkLst>
        </pc:spChg>
        <pc:spChg chg="add mod ord">
          <ac:chgData name="Wilson, Danielle" userId="e48fdc7b-4946-41ea-b036-15366698514b" providerId="ADAL" clId="{F2FAC3D9-9901-4058-8667-D573DDABAB7C}" dt="2024-11-25T19:15:01.377" v="1119" actId="167"/>
          <ac:spMkLst>
            <pc:docMk/>
            <pc:sldMk cId="443733420" sldId="3250"/>
            <ac:spMk id="5" creationId="{6B90315A-6E2E-59B9-9B71-5A6F64BC72D5}"/>
          </ac:spMkLst>
        </pc:spChg>
        <pc:spChg chg="add del mod">
          <ac:chgData name="Wilson, Danielle" userId="e48fdc7b-4946-41ea-b036-15366698514b" providerId="ADAL" clId="{F2FAC3D9-9901-4058-8667-D573DDABAB7C}" dt="2024-11-25T19:14:52.579" v="1116" actId="478"/>
          <ac:spMkLst>
            <pc:docMk/>
            <pc:sldMk cId="443733420" sldId="3250"/>
            <ac:spMk id="6" creationId="{2A2AB4B8-5E4A-D6D0-395B-AFA9C0D4F70E}"/>
          </ac:spMkLst>
        </pc:spChg>
        <pc:spChg chg="mod">
          <ac:chgData name="Wilson, Danielle" userId="e48fdc7b-4946-41ea-b036-15366698514b" providerId="ADAL" clId="{F2FAC3D9-9901-4058-8667-D573DDABAB7C}" dt="2024-11-25T19:14:26.299" v="1112" actId="20577"/>
          <ac:spMkLst>
            <pc:docMk/>
            <pc:sldMk cId="443733420" sldId="3250"/>
            <ac:spMk id="15" creationId="{0943007A-5A71-C452-8CE0-D00AD3113546}"/>
          </ac:spMkLst>
        </pc:spChg>
        <pc:spChg chg="mod">
          <ac:chgData name="Wilson, Danielle" userId="e48fdc7b-4946-41ea-b036-15366698514b" providerId="ADAL" clId="{F2FAC3D9-9901-4058-8667-D573DDABAB7C}" dt="2024-11-25T19:14:34.969" v="1113" actId="113"/>
          <ac:spMkLst>
            <pc:docMk/>
            <pc:sldMk cId="443733420" sldId="3250"/>
            <ac:spMk id="16" creationId="{EA6BB538-FEA6-8BDB-4B7C-9CD5C38D6DBB}"/>
          </ac:spMkLst>
        </pc:spChg>
      </pc:sldChg>
      <pc:sldChg chg="addSp modSp add mod">
        <pc:chgData name="Wilson, Danielle" userId="e48fdc7b-4946-41ea-b036-15366698514b" providerId="ADAL" clId="{F2FAC3D9-9901-4058-8667-D573DDABAB7C}" dt="2024-11-25T19:13:52.450" v="1082" actId="167"/>
        <pc:sldMkLst>
          <pc:docMk/>
          <pc:sldMk cId="1743417694" sldId="3251"/>
        </pc:sldMkLst>
        <pc:spChg chg="mod">
          <ac:chgData name="Wilson, Danielle" userId="e48fdc7b-4946-41ea-b036-15366698514b" providerId="ADAL" clId="{F2FAC3D9-9901-4058-8667-D573DDABAB7C}" dt="2024-11-25T19:13:13.851" v="1078" actId="113"/>
          <ac:spMkLst>
            <pc:docMk/>
            <pc:sldMk cId="1743417694" sldId="3251"/>
            <ac:spMk id="4" creationId="{2B26AFD6-6AA1-7D84-2E43-B88ECEF077DE}"/>
          </ac:spMkLst>
        </pc:spChg>
        <pc:spChg chg="add mod ord">
          <ac:chgData name="Wilson, Danielle" userId="e48fdc7b-4946-41ea-b036-15366698514b" providerId="ADAL" clId="{F2FAC3D9-9901-4058-8667-D573DDABAB7C}" dt="2024-11-25T19:13:52.450" v="1082" actId="167"/>
          <ac:spMkLst>
            <pc:docMk/>
            <pc:sldMk cId="1743417694" sldId="3251"/>
            <ac:spMk id="11" creationId="{8BD2F9C6-F42E-EAB7-D133-4AB8827B4CE5}"/>
          </ac:spMkLst>
        </pc:spChg>
        <pc:spChg chg="mod">
          <ac:chgData name="Wilson, Danielle" userId="e48fdc7b-4946-41ea-b036-15366698514b" providerId="ADAL" clId="{F2FAC3D9-9901-4058-8667-D573DDABAB7C}" dt="2024-11-25T19:13:32.338" v="1079" actId="113"/>
          <ac:spMkLst>
            <pc:docMk/>
            <pc:sldMk cId="1743417694" sldId="3251"/>
            <ac:spMk id="12" creationId="{77AC5442-4DB0-B2B3-A3E8-808B954DAA7D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19:19:17.175" v="1188" actId="20577"/>
        <pc:sldMkLst>
          <pc:docMk/>
          <pc:sldMk cId="1530826448" sldId="3252"/>
        </pc:sldMkLst>
        <pc:spChg chg="del">
          <ac:chgData name="Wilson, Danielle" userId="e48fdc7b-4946-41ea-b036-15366698514b" providerId="ADAL" clId="{F2FAC3D9-9901-4058-8667-D573DDABAB7C}" dt="2024-11-25T19:18:07.509" v="1122" actId="478"/>
          <ac:spMkLst>
            <pc:docMk/>
            <pc:sldMk cId="1530826448" sldId="3252"/>
            <ac:spMk id="20" creationId="{1642A4E5-7DC4-1B9A-B682-42FEF78E01C0}"/>
          </ac:spMkLst>
        </pc:spChg>
        <pc:spChg chg="del">
          <ac:chgData name="Wilson, Danielle" userId="e48fdc7b-4946-41ea-b036-15366698514b" providerId="ADAL" clId="{F2FAC3D9-9901-4058-8667-D573DDABAB7C}" dt="2024-11-25T19:18:07.509" v="1122" actId="478"/>
          <ac:spMkLst>
            <pc:docMk/>
            <pc:sldMk cId="1530826448" sldId="3252"/>
            <ac:spMk id="26" creationId="{53FCECC7-5970-4266-74DB-A9C71F09B521}"/>
          </ac:spMkLst>
        </pc:spChg>
        <pc:spChg chg="add mod">
          <ac:chgData name="Wilson, Danielle" userId="e48fdc7b-4946-41ea-b036-15366698514b" providerId="ADAL" clId="{F2FAC3D9-9901-4058-8667-D573DDABAB7C}" dt="2024-11-25T19:19:17.175" v="1188" actId="20577"/>
          <ac:spMkLst>
            <pc:docMk/>
            <pc:sldMk cId="1530826448" sldId="3252"/>
            <ac:spMk id="38" creationId="{4911E1CB-8C9B-6180-0386-6AEB5BF68E5E}"/>
          </ac:spMkLst>
        </pc:spChg>
        <pc:cxnChg chg="add mod">
          <ac:chgData name="Wilson, Danielle" userId="e48fdc7b-4946-41ea-b036-15366698514b" providerId="ADAL" clId="{F2FAC3D9-9901-4058-8667-D573DDABAB7C}" dt="2024-11-25T19:18:33.061" v="1125" actId="1582"/>
          <ac:cxnSpMkLst>
            <pc:docMk/>
            <pc:sldMk cId="1530826448" sldId="3252"/>
            <ac:cxnSpMk id="8" creationId="{E14B233C-4D2A-799A-E00A-7D278F67C6CF}"/>
          </ac:cxnSpMkLst>
        </pc:cxnChg>
        <pc:cxnChg chg="add mod">
          <ac:chgData name="Wilson, Danielle" userId="e48fdc7b-4946-41ea-b036-15366698514b" providerId="ADAL" clId="{F2FAC3D9-9901-4058-8667-D573DDABAB7C}" dt="2024-11-25T19:18:40.233" v="1128" actId="14100"/>
          <ac:cxnSpMkLst>
            <pc:docMk/>
            <pc:sldMk cId="1530826448" sldId="3252"/>
            <ac:cxnSpMk id="9" creationId="{A2F17E9A-187F-7D86-5304-3C8D703B35CB}"/>
          </ac:cxnSpMkLst>
        </pc:cxnChg>
        <pc:cxnChg chg="del">
          <ac:chgData name="Wilson, Danielle" userId="e48fdc7b-4946-41ea-b036-15366698514b" providerId="ADAL" clId="{F2FAC3D9-9901-4058-8667-D573DDABAB7C}" dt="2024-11-25T19:18:07.509" v="1122" actId="478"/>
          <ac:cxnSpMkLst>
            <pc:docMk/>
            <pc:sldMk cId="1530826448" sldId="3252"/>
            <ac:cxnSpMk id="30" creationId="{91B715DA-CE36-2EC2-890E-04C80A118B18}"/>
          </ac:cxnSpMkLst>
        </pc:cxnChg>
        <pc:cxnChg chg="del">
          <ac:chgData name="Wilson, Danielle" userId="e48fdc7b-4946-41ea-b036-15366698514b" providerId="ADAL" clId="{F2FAC3D9-9901-4058-8667-D573DDABAB7C}" dt="2024-11-25T19:18:07.509" v="1122" actId="478"/>
          <ac:cxnSpMkLst>
            <pc:docMk/>
            <pc:sldMk cId="1530826448" sldId="3252"/>
            <ac:cxnSpMk id="34" creationId="{5A17031D-7889-36F1-DDCE-A814AE3B9591}"/>
          </ac:cxnSpMkLst>
        </pc:cxnChg>
      </pc:sldChg>
      <pc:sldChg chg="addSp delSp modSp add mod">
        <pc:chgData name="Wilson, Danielle" userId="e48fdc7b-4946-41ea-b036-15366698514b" providerId="ADAL" clId="{F2FAC3D9-9901-4058-8667-D573DDABAB7C}" dt="2024-11-25T19:37:28.638" v="1615" actId="478"/>
        <pc:sldMkLst>
          <pc:docMk/>
          <pc:sldMk cId="2224279398" sldId="3267"/>
        </pc:sldMkLst>
        <pc:spChg chg="add mod">
          <ac:chgData name="Wilson, Danielle" userId="e48fdc7b-4946-41ea-b036-15366698514b" providerId="ADAL" clId="{F2FAC3D9-9901-4058-8667-D573DDABAB7C}" dt="2024-11-25T19:36:26.943" v="1575" actId="1076"/>
          <ac:spMkLst>
            <pc:docMk/>
            <pc:sldMk cId="2224279398" sldId="3267"/>
            <ac:spMk id="4" creationId="{CC7568B8-1FAA-524D-C283-ADD8F3547086}"/>
          </ac:spMkLst>
        </pc:spChg>
        <pc:spChg chg="add del mod">
          <ac:chgData name="Wilson, Danielle" userId="e48fdc7b-4946-41ea-b036-15366698514b" providerId="ADAL" clId="{F2FAC3D9-9901-4058-8667-D573DDABAB7C}" dt="2024-11-25T19:37:28.638" v="1615" actId="478"/>
          <ac:spMkLst>
            <pc:docMk/>
            <pc:sldMk cId="2224279398" sldId="3267"/>
            <ac:spMk id="10" creationId="{ED74C25E-1093-7A7E-CF3C-B7BBA646E658}"/>
          </ac:spMkLst>
        </pc:spChg>
        <pc:spChg chg="mod">
          <ac:chgData name="Wilson, Danielle" userId="e48fdc7b-4946-41ea-b036-15366698514b" providerId="ADAL" clId="{F2FAC3D9-9901-4058-8667-D573DDABAB7C}" dt="2024-11-25T19:36:54.627" v="1600" actId="6549"/>
          <ac:spMkLst>
            <pc:docMk/>
            <pc:sldMk cId="2224279398" sldId="3267"/>
            <ac:spMk id="29" creationId="{795912BF-FCE8-58A7-ADBE-012C003DB80A}"/>
          </ac:spMkLst>
        </pc:spChg>
        <pc:cxnChg chg="add del mod">
          <ac:chgData name="Wilson, Danielle" userId="e48fdc7b-4946-41ea-b036-15366698514b" providerId="ADAL" clId="{F2FAC3D9-9901-4058-8667-D573DDABAB7C}" dt="2024-11-25T19:37:28.638" v="1615" actId="478"/>
          <ac:cxnSpMkLst>
            <pc:docMk/>
            <pc:sldMk cId="2224279398" sldId="3267"/>
            <ac:cxnSpMk id="9" creationId="{1139167F-ED78-A9C4-95D1-92949FB6404B}"/>
          </ac:cxnSpMkLst>
        </pc:cxnChg>
      </pc:sldChg>
      <pc:sldChg chg="addSp modSp add mod">
        <pc:chgData name="Wilson, Danielle" userId="e48fdc7b-4946-41ea-b036-15366698514b" providerId="ADAL" clId="{F2FAC3D9-9901-4058-8667-D573DDABAB7C}" dt="2024-11-25T19:25:24.378" v="1196" actId="1076"/>
        <pc:sldMkLst>
          <pc:docMk/>
          <pc:sldMk cId="3785854189" sldId="3269"/>
        </pc:sldMkLst>
        <pc:spChg chg="add mod">
          <ac:chgData name="Wilson, Danielle" userId="e48fdc7b-4946-41ea-b036-15366698514b" providerId="ADAL" clId="{F2FAC3D9-9901-4058-8667-D573DDABAB7C}" dt="2024-11-25T19:25:24.378" v="1196" actId="1076"/>
          <ac:spMkLst>
            <pc:docMk/>
            <pc:sldMk cId="3785854189" sldId="3269"/>
            <ac:spMk id="24" creationId="{EB6B6188-484E-C30B-7029-568964BC7719}"/>
          </ac:spMkLst>
        </pc:spChg>
        <pc:cxnChg chg="add mod">
          <ac:chgData name="Wilson, Danielle" userId="e48fdc7b-4946-41ea-b036-15366698514b" providerId="ADAL" clId="{F2FAC3D9-9901-4058-8667-D573DDABAB7C}" dt="2024-11-25T19:25:18.393" v="1195" actId="14100"/>
          <ac:cxnSpMkLst>
            <pc:docMk/>
            <pc:sldMk cId="3785854189" sldId="3269"/>
            <ac:cxnSpMk id="14" creationId="{69206563-511D-C787-FCF7-F7CE3EBAA6EB}"/>
          </ac:cxnSpMkLst>
        </pc:cxnChg>
        <pc:cxnChg chg="add mod">
          <ac:chgData name="Wilson, Danielle" userId="e48fdc7b-4946-41ea-b036-15366698514b" providerId="ADAL" clId="{F2FAC3D9-9901-4058-8667-D573DDABAB7C}" dt="2024-11-25T19:25:18.393" v="1195" actId="14100"/>
          <ac:cxnSpMkLst>
            <pc:docMk/>
            <pc:sldMk cId="3785854189" sldId="3269"/>
            <ac:cxnSpMk id="23" creationId="{7766076D-A67E-E736-C5AF-912AE58BAA10}"/>
          </ac:cxnSpMkLst>
        </pc:cxnChg>
      </pc:sldChg>
      <pc:sldChg chg="addSp modSp add mod">
        <pc:chgData name="Wilson, Danielle" userId="e48fdc7b-4946-41ea-b036-15366698514b" providerId="ADAL" clId="{F2FAC3D9-9901-4058-8667-D573DDABAB7C}" dt="2024-11-25T19:03:45.137" v="524" actId="1076"/>
        <pc:sldMkLst>
          <pc:docMk/>
          <pc:sldMk cId="950731427" sldId="3284"/>
        </pc:sldMkLst>
        <pc:spChg chg="add mod">
          <ac:chgData name="Wilson, Danielle" userId="e48fdc7b-4946-41ea-b036-15366698514b" providerId="ADAL" clId="{F2FAC3D9-9901-4058-8667-D573DDABAB7C}" dt="2024-11-25T19:03:30.063" v="509" actId="207"/>
          <ac:spMkLst>
            <pc:docMk/>
            <pc:sldMk cId="950731427" sldId="3284"/>
            <ac:spMk id="3" creationId="{60935E86-A3BC-E84C-D9CE-1A9CC9CB3D3E}"/>
          </ac:spMkLst>
        </pc:spChg>
        <pc:spChg chg="mod">
          <ac:chgData name="Wilson, Danielle" userId="e48fdc7b-4946-41ea-b036-15366698514b" providerId="ADAL" clId="{F2FAC3D9-9901-4058-8667-D573DDABAB7C}" dt="2024-11-25T19:03:45.137" v="524" actId="1076"/>
          <ac:spMkLst>
            <pc:docMk/>
            <pc:sldMk cId="950731427" sldId="3284"/>
            <ac:spMk id="8" creationId="{5A9960F9-8977-6986-6D27-0358A7787F16}"/>
          </ac:spMkLst>
        </pc:spChg>
      </pc:sldChg>
      <pc:sldChg chg="modSp add mod">
        <pc:chgData name="Wilson, Danielle" userId="e48fdc7b-4946-41ea-b036-15366698514b" providerId="ADAL" clId="{F2FAC3D9-9901-4058-8667-D573DDABAB7C}" dt="2024-11-25T19:07:53.921" v="808" actId="14100"/>
        <pc:sldMkLst>
          <pc:docMk/>
          <pc:sldMk cId="4197391602" sldId="3323"/>
        </pc:sldMkLst>
        <pc:spChg chg="mod">
          <ac:chgData name="Wilson, Danielle" userId="e48fdc7b-4946-41ea-b036-15366698514b" providerId="ADAL" clId="{F2FAC3D9-9901-4058-8667-D573DDABAB7C}" dt="2024-11-25T19:07:53.921" v="808" actId="14100"/>
          <ac:spMkLst>
            <pc:docMk/>
            <pc:sldMk cId="4197391602" sldId="3323"/>
            <ac:spMk id="14" creationId="{773BABDC-55CA-8E22-C946-0BA3C6D6696F}"/>
          </ac:spMkLst>
        </pc:spChg>
      </pc:sldChg>
      <pc:sldChg chg="modSp add mod">
        <pc:chgData name="Wilson, Danielle" userId="e48fdc7b-4946-41ea-b036-15366698514b" providerId="ADAL" clId="{F2FAC3D9-9901-4058-8667-D573DDABAB7C}" dt="2024-11-25T19:39:29.316" v="1784" actId="207"/>
        <pc:sldMkLst>
          <pc:docMk/>
          <pc:sldMk cId="687691222" sldId="3331"/>
        </pc:sldMkLst>
        <pc:spChg chg="mod">
          <ac:chgData name="Wilson, Danielle" userId="e48fdc7b-4946-41ea-b036-15366698514b" providerId="ADAL" clId="{F2FAC3D9-9901-4058-8667-D573DDABAB7C}" dt="2024-11-25T19:39:29.316" v="1784" actId="207"/>
          <ac:spMkLst>
            <pc:docMk/>
            <pc:sldMk cId="687691222" sldId="3331"/>
            <ac:spMk id="4" creationId="{6DA5D635-AE2F-5E63-A940-49EF94E959F0}"/>
          </ac:spMkLst>
        </pc:spChg>
      </pc:sldChg>
      <pc:sldChg chg="modSp add mod">
        <pc:chgData name="Wilson, Danielle" userId="e48fdc7b-4946-41ea-b036-15366698514b" providerId="ADAL" clId="{F2FAC3D9-9901-4058-8667-D573DDABAB7C}" dt="2024-11-25T19:12:07.662" v="1075" actId="20577"/>
        <pc:sldMkLst>
          <pc:docMk/>
          <pc:sldMk cId="3225897133" sldId="3335"/>
        </pc:sldMkLst>
        <pc:spChg chg="mod">
          <ac:chgData name="Wilson, Danielle" userId="e48fdc7b-4946-41ea-b036-15366698514b" providerId="ADAL" clId="{F2FAC3D9-9901-4058-8667-D573DDABAB7C}" dt="2024-11-25T19:10:47.654" v="1056" actId="1076"/>
          <ac:spMkLst>
            <pc:docMk/>
            <pc:sldMk cId="3225897133" sldId="3335"/>
            <ac:spMk id="15" creationId="{04D699DA-1459-2670-ACE3-2E8FD5880E80}"/>
          </ac:spMkLst>
        </pc:spChg>
        <pc:spChg chg="mod">
          <ac:chgData name="Wilson, Danielle" userId="e48fdc7b-4946-41ea-b036-15366698514b" providerId="ADAL" clId="{F2FAC3D9-9901-4058-8667-D573DDABAB7C}" dt="2024-11-25T19:10:56.222" v="1071" actId="20577"/>
          <ac:spMkLst>
            <pc:docMk/>
            <pc:sldMk cId="3225897133" sldId="3335"/>
            <ac:spMk id="18" creationId="{D1BADCC6-515E-8A11-9FB3-49F208FC339A}"/>
          </ac:spMkLst>
        </pc:spChg>
        <pc:spChg chg="mod">
          <ac:chgData name="Wilson, Danielle" userId="e48fdc7b-4946-41ea-b036-15366698514b" providerId="ADAL" clId="{F2FAC3D9-9901-4058-8667-D573DDABAB7C}" dt="2024-11-25T19:12:07.662" v="1075" actId="20577"/>
          <ac:spMkLst>
            <pc:docMk/>
            <pc:sldMk cId="3225897133" sldId="3335"/>
            <ac:spMk id="54" creationId="{F274F888-9359-CC2A-1A1B-681498DC43AD}"/>
          </ac:spMkLst>
        </pc:spChg>
      </pc:sldChg>
      <pc:sldChg chg="delSp modSp add mod ord">
        <pc:chgData name="Wilson, Danielle" userId="e48fdc7b-4946-41ea-b036-15366698514b" providerId="ADAL" clId="{F2FAC3D9-9901-4058-8667-D573DDABAB7C}" dt="2024-11-25T19:58:42.431" v="2771" actId="207"/>
        <pc:sldMkLst>
          <pc:docMk/>
          <pc:sldMk cId="504809710" sldId="3345"/>
        </pc:sldMkLst>
        <pc:spChg chg="del">
          <ac:chgData name="Wilson, Danielle" userId="e48fdc7b-4946-41ea-b036-15366698514b" providerId="ADAL" clId="{F2FAC3D9-9901-4058-8667-D573DDABAB7C}" dt="2024-11-25T19:57:53.259" v="2737" actId="478"/>
          <ac:spMkLst>
            <pc:docMk/>
            <pc:sldMk cId="504809710" sldId="3345"/>
            <ac:spMk id="2" creationId="{E685E8EB-428D-606E-FD40-890253085913}"/>
          </ac:spMkLst>
        </pc:spChg>
        <pc:spChg chg="mod">
          <ac:chgData name="Wilson, Danielle" userId="e48fdc7b-4946-41ea-b036-15366698514b" providerId="ADAL" clId="{F2FAC3D9-9901-4058-8667-D573DDABAB7C}" dt="2024-11-25T19:58:42.431" v="2771" actId="207"/>
          <ac:spMkLst>
            <pc:docMk/>
            <pc:sldMk cId="504809710" sldId="3345"/>
            <ac:spMk id="5" creationId="{11C503E8-886C-AF95-53B6-AE738627C93F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21:41:21.942" v="3004" actId="20577"/>
        <pc:sldMkLst>
          <pc:docMk/>
          <pc:sldMk cId="2038470785" sldId="3363"/>
        </pc:sldMkLst>
        <pc:spChg chg="add del mod">
          <ac:chgData name="Wilson, Danielle" userId="e48fdc7b-4946-41ea-b036-15366698514b" providerId="ADAL" clId="{F2FAC3D9-9901-4058-8667-D573DDABAB7C}" dt="2024-11-25T21:40:59.436" v="2958" actId="478"/>
          <ac:spMkLst>
            <pc:docMk/>
            <pc:sldMk cId="2038470785" sldId="3363"/>
            <ac:spMk id="2" creationId="{23E060FE-8A7D-80C4-C0F9-5D3BAC8E8FDE}"/>
          </ac:spMkLst>
        </pc:spChg>
        <pc:spChg chg="mod">
          <ac:chgData name="Wilson, Danielle" userId="e48fdc7b-4946-41ea-b036-15366698514b" providerId="ADAL" clId="{F2FAC3D9-9901-4058-8667-D573DDABAB7C}" dt="2024-11-25T21:41:21.942" v="3004" actId="20577"/>
          <ac:spMkLst>
            <pc:docMk/>
            <pc:sldMk cId="2038470785" sldId="3363"/>
            <ac:spMk id="5" creationId="{484E1A19-4881-A327-D87E-F377F74F6450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21:43:09.814" v="3109" actId="478"/>
        <pc:sldMkLst>
          <pc:docMk/>
          <pc:sldMk cId="4218898976" sldId="3364"/>
        </pc:sldMkLst>
        <pc:spChg chg="mod">
          <ac:chgData name="Wilson, Danielle" userId="e48fdc7b-4946-41ea-b036-15366698514b" providerId="ADAL" clId="{F2FAC3D9-9901-4058-8667-D573DDABAB7C}" dt="2024-11-25T21:43:05.356" v="3108" actId="20577"/>
          <ac:spMkLst>
            <pc:docMk/>
            <pc:sldMk cId="4218898976" sldId="3364"/>
            <ac:spMk id="3" creationId="{8D256140-89A5-70F6-C23C-9AD68E773730}"/>
          </ac:spMkLst>
        </pc:spChg>
        <pc:spChg chg="add del mod">
          <ac:chgData name="Wilson, Danielle" userId="e48fdc7b-4946-41ea-b036-15366698514b" providerId="ADAL" clId="{F2FAC3D9-9901-4058-8667-D573DDABAB7C}" dt="2024-11-25T21:43:09.814" v="3109" actId="478"/>
          <ac:spMkLst>
            <pc:docMk/>
            <pc:sldMk cId="4218898976" sldId="3364"/>
            <ac:spMk id="4" creationId="{8A2845FF-8224-3307-D340-6A8BA9C45066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19:32:27.504" v="1536" actId="20577"/>
        <pc:sldMkLst>
          <pc:docMk/>
          <pc:sldMk cId="488405850" sldId="3365"/>
        </pc:sldMkLst>
        <pc:spChg chg="mod">
          <ac:chgData name="Wilson, Danielle" userId="e48fdc7b-4946-41ea-b036-15366698514b" providerId="ADAL" clId="{F2FAC3D9-9901-4058-8667-D573DDABAB7C}" dt="2024-11-25T19:32:27.504" v="1536" actId="20577"/>
          <ac:spMkLst>
            <pc:docMk/>
            <pc:sldMk cId="488405850" sldId="3365"/>
            <ac:spMk id="3" creationId="{33388037-5827-05C5-A75D-60525246D1CB}"/>
          </ac:spMkLst>
        </pc:spChg>
        <pc:spChg chg="add del mod">
          <ac:chgData name="Wilson, Danielle" userId="e48fdc7b-4946-41ea-b036-15366698514b" providerId="ADAL" clId="{F2FAC3D9-9901-4058-8667-D573DDABAB7C}" dt="2024-11-25T19:31:13.989" v="1364" actId="478"/>
          <ac:spMkLst>
            <pc:docMk/>
            <pc:sldMk cId="488405850" sldId="3365"/>
            <ac:spMk id="4" creationId="{0EA01A14-790A-F976-1F46-83E6C4E7DBE3}"/>
          </ac:spMkLst>
        </pc:spChg>
      </pc:sldChg>
      <pc:sldChg chg="delSp modSp add mod">
        <pc:chgData name="Wilson, Danielle" userId="e48fdc7b-4946-41ea-b036-15366698514b" providerId="ADAL" clId="{F2FAC3D9-9901-4058-8667-D573DDABAB7C}" dt="2024-11-25T21:36:43.354" v="2814" actId="403"/>
        <pc:sldMkLst>
          <pc:docMk/>
          <pc:sldMk cId="955641681" sldId="3373"/>
        </pc:sldMkLst>
        <pc:spChg chg="mod">
          <ac:chgData name="Wilson, Danielle" userId="e48fdc7b-4946-41ea-b036-15366698514b" providerId="ADAL" clId="{F2FAC3D9-9901-4058-8667-D573DDABAB7C}" dt="2024-11-25T19:26:49.963" v="1211" actId="20577"/>
          <ac:spMkLst>
            <pc:docMk/>
            <pc:sldMk cId="955641681" sldId="3373"/>
            <ac:spMk id="2" creationId="{46C20F2B-07E1-5384-5160-954D798403E6}"/>
          </ac:spMkLst>
        </pc:spChg>
        <pc:spChg chg="del">
          <ac:chgData name="Wilson, Danielle" userId="e48fdc7b-4946-41ea-b036-15366698514b" providerId="ADAL" clId="{F2FAC3D9-9901-4058-8667-D573DDABAB7C}" dt="2024-11-25T19:27:00.757" v="1212" actId="478"/>
          <ac:spMkLst>
            <pc:docMk/>
            <pc:sldMk cId="955641681" sldId="3373"/>
            <ac:spMk id="3" creationId="{11CD4257-109F-1BC6-9589-914A127224F9}"/>
          </ac:spMkLst>
        </pc:spChg>
        <pc:spChg chg="mod">
          <ac:chgData name="Wilson, Danielle" userId="e48fdc7b-4946-41ea-b036-15366698514b" providerId="ADAL" clId="{F2FAC3D9-9901-4058-8667-D573DDABAB7C}" dt="2024-11-25T21:36:43.354" v="2814" actId="403"/>
          <ac:spMkLst>
            <pc:docMk/>
            <pc:sldMk cId="955641681" sldId="3373"/>
            <ac:spMk id="4" creationId="{86C912C0-ABBC-A2BA-9D47-DD6A2D7A81F9}"/>
          </ac:spMkLst>
        </pc:spChg>
      </pc:sldChg>
      <pc:sldChg chg="add">
        <pc:chgData name="Wilson, Danielle" userId="e48fdc7b-4946-41ea-b036-15366698514b" providerId="ADAL" clId="{F2FAC3D9-9901-4058-8667-D573DDABAB7C}" dt="2024-11-25T19:41:04.849" v="1785"/>
        <pc:sldMkLst>
          <pc:docMk/>
          <pc:sldMk cId="459633470" sldId="3377"/>
        </pc:sldMkLst>
      </pc:sldChg>
      <pc:sldChg chg="modSp add mod">
        <pc:chgData name="Wilson, Danielle" userId="e48fdc7b-4946-41ea-b036-15366698514b" providerId="ADAL" clId="{F2FAC3D9-9901-4058-8667-D573DDABAB7C}" dt="2024-11-25T19:44:22.284" v="1856" actId="1076"/>
        <pc:sldMkLst>
          <pc:docMk/>
          <pc:sldMk cId="2394362656" sldId="3382"/>
        </pc:sldMkLst>
        <pc:spChg chg="mod">
          <ac:chgData name="Wilson, Danielle" userId="e48fdc7b-4946-41ea-b036-15366698514b" providerId="ADAL" clId="{F2FAC3D9-9901-4058-8667-D573DDABAB7C}" dt="2024-11-25T19:44:22.284" v="1856" actId="1076"/>
          <ac:spMkLst>
            <pc:docMk/>
            <pc:sldMk cId="2394362656" sldId="3382"/>
            <ac:spMk id="26" creationId="{B1F1807D-6206-A8AB-C14A-F0E180089DDE}"/>
          </ac:spMkLst>
        </pc:spChg>
      </pc:sldChg>
      <pc:sldChg chg="addSp modSp add mod">
        <pc:chgData name="Wilson, Danielle" userId="e48fdc7b-4946-41ea-b036-15366698514b" providerId="ADAL" clId="{F2FAC3D9-9901-4058-8667-D573DDABAB7C}" dt="2024-11-25T19:33:59.280" v="1557"/>
        <pc:sldMkLst>
          <pc:docMk/>
          <pc:sldMk cId="2801935466" sldId="3411"/>
        </pc:sldMkLst>
        <pc:spChg chg="mod">
          <ac:chgData name="Wilson, Danielle" userId="e48fdc7b-4946-41ea-b036-15366698514b" providerId="ADAL" clId="{F2FAC3D9-9901-4058-8667-D573DDABAB7C}" dt="2024-11-25T19:33:48.480" v="1556" actId="20577"/>
          <ac:spMkLst>
            <pc:docMk/>
            <pc:sldMk cId="2801935466" sldId="3411"/>
            <ac:spMk id="2" creationId="{163E5EF1-FE3A-EDAE-B3A7-684AB108050F}"/>
          </ac:spMkLst>
        </pc:spChg>
        <pc:spChg chg="add mod">
          <ac:chgData name="Wilson, Danielle" userId="e48fdc7b-4946-41ea-b036-15366698514b" providerId="ADAL" clId="{F2FAC3D9-9901-4058-8667-D573DDABAB7C}" dt="2024-11-25T19:33:59.280" v="1557"/>
          <ac:spMkLst>
            <pc:docMk/>
            <pc:sldMk cId="2801935466" sldId="3411"/>
            <ac:spMk id="5" creationId="{C18562EA-6146-EDE2-987A-A2B9326798A0}"/>
          </ac:spMkLst>
        </pc:spChg>
      </pc:sldChg>
      <pc:sldChg chg="add">
        <pc:chgData name="Wilson, Danielle" userId="e48fdc7b-4946-41ea-b036-15366698514b" providerId="ADAL" clId="{F2FAC3D9-9901-4058-8667-D573DDABAB7C}" dt="2024-11-25T19:41:04.849" v="1785"/>
        <pc:sldMkLst>
          <pc:docMk/>
          <pc:sldMk cId="4178360932" sldId="3421"/>
        </pc:sldMkLst>
      </pc:sldChg>
      <pc:sldChg chg="addSp modSp mod">
        <pc:chgData name="Wilson, Danielle" userId="e48fdc7b-4946-41ea-b036-15366698514b" providerId="ADAL" clId="{F2FAC3D9-9901-4058-8667-D573DDABAB7C}" dt="2024-11-25T20:10:47.225" v="2811" actId="5793"/>
        <pc:sldMkLst>
          <pc:docMk/>
          <pc:sldMk cId="1707627297" sldId="2147469122"/>
        </pc:sldMkLst>
        <pc:spChg chg="mod">
          <ac:chgData name="Wilson, Danielle" userId="e48fdc7b-4946-41ea-b036-15366698514b" providerId="ADAL" clId="{F2FAC3D9-9901-4058-8667-D573DDABAB7C}" dt="2024-11-25T20:10:47.225" v="2811" actId="5793"/>
          <ac:spMkLst>
            <pc:docMk/>
            <pc:sldMk cId="1707627297" sldId="2147469122"/>
            <ac:spMk id="16" creationId="{16DBBCF6-84BA-F8DD-4166-83C00498340E}"/>
          </ac:spMkLst>
        </pc:spChg>
        <pc:picChg chg="add mod">
          <ac:chgData name="Wilson, Danielle" userId="e48fdc7b-4946-41ea-b036-15366698514b" providerId="ADAL" clId="{F2FAC3D9-9901-4058-8667-D573DDABAB7C}" dt="2024-11-25T20:10:41.903" v="2802" actId="1076"/>
          <ac:picMkLst>
            <pc:docMk/>
            <pc:sldMk cId="1707627297" sldId="2147469122"/>
            <ac:picMk id="2" creationId="{9B3A4D2C-D7D4-2C07-3AC0-B69F942245BF}"/>
          </ac:picMkLst>
        </pc:picChg>
      </pc:sldChg>
      <pc:sldChg chg="addSp delSp modSp new mod modClrScheme chgLayout">
        <pc:chgData name="Wilson, Danielle" userId="e48fdc7b-4946-41ea-b036-15366698514b" providerId="ADAL" clId="{F2FAC3D9-9901-4058-8667-D573DDABAB7C}" dt="2024-11-25T18:56:43.493" v="139" actId="20577"/>
        <pc:sldMkLst>
          <pc:docMk/>
          <pc:sldMk cId="441929706" sldId="2147469123"/>
        </pc:sldMkLst>
        <pc:spChg chg="del mod ord">
          <ac:chgData name="Wilson, Danielle" userId="e48fdc7b-4946-41ea-b036-15366698514b" providerId="ADAL" clId="{F2FAC3D9-9901-4058-8667-D573DDABAB7C}" dt="2024-11-25T14:44:27.134" v="44" actId="700"/>
          <ac:spMkLst>
            <pc:docMk/>
            <pc:sldMk cId="441929706" sldId="2147469123"/>
            <ac:spMk id="2" creationId="{571BCE62-DE28-DBB8-4253-4C230051B553}"/>
          </ac:spMkLst>
        </pc:spChg>
        <pc:spChg chg="del mod ord">
          <ac:chgData name="Wilson, Danielle" userId="e48fdc7b-4946-41ea-b036-15366698514b" providerId="ADAL" clId="{F2FAC3D9-9901-4058-8667-D573DDABAB7C}" dt="2024-11-25T14:44:27.134" v="44" actId="700"/>
          <ac:spMkLst>
            <pc:docMk/>
            <pc:sldMk cId="441929706" sldId="2147469123"/>
            <ac:spMk id="3" creationId="{1CD0BB67-AD88-BA53-2A63-591AEADDA1DB}"/>
          </ac:spMkLst>
        </pc:spChg>
        <pc:spChg chg="add mod ord">
          <ac:chgData name="Wilson, Danielle" userId="e48fdc7b-4946-41ea-b036-15366698514b" providerId="ADAL" clId="{F2FAC3D9-9901-4058-8667-D573DDABAB7C}" dt="2024-11-25T18:56:43.493" v="139" actId="20577"/>
          <ac:spMkLst>
            <pc:docMk/>
            <pc:sldMk cId="441929706" sldId="2147469123"/>
            <ac:spMk id="4" creationId="{BE6595ED-18F9-DD78-691C-E7FB76E50F1B}"/>
          </ac:spMkLst>
        </pc:spChg>
        <pc:spChg chg="add del mod ord">
          <ac:chgData name="Wilson, Danielle" userId="e48fdc7b-4946-41ea-b036-15366698514b" providerId="ADAL" clId="{F2FAC3D9-9901-4058-8667-D573DDABAB7C}" dt="2024-11-25T14:44:43.384" v="71" actId="478"/>
          <ac:spMkLst>
            <pc:docMk/>
            <pc:sldMk cId="441929706" sldId="2147469123"/>
            <ac:spMk id="5" creationId="{28DF2B27-1308-F25F-5885-97E6C43B4663}"/>
          </ac:spMkLst>
        </pc:spChg>
      </pc:sldChg>
      <pc:sldChg chg="new del">
        <pc:chgData name="Wilson, Danielle" userId="e48fdc7b-4946-41ea-b036-15366698514b" providerId="ADAL" clId="{F2FAC3D9-9901-4058-8667-D573DDABAB7C}" dt="2024-11-25T19:26:40.028" v="1198" actId="680"/>
        <pc:sldMkLst>
          <pc:docMk/>
          <pc:sldMk cId="1488756872" sldId="2147469124"/>
        </pc:sldMkLst>
      </pc:sldChg>
      <pc:sldChg chg="modSp add mod">
        <pc:chgData name="Wilson, Danielle" userId="e48fdc7b-4946-41ea-b036-15366698514b" providerId="ADAL" clId="{F2FAC3D9-9901-4058-8667-D573DDABAB7C}" dt="2024-11-25T19:43:51.267" v="1846" actId="20577"/>
        <pc:sldMkLst>
          <pc:docMk/>
          <pc:sldMk cId="3516166364" sldId="2147469124"/>
        </pc:sldMkLst>
        <pc:spChg chg="mod">
          <ac:chgData name="Wilson, Danielle" userId="e48fdc7b-4946-41ea-b036-15366698514b" providerId="ADAL" clId="{F2FAC3D9-9901-4058-8667-D573DDABAB7C}" dt="2024-11-25T19:43:51.267" v="1846" actId="20577"/>
          <ac:spMkLst>
            <pc:docMk/>
            <pc:sldMk cId="3516166364" sldId="2147469124"/>
            <ac:spMk id="4" creationId="{BE6595ED-18F9-DD78-691C-E7FB76E50F1B}"/>
          </ac:spMkLst>
        </pc:spChg>
      </pc:sldChg>
      <pc:sldChg chg="addSp delSp modSp new del mod modClrScheme chgLayout">
        <pc:chgData name="Wilson, Danielle" userId="e48fdc7b-4946-41ea-b036-15366698514b" providerId="ADAL" clId="{F2FAC3D9-9901-4058-8667-D573DDABAB7C}" dt="2024-11-25T19:02:28.074" v="450" actId="47"/>
        <pc:sldMkLst>
          <pc:docMk/>
          <pc:sldMk cId="4293541248" sldId="2147469124"/>
        </pc:sldMkLst>
        <pc:spChg chg="del mod ord">
          <ac:chgData name="Wilson, Danielle" userId="e48fdc7b-4946-41ea-b036-15366698514b" providerId="ADAL" clId="{F2FAC3D9-9901-4058-8667-D573DDABAB7C}" dt="2024-11-25T14:44:50.121" v="73" actId="700"/>
          <ac:spMkLst>
            <pc:docMk/>
            <pc:sldMk cId="4293541248" sldId="2147469124"/>
            <ac:spMk id="2" creationId="{F209F67C-AC14-010D-8B95-B3C50D3A8176}"/>
          </ac:spMkLst>
        </pc:spChg>
        <pc:spChg chg="del mod ord">
          <ac:chgData name="Wilson, Danielle" userId="e48fdc7b-4946-41ea-b036-15366698514b" providerId="ADAL" clId="{F2FAC3D9-9901-4058-8667-D573DDABAB7C}" dt="2024-11-25T14:44:50.121" v="73" actId="700"/>
          <ac:spMkLst>
            <pc:docMk/>
            <pc:sldMk cId="4293541248" sldId="2147469124"/>
            <ac:spMk id="3" creationId="{D6481CAD-91D2-80F0-E0CD-F9394453B0DF}"/>
          </ac:spMkLst>
        </pc:spChg>
        <pc:spChg chg="add mod ord">
          <ac:chgData name="Wilson, Danielle" userId="e48fdc7b-4946-41ea-b036-15366698514b" providerId="ADAL" clId="{F2FAC3D9-9901-4058-8667-D573DDABAB7C}" dt="2024-11-25T14:44:50.121" v="73" actId="700"/>
          <ac:spMkLst>
            <pc:docMk/>
            <pc:sldMk cId="4293541248" sldId="2147469124"/>
            <ac:spMk id="4" creationId="{2C22DF21-4E1C-32DD-AB12-C810D7AB91EE}"/>
          </ac:spMkLst>
        </pc:spChg>
        <pc:spChg chg="add del mod ord">
          <ac:chgData name="Wilson, Danielle" userId="e48fdc7b-4946-41ea-b036-15366698514b" providerId="ADAL" clId="{F2FAC3D9-9901-4058-8667-D573DDABAB7C}" dt="2024-11-25T14:44:54.913" v="74" actId="478"/>
          <ac:spMkLst>
            <pc:docMk/>
            <pc:sldMk cId="4293541248" sldId="2147469124"/>
            <ac:spMk id="5" creationId="{7A3DE477-1B56-EF97-D8B5-38607BDCE720}"/>
          </ac:spMkLst>
        </pc:spChg>
      </pc:sldChg>
      <pc:sldChg chg="modSp add mod">
        <pc:chgData name="Wilson, Danielle" userId="e48fdc7b-4946-41ea-b036-15366698514b" providerId="ADAL" clId="{F2FAC3D9-9901-4058-8667-D573DDABAB7C}" dt="2024-11-25T19:44:05.251" v="1855" actId="20577"/>
        <pc:sldMkLst>
          <pc:docMk/>
          <pc:sldMk cId="589102105" sldId="2147469125"/>
        </pc:sldMkLst>
        <pc:spChg chg="mod">
          <ac:chgData name="Wilson, Danielle" userId="e48fdc7b-4946-41ea-b036-15366698514b" providerId="ADAL" clId="{F2FAC3D9-9901-4058-8667-D573DDABAB7C}" dt="2024-11-25T19:44:05.251" v="1855" actId="20577"/>
          <ac:spMkLst>
            <pc:docMk/>
            <pc:sldMk cId="589102105" sldId="2147469125"/>
            <ac:spMk id="4" creationId="{BE6595ED-18F9-DD78-691C-E7FB76E50F1B}"/>
          </ac:spMkLst>
        </pc:spChg>
      </pc:sldChg>
      <pc:sldChg chg="modSp new mod">
        <pc:chgData name="Wilson, Danielle" userId="e48fdc7b-4946-41ea-b036-15366698514b" providerId="ADAL" clId="{F2FAC3D9-9901-4058-8667-D573DDABAB7C}" dt="2024-11-25T19:50:01.511" v="2114" actId="20577"/>
        <pc:sldMkLst>
          <pc:docMk/>
          <pc:sldMk cId="3318903124" sldId="2147469126"/>
        </pc:sldMkLst>
        <pc:spChg chg="mod">
          <ac:chgData name="Wilson, Danielle" userId="e48fdc7b-4946-41ea-b036-15366698514b" providerId="ADAL" clId="{F2FAC3D9-9901-4058-8667-D573DDABAB7C}" dt="2024-11-25T19:49:21.312" v="1995" actId="20577"/>
          <ac:spMkLst>
            <pc:docMk/>
            <pc:sldMk cId="3318903124" sldId="2147469126"/>
            <ac:spMk id="2" creationId="{F603D608-33DD-AB7A-4784-FA30AA30BC7D}"/>
          </ac:spMkLst>
        </pc:spChg>
        <pc:spChg chg="mod">
          <ac:chgData name="Wilson, Danielle" userId="e48fdc7b-4946-41ea-b036-15366698514b" providerId="ADAL" clId="{F2FAC3D9-9901-4058-8667-D573DDABAB7C}" dt="2024-11-25T19:50:01.511" v="2114" actId="20577"/>
          <ac:spMkLst>
            <pc:docMk/>
            <pc:sldMk cId="3318903124" sldId="2147469126"/>
            <ac:spMk id="3" creationId="{45CFF9BC-A238-8256-8362-938D93A30C5A}"/>
          </ac:spMkLst>
        </pc:spChg>
      </pc:sldChg>
      <pc:sldChg chg="modSp new mod">
        <pc:chgData name="Wilson, Danielle" userId="e48fdc7b-4946-41ea-b036-15366698514b" providerId="ADAL" clId="{F2FAC3D9-9901-4058-8667-D573DDABAB7C}" dt="2024-11-25T19:51:07.593" v="2314" actId="20577"/>
        <pc:sldMkLst>
          <pc:docMk/>
          <pc:sldMk cId="1096840786" sldId="2147469127"/>
        </pc:sldMkLst>
        <pc:spChg chg="mod">
          <ac:chgData name="Wilson, Danielle" userId="e48fdc7b-4946-41ea-b036-15366698514b" providerId="ADAL" clId="{F2FAC3D9-9901-4058-8667-D573DDABAB7C}" dt="2024-11-25T19:49:35.693" v="2022" actId="20577"/>
          <ac:spMkLst>
            <pc:docMk/>
            <pc:sldMk cId="1096840786" sldId="2147469127"/>
            <ac:spMk id="2" creationId="{D4B93E43-9799-5AD7-8171-A348DD7BAC1C}"/>
          </ac:spMkLst>
        </pc:spChg>
        <pc:spChg chg="mod">
          <ac:chgData name="Wilson, Danielle" userId="e48fdc7b-4946-41ea-b036-15366698514b" providerId="ADAL" clId="{F2FAC3D9-9901-4058-8667-D573DDABAB7C}" dt="2024-11-25T19:51:07.593" v="2314" actId="20577"/>
          <ac:spMkLst>
            <pc:docMk/>
            <pc:sldMk cId="1096840786" sldId="2147469127"/>
            <ac:spMk id="3" creationId="{AD955A7D-D1A4-B4D4-92A0-4A37610935D6}"/>
          </ac:spMkLst>
        </pc:spChg>
      </pc:sldChg>
      <pc:sldChg chg="modSp add mod">
        <pc:chgData name="Wilson, Danielle" userId="e48fdc7b-4946-41ea-b036-15366698514b" providerId="ADAL" clId="{F2FAC3D9-9901-4058-8667-D573DDABAB7C}" dt="2024-11-25T19:54:43.442" v="2680" actId="20577"/>
        <pc:sldMkLst>
          <pc:docMk/>
          <pc:sldMk cId="3896789723" sldId="2147469128"/>
        </pc:sldMkLst>
        <pc:spChg chg="mod">
          <ac:chgData name="Wilson, Danielle" userId="e48fdc7b-4946-41ea-b036-15366698514b" providerId="ADAL" clId="{F2FAC3D9-9901-4058-8667-D573DDABAB7C}" dt="2024-11-25T19:51:17.440" v="2332" actId="20577"/>
          <ac:spMkLst>
            <pc:docMk/>
            <pc:sldMk cId="3896789723" sldId="2147469128"/>
            <ac:spMk id="2" creationId="{D4B93E43-9799-5AD7-8171-A348DD7BAC1C}"/>
          </ac:spMkLst>
        </pc:spChg>
        <pc:spChg chg="mod">
          <ac:chgData name="Wilson, Danielle" userId="e48fdc7b-4946-41ea-b036-15366698514b" providerId="ADAL" clId="{F2FAC3D9-9901-4058-8667-D573DDABAB7C}" dt="2024-11-25T19:54:43.442" v="2680" actId="20577"/>
          <ac:spMkLst>
            <pc:docMk/>
            <pc:sldMk cId="3896789723" sldId="2147469128"/>
            <ac:spMk id="3" creationId="{AD955A7D-D1A4-B4D4-92A0-4A37610935D6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19:55:17.721" v="2685" actId="1076"/>
        <pc:sldMkLst>
          <pc:docMk/>
          <pc:sldMk cId="547024451" sldId="2147469129"/>
        </pc:sldMkLst>
        <pc:spChg chg="mod">
          <ac:chgData name="Wilson, Danielle" userId="e48fdc7b-4946-41ea-b036-15366698514b" providerId="ADAL" clId="{F2FAC3D9-9901-4058-8667-D573DDABAB7C}" dt="2024-11-25T19:52:52.361" v="2538" actId="20577"/>
          <ac:spMkLst>
            <pc:docMk/>
            <pc:sldMk cId="547024451" sldId="2147469129"/>
            <ac:spMk id="2" creationId="{46C20F2B-07E1-5384-5160-954D798403E6}"/>
          </ac:spMkLst>
        </pc:spChg>
        <pc:spChg chg="del">
          <ac:chgData name="Wilson, Danielle" userId="e48fdc7b-4946-41ea-b036-15366698514b" providerId="ADAL" clId="{F2FAC3D9-9901-4058-8667-D573DDABAB7C}" dt="2024-11-25T19:55:07.839" v="2681" actId="478"/>
          <ac:spMkLst>
            <pc:docMk/>
            <pc:sldMk cId="547024451" sldId="2147469129"/>
            <ac:spMk id="4" creationId="{86C912C0-ABBC-A2BA-9D47-DD6A2D7A81F9}"/>
          </ac:spMkLst>
        </pc:spChg>
        <pc:spChg chg="add del mod">
          <ac:chgData name="Wilson, Danielle" userId="e48fdc7b-4946-41ea-b036-15366698514b" providerId="ADAL" clId="{F2FAC3D9-9901-4058-8667-D573DDABAB7C}" dt="2024-11-25T19:55:10.473" v="2683" actId="478"/>
          <ac:spMkLst>
            <pc:docMk/>
            <pc:sldMk cId="547024451" sldId="2147469129"/>
            <ac:spMk id="5" creationId="{3760C192-F459-6523-7581-1F7FC6B5F6FE}"/>
          </ac:spMkLst>
        </pc:spChg>
        <pc:picChg chg="add mod">
          <ac:chgData name="Wilson, Danielle" userId="e48fdc7b-4946-41ea-b036-15366698514b" providerId="ADAL" clId="{F2FAC3D9-9901-4058-8667-D573DDABAB7C}" dt="2024-11-25T19:55:17.721" v="2685" actId="1076"/>
          <ac:picMkLst>
            <pc:docMk/>
            <pc:sldMk cId="547024451" sldId="2147469129"/>
            <ac:picMk id="7" creationId="{306707A4-1171-4E5E-5144-0B80645273B0}"/>
          </ac:picMkLst>
        </pc:picChg>
      </pc:sldChg>
      <pc:sldChg chg="delSp modSp add mod">
        <pc:chgData name="Wilson, Danielle" userId="e48fdc7b-4946-41ea-b036-15366698514b" providerId="ADAL" clId="{F2FAC3D9-9901-4058-8667-D573DDABAB7C}" dt="2024-11-25T21:47:47.210" v="3282" actId="6549"/>
        <pc:sldMkLst>
          <pc:docMk/>
          <pc:sldMk cId="2297850206" sldId="2147469130"/>
        </pc:sldMkLst>
        <pc:spChg chg="del mod">
          <ac:chgData name="Wilson, Danielle" userId="e48fdc7b-4946-41ea-b036-15366698514b" providerId="ADAL" clId="{F2FAC3D9-9901-4058-8667-D573DDABAB7C}" dt="2024-11-25T21:47:41.483" v="3278" actId="478"/>
          <ac:spMkLst>
            <pc:docMk/>
            <pc:sldMk cId="2297850206" sldId="2147469130"/>
            <ac:spMk id="2" creationId="{23E060FE-8A7D-80C4-C0F9-5D3BAC8E8FDE}"/>
          </ac:spMkLst>
        </pc:spChg>
        <pc:spChg chg="mod">
          <ac:chgData name="Wilson, Danielle" userId="e48fdc7b-4946-41ea-b036-15366698514b" providerId="ADAL" clId="{F2FAC3D9-9901-4058-8667-D573DDABAB7C}" dt="2024-11-25T21:46:29.062" v="3201" actId="20577"/>
          <ac:spMkLst>
            <pc:docMk/>
            <pc:sldMk cId="2297850206" sldId="2147469130"/>
            <ac:spMk id="4" creationId="{6DD23431-AB20-AF7D-8507-5C050543485B}"/>
          </ac:spMkLst>
        </pc:spChg>
        <pc:spChg chg="mod">
          <ac:chgData name="Wilson, Danielle" userId="e48fdc7b-4946-41ea-b036-15366698514b" providerId="ADAL" clId="{F2FAC3D9-9901-4058-8667-D573DDABAB7C}" dt="2024-11-25T21:47:47.210" v="3282" actId="6549"/>
          <ac:spMkLst>
            <pc:docMk/>
            <pc:sldMk cId="2297850206" sldId="2147469130"/>
            <ac:spMk id="5" creationId="{484E1A19-4881-A327-D87E-F377F74F6450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21:49:34.125" v="3432" actId="478"/>
        <pc:sldMkLst>
          <pc:docMk/>
          <pc:sldMk cId="197572614" sldId="2147469131"/>
        </pc:sldMkLst>
        <pc:spChg chg="mod">
          <ac:chgData name="Wilson, Danielle" userId="e48fdc7b-4946-41ea-b036-15366698514b" providerId="ADAL" clId="{F2FAC3D9-9901-4058-8667-D573DDABAB7C}" dt="2024-11-25T21:49:08.177" v="3431" actId="20577"/>
          <ac:spMkLst>
            <pc:docMk/>
            <pc:sldMk cId="197572614" sldId="2147469131"/>
            <ac:spMk id="3" creationId="{8D256140-89A5-70F6-C23C-9AD68E773730}"/>
          </ac:spMkLst>
        </pc:spChg>
        <pc:spChg chg="del mod">
          <ac:chgData name="Wilson, Danielle" userId="e48fdc7b-4946-41ea-b036-15366698514b" providerId="ADAL" clId="{F2FAC3D9-9901-4058-8667-D573DDABAB7C}" dt="2024-11-25T19:55:58.376" v="2706" actId="478"/>
          <ac:spMkLst>
            <pc:docMk/>
            <pc:sldMk cId="197572614" sldId="2147469131"/>
            <ac:spMk id="4" creationId="{8A2845FF-8224-3307-D340-6A8BA9C45066}"/>
          </ac:spMkLst>
        </pc:spChg>
        <pc:spChg chg="add del mod">
          <ac:chgData name="Wilson, Danielle" userId="e48fdc7b-4946-41ea-b036-15366698514b" providerId="ADAL" clId="{F2FAC3D9-9901-4058-8667-D573DDABAB7C}" dt="2024-11-25T21:49:34.125" v="3432" actId="478"/>
          <ac:spMkLst>
            <pc:docMk/>
            <pc:sldMk cId="197572614" sldId="2147469131"/>
            <ac:spMk id="5" creationId="{2153606B-03B1-BE68-6BB9-40F2334C3BA1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21:49:45.001" v="3436" actId="1076"/>
        <pc:sldMkLst>
          <pc:docMk/>
          <pc:sldMk cId="4063537421" sldId="2147469132"/>
        </pc:sldMkLst>
        <pc:spChg chg="add del mod">
          <ac:chgData name="Wilson, Danielle" userId="e48fdc7b-4946-41ea-b036-15366698514b" providerId="ADAL" clId="{F2FAC3D9-9901-4058-8667-D573DDABAB7C}" dt="2024-11-25T21:49:45.001" v="3436" actId="1076"/>
          <ac:spMkLst>
            <pc:docMk/>
            <pc:sldMk cId="4063537421" sldId="2147469132"/>
            <ac:spMk id="4" creationId="{C9FD327E-D90E-DA8B-B75F-B48A6A244FA0}"/>
          </ac:spMkLst>
        </pc:spChg>
      </pc:sldChg>
      <pc:sldChg chg="addSp delSp modSp add mod">
        <pc:chgData name="Wilson, Danielle" userId="e48fdc7b-4946-41ea-b036-15366698514b" providerId="ADAL" clId="{F2FAC3D9-9901-4058-8667-D573DDABAB7C}" dt="2024-11-25T19:56:34.541" v="2725" actId="20577"/>
        <pc:sldMkLst>
          <pc:docMk/>
          <pc:sldMk cId="4098285098" sldId="2147469133"/>
        </pc:sldMkLst>
        <pc:spChg chg="mod">
          <ac:chgData name="Wilson, Danielle" userId="e48fdc7b-4946-41ea-b036-15366698514b" providerId="ADAL" clId="{F2FAC3D9-9901-4058-8667-D573DDABAB7C}" dt="2024-11-25T19:56:34.541" v="2725" actId="20577"/>
          <ac:spMkLst>
            <pc:docMk/>
            <pc:sldMk cId="4098285098" sldId="2147469133"/>
            <ac:spMk id="2" creationId="{163E5EF1-FE3A-EDAE-B3A7-684AB108050F}"/>
          </ac:spMkLst>
        </pc:spChg>
        <pc:spChg chg="del">
          <ac:chgData name="Wilson, Danielle" userId="e48fdc7b-4946-41ea-b036-15366698514b" providerId="ADAL" clId="{F2FAC3D9-9901-4058-8667-D573DDABAB7C}" dt="2024-11-25T19:56:06.082" v="2708" actId="478"/>
          <ac:spMkLst>
            <pc:docMk/>
            <pc:sldMk cId="4098285098" sldId="2147469133"/>
            <ac:spMk id="5" creationId="{C18562EA-6146-EDE2-987A-A2B9326798A0}"/>
          </ac:spMkLst>
        </pc:spChg>
        <pc:spChg chg="add mod">
          <ac:chgData name="Wilson, Danielle" userId="e48fdc7b-4946-41ea-b036-15366698514b" providerId="ADAL" clId="{F2FAC3D9-9901-4058-8667-D573DDABAB7C}" dt="2024-11-25T19:56:06.371" v="2709"/>
          <ac:spMkLst>
            <pc:docMk/>
            <pc:sldMk cId="4098285098" sldId="2147469133"/>
            <ac:spMk id="9" creationId="{CB8E9C4C-DC98-012D-BF09-202698E64BAE}"/>
          </ac:spMkLst>
        </pc:spChg>
      </pc:sldChg>
      <pc:sldChg chg="modSp new mod">
        <pc:chgData name="Wilson, Danielle" userId="e48fdc7b-4946-41ea-b036-15366698514b" providerId="ADAL" clId="{F2FAC3D9-9901-4058-8667-D573DDABAB7C}" dt="2024-11-25T19:56:47.122" v="2736" actId="20577"/>
        <pc:sldMkLst>
          <pc:docMk/>
          <pc:sldMk cId="2246223431" sldId="2147469134"/>
        </pc:sldMkLst>
        <pc:spChg chg="mod">
          <ac:chgData name="Wilson, Danielle" userId="e48fdc7b-4946-41ea-b036-15366698514b" providerId="ADAL" clId="{F2FAC3D9-9901-4058-8667-D573DDABAB7C}" dt="2024-11-25T19:56:41.194" v="2733" actId="20577"/>
          <ac:spMkLst>
            <pc:docMk/>
            <pc:sldMk cId="2246223431" sldId="2147469134"/>
            <ac:spMk id="2" creationId="{BE15BED8-1344-923E-A101-AF0D8E547CF3}"/>
          </ac:spMkLst>
        </pc:spChg>
        <pc:spChg chg="mod">
          <ac:chgData name="Wilson, Danielle" userId="e48fdc7b-4946-41ea-b036-15366698514b" providerId="ADAL" clId="{F2FAC3D9-9901-4058-8667-D573DDABAB7C}" dt="2024-11-25T19:56:47.122" v="2736" actId="20577"/>
          <ac:spMkLst>
            <pc:docMk/>
            <pc:sldMk cId="2246223431" sldId="2147469134"/>
            <ac:spMk id="3" creationId="{B32568D0-9ADA-74E8-C436-C07E0D412FE8}"/>
          </ac:spMkLst>
        </pc:spChg>
      </pc:sldChg>
      <pc:sldMasterChg chg="delSldLayout">
        <pc:chgData name="Wilson, Danielle" userId="e48fdc7b-4946-41ea-b036-15366698514b" providerId="ADAL" clId="{F2FAC3D9-9901-4058-8667-D573DDABAB7C}" dt="2024-11-25T18:57:00.680" v="141" actId="47"/>
        <pc:sldMasterMkLst>
          <pc:docMk/>
          <pc:sldMasterMk cId="2196214776" sldId="2147483791"/>
        </pc:sldMasterMkLst>
        <pc:sldLayoutChg chg="del">
          <pc:chgData name="Wilson, Danielle" userId="e48fdc7b-4946-41ea-b036-15366698514b" providerId="ADAL" clId="{F2FAC3D9-9901-4058-8667-D573DDABAB7C}" dt="2024-11-25T18:57:00.680" v="141" actId="47"/>
          <pc:sldLayoutMkLst>
            <pc:docMk/>
            <pc:sldMasterMk cId="2196214776" sldId="2147483791"/>
            <pc:sldLayoutMk cId="2652637921" sldId="2147483945"/>
          </pc:sldLayoutMkLst>
        </pc:sldLayoutChg>
      </pc:sldMasterChg>
    </pc:docChg>
  </pc:docChgLst>
  <pc:docChgLst>
    <pc:chgData name="Wilson, Danielle" userId="e48fdc7b-4946-41ea-b036-15366698514b" providerId="ADAL" clId="{561D5007-1E30-4C04-9779-82ECE7B5C6B2}"/>
    <pc:docChg chg="undo redo custSel addSld delSld modSld sldOrd">
      <pc:chgData name="Wilson, Danielle" userId="e48fdc7b-4946-41ea-b036-15366698514b" providerId="ADAL" clId="{561D5007-1E30-4C04-9779-82ECE7B5C6B2}" dt="2024-12-10T14:02:32.534" v="13872" actId="20577"/>
      <pc:docMkLst>
        <pc:docMk/>
      </pc:docMkLst>
      <pc:sldChg chg="modSp mod">
        <pc:chgData name="Wilson, Danielle" userId="e48fdc7b-4946-41ea-b036-15366698514b" providerId="ADAL" clId="{561D5007-1E30-4C04-9779-82ECE7B5C6B2}" dt="2024-12-10T12:58:34.881" v="12390" actId="20577"/>
        <pc:sldMkLst>
          <pc:docMk/>
          <pc:sldMk cId="2168325429" sldId="3230"/>
        </pc:sldMkLst>
        <pc:spChg chg="mod">
          <ac:chgData name="Wilson, Danielle" userId="e48fdc7b-4946-41ea-b036-15366698514b" providerId="ADAL" clId="{561D5007-1E30-4C04-9779-82ECE7B5C6B2}" dt="2024-12-10T12:58:32.314" v="12389" actId="20577"/>
          <ac:spMkLst>
            <pc:docMk/>
            <pc:sldMk cId="2168325429" sldId="3230"/>
            <ac:spMk id="5" creationId="{414B643A-AC6F-B5E1-C519-18495D0BD333}"/>
          </ac:spMkLst>
        </pc:spChg>
        <pc:spChg chg="mod">
          <ac:chgData name="Wilson, Danielle" userId="e48fdc7b-4946-41ea-b036-15366698514b" providerId="ADAL" clId="{561D5007-1E30-4C04-9779-82ECE7B5C6B2}" dt="2024-12-10T12:58:34.881" v="12390" actId="20577"/>
          <ac:spMkLst>
            <pc:docMk/>
            <pc:sldMk cId="2168325429" sldId="3230"/>
            <ac:spMk id="7" creationId="{B4F07C73-F40E-AB54-CB04-A19ED7DAE19C}"/>
          </ac:spMkLst>
        </pc:spChg>
      </pc:sldChg>
      <pc:sldChg chg="addSp modSp mod">
        <pc:chgData name="Wilson, Danielle" userId="e48fdc7b-4946-41ea-b036-15366698514b" providerId="ADAL" clId="{561D5007-1E30-4C04-9779-82ECE7B5C6B2}" dt="2024-12-03T15:13:01.156" v="1724" actId="115"/>
        <pc:sldMkLst>
          <pc:docMk/>
          <pc:sldMk cId="4145602108" sldId="3246"/>
        </pc:sldMkLst>
        <pc:spChg chg="mod">
          <ac:chgData name="Wilson, Danielle" userId="e48fdc7b-4946-41ea-b036-15366698514b" providerId="ADAL" clId="{561D5007-1E30-4C04-9779-82ECE7B5C6B2}" dt="2024-11-26T21:17:23.636" v="20" actId="14100"/>
          <ac:spMkLst>
            <pc:docMk/>
            <pc:sldMk cId="4145602108" sldId="3246"/>
            <ac:spMk id="6" creationId="{CA41724E-2D19-C5F2-7D55-D08E6B75F749}"/>
          </ac:spMkLst>
        </pc:spChg>
        <pc:spChg chg="add mod">
          <ac:chgData name="Wilson, Danielle" userId="e48fdc7b-4946-41ea-b036-15366698514b" providerId="ADAL" clId="{561D5007-1E30-4C04-9779-82ECE7B5C6B2}" dt="2024-11-26T21:18:54.363" v="41" actId="1076"/>
          <ac:spMkLst>
            <pc:docMk/>
            <pc:sldMk cId="4145602108" sldId="3246"/>
            <ac:spMk id="13" creationId="{552EE011-D98E-2744-85AB-4BA3CB2E3524}"/>
          </ac:spMkLst>
        </pc:spChg>
        <pc:spChg chg="add mod">
          <ac:chgData name="Wilson, Danielle" userId="e48fdc7b-4946-41ea-b036-15366698514b" providerId="ADAL" clId="{561D5007-1E30-4C04-9779-82ECE7B5C6B2}" dt="2024-12-03T15:12:57.285" v="1722" actId="115"/>
          <ac:spMkLst>
            <pc:docMk/>
            <pc:sldMk cId="4145602108" sldId="3246"/>
            <ac:spMk id="14" creationId="{1769D909-EE35-10DD-C60B-2A403079EFEF}"/>
          </ac:spMkLst>
        </pc:spChg>
        <pc:spChg chg="add mod">
          <ac:chgData name="Wilson, Danielle" userId="e48fdc7b-4946-41ea-b036-15366698514b" providerId="ADAL" clId="{561D5007-1E30-4C04-9779-82ECE7B5C6B2}" dt="2024-12-03T15:13:01.156" v="1724" actId="115"/>
          <ac:spMkLst>
            <pc:docMk/>
            <pc:sldMk cId="4145602108" sldId="3246"/>
            <ac:spMk id="15" creationId="{5E60749F-DEC5-61A4-6593-ED54C681CC57}"/>
          </ac:spMkLst>
        </pc:spChg>
        <pc:grpChg chg="mod">
          <ac:chgData name="Wilson, Danielle" userId="e48fdc7b-4946-41ea-b036-15366698514b" providerId="ADAL" clId="{561D5007-1E30-4C04-9779-82ECE7B5C6B2}" dt="2024-11-26T21:20:40.528" v="42" actId="14861"/>
          <ac:grpSpMkLst>
            <pc:docMk/>
            <pc:sldMk cId="4145602108" sldId="3246"/>
            <ac:grpSpMk id="12" creationId="{09BE4F6E-6352-4F2C-E16A-B35FAFFF68B4}"/>
          </ac:grpSpMkLst>
        </pc:grpChg>
      </pc:sldChg>
      <pc:sldChg chg="addSp modSp mod">
        <pc:chgData name="Wilson, Danielle" userId="e48fdc7b-4946-41ea-b036-15366698514b" providerId="ADAL" clId="{561D5007-1E30-4C04-9779-82ECE7B5C6B2}" dt="2024-12-09T22:41:47.688" v="8112" actId="6549"/>
        <pc:sldMkLst>
          <pc:docMk/>
          <pc:sldMk cId="1743417694" sldId="3251"/>
        </pc:sldMkLst>
        <pc:spChg chg="mod">
          <ac:chgData name="Wilson, Danielle" userId="e48fdc7b-4946-41ea-b036-15366698514b" providerId="ADAL" clId="{561D5007-1E30-4C04-9779-82ECE7B5C6B2}" dt="2024-12-09T22:41:47.688" v="8112" actId="6549"/>
          <ac:spMkLst>
            <pc:docMk/>
            <pc:sldMk cId="1743417694" sldId="3251"/>
            <ac:spMk id="4" creationId="{2B26AFD6-6AA1-7D84-2E43-B88ECEF077DE}"/>
          </ac:spMkLst>
        </pc:spChg>
        <pc:cxnChg chg="mod">
          <ac:chgData name="Wilson, Danielle" userId="e48fdc7b-4946-41ea-b036-15366698514b" providerId="ADAL" clId="{561D5007-1E30-4C04-9779-82ECE7B5C6B2}" dt="2024-11-26T21:33:36.287" v="59" actId="14861"/>
          <ac:cxnSpMkLst>
            <pc:docMk/>
            <pc:sldMk cId="1743417694" sldId="3251"/>
            <ac:cxnSpMk id="8" creationId="{9799C75E-3064-FC35-1658-537D6A2758D6}"/>
          </ac:cxnSpMkLst>
        </pc:cxnChg>
        <pc:cxnChg chg="mod">
          <ac:chgData name="Wilson, Danielle" userId="e48fdc7b-4946-41ea-b036-15366698514b" providerId="ADAL" clId="{561D5007-1E30-4C04-9779-82ECE7B5C6B2}" dt="2024-11-26T21:33:36.287" v="59" actId="14861"/>
          <ac:cxnSpMkLst>
            <pc:docMk/>
            <pc:sldMk cId="1743417694" sldId="3251"/>
            <ac:cxnSpMk id="10" creationId="{E31E20AE-FE8B-566F-D6DF-5FDC14EA136C}"/>
          </ac:cxnSpMkLst>
        </pc:cxnChg>
        <pc:cxnChg chg="mod">
          <ac:chgData name="Wilson, Danielle" userId="e48fdc7b-4946-41ea-b036-15366698514b" providerId="ADAL" clId="{561D5007-1E30-4C04-9779-82ECE7B5C6B2}" dt="2024-11-26T21:33:36.287" v="59" actId="14861"/>
          <ac:cxnSpMkLst>
            <pc:docMk/>
            <pc:sldMk cId="1743417694" sldId="3251"/>
            <ac:cxnSpMk id="13" creationId="{FF2E554A-42ED-BF12-6ADA-349B384B752B}"/>
          </ac:cxnSpMkLst>
        </pc:cxnChg>
        <pc:cxnChg chg="add mod">
          <ac:chgData name="Wilson, Danielle" userId="e48fdc7b-4946-41ea-b036-15366698514b" providerId="ADAL" clId="{561D5007-1E30-4C04-9779-82ECE7B5C6B2}" dt="2024-11-26T21:33:36.287" v="59" actId="14861"/>
          <ac:cxnSpMkLst>
            <pc:docMk/>
            <pc:sldMk cId="1743417694" sldId="3251"/>
            <ac:cxnSpMk id="17" creationId="{C91AB032-37BF-9DAC-36C1-49885BD9DB76}"/>
          </ac:cxnSpMkLst>
        </pc:cxnChg>
      </pc:sldChg>
      <pc:sldChg chg="addSp delSp modSp mod">
        <pc:chgData name="Wilson, Danielle" userId="e48fdc7b-4946-41ea-b036-15366698514b" providerId="ADAL" clId="{561D5007-1E30-4C04-9779-82ECE7B5C6B2}" dt="2024-11-29T13:16:55.762" v="304" actId="1076"/>
        <pc:sldMkLst>
          <pc:docMk/>
          <pc:sldMk cId="1530826448" sldId="3252"/>
        </pc:sldMkLst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3" creationId="{3BFE2E62-6F6D-C864-B141-D46A98D2A011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5" creationId="{966FA0EB-A4BE-AB9A-7AED-47C74D876BD3}"/>
          </ac:spMkLst>
        </pc:spChg>
        <pc:spChg chg="mod">
          <ac:chgData name="Wilson, Danielle" userId="e48fdc7b-4946-41ea-b036-15366698514b" providerId="ADAL" clId="{561D5007-1E30-4C04-9779-82ECE7B5C6B2}" dt="2024-11-29T13:16:55.762" v="304" actId="1076"/>
          <ac:spMkLst>
            <pc:docMk/>
            <pc:sldMk cId="1530826448" sldId="3252"/>
            <ac:spMk id="7" creationId="{3DA22212-60D3-5B2E-E779-A574595B933A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11" creationId="{53B488E3-1B96-E716-9417-C840344D497F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12" creationId="{E7E4D324-5263-97D9-D48D-D608C700900B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13" creationId="{5E2DB401-A3C0-DB71-D22B-3C9B9CCCD322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14" creationId="{D1AE9FD8-69F9-D511-564B-1FC0BA47924D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15" creationId="{CC6402B4-E73F-C5D3-5568-C74C83430CB3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17" creationId="{668ECF7C-B12F-7088-AF35-ADDE9D293B99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18" creationId="{A93510C3-6D2A-02A9-F3FE-B3C9CBC0E2C4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21" creationId="{1F29B8B6-86B8-E822-9254-9B8C44610E6E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22" creationId="{E6A1C2D5-0CE9-7B4E-3C8A-15787B6BB2EB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23" creationId="{42E40E45-763B-76E8-4757-1E0C55672D5F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24" creationId="{38726474-A472-E340-BE8F-6CA63DEE9920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27" creationId="{BADFBF13-7A82-BCBF-9F4E-ECEBF585608C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31" creationId="{80DF2AE8-26A3-ADCB-51B2-9C2AA3EFDC35}"/>
          </ac:spMkLst>
        </pc:spChg>
        <pc:spChg chg="add mod ord">
          <ac:chgData name="Wilson, Danielle" userId="e48fdc7b-4946-41ea-b036-15366698514b" providerId="ADAL" clId="{561D5007-1E30-4C04-9779-82ECE7B5C6B2}" dt="2024-11-29T13:07:32.389" v="236" actId="167"/>
          <ac:spMkLst>
            <pc:docMk/>
            <pc:sldMk cId="1530826448" sldId="3252"/>
            <ac:spMk id="34" creationId="{F3F990A5-2D58-34A4-2210-570609A2074E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36" creationId="{7435242F-BA65-630F-97CA-1E34AA482AD9}"/>
          </ac:spMkLst>
        </pc:spChg>
        <pc:spChg chg="del">
          <ac:chgData name="Wilson, Danielle" userId="e48fdc7b-4946-41ea-b036-15366698514b" providerId="ADAL" clId="{561D5007-1E30-4C04-9779-82ECE7B5C6B2}" dt="2024-11-29T13:04:13.244" v="192" actId="478"/>
          <ac:spMkLst>
            <pc:docMk/>
            <pc:sldMk cId="1530826448" sldId="3252"/>
            <ac:spMk id="38" creationId="{4911E1CB-8C9B-6180-0386-6AEB5BF68E5E}"/>
          </ac:spMkLst>
        </pc:spChg>
        <pc:spChg chg="del">
          <ac:chgData name="Wilson, Danielle" userId="e48fdc7b-4946-41ea-b036-15366698514b" providerId="ADAL" clId="{561D5007-1E30-4C04-9779-82ECE7B5C6B2}" dt="2024-11-29T13:04:25.236" v="194" actId="478"/>
          <ac:spMkLst>
            <pc:docMk/>
            <pc:sldMk cId="1530826448" sldId="3252"/>
            <ac:spMk id="45" creationId="{C79DFBDD-435A-9921-8A06-9560F7ED70A9}"/>
          </ac:spMkLst>
        </pc:spChg>
        <pc:spChg chg="del">
          <ac:chgData name="Wilson, Danielle" userId="e48fdc7b-4946-41ea-b036-15366698514b" providerId="ADAL" clId="{561D5007-1E30-4C04-9779-82ECE7B5C6B2}" dt="2024-11-29T13:04:25.236" v="194" actId="478"/>
          <ac:spMkLst>
            <pc:docMk/>
            <pc:sldMk cId="1530826448" sldId="3252"/>
            <ac:spMk id="47" creationId="{C058910F-E1F5-3A07-EBEE-430C7FA5567C}"/>
          </ac:spMkLst>
        </pc:spChg>
        <pc:spChg chg="del">
          <ac:chgData name="Wilson, Danielle" userId="e48fdc7b-4946-41ea-b036-15366698514b" providerId="ADAL" clId="{561D5007-1E30-4C04-9779-82ECE7B5C6B2}" dt="2024-11-29T13:04:25.236" v="194" actId="478"/>
          <ac:spMkLst>
            <pc:docMk/>
            <pc:sldMk cId="1530826448" sldId="3252"/>
            <ac:spMk id="49" creationId="{7387CC02-317F-EE12-1F1A-9BC63514011C}"/>
          </ac:spMkLst>
        </pc:spChg>
        <pc:spChg chg="del">
          <ac:chgData name="Wilson, Danielle" userId="e48fdc7b-4946-41ea-b036-15366698514b" providerId="ADAL" clId="{561D5007-1E30-4C04-9779-82ECE7B5C6B2}" dt="2024-11-29T13:04:25.236" v="194" actId="478"/>
          <ac:spMkLst>
            <pc:docMk/>
            <pc:sldMk cId="1530826448" sldId="3252"/>
            <ac:spMk id="51" creationId="{1F185507-E3A8-17FF-DD78-2B7E6F5F71A2}"/>
          </ac:spMkLst>
        </pc:spChg>
        <pc:spChg chg="mod">
          <ac:chgData name="Wilson, Danielle" userId="e48fdc7b-4946-41ea-b036-15366698514b" providerId="ADAL" clId="{561D5007-1E30-4C04-9779-82ECE7B5C6B2}" dt="2024-11-29T13:07:43.443" v="237" actId="1076"/>
          <ac:spMkLst>
            <pc:docMk/>
            <pc:sldMk cId="1530826448" sldId="3252"/>
            <ac:spMk id="67" creationId="{25253DDA-5D5E-72A9-FD27-362202540B44}"/>
          </ac:spMkLst>
        </pc:spChg>
        <pc:spChg chg="add mod">
          <ac:chgData name="Wilson, Danielle" userId="e48fdc7b-4946-41ea-b036-15366698514b" providerId="ADAL" clId="{561D5007-1E30-4C04-9779-82ECE7B5C6B2}" dt="2024-11-29T13:16:15.377" v="299" actId="1076"/>
          <ac:spMkLst>
            <pc:docMk/>
            <pc:sldMk cId="1530826448" sldId="3252"/>
            <ac:spMk id="72" creationId="{9D08C812-488C-72DD-592B-3EE260316C3C}"/>
          </ac:spMkLst>
        </pc:spChg>
        <pc:spChg chg="add mod">
          <ac:chgData name="Wilson, Danielle" userId="e48fdc7b-4946-41ea-b036-15366698514b" providerId="ADAL" clId="{561D5007-1E30-4C04-9779-82ECE7B5C6B2}" dt="2024-11-29T13:14:59.865" v="281" actId="14100"/>
          <ac:spMkLst>
            <pc:docMk/>
            <pc:sldMk cId="1530826448" sldId="3252"/>
            <ac:spMk id="73" creationId="{4CC38C82-5FD0-FC3E-BF7D-ED3C1D8D484E}"/>
          </ac:spMkLst>
        </pc:spChg>
        <pc:grpChg chg="add mod">
          <ac:chgData name="Wilson, Danielle" userId="e48fdc7b-4946-41ea-b036-15366698514b" providerId="ADAL" clId="{561D5007-1E30-4C04-9779-82ECE7B5C6B2}" dt="2024-11-29T13:12:00.003" v="261" actId="1076"/>
          <ac:grpSpMkLst>
            <pc:docMk/>
            <pc:sldMk cId="1530826448" sldId="3252"/>
            <ac:grpSpMk id="35" creationId="{C70F8B97-5A57-B84A-FE69-18B3D55A1237}"/>
          </ac:grpSpMkLst>
        </pc:grpChg>
        <pc:picChg chg="mod">
          <ac:chgData name="Wilson, Danielle" userId="e48fdc7b-4946-41ea-b036-15366698514b" providerId="ADAL" clId="{561D5007-1E30-4C04-9779-82ECE7B5C6B2}" dt="2024-11-29T13:07:43.443" v="237" actId="1076"/>
          <ac:picMkLst>
            <pc:docMk/>
            <pc:sldMk cId="1530826448" sldId="3252"/>
            <ac:picMk id="10" creationId="{8B64738B-7861-D965-86EF-25202E37A544}"/>
          </ac:picMkLst>
        </pc:picChg>
        <pc:picChg chg="add del mod">
          <ac:chgData name="Wilson, Danielle" userId="e48fdc7b-4946-41ea-b036-15366698514b" providerId="ADAL" clId="{561D5007-1E30-4C04-9779-82ECE7B5C6B2}" dt="2024-11-29T13:03:38.473" v="183" actId="478"/>
          <ac:picMkLst>
            <pc:docMk/>
            <pc:sldMk cId="1530826448" sldId="3252"/>
            <ac:picMk id="20" creationId="{A01D9229-5F93-3AAF-B0D0-CA8D47BD9A70}"/>
          </ac:picMkLst>
        </pc:picChg>
        <pc:picChg chg="add del mod">
          <ac:chgData name="Wilson, Danielle" userId="e48fdc7b-4946-41ea-b036-15366698514b" providerId="ADAL" clId="{561D5007-1E30-4C04-9779-82ECE7B5C6B2}" dt="2024-11-29T13:04:03.750" v="188" actId="21"/>
          <ac:picMkLst>
            <pc:docMk/>
            <pc:sldMk cId="1530826448" sldId="3252"/>
            <ac:picMk id="30" creationId="{593A72F5-B66D-AA77-406F-08991A8FAD6C}"/>
          </ac:picMkLst>
        </pc:picChg>
        <pc:picChg chg="add del mod">
          <ac:chgData name="Wilson, Danielle" userId="e48fdc7b-4946-41ea-b036-15366698514b" providerId="ADAL" clId="{561D5007-1E30-4C04-9779-82ECE7B5C6B2}" dt="2024-11-29T13:14:02.807" v="268" actId="478"/>
          <ac:picMkLst>
            <pc:docMk/>
            <pc:sldMk cId="1530826448" sldId="3252"/>
            <ac:picMk id="33" creationId="{593A72F5-B66D-AA77-406F-08991A8FAD6C}"/>
          </ac:picMkLst>
        </pc:picChg>
        <pc:picChg chg="mod">
          <ac:chgData name="Wilson, Danielle" userId="e48fdc7b-4946-41ea-b036-15366698514b" providerId="ADAL" clId="{561D5007-1E30-4C04-9779-82ECE7B5C6B2}" dt="2024-11-29T13:08:12.505" v="243"/>
          <ac:picMkLst>
            <pc:docMk/>
            <pc:sldMk cId="1530826448" sldId="3252"/>
            <ac:picMk id="39" creationId="{08BD1FDB-20A9-C103-91A2-46CBEC18DE04}"/>
          </ac:picMkLst>
        </pc:picChg>
        <pc:picChg chg="del mod">
          <ac:chgData name="Wilson, Danielle" userId="e48fdc7b-4946-41ea-b036-15366698514b" providerId="ADAL" clId="{561D5007-1E30-4C04-9779-82ECE7B5C6B2}" dt="2024-11-29T13:04:25.236" v="194" actId="478"/>
          <ac:picMkLst>
            <pc:docMk/>
            <pc:sldMk cId="1530826448" sldId="3252"/>
            <ac:picMk id="44" creationId="{377359E2-C5CF-8655-0448-0F892A0FEF85}"/>
          </ac:picMkLst>
        </pc:picChg>
        <pc:picChg chg="add mod">
          <ac:chgData name="Wilson, Danielle" userId="e48fdc7b-4946-41ea-b036-15366698514b" providerId="ADAL" clId="{561D5007-1E30-4C04-9779-82ECE7B5C6B2}" dt="2024-11-29T13:12:03.286" v="262" actId="1076"/>
          <ac:picMkLst>
            <pc:docMk/>
            <pc:sldMk cId="1530826448" sldId="3252"/>
            <ac:picMk id="69" creationId="{B0D68939-0968-1137-9282-9F285806CC63}"/>
          </ac:picMkLst>
        </pc:picChg>
        <pc:picChg chg="add mod">
          <ac:chgData name="Wilson, Danielle" userId="e48fdc7b-4946-41ea-b036-15366698514b" providerId="ADAL" clId="{561D5007-1E30-4C04-9779-82ECE7B5C6B2}" dt="2024-11-29T13:15:49.121" v="293" actId="1076"/>
          <ac:picMkLst>
            <pc:docMk/>
            <pc:sldMk cId="1530826448" sldId="3252"/>
            <ac:picMk id="71" creationId="{0F14A729-B507-0462-6F5F-5A9FE50CD9D4}"/>
          </ac:picMkLst>
        </pc:pic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4" creationId="{C4A8F9F9-E2FB-98D0-65BB-18DF8741F642}"/>
          </ac:cxnSpMkLst>
        </pc:cxnChg>
        <pc:cxnChg chg="del">
          <ac:chgData name="Wilson, Danielle" userId="e48fdc7b-4946-41ea-b036-15366698514b" providerId="ADAL" clId="{561D5007-1E30-4C04-9779-82ECE7B5C6B2}" dt="2024-11-29T13:04:13.244" v="192" actId="478"/>
          <ac:cxnSpMkLst>
            <pc:docMk/>
            <pc:sldMk cId="1530826448" sldId="3252"/>
            <ac:cxnSpMk id="8" creationId="{E14B233C-4D2A-799A-E00A-7D278F67C6CF}"/>
          </ac:cxnSpMkLst>
        </pc:cxnChg>
        <pc:cxnChg chg="del">
          <ac:chgData name="Wilson, Danielle" userId="e48fdc7b-4946-41ea-b036-15366698514b" providerId="ADAL" clId="{561D5007-1E30-4C04-9779-82ECE7B5C6B2}" dt="2024-11-29T13:04:13.244" v="192" actId="478"/>
          <ac:cxnSpMkLst>
            <pc:docMk/>
            <pc:sldMk cId="1530826448" sldId="3252"/>
            <ac:cxnSpMk id="9" creationId="{A2F17E9A-187F-7D86-5304-3C8D703B35CB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16" creationId="{047E5E8E-162E-76E2-20DA-F43496CCDBD7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19" creationId="{0E64C9B1-64F9-C172-E73E-9AF4B1324E47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25" creationId="{8CAC75CE-8C99-840E-E83F-8105E62FBBA3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28" creationId="{5328E7F2-9CA4-9D44-8AFC-45381A312CFA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29" creationId="{4B07FAEE-E1A4-6CE9-B297-FF18EA5BBC8D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32" creationId="{1DFBA665-A1D2-F748-EF83-A5DCEFC9F68E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37" creationId="{0434BB78-94F2-40DC-B445-CC25400D2B40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40" creationId="{C2BBBADE-D7CB-758A-5559-B46DC5AF3358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41" creationId="{6AD22945-95BA-ABD4-4240-578D6F99C07A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42" creationId="{C98ED4EB-144A-8FAB-210C-6A01F34E1F9A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43" creationId="{5D2FA2D5-377B-5834-B3E4-89418D53D96E}"/>
          </ac:cxnSpMkLst>
        </pc:cxnChg>
        <pc:cxnChg chg="del mod">
          <ac:chgData name="Wilson, Danielle" userId="e48fdc7b-4946-41ea-b036-15366698514b" providerId="ADAL" clId="{561D5007-1E30-4C04-9779-82ECE7B5C6B2}" dt="2024-11-29T13:04:25.236" v="194" actId="478"/>
          <ac:cxnSpMkLst>
            <pc:docMk/>
            <pc:sldMk cId="1530826448" sldId="3252"/>
            <ac:cxnSpMk id="46" creationId="{016BF844-1AE1-2BA0-63BD-D500D233359F}"/>
          </ac:cxnSpMkLst>
        </pc:cxnChg>
        <pc:cxnChg chg="del mod">
          <ac:chgData name="Wilson, Danielle" userId="e48fdc7b-4946-41ea-b036-15366698514b" providerId="ADAL" clId="{561D5007-1E30-4C04-9779-82ECE7B5C6B2}" dt="2024-11-29T13:04:25.236" v="194" actId="478"/>
          <ac:cxnSpMkLst>
            <pc:docMk/>
            <pc:sldMk cId="1530826448" sldId="3252"/>
            <ac:cxnSpMk id="48" creationId="{5EDC151F-167B-785F-823F-517F9A26C774}"/>
          </ac:cxnSpMkLst>
        </pc:cxnChg>
        <pc:cxnChg chg="del mod">
          <ac:chgData name="Wilson, Danielle" userId="e48fdc7b-4946-41ea-b036-15366698514b" providerId="ADAL" clId="{561D5007-1E30-4C04-9779-82ECE7B5C6B2}" dt="2024-11-29T13:04:25.236" v="194" actId="478"/>
          <ac:cxnSpMkLst>
            <pc:docMk/>
            <pc:sldMk cId="1530826448" sldId="3252"/>
            <ac:cxnSpMk id="50" creationId="{126C47E2-05DC-BE5D-884F-31A0A11FEBD1}"/>
          </ac:cxnSpMkLst>
        </pc:cxnChg>
        <pc:cxnChg chg="del mod">
          <ac:chgData name="Wilson, Danielle" userId="e48fdc7b-4946-41ea-b036-15366698514b" providerId="ADAL" clId="{561D5007-1E30-4C04-9779-82ECE7B5C6B2}" dt="2024-11-29T13:04:25.236" v="194" actId="478"/>
          <ac:cxnSpMkLst>
            <pc:docMk/>
            <pc:sldMk cId="1530826448" sldId="3252"/>
            <ac:cxnSpMk id="52" creationId="{E278A5CF-2D30-FD71-7655-10128652CF33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53" creationId="{6E747D49-313D-674A-44EF-7F0DAD776C67}"/>
          </ac:cxnSpMkLst>
        </pc:cxnChg>
        <pc:cxnChg chg="mod">
          <ac:chgData name="Wilson, Danielle" userId="e48fdc7b-4946-41ea-b036-15366698514b" providerId="ADAL" clId="{561D5007-1E30-4C04-9779-82ECE7B5C6B2}" dt="2024-11-29T13:07:51.184" v="238" actId="1076"/>
          <ac:cxnSpMkLst>
            <pc:docMk/>
            <pc:sldMk cId="1530826448" sldId="3252"/>
            <ac:cxnSpMk id="54" creationId="{293FEDBD-B87E-5F92-1902-A9E6BDE9B798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55" creationId="{B5F158A8-2015-E83D-DFD1-9003D49C504E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56" creationId="{BB85FEE6-6933-7E21-4900-F6F90D16F764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57" creationId="{C78A8284-B4A9-6CE3-7DE7-52C2110B6D3C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58" creationId="{E7B06DCA-4650-04AA-BE5B-4F076CA83137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59" creationId="{2C592AC3-4EC2-9E65-08F5-DC40082E3712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60" creationId="{935A406D-60CB-5F14-AEF2-D0BC63D9011E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61" creationId="{3F865683-9BA9-5FA5-8860-F5587A23EA53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62" creationId="{8B6C9D37-C8B0-F005-40E0-063F52D81882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63" creationId="{E2F33843-1B52-9361-FB1F-59966D3B5D0A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64" creationId="{84B75B94-85CB-8AC0-D7A0-59624C39E8DA}"/>
          </ac:cxnSpMkLst>
        </pc:cxnChg>
        <pc:cxnChg chg="mod">
          <ac:chgData name="Wilson, Danielle" userId="e48fdc7b-4946-41ea-b036-15366698514b" providerId="ADAL" clId="{561D5007-1E30-4C04-9779-82ECE7B5C6B2}" dt="2024-11-29T13:08:12.505" v="243"/>
          <ac:cxnSpMkLst>
            <pc:docMk/>
            <pc:sldMk cId="1530826448" sldId="3252"/>
            <ac:cxnSpMk id="65" creationId="{7BCD9066-E5EF-DAEA-3C43-75020AA32BEB}"/>
          </ac:cxnSpMkLst>
        </pc:cxnChg>
        <pc:cxnChg chg="mod">
          <ac:chgData name="Wilson, Danielle" userId="e48fdc7b-4946-41ea-b036-15366698514b" providerId="ADAL" clId="{561D5007-1E30-4C04-9779-82ECE7B5C6B2}" dt="2024-11-29T13:07:43.443" v="237" actId="1076"/>
          <ac:cxnSpMkLst>
            <pc:docMk/>
            <pc:sldMk cId="1530826448" sldId="3252"/>
            <ac:cxnSpMk id="68" creationId="{0BC2C5C3-8961-6D62-3971-AA7D69007E59}"/>
          </ac:cxnSpMkLst>
        </pc:cxnChg>
      </pc:sldChg>
      <pc:sldChg chg="addSp delSp modSp mod">
        <pc:chgData name="Wilson, Danielle" userId="e48fdc7b-4946-41ea-b036-15366698514b" providerId="ADAL" clId="{561D5007-1E30-4C04-9779-82ECE7B5C6B2}" dt="2024-12-09T22:44:31.972" v="8149" actId="113"/>
        <pc:sldMkLst>
          <pc:docMk/>
          <pc:sldMk cId="2224279398" sldId="3267"/>
        </pc:sldMkLst>
        <pc:spChg chg="mod">
          <ac:chgData name="Wilson, Danielle" userId="e48fdc7b-4946-41ea-b036-15366698514b" providerId="ADAL" clId="{561D5007-1E30-4C04-9779-82ECE7B5C6B2}" dt="2024-11-30T15:43:16.048" v="421" actId="1076"/>
          <ac:spMkLst>
            <pc:docMk/>
            <pc:sldMk cId="2224279398" sldId="3267"/>
            <ac:spMk id="3" creationId="{26B62FBC-EAB0-1FB2-9AF2-323207B8C623}"/>
          </ac:spMkLst>
        </pc:spChg>
        <pc:spChg chg="add del">
          <ac:chgData name="Wilson, Danielle" userId="e48fdc7b-4946-41ea-b036-15366698514b" providerId="ADAL" clId="{561D5007-1E30-4C04-9779-82ECE7B5C6B2}" dt="2024-11-30T15:42:41.191" v="414" actId="478"/>
          <ac:spMkLst>
            <pc:docMk/>
            <pc:sldMk cId="2224279398" sldId="3267"/>
            <ac:spMk id="4" creationId="{CC7568B8-1FAA-524D-C283-ADD8F3547086}"/>
          </ac:spMkLst>
        </pc:spChg>
        <pc:spChg chg="mod topLvl">
          <ac:chgData name="Wilson, Danielle" userId="e48fdc7b-4946-41ea-b036-15366698514b" providerId="ADAL" clId="{561D5007-1E30-4C04-9779-82ECE7B5C6B2}" dt="2024-11-30T15:42:26.141" v="408" actId="165"/>
          <ac:spMkLst>
            <pc:docMk/>
            <pc:sldMk cId="2224279398" sldId="3267"/>
            <ac:spMk id="7" creationId="{A920A8AD-B46E-40FB-84A1-B6C1FF71D2B0}"/>
          </ac:spMkLst>
        </pc:spChg>
        <pc:spChg chg="mod topLvl">
          <ac:chgData name="Wilson, Danielle" userId="e48fdc7b-4946-41ea-b036-15366698514b" providerId="ADAL" clId="{561D5007-1E30-4C04-9779-82ECE7B5C6B2}" dt="2024-11-30T15:42:26.141" v="408" actId="165"/>
          <ac:spMkLst>
            <pc:docMk/>
            <pc:sldMk cId="2224279398" sldId="3267"/>
            <ac:spMk id="8" creationId="{70A7FF69-79FC-A05B-5192-D2564DBDB8F6}"/>
          </ac:spMkLst>
        </pc:spChg>
        <pc:spChg chg="del mod topLvl">
          <ac:chgData name="Wilson, Danielle" userId="e48fdc7b-4946-41ea-b036-15366698514b" providerId="ADAL" clId="{561D5007-1E30-4C04-9779-82ECE7B5C6B2}" dt="2024-11-30T15:42:16.800" v="405" actId="478"/>
          <ac:spMkLst>
            <pc:docMk/>
            <pc:sldMk cId="2224279398" sldId="3267"/>
            <ac:spMk id="14" creationId="{D4F2901A-79B6-740F-2AE5-72D9FAA78C49}"/>
          </ac:spMkLst>
        </pc:spChg>
        <pc:spChg chg="del mod topLvl">
          <ac:chgData name="Wilson, Danielle" userId="e48fdc7b-4946-41ea-b036-15366698514b" providerId="ADAL" clId="{561D5007-1E30-4C04-9779-82ECE7B5C6B2}" dt="2024-11-30T15:43:09.707" v="420" actId="478"/>
          <ac:spMkLst>
            <pc:docMk/>
            <pc:sldMk cId="2224279398" sldId="3267"/>
            <ac:spMk id="15" creationId="{CCE1464D-B051-6DD1-4CC2-0D4CE2C8BA88}"/>
          </ac:spMkLst>
        </pc:spChg>
        <pc:spChg chg="mod topLvl">
          <ac:chgData name="Wilson, Danielle" userId="e48fdc7b-4946-41ea-b036-15366698514b" providerId="ADAL" clId="{561D5007-1E30-4C04-9779-82ECE7B5C6B2}" dt="2024-11-30T15:42:26.141" v="408" actId="165"/>
          <ac:spMkLst>
            <pc:docMk/>
            <pc:sldMk cId="2224279398" sldId="3267"/>
            <ac:spMk id="16" creationId="{C44B053C-5B62-920E-BD28-2F2C25581A3C}"/>
          </ac:spMkLst>
        </pc:spChg>
        <pc:spChg chg="mod">
          <ac:chgData name="Wilson, Danielle" userId="e48fdc7b-4946-41ea-b036-15366698514b" providerId="ADAL" clId="{561D5007-1E30-4C04-9779-82ECE7B5C6B2}" dt="2024-11-30T15:43:16.048" v="421" actId="1076"/>
          <ac:spMkLst>
            <pc:docMk/>
            <pc:sldMk cId="2224279398" sldId="3267"/>
            <ac:spMk id="27" creationId="{BC889CEA-0D2B-C984-E540-3176C5FCCDF3}"/>
          </ac:spMkLst>
        </pc:spChg>
        <pc:spChg chg="mod">
          <ac:chgData name="Wilson, Danielle" userId="e48fdc7b-4946-41ea-b036-15366698514b" providerId="ADAL" clId="{561D5007-1E30-4C04-9779-82ECE7B5C6B2}" dt="2024-12-09T22:44:31.972" v="8149" actId="113"/>
          <ac:spMkLst>
            <pc:docMk/>
            <pc:sldMk cId="2224279398" sldId="3267"/>
            <ac:spMk id="29" creationId="{795912BF-FCE8-58A7-ADBE-012C003DB80A}"/>
          </ac:spMkLst>
        </pc:spChg>
        <pc:grpChg chg="add del">
          <ac:chgData name="Wilson, Danielle" userId="e48fdc7b-4946-41ea-b036-15366698514b" providerId="ADAL" clId="{561D5007-1E30-4C04-9779-82ECE7B5C6B2}" dt="2024-11-30T15:42:13.242" v="404" actId="165"/>
          <ac:grpSpMkLst>
            <pc:docMk/>
            <pc:sldMk cId="2224279398" sldId="3267"/>
            <ac:grpSpMk id="18" creationId="{EAF3BE07-843B-EC83-A7DC-0CBF4469DC9F}"/>
          </ac:grpSpMkLst>
        </pc:grpChg>
        <pc:grpChg chg="add del mod topLvl">
          <ac:chgData name="Wilson, Danielle" userId="e48fdc7b-4946-41ea-b036-15366698514b" providerId="ADAL" clId="{561D5007-1E30-4C04-9779-82ECE7B5C6B2}" dt="2024-11-30T15:42:26.141" v="408" actId="165"/>
          <ac:grpSpMkLst>
            <pc:docMk/>
            <pc:sldMk cId="2224279398" sldId="3267"/>
            <ac:grpSpMk id="20" creationId="{29270C07-EC2E-3018-B627-D176898D128D}"/>
          </ac:grpSpMkLst>
        </pc:grpChg>
        <pc:picChg chg="add del mod topLvl">
          <ac:chgData name="Wilson, Danielle" userId="e48fdc7b-4946-41ea-b036-15366698514b" providerId="ADAL" clId="{561D5007-1E30-4C04-9779-82ECE7B5C6B2}" dt="2024-11-30T15:42:38.507" v="413" actId="478"/>
          <ac:picMkLst>
            <pc:docMk/>
            <pc:sldMk cId="2224279398" sldId="3267"/>
            <ac:picMk id="5" creationId="{ED74FF37-DDB1-A15D-8185-77107B7015C8}"/>
          </ac:picMkLst>
        </pc:picChg>
        <pc:picChg chg="add del mod">
          <ac:chgData name="Wilson, Danielle" userId="e48fdc7b-4946-41ea-b036-15366698514b" providerId="ADAL" clId="{561D5007-1E30-4C04-9779-82ECE7B5C6B2}" dt="2024-11-30T15:37:53.870" v="380" actId="478"/>
          <ac:picMkLst>
            <pc:docMk/>
            <pc:sldMk cId="2224279398" sldId="3267"/>
            <ac:picMk id="9" creationId="{D80E0685-120D-43FB-D987-9EC6DC971F8E}"/>
          </ac:picMkLst>
        </pc:picChg>
        <pc:picChg chg="add del mod">
          <ac:chgData name="Wilson, Danielle" userId="e48fdc7b-4946-41ea-b036-15366698514b" providerId="ADAL" clId="{561D5007-1E30-4C04-9779-82ECE7B5C6B2}" dt="2024-11-30T15:41:46.309" v="393" actId="21"/>
          <ac:picMkLst>
            <pc:docMk/>
            <pc:sldMk cId="2224279398" sldId="3267"/>
            <ac:picMk id="10" creationId="{73C03871-24F9-8BEB-BC4A-1AC2EB50B186}"/>
          </ac:picMkLst>
        </pc:picChg>
        <pc:picChg chg="add mod">
          <ac:chgData name="Wilson, Danielle" userId="e48fdc7b-4946-41ea-b036-15366698514b" providerId="ADAL" clId="{561D5007-1E30-4C04-9779-82ECE7B5C6B2}" dt="2024-11-30T15:41:58.274" v="398"/>
          <ac:picMkLst>
            <pc:docMk/>
            <pc:sldMk cId="2224279398" sldId="3267"/>
            <ac:picMk id="12" creationId="{73C03871-24F9-8BEB-BC4A-1AC2EB50B186}"/>
          </ac:picMkLst>
        </pc:picChg>
        <pc:picChg chg="add del mod ord">
          <ac:chgData name="Wilson, Danielle" userId="e48fdc7b-4946-41ea-b036-15366698514b" providerId="ADAL" clId="{561D5007-1E30-4C04-9779-82ECE7B5C6B2}" dt="2024-11-30T15:45:30.477" v="445" actId="478"/>
          <ac:picMkLst>
            <pc:docMk/>
            <pc:sldMk cId="2224279398" sldId="3267"/>
            <ac:picMk id="21" creationId="{73C03871-24F9-8BEB-BC4A-1AC2EB50B186}"/>
          </ac:picMkLst>
        </pc:picChg>
        <pc:picChg chg="add del mod">
          <ac:chgData name="Wilson, Danielle" userId="e48fdc7b-4946-41ea-b036-15366698514b" providerId="ADAL" clId="{561D5007-1E30-4C04-9779-82ECE7B5C6B2}" dt="2024-11-30T15:45:28.004" v="444" actId="21"/>
          <ac:picMkLst>
            <pc:docMk/>
            <pc:sldMk cId="2224279398" sldId="3267"/>
            <ac:picMk id="24" creationId="{254F2F15-7C04-6EF9-7371-50CFABD158D0}"/>
          </ac:picMkLst>
        </pc:picChg>
        <pc:picChg chg="add mod ord">
          <ac:chgData name="Wilson, Danielle" userId="e48fdc7b-4946-41ea-b036-15366698514b" providerId="ADAL" clId="{561D5007-1E30-4C04-9779-82ECE7B5C6B2}" dt="2024-11-30T15:45:34.342" v="447" actId="167"/>
          <ac:picMkLst>
            <pc:docMk/>
            <pc:sldMk cId="2224279398" sldId="3267"/>
            <ac:picMk id="25" creationId="{254F2F15-7C04-6EF9-7371-50CFABD158D0}"/>
          </ac:picMkLst>
        </pc:picChg>
        <pc:cxnChg chg="mod topLvl">
          <ac:chgData name="Wilson, Danielle" userId="e48fdc7b-4946-41ea-b036-15366698514b" providerId="ADAL" clId="{561D5007-1E30-4C04-9779-82ECE7B5C6B2}" dt="2024-11-30T15:47:43.126" v="450" actId="14861"/>
          <ac:cxnSpMkLst>
            <pc:docMk/>
            <pc:sldMk cId="2224279398" sldId="3267"/>
            <ac:cxnSpMk id="11" creationId="{9385B98B-6A6F-DFF6-9F5E-243B630653ED}"/>
          </ac:cxnSpMkLst>
        </pc:cxnChg>
        <pc:cxnChg chg="mod">
          <ac:chgData name="Wilson, Danielle" userId="e48fdc7b-4946-41ea-b036-15366698514b" providerId="ADAL" clId="{561D5007-1E30-4C04-9779-82ECE7B5C6B2}" dt="2024-11-30T15:47:43.126" v="450" actId="14861"/>
          <ac:cxnSpMkLst>
            <pc:docMk/>
            <pc:sldMk cId="2224279398" sldId="3267"/>
            <ac:cxnSpMk id="13" creationId="{C071AC3E-2A2E-82AF-E3D8-659071A43A6E}"/>
          </ac:cxnSpMkLst>
        </pc:cxnChg>
        <pc:cxnChg chg="mod topLvl">
          <ac:chgData name="Wilson, Danielle" userId="e48fdc7b-4946-41ea-b036-15366698514b" providerId="ADAL" clId="{561D5007-1E30-4C04-9779-82ECE7B5C6B2}" dt="2024-11-30T15:47:43.126" v="450" actId="14861"/>
          <ac:cxnSpMkLst>
            <pc:docMk/>
            <pc:sldMk cId="2224279398" sldId="3267"/>
            <ac:cxnSpMk id="17" creationId="{88C5888B-5C71-7AA9-E910-9DD90DD63B0A}"/>
          </ac:cxnSpMkLst>
        </pc:cxnChg>
        <pc:cxnChg chg="mod">
          <ac:chgData name="Wilson, Danielle" userId="e48fdc7b-4946-41ea-b036-15366698514b" providerId="ADAL" clId="{561D5007-1E30-4C04-9779-82ECE7B5C6B2}" dt="2024-11-30T15:47:43.126" v="450" actId="14861"/>
          <ac:cxnSpMkLst>
            <pc:docMk/>
            <pc:sldMk cId="2224279398" sldId="3267"/>
            <ac:cxnSpMk id="19" creationId="{5E05796B-6B69-6857-65DB-212427A4AE9A}"/>
          </ac:cxnSpMkLst>
        </pc:cxnChg>
        <pc:cxnChg chg="mod">
          <ac:chgData name="Wilson, Danielle" userId="e48fdc7b-4946-41ea-b036-15366698514b" providerId="ADAL" clId="{561D5007-1E30-4C04-9779-82ECE7B5C6B2}" dt="2024-11-30T15:47:43.126" v="450" actId="14861"/>
          <ac:cxnSpMkLst>
            <pc:docMk/>
            <pc:sldMk cId="2224279398" sldId="3267"/>
            <ac:cxnSpMk id="28" creationId="{637D30D9-298B-1FBE-16C0-14A6C526E04C}"/>
          </ac:cxnSpMkLst>
        </pc:cxnChg>
      </pc:sldChg>
      <pc:sldChg chg="delSp modSp mod">
        <pc:chgData name="Wilson, Danielle" userId="e48fdc7b-4946-41ea-b036-15366698514b" providerId="ADAL" clId="{561D5007-1E30-4C04-9779-82ECE7B5C6B2}" dt="2024-11-29T13:18:56.804" v="368" actId="20577"/>
        <pc:sldMkLst>
          <pc:docMk/>
          <pc:sldMk cId="3785854189" sldId="3269"/>
        </pc:sldMkLst>
        <pc:spChg chg="mod">
          <ac:chgData name="Wilson, Danielle" userId="e48fdc7b-4946-41ea-b036-15366698514b" providerId="ADAL" clId="{561D5007-1E30-4C04-9779-82ECE7B5C6B2}" dt="2024-11-29T13:18:56.804" v="368" actId="20577"/>
          <ac:spMkLst>
            <pc:docMk/>
            <pc:sldMk cId="3785854189" sldId="3269"/>
            <ac:spMk id="2" creationId="{B7539474-940B-0C41-8559-3725BAD28018}"/>
          </ac:spMkLst>
        </pc:spChg>
        <pc:spChg chg="mod">
          <ac:chgData name="Wilson, Danielle" userId="e48fdc7b-4946-41ea-b036-15366698514b" providerId="ADAL" clId="{561D5007-1E30-4C04-9779-82ECE7B5C6B2}" dt="2024-11-29T13:18:34.130" v="359" actId="1076"/>
          <ac:spMkLst>
            <pc:docMk/>
            <pc:sldMk cId="3785854189" sldId="3269"/>
            <ac:spMk id="6" creationId="{A1AAD2D5-339C-0BF1-C3C2-27A77CC00195}"/>
          </ac:spMkLst>
        </pc:spChg>
        <pc:spChg chg="del">
          <ac:chgData name="Wilson, Danielle" userId="e48fdc7b-4946-41ea-b036-15366698514b" providerId="ADAL" clId="{561D5007-1E30-4C04-9779-82ECE7B5C6B2}" dt="2024-11-29T13:06:03.615" v="229" actId="478"/>
          <ac:spMkLst>
            <pc:docMk/>
            <pc:sldMk cId="3785854189" sldId="3269"/>
            <ac:spMk id="24" creationId="{EB6B6188-484E-C30B-7029-568964BC7719}"/>
          </ac:spMkLst>
        </pc:spChg>
        <pc:spChg chg="del mod topLvl">
          <ac:chgData name="Wilson, Danielle" userId="e48fdc7b-4946-41ea-b036-15366698514b" providerId="ADAL" clId="{561D5007-1E30-4C04-9779-82ECE7B5C6B2}" dt="2024-11-29T13:17:03.376" v="305" actId="478"/>
          <ac:spMkLst>
            <pc:docMk/>
            <pc:sldMk cId="3785854189" sldId="3269"/>
            <ac:spMk id="36" creationId="{E98A694E-3C3B-D8A4-63E5-DAABF0615FB5}"/>
          </ac:spMkLst>
        </pc:spChg>
        <pc:spChg chg="del mod topLvl">
          <ac:chgData name="Wilson, Danielle" userId="e48fdc7b-4946-41ea-b036-15366698514b" providerId="ADAL" clId="{561D5007-1E30-4C04-9779-82ECE7B5C6B2}" dt="2024-11-29T13:17:03.376" v="305" actId="478"/>
          <ac:spMkLst>
            <pc:docMk/>
            <pc:sldMk cId="3785854189" sldId="3269"/>
            <ac:spMk id="40" creationId="{C9825321-4050-2FAC-5A67-BE31ECA9FCBA}"/>
          </ac:spMkLst>
        </pc:spChg>
        <pc:spChg chg="mod">
          <ac:chgData name="Wilson, Danielle" userId="e48fdc7b-4946-41ea-b036-15366698514b" providerId="ADAL" clId="{561D5007-1E30-4C04-9779-82ECE7B5C6B2}" dt="2024-11-29T13:06:17.812" v="231" actId="165"/>
          <ac:spMkLst>
            <pc:docMk/>
            <pc:sldMk cId="3785854189" sldId="3269"/>
            <ac:spMk id="56" creationId="{5745951C-2719-A283-9017-81D1B9FF4B71}"/>
          </ac:spMkLst>
        </pc:spChg>
        <pc:spChg chg="mod">
          <ac:chgData name="Wilson, Danielle" userId="e48fdc7b-4946-41ea-b036-15366698514b" providerId="ADAL" clId="{561D5007-1E30-4C04-9779-82ECE7B5C6B2}" dt="2024-11-29T13:06:17.812" v="231" actId="165"/>
          <ac:spMkLst>
            <pc:docMk/>
            <pc:sldMk cId="3785854189" sldId="3269"/>
            <ac:spMk id="57" creationId="{EB4F8B25-9127-C7DF-E279-7086138B9500}"/>
          </ac:spMkLst>
        </pc:spChg>
        <pc:spChg chg="mod">
          <ac:chgData name="Wilson, Danielle" userId="e48fdc7b-4946-41ea-b036-15366698514b" providerId="ADAL" clId="{561D5007-1E30-4C04-9779-82ECE7B5C6B2}" dt="2024-11-29T13:06:17.812" v="231" actId="165"/>
          <ac:spMkLst>
            <pc:docMk/>
            <pc:sldMk cId="3785854189" sldId="3269"/>
            <ac:spMk id="58" creationId="{E491DBE3-3C7A-AA72-0DDC-B9266E655102}"/>
          </ac:spMkLst>
        </pc:spChg>
        <pc:spChg chg="del mod topLvl">
          <ac:chgData name="Wilson, Danielle" userId="e48fdc7b-4946-41ea-b036-15366698514b" providerId="ADAL" clId="{561D5007-1E30-4C04-9779-82ECE7B5C6B2}" dt="2024-11-29T13:17:11.370" v="307" actId="478"/>
          <ac:spMkLst>
            <pc:docMk/>
            <pc:sldMk cId="3785854189" sldId="3269"/>
            <ac:spMk id="61" creationId="{AE332863-BBB6-3C62-0B93-B4D34AFB45C4}"/>
          </ac:spMkLst>
        </pc:spChg>
        <pc:spChg chg="mod topLvl">
          <ac:chgData name="Wilson, Danielle" userId="e48fdc7b-4946-41ea-b036-15366698514b" providerId="ADAL" clId="{561D5007-1E30-4C04-9779-82ECE7B5C6B2}" dt="2024-11-29T13:18:17.763" v="354" actId="1076"/>
          <ac:spMkLst>
            <pc:docMk/>
            <pc:sldMk cId="3785854189" sldId="3269"/>
            <ac:spMk id="62" creationId="{49DE95D3-F090-21A4-4345-FB698490F8A5}"/>
          </ac:spMkLst>
        </pc:spChg>
        <pc:spChg chg="del mod topLvl">
          <ac:chgData name="Wilson, Danielle" userId="e48fdc7b-4946-41ea-b036-15366698514b" providerId="ADAL" clId="{561D5007-1E30-4C04-9779-82ECE7B5C6B2}" dt="2024-11-29T13:17:48.260" v="352" actId="478"/>
          <ac:spMkLst>
            <pc:docMk/>
            <pc:sldMk cId="3785854189" sldId="3269"/>
            <ac:spMk id="63" creationId="{6C41C912-8160-5776-0F41-F25E541D0D2C}"/>
          </ac:spMkLst>
        </pc:spChg>
        <pc:spChg chg="mod topLvl">
          <ac:chgData name="Wilson, Danielle" userId="e48fdc7b-4946-41ea-b036-15366698514b" providerId="ADAL" clId="{561D5007-1E30-4C04-9779-82ECE7B5C6B2}" dt="2024-11-29T13:18:17.763" v="354" actId="1076"/>
          <ac:spMkLst>
            <pc:docMk/>
            <pc:sldMk cId="3785854189" sldId="3269"/>
            <ac:spMk id="65" creationId="{1F169210-8377-60D7-18D8-2E37BC414E71}"/>
          </ac:spMkLst>
        </pc:spChg>
        <pc:spChg chg="mod topLvl">
          <ac:chgData name="Wilson, Danielle" userId="e48fdc7b-4946-41ea-b036-15366698514b" providerId="ADAL" clId="{561D5007-1E30-4C04-9779-82ECE7B5C6B2}" dt="2024-11-29T13:18:34.130" v="359" actId="1076"/>
          <ac:spMkLst>
            <pc:docMk/>
            <pc:sldMk cId="3785854189" sldId="3269"/>
            <ac:spMk id="69" creationId="{781FFAE3-C8D0-AC73-3B91-81F57C324BC9}"/>
          </ac:spMkLst>
        </pc:spChg>
        <pc:grpChg chg="del mod topLvl">
          <ac:chgData name="Wilson, Danielle" userId="e48fdc7b-4946-41ea-b036-15366698514b" providerId="ADAL" clId="{561D5007-1E30-4C04-9779-82ECE7B5C6B2}" dt="2024-11-29T13:17:03.376" v="305" actId="478"/>
          <ac:grpSpMkLst>
            <pc:docMk/>
            <pc:sldMk cId="3785854189" sldId="3269"/>
            <ac:grpSpMk id="18" creationId="{9658827E-52C1-C793-C159-E2B2EDD87F44}"/>
          </ac:grpSpMkLst>
        </pc:grpChg>
        <pc:grpChg chg="del mod topLvl">
          <ac:chgData name="Wilson, Danielle" userId="e48fdc7b-4946-41ea-b036-15366698514b" providerId="ADAL" clId="{561D5007-1E30-4C04-9779-82ECE7B5C6B2}" dt="2024-11-29T13:17:06.160" v="306" actId="478"/>
          <ac:grpSpMkLst>
            <pc:docMk/>
            <pc:sldMk cId="3785854189" sldId="3269"/>
            <ac:grpSpMk id="60" creationId="{37709CA3-A40B-1E2B-CF29-21242444E7F5}"/>
          </ac:grpSpMkLst>
        </pc:grpChg>
        <pc:grpChg chg="del">
          <ac:chgData name="Wilson, Danielle" userId="e48fdc7b-4946-41ea-b036-15366698514b" providerId="ADAL" clId="{561D5007-1E30-4C04-9779-82ECE7B5C6B2}" dt="2024-11-29T13:06:17.812" v="231" actId="165"/>
          <ac:grpSpMkLst>
            <pc:docMk/>
            <pc:sldMk cId="3785854189" sldId="3269"/>
            <ac:grpSpMk id="70" creationId="{F7FFBF14-0C55-6D2F-C061-6BD38C00A2E9}"/>
          </ac:grpSpMkLst>
        </pc:grpChg>
        <pc:picChg chg="mod topLvl">
          <ac:chgData name="Wilson, Danielle" userId="e48fdc7b-4946-41ea-b036-15366698514b" providerId="ADAL" clId="{561D5007-1E30-4C04-9779-82ECE7B5C6B2}" dt="2024-11-29T13:17:18.977" v="309" actId="1076"/>
          <ac:picMkLst>
            <pc:docMk/>
            <pc:sldMk cId="3785854189" sldId="3269"/>
            <ac:picMk id="7" creationId="{98387152-7B79-699D-127E-CADE1D665686}"/>
          </ac:picMkLst>
        </pc:picChg>
        <pc:picChg chg="mod">
          <ac:chgData name="Wilson, Danielle" userId="e48fdc7b-4946-41ea-b036-15366698514b" providerId="ADAL" clId="{561D5007-1E30-4C04-9779-82ECE7B5C6B2}" dt="2024-11-29T13:06:17.812" v="231" actId="165"/>
          <ac:picMkLst>
            <pc:docMk/>
            <pc:sldMk cId="3785854189" sldId="3269"/>
            <ac:picMk id="9" creationId="{8448886E-4CA2-BAB1-0D34-532FAC797C05}"/>
          </ac:picMkLst>
        </pc:picChg>
        <pc:picChg chg="mod topLvl">
          <ac:chgData name="Wilson, Danielle" userId="e48fdc7b-4946-41ea-b036-15366698514b" providerId="ADAL" clId="{561D5007-1E30-4C04-9779-82ECE7B5C6B2}" dt="2024-11-29T13:17:56.996" v="353" actId="1076"/>
          <ac:picMkLst>
            <pc:docMk/>
            <pc:sldMk cId="3785854189" sldId="3269"/>
            <ac:picMk id="30" creationId="{71B61B1B-97A8-4A52-9ABC-955FE0410BB2}"/>
          </ac:picMkLst>
        </pc:picChg>
        <pc:picChg chg="mod topLvl">
          <ac:chgData name="Wilson, Danielle" userId="e48fdc7b-4946-41ea-b036-15366698514b" providerId="ADAL" clId="{561D5007-1E30-4C04-9779-82ECE7B5C6B2}" dt="2024-11-29T13:18:29.094" v="358" actId="1076"/>
          <ac:picMkLst>
            <pc:docMk/>
            <pc:sldMk cId="3785854189" sldId="3269"/>
            <ac:picMk id="32" creationId="{AEAA2F3B-930D-D838-5A65-7F6013FCD49A}"/>
          </ac:picMkLst>
        </pc:picChg>
        <pc:picChg chg="del mod topLvl">
          <ac:chgData name="Wilson, Danielle" userId="e48fdc7b-4946-41ea-b036-15366698514b" providerId="ADAL" clId="{561D5007-1E30-4C04-9779-82ECE7B5C6B2}" dt="2024-11-29T13:17:03.376" v="305" actId="478"/>
          <ac:picMkLst>
            <pc:docMk/>
            <pc:sldMk cId="3785854189" sldId="3269"/>
            <ac:picMk id="33" creationId="{3C449B72-981F-7AB7-6865-FF5709817C5C}"/>
          </ac:picMkLst>
        </pc:picChg>
        <pc:picChg chg="del mod topLvl">
          <ac:chgData name="Wilson, Danielle" userId="e48fdc7b-4946-41ea-b036-15366698514b" providerId="ADAL" clId="{561D5007-1E30-4C04-9779-82ECE7B5C6B2}" dt="2024-11-29T13:17:03.376" v="305" actId="478"/>
          <ac:picMkLst>
            <pc:docMk/>
            <pc:sldMk cId="3785854189" sldId="3269"/>
            <ac:picMk id="35" creationId="{7EC220AE-2095-076B-945E-521A43BCA9BA}"/>
          </ac:picMkLst>
        </pc:pic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3" creationId="{ADFD5ACE-6798-352E-43F4-39127BD1DFC2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4" creationId="{06B0455A-9473-A04F-2836-051E0E5D3599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5" creationId="{F76A54C4-D49C-D471-BF4D-882BFD9946D8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8" creationId="{CDDC08F9-9F8C-FA1C-6247-DAEAEF11E8D7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10" creationId="{4E164F70-B2D4-A797-1A62-D90A4E031E2E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11" creationId="{3530E5F5-C7BE-4542-ECD6-BF1F2A17785A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13" creationId="{D279C313-841D-34F9-C4DE-E5C96B337187}"/>
          </ac:cxnSpMkLst>
        </pc:cxnChg>
        <pc:cxnChg chg="del">
          <ac:chgData name="Wilson, Danielle" userId="e48fdc7b-4946-41ea-b036-15366698514b" providerId="ADAL" clId="{561D5007-1E30-4C04-9779-82ECE7B5C6B2}" dt="2024-11-29T13:06:03.615" v="229" actId="478"/>
          <ac:cxnSpMkLst>
            <pc:docMk/>
            <pc:sldMk cId="3785854189" sldId="3269"/>
            <ac:cxnSpMk id="14" creationId="{69206563-511D-C787-FCF7-F7CE3EBAA6EB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15" creationId="{EC73F2FF-1A9D-65E0-89A7-1CE19F659BA1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16" creationId="{2A65DA62-0E4B-062D-86D1-82CF473AD393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17" creationId="{02976B56-4ECA-1372-9343-22E905FF940D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19" creationId="{8336D300-D5A8-401E-966D-EEFA151A4BBE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20" creationId="{8FBEC64F-BC88-2D05-191D-4796B07E9E19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21" creationId="{ED02ED4C-8855-8F44-E749-89E5D9C3F9FB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22" creationId="{07252B17-42B1-345C-A6A0-391DC48DA6E3}"/>
          </ac:cxnSpMkLst>
        </pc:cxnChg>
        <pc:cxnChg chg="del">
          <ac:chgData name="Wilson, Danielle" userId="e48fdc7b-4946-41ea-b036-15366698514b" providerId="ADAL" clId="{561D5007-1E30-4C04-9779-82ECE7B5C6B2}" dt="2024-11-29T13:06:07.072" v="230" actId="478"/>
          <ac:cxnSpMkLst>
            <pc:docMk/>
            <pc:sldMk cId="3785854189" sldId="3269"/>
            <ac:cxnSpMk id="23" creationId="{7766076D-A67E-E736-C5AF-912AE58BAA10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47" creationId="{C4D297D2-392F-033F-4F4C-E210C51A1918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49" creationId="{4BBBA316-34AF-397E-B477-08A559CAB6FB}"/>
          </ac:cxnSpMkLst>
        </pc:cxnChg>
        <pc:cxnChg chg="mod">
          <ac:chgData name="Wilson, Danielle" userId="e48fdc7b-4946-41ea-b036-15366698514b" providerId="ADAL" clId="{561D5007-1E30-4C04-9779-82ECE7B5C6B2}" dt="2024-11-29T13:06:17.812" v="231" actId="165"/>
          <ac:cxnSpMkLst>
            <pc:docMk/>
            <pc:sldMk cId="3785854189" sldId="3269"/>
            <ac:cxnSpMk id="52" creationId="{F8368C58-6349-8C86-6F7D-E97C9A95A388}"/>
          </ac:cxnSpMkLst>
        </pc:cxnChg>
        <pc:cxnChg chg="mod topLvl">
          <ac:chgData name="Wilson, Danielle" userId="e48fdc7b-4946-41ea-b036-15366698514b" providerId="ADAL" clId="{561D5007-1E30-4C04-9779-82ECE7B5C6B2}" dt="2024-11-29T13:18:17.763" v="354" actId="1076"/>
          <ac:cxnSpMkLst>
            <pc:docMk/>
            <pc:sldMk cId="3785854189" sldId="3269"/>
            <ac:cxnSpMk id="68" creationId="{EC8A032F-74CB-4763-8234-F9A991B243AD}"/>
          </ac:cxnSpMkLst>
        </pc:cxnChg>
      </pc:sldChg>
      <pc:sldChg chg="addSp delSp modSp mod">
        <pc:chgData name="Wilson, Danielle" userId="e48fdc7b-4946-41ea-b036-15366698514b" providerId="ADAL" clId="{561D5007-1E30-4C04-9779-82ECE7B5C6B2}" dt="2024-11-29T12:33:52.324" v="177" actId="1035"/>
        <pc:sldMkLst>
          <pc:docMk/>
          <pc:sldMk cId="950731427" sldId="3284"/>
        </pc:sldMkLst>
        <pc:spChg chg="del">
          <ac:chgData name="Wilson, Danielle" userId="e48fdc7b-4946-41ea-b036-15366698514b" providerId="ADAL" clId="{561D5007-1E30-4C04-9779-82ECE7B5C6B2}" dt="2024-11-29T12:31:06.494" v="90" actId="478"/>
          <ac:spMkLst>
            <pc:docMk/>
            <pc:sldMk cId="950731427" sldId="3284"/>
            <ac:spMk id="3" creationId="{60935E86-A3BC-E84C-D9CE-1A9CC9CB3D3E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4" creationId="{917E7F4A-44D4-3C03-4C81-8DF5B2B175BE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5" creationId="{0CF97D1B-0C68-B8ED-B89F-3A4357D44F24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8" creationId="{5A9960F9-8977-6986-6D27-0358A7787F16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13" creationId="{FA46D900-173A-4479-D5CD-4F28DC0B8716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14" creationId="{9C387AC3-3303-A3C2-FB7B-36DB8F265F4F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16" creationId="{14180425-CCE8-2BA3-7572-04902AB0CD83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22" creationId="{88273577-04C1-DD65-191A-AD966BEF5238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27" creationId="{6084FC68-C59F-DD1D-1104-0BC2A9AFCB7E}"/>
          </ac:spMkLst>
        </pc:spChg>
        <pc:spChg chg="mod">
          <ac:chgData name="Wilson, Danielle" userId="e48fdc7b-4946-41ea-b036-15366698514b" providerId="ADAL" clId="{561D5007-1E30-4C04-9779-82ECE7B5C6B2}" dt="2024-11-29T12:33:52.324" v="177" actId="1035"/>
          <ac:spMkLst>
            <pc:docMk/>
            <pc:sldMk cId="950731427" sldId="3284"/>
            <ac:spMk id="28" creationId="{60C78E16-4F24-03AB-35E8-556BDF3FBE65}"/>
          </ac:spMkLst>
        </pc:spChg>
        <pc:grpChg chg="mod">
          <ac:chgData name="Wilson, Danielle" userId="e48fdc7b-4946-41ea-b036-15366698514b" providerId="ADAL" clId="{561D5007-1E30-4C04-9779-82ECE7B5C6B2}" dt="2024-11-29T12:33:52.324" v="177" actId="1035"/>
          <ac:grpSpMkLst>
            <pc:docMk/>
            <pc:sldMk cId="950731427" sldId="3284"/>
            <ac:grpSpMk id="10" creationId="{47DBD8EE-946B-9CE3-181C-867154D82C92}"/>
          </ac:grpSpMkLst>
        </pc:grpChg>
        <pc:picChg chg="del">
          <ac:chgData name="Wilson, Danielle" userId="e48fdc7b-4946-41ea-b036-15366698514b" providerId="ADAL" clId="{561D5007-1E30-4C04-9779-82ECE7B5C6B2}" dt="2024-11-29T12:31:04.993" v="89" actId="478"/>
          <ac:picMkLst>
            <pc:docMk/>
            <pc:sldMk cId="950731427" sldId="3284"/>
            <ac:picMk id="6" creationId="{992E0D2E-955B-A09A-D8C7-6E5DF2ADFB63}"/>
          </ac:picMkLst>
        </pc:picChg>
        <pc:picChg chg="add del mod">
          <ac:chgData name="Wilson, Danielle" userId="e48fdc7b-4946-41ea-b036-15366698514b" providerId="ADAL" clId="{561D5007-1E30-4C04-9779-82ECE7B5C6B2}" dt="2024-11-29T12:31:01.493" v="87" actId="21"/>
          <ac:picMkLst>
            <pc:docMk/>
            <pc:sldMk cId="950731427" sldId="3284"/>
            <ac:picMk id="19" creationId="{6746C969-B24C-FD6E-BD10-FFA6DC7D1825}"/>
          </ac:picMkLst>
        </pc:picChg>
        <pc:picChg chg="add mod ord">
          <ac:chgData name="Wilson, Danielle" userId="e48fdc7b-4946-41ea-b036-15366698514b" providerId="ADAL" clId="{561D5007-1E30-4C04-9779-82ECE7B5C6B2}" dt="2024-11-29T12:33:52.324" v="177" actId="1035"/>
          <ac:picMkLst>
            <pc:docMk/>
            <pc:sldMk cId="950731427" sldId="3284"/>
            <ac:picMk id="21" creationId="{6746C969-B24C-FD6E-BD10-FFA6DC7D1825}"/>
          </ac:picMkLst>
        </pc:pic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7" creationId="{F23AFE02-19D8-D9FC-557C-3C08E250A413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9" creationId="{B19DF1CC-CA63-2266-BB5F-327238C7007C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11" creationId="{F5892CBD-09F6-F389-9FF2-9C6C3C0AF251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12" creationId="{7B0E9E37-B20C-EAEF-7A04-26BC14218296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15" creationId="{7C4E0AF8-FAEE-C0F5-E24B-F19949BCBF48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17" creationId="{94E2C809-588C-433D-E417-86D00CE456A0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18" creationId="{FECF2015-1A9C-A6DB-BA4F-ED35B3ADDA6F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20" creationId="{A8AEC37A-25C3-D8C9-BFFA-5B637F32C975}"/>
          </ac:cxnSpMkLst>
        </pc:cxnChg>
        <pc:cxnChg chg="mod">
          <ac:chgData name="Wilson, Danielle" userId="e48fdc7b-4946-41ea-b036-15366698514b" providerId="ADAL" clId="{561D5007-1E30-4C04-9779-82ECE7B5C6B2}" dt="2024-11-29T12:33:52.324" v="177" actId="1035"/>
          <ac:cxnSpMkLst>
            <pc:docMk/>
            <pc:sldMk cId="950731427" sldId="3284"/>
            <ac:cxnSpMk id="25" creationId="{9878E576-3993-B5CC-0A69-7F7057010C9F}"/>
          </ac:cxnSpMkLst>
        </pc:cxnChg>
      </pc:sldChg>
      <pc:sldChg chg="modSp mod">
        <pc:chgData name="Wilson, Danielle" userId="e48fdc7b-4946-41ea-b036-15366698514b" providerId="ADAL" clId="{561D5007-1E30-4C04-9779-82ECE7B5C6B2}" dt="2024-12-09T22:44:58.075" v="8152" actId="20577"/>
        <pc:sldMkLst>
          <pc:docMk/>
          <pc:sldMk cId="687691222" sldId="3331"/>
        </pc:sldMkLst>
        <pc:spChg chg="mod">
          <ac:chgData name="Wilson, Danielle" userId="e48fdc7b-4946-41ea-b036-15366698514b" providerId="ADAL" clId="{561D5007-1E30-4C04-9779-82ECE7B5C6B2}" dt="2024-12-09T22:44:58.075" v="8152" actId="20577"/>
          <ac:spMkLst>
            <pc:docMk/>
            <pc:sldMk cId="687691222" sldId="3331"/>
            <ac:spMk id="4" creationId="{6DA5D635-AE2F-5E63-A940-49EF94E959F0}"/>
          </ac:spMkLst>
        </pc:sp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6" creationId="{93109E5E-05D0-C19F-7764-BF0C7CE190B1}"/>
          </ac:cxnSpMkLst>
        </pc:cxn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14" creationId="{369F9FF4-7497-3959-010F-0264B0389875}"/>
          </ac:cxnSpMkLst>
        </pc:cxn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17" creationId="{EBA14C78-B5A2-0DCC-696B-5272002C8FBC}"/>
          </ac:cxnSpMkLst>
        </pc:cxn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40" creationId="{CC6BAF3D-8F37-6656-5916-871DD1EE0C49}"/>
          </ac:cxnSpMkLst>
        </pc:cxn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43" creationId="{E0F3DBD4-379A-C329-E5C8-87F5697CBB30}"/>
          </ac:cxnSpMkLst>
        </pc:cxn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46" creationId="{36EFBF60-AD29-60C2-B235-24BF0924DD81}"/>
          </ac:cxnSpMkLst>
        </pc:cxn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48" creationId="{4F6A81EA-73E7-1C9A-F7C0-5EBEE24BCA08}"/>
          </ac:cxnSpMkLst>
        </pc:cxnChg>
        <pc:cxnChg chg="mod">
          <ac:chgData name="Wilson, Danielle" userId="e48fdc7b-4946-41ea-b036-15366698514b" providerId="ADAL" clId="{561D5007-1E30-4C04-9779-82ECE7B5C6B2}" dt="2024-11-30T15:48:08.249" v="451" actId="14861"/>
          <ac:cxnSpMkLst>
            <pc:docMk/>
            <pc:sldMk cId="687691222" sldId="3331"/>
            <ac:cxnSpMk id="51" creationId="{CF778933-63F3-D4D8-CDD9-D5E62C006474}"/>
          </ac:cxnSpMkLst>
        </pc:cxnChg>
      </pc:sldChg>
      <pc:sldChg chg="modSp mod">
        <pc:chgData name="Wilson, Danielle" userId="e48fdc7b-4946-41ea-b036-15366698514b" providerId="ADAL" clId="{561D5007-1E30-4C04-9779-82ECE7B5C6B2}" dt="2024-12-09T22:41:09.452" v="8111" actId="14861"/>
        <pc:sldMkLst>
          <pc:docMk/>
          <pc:sldMk cId="3225897133" sldId="3335"/>
        </pc:sldMkLst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7" creationId="{672280D1-E935-87C7-35DC-8AE4014713CB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11" creationId="{B7BFE147-3612-7B4B-83EC-385AD22A6056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14" creationId="{F7C0F8C4-71BE-E17D-FB8D-B8B87B6B0BBD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16" creationId="{C92B14EF-9734-A9A7-2885-78D39912EE28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19" creationId="{5585E03F-8753-EFCE-028B-D691BAF130CE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24" creationId="{111D8900-9B22-4AC0-C110-8DAD5193B3DA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31" creationId="{02BA8A87-4FC5-BEF8-1536-2066119A41B3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34" creationId="{2A13071F-E1BA-FD6C-8060-E480FA91034A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38" creationId="{44A05507-51C7-8243-643F-F36BECBF42C6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43" creationId="{C95E5E99-27E9-0F7B-FF5F-433F4663329E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46" creationId="{CFF4979E-02AD-1A4B-3391-EDCAD0C3C0F6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48" creationId="{C1B3FE9E-450D-2D6F-B612-358B4FE17998}"/>
          </ac:cxnSpMkLst>
        </pc:cxnChg>
        <pc:cxnChg chg="mod">
          <ac:chgData name="Wilson, Danielle" userId="e48fdc7b-4946-41ea-b036-15366698514b" providerId="ADAL" clId="{561D5007-1E30-4C04-9779-82ECE7B5C6B2}" dt="2024-12-09T22:41:09.452" v="8111" actId="14861"/>
          <ac:cxnSpMkLst>
            <pc:docMk/>
            <pc:sldMk cId="3225897133" sldId="3335"/>
            <ac:cxnSpMk id="51" creationId="{CA1A698B-6676-A49B-31B5-F13B5B8F28E6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63" creationId="{A61C12B5-75DC-DD39-3105-45F6A3AD1023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67" creationId="{35020450-8E4D-2782-BF98-60634C389C09}"/>
          </ac:cxnSpMkLst>
        </pc:cxnChg>
        <pc:cxnChg chg="mod">
          <ac:chgData name="Wilson, Danielle" userId="e48fdc7b-4946-41ea-b036-15366698514b" providerId="ADAL" clId="{561D5007-1E30-4C04-9779-82ECE7B5C6B2}" dt="2024-11-26T21:34:02.476" v="60" actId="14861"/>
          <ac:cxnSpMkLst>
            <pc:docMk/>
            <pc:sldMk cId="3225897133" sldId="3335"/>
            <ac:cxnSpMk id="69" creationId="{3D165A3B-8ECE-B568-9857-107BE8106B49}"/>
          </ac:cxnSpMkLst>
        </pc:cxnChg>
      </pc:sldChg>
      <pc:sldChg chg="addSp modSp mod">
        <pc:chgData name="Wilson, Danielle" userId="e48fdc7b-4946-41ea-b036-15366698514b" providerId="ADAL" clId="{561D5007-1E30-4C04-9779-82ECE7B5C6B2}" dt="2024-12-10T12:59:14.081" v="12393" actId="20577"/>
        <pc:sldMkLst>
          <pc:docMk/>
          <pc:sldMk cId="504809710" sldId="3345"/>
        </pc:sldMkLst>
        <pc:spChg chg="add mod ord">
          <ac:chgData name="Wilson, Danielle" userId="e48fdc7b-4946-41ea-b036-15366698514b" providerId="ADAL" clId="{561D5007-1E30-4C04-9779-82ECE7B5C6B2}" dt="2024-12-09T22:19:19.933" v="7816" actId="167"/>
          <ac:spMkLst>
            <pc:docMk/>
            <pc:sldMk cId="504809710" sldId="3345"/>
            <ac:spMk id="2" creationId="{72E3C7C9-EDDB-B7AE-4B15-D00EA38FEA0C}"/>
          </ac:spMkLst>
        </pc:spChg>
        <pc:spChg chg="mod">
          <ac:chgData name="Wilson, Danielle" userId="e48fdc7b-4946-41ea-b036-15366698514b" providerId="ADAL" clId="{561D5007-1E30-4C04-9779-82ECE7B5C6B2}" dt="2024-12-09T22:37:39.300" v="8082" actId="20577"/>
          <ac:spMkLst>
            <pc:docMk/>
            <pc:sldMk cId="504809710" sldId="3345"/>
            <ac:spMk id="4" creationId="{99AB89A2-DE34-1138-B7D5-4D12497F56BA}"/>
          </ac:spMkLst>
        </pc:spChg>
        <pc:spChg chg="mod">
          <ac:chgData name="Wilson, Danielle" userId="e48fdc7b-4946-41ea-b036-15366698514b" providerId="ADAL" clId="{561D5007-1E30-4C04-9779-82ECE7B5C6B2}" dt="2024-12-10T12:59:14.081" v="12393" actId="20577"/>
          <ac:spMkLst>
            <pc:docMk/>
            <pc:sldMk cId="504809710" sldId="3345"/>
            <ac:spMk id="5" creationId="{11C503E8-886C-AF95-53B6-AE738627C93F}"/>
          </ac:spMkLst>
        </pc:spChg>
      </pc:sldChg>
      <pc:sldChg chg="modSp mod">
        <pc:chgData name="Wilson, Danielle" userId="e48fdc7b-4946-41ea-b036-15366698514b" providerId="ADAL" clId="{561D5007-1E30-4C04-9779-82ECE7B5C6B2}" dt="2024-12-09T22:43:10.683" v="8113" actId="20577"/>
        <pc:sldMkLst>
          <pc:docMk/>
          <pc:sldMk cId="2038470785" sldId="3363"/>
        </pc:sldMkLst>
        <pc:spChg chg="mod">
          <ac:chgData name="Wilson, Danielle" userId="e48fdc7b-4946-41ea-b036-15366698514b" providerId="ADAL" clId="{561D5007-1E30-4C04-9779-82ECE7B5C6B2}" dt="2024-12-09T22:43:10.683" v="8113" actId="20577"/>
          <ac:spMkLst>
            <pc:docMk/>
            <pc:sldMk cId="2038470785" sldId="3363"/>
            <ac:spMk id="5" creationId="{484E1A19-4881-A327-D87E-F377F74F6450}"/>
          </ac:spMkLst>
        </pc:spChg>
      </pc:sldChg>
      <pc:sldChg chg="addSp delSp modSp mod">
        <pc:chgData name="Wilson, Danielle" userId="e48fdc7b-4946-41ea-b036-15366698514b" providerId="ADAL" clId="{561D5007-1E30-4C04-9779-82ECE7B5C6B2}" dt="2024-12-10T13:48:17.430" v="13722" actId="20577"/>
        <pc:sldMkLst>
          <pc:docMk/>
          <pc:sldMk cId="459633470" sldId="3377"/>
        </pc:sldMkLst>
        <pc:spChg chg="add mod">
          <ac:chgData name="Wilson, Danielle" userId="e48fdc7b-4946-41ea-b036-15366698514b" providerId="ADAL" clId="{561D5007-1E30-4C04-9779-82ECE7B5C6B2}" dt="2024-12-03T17:24:59.849" v="4679" actId="1076"/>
          <ac:spMkLst>
            <pc:docMk/>
            <pc:sldMk cId="459633470" sldId="3377"/>
            <ac:spMk id="3" creationId="{4E618645-7FEA-AA91-9B1E-3E534890D9C4}"/>
          </ac:spMkLst>
        </pc:spChg>
        <pc:spChg chg="add mod">
          <ac:chgData name="Wilson, Danielle" userId="e48fdc7b-4946-41ea-b036-15366698514b" providerId="ADAL" clId="{561D5007-1E30-4C04-9779-82ECE7B5C6B2}" dt="2024-12-09T22:48:02.124" v="8295" actId="20577"/>
          <ac:spMkLst>
            <pc:docMk/>
            <pc:sldMk cId="459633470" sldId="3377"/>
            <ac:spMk id="5" creationId="{AAEC254B-D243-F093-C2FA-95EDC0DC8015}"/>
          </ac:spMkLst>
        </pc:spChg>
        <pc:spChg chg="mod">
          <ac:chgData name="Wilson, Danielle" userId="e48fdc7b-4946-41ea-b036-15366698514b" providerId="ADAL" clId="{561D5007-1E30-4C04-9779-82ECE7B5C6B2}" dt="2024-11-30T16:26:16.580" v="728" actId="20577"/>
          <ac:spMkLst>
            <pc:docMk/>
            <pc:sldMk cId="459633470" sldId="3377"/>
            <ac:spMk id="8" creationId="{CAF9E152-6C17-CD47-C5F3-570E1D123A58}"/>
          </ac:spMkLst>
        </pc:spChg>
        <pc:spChg chg="mod">
          <ac:chgData name="Wilson, Danielle" userId="e48fdc7b-4946-41ea-b036-15366698514b" providerId="ADAL" clId="{561D5007-1E30-4C04-9779-82ECE7B5C6B2}" dt="2024-12-10T13:48:17.430" v="13722" actId="20577"/>
          <ac:spMkLst>
            <pc:docMk/>
            <pc:sldMk cId="459633470" sldId="3377"/>
            <ac:spMk id="9" creationId="{93455F40-8443-D344-01A6-49DF16E04CFB}"/>
          </ac:spMkLst>
        </pc:spChg>
        <pc:picChg chg="del">
          <ac:chgData name="Wilson, Danielle" userId="e48fdc7b-4946-41ea-b036-15366698514b" providerId="ADAL" clId="{561D5007-1E30-4C04-9779-82ECE7B5C6B2}" dt="2024-11-30T16:33:30.917" v="736" actId="478"/>
          <ac:picMkLst>
            <pc:docMk/>
            <pc:sldMk cId="459633470" sldId="3377"/>
            <ac:picMk id="5" creationId="{B149C1B9-B398-257B-A0BA-BE1CE288A1C8}"/>
          </ac:picMkLst>
        </pc:picChg>
        <pc:picChg chg="add del mod ord">
          <ac:chgData name="Wilson, Danielle" userId="e48fdc7b-4946-41ea-b036-15366698514b" providerId="ADAL" clId="{561D5007-1E30-4C04-9779-82ECE7B5C6B2}" dt="2024-11-30T16:37:22.762" v="762" actId="478"/>
          <ac:picMkLst>
            <pc:docMk/>
            <pc:sldMk cId="459633470" sldId="3377"/>
            <ac:picMk id="6" creationId="{62263C26-0C73-22F2-55D0-979196DE93B1}"/>
          </ac:picMkLst>
        </pc:picChg>
        <pc:picChg chg="add mod ord">
          <ac:chgData name="Wilson, Danielle" userId="e48fdc7b-4946-41ea-b036-15366698514b" providerId="ADAL" clId="{561D5007-1E30-4C04-9779-82ECE7B5C6B2}" dt="2024-12-09T22:47:42.099" v="8278" actId="1076"/>
          <ac:picMkLst>
            <pc:docMk/>
            <pc:sldMk cId="459633470" sldId="3377"/>
            <ac:picMk id="28" creationId="{EA59F1D8-B142-3949-EC21-4A564DF66A51}"/>
          </ac:picMkLst>
        </pc:picChg>
        <pc:cxnChg chg="add mod">
          <ac:chgData name="Wilson, Danielle" userId="e48fdc7b-4946-41ea-b036-15366698514b" providerId="ADAL" clId="{561D5007-1E30-4C04-9779-82ECE7B5C6B2}" dt="2024-12-03T17:25:03.951" v="4681" actId="14100"/>
          <ac:cxnSpMkLst>
            <pc:docMk/>
            <pc:sldMk cId="459633470" sldId="3377"/>
            <ac:cxnSpMk id="4" creationId="{5C72B204-FD28-8C0D-7EDB-1288279B14FE}"/>
          </ac:cxnSpMkLst>
        </pc:cxnChg>
        <pc:cxnChg chg="add mod">
          <ac:chgData name="Wilson, Danielle" userId="e48fdc7b-4946-41ea-b036-15366698514b" providerId="ADAL" clId="{561D5007-1E30-4C04-9779-82ECE7B5C6B2}" dt="2024-12-09T22:48:10.629" v="8297" actId="14100"/>
          <ac:cxnSpMkLst>
            <pc:docMk/>
            <pc:sldMk cId="459633470" sldId="3377"/>
            <ac:cxnSpMk id="6" creationId="{C6CD083B-A118-FFF3-3231-5F2135D6EF01}"/>
          </ac:cxnSpMkLst>
        </pc:cxnChg>
        <pc:cxnChg chg="mod">
          <ac:chgData name="Wilson, Danielle" userId="e48fdc7b-4946-41ea-b036-15366698514b" providerId="ADAL" clId="{561D5007-1E30-4C04-9779-82ECE7B5C6B2}" dt="2024-12-10T13:48:09.737" v="13698" actId="20577"/>
          <ac:cxnSpMkLst>
            <pc:docMk/>
            <pc:sldMk cId="459633470" sldId="3377"/>
            <ac:cxnSpMk id="10" creationId="{9CB6B2E0-7408-4955-21A6-C08F5A90A619}"/>
          </ac:cxnSpMkLst>
        </pc:cxnChg>
        <pc:cxnChg chg="mod">
          <ac:chgData name="Wilson, Danielle" userId="e48fdc7b-4946-41ea-b036-15366698514b" providerId="ADAL" clId="{561D5007-1E30-4C04-9779-82ECE7B5C6B2}" dt="2024-11-30T16:34:08.035" v="748" actId="14100"/>
          <ac:cxnSpMkLst>
            <pc:docMk/>
            <pc:sldMk cId="459633470" sldId="3377"/>
            <ac:cxnSpMk id="12" creationId="{CF6DEA1C-34DB-BB84-6102-9E86211FD628}"/>
          </ac:cxnSpMkLst>
        </pc:cxnChg>
        <pc:cxnChg chg="mod">
          <ac:chgData name="Wilson, Danielle" userId="e48fdc7b-4946-41ea-b036-15366698514b" providerId="ADAL" clId="{561D5007-1E30-4C04-9779-82ECE7B5C6B2}" dt="2024-11-30T16:33:58.289" v="745" actId="14100"/>
          <ac:cxnSpMkLst>
            <pc:docMk/>
            <pc:sldMk cId="459633470" sldId="3377"/>
            <ac:cxnSpMk id="15" creationId="{8D7F0FEF-ACC0-44A5-B1DC-59E4F6CC9353}"/>
          </ac:cxnSpMkLst>
        </pc:cxnChg>
        <pc:cxnChg chg="add mod">
          <ac:chgData name="Wilson, Danielle" userId="e48fdc7b-4946-41ea-b036-15366698514b" providerId="ADAL" clId="{561D5007-1E30-4C04-9779-82ECE7B5C6B2}" dt="2024-12-09T22:48:20.642" v="8300" actId="14100"/>
          <ac:cxnSpMkLst>
            <pc:docMk/>
            <pc:sldMk cId="459633470" sldId="3377"/>
            <ac:cxnSpMk id="17" creationId="{DC143941-A445-08E8-CB0E-D475D55DEFEA}"/>
          </ac:cxnSpMkLst>
        </pc:cxnChg>
        <pc:cxnChg chg="mod">
          <ac:chgData name="Wilson, Danielle" userId="e48fdc7b-4946-41ea-b036-15366698514b" providerId="ADAL" clId="{561D5007-1E30-4C04-9779-82ECE7B5C6B2}" dt="2024-11-30T16:25:17.011" v="693" actId="14861"/>
          <ac:cxnSpMkLst>
            <pc:docMk/>
            <pc:sldMk cId="459633470" sldId="3377"/>
            <ac:cxnSpMk id="19" creationId="{0768FEDD-308D-BFA0-3784-3510CEA1879A}"/>
          </ac:cxnSpMkLst>
        </pc:cxnChg>
        <pc:cxnChg chg="mod">
          <ac:chgData name="Wilson, Danielle" userId="e48fdc7b-4946-41ea-b036-15366698514b" providerId="ADAL" clId="{561D5007-1E30-4C04-9779-82ECE7B5C6B2}" dt="2024-11-30T16:25:17.011" v="693" actId="14861"/>
          <ac:cxnSpMkLst>
            <pc:docMk/>
            <pc:sldMk cId="459633470" sldId="3377"/>
            <ac:cxnSpMk id="22" creationId="{9C5850D6-5836-CCBF-FBA6-B2B8A7358F98}"/>
          </ac:cxnSpMkLst>
        </pc:cxnChg>
        <pc:cxnChg chg="add mod">
          <ac:chgData name="Wilson, Danielle" userId="e48fdc7b-4946-41ea-b036-15366698514b" providerId="ADAL" clId="{561D5007-1E30-4C04-9779-82ECE7B5C6B2}" dt="2024-12-09T22:48:28.324" v="8303" actId="14100"/>
          <ac:cxnSpMkLst>
            <pc:docMk/>
            <pc:sldMk cId="459633470" sldId="3377"/>
            <ac:cxnSpMk id="23" creationId="{35F0D76A-1A7A-4384-21CD-2BA586DC2448}"/>
          </ac:cxnSpMkLst>
        </pc:cxnChg>
        <pc:cxnChg chg="mod">
          <ac:chgData name="Wilson, Danielle" userId="e48fdc7b-4946-41ea-b036-15366698514b" providerId="ADAL" clId="{561D5007-1E30-4C04-9779-82ECE7B5C6B2}" dt="2024-11-30T16:25:17.011" v="693" actId="14861"/>
          <ac:cxnSpMkLst>
            <pc:docMk/>
            <pc:sldMk cId="459633470" sldId="3377"/>
            <ac:cxnSpMk id="24" creationId="{3A895E72-B0A3-7669-C4FF-C55DA7452D82}"/>
          </ac:cxnSpMkLst>
        </pc:cxnChg>
        <pc:cxnChg chg="mod">
          <ac:chgData name="Wilson, Danielle" userId="e48fdc7b-4946-41ea-b036-15366698514b" providerId="ADAL" clId="{561D5007-1E30-4C04-9779-82ECE7B5C6B2}" dt="2024-11-30T16:25:17.011" v="693" actId="14861"/>
          <ac:cxnSpMkLst>
            <pc:docMk/>
            <pc:sldMk cId="459633470" sldId="3377"/>
            <ac:cxnSpMk id="26" creationId="{4E7E4826-616C-83DE-1BB6-1BB0FEF8A690}"/>
          </ac:cxnSpMkLst>
        </pc:cxnChg>
        <pc:cxnChg chg="mod">
          <ac:chgData name="Wilson, Danielle" userId="e48fdc7b-4946-41ea-b036-15366698514b" providerId="ADAL" clId="{561D5007-1E30-4C04-9779-82ECE7B5C6B2}" dt="2024-11-30T16:25:17.011" v="693" actId="14861"/>
          <ac:cxnSpMkLst>
            <pc:docMk/>
            <pc:sldMk cId="459633470" sldId="3377"/>
            <ac:cxnSpMk id="31" creationId="{8AFF343E-88BA-1523-D1E0-9831698FCDD4}"/>
          </ac:cxnSpMkLst>
        </pc:cxnChg>
        <pc:cxnChg chg="mod">
          <ac:chgData name="Wilson, Danielle" userId="e48fdc7b-4946-41ea-b036-15366698514b" providerId="ADAL" clId="{561D5007-1E30-4C04-9779-82ECE7B5C6B2}" dt="2024-11-30T16:25:44.541" v="695" actId="14100"/>
          <ac:cxnSpMkLst>
            <pc:docMk/>
            <pc:sldMk cId="459633470" sldId="3377"/>
            <ac:cxnSpMk id="33" creationId="{04506A65-3CD4-75AA-FBAB-2D5358076953}"/>
          </ac:cxnSpMkLst>
        </pc:cxnChg>
        <pc:cxnChg chg="mod">
          <ac:chgData name="Wilson, Danielle" userId="e48fdc7b-4946-41ea-b036-15366698514b" providerId="ADAL" clId="{561D5007-1E30-4C04-9779-82ECE7B5C6B2}" dt="2024-11-30T16:25:17.011" v="693" actId="14861"/>
          <ac:cxnSpMkLst>
            <pc:docMk/>
            <pc:sldMk cId="459633470" sldId="3377"/>
            <ac:cxnSpMk id="37" creationId="{018ADDB3-A502-0CAA-8E56-3A08C6640CFB}"/>
          </ac:cxnSpMkLst>
        </pc:cxnChg>
        <pc:cxnChg chg="mod">
          <ac:chgData name="Wilson, Danielle" userId="e48fdc7b-4946-41ea-b036-15366698514b" providerId="ADAL" clId="{561D5007-1E30-4C04-9779-82ECE7B5C6B2}" dt="2024-11-30T16:25:17.011" v="693" actId="14861"/>
          <ac:cxnSpMkLst>
            <pc:docMk/>
            <pc:sldMk cId="459633470" sldId="3377"/>
            <ac:cxnSpMk id="39" creationId="{59D36E4E-6AFD-1C7B-812C-E3A395D593FB}"/>
          </ac:cxnSpMkLst>
        </pc:cxnChg>
      </pc:sldChg>
      <pc:sldChg chg="addSp delSp modSp mod">
        <pc:chgData name="Wilson, Danielle" userId="e48fdc7b-4946-41ea-b036-15366698514b" providerId="ADAL" clId="{561D5007-1E30-4C04-9779-82ECE7B5C6B2}" dt="2024-12-10T13:49:37.294" v="13729" actId="115"/>
        <pc:sldMkLst>
          <pc:docMk/>
          <pc:sldMk cId="2394362656" sldId="3382"/>
        </pc:sldMkLst>
        <pc:spChg chg="mod">
          <ac:chgData name="Wilson, Danielle" userId="e48fdc7b-4946-41ea-b036-15366698514b" providerId="ADAL" clId="{561D5007-1E30-4C04-9779-82ECE7B5C6B2}" dt="2024-11-30T16:21:02.803" v="468" actId="1076"/>
          <ac:spMkLst>
            <pc:docMk/>
            <pc:sldMk cId="2394362656" sldId="3382"/>
            <ac:spMk id="6" creationId="{27D3875A-39EB-77B2-4758-01C542998F3B}"/>
          </ac:spMkLst>
        </pc:spChg>
        <pc:spChg chg="mod">
          <ac:chgData name="Wilson, Danielle" userId="e48fdc7b-4946-41ea-b036-15366698514b" providerId="ADAL" clId="{561D5007-1E30-4C04-9779-82ECE7B5C6B2}" dt="2024-11-30T16:21:17.153" v="471" actId="14100"/>
          <ac:spMkLst>
            <pc:docMk/>
            <pc:sldMk cId="2394362656" sldId="3382"/>
            <ac:spMk id="15" creationId="{B12878A5-DEF3-F7D0-1F85-B6EB0D181C2B}"/>
          </ac:spMkLst>
        </pc:spChg>
        <pc:spChg chg="mod">
          <ac:chgData name="Wilson, Danielle" userId="e48fdc7b-4946-41ea-b036-15366698514b" providerId="ADAL" clId="{561D5007-1E30-4C04-9779-82ECE7B5C6B2}" dt="2024-12-10T13:49:37.294" v="13729" actId="115"/>
          <ac:spMkLst>
            <pc:docMk/>
            <pc:sldMk cId="2394362656" sldId="3382"/>
            <ac:spMk id="20" creationId="{69A74CEC-2DA1-1F20-26DB-74610C41F97C}"/>
          </ac:spMkLst>
        </pc:spChg>
        <pc:spChg chg="mod">
          <ac:chgData name="Wilson, Danielle" userId="e48fdc7b-4946-41ea-b036-15366698514b" providerId="ADAL" clId="{561D5007-1E30-4C04-9779-82ECE7B5C6B2}" dt="2024-11-30T16:20:45.820" v="467" actId="14100"/>
          <ac:spMkLst>
            <pc:docMk/>
            <pc:sldMk cId="2394362656" sldId="3382"/>
            <ac:spMk id="34" creationId="{DBBF37FD-5504-7F94-DE9D-15CD875DDD72}"/>
          </ac:spMkLst>
        </pc:spChg>
        <pc:spChg chg="mod">
          <ac:chgData name="Wilson, Danielle" userId="e48fdc7b-4946-41ea-b036-15366698514b" providerId="ADAL" clId="{561D5007-1E30-4C04-9779-82ECE7B5C6B2}" dt="2024-11-30T16:24:46.167" v="692" actId="20577"/>
          <ac:spMkLst>
            <pc:docMk/>
            <pc:sldMk cId="2394362656" sldId="3382"/>
            <ac:spMk id="40" creationId="{BA90FDC5-BE1A-ABA4-D9AC-81A427FAA39D}"/>
          </ac:spMkLst>
        </pc:spChg>
        <pc:spChg chg="mod">
          <ac:chgData name="Wilson, Danielle" userId="e48fdc7b-4946-41ea-b036-15366698514b" providerId="ADAL" clId="{561D5007-1E30-4C04-9779-82ECE7B5C6B2}" dt="2024-12-03T13:49:42.412" v="1195" actId="113"/>
          <ac:spMkLst>
            <pc:docMk/>
            <pc:sldMk cId="2394362656" sldId="3382"/>
            <ac:spMk id="49" creationId="{9CFDC473-87C1-7F43-16CB-4C4AFA260EEE}"/>
          </ac:spMkLst>
        </pc:spChg>
        <pc:spChg chg="mod">
          <ac:chgData name="Wilson, Danielle" userId="e48fdc7b-4946-41ea-b036-15366698514b" providerId="ADAL" clId="{561D5007-1E30-4C04-9779-82ECE7B5C6B2}" dt="2024-12-03T13:49:54.966" v="1204" actId="1035"/>
          <ac:spMkLst>
            <pc:docMk/>
            <pc:sldMk cId="2394362656" sldId="3382"/>
            <ac:spMk id="50" creationId="{0781908A-D297-4C36-FFD4-AD4F4C139B5F}"/>
          </ac:spMkLst>
        </pc:spChg>
        <pc:spChg chg="mod">
          <ac:chgData name="Wilson, Danielle" userId="e48fdc7b-4946-41ea-b036-15366698514b" providerId="ADAL" clId="{561D5007-1E30-4C04-9779-82ECE7B5C6B2}" dt="2024-11-30T16:22:45.083" v="485" actId="1076"/>
          <ac:spMkLst>
            <pc:docMk/>
            <pc:sldMk cId="2394362656" sldId="3382"/>
            <ac:spMk id="51" creationId="{0B69CD1A-62B6-DDB0-85BD-D6E3886F2035}"/>
          </ac:spMkLst>
        </pc:spChg>
        <pc:picChg chg="add mod ord">
          <ac:chgData name="Wilson, Danielle" userId="e48fdc7b-4946-41ea-b036-15366698514b" providerId="ADAL" clId="{561D5007-1E30-4C04-9779-82ECE7B5C6B2}" dt="2024-11-30T16:20:18.423" v="462" actId="167"/>
          <ac:picMkLst>
            <pc:docMk/>
            <pc:sldMk cId="2394362656" sldId="3382"/>
            <ac:picMk id="3" creationId="{C1A1578B-F380-A5A4-9AF9-D47868D7DC2A}"/>
          </ac:picMkLst>
        </pc:picChg>
        <pc:picChg chg="del">
          <ac:chgData name="Wilson, Danielle" userId="e48fdc7b-4946-41ea-b036-15366698514b" providerId="ADAL" clId="{561D5007-1E30-4C04-9779-82ECE7B5C6B2}" dt="2024-11-30T16:20:20.716" v="463" actId="478"/>
          <ac:picMkLst>
            <pc:docMk/>
            <pc:sldMk cId="2394362656" sldId="3382"/>
            <ac:picMk id="5" creationId="{0CEDAE1B-B358-F626-48E6-FE9119026E0D}"/>
          </ac:picMkLst>
        </pc:picChg>
        <pc:cxnChg chg="mod">
          <ac:chgData name="Wilson, Danielle" userId="e48fdc7b-4946-41ea-b036-15366698514b" providerId="ADAL" clId="{561D5007-1E30-4C04-9779-82ECE7B5C6B2}" dt="2024-11-30T16:21:02.803" v="468" actId="1076"/>
          <ac:cxnSpMkLst>
            <pc:docMk/>
            <pc:sldMk cId="2394362656" sldId="3382"/>
            <ac:cxnSpMk id="7" creationId="{AAA5A933-0313-70E9-D22F-C133C96AABF1}"/>
          </ac:cxnSpMkLst>
        </pc:cxnChg>
        <pc:cxnChg chg="mod">
          <ac:chgData name="Wilson, Danielle" userId="e48fdc7b-4946-41ea-b036-15366698514b" providerId="ADAL" clId="{561D5007-1E30-4C04-9779-82ECE7B5C6B2}" dt="2024-11-30T16:21:06.795" v="469" actId="14100"/>
          <ac:cxnSpMkLst>
            <pc:docMk/>
            <pc:sldMk cId="2394362656" sldId="3382"/>
            <ac:cxnSpMk id="10" creationId="{70D1DFB1-DFA2-9E0C-EF79-528641C9097A}"/>
          </ac:cxnSpMkLst>
        </pc:cxnChg>
        <pc:cxnChg chg="mod">
          <ac:chgData name="Wilson, Danielle" userId="e48fdc7b-4946-41ea-b036-15366698514b" providerId="ADAL" clId="{561D5007-1E30-4C04-9779-82ECE7B5C6B2}" dt="2024-11-30T16:21:17.153" v="471" actId="14100"/>
          <ac:cxnSpMkLst>
            <pc:docMk/>
            <pc:sldMk cId="2394362656" sldId="3382"/>
            <ac:cxnSpMk id="16" creationId="{6B29023D-2595-A89D-6A2A-CF4AE0CFE3AC}"/>
          </ac:cxnSpMkLst>
        </pc:cxnChg>
        <pc:cxnChg chg="mod">
          <ac:chgData name="Wilson, Danielle" userId="e48fdc7b-4946-41ea-b036-15366698514b" providerId="ADAL" clId="{561D5007-1E30-4C04-9779-82ECE7B5C6B2}" dt="2024-11-30T15:57:45.278" v="459" actId="14861"/>
          <ac:cxnSpMkLst>
            <pc:docMk/>
            <pc:sldMk cId="2394362656" sldId="3382"/>
            <ac:cxnSpMk id="21" creationId="{D64BB6E4-C61E-863A-3C13-5455F1E37E34}"/>
          </ac:cxnSpMkLst>
        </pc:cxnChg>
        <pc:cxnChg chg="mod">
          <ac:chgData name="Wilson, Danielle" userId="e48fdc7b-4946-41ea-b036-15366698514b" providerId="ADAL" clId="{561D5007-1E30-4C04-9779-82ECE7B5C6B2}" dt="2024-11-30T15:57:45.278" v="459" actId="14861"/>
          <ac:cxnSpMkLst>
            <pc:docMk/>
            <pc:sldMk cId="2394362656" sldId="3382"/>
            <ac:cxnSpMk id="24" creationId="{CAB781ED-F507-6C31-A77B-597755016C0B}"/>
          </ac:cxnSpMkLst>
        </pc:cxnChg>
        <pc:cxnChg chg="mod">
          <ac:chgData name="Wilson, Danielle" userId="e48fdc7b-4946-41ea-b036-15366698514b" providerId="ADAL" clId="{561D5007-1E30-4C04-9779-82ECE7B5C6B2}" dt="2024-11-30T15:57:45.278" v="459" actId="14861"/>
          <ac:cxnSpMkLst>
            <pc:docMk/>
            <pc:sldMk cId="2394362656" sldId="3382"/>
            <ac:cxnSpMk id="27" creationId="{65BA9D37-BE26-0790-A754-6E39D4D55102}"/>
          </ac:cxnSpMkLst>
        </pc:cxnChg>
        <pc:cxnChg chg="mod">
          <ac:chgData name="Wilson, Danielle" userId="e48fdc7b-4946-41ea-b036-15366698514b" providerId="ADAL" clId="{561D5007-1E30-4C04-9779-82ECE7B5C6B2}" dt="2024-11-30T16:20:45.820" v="467" actId="14100"/>
          <ac:cxnSpMkLst>
            <pc:docMk/>
            <pc:sldMk cId="2394362656" sldId="3382"/>
            <ac:cxnSpMk id="35" creationId="{368209C4-DB9E-083B-AC6F-80EA69B8B6C9}"/>
          </ac:cxnSpMkLst>
        </pc:cxnChg>
        <pc:cxnChg chg="mod">
          <ac:chgData name="Wilson, Danielle" userId="e48fdc7b-4946-41ea-b036-15366698514b" providerId="ADAL" clId="{561D5007-1E30-4C04-9779-82ECE7B5C6B2}" dt="2024-11-30T16:24:45.792" v="688" actId="20577"/>
          <ac:cxnSpMkLst>
            <pc:docMk/>
            <pc:sldMk cId="2394362656" sldId="3382"/>
            <ac:cxnSpMk id="41" creationId="{B5554712-70E7-D23F-5B41-27282211D240}"/>
          </ac:cxnSpMkLst>
        </pc:cxnChg>
        <pc:cxnChg chg="del mod">
          <ac:chgData name="Wilson, Danielle" userId="e48fdc7b-4946-41ea-b036-15366698514b" providerId="ADAL" clId="{561D5007-1E30-4C04-9779-82ECE7B5C6B2}" dt="2024-11-30T16:22:14.457" v="479" actId="478"/>
          <ac:cxnSpMkLst>
            <pc:docMk/>
            <pc:sldMk cId="2394362656" sldId="3382"/>
            <ac:cxnSpMk id="52" creationId="{9B552C2F-B43D-5C00-A579-6E345A314FA0}"/>
          </ac:cxnSpMkLst>
        </pc:cxnChg>
        <pc:cxnChg chg="mod">
          <ac:chgData name="Wilson, Danielle" userId="e48fdc7b-4946-41ea-b036-15366698514b" providerId="ADAL" clId="{561D5007-1E30-4C04-9779-82ECE7B5C6B2}" dt="2024-11-30T16:22:48.147" v="486" actId="14100"/>
          <ac:cxnSpMkLst>
            <pc:docMk/>
            <pc:sldMk cId="2394362656" sldId="3382"/>
            <ac:cxnSpMk id="55" creationId="{E57E676B-7896-D8F9-710B-21A6379F39EB}"/>
          </ac:cxnSpMkLst>
        </pc:cxnChg>
      </pc:sldChg>
      <pc:sldChg chg="addSp delSp modSp mod">
        <pc:chgData name="Wilson, Danielle" userId="e48fdc7b-4946-41ea-b036-15366698514b" providerId="ADAL" clId="{561D5007-1E30-4C04-9779-82ECE7B5C6B2}" dt="2024-12-09T22:44:00.945" v="8148" actId="1076"/>
        <pc:sldMkLst>
          <pc:docMk/>
          <pc:sldMk cId="2801935466" sldId="3411"/>
        </pc:sldMkLst>
        <pc:spChg chg="add del mod">
          <ac:chgData name="Wilson, Danielle" userId="e48fdc7b-4946-41ea-b036-15366698514b" providerId="ADAL" clId="{561D5007-1E30-4C04-9779-82ECE7B5C6B2}" dt="2024-12-03T13:39:00.393" v="963" actId="1076"/>
          <ac:spMkLst>
            <pc:docMk/>
            <pc:sldMk cId="2801935466" sldId="3411"/>
            <ac:spMk id="3" creationId="{2315CBAC-68F0-6C80-C940-E4F45E4AD0AE}"/>
          </ac:spMkLst>
        </pc:spChg>
        <pc:spChg chg="del">
          <ac:chgData name="Wilson, Danielle" userId="e48fdc7b-4946-41ea-b036-15366698514b" providerId="ADAL" clId="{561D5007-1E30-4C04-9779-82ECE7B5C6B2}" dt="2024-12-03T13:36:52.398" v="901" actId="478"/>
          <ac:spMkLst>
            <pc:docMk/>
            <pc:sldMk cId="2801935466" sldId="3411"/>
            <ac:spMk id="5" creationId="{C18562EA-6146-EDE2-987A-A2B9326798A0}"/>
          </ac:spMkLst>
        </pc:spChg>
        <pc:spChg chg="mod">
          <ac:chgData name="Wilson, Danielle" userId="e48fdc7b-4946-41ea-b036-15366698514b" providerId="ADAL" clId="{561D5007-1E30-4C04-9779-82ECE7B5C6B2}" dt="2024-12-03T13:37:26.181" v="922" actId="20577"/>
          <ac:spMkLst>
            <pc:docMk/>
            <pc:sldMk cId="2801935466" sldId="3411"/>
            <ac:spMk id="7" creationId="{8FC839A4-1A89-CBD3-09D8-F60DB6360404}"/>
          </ac:spMkLst>
        </pc:spChg>
        <pc:spChg chg="add del mod">
          <ac:chgData name="Wilson, Danielle" userId="e48fdc7b-4946-41ea-b036-15366698514b" providerId="ADAL" clId="{561D5007-1E30-4C04-9779-82ECE7B5C6B2}" dt="2024-12-03T13:44:48.115" v="1073" actId="478"/>
          <ac:spMkLst>
            <pc:docMk/>
            <pc:sldMk cId="2801935466" sldId="3411"/>
            <ac:spMk id="9" creationId="{D8971E8A-CE39-F3B7-3794-E162641FF1A0}"/>
          </ac:spMkLst>
        </pc:spChg>
        <pc:spChg chg="add del">
          <ac:chgData name="Wilson, Danielle" userId="e48fdc7b-4946-41ea-b036-15366698514b" providerId="ADAL" clId="{561D5007-1E30-4C04-9779-82ECE7B5C6B2}" dt="2024-12-03T13:37:06.227" v="904" actId="478"/>
          <ac:spMkLst>
            <pc:docMk/>
            <pc:sldMk cId="2801935466" sldId="3411"/>
            <ac:spMk id="10" creationId="{926C49C8-867F-844E-ACBF-27BF8D6890B5}"/>
          </ac:spMkLst>
        </pc:spChg>
        <pc:spChg chg="del">
          <ac:chgData name="Wilson, Danielle" userId="e48fdc7b-4946-41ea-b036-15366698514b" providerId="ADAL" clId="{561D5007-1E30-4C04-9779-82ECE7B5C6B2}" dt="2024-12-03T13:38:56.009" v="962" actId="478"/>
          <ac:spMkLst>
            <pc:docMk/>
            <pc:sldMk cId="2801935466" sldId="3411"/>
            <ac:spMk id="11" creationId="{FC799F3B-4EE6-4B8C-6DCC-FC48EFF2568C}"/>
          </ac:spMkLst>
        </pc:spChg>
        <pc:spChg chg="add mod">
          <ac:chgData name="Wilson, Danielle" userId="e48fdc7b-4946-41ea-b036-15366698514b" providerId="ADAL" clId="{561D5007-1E30-4C04-9779-82ECE7B5C6B2}" dt="2024-12-09T22:44:00.945" v="8148" actId="1076"/>
          <ac:spMkLst>
            <pc:docMk/>
            <pc:sldMk cId="2801935466" sldId="3411"/>
            <ac:spMk id="12" creationId="{A070C7EA-C372-829C-CE66-A9003DC9A089}"/>
          </ac:spMkLst>
        </pc:spChg>
        <pc:graphicFrameChg chg="mod modGraphic">
          <ac:chgData name="Wilson, Danielle" userId="e48fdc7b-4946-41ea-b036-15366698514b" providerId="ADAL" clId="{561D5007-1E30-4C04-9779-82ECE7B5C6B2}" dt="2024-12-03T13:46:14.466" v="1118" actId="20577"/>
          <ac:graphicFrameMkLst>
            <pc:docMk/>
            <pc:sldMk cId="2801935466" sldId="3411"/>
            <ac:graphicFrameMk id="4" creationId="{ED24A07B-35E7-BF31-A689-4888DB7DE1AF}"/>
          </ac:graphicFrameMkLst>
        </pc:graphicFrameChg>
        <pc:graphicFrameChg chg="modGraphic">
          <ac:chgData name="Wilson, Danielle" userId="e48fdc7b-4946-41ea-b036-15366698514b" providerId="ADAL" clId="{561D5007-1E30-4C04-9779-82ECE7B5C6B2}" dt="2024-12-03T13:45:54.698" v="1112" actId="20577"/>
          <ac:graphicFrameMkLst>
            <pc:docMk/>
            <pc:sldMk cId="2801935466" sldId="3411"/>
            <ac:graphicFrameMk id="6" creationId="{A255BDB7-2BAA-2873-9A00-1361BFA55807}"/>
          </ac:graphicFrameMkLst>
        </pc:graphicFrameChg>
      </pc:sldChg>
      <pc:sldChg chg="modSp mod">
        <pc:chgData name="Wilson, Danielle" userId="e48fdc7b-4946-41ea-b036-15366698514b" providerId="ADAL" clId="{561D5007-1E30-4C04-9779-82ECE7B5C6B2}" dt="2024-12-09T22:48:38.966" v="8305" actId="20577"/>
        <pc:sldMkLst>
          <pc:docMk/>
          <pc:sldMk cId="4178360932" sldId="3421"/>
        </pc:sldMkLst>
        <pc:spChg chg="mod">
          <ac:chgData name="Wilson, Danielle" userId="e48fdc7b-4946-41ea-b036-15366698514b" providerId="ADAL" clId="{561D5007-1E30-4C04-9779-82ECE7B5C6B2}" dt="2024-12-09T22:48:38.966" v="8305" actId="20577"/>
          <ac:spMkLst>
            <pc:docMk/>
            <pc:sldMk cId="4178360932" sldId="3421"/>
            <ac:spMk id="73" creationId="{88B2CA6B-B525-61AB-A3CF-EBB069B3EDA5}"/>
          </ac:spMkLst>
        </pc:spChg>
      </pc:sldChg>
      <pc:sldChg chg="modSp mod">
        <pc:chgData name="Wilson, Danielle" userId="e48fdc7b-4946-41ea-b036-15366698514b" providerId="ADAL" clId="{561D5007-1E30-4C04-9779-82ECE7B5C6B2}" dt="2024-11-26T21:15:54.394" v="10" actId="20577"/>
        <pc:sldMkLst>
          <pc:docMk/>
          <pc:sldMk cId="2798031379" sldId="2147469121"/>
        </pc:sldMkLst>
        <pc:spChg chg="mod">
          <ac:chgData name="Wilson, Danielle" userId="e48fdc7b-4946-41ea-b036-15366698514b" providerId="ADAL" clId="{561D5007-1E30-4C04-9779-82ECE7B5C6B2}" dt="2024-11-26T21:15:54.394" v="10" actId="20577"/>
          <ac:spMkLst>
            <pc:docMk/>
            <pc:sldMk cId="2798031379" sldId="2147469121"/>
            <ac:spMk id="11" creationId="{8FD0E904-04A7-3517-9C7C-56A69D9D6CB5}"/>
          </ac:spMkLst>
        </pc:spChg>
      </pc:sldChg>
      <pc:sldChg chg="modSp mod">
        <pc:chgData name="Wilson, Danielle" userId="e48fdc7b-4946-41ea-b036-15366698514b" providerId="ADAL" clId="{561D5007-1E30-4C04-9779-82ECE7B5C6B2}" dt="2024-12-09T22:49:11.200" v="8363" actId="20577"/>
        <pc:sldMkLst>
          <pc:docMk/>
          <pc:sldMk cId="3318903124" sldId="2147469126"/>
        </pc:sldMkLst>
        <pc:spChg chg="mod">
          <ac:chgData name="Wilson, Danielle" userId="e48fdc7b-4946-41ea-b036-15366698514b" providerId="ADAL" clId="{561D5007-1E30-4C04-9779-82ECE7B5C6B2}" dt="2024-12-03T15:38:23.707" v="3232" actId="20577"/>
          <ac:spMkLst>
            <pc:docMk/>
            <pc:sldMk cId="3318903124" sldId="2147469126"/>
            <ac:spMk id="2" creationId="{F603D608-33DD-AB7A-4784-FA30AA30BC7D}"/>
          </ac:spMkLst>
        </pc:spChg>
        <pc:spChg chg="mod">
          <ac:chgData name="Wilson, Danielle" userId="e48fdc7b-4946-41ea-b036-15366698514b" providerId="ADAL" clId="{561D5007-1E30-4C04-9779-82ECE7B5C6B2}" dt="2024-12-09T22:49:11.200" v="8363" actId="20577"/>
          <ac:spMkLst>
            <pc:docMk/>
            <pc:sldMk cId="3318903124" sldId="2147469126"/>
            <ac:spMk id="3" creationId="{45CFF9BC-A238-8256-8362-938D93A30C5A}"/>
          </ac:spMkLst>
        </pc:spChg>
      </pc:sldChg>
      <pc:sldChg chg="modSp mod">
        <pc:chgData name="Wilson, Danielle" userId="e48fdc7b-4946-41ea-b036-15366698514b" providerId="ADAL" clId="{561D5007-1E30-4C04-9779-82ECE7B5C6B2}" dt="2024-12-10T13:47:27.509" v="13697" actId="20577"/>
        <pc:sldMkLst>
          <pc:docMk/>
          <pc:sldMk cId="1096840786" sldId="2147469127"/>
        </pc:sldMkLst>
        <pc:spChg chg="mod">
          <ac:chgData name="Wilson, Danielle" userId="e48fdc7b-4946-41ea-b036-15366698514b" providerId="ADAL" clId="{561D5007-1E30-4C04-9779-82ECE7B5C6B2}" dt="2024-12-03T16:04:02.398" v="3861" actId="20577"/>
          <ac:spMkLst>
            <pc:docMk/>
            <pc:sldMk cId="1096840786" sldId="2147469127"/>
            <ac:spMk id="2" creationId="{D4B93E43-9799-5AD7-8171-A348DD7BAC1C}"/>
          </ac:spMkLst>
        </pc:spChg>
        <pc:spChg chg="mod">
          <ac:chgData name="Wilson, Danielle" userId="e48fdc7b-4946-41ea-b036-15366698514b" providerId="ADAL" clId="{561D5007-1E30-4C04-9779-82ECE7B5C6B2}" dt="2024-12-10T13:47:27.509" v="13697" actId="20577"/>
          <ac:spMkLst>
            <pc:docMk/>
            <pc:sldMk cId="1096840786" sldId="2147469127"/>
            <ac:spMk id="3" creationId="{AD955A7D-D1A4-B4D4-92A0-4A37610935D6}"/>
          </ac:spMkLst>
        </pc:spChg>
      </pc:sldChg>
      <pc:sldChg chg="modSp mod">
        <pc:chgData name="Wilson, Danielle" userId="e48fdc7b-4946-41ea-b036-15366698514b" providerId="ADAL" clId="{561D5007-1E30-4C04-9779-82ECE7B5C6B2}" dt="2024-12-03T18:49:38.221" v="7589" actId="1036"/>
        <pc:sldMkLst>
          <pc:docMk/>
          <pc:sldMk cId="3896789723" sldId="2147469128"/>
        </pc:sldMkLst>
        <pc:spChg chg="mod">
          <ac:chgData name="Wilson, Danielle" userId="e48fdc7b-4946-41ea-b036-15366698514b" providerId="ADAL" clId="{561D5007-1E30-4C04-9779-82ECE7B5C6B2}" dt="2024-12-03T18:48:24.087" v="7382" actId="20577"/>
          <ac:spMkLst>
            <pc:docMk/>
            <pc:sldMk cId="3896789723" sldId="2147469128"/>
            <ac:spMk id="2" creationId="{D4B93E43-9799-5AD7-8171-A348DD7BAC1C}"/>
          </ac:spMkLst>
        </pc:spChg>
        <pc:spChg chg="mod">
          <ac:chgData name="Wilson, Danielle" userId="e48fdc7b-4946-41ea-b036-15366698514b" providerId="ADAL" clId="{561D5007-1E30-4C04-9779-82ECE7B5C6B2}" dt="2024-12-03T18:49:38.221" v="7589" actId="1036"/>
          <ac:spMkLst>
            <pc:docMk/>
            <pc:sldMk cId="3896789723" sldId="2147469128"/>
            <ac:spMk id="3" creationId="{AD955A7D-D1A4-B4D4-92A0-4A37610935D6}"/>
          </ac:spMkLst>
        </pc:spChg>
      </pc:sldChg>
      <pc:sldChg chg="addSp delSp modSp mod">
        <pc:chgData name="Wilson, Danielle" userId="e48fdc7b-4946-41ea-b036-15366698514b" providerId="ADAL" clId="{561D5007-1E30-4C04-9779-82ECE7B5C6B2}" dt="2024-12-10T13:07:27.479" v="12567"/>
        <pc:sldMkLst>
          <pc:docMk/>
          <pc:sldMk cId="547024451" sldId="2147469129"/>
        </pc:sldMkLst>
        <pc:spChg chg="add mod">
          <ac:chgData name="Wilson, Danielle" userId="e48fdc7b-4946-41ea-b036-15366698514b" providerId="ADAL" clId="{561D5007-1E30-4C04-9779-82ECE7B5C6B2}" dt="2024-12-10T13:07:27.479" v="12567"/>
          <ac:spMkLst>
            <pc:docMk/>
            <pc:sldMk cId="547024451" sldId="2147469129"/>
            <ac:spMk id="3" creationId="{39D5ECB7-340A-40B8-1CE4-2DDE660FA944}"/>
          </ac:spMkLst>
        </pc:spChg>
        <pc:spChg chg="add mod">
          <ac:chgData name="Wilson, Danielle" userId="e48fdc7b-4946-41ea-b036-15366698514b" providerId="ADAL" clId="{561D5007-1E30-4C04-9779-82ECE7B5C6B2}" dt="2024-12-09T23:23:15.019" v="9358" actId="1076"/>
          <ac:spMkLst>
            <pc:docMk/>
            <pc:sldMk cId="547024451" sldId="2147469129"/>
            <ac:spMk id="5" creationId="{C285E7D7-6BA0-C4FF-CFF5-06A908B5C00D}"/>
          </ac:spMkLst>
        </pc:spChg>
        <pc:spChg chg="add mod">
          <ac:chgData name="Wilson, Danielle" userId="e48fdc7b-4946-41ea-b036-15366698514b" providerId="ADAL" clId="{561D5007-1E30-4C04-9779-82ECE7B5C6B2}" dt="2024-12-09T23:23:15.019" v="9358" actId="1076"/>
          <ac:spMkLst>
            <pc:docMk/>
            <pc:sldMk cId="547024451" sldId="2147469129"/>
            <ac:spMk id="6" creationId="{8225F917-66AD-2890-97B7-CDC1064C2EB0}"/>
          </ac:spMkLst>
        </pc:spChg>
        <pc:spChg chg="add mod ord">
          <ac:chgData name="Wilson, Danielle" userId="e48fdc7b-4946-41ea-b036-15366698514b" providerId="ADAL" clId="{561D5007-1E30-4C04-9779-82ECE7B5C6B2}" dt="2024-12-09T23:23:09.096" v="9357" actId="167"/>
          <ac:spMkLst>
            <pc:docMk/>
            <pc:sldMk cId="547024451" sldId="2147469129"/>
            <ac:spMk id="8" creationId="{77DE07B2-D608-57DA-BF43-A6EF2E420C68}"/>
          </ac:spMkLst>
        </pc:spChg>
        <pc:picChg chg="add mod">
          <ac:chgData name="Wilson, Danielle" userId="e48fdc7b-4946-41ea-b036-15366698514b" providerId="ADAL" clId="{561D5007-1E30-4C04-9779-82ECE7B5C6B2}" dt="2024-12-09T23:23:15.019" v="9358" actId="1076"/>
          <ac:picMkLst>
            <pc:docMk/>
            <pc:sldMk cId="547024451" sldId="2147469129"/>
            <ac:picMk id="4" creationId="{58598B4C-14CD-8254-97F2-7F1D45F14196}"/>
          </ac:picMkLst>
        </pc:picChg>
        <pc:picChg chg="del">
          <ac:chgData name="Wilson, Danielle" userId="e48fdc7b-4946-41ea-b036-15366698514b" providerId="ADAL" clId="{561D5007-1E30-4C04-9779-82ECE7B5C6B2}" dt="2024-12-09T23:20:38.718" v="9262" actId="478"/>
          <ac:picMkLst>
            <pc:docMk/>
            <pc:sldMk cId="547024451" sldId="2147469129"/>
            <ac:picMk id="7" creationId="{306707A4-1171-4E5E-5144-0B80645273B0}"/>
          </ac:picMkLst>
        </pc:picChg>
      </pc:sldChg>
      <pc:sldChg chg="addSp modSp mod">
        <pc:chgData name="Wilson, Danielle" userId="e48fdc7b-4946-41ea-b036-15366698514b" providerId="ADAL" clId="{561D5007-1E30-4C04-9779-82ECE7B5C6B2}" dt="2024-12-10T13:53:02.284" v="13827" actId="20577"/>
        <pc:sldMkLst>
          <pc:docMk/>
          <pc:sldMk cId="2297850206" sldId="2147469130"/>
        </pc:sldMkLst>
        <pc:spChg chg="add mod">
          <ac:chgData name="Wilson, Danielle" userId="e48fdc7b-4946-41ea-b036-15366698514b" providerId="ADAL" clId="{561D5007-1E30-4C04-9779-82ECE7B5C6B2}" dt="2024-12-09T23:22:08.739" v="9273"/>
          <ac:spMkLst>
            <pc:docMk/>
            <pc:sldMk cId="2297850206" sldId="2147469130"/>
            <ac:spMk id="2" creationId="{4BC4A1DC-0244-EAD7-09B4-F267BEDEA6A3}"/>
          </ac:spMkLst>
        </pc:spChg>
        <pc:spChg chg="mod">
          <ac:chgData name="Wilson, Danielle" userId="e48fdc7b-4946-41ea-b036-15366698514b" providerId="ADAL" clId="{561D5007-1E30-4C04-9779-82ECE7B5C6B2}" dt="2024-12-10T13:53:02.284" v="13827" actId="20577"/>
          <ac:spMkLst>
            <pc:docMk/>
            <pc:sldMk cId="2297850206" sldId="2147469130"/>
            <ac:spMk id="5" creationId="{484E1A19-4881-A327-D87E-F377F74F6450}"/>
          </ac:spMkLst>
        </pc:spChg>
      </pc:sldChg>
      <pc:sldChg chg="delSp modSp mod">
        <pc:chgData name="Wilson, Danielle" userId="e48fdc7b-4946-41ea-b036-15366698514b" providerId="ADAL" clId="{561D5007-1E30-4C04-9779-82ECE7B5C6B2}" dt="2024-12-09T23:25:43.442" v="9645" actId="20577"/>
        <pc:sldMkLst>
          <pc:docMk/>
          <pc:sldMk cId="4063537421" sldId="2147469132"/>
        </pc:sldMkLst>
        <pc:spChg chg="mod">
          <ac:chgData name="Wilson, Danielle" userId="e48fdc7b-4946-41ea-b036-15366698514b" providerId="ADAL" clId="{561D5007-1E30-4C04-9779-82ECE7B5C6B2}" dt="2024-12-09T23:25:43.442" v="9645" actId="20577"/>
          <ac:spMkLst>
            <pc:docMk/>
            <pc:sldMk cId="4063537421" sldId="2147469132"/>
            <ac:spMk id="3" creationId="{33388037-5827-05C5-A75D-60525246D1CB}"/>
          </ac:spMkLst>
        </pc:spChg>
        <pc:spChg chg="del">
          <ac:chgData name="Wilson, Danielle" userId="e48fdc7b-4946-41ea-b036-15366698514b" providerId="ADAL" clId="{561D5007-1E30-4C04-9779-82ECE7B5C6B2}" dt="2024-12-09T23:23:52.795" v="9359" actId="478"/>
          <ac:spMkLst>
            <pc:docMk/>
            <pc:sldMk cId="4063537421" sldId="2147469132"/>
            <ac:spMk id="4" creationId="{C9FD327E-D90E-DA8B-B75F-B48A6A244FA0}"/>
          </ac:spMkLst>
        </pc:spChg>
      </pc:sldChg>
      <pc:sldChg chg="addSp delSp modSp mod">
        <pc:chgData name="Wilson, Danielle" userId="e48fdc7b-4946-41ea-b036-15366698514b" providerId="ADAL" clId="{561D5007-1E30-4C04-9779-82ECE7B5C6B2}" dt="2024-12-10T14:01:13.950" v="13836" actId="20577"/>
        <pc:sldMkLst>
          <pc:docMk/>
          <pc:sldMk cId="4098285098" sldId="2147469133"/>
        </pc:sldMkLst>
        <pc:spChg chg="mod">
          <ac:chgData name="Wilson, Danielle" userId="e48fdc7b-4946-41ea-b036-15366698514b" providerId="ADAL" clId="{561D5007-1E30-4C04-9779-82ECE7B5C6B2}" dt="2024-12-10T00:09:49.901" v="12368" actId="207"/>
          <ac:spMkLst>
            <pc:docMk/>
            <pc:sldMk cId="4098285098" sldId="2147469133"/>
            <ac:spMk id="3" creationId="{2315CBAC-68F0-6C80-C940-E4F45E4AD0AE}"/>
          </ac:spMkLst>
        </pc:spChg>
        <pc:spChg chg="add mod">
          <ac:chgData name="Wilson, Danielle" userId="e48fdc7b-4946-41ea-b036-15366698514b" providerId="ADAL" clId="{561D5007-1E30-4C04-9779-82ECE7B5C6B2}" dt="2024-12-10T13:18:44.898" v="13306" actId="115"/>
          <ac:spMkLst>
            <pc:docMk/>
            <pc:sldMk cId="4098285098" sldId="2147469133"/>
            <ac:spMk id="5" creationId="{27F980F8-79BE-1F61-7A1C-D48BAAE8ECD4}"/>
          </ac:spMkLst>
        </pc:spChg>
        <pc:spChg chg="add mod">
          <ac:chgData name="Wilson, Danielle" userId="e48fdc7b-4946-41ea-b036-15366698514b" providerId="ADAL" clId="{561D5007-1E30-4C04-9779-82ECE7B5C6B2}" dt="2024-12-10T00:06:16.247" v="12149"/>
          <ac:spMkLst>
            <pc:docMk/>
            <pc:sldMk cId="4098285098" sldId="2147469133"/>
            <ac:spMk id="5" creationId="{69E4D49A-8EA5-3425-5BC1-C7E80A01E802}"/>
          </ac:spMkLst>
        </pc:spChg>
        <pc:spChg chg="del">
          <ac:chgData name="Wilson, Danielle" userId="e48fdc7b-4946-41ea-b036-15366698514b" providerId="ADAL" clId="{561D5007-1E30-4C04-9779-82ECE7B5C6B2}" dt="2024-12-10T00:05:44.132" v="12148" actId="478"/>
          <ac:spMkLst>
            <pc:docMk/>
            <pc:sldMk cId="4098285098" sldId="2147469133"/>
            <ac:spMk id="9" creationId="{CB8E9C4C-DC98-012D-BF09-202698E64BAE}"/>
          </ac:spMkLst>
        </pc:spChg>
        <pc:spChg chg="mod ord">
          <ac:chgData name="Wilson, Danielle" userId="e48fdc7b-4946-41ea-b036-15366698514b" providerId="ADAL" clId="{561D5007-1E30-4C04-9779-82ECE7B5C6B2}" dt="2024-12-10T13:43:09.606" v="13477" actId="20577"/>
          <ac:spMkLst>
            <pc:docMk/>
            <pc:sldMk cId="4098285098" sldId="2147469133"/>
            <ac:spMk id="10" creationId="{926C49C8-867F-844E-ACBF-27BF8D6890B5}"/>
          </ac:spMkLst>
        </pc:spChg>
        <pc:spChg chg="del">
          <ac:chgData name="Wilson, Danielle" userId="e48fdc7b-4946-41ea-b036-15366698514b" providerId="ADAL" clId="{561D5007-1E30-4C04-9779-82ECE7B5C6B2}" dt="2024-12-09T23:26:24.155" v="9646" actId="478"/>
          <ac:spMkLst>
            <pc:docMk/>
            <pc:sldMk cId="4098285098" sldId="2147469133"/>
            <ac:spMk id="11" creationId="{FC799F3B-4EE6-4B8C-6DCC-FC48EFF2568C}"/>
          </ac:spMkLst>
        </pc:spChg>
        <pc:spChg chg="add mod ord">
          <ac:chgData name="Wilson, Danielle" userId="e48fdc7b-4946-41ea-b036-15366698514b" providerId="ADAL" clId="{561D5007-1E30-4C04-9779-82ECE7B5C6B2}" dt="2024-12-10T00:10:03.197" v="12371" actId="207"/>
          <ac:spMkLst>
            <pc:docMk/>
            <pc:sldMk cId="4098285098" sldId="2147469133"/>
            <ac:spMk id="12" creationId="{D941AD58-E760-123A-C38E-B126F506054E}"/>
          </ac:spMkLst>
        </pc:spChg>
        <pc:spChg chg="add mod ord">
          <ac:chgData name="Wilson, Danielle" userId="e48fdc7b-4946-41ea-b036-15366698514b" providerId="ADAL" clId="{561D5007-1E30-4C04-9779-82ECE7B5C6B2}" dt="2024-12-10T13:45:51.515" v="13634" actId="20577"/>
          <ac:spMkLst>
            <pc:docMk/>
            <pc:sldMk cId="4098285098" sldId="2147469133"/>
            <ac:spMk id="16" creationId="{E728E9EC-6EDA-E97C-05C7-85BCBFF23E29}"/>
          </ac:spMkLst>
        </pc:spChg>
        <pc:spChg chg="add mod">
          <ac:chgData name="Wilson, Danielle" userId="e48fdc7b-4946-41ea-b036-15366698514b" providerId="ADAL" clId="{561D5007-1E30-4C04-9779-82ECE7B5C6B2}" dt="2024-12-10T13:45:17.751" v="13624" actId="206"/>
          <ac:spMkLst>
            <pc:docMk/>
            <pc:sldMk cId="4098285098" sldId="2147469133"/>
            <ac:spMk id="18" creationId="{4ECB047C-79EE-9A41-6C5D-C50C9ACE04CC}"/>
          </ac:spMkLst>
        </pc:spChg>
        <pc:graphicFrameChg chg="modGraphic">
          <ac:chgData name="Wilson, Danielle" userId="e48fdc7b-4946-41ea-b036-15366698514b" providerId="ADAL" clId="{561D5007-1E30-4C04-9779-82ECE7B5C6B2}" dt="2024-12-10T14:01:13.950" v="13836" actId="20577"/>
          <ac:graphicFrameMkLst>
            <pc:docMk/>
            <pc:sldMk cId="4098285098" sldId="2147469133"/>
            <ac:graphicFrameMk id="4" creationId="{ED24A07B-35E7-BF31-A689-4888DB7DE1AF}"/>
          </ac:graphicFrameMkLst>
        </pc:graphicFrameChg>
        <pc:graphicFrameChg chg="mod modGraphic">
          <ac:chgData name="Wilson, Danielle" userId="e48fdc7b-4946-41ea-b036-15366698514b" providerId="ADAL" clId="{561D5007-1E30-4C04-9779-82ECE7B5C6B2}" dt="2024-12-10T13:41:04.853" v="13394" actId="20577"/>
          <ac:graphicFrameMkLst>
            <pc:docMk/>
            <pc:sldMk cId="4098285098" sldId="2147469133"/>
            <ac:graphicFrameMk id="6" creationId="{A255BDB7-2BAA-2873-9A00-1361BFA55807}"/>
          </ac:graphicFrameMkLst>
        </pc:graphicFrameChg>
        <pc:cxnChg chg="add mod">
          <ac:chgData name="Wilson, Danielle" userId="e48fdc7b-4946-41ea-b036-15366698514b" providerId="ADAL" clId="{561D5007-1E30-4C04-9779-82ECE7B5C6B2}" dt="2024-12-10T13:43:07.688" v="13470" actId="20577"/>
          <ac:cxnSpMkLst>
            <pc:docMk/>
            <pc:sldMk cId="4098285098" sldId="2147469133"/>
            <ac:cxnSpMk id="9" creationId="{843C8A76-50A8-CEEF-179A-5565523467AF}"/>
          </ac:cxnSpMkLst>
        </pc:cxnChg>
        <pc:cxnChg chg="add mod">
          <ac:chgData name="Wilson, Danielle" userId="e48fdc7b-4946-41ea-b036-15366698514b" providerId="ADAL" clId="{561D5007-1E30-4C04-9779-82ECE7B5C6B2}" dt="2024-12-10T00:09:56.010" v="12370" actId="14100"/>
          <ac:cxnSpMkLst>
            <pc:docMk/>
            <pc:sldMk cId="4098285098" sldId="2147469133"/>
            <ac:cxnSpMk id="14" creationId="{8854744F-4C23-544C-F7D4-B6761C8E4DCD}"/>
          </ac:cxnSpMkLst>
        </pc:cxnChg>
        <pc:cxnChg chg="add del mod">
          <ac:chgData name="Wilson, Danielle" userId="e48fdc7b-4946-41ea-b036-15366698514b" providerId="ADAL" clId="{561D5007-1E30-4C04-9779-82ECE7B5C6B2}" dt="2024-12-10T13:44:52.241" v="13618" actId="478"/>
          <ac:cxnSpMkLst>
            <pc:docMk/>
            <pc:sldMk cId="4098285098" sldId="2147469133"/>
            <ac:cxnSpMk id="15" creationId="{2562A3CE-67B6-0DAA-9F93-D19B3A28DDDF}"/>
          </ac:cxnSpMkLst>
        </pc:cxnChg>
      </pc:sldChg>
      <pc:sldChg chg="modSp mod">
        <pc:chgData name="Wilson, Danielle" userId="e48fdc7b-4946-41ea-b036-15366698514b" providerId="ADAL" clId="{561D5007-1E30-4C04-9779-82ECE7B5C6B2}" dt="2024-12-10T13:46:40.920" v="13684" actId="20577"/>
        <pc:sldMkLst>
          <pc:docMk/>
          <pc:sldMk cId="2246223431" sldId="2147469134"/>
        </pc:sldMkLst>
        <pc:spChg chg="mod">
          <ac:chgData name="Wilson, Danielle" userId="e48fdc7b-4946-41ea-b036-15366698514b" providerId="ADAL" clId="{561D5007-1E30-4C04-9779-82ECE7B5C6B2}" dt="2024-12-10T13:46:40.920" v="13684" actId="20577"/>
          <ac:spMkLst>
            <pc:docMk/>
            <pc:sldMk cId="2246223431" sldId="2147469134"/>
            <ac:spMk id="3" creationId="{B32568D0-9ADA-74E8-C436-C07E0D412FE8}"/>
          </ac:spMkLst>
        </pc:spChg>
      </pc:sldChg>
      <pc:sldChg chg="addSp delSp modSp new del mod">
        <pc:chgData name="Wilson, Danielle" userId="e48fdc7b-4946-41ea-b036-15366698514b" providerId="ADAL" clId="{561D5007-1E30-4C04-9779-82ECE7B5C6B2}" dt="2024-11-29T12:57:59.994" v="178" actId="2696"/>
        <pc:sldMkLst>
          <pc:docMk/>
          <pc:sldMk cId="531186258" sldId="2147469135"/>
        </pc:sldMkLst>
        <pc:spChg chg="del">
          <ac:chgData name="Wilson, Danielle" userId="e48fdc7b-4946-41ea-b036-15366698514b" providerId="ADAL" clId="{561D5007-1E30-4C04-9779-82ECE7B5C6B2}" dt="2024-11-29T12:13:47.264" v="63" actId="478"/>
          <ac:spMkLst>
            <pc:docMk/>
            <pc:sldMk cId="531186258" sldId="2147469135"/>
            <ac:spMk id="3" creationId="{ADCB11CB-6A28-1405-4005-7A25F8411964}"/>
          </ac:spMkLst>
        </pc:spChg>
        <pc:picChg chg="add del mod">
          <ac:chgData name="Wilson, Danielle" userId="e48fdc7b-4946-41ea-b036-15366698514b" providerId="ADAL" clId="{561D5007-1E30-4C04-9779-82ECE7B5C6B2}" dt="2024-11-29T12:14:16.025" v="71" actId="478"/>
          <ac:picMkLst>
            <pc:docMk/>
            <pc:sldMk cId="531186258" sldId="2147469135"/>
            <ac:picMk id="5" creationId="{7A3D70B6-0052-18FB-B7D8-4DC87FF3C240}"/>
          </ac:picMkLst>
        </pc:picChg>
        <pc:picChg chg="add del">
          <ac:chgData name="Wilson, Danielle" userId="e48fdc7b-4946-41ea-b036-15366698514b" providerId="ADAL" clId="{561D5007-1E30-4C04-9779-82ECE7B5C6B2}" dt="2024-11-29T12:22:37.750" v="73" actId="22"/>
          <ac:picMkLst>
            <pc:docMk/>
            <pc:sldMk cId="531186258" sldId="2147469135"/>
            <ac:picMk id="7" creationId="{0A181540-67B6-FC30-5122-C00772D7D9E5}"/>
          </ac:picMkLst>
        </pc:picChg>
        <pc:picChg chg="add del mod">
          <ac:chgData name="Wilson, Danielle" userId="e48fdc7b-4946-41ea-b036-15366698514b" providerId="ADAL" clId="{561D5007-1E30-4C04-9779-82ECE7B5C6B2}" dt="2024-11-29T12:30:39.725" v="78" actId="21"/>
          <ac:picMkLst>
            <pc:docMk/>
            <pc:sldMk cId="531186258" sldId="2147469135"/>
            <ac:picMk id="9" creationId="{6746C969-B24C-FD6E-BD10-FFA6DC7D1825}"/>
          </ac:picMkLst>
        </pc:picChg>
        <pc:picChg chg="add del mod">
          <ac:chgData name="Wilson, Danielle" userId="e48fdc7b-4946-41ea-b036-15366698514b" providerId="ADAL" clId="{561D5007-1E30-4C04-9779-82ECE7B5C6B2}" dt="2024-11-29T12:31:11.067" v="93" actId="21"/>
          <ac:picMkLst>
            <pc:docMk/>
            <pc:sldMk cId="531186258" sldId="2147469135"/>
            <ac:picMk id="19" creationId="{6746C969-B24C-FD6E-BD10-FFA6DC7D1825}"/>
          </ac:picMkLst>
        </pc:picChg>
      </pc:sldChg>
      <pc:sldChg chg="addSp delSp modSp new del mod">
        <pc:chgData name="Wilson, Danielle" userId="e48fdc7b-4946-41ea-b036-15366698514b" providerId="ADAL" clId="{561D5007-1E30-4C04-9779-82ECE7B5C6B2}" dt="2024-11-26T21:32:10.456" v="52" actId="2696"/>
        <pc:sldMkLst>
          <pc:docMk/>
          <pc:sldMk cId="897334234" sldId="2147469135"/>
        </pc:sldMkLst>
        <pc:spChg chg="del mod">
          <ac:chgData name="Wilson, Danielle" userId="e48fdc7b-4946-41ea-b036-15366698514b" providerId="ADAL" clId="{561D5007-1E30-4C04-9779-82ECE7B5C6B2}" dt="2024-11-26T21:32:06.671" v="51" actId="478"/>
          <ac:spMkLst>
            <pc:docMk/>
            <pc:sldMk cId="897334234" sldId="2147469135"/>
            <ac:spMk id="3" creationId="{41C4DD87-1BBB-DAF5-CA15-D02FD84BDF02}"/>
          </ac:spMkLst>
        </pc:spChg>
        <pc:spChg chg="add mod">
          <ac:chgData name="Wilson, Danielle" userId="e48fdc7b-4946-41ea-b036-15366698514b" providerId="ADAL" clId="{561D5007-1E30-4C04-9779-82ECE7B5C6B2}" dt="2024-11-26T21:32:06.671" v="51" actId="478"/>
          <ac:spMkLst>
            <pc:docMk/>
            <pc:sldMk cId="897334234" sldId="2147469135"/>
            <ac:spMk id="5" creationId="{77D33461-1948-52BB-B9AF-74623996C82B}"/>
          </ac:spMkLst>
        </pc:spChg>
      </pc:sldChg>
      <pc:sldChg chg="addSp delSp modSp new del mod">
        <pc:chgData name="Wilson, Danielle" userId="e48fdc7b-4946-41ea-b036-15366698514b" providerId="ADAL" clId="{561D5007-1E30-4C04-9779-82ECE7B5C6B2}" dt="2024-11-30T15:47:28.885" v="449" actId="2696"/>
        <pc:sldMkLst>
          <pc:docMk/>
          <pc:sldMk cId="988960827" sldId="2147469135"/>
        </pc:sldMkLst>
        <pc:spChg chg="del">
          <ac:chgData name="Wilson, Danielle" userId="e48fdc7b-4946-41ea-b036-15366698514b" providerId="ADAL" clId="{561D5007-1E30-4C04-9779-82ECE7B5C6B2}" dt="2024-11-30T15:36:46.545" v="371" actId="478"/>
          <ac:spMkLst>
            <pc:docMk/>
            <pc:sldMk cId="988960827" sldId="2147469135"/>
            <ac:spMk id="3" creationId="{94FF9975-94D6-12F9-6EC2-7094C5F5BE70}"/>
          </ac:spMkLst>
        </pc:spChg>
        <pc:picChg chg="add del mod">
          <ac:chgData name="Wilson, Danielle" userId="e48fdc7b-4946-41ea-b036-15366698514b" providerId="ADAL" clId="{561D5007-1E30-4C04-9779-82ECE7B5C6B2}" dt="2024-11-30T15:37:30.096" v="375" actId="21"/>
          <ac:picMkLst>
            <pc:docMk/>
            <pc:sldMk cId="988960827" sldId="2147469135"/>
            <ac:picMk id="5" creationId="{D80E0685-120D-43FB-D987-9EC6DC971F8E}"/>
          </ac:picMkLst>
        </pc:picChg>
        <pc:picChg chg="add del mod">
          <ac:chgData name="Wilson, Danielle" userId="e48fdc7b-4946-41ea-b036-15366698514b" providerId="ADAL" clId="{561D5007-1E30-4C04-9779-82ECE7B5C6B2}" dt="2024-11-30T15:41:18.208" v="384" actId="21"/>
          <ac:picMkLst>
            <pc:docMk/>
            <pc:sldMk cId="988960827" sldId="2147469135"/>
            <ac:picMk id="7" creationId="{73C03871-24F9-8BEB-BC4A-1AC2EB50B186}"/>
          </ac:picMkLst>
        </pc:picChg>
        <pc:picChg chg="add del">
          <ac:chgData name="Wilson, Danielle" userId="e48fdc7b-4946-41ea-b036-15366698514b" providerId="ADAL" clId="{561D5007-1E30-4C04-9779-82ECE7B5C6B2}" dt="2024-11-30T15:44:57.463" v="424" actId="22"/>
          <ac:picMkLst>
            <pc:docMk/>
            <pc:sldMk cId="988960827" sldId="2147469135"/>
            <ac:picMk id="9" creationId="{F2E0949C-179A-F496-EE68-2CDCC2AB54EA}"/>
          </ac:picMkLst>
        </pc:picChg>
        <pc:picChg chg="add del mod">
          <ac:chgData name="Wilson, Danielle" userId="e48fdc7b-4946-41ea-b036-15366698514b" providerId="ADAL" clId="{561D5007-1E30-4C04-9779-82ECE7B5C6B2}" dt="2024-11-30T15:42:43.323" v="415" actId="21"/>
          <ac:picMkLst>
            <pc:docMk/>
            <pc:sldMk cId="988960827" sldId="2147469135"/>
            <ac:picMk id="10" creationId="{73C03871-24F9-8BEB-BC4A-1AC2EB50B186}"/>
          </ac:picMkLst>
        </pc:picChg>
        <pc:picChg chg="add del mod">
          <ac:chgData name="Wilson, Danielle" userId="e48fdc7b-4946-41ea-b036-15366698514b" providerId="ADAL" clId="{561D5007-1E30-4C04-9779-82ECE7B5C6B2}" dt="2024-11-30T15:45:07.359" v="428" actId="21"/>
          <ac:picMkLst>
            <pc:docMk/>
            <pc:sldMk cId="988960827" sldId="2147469135"/>
            <ac:picMk id="12" creationId="{254F2F15-7C04-6EF9-7371-50CFABD158D0}"/>
          </ac:picMkLst>
        </pc:picChg>
      </pc:sldChg>
      <pc:sldChg chg="addSp delSp modSp new mod">
        <pc:chgData name="Wilson, Danielle" userId="e48fdc7b-4946-41ea-b036-15366698514b" providerId="ADAL" clId="{561D5007-1E30-4C04-9779-82ECE7B5C6B2}" dt="2024-12-09T22:50:22.923" v="8399" actId="20577"/>
        <pc:sldMkLst>
          <pc:docMk/>
          <pc:sldMk cId="1407062340" sldId="2147469135"/>
        </pc:sldMkLst>
        <pc:spChg chg="mod">
          <ac:chgData name="Wilson, Danielle" userId="e48fdc7b-4946-41ea-b036-15366698514b" providerId="ADAL" clId="{561D5007-1E30-4C04-9779-82ECE7B5C6B2}" dt="2024-11-30T17:31:28.050" v="854" actId="20577"/>
          <ac:spMkLst>
            <pc:docMk/>
            <pc:sldMk cId="1407062340" sldId="2147469135"/>
            <ac:spMk id="2" creationId="{F2E72CF7-5335-AC8C-EFE6-073CEB63633F}"/>
          </ac:spMkLst>
        </pc:spChg>
        <pc:spChg chg="del">
          <ac:chgData name="Wilson, Danielle" userId="e48fdc7b-4946-41ea-b036-15366698514b" providerId="ADAL" clId="{561D5007-1E30-4C04-9779-82ECE7B5C6B2}" dt="2024-11-30T17:23:14.055" v="830" actId="478"/>
          <ac:spMkLst>
            <pc:docMk/>
            <pc:sldMk cId="1407062340" sldId="2147469135"/>
            <ac:spMk id="3" creationId="{45CAEC1D-3F26-6B8D-BDC4-917748F3B80D}"/>
          </ac:spMkLst>
        </pc:spChg>
        <pc:spChg chg="add mod">
          <ac:chgData name="Wilson, Danielle" userId="e48fdc7b-4946-41ea-b036-15366698514b" providerId="ADAL" clId="{561D5007-1E30-4C04-9779-82ECE7B5C6B2}" dt="2024-12-03T15:16:30.726" v="1818" actId="1076"/>
          <ac:spMkLst>
            <pc:docMk/>
            <pc:sldMk cId="1407062340" sldId="2147469135"/>
            <ac:spMk id="3" creationId="{5E7C6956-7784-D373-0AFA-98DC0C86D825}"/>
          </ac:spMkLst>
        </pc:spChg>
        <pc:spChg chg="add mod">
          <ac:chgData name="Wilson, Danielle" userId="e48fdc7b-4946-41ea-b036-15366698514b" providerId="ADAL" clId="{561D5007-1E30-4C04-9779-82ECE7B5C6B2}" dt="2024-12-03T15:17:57.719" v="1915" actId="1076"/>
          <ac:spMkLst>
            <pc:docMk/>
            <pc:sldMk cId="1407062340" sldId="2147469135"/>
            <ac:spMk id="8" creationId="{98BE59FC-8B86-1824-2F3B-60E4A16527AA}"/>
          </ac:spMkLst>
        </pc:spChg>
        <pc:spChg chg="add mod">
          <ac:chgData name="Wilson, Danielle" userId="e48fdc7b-4946-41ea-b036-15366698514b" providerId="ADAL" clId="{561D5007-1E30-4C04-9779-82ECE7B5C6B2}" dt="2024-12-03T15:18:31.119" v="1959" actId="1076"/>
          <ac:spMkLst>
            <pc:docMk/>
            <pc:sldMk cId="1407062340" sldId="2147469135"/>
            <ac:spMk id="10" creationId="{E334C022-E962-837C-6D51-AA110C29DDFA}"/>
          </ac:spMkLst>
        </pc:spChg>
        <pc:spChg chg="add mod">
          <ac:chgData name="Wilson, Danielle" userId="e48fdc7b-4946-41ea-b036-15366698514b" providerId="ADAL" clId="{561D5007-1E30-4C04-9779-82ECE7B5C6B2}" dt="2024-12-03T15:18:49.188" v="1983" actId="14100"/>
          <ac:spMkLst>
            <pc:docMk/>
            <pc:sldMk cId="1407062340" sldId="2147469135"/>
            <ac:spMk id="13" creationId="{8D52170B-2539-CAC6-EBDD-06E704027618}"/>
          </ac:spMkLst>
        </pc:spChg>
        <pc:spChg chg="add mod">
          <ac:chgData name="Wilson, Danielle" userId="e48fdc7b-4946-41ea-b036-15366698514b" providerId="ADAL" clId="{561D5007-1E30-4C04-9779-82ECE7B5C6B2}" dt="2024-12-03T15:22:00.498" v="2144" actId="1076"/>
          <ac:spMkLst>
            <pc:docMk/>
            <pc:sldMk cId="1407062340" sldId="2147469135"/>
            <ac:spMk id="17" creationId="{6C24BA61-1553-B7C4-6359-DA41624C8893}"/>
          </ac:spMkLst>
        </pc:spChg>
        <pc:spChg chg="add mod">
          <ac:chgData name="Wilson, Danielle" userId="e48fdc7b-4946-41ea-b036-15366698514b" providerId="ADAL" clId="{561D5007-1E30-4C04-9779-82ECE7B5C6B2}" dt="2024-12-03T15:19:57.594" v="2051" actId="14100"/>
          <ac:spMkLst>
            <pc:docMk/>
            <pc:sldMk cId="1407062340" sldId="2147469135"/>
            <ac:spMk id="19" creationId="{3A7C15CE-C22D-A011-B1AD-9C280FD45D91}"/>
          </ac:spMkLst>
        </pc:spChg>
        <pc:spChg chg="add mod">
          <ac:chgData name="Wilson, Danielle" userId="e48fdc7b-4946-41ea-b036-15366698514b" providerId="ADAL" clId="{561D5007-1E30-4C04-9779-82ECE7B5C6B2}" dt="2024-12-09T22:50:07.597" v="8385" actId="1076"/>
          <ac:spMkLst>
            <pc:docMk/>
            <pc:sldMk cId="1407062340" sldId="2147469135"/>
            <ac:spMk id="24" creationId="{3C0EB98D-43EB-AA2E-B96E-8929E2E496BB}"/>
          </ac:spMkLst>
        </pc:spChg>
        <pc:spChg chg="add mod">
          <ac:chgData name="Wilson, Danielle" userId="e48fdc7b-4946-41ea-b036-15366698514b" providerId="ADAL" clId="{561D5007-1E30-4C04-9779-82ECE7B5C6B2}" dt="2024-12-03T15:22:29.380" v="2170" actId="1076"/>
          <ac:spMkLst>
            <pc:docMk/>
            <pc:sldMk cId="1407062340" sldId="2147469135"/>
            <ac:spMk id="29" creationId="{2946395A-AED2-B53F-EA95-98859F6BCA63}"/>
          </ac:spMkLst>
        </pc:spChg>
        <pc:spChg chg="add mod">
          <ac:chgData name="Wilson, Danielle" userId="e48fdc7b-4946-41ea-b036-15366698514b" providerId="ADAL" clId="{561D5007-1E30-4C04-9779-82ECE7B5C6B2}" dt="2024-12-09T22:50:22.923" v="8399" actId="20577"/>
          <ac:spMkLst>
            <pc:docMk/>
            <pc:sldMk cId="1407062340" sldId="2147469135"/>
            <ac:spMk id="37" creationId="{D06CF0E2-C2F1-A5A0-B9E0-B7BD46886010}"/>
          </ac:spMkLst>
        </pc:spChg>
        <pc:picChg chg="add mod">
          <ac:chgData name="Wilson, Danielle" userId="e48fdc7b-4946-41ea-b036-15366698514b" providerId="ADAL" clId="{561D5007-1E30-4C04-9779-82ECE7B5C6B2}" dt="2024-12-03T15:17:29.033" v="1859" actId="1076"/>
          <ac:picMkLst>
            <pc:docMk/>
            <pc:sldMk cId="1407062340" sldId="2147469135"/>
            <ac:picMk id="5" creationId="{869D6643-F69C-7CB1-D29F-8A45AACAA478}"/>
          </ac:picMkLst>
        </pc:picChg>
        <pc:picChg chg="add mod">
          <ac:chgData name="Wilson, Danielle" userId="e48fdc7b-4946-41ea-b036-15366698514b" providerId="ADAL" clId="{561D5007-1E30-4C04-9779-82ECE7B5C6B2}" dt="2024-11-30T17:31:18.833" v="838" actId="1076"/>
          <ac:picMkLst>
            <pc:docMk/>
            <pc:sldMk cId="1407062340" sldId="2147469135"/>
            <ac:picMk id="6" creationId="{35A850E5-06B0-01D3-1D43-6B9FBE775C55}"/>
          </ac:picMkLst>
        </pc:picChg>
        <pc:cxnChg chg="add mod">
          <ac:chgData name="Wilson, Danielle" userId="e48fdc7b-4946-41ea-b036-15366698514b" providerId="ADAL" clId="{561D5007-1E30-4C04-9779-82ECE7B5C6B2}" dt="2024-12-03T15:16:34.983" v="1820" actId="14100"/>
          <ac:cxnSpMkLst>
            <pc:docMk/>
            <pc:sldMk cId="1407062340" sldId="2147469135"/>
            <ac:cxnSpMk id="4" creationId="{95EFCCBE-4084-5E6E-97D9-E5390126F327}"/>
          </ac:cxnSpMkLst>
        </pc:cxnChg>
        <pc:cxnChg chg="add mod">
          <ac:chgData name="Wilson, Danielle" userId="e48fdc7b-4946-41ea-b036-15366698514b" providerId="ADAL" clId="{561D5007-1E30-4C04-9779-82ECE7B5C6B2}" dt="2024-12-03T15:17:11.544" v="1822" actId="1076"/>
          <ac:cxnSpMkLst>
            <pc:docMk/>
            <pc:sldMk cId="1407062340" sldId="2147469135"/>
            <ac:cxnSpMk id="9" creationId="{A03E4F8C-C1F1-5161-31B1-8238E5AC5B14}"/>
          </ac:cxnSpMkLst>
        </pc:cxnChg>
        <pc:cxnChg chg="add mod">
          <ac:chgData name="Wilson, Danielle" userId="e48fdc7b-4946-41ea-b036-15366698514b" providerId="ADAL" clId="{561D5007-1E30-4C04-9779-82ECE7B5C6B2}" dt="2024-12-03T15:18:34.874" v="1961" actId="14100"/>
          <ac:cxnSpMkLst>
            <pc:docMk/>
            <pc:sldMk cId="1407062340" sldId="2147469135"/>
            <ac:cxnSpMk id="11" creationId="{F9FCED5F-3DC9-8824-DC5F-B7C38874F28B}"/>
          </ac:cxnSpMkLst>
        </pc:cxnChg>
        <pc:cxnChg chg="add mod">
          <ac:chgData name="Wilson, Danielle" userId="e48fdc7b-4946-41ea-b036-15366698514b" providerId="ADAL" clId="{561D5007-1E30-4C04-9779-82ECE7B5C6B2}" dt="2024-12-05T12:58:49.154" v="7795" actId="14100"/>
          <ac:cxnSpMkLst>
            <pc:docMk/>
            <pc:sldMk cId="1407062340" sldId="2147469135"/>
            <ac:cxnSpMk id="12" creationId="{F0774406-EC0E-EE2C-60CC-FC144B0D660A}"/>
          </ac:cxnSpMkLst>
        </pc:cxnChg>
        <pc:cxnChg chg="add mod">
          <ac:chgData name="Wilson, Danielle" userId="e48fdc7b-4946-41ea-b036-15366698514b" providerId="ADAL" clId="{561D5007-1E30-4C04-9779-82ECE7B5C6B2}" dt="2024-12-03T15:18:55.593" v="1987" actId="14100"/>
          <ac:cxnSpMkLst>
            <pc:docMk/>
            <pc:sldMk cId="1407062340" sldId="2147469135"/>
            <ac:cxnSpMk id="14" creationId="{911B8580-DB37-DB05-B18A-1B9431C48344}"/>
          </ac:cxnSpMkLst>
        </pc:cxnChg>
        <pc:cxnChg chg="add mod">
          <ac:chgData name="Wilson, Danielle" userId="e48fdc7b-4946-41ea-b036-15366698514b" providerId="ADAL" clId="{561D5007-1E30-4C04-9779-82ECE7B5C6B2}" dt="2024-12-05T12:58:53.010" v="7796" actId="14100"/>
          <ac:cxnSpMkLst>
            <pc:docMk/>
            <pc:sldMk cId="1407062340" sldId="2147469135"/>
            <ac:cxnSpMk id="18" creationId="{0B176B16-8BA1-6ED9-B15E-9F9F2AB697E8}"/>
          </ac:cxnSpMkLst>
        </pc:cxnChg>
        <pc:cxnChg chg="add mod">
          <ac:chgData name="Wilson, Danielle" userId="e48fdc7b-4946-41ea-b036-15366698514b" providerId="ADAL" clId="{561D5007-1E30-4C04-9779-82ECE7B5C6B2}" dt="2024-12-03T15:19:59.665" v="2052" actId="14100"/>
          <ac:cxnSpMkLst>
            <pc:docMk/>
            <pc:sldMk cId="1407062340" sldId="2147469135"/>
            <ac:cxnSpMk id="20" creationId="{AE37F492-FA0D-ADCB-8C95-286FA89A4E1B}"/>
          </ac:cxnSpMkLst>
        </pc:cxnChg>
        <pc:cxnChg chg="add mod">
          <ac:chgData name="Wilson, Danielle" userId="e48fdc7b-4946-41ea-b036-15366698514b" providerId="ADAL" clId="{561D5007-1E30-4C04-9779-82ECE7B5C6B2}" dt="2024-12-03T15:23:02.091" v="2179" actId="14100"/>
          <ac:cxnSpMkLst>
            <pc:docMk/>
            <pc:sldMk cId="1407062340" sldId="2147469135"/>
            <ac:cxnSpMk id="25" creationId="{726B409A-211B-3519-402B-4ABE159A017C}"/>
          </ac:cxnSpMkLst>
        </pc:cxnChg>
        <pc:cxnChg chg="add mod">
          <ac:chgData name="Wilson, Danielle" userId="e48fdc7b-4946-41ea-b036-15366698514b" providerId="ADAL" clId="{561D5007-1E30-4C04-9779-82ECE7B5C6B2}" dt="2024-12-03T15:22:40.155" v="2174" actId="14100"/>
          <ac:cxnSpMkLst>
            <pc:docMk/>
            <pc:sldMk cId="1407062340" sldId="2147469135"/>
            <ac:cxnSpMk id="30" creationId="{F949C009-1FA8-2860-7371-FFC8524BA459}"/>
          </ac:cxnSpMkLst>
        </pc:cxnChg>
        <pc:cxnChg chg="add mod">
          <ac:chgData name="Wilson, Danielle" userId="e48fdc7b-4946-41ea-b036-15366698514b" providerId="ADAL" clId="{561D5007-1E30-4C04-9779-82ECE7B5C6B2}" dt="2024-12-03T15:23:05.259" v="2180" actId="14100"/>
          <ac:cxnSpMkLst>
            <pc:docMk/>
            <pc:sldMk cId="1407062340" sldId="2147469135"/>
            <ac:cxnSpMk id="33" creationId="{5E4760B8-5C3F-B86A-A171-52D090A220EA}"/>
          </ac:cxnSpMkLst>
        </pc:cxnChg>
      </pc:sldChg>
      <pc:sldChg chg="addSp delSp modSp new del mod">
        <pc:chgData name="Wilson, Danielle" userId="e48fdc7b-4946-41ea-b036-15366698514b" providerId="ADAL" clId="{561D5007-1E30-4C04-9779-82ECE7B5C6B2}" dt="2024-11-29T13:08:07.311" v="242" actId="2696"/>
        <pc:sldMkLst>
          <pc:docMk/>
          <pc:sldMk cId="3491318560" sldId="2147469135"/>
        </pc:sldMkLst>
        <pc:spChg chg="del">
          <ac:chgData name="Wilson, Danielle" userId="e48fdc7b-4946-41ea-b036-15366698514b" providerId="ADAL" clId="{561D5007-1E30-4C04-9779-82ECE7B5C6B2}" dt="2024-11-29T13:04:08.507" v="190" actId="478"/>
          <ac:spMkLst>
            <pc:docMk/>
            <pc:sldMk cId="3491318560" sldId="2147469135"/>
            <ac:spMk id="3" creationId="{A7CF434E-72ED-3CA4-601E-A7AC2E4BE38B}"/>
          </ac:spMkLst>
        </pc:spChg>
        <pc:picChg chg="add del mod">
          <ac:chgData name="Wilson, Danielle" userId="e48fdc7b-4946-41ea-b036-15366698514b" providerId="ADAL" clId="{561D5007-1E30-4C04-9779-82ECE7B5C6B2}" dt="2024-11-29T13:04:30.376" v="195" actId="21"/>
          <ac:picMkLst>
            <pc:docMk/>
            <pc:sldMk cId="3491318560" sldId="2147469135"/>
            <ac:picMk id="30" creationId="{593A72F5-B66D-AA77-406F-08991A8FAD6C}"/>
          </ac:picMkLst>
        </pc:picChg>
      </pc:sldChg>
      <pc:sldChg chg="addSp delSp modSp new mod">
        <pc:chgData name="Wilson, Danielle" userId="e48fdc7b-4946-41ea-b036-15366698514b" providerId="ADAL" clId="{561D5007-1E30-4C04-9779-82ECE7B5C6B2}" dt="2024-12-10T13:01:21.551" v="12425" actId="1076"/>
        <pc:sldMkLst>
          <pc:docMk/>
          <pc:sldMk cId="1634737878" sldId="2147469136"/>
        </pc:sldMkLst>
        <pc:spChg chg="mod">
          <ac:chgData name="Wilson, Danielle" userId="e48fdc7b-4946-41ea-b036-15366698514b" providerId="ADAL" clId="{561D5007-1E30-4C04-9779-82ECE7B5C6B2}" dt="2024-12-10T13:01:21.551" v="12425" actId="1076"/>
          <ac:spMkLst>
            <pc:docMk/>
            <pc:sldMk cId="1634737878" sldId="2147469136"/>
            <ac:spMk id="2" creationId="{6AE767EF-E1B6-327D-54FF-1DD4277EC06D}"/>
          </ac:spMkLst>
        </pc:spChg>
        <pc:spChg chg="del">
          <ac:chgData name="Wilson, Danielle" userId="e48fdc7b-4946-41ea-b036-15366698514b" providerId="ADAL" clId="{561D5007-1E30-4C04-9779-82ECE7B5C6B2}" dt="2024-11-30T17:41:22.093" v="856" actId="478"/>
          <ac:spMkLst>
            <pc:docMk/>
            <pc:sldMk cId="1634737878" sldId="2147469136"/>
            <ac:spMk id="3" creationId="{2CFA093D-FAF9-9447-ACA4-4A0C5A37D39A}"/>
          </ac:spMkLst>
        </pc:spChg>
        <pc:spChg chg="add mod">
          <ac:chgData name="Wilson, Danielle" userId="e48fdc7b-4946-41ea-b036-15366698514b" providerId="ADAL" clId="{561D5007-1E30-4C04-9779-82ECE7B5C6B2}" dt="2024-12-03T15:24:25.643" v="2232" actId="688"/>
          <ac:spMkLst>
            <pc:docMk/>
            <pc:sldMk cId="1634737878" sldId="2147469136"/>
            <ac:spMk id="3" creationId="{6379551C-A272-FFB5-ABCE-FCB555177153}"/>
          </ac:spMkLst>
        </pc:spChg>
        <pc:spChg chg="add mod">
          <ac:chgData name="Wilson, Danielle" userId="e48fdc7b-4946-41ea-b036-15366698514b" providerId="ADAL" clId="{561D5007-1E30-4C04-9779-82ECE7B5C6B2}" dt="2024-12-03T15:24:35.078" v="2242" actId="1076"/>
          <ac:spMkLst>
            <pc:docMk/>
            <pc:sldMk cId="1634737878" sldId="2147469136"/>
            <ac:spMk id="6" creationId="{080D7358-75CE-6178-0E8B-13302423A9B6}"/>
          </ac:spMkLst>
        </pc:spChg>
        <pc:spChg chg="add mod">
          <ac:chgData name="Wilson, Danielle" userId="e48fdc7b-4946-41ea-b036-15366698514b" providerId="ADAL" clId="{561D5007-1E30-4C04-9779-82ECE7B5C6B2}" dt="2024-12-03T15:25:08.998" v="2248" actId="1076"/>
          <ac:spMkLst>
            <pc:docMk/>
            <pc:sldMk cId="1634737878" sldId="2147469136"/>
            <ac:spMk id="7" creationId="{316FB9A0-B6E4-C188-A688-F7BCDD1D6A54}"/>
          </ac:spMkLst>
        </pc:spChg>
        <pc:spChg chg="add mod">
          <ac:chgData name="Wilson, Danielle" userId="e48fdc7b-4946-41ea-b036-15366698514b" providerId="ADAL" clId="{561D5007-1E30-4C04-9779-82ECE7B5C6B2}" dt="2024-12-03T15:25:13.269" v="2249" actId="1076"/>
          <ac:spMkLst>
            <pc:docMk/>
            <pc:sldMk cId="1634737878" sldId="2147469136"/>
            <ac:spMk id="8" creationId="{1C1F0373-90B7-2A3A-1E84-00D1EB2D8BEE}"/>
          </ac:spMkLst>
        </pc:spChg>
        <pc:spChg chg="add mod">
          <ac:chgData name="Wilson, Danielle" userId="e48fdc7b-4946-41ea-b036-15366698514b" providerId="ADAL" clId="{561D5007-1E30-4C04-9779-82ECE7B5C6B2}" dt="2024-12-03T15:26:20.156" v="2260" actId="1076"/>
          <ac:spMkLst>
            <pc:docMk/>
            <pc:sldMk cId="1634737878" sldId="2147469136"/>
            <ac:spMk id="9" creationId="{E0D73FA9-1D76-C130-1B30-2036FB9BB8E7}"/>
          </ac:spMkLst>
        </pc:spChg>
        <pc:spChg chg="add mod">
          <ac:chgData name="Wilson, Danielle" userId="e48fdc7b-4946-41ea-b036-15366698514b" providerId="ADAL" clId="{561D5007-1E30-4C04-9779-82ECE7B5C6B2}" dt="2024-12-03T15:26:06.163" v="2259" actId="14100"/>
          <ac:spMkLst>
            <pc:docMk/>
            <pc:sldMk cId="1634737878" sldId="2147469136"/>
            <ac:spMk id="10" creationId="{7B41D230-E84E-3D15-8167-5BF7DA1DF396}"/>
          </ac:spMkLst>
        </pc:spChg>
        <pc:spChg chg="add mod">
          <ac:chgData name="Wilson, Danielle" userId="e48fdc7b-4946-41ea-b036-15366698514b" providerId="ADAL" clId="{561D5007-1E30-4C04-9779-82ECE7B5C6B2}" dt="2024-12-03T15:26:43.612" v="2269" actId="1076"/>
          <ac:spMkLst>
            <pc:docMk/>
            <pc:sldMk cId="1634737878" sldId="2147469136"/>
            <ac:spMk id="11" creationId="{8C3AF8A2-9292-2851-6B3F-B6936FF259EC}"/>
          </ac:spMkLst>
        </pc:spChg>
        <pc:spChg chg="add mod">
          <ac:chgData name="Wilson, Danielle" userId="e48fdc7b-4946-41ea-b036-15366698514b" providerId="ADAL" clId="{561D5007-1E30-4C04-9779-82ECE7B5C6B2}" dt="2024-12-03T15:27:15.754" v="2286" actId="1076"/>
          <ac:spMkLst>
            <pc:docMk/>
            <pc:sldMk cId="1634737878" sldId="2147469136"/>
            <ac:spMk id="12" creationId="{372A7BFE-55B2-6529-A52E-FC13ADB56795}"/>
          </ac:spMkLst>
        </pc:spChg>
        <pc:picChg chg="add mod">
          <ac:chgData name="Wilson, Danielle" userId="e48fdc7b-4946-41ea-b036-15366698514b" providerId="ADAL" clId="{561D5007-1E30-4C04-9779-82ECE7B5C6B2}" dt="2024-12-03T15:23:53.335" v="2225" actId="1076"/>
          <ac:picMkLst>
            <pc:docMk/>
            <pc:sldMk cId="1634737878" sldId="2147469136"/>
            <ac:picMk id="4" creationId="{550EFECA-4708-81D5-DDAF-8ABB09AFEF39}"/>
          </ac:picMkLst>
        </pc:picChg>
        <pc:picChg chg="add mod">
          <ac:chgData name="Wilson, Danielle" userId="e48fdc7b-4946-41ea-b036-15366698514b" providerId="ADAL" clId="{561D5007-1E30-4C04-9779-82ECE7B5C6B2}" dt="2024-11-30T17:48:47.074" v="863" actId="1076"/>
          <ac:picMkLst>
            <pc:docMk/>
            <pc:sldMk cId="1634737878" sldId="2147469136"/>
            <ac:picMk id="5" creationId="{EFE35847-02FA-81A8-5470-BB1498B8AD7F}"/>
          </ac:picMkLst>
        </pc:picChg>
        <pc:cxnChg chg="add mod">
          <ac:chgData name="Wilson, Danielle" userId="e48fdc7b-4946-41ea-b036-15366698514b" providerId="ADAL" clId="{561D5007-1E30-4C04-9779-82ECE7B5C6B2}" dt="2024-12-03T15:27:05.956" v="2273" actId="1076"/>
          <ac:cxnSpMkLst>
            <pc:docMk/>
            <pc:sldMk cId="1634737878" sldId="2147469136"/>
            <ac:cxnSpMk id="13" creationId="{8651DEA9-D549-36AB-AB12-3D2012292E64}"/>
          </ac:cxnSpMkLst>
        </pc:cxnChg>
      </pc:sldChg>
      <pc:sldChg chg="addSp delSp modSp new mod ord">
        <pc:chgData name="Wilson, Danielle" userId="e48fdc7b-4946-41ea-b036-15366698514b" providerId="ADAL" clId="{561D5007-1E30-4C04-9779-82ECE7B5C6B2}" dt="2024-12-09T22:49:46.091" v="8366" actId="20577"/>
        <pc:sldMkLst>
          <pc:docMk/>
          <pc:sldMk cId="4242355308" sldId="2147469137"/>
        </pc:sldMkLst>
        <pc:spChg chg="mod">
          <ac:chgData name="Wilson, Danielle" userId="e48fdc7b-4946-41ea-b036-15366698514b" providerId="ADAL" clId="{561D5007-1E30-4C04-9779-82ECE7B5C6B2}" dt="2024-12-03T13:51:34.471" v="1207" actId="20577"/>
          <ac:spMkLst>
            <pc:docMk/>
            <pc:sldMk cId="4242355308" sldId="2147469137"/>
            <ac:spMk id="2" creationId="{A299552C-9A20-23E6-1992-B14C35E12F1E}"/>
          </ac:spMkLst>
        </pc:spChg>
        <pc:spChg chg="add mod">
          <ac:chgData name="Wilson, Danielle" userId="e48fdc7b-4946-41ea-b036-15366698514b" providerId="ADAL" clId="{561D5007-1E30-4C04-9779-82ECE7B5C6B2}" dt="2024-12-03T13:53:51.464" v="1246" actId="1076"/>
          <ac:spMkLst>
            <pc:docMk/>
            <pc:sldMk cId="4242355308" sldId="2147469137"/>
            <ac:spMk id="3" creationId="{A2FCF609-7FF3-6CC4-B753-A9C65C888E25}"/>
          </ac:spMkLst>
        </pc:spChg>
        <pc:spChg chg="del">
          <ac:chgData name="Wilson, Danielle" userId="e48fdc7b-4946-41ea-b036-15366698514b" providerId="ADAL" clId="{561D5007-1E30-4C04-9779-82ECE7B5C6B2}" dt="2024-11-30T17:50:54.182" v="865" actId="478"/>
          <ac:spMkLst>
            <pc:docMk/>
            <pc:sldMk cId="4242355308" sldId="2147469137"/>
            <ac:spMk id="3" creationId="{E8E1D302-52B2-A1F0-9E8F-1CE995010FE9}"/>
          </ac:spMkLst>
        </pc:spChg>
        <pc:spChg chg="add del mod">
          <ac:chgData name="Wilson, Danielle" userId="e48fdc7b-4946-41ea-b036-15366698514b" providerId="ADAL" clId="{561D5007-1E30-4C04-9779-82ECE7B5C6B2}" dt="2024-12-03T15:15:18.782" v="1762" actId="478"/>
          <ac:spMkLst>
            <pc:docMk/>
            <pc:sldMk cId="4242355308" sldId="2147469137"/>
            <ac:spMk id="8" creationId="{0136EA5D-EB15-017F-9FFD-70365AC1E875}"/>
          </ac:spMkLst>
        </pc:spChg>
        <pc:spChg chg="add mod">
          <ac:chgData name="Wilson, Danielle" userId="e48fdc7b-4946-41ea-b036-15366698514b" providerId="ADAL" clId="{561D5007-1E30-4C04-9779-82ECE7B5C6B2}" dt="2024-12-03T13:54:47.761" v="1302" actId="20577"/>
          <ac:spMkLst>
            <pc:docMk/>
            <pc:sldMk cId="4242355308" sldId="2147469137"/>
            <ac:spMk id="11" creationId="{BE3840AF-5620-19EA-C640-47086A32DF94}"/>
          </ac:spMkLst>
        </pc:spChg>
        <pc:spChg chg="add mod">
          <ac:chgData name="Wilson, Danielle" userId="e48fdc7b-4946-41ea-b036-15366698514b" providerId="ADAL" clId="{561D5007-1E30-4C04-9779-82ECE7B5C6B2}" dt="2024-12-03T14:01:10.443" v="1654" actId="1076"/>
          <ac:spMkLst>
            <pc:docMk/>
            <pc:sldMk cId="4242355308" sldId="2147469137"/>
            <ac:spMk id="16" creationId="{62E749E6-841D-EB49-9B36-5170F005ED78}"/>
          </ac:spMkLst>
        </pc:spChg>
        <pc:spChg chg="add mod">
          <ac:chgData name="Wilson, Danielle" userId="e48fdc7b-4946-41ea-b036-15366698514b" providerId="ADAL" clId="{561D5007-1E30-4C04-9779-82ECE7B5C6B2}" dt="2024-12-09T22:49:46.091" v="8366" actId="20577"/>
          <ac:spMkLst>
            <pc:docMk/>
            <pc:sldMk cId="4242355308" sldId="2147469137"/>
            <ac:spMk id="19" creationId="{8C7EC3EC-D304-DA2F-4ED0-28E04F8BB116}"/>
          </ac:spMkLst>
        </pc:spChg>
        <pc:spChg chg="add mod">
          <ac:chgData name="Wilson, Danielle" userId="e48fdc7b-4946-41ea-b036-15366698514b" providerId="ADAL" clId="{561D5007-1E30-4C04-9779-82ECE7B5C6B2}" dt="2024-12-03T14:02:11.391" v="1655" actId="207"/>
          <ac:spMkLst>
            <pc:docMk/>
            <pc:sldMk cId="4242355308" sldId="2147469137"/>
            <ac:spMk id="22" creationId="{33289481-7C6D-F7B7-81F8-6CDEF6630C9A}"/>
          </ac:spMkLst>
        </pc:spChg>
        <pc:spChg chg="add mod">
          <ac:chgData name="Wilson, Danielle" userId="e48fdc7b-4946-41ea-b036-15366698514b" providerId="ADAL" clId="{561D5007-1E30-4C04-9779-82ECE7B5C6B2}" dt="2024-12-03T14:02:11.391" v="1655" actId="207"/>
          <ac:spMkLst>
            <pc:docMk/>
            <pc:sldMk cId="4242355308" sldId="2147469137"/>
            <ac:spMk id="23" creationId="{5F0D25A0-AC43-9CDD-95D9-DDC245ED4E36}"/>
          </ac:spMkLst>
        </pc:spChg>
        <pc:spChg chg="add mod">
          <ac:chgData name="Wilson, Danielle" userId="e48fdc7b-4946-41ea-b036-15366698514b" providerId="ADAL" clId="{561D5007-1E30-4C04-9779-82ECE7B5C6B2}" dt="2024-12-03T13:59:07.249" v="1557" actId="20577"/>
          <ac:spMkLst>
            <pc:docMk/>
            <pc:sldMk cId="4242355308" sldId="2147469137"/>
            <ac:spMk id="24" creationId="{F4A82599-C467-BF6B-AE0F-9061129A84CF}"/>
          </ac:spMkLst>
        </pc:spChg>
        <pc:spChg chg="add mod">
          <ac:chgData name="Wilson, Danielle" userId="e48fdc7b-4946-41ea-b036-15366698514b" providerId="ADAL" clId="{561D5007-1E30-4C04-9779-82ECE7B5C6B2}" dt="2024-12-03T13:59:48.512" v="1578" actId="20577"/>
          <ac:spMkLst>
            <pc:docMk/>
            <pc:sldMk cId="4242355308" sldId="2147469137"/>
            <ac:spMk id="27" creationId="{1917011A-6351-8275-D875-CED4AFF63D97}"/>
          </ac:spMkLst>
        </pc:spChg>
        <pc:spChg chg="add mod">
          <ac:chgData name="Wilson, Danielle" userId="e48fdc7b-4946-41ea-b036-15366698514b" providerId="ADAL" clId="{561D5007-1E30-4C04-9779-82ECE7B5C6B2}" dt="2024-12-03T15:15:02.182" v="1761" actId="14100"/>
          <ac:spMkLst>
            <pc:docMk/>
            <pc:sldMk cId="4242355308" sldId="2147469137"/>
            <ac:spMk id="30" creationId="{207BFCDF-48B8-93C9-167D-098C70C40994}"/>
          </ac:spMkLst>
        </pc:spChg>
        <pc:spChg chg="add mod">
          <ac:chgData name="Wilson, Danielle" userId="e48fdc7b-4946-41ea-b036-15366698514b" providerId="ADAL" clId="{561D5007-1E30-4C04-9779-82ECE7B5C6B2}" dt="2024-12-03T15:34:29.650" v="2951" actId="1076"/>
          <ac:spMkLst>
            <pc:docMk/>
            <pc:sldMk cId="4242355308" sldId="2147469137"/>
            <ac:spMk id="34" creationId="{737A6A29-F99A-36BF-D106-A99114AA6744}"/>
          </ac:spMkLst>
        </pc:spChg>
        <pc:picChg chg="add mod">
          <ac:chgData name="Wilson, Danielle" userId="e48fdc7b-4946-41ea-b036-15366698514b" providerId="ADAL" clId="{561D5007-1E30-4C04-9779-82ECE7B5C6B2}" dt="2024-12-03T13:57:20.231" v="1477" actId="1076"/>
          <ac:picMkLst>
            <pc:docMk/>
            <pc:sldMk cId="4242355308" sldId="2147469137"/>
            <ac:picMk id="4" creationId="{5BC0E7A4-894B-6BAD-B223-EC3911250CDB}"/>
          </ac:picMkLst>
        </pc:picChg>
        <pc:cxnChg chg="add mod">
          <ac:chgData name="Wilson, Danielle" userId="e48fdc7b-4946-41ea-b036-15366698514b" providerId="ADAL" clId="{561D5007-1E30-4C04-9779-82ECE7B5C6B2}" dt="2024-12-03T13:53:48.168" v="1245" actId="14100"/>
          <ac:cxnSpMkLst>
            <pc:docMk/>
            <pc:sldMk cId="4242355308" sldId="2147469137"/>
            <ac:cxnSpMk id="5" creationId="{64815984-6736-4F20-9683-62CD7438BC7F}"/>
          </ac:cxnSpMkLst>
        </pc:cxnChg>
        <pc:cxnChg chg="add del mod">
          <ac:chgData name="Wilson, Danielle" userId="e48fdc7b-4946-41ea-b036-15366698514b" providerId="ADAL" clId="{561D5007-1E30-4C04-9779-82ECE7B5C6B2}" dt="2024-12-03T15:15:18.782" v="1762" actId="478"/>
          <ac:cxnSpMkLst>
            <pc:docMk/>
            <pc:sldMk cId="4242355308" sldId="2147469137"/>
            <ac:cxnSpMk id="9" creationId="{7D29DA05-F579-CB06-E0F9-AD101DD1623D}"/>
          </ac:cxnSpMkLst>
        </pc:cxnChg>
        <pc:cxnChg chg="add mod">
          <ac:chgData name="Wilson, Danielle" userId="e48fdc7b-4946-41ea-b036-15366698514b" providerId="ADAL" clId="{561D5007-1E30-4C04-9779-82ECE7B5C6B2}" dt="2024-12-03T13:54:58.649" v="1305" actId="14100"/>
          <ac:cxnSpMkLst>
            <pc:docMk/>
            <pc:sldMk cId="4242355308" sldId="2147469137"/>
            <ac:cxnSpMk id="12" creationId="{AE48FA35-D17B-E567-A59F-2D1F7D13BFB8}"/>
          </ac:cxnSpMkLst>
        </pc:cxnChg>
        <pc:cxnChg chg="add mod">
          <ac:chgData name="Wilson, Danielle" userId="e48fdc7b-4946-41ea-b036-15366698514b" providerId="ADAL" clId="{561D5007-1E30-4C04-9779-82ECE7B5C6B2}" dt="2024-12-03T13:55:44.760" v="1385" actId="14100"/>
          <ac:cxnSpMkLst>
            <pc:docMk/>
            <pc:sldMk cId="4242355308" sldId="2147469137"/>
            <ac:cxnSpMk id="17" creationId="{8FC13657-91DF-2947-FF95-F78993256693}"/>
          </ac:cxnSpMkLst>
        </pc:cxnChg>
        <pc:cxnChg chg="add mod">
          <ac:chgData name="Wilson, Danielle" userId="e48fdc7b-4946-41ea-b036-15366698514b" providerId="ADAL" clId="{561D5007-1E30-4C04-9779-82ECE7B5C6B2}" dt="2024-12-03T13:56:31.867" v="1469" actId="14100"/>
          <ac:cxnSpMkLst>
            <pc:docMk/>
            <pc:sldMk cId="4242355308" sldId="2147469137"/>
            <ac:cxnSpMk id="20" creationId="{E4BBA07E-EE5B-7798-33DD-52AE7BEAE448}"/>
          </ac:cxnSpMkLst>
        </pc:cxnChg>
        <pc:cxnChg chg="add mod">
          <ac:chgData name="Wilson, Danielle" userId="e48fdc7b-4946-41ea-b036-15366698514b" providerId="ADAL" clId="{561D5007-1E30-4C04-9779-82ECE7B5C6B2}" dt="2024-12-03T13:59:12.817" v="1558" actId="14100"/>
          <ac:cxnSpMkLst>
            <pc:docMk/>
            <pc:sldMk cId="4242355308" sldId="2147469137"/>
            <ac:cxnSpMk id="25" creationId="{744ADD22-552E-9921-9503-96AAD8EAC58E}"/>
          </ac:cxnSpMkLst>
        </pc:cxnChg>
        <pc:cxnChg chg="add mod">
          <ac:chgData name="Wilson, Danielle" userId="e48fdc7b-4946-41ea-b036-15366698514b" providerId="ADAL" clId="{561D5007-1E30-4C04-9779-82ECE7B5C6B2}" dt="2024-12-03T15:56:31.893" v="3267" actId="14100"/>
          <ac:cxnSpMkLst>
            <pc:docMk/>
            <pc:sldMk cId="4242355308" sldId="2147469137"/>
            <ac:cxnSpMk id="28" creationId="{AB997172-DA52-2F07-12C4-43E9214780B5}"/>
          </ac:cxnSpMkLst>
        </pc:cxnChg>
        <pc:cxnChg chg="add mod">
          <ac:chgData name="Wilson, Danielle" userId="e48fdc7b-4946-41ea-b036-15366698514b" providerId="ADAL" clId="{561D5007-1E30-4C04-9779-82ECE7B5C6B2}" dt="2024-12-03T15:14:50.742" v="1744" actId="14100"/>
          <ac:cxnSpMkLst>
            <pc:docMk/>
            <pc:sldMk cId="4242355308" sldId="2147469137"/>
            <ac:cxnSpMk id="31" creationId="{D5E13982-6B47-1530-5F79-1CCB8B2E6CAD}"/>
          </ac:cxnSpMkLst>
        </pc:cxnChg>
        <pc:cxnChg chg="add mod">
          <ac:chgData name="Wilson, Danielle" userId="e48fdc7b-4946-41ea-b036-15366698514b" providerId="ADAL" clId="{561D5007-1E30-4C04-9779-82ECE7B5C6B2}" dt="2024-12-03T15:34:27.540" v="2950" actId="14100"/>
          <ac:cxnSpMkLst>
            <pc:docMk/>
            <pc:sldMk cId="4242355308" sldId="2147469137"/>
            <ac:cxnSpMk id="35" creationId="{94A7691F-75E5-54C4-816B-1863EAE4429B}"/>
          </ac:cxnSpMkLst>
        </pc:cxnChg>
      </pc:sldChg>
      <pc:sldChg chg="addSp delSp modSp new mod">
        <pc:chgData name="Wilson, Danielle" userId="e48fdc7b-4946-41ea-b036-15366698514b" providerId="ADAL" clId="{561D5007-1E30-4C04-9779-82ECE7B5C6B2}" dt="2024-12-09T22:56:02.139" v="8525" actId="20577"/>
        <pc:sldMkLst>
          <pc:docMk/>
          <pc:sldMk cId="88091548" sldId="2147469138"/>
        </pc:sldMkLst>
        <pc:spChg chg="mod">
          <ac:chgData name="Wilson, Danielle" userId="e48fdc7b-4946-41ea-b036-15366698514b" providerId="ADAL" clId="{561D5007-1E30-4C04-9779-82ECE7B5C6B2}" dt="2024-12-03T16:54:11.099" v="3890" actId="20577"/>
          <ac:spMkLst>
            <pc:docMk/>
            <pc:sldMk cId="88091548" sldId="2147469138"/>
            <ac:spMk id="2" creationId="{FB103868-6A44-23CC-5AD0-6E725675DDE1}"/>
          </ac:spMkLst>
        </pc:spChg>
        <pc:spChg chg="del">
          <ac:chgData name="Wilson, Danielle" userId="e48fdc7b-4946-41ea-b036-15366698514b" providerId="ADAL" clId="{561D5007-1E30-4C04-9779-82ECE7B5C6B2}" dt="2024-12-03T16:02:12.987" v="3800" actId="478"/>
          <ac:spMkLst>
            <pc:docMk/>
            <pc:sldMk cId="88091548" sldId="2147469138"/>
            <ac:spMk id="3" creationId="{7CF98915-3CAE-ADF0-64C8-8A3643A037AB}"/>
          </ac:spMkLst>
        </pc:spChg>
        <pc:spChg chg="add del mod">
          <ac:chgData name="Wilson, Danielle" userId="e48fdc7b-4946-41ea-b036-15366698514b" providerId="ADAL" clId="{561D5007-1E30-4C04-9779-82ECE7B5C6B2}" dt="2024-12-03T17:05:13.264" v="4218"/>
          <ac:spMkLst>
            <pc:docMk/>
            <pc:sldMk cId="88091548" sldId="2147469138"/>
            <ac:spMk id="10" creationId="{12D1DFCD-407C-B456-1530-5BF0A2EC462B}"/>
          </ac:spMkLst>
        </pc:spChg>
        <pc:spChg chg="add mod">
          <ac:chgData name="Wilson, Danielle" userId="e48fdc7b-4946-41ea-b036-15366698514b" providerId="ADAL" clId="{561D5007-1E30-4C04-9779-82ECE7B5C6B2}" dt="2024-12-09T22:56:02.139" v="8525" actId="20577"/>
          <ac:spMkLst>
            <pc:docMk/>
            <pc:sldMk cId="88091548" sldId="2147469138"/>
            <ac:spMk id="11" creationId="{F1CB91C9-E4B4-9F78-0082-643D5AC76959}"/>
          </ac:spMkLst>
        </pc:spChg>
        <pc:spChg chg="add mod">
          <ac:chgData name="Wilson, Danielle" userId="e48fdc7b-4946-41ea-b036-15366698514b" providerId="ADAL" clId="{561D5007-1E30-4C04-9779-82ECE7B5C6B2}" dt="2024-12-03T17:11:35.157" v="4634" actId="207"/>
          <ac:spMkLst>
            <pc:docMk/>
            <pc:sldMk cId="88091548" sldId="2147469138"/>
            <ac:spMk id="12" creationId="{CAB87B5D-8B45-7A36-C49C-9FD3DDAE21FF}"/>
          </ac:spMkLst>
        </pc:spChg>
        <pc:spChg chg="add mod">
          <ac:chgData name="Wilson, Danielle" userId="e48fdc7b-4946-41ea-b036-15366698514b" providerId="ADAL" clId="{561D5007-1E30-4C04-9779-82ECE7B5C6B2}" dt="2024-12-03T17:11:58.364" v="4636" actId="207"/>
          <ac:spMkLst>
            <pc:docMk/>
            <pc:sldMk cId="88091548" sldId="2147469138"/>
            <ac:spMk id="15" creationId="{8AADA5D8-5766-78F4-7996-6E4B629895F0}"/>
          </ac:spMkLst>
        </pc:spChg>
        <pc:spChg chg="add mod">
          <ac:chgData name="Wilson, Danielle" userId="e48fdc7b-4946-41ea-b036-15366698514b" providerId="ADAL" clId="{561D5007-1E30-4C04-9779-82ECE7B5C6B2}" dt="2024-12-03T17:12:08.030" v="4637" actId="207"/>
          <ac:spMkLst>
            <pc:docMk/>
            <pc:sldMk cId="88091548" sldId="2147469138"/>
            <ac:spMk id="18" creationId="{FE5A190C-435C-CF6E-4BF3-561F63024D38}"/>
          </ac:spMkLst>
        </pc:spChg>
        <pc:spChg chg="add mod">
          <ac:chgData name="Wilson, Danielle" userId="e48fdc7b-4946-41ea-b036-15366698514b" providerId="ADAL" clId="{561D5007-1E30-4C04-9779-82ECE7B5C6B2}" dt="2024-12-03T17:26:49.315" v="4755" actId="20577"/>
          <ac:spMkLst>
            <pc:docMk/>
            <pc:sldMk cId="88091548" sldId="2147469138"/>
            <ac:spMk id="22" creationId="{084650B9-EABA-D6ED-5189-C1FD26A1194A}"/>
          </ac:spMkLst>
        </pc:spChg>
        <pc:spChg chg="add mod">
          <ac:chgData name="Wilson, Danielle" userId="e48fdc7b-4946-41ea-b036-15366698514b" providerId="ADAL" clId="{561D5007-1E30-4C04-9779-82ECE7B5C6B2}" dt="2024-12-03T17:28:00.791" v="4789" actId="1076"/>
          <ac:spMkLst>
            <pc:docMk/>
            <pc:sldMk cId="88091548" sldId="2147469138"/>
            <ac:spMk id="25" creationId="{D4E2C83F-A330-1E17-436E-20274D2C71D3}"/>
          </ac:spMkLst>
        </pc:spChg>
        <pc:spChg chg="add mod">
          <ac:chgData name="Wilson, Danielle" userId="e48fdc7b-4946-41ea-b036-15366698514b" providerId="ADAL" clId="{561D5007-1E30-4C04-9779-82ECE7B5C6B2}" dt="2024-12-03T17:31:10.584" v="4912" actId="20577"/>
          <ac:spMkLst>
            <pc:docMk/>
            <pc:sldMk cId="88091548" sldId="2147469138"/>
            <ac:spMk id="28" creationId="{21282600-132B-A94A-DD1A-1BC264F1EFE0}"/>
          </ac:spMkLst>
        </pc:spChg>
        <pc:spChg chg="add mod">
          <ac:chgData name="Wilson, Danielle" userId="e48fdc7b-4946-41ea-b036-15366698514b" providerId="ADAL" clId="{561D5007-1E30-4C04-9779-82ECE7B5C6B2}" dt="2024-12-03T17:33:07.637" v="5024" actId="14100"/>
          <ac:spMkLst>
            <pc:docMk/>
            <pc:sldMk cId="88091548" sldId="2147469138"/>
            <ac:spMk id="31" creationId="{EACFB20C-BCBE-9227-41D8-14D1946EB6C9}"/>
          </ac:spMkLst>
        </pc:spChg>
        <pc:spChg chg="add mod">
          <ac:chgData name="Wilson, Danielle" userId="e48fdc7b-4946-41ea-b036-15366698514b" providerId="ADAL" clId="{561D5007-1E30-4C04-9779-82ECE7B5C6B2}" dt="2024-12-03T17:29:38.648" v="4869" actId="1076"/>
          <ac:spMkLst>
            <pc:docMk/>
            <pc:sldMk cId="88091548" sldId="2147469138"/>
            <ac:spMk id="34" creationId="{D6B679C2-FB22-97DC-4EF5-9A4FF57A31E2}"/>
          </ac:spMkLst>
        </pc:spChg>
        <pc:spChg chg="add mod">
          <ac:chgData name="Wilson, Danielle" userId="e48fdc7b-4946-41ea-b036-15366698514b" providerId="ADAL" clId="{561D5007-1E30-4C04-9779-82ECE7B5C6B2}" dt="2024-12-03T18:40:38.201" v="6764" actId="1036"/>
          <ac:spMkLst>
            <pc:docMk/>
            <pc:sldMk cId="88091548" sldId="2147469138"/>
            <ac:spMk id="37" creationId="{EA03EF53-3F16-5965-3ABF-A3ED77DB485B}"/>
          </ac:spMkLst>
        </pc:spChg>
        <pc:spChg chg="add mod">
          <ac:chgData name="Wilson, Danielle" userId="e48fdc7b-4946-41ea-b036-15366698514b" providerId="ADAL" clId="{561D5007-1E30-4C04-9779-82ECE7B5C6B2}" dt="2024-12-03T17:32:59.778" v="5023" actId="207"/>
          <ac:spMkLst>
            <pc:docMk/>
            <pc:sldMk cId="88091548" sldId="2147469138"/>
            <ac:spMk id="41" creationId="{67911433-984E-CC43-2438-55F8EBEA3CD4}"/>
          </ac:spMkLst>
        </pc:spChg>
        <pc:spChg chg="add mod">
          <ac:chgData name="Wilson, Danielle" userId="e48fdc7b-4946-41ea-b036-15366698514b" providerId="ADAL" clId="{561D5007-1E30-4C04-9779-82ECE7B5C6B2}" dt="2024-12-03T17:31:49.963" v="4938" actId="1076"/>
          <ac:spMkLst>
            <pc:docMk/>
            <pc:sldMk cId="88091548" sldId="2147469138"/>
            <ac:spMk id="42" creationId="{F229C3C5-E05A-185A-FCB2-6BAD385C939F}"/>
          </ac:spMkLst>
        </pc:spChg>
        <pc:spChg chg="add mod">
          <ac:chgData name="Wilson, Danielle" userId="e48fdc7b-4946-41ea-b036-15366698514b" providerId="ADAL" clId="{561D5007-1E30-4C04-9779-82ECE7B5C6B2}" dt="2024-12-03T17:33:36.481" v="5030" actId="1076"/>
          <ac:spMkLst>
            <pc:docMk/>
            <pc:sldMk cId="88091548" sldId="2147469138"/>
            <ac:spMk id="48" creationId="{0A344E15-1AB9-5D59-5E2C-DCABABD591D5}"/>
          </ac:spMkLst>
        </pc:spChg>
        <pc:spChg chg="add mod ord">
          <ac:chgData name="Wilson, Danielle" userId="e48fdc7b-4946-41ea-b036-15366698514b" providerId="ADAL" clId="{561D5007-1E30-4C04-9779-82ECE7B5C6B2}" dt="2024-12-03T17:33:23.363" v="5028" actId="167"/>
          <ac:spMkLst>
            <pc:docMk/>
            <pc:sldMk cId="88091548" sldId="2147469138"/>
            <ac:spMk id="50" creationId="{F233FA81-EF5E-E671-F587-6C32516D6E9D}"/>
          </ac:spMkLst>
        </pc:spChg>
        <pc:picChg chg="add mod">
          <ac:chgData name="Wilson, Danielle" userId="e48fdc7b-4946-41ea-b036-15366698514b" providerId="ADAL" clId="{561D5007-1E30-4C04-9779-82ECE7B5C6B2}" dt="2024-12-03T17:04:55.990" v="4210" actId="1076"/>
          <ac:picMkLst>
            <pc:docMk/>
            <pc:sldMk cId="88091548" sldId="2147469138"/>
            <ac:picMk id="5" creationId="{FAD84BF3-1538-C53D-19D3-6A3687766DC7}"/>
          </ac:picMkLst>
        </pc:picChg>
        <pc:picChg chg="add del mod">
          <ac:chgData name="Wilson, Danielle" userId="e48fdc7b-4946-41ea-b036-15366698514b" providerId="ADAL" clId="{561D5007-1E30-4C04-9779-82ECE7B5C6B2}" dt="2024-12-03T16:53:58.668" v="3882" actId="21"/>
          <ac:picMkLst>
            <pc:docMk/>
            <pc:sldMk cId="88091548" sldId="2147469138"/>
            <ac:picMk id="7" creationId="{30577C6A-9A9E-0E09-4950-92C7C9693C36}"/>
          </ac:picMkLst>
        </pc:picChg>
        <pc:picChg chg="add mod">
          <ac:chgData name="Wilson, Danielle" userId="e48fdc7b-4946-41ea-b036-15366698514b" providerId="ADAL" clId="{561D5007-1E30-4C04-9779-82ECE7B5C6B2}" dt="2024-12-03T17:05:12.848" v="4216" actId="1076"/>
          <ac:picMkLst>
            <pc:docMk/>
            <pc:sldMk cId="88091548" sldId="2147469138"/>
            <ac:picMk id="9" creationId="{F30AF944-1D02-4E3E-7A4B-D5CAEA2057DB}"/>
          </ac:picMkLst>
        </pc:picChg>
        <pc:cxnChg chg="add mod">
          <ac:chgData name="Wilson, Danielle" userId="e48fdc7b-4946-41ea-b036-15366698514b" providerId="ADAL" clId="{561D5007-1E30-4C04-9779-82ECE7B5C6B2}" dt="2024-12-03T17:09:22.128" v="4530" actId="14100"/>
          <ac:cxnSpMkLst>
            <pc:docMk/>
            <pc:sldMk cId="88091548" sldId="2147469138"/>
            <ac:cxnSpMk id="13" creationId="{AF3EAE5D-3D55-DFB8-EBA7-5358880F0526}"/>
          </ac:cxnSpMkLst>
        </pc:cxnChg>
        <pc:cxnChg chg="add mod">
          <ac:chgData name="Wilson, Danielle" userId="e48fdc7b-4946-41ea-b036-15366698514b" providerId="ADAL" clId="{561D5007-1E30-4C04-9779-82ECE7B5C6B2}" dt="2024-12-03T17:10:32.350" v="4603" actId="14100"/>
          <ac:cxnSpMkLst>
            <pc:docMk/>
            <pc:sldMk cId="88091548" sldId="2147469138"/>
            <ac:cxnSpMk id="16" creationId="{07AFFA01-0B01-3B3C-B401-A1A992B84DD7}"/>
          </ac:cxnSpMkLst>
        </pc:cxnChg>
        <pc:cxnChg chg="add mod">
          <ac:chgData name="Wilson, Danielle" userId="e48fdc7b-4946-41ea-b036-15366698514b" providerId="ADAL" clId="{561D5007-1E30-4C04-9779-82ECE7B5C6B2}" dt="2024-12-03T17:10:52.485" v="4611" actId="14100"/>
          <ac:cxnSpMkLst>
            <pc:docMk/>
            <pc:sldMk cId="88091548" sldId="2147469138"/>
            <ac:cxnSpMk id="19" creationId="{D21612EE-82B8-AEA2-FE59-AB72A461B5DB}"/>
          </ac:cxnSpMkLst>
        </pc:cxnChg>
        <pc:cxnChg chg="add mod">
          <ac:chgData name="Wilson, Danielle" userId="e48fdc7b-4946-41ea-b036-15366698514b" providerId="ADAL" clId="{561D5007-1E30-4C04-9779-82ECE7B5C6B2}" dt="2024-12-03T17:26:54.449" v="4757" actId="14100"/>
          <ac:cxnSpMkLst>
            <pc:docMk/>
            <pc:sldMk cId="88091548" sldId="2147469138"/>
            <ac:cxnSpMk id="23" creationId="{D3206B11-910D-306E-32DD-F53B26BE1176}"/>
          </ac:cxnSpMkLst>
        </pc:cxnChg>
        <pc:cxnChg chg="add mod">
          <ac:chgData name="Wilson, Danielle" userId="e48fdc7b-4946-41ea-b036-15366698514b" providerId="ADAL" clId="{561D5007-1E30-4C04-9779-82ECE7B5C6B2}" dt="2024-12-03T17:28:03.086" v="4790" actId="14100"/>
          <ac:cxnSpMkLst>
            <pc:docMk/>
            <pc:sldMk cId="88091548" sldId="2147469138"/>
            <ac:cxnSpMk id="26" creationId="{95C458C9-FA1F-897D-2244-EC09BFD8839E}"/>
          </ac:cxnSpMkLst>
        </pc:cxnChg>
        <pc:cxnChg chg="add mod">
          <ac:chgData name="Wilson, Danielle" userId="e48fdc7b-4946-41ea-b036-15366698514b" providerId="ADAL" clId="{561D5007-1E30-4C04-9779-82ECE7B5C6B2}" dt="2024-12-03T17:28:46.234" v="4828" actId="14100"/>
          <ac:cxnSpMkLst>
            <pc:docMk/>
            <pc:sldMk cId="88091548" sldId="2147469138"/>
            <ac:cxnSpMk id="29" creationId="{84468D75-4E45-8FB5-AA5A-035E151098B5}"/>
          </ac:cxnSpMkLst>
        </pc:cxnChg>
        <pc:cxnChg chg="add mod">
          <ac:chgData name="Wilson, Danielle" userId="e48fdc7b-4946-41ea-b036-15366698514b" providerId="ADAL" clId="{561D5007-1E30-4C04-9779-82ECE7B5C6B2}" dt="2024-12-03T17:29:15.312" v="4842" actId="14100"/>
          <ac:cxnSpMkLst>
            <pc:docMk/>
            <pc:sldMk cId="88091548" sldId="2147469138"/>
            <ac:cxnSpMk id="32" creationId="{DD615318-EAAF-0EF6-8B0D-B73C92C33DBD}"/>
          </ac:cxnSpMkLst>
        </pc:cxnChg>
        <pc:cxnChg chg="add mod">
          <ac:chgData name="Wilson, Danielle" userId="e48fdc7b-4946-41ea-b036-15366698514b" providerId="ADAL" clId="{561D5007-1E30-4C04-9779-82ECE7B5C6B2}" dt="2024-12-03T17:29:36.162" v="4868" actId="14100"/>
          <ac:cxnSpMkLst>
            <pc:docMk/>
            <pc:sldMk cId="88091548" sldId="2147469138"/>
            <ac:cxnSpMk id="35" creationId="{A555C482-437F-0D1A-8FB3-3E76FF4D0B27}"/>
          </ac:cxnSpMkLst>
        </pc:cxnChg>
        <pc:cxnChg chg="add mod">
          <ac:chgData name="Wilson, Danielle" userId="e48fdc7b-4946-41ea-b036-15366698514b" providerId="ADAL" clId="{561D5007-1E30-4C04-9779-82ECE7B5C6B2}" dt="2024-12-03T17:30:09.152" v="4893" actId="14100"/>
          <ac:cxnSpMkLst>
            <pc:docMk/>
            <pc:sldMk cId="88091548" sldId="2147469138"/>
            <ac:cxnSpMk id="38" creationId="{C9F77679-5457-1CD5-7C34-8C1B29E70518}"/>
          </ac:cxnSpMkLst>
        </pc:cxnChg>
        <pc:cxnChg chg="add mod">
          <ac:chgData name="Wilson, Danielle" userId="e48fdc7b-4946-41ea-b036-15366698514b" providerId="ADAL" clId="{561D5007-1E30-4C04-9779-82ECE7B5C6B2}" dt="2024-12-03T17:31:47.898" v="4937" actId="14100"/>
          <ac:cxnSpMkLst>
            <pc:docMk/>
            <pc:sldMk cId="88091548" sldId="2147469138"/>
            <ac:cxnSpMk id="43" creationId="{1067F3E4-01A4-9693-A08D-EC9D0F6BA5C1}"/>
          </ac:cxnSpMkLst>
        </pc:cxnChg>
        <pc:cxnChg chg="add mod">
          <ac:chgData name="Wilson, Danielle" userId="e48fdc7b-4946-41ea-b036-15366698514b" providerId="ADAL" clId="{561D5007-1E30-4C04-9779-82ECE7B5C6B2}" dt="2024-12-03T17:33:56.905" v="5039" actId="14100"/>
          <ac:cxnSpMkLst>
            <pc:docMk/>
            <pc:sldMk cId="88091548" sldId="2147469138"/>
            <ac:cxnSpMk id="49" creationId="{B1C92A91-090B-CA6E-87B5-7B847B55D185}"/>
          </ac:cxnSpMkLst>
        </pc:cxnChg>
        <pc:cxnChg chg="add mod">
          <ac:chgData name="Wilson, Danielle" userId="e48fdc7b-4946-41ea-b036-15366698514b" providerId="ADAL" clId="{561D5007-1E30-4C04-9779-82ECE7B5C6B2}" dt="2024-12-03T17:33:46.810" v="5034" actId="14100"/>
          <ac:cxnSpMkLst>
            <pc:docMk/>
            <pc:sldMk cId="88091548" sldId="2147469138"/>
            <ac:cxnSpMk id="52" creationId="{A0CE7895-F2AD-95A8-3AE6-349F68F2A191}"/>
          </ac:cxnSpMkLst>
        </pc:cxnChg>
        <pc:cxnChg chg="add mod">
          <ac:chgData name="Wilson, Danielle" userId="e48fdc7b-4946-41ea-b036-15366698514b" providerId="ADAL" clId="{561D5007-1E30-4C04-9779-82ECE7B5C6B2}" dt="2024-12-03T17:33:52.968" v="5037" actId="14100"/>
          <ac:cxnSpMkLst>
            <pc:docMk/>
            <pc:sldMk cId="88091548" sldId="2147469138"/>
            <ac:cxnSpMk id="54" creationId="{CD30086F-F289-A114-104B-F12E639F792F}"/>
          </ac:cxnSpMkLst>
        </pc:cxnChg>
      </pc:sldChg>
      <pc:sldChg chg="addSp modSp add mod">
        <pc:chgData name="Wilson, Danielle" userId="e48fdc7b-4946-41ea-b036-15366698514b" providerId="ADAL" clId="{561D5007-1E30-4C04-9779-82ECE7B5C6B2}" dt="2024-12-03T18:43:25.148" v="6980" actId="14100"/>
        <pc:sldMkLst>
          <pc:docMk/>
          <pc:sldMk cId="1310357514" sldId="2147469139"/>
        </pc:sldMkLst>
        <pc:spChg chg="mod">
          <ac:chgData name="Wilson, Danielle" userId="e48fdc7b-4946-41ea-b036-15366698514b" providerId="ADAL" clId="{561D5007-1E30-4C04-9779-82ECE7B5C6B2}" dt="2024-12-03T16:54:24.191" v="3920" actId="313"/>
          <ac:spMkLst>
            <pc:docMk/>
            <pc:sldMk cId="1310357514" sldId="2147469139"/>
            <ac:spMk id="2" creationId="{FB103868-6A44-23CC-5AD0-6E725675DDE1}"/>
          </ac:spMkLst>
        </pc:spChg>
        <pc:spChg chg="add mod">
          <ac:chgData name="Wilson, Danielle" userId="e48fdc7b-4946-41ea-b036-15366698514b" providerId="ADAL" clId="{561D5007-1E30-4C04-9779-82ECE7B5C6B2}" dt="2024-12-03T18:43:25.148" v="6980" actId="14100"/>
          <ac:spMkLst>
            <pc:docMk/>
            <pc:sldMk cId="1310357514" sldId="2147469139"/>
            <ac:spMk id="3" creationId="{B06D3D30-3A9E-2CA9-D9BA-DAF8E6BBAB1E}"/>
          </ac:spMkLst>
        </pc:spChg>
        <pc:spChg chg="add mod">
          <ac:chgData name="Wilson, Danielle" userId="e48fdc7b-4946-41ea-b036-15366698514b" providerId="ADAL" clId="{561D5007-1E30-4C04-9779-82ECE7B5C6B2}" dt="2024-12-03T18:40:46.713" v="6766" actId="1076"/>
          <ac:spMkLst>
            <pc:docMk/>
            <pc:sldMk cId="1310357514" sldId="2147469139"/>
            <ac:spMk id="4" creationId="{B17175F0-F647-603C-0783-8B67A287E583}"/>
          </ac:spMkLst>
        </pc:spChg>
        <pc:spChg chg="add mod">
          <ac:chgData name="Wilson, Danielle" userId="e48fdc7b-4946-41ea-b036-15366698514b" providerId="ADAL" clId="{561D5007-1E30-4C04-9779-82ECE7B5C6B2}" dt="2024-12-03T18:41:02.761" v="6797" actId="20577"/>
          <ac:spMkLst>
            <pc:docMk/>
            <pc:sldMk cId="1310357514" sldId="2147469139"/>
            <ac:spMk id="8" creationId="{848D5C35-2F15-F5A6-C089-338DBFE7C0E8}"/>
          </ac:spMkLst>
        </pc:spChg>
        <pc:picChg chg="add mod">
          <ac:chgData name="Wilson, Danielle" userId="e48fdc7b-4946-41ea-b036-15366698514b" providerId="ADAL" clId="{561D5007-1E30-4C04-9779-82ECE7B5C6B2}" dt="2024-12-03T16:54:40.258" v="3921" actId="1076"/>
          <ac:picMkLst>
            <pc:docMk/>
            <pc:sldMk cId="1310357514" sldId="2147469139"/>
            <ac:picMk id="7" creationId="{30577C6A-9A9E-0E09-4950-92C7C9693C36}"/>
          </ac:picMkLst>
        </pc:picChg>
        <pc:cxnChg chg="add mod">
          <ac:chgData name="Wilson, Danielle" userId="e48fdc7b-4946-41ea-b036-15366698514b" providerId="ADAL" clId="{561D5007-1E30-4C04-9779-82ECE7B5C6B2}" dt="2024-12-03T18:40:50.025" v="6767" actId="14100"/>
          <ac:cxnSpMkLst>
            <pc:docMk/>
            <pc:sldMk cId="1310357514" sldId="2147469139"/>
            <ac:cxnSpMk id="5" creationId="{FF8536A9-5B77-A11C-86D0-E91AB884D277}"/>
          </ac:cxnSpMkLst>
        </pc:cxnChg>
        <pc:cxnChg chg="add mod">
          <ac:chgData name="Wilson, Danielle" userId="e48fdc7b-4946-41ea-b036-15366698514b" providerId="ADAL" clId="{561D5007-1E30-4C04-9779-82ECE7B5C6B2}" dt="2024-12-03T18:41:14.809" v="6799" actId="14100"/>
          <ac:cxnSpMkLst>
            <pc:docMk/>
            <pc:sldMk cId="1310357514" sldId="2147469139"/>
            <ac:cxnSpMk id="9" creationId="{BD2EB821-07F6-1FFC-8C52-B1C6756F13A0}"/>
          </ac:cxnSpMkLst>
        </pc:cxnChg>
      </pc:sldChg>
      <pc:sldChg chg="addSp delSp modSp add mod">
        <pc:chgData name="Wilson, Danielle" userId="e48fdc7b-4946-41ea-b036-15366698514b" providerId="ADAL" clId="{561D5007-1E30-4C04-9779-82ECE7B5C6B2}" dt="2024-12-09T23:11:58.184" v="8744" actId="1035"/>
        <pc:sldMkLst>
          <pc:docMk/>
          <pc:sldMk cId="1395285985" sldId="2147469140"/>
        </pc:sldMkLst>
        <pc:spChg chg="mod">
          <ac:chgData name="Wilson, Danielle" userId="e48fdc7b-4946-41ea-b036-15366698514b" providerId="ADAL" clId="{561D5007-1E30-4C04-9779-82ECE7B5C6B2}" dt="2024-12-03T18:27:49.461" v="5956" actId="20577"/>
          <ac:spMkLst>
            <pc:docMk/>
            <pc:sldMk cId="1395285985" sldId="2147469140"/>
            <ac:spMk id="2" creationId="{FB103868-6A44-23CC-5AD0-6E725675DDE1}"/>
          </ac:spMkLst>
        </pc:spChg>
        <pc:spChg chg="add mod">
          <ac:chgData name="Wilson, Danielle" userId="e48fdc7b-4946-41ea-b036-15366698514b" providerId="ADAL" clId="{561D5007-1E30-4C04-9779-82ECE7B5C6B2}" dt="2024-12-09T23:11:58.184" v="8744" actId="1035"/>
          <ac:spMkLst>
            <pc:docMk/>
            <pc:sldMk cId="1395285985" sldId="2147469140"/>
            <ac:spMk id="10" creationId="{701574DE-09DE-E5F0-0B5F-09034D7AC76E}"/>
          </ac:spMkLst>
        </pc:spChg>
        <pc:spChg chg="add mod ord">
          <ac:chgData name="Wilson, Danielle" userId="e48fdc7b-4946-41ea-b036-15366698514b" providerId="ADAL" clId="{561D5007-1E30-4C04-9779-82ECE7B5C6B2}" dt="2024-12-03T18:23:10.028" v="5678" actId="167"/>
          <ac:spMkLst>
            <pc:docMk/>
            <pc:sldMk cId="1395285985" sldId="2147469140"/>
            <ac:spMk id="13" creationId="{804180CD-9420-9C24-2870-362903914669}"/>
          </ac:spMkLst>
        </pc:spChg>
        <pc:spChg chg="add mod">
          <ac:chgData name="Wilson, Danielle" userId="e48fdc7b-4946-41ea-b036-15366698514b" providerId="ADAL" clId="{561D5007-1E30-4C04-9779-82ECE7B5C6B2}" dt="2024-12-03T18:41:39.877" v="6805" actId="20577"/>
          <ac:spMkLst>
            <pc:docMk/>
            <pc:sldMk cId="1395285985" sldId="2147469140"/>
            <ac:spMk id="14" creationId="{8C023D58-882C-16A5-6A9C-2E6DE3A817AF}"/>
          </ac:spMkLst>
        </pc:spChg>
        <pc:spChg chg="add mod">
          <ac:chgData name="Wilson, Danielle" userId="e48fdc7b-4946-41ea-b036-15366698514b" providerId="ADAL" clId="{561D5007-1E30-4C04-9779-82ECE7B5C6B2}" dt="2024-12-03T18:26:15.016" v="5870" actId="20577"/>
          <ac:spMkLst>
            <pc:docMk/>
            <pc:sldMk cId="1395285985" sldId="2147469140"/>
            <ac:spMk id="24" creationId="{BDFA16B1-475D-9ABB-7E43-E7B41861B32A}"/>
          </ac:spMkLst>
        </pc:spChg>
        <pc:spChg chg="add mod">
          <ac:chgData name="Wilson, Danielle" userId="e48fdc7b-4946-41ea-b036-15366698514b" providerId="ADAL" clId="{561D5007-1E30-4C04-9779-82ECE7B5C6B2}" dt="2024-12-03T18:28:22.629" v="5965" actId="14100"/>
          <ac:spMkLst>
            <pc:docMk/>
            <pc:sldMk cId="1395285985" sldId="2147469140"/>
            <ac:spMk id="30" creationId="{6056521F-0234-E08B-AED0-7BB36FD34511}"/>
          </ac:spMkLst>
        </pc:spChg>
        <pc:spChg chg="add mod">
          <ac:chgData name="Wilson, Danielle" userId="e48fdc7b-4946-41ea-b036-15366698514b" providerId="ADAL" clId="{561D5007-1E30-4C04-9779-82ECE7B5C6B2}" dt="2024-12-03T18:30:52.652" v="6178" actId="20577"/>
          <ac:spMkLst>
            <pc:docMk/>
            <pc:sldMk cId="1395285985" sldId="2147469140"/>
            <ac:spMk id="41" creationId="{6B977B0B-C9BF-C4D6-6E8E-369CDF0A05A4}"/>
          </ac:spMkLst>
        </pc:spChg>
        <pc:picChg chg="add del mod">
          <ac:chgData name="Wilson, Danielle" userId="e48fdc7b-4946-41ea-b036-15366698514b" providerId="ADAL" clId="{561D5007-1E30-4C04-9779-82ECE7B5C6B2}" dt="2024-12-03T18:06:16.953" v="5419" actId="478"/>
          <ac:picMkLst>
            <pc:docMk/>
            <pc:sldMk cId="1395285985" sldId="2147469140"/>
            <ac:picMk id="3" creationId="{4641C0CD-63B9-5715-1157-9376B6DE2372}"/>
          </ac:picMkLst>
        </pc:picChg>
        <pc:picChg chg="add del mod">
          <ac:chgData name="Wilson, Danielle" userId="e48fdc7b-4946-41ea-b036-15366698514b" providerId="ADAL" clId="{561D5007-1E30-4C04-9779-82ECE7B5C6B2}" dt="2024-12-03T18:06:37.386" v="5423" actId="478"/>
          <ac:picMkLst>
            <pc:docMk/>
            <pc:sldMk cId="1395285985" sldId="2147469140"/>
            <ac:picMk id="5" creationId="{8662D81C-3D44-7446-3185-D53A8EDF73EC}"/>
          </ac:picMkLst>
        </pc:picChg>
        <pc:picChg chg="add del">
          <ac:chgData name="Wilson, Danielle" userId="e48fdc7b-4946-41ea-b036-15366698514b" providerId="ADAL" clId="{561D5007-1E30-4C04-9779-82ECE7B5C6B2}" dt="2024-12-03T18:06:59.018" v="5425" actId="22"/>
          <ac:picMkLst>
            <pc:docMk/>
            <pc:sldMk cId="1395285985" sldId="2147469140"/>
            <ac:picMk id="7" creationId="{C249F831-A479-C09F-5976-A55A3A5697EA}"/>
          </ac:picMkLst>
        </pc:picChg>
        <pc:picChg chg="add mod modCrop">
          <ac:chgData name="Wilson, Danielle" userId="e48fdc7b-4946-41ea-b036-15366698514b" providerId="ADAL" clId="{561D5007-1E30-4C04-9779-82ECE7B5C6B2}" dt="2024-12-03T18:22:58.912" v="5676" actId="1076"/>
          <ac:picMkLst>
            <pc:docMk/>
            <pc:sldMk cId="1395285985" sldId="2147469140"/>
            <ac:picMk id="9" creationId="{58E15A3E-278A-3C98-93E2-269050B10201}"/>
          </ac:picMkLst>
        </pc:picChg>
        <pc:picChg chg="add mod">
          <ac:chgData name="Wilson, Danielle" userId="e48fdc7b-4946-41ea-b036-15366698514b" providerId="ADAL" clId="{561D5007-1E30-4C04-9779-82ECE7B5C6B2}" dt="2024-12-03T18:24:08.039" v="5714" actId="1076"/>
          <ac:picMkLst>
            <pc:docMk/>
            <pc:sldMk cId="1395285985" sldId="2147469140"/>
            <ac:picMk id="12" creationId="{51354C73-B8FA-FC91-9672-A5FA98864FED}"/>
          </ac:picMkLst>
        </pc:picChg>
        <pc:cxnChg chg="add mod">
          <ac:chgData name="Wilson, Danielle" userId="e48fdc7b-4946-41ea-b036-15366698514b" providerId="ADAL" clId="{561D5007-1E30-4C04-9779-82ECE7B5C6B2}" dt="2024-12-03T18:30:17.356" v="6129" actId="1076"/>
          <ac:cxnSpMkLst>
            <pc:docMk/>
            <pc:sldMk cId="1395285985" sldId="2147469140"/>
            <ac:cxnSpMk id="15" creationId="{397B7FBD-DFB5-A483-3581-7EF1CC1982D7}"/>
          </ac:cxnSpMkLst>
        </pc:cxnChg>
        <pc:cxnChg chg="add mod">
          <ac:chgData name="Wilson, Danielle" userId="e48fdc7b-4946-41ea-b036-15366698514b" providerId="ADAL" clId="{561D5007-1E30-4C04-9779-82ECE7B5C6B2}" dt="2024-12-03T18:30:17.356" v="6129" actId="1076"/>
          <ac:cxnSpMkLst>
            <pc:docMk/>
            <pc:sldMk cId="1395285985" sldId="2147469140"/>
            <ac:cxnSpMk id="17" creationId="{9A106FBE-FCB9-8969-C389-B7B645F846BF}"/>
          </ac:cxnSpMkLst>
        </pc:cxnChg>
        <pc:cxnChg chg="add mod">
          <ac:chgData name="Wilson, Danielle" userId="e48fdc7b-4946-41ea-b036-15366698514b" providerId="ADAL" clId="{561D5007-1E30-4C04-9779-82ECE7B5C6B2}" dt="2024-12-03T18:26:04.001" v="5843" actId="20577"/>
          <ac:cxnSpMkLst>
            <pc:docMk/>
            <pc:sldMk cId="1395285985" sldId="2147469140"/>
            <ac:cxnSpMk id="25" creationId="{ECE5D158-F63B-D068-7B69-96913535AB55}"/>
          </ac:cxnSpMkLst>
        </pc:cxnChg>
        <pc:cxnChg chg="add mod">
          <ac:chgData name="Wilson, Danielle" userId="e48fdc7b-4946-41ea-b036-15366698514b" providerId="ADAL" clId="{561D5007-1E30-4C04-9779-82ECE7B5C6B2}" dt="2024-12-03T18:28:32.955" v="5969" actId="14100"/>
          <ac:cxnSpMkLst>
            <pc:docMk/>
            <pc:sldMk cId="1395285985" sldId="2147469140"/>
            <ac:cxnSpMk id="31" creationId="{49CE20D1-EB97-FEBA-EABE-177858167CAF}"/>
          </ac:cxnSpMkLst>
        </pc:cxnChg>
        <pc:cxnChg chg="add mod">
          <ac:chgData name="Wilson, Danielle" userId="e48fdc7b-4946-41ea-b036-15366698514b" providerId="ADAL" clId="{561D5007-1E30-4C04-9779-82ECE7B5C6B2}" dt="2024-12-03T18:29:26.893" v="6067" actId="14100"/>
          <ac:cxnSpMkLst>
            <pc:docMk/>
            <pc:sldMk cId="1395285985" sldId="2147469140"/>
            <ac:cxnSpMk id="42" creationId="{C3BE0ADB-C96F-4872-F4E0-35AC85574302}"/>
          </ac:cxnSpMkLst>
        </pc:cxnChg>
      </pc:sldChg>
      <pc:sldChg chg="addSp delSp modSp new mod">
        <pc:chgData name="Wilson, Danielle" userId="e48fdc7b-4946-41ea-b036-15366698514b" providerId="ADAL" clId="{561D5007-1E30-4C04-9779-82ECE7B5C6B2}" dt="2024-12-09T23:17:04.529" v="9261" actId="20577"/>
        <pc:sldMkLst>
          <pc:docMk/>
          <pc:sldMk cId="795469313" sldId="2147469141"/>
        </pc:sldMkLst>
        <pc:spChg chg="mod">
          <ac:chgData name="Wilson, Danielle" userId="e48fdc7b-4946-41ea-b036-15366698514b" providerId="ADAL" clId="{561D5007-1E30-4C04-9779-82ECE7B5C6B2}" dt="2024-12-03T18:50:00.221" v="7633" actId="20577"/>
          <ac:spMkLst>
            <pc:docMk/>
            <pc:sldMk cId="795469313" sldId="2147469141"/>
            <ac:spMk id="2" creationId="{D933F619-A408-0E0C-FA9A-528E973164E5}"/>
          </ac:spMkLst>
        </pc:spChg>
        <pc:spChg chg="del">
          <ac:chgData name="Wilson, Danielle" userId="e48fdc7b-4946-41ea-b036-15366698514b" providerId="ADAL" clId="{561D5007-1E30-4C04-9779-82ECE7B5C6B2}" dt="2024-12-03T18:49:48.946" v="7591" actId="478"/>
          <ac:spMkLst>
            <pc:docMk/>
            <pc:sldMk cId="795469313" sldId="2147469141"/>
            <ac:spMk id="3" creationId="{FB956E34-F94B-EEBA-4769-A9B928F80DF6}"/>
          </ac:spMkLst>
        </pc:spChg>
        <pc:spChg chg="add mod">
          <ac:chgData name="Wilson, Danielle" userId="e48fdc7b-4946-41ea-b036-15366698514b" providerId="ADAL" clId="{561D5007-1E30-4C04-9779-82ECE7B5C6B2}" dt="2024-12-09T23:13:40.981" v="8776" actId="1076"/>
          <ac:spMkLst>
            <pc:docMk/>
            <pc:sldMk cId="795469313" sldId="2147469141"/>
            <ac:spMk id="6" creationId="{286158B7-9DA8-8273-6E1A-3A1F8AC6AF87}"/>
          </ac:spMkLst>
        </pc:spChg>
        <pc:spChg chg="add mod">
          <ac:chgData name="Wilson, Danielle" userId="e48fdc7b-4946-41ea-b036-15366698514b" providerId="ADAL" clId="{561D5007-1E30-4C04-9779-82ECE7B5C6B2}" dt="2024-12-09T23:14:17.222" v="8819" actId="1076"/>
          <ac:spMkLst>
            <pc:docMk/>
            <pc:sldMk cId="795469313" sldId="2147469141"/>
            <ac:spMk id="10" creationId="{ABFE6DF6-D88B-C9A7-728A-149F0434E294}"/>
          </ac:spMkLst>
        </pc:spChg>
        <pc:spChg chg="add mod">
          <ac:chgData name="Wilson, Danielle" userId="e48fdc7b-4946-41ea-b036-15366698514b" providerId="ADAL" clId="{561D5007-1E30-4C04-9779-82ECE7B5C6B2}" dt="2024-12-09T23:15:14.442" v="8971" actId="14100"/>
          <ac:spMkLst>
            <pc:docMk/>
            <pc:sldMk cId="795469313" sldId="2147469141"/>
            <ac:spMk id="14" creationId="{81C3C3D1-1A2C-F0F9-471E-BCCB28A09069}"/>
          </ac:spMkLst>
        </pc:spChg>
        <pc:spChg chg="add mod">
          <ac:chgData name="Wilson, Danielle" userId="e48fdc7b-4946-41ea-b036-15366698514b" providerId="ADAL" clId="{561D5007-1E30-4C04-9779-82ECE7B5C6B2}" dt="2024-12-09T23:16:18.217" v="9112" actId="20577"/>
          <ac:spMkLst>
            <pc:docMk/>
            <pc:sldMk cId="795469313" sldId="2147469141"/>
            <ac:spMk id="16" creationId="{221D27F2-FCFD-0E66-651E-A5DF5EB9F551}"/>
          </ac:spMkLst>
        </pc:spChg>
        <pc:spChg chg="add mod">
          <ac:chgData name="Wilson, Danielle" userId="e48fdc7b-4946-41ea-b036-15366698514b" providerId="ADAL" clId="{561D5007-1E30-4C04-9779-82ECE7B5C6B2}" dt="2024-12-09T23:17:04.529" v="9261" actId="20577"/>
          <ac:spMkLst>
            <pc:docMk/>
            <pc:sldMk cId="795469313" sldId="2147469141"/>
            <ac:spMk id="23" creationId="{226F970E-3BC0-07FB-9575-CE9384A27D23}"/>
          </ac:spMkLst>
        </pc:spChg>
        <pc:picChg chg="add mod">
          <ac:chgData name="Wilson, Danielle" userId="e48fdc7b-4946-41ea-b036-15366698514b" providerId="ADAL" clId="{561D5007-1E30-4C04-9779-82ECE7B5C6B2}" dt="2024-12-09T23:13:08.198" v="8747" actId="1076"/>
          <ac:picMkLst>
            <pc:docMk/>
            <pc:sldMk cId="795469313" sldId="2147469141"/>
            <ac:picMk id="3" creationId="{7F193979-C78C-74E5-9013-E886660918E3}"/>
          </ac:picMkLst>
        </pc:picChg>
        <pc:picChg chg="add mod">
          <ac:chgData name="Wilson, Danielle" userId="e48fdc7b-4946-41ea-b036-15366698514b" providerId="ADAL" clId="{561D5007-1E30-4C04-9779-82ECE7B5C6B2}" dt="2024-12-09T23:13:08.198" v="8747" actId="1076"/>
          <ac:picMkLst>
            <pc:docMk/>
            <pc:sldMk cId="795469313" sldId="2147469141"/>
            <ac:picMk id="4" creationId="{3F22A6B3-844D-A149-6ABD-1D87E339D12D}"/>
          </ac:picMkLst>
        </pc:picChg>
        <pc:picChg chg="add del mod">
          <ac:chgData name="Wilson, Danielle" userId="e48fdc7b-4946-41ea-b036-15366698514b" providerId="ADAL" clId="{561D5007-1E30-4C04-9779-82ECE7B5C6B2}" dt="2024-12-09T23:13:04.962" v="8745" actId="478"/>
          <ac:picMkLst>
            <pc:docMk/>
            <pc:sldMk cId="795469313" sldId="2147469141"/>
            <ac:picMk id="5" creationId="{3D994713-B049-478F-CE3B-17A8AF511CAE}"/>
          </ac:picMkLst>
        </pc:picChg>
        <pc:picChg chg="add del mod">
          <ac:chgData name="Wilson, Danielle" userId="e48fdc7b-4946-41ea-b036-15366698514b" providerId="ADAL" clId="{561D5007-1E30-4C04-9779-82ECE7B5C6B2}" dt="2024-12-09T23:13:04.962" v="8745" actId="478"/>
          <ac:picMkLst>
            <pc:docMk/>
            <pc:sldMk cId="795469313" sldId="2147469141"/>
            <ac:picMk id="7" creationId="{1186DD04-3A06-CD6B-ECD3-A44A76A6CDFA}"/>
          </ac:picMkLst>
        </pc:picChg>
        <pc:cxnChg chg="add mod">
          <ac:chgData name="Wilson, Danielle" userId="e48fdc7b-4946-41ea-b036-15366698514b" providerId="ADAL" clId="{561D5007-1E30-4C04-9779-82ECE7B5C6B2}" dt="2024-12-09T23:13:44.509" v="8778" actId="14100"/>
          <ac:cxnSpMkLst>
            <pc:docMk/>
            <pc:sldMk cId="795469313" sldId="2147469141"/>
            <ac:cxnSpMk id="8" creationId="{074E1E37-4A2D-2BBE-F12F-A99BC234743A}"/>
          </ac:cxnSpMkLst>
        </pc:cxnChg>
        <pc:cxnChg chg="add mod">
          <ac:chgData name="Wilson, Danielle" userId="e48fdc7b-4946-41ea-b036-15366698514b" providerId="ADAL" clId="{561D5007-1E30-4C04-9779-82ECE7B5C6B2}" dt="2024-12-09T23:14:14.752" v="8818" actId="14100"/>
          <ac:cxnSpMkLst>
            <pc:docMk/>
            <pc:sldMk cId="795469313" sldId="2147469141"/>
            <ac:cxnSpMk id="11" creationId="{7A1F199E-DADA-B347-F727-69C5E96891F3}"/>
          </ac:cxnSpMkLst>
        </pc:cxnChg>
        <pc:cxnChg chg="add mod">
          <ac:chgData name="Wilson, Danielle" userId="e48fdc7b-4946-41ea-b036-15366698514b" providerId="ADAL" clId="{561D5007-1E30-4C04-9779-82ECE7B5C6B2}" dt="2024-12-09T23:14:28.173" v="8821" actId="1076"/>
          <ac:cxnSpMkLst>
            <pc:docMk/>
            <pc:sldMk cId="795469313" sldId="2147469141"/>
            <ac:cxnSpMk id="15" creationId="{0B44DB57-1018-E03D-9C96-5247EE7A8481}"/>
          </ac:cxnSpMkLst>
        </pc:cxnChg>
        <pc:cxnChg chg="add mod">
          <ac:chgData name="Wilson, Danielle" userId="e48fdc7b-4946-41ea-b036-15366698514b" providerId="ADAL" clId="{561D5007-1E30-4C04-9779-82ECE7B5C6B2}" dt="2024-12-09T23:16:25.472" v="9114" actId="14100"/>
          <ac:cxnSpMkLst>
            <pc:docMk/>
            <pc:sldMk cId="795469313" sldId="2147469141"/>
            <ac:cxnSpMk id="17" creationId="{2E8AAB1B-C061-87C9-5884-F22AF8873B2E}"/>
          </ac:cxnSpMkLst>
        </pc:cxnChg>
        <pc:cxnChg chg="add mod">
          <ac:chgData name="Wilson, Danielle" userId="e48fdc7b-4946-41ea-b036-15366698514b" providerId="ADAL" clId="{561D5007-1E30-4C04-9779-82ECE7B5C6B2}" dt="2024-12-09T23:16:38.325" v="9117" actId="14100"/>
          <ac:cxnSpMkLst>
            <pc:docMk/>
            <pc:sldMk cId="795469313" sldId="2147469141"/>
            <ac:cxnSpMk id="21" creationId="{0AB53D6C-459D-91C3-3036-C328B3294DCE}"/>
          </ac:cxnSpMkLst>
        </pc:cxnChg>
      </pc:sldChg>
      <pc:sldChg chg="add del">
        <pc:chgData name="Wilson, Danielle" userId="e48fdc7b-4946-41ea-b036-15366698514b" providerId="ADAL" clId="{561D5007-1E30-4C04-9779-82ECE7B5C6B2}" dt="2024-12-03T18:44:03.939" v="6981" actId="2696"/>
        <pc:sldMkLst>
          <pc:docMk/>
          <pc:sldMk cId="2301575063" sldId="2147469141"/>
        </pc:sldMkLst>
      </pc:sldChg>
      <pc:sldChg chg="addSp delSp modSp new mod">
        <pc:chgData name="Wilson, Danielle" userId="e48fdc7b-4946-41ea-b036-15366698514b" providerId="ADAL" clId="{561D5007-1E30-4C04-9779-82ECE7B5C6B2}" dt="2024-12-04T18:26:01.350" v="7790" actId="14100"/>
        <pc:sldMkLst>
          <pc:docMk/>
          <pc:sldMk cId="368100802" sldId="2147469142"/>
        </pc:sldMkLst>
        <pc:spChg chg="mod">
          <ac:chgData name="Wilson, Danielle" userId="e48fdc7b-4946-41ea-b036-15366698514b" providerId="ADAL" clId="{561D5007-1E30-4C04-9779-82ECE7B5C6B2}" dt="2024-12-04T18:18:57.661" v="7765" actId="20577"/>
          <ac:spMkLst>
            <pc:docMk/>
            <pc:sldMk cId="368100802" sldId="2147469142"/>
            <ac:spMk id="2" creationId="{E407791E-2098-964A-97D7-9ABBCAB8A09D}"/>
          </ac:spMkLst>
        </pc:spChg>
        <pc:spChg chg="del">
          <ac:chgData name="Wilson, Danielle" userId="e48fdc7b-4946-41ea-b036-15366698514b" providerId="ADAL" clId="{561D5007-1E30-4C04-9779-82ECE7B5C6B2}" dt="2024-12-04T18:19:00.396" v="7766" actId="478"/>
          <ac:spMkLst>
            <pc:docMk/>
            <pc:sldMk cId="368100802" sldId="2147469142"/>
            <ac:spMk id="3" creationId="{E082A6D4-89AD-D11C-9FF9-E8EA1F419F4F}"/>
          </ac:spMkLst>
        </pc:spChg>
        <pc:spChg chg="add mod">
          <ac:chgData name="Wilson, Danielle" userId="e48fdc7b-4946-41ea-b036-15366698514b" providerId="ADAL" clId="{561D5007-1E30-4C04-9779-82ECE7B5C6B2}" dt="2024-12-04T18:25:40.789" v="7784" actId="14100"/>
          <ac:spMkLst>
            <pc:docMk/>
            <pc:sldMk cId="368100802" sldId="2147469142"/>
            <ac:spMk id="8" creationId="{89818406-8A3D-1E89-DF73-80CC78407BFB}"/>
          </ac:spMkLst>
        </pc:spChg>
        <pc:picChg chg="add mod">
          <ac:chgData name="Wilson, Danielle" userId="e48fdc7b-4946-41ea-b036-15366698514b" providerId="ADAL" clId="{561D5007-1E30-4C04-9779-82ECE7B5C6B2}" dt="2024-12-04T18:24:22.518" v="7775" actId="1076"/>
          <ac:picMkLst>
            <pc:docMk/>
            <pc:sldMk cId="368100802" sldId="2147469142"/>
            <ac:picMk id="5" creationId="{78DF2732-8963-F28C-4BC4-19A6104A4BBF}"/>
          </ac:picMkLst>
        </pc:picChg>
        <pc:picChg chg="add mod">
          <ac:chgData name="Wilson, Danielle" userId="e48fdc7b-4946-41ea-b036-15366698514b" providerId="ADAL" clId="{561D5007-1E30-4C04-9779-82ECE7B5C6B2}" dt="2024-12-04T18:25:19.173" v="7781" actId="14861"/>
          <ac:picMkLst>
            <pc:docMk/>
            <pc:sldMk cId="368100802" sldId="2147469142"/>
            <ac:picMk id="7" creationId="{86711418-2B9B-25CA-9780-346CB4B34026}"/>
          </ac:picMkLst>
        </pc:picChg>
        <pc:cxnChg chg="add mod">
          <ac:chgData name="Wilson, Danielle" userId="e48fdc7b-4946-41ea-b036-15366698514b" providerId="ADAL" clId="{561D5007-1E30-4C04-9779-82ECE7B5C6B2}" dt="2024-12-04T18:25:51.669" v="7787" actId="14100"/>
          <ac:cxnSpMkLst>
            <pc:docMk/>
            <pc:sldMk cId="368100802" sldId="2147469142"/>
            <ac:cxnSpMk id="10" creationId="{0ADFE2FB-FBFF-FB2C-BC27-8C4A8E48A07F}"/>
          </ac:cxnSpMkLst>
        </pc:cxnChg>
        <pc:cxnChg chg="add mod">
          <ac:chgData name="Wilson, Danielle" userId="e48fdc7b-4946-41ea-b036-15366698514b" providerId="ADAL" clId="{561D5007-1E30-4C04-9779-82ECE7B5C6B2}" dt="2024-12-04T18:26:01.350" v="7790" actId="14100"/>
          <ac:cxnSpMkLst>
            <pc:docMk/>
            <pc:sldMk cId="368100802" sldId="2147469142"/>
            <ac:cxnSpMk id="13" creationId="{45AD9050-92A1-4070-0030-DAB16C107419}"/>
          </ac:cxnSpMkLst>
        </pc:cxnChg>
      </pc:sldChg>
      <pc:sldChg chg="addSp delSp modSp new del mod">
        <pc:chgData name="Wilson, Danielle" userId="e48fdc7b-4946-41ea-b036-15366698514b" providerId="ADAL" clId="{561D5007-1E30-4C04-9779-82ECE7B5C6B2}" dt="2024-12-09T22:39:13.402" v="8103" actId="2696"/>
        <pc:sldMkLst>
          <pc:docMk/>
          <pc:sldMk cId="1292089839" sldId="2147469143"/>
        </pc:sldMkLst>
        <pc:spChg chg="del mod">
          <ac:chgData name="Wilson, Danielle" userId="e48fdc7b-4946-41ea-b036-15366698514b" providerId="ADAL" clId="{561D5007-1E30-4C04-9779-82ECE7B5C6B2}" dt="2024-12-09T22:39:07.143" v="8101" actId="478"/>
          <ac:spMkLst>
            <pc:docMk/>
            <pc:sldMk cId="1292089839" sldId="2147469143"/>
            <ac:spMk id="3" creationId="{3B4AA15B-F273-2EFF-07CC-4B20BB89E14E}"/>
          </ac:spMkLst>
        </pc:spChg>
        <pc:spChg chg="add del mod">
          <ac:chgData name="Wilson, Danielle" userId="e48fdc7b-4946-41ea-b036-15366698514b" providerId="ADAL" clId="{561D5007-1E30-4C04-9779-82ECE7B5C6B2}" dt="2024-12-09T22:39:09.788" v="8102" actId="478"/>
          <ac:spMkLst>
            <pc:docMk/>
            <pc:sldMk cId="1292089839" sldId="2147469143"/>
            <ac:spMk id="5" creationId="{96DF4F19-5494-E131-96D5-169CA2D0C49D}"/>
          </ac:spMkLst>
        </pc:spChg>
      </pc:sldChg>
      <pc:sldChg chg="addSp modSp new mod">
        <pc:chgData name="Wilson, Danielle" userId="e48fdc7b-4946-41ea-b036-15366698514b" providerId="ADAL" clId="{561D5007-1E30-4C04-9779-82ECE7B5C6B2}" dt="2024-12-10T14:02:32.534" v="13872" actId="20577"/>
        <pc:sldMkLst>
          <pc:docMk/>
          <pc:sldMk cId="2463814526" sldId="2147469143"/>
        </pc:sldMkLst>
        <pc:spChg chg="mod">
          <ac:chgData name="Wilson, Danielle" userId="e48fdc7b-4946-41ea-b036-15366698514b" providerId="ADAL" clId="{561D5007-1E30-4C04-9779-82ECE7B5C6B2}" dt="2024-12-09T23:33:28.688" v="10439" actId="20577"/>
          <ac:spMkLst>
            <pc:docMk/>
            <pc:sldMk cId="2463814526" sldId="2147469143"/>
            <ac:spMk id="2" creationId="{B087DD6E-0B13-E7BD-16E8-1748A9C6411B}"/>
          </ac:spMkLst>
        </pc:spChg>
        <pc:spChg chg="mod">
          <ac:chgData name="Wilson, Danielle" userId="e48fdc7b-4946-41ea-b036-15366698514b" providerId="ADAL" clId="{561D5007-1E30-4C04-9779-82ECE7B5C6B2}" dt="2024-12-10T14:02:32.534" v="13872" actId="20577"/>
          <ac:spMkLst>
            <pc:docMk/>
            <pc:sldMk cId="2463814526" sldId="2147469143"/>
            <ac:spMk id="3" creationId="{AFC2A409-A4D8-C64E-E957-E536E40CF7E6}"/>
          </ac:spMkLst>
        </pc:spChg>
        <pc:graphicFrameChg chg="add mod">
          <ac:chgData name="Wilson, Danielle" userId="e48fdc7b-4946-41ea-b036-15366698514b" providerId="ADAL" clId="{561D5007-1E30-4C04-9779-82ECE7B5C6B2}" dt="2024-12-09T23:33:53.743" v="10477"/>
          <ac:graphicFrameMkLst>
            <pc:docMk/>
            <pc:sldMk cId="2463814526" sldId="2147469143"/>
            <ac:graphicFrameMk id="4" creationId="{43238115-3EB1-0D10-E519-48F8CBB2D5E7}"/>
          </ac:graphicFrameMkLst>
        </pc:graphicFrameChg>
      </pc:sldChg>
      <pc:sldChg chg="modSp add mod">
        <pc:chgData name="Wilson, Danielle" userId="e48fdc7b-4946-41ea-b036-15366698514b" providerId="ADAL" clId="{561D5007-1E30-4C04-9779-82ECE7B5C6B2}" dt="2024-12-09T23:32:19.852" v="10404" actId="20577"/>
        <pc:sldMkLst>
          <pc:docMk/>
          <pc:sldMk cId="3051000226" sldId="2147469144"/>
        </pc:sldMkLst>
        <pc:spChg chg="mod">
          <ac:chgData name="Wilson, Danielle" userId="e48fdc7b-4946-41ea-b036-15366698514b" providerId="ADAL" clId="{561D5007-1E30-4C04-9779-82ECE7B5C6B2}" dt="2024-12-09T23:32:19.852" v="10404" actId="20577"/>
          <ac:spMkLst>
            <pc:docMk/>
            <pc:sldMk cId="3051000226" sldId="2147469144"/>
            <ac:spMk id="4" creationId="{BE6595ED-18F9-DD78-691C-E7FB76E50F1B}"/>
          </ac:spMkLst>
        </pc:spChg>
      </pc:sldChg>
      <pc:sldChg chg="addSp modSp new mod">
        <pc:chgData name="Wilson, Danielle" userId="e48fdc7b-4946-41ea-b036-15366698514b" providerId="ADAL" clId="{561D5007-1E30-4C04-9779-82ECE7B5C6B2}" dt="2024-12-10T13:56:58.950" v="13831" actId="20577"/>
        <pc:sldMkLst>
          <pc:docMk/>
          <pc:sldMk cId="3147511297" sldId="2147469145"/>
        </pc:sldMkLst>
        <pc:spChg chg="mod">
          <ac:chgData name="Wilson, Danielle" userId="e48fdc7b-4946-41ea-b036-15366698514b" providerId="ADAL" clId="{561D5007-1E30-4C04-9779-82ECE7B5C6B2}" dt="2024-12-09T23:43:57.049" v="11087" actId="20577"/>
          <ac:spMkLst>
            <pc:docMk/>
            <pc:sldMk cId="3147511297" sldId="2147469145"/>
            <ac:spMk id="2" creationId="{CFE320E9-3484-12D3-CBBE-572AFE36C212}"/>
          </ac:spMkLst>
        </pc:spChg>
        <pc:spChg chg="mod">
          <ac:chgData name="Wilson, Danielle" userId="e48fdc7b-4946-41ea-b036-15366698514b" providerId="ADAL" clId="{561D5007-1E30-4C04-9779-82ECE7B5C6B2}" dt="2024-12-10T13:56:58.950" v="13831" actId="20577"/>
          <ac:spMkLst>
            <pc:docMk/>
            <pc:sldMk cId="3147511297" sldId="2147469145"/>
            <ac:spMk id="3" creationId="{C6FD9E56-27C4-273A-1AD0-B437EADC0504}"/>
          </ac:spMkLst>
        </pc:spChg>
        <pc:spChg chg="add mod ord">
          <ac:chgData name="Wilson, Danielle" userId="e48fdc7b-4946-41ea-b036-15366698514b" providerId="ADAL" clId="{561D5007-1E30-4C04-9779-82ECE7B5C6B2}" dt="2024-12-10T00:03:44.781" v="12137" actId="167"/>
          <ac:spMkLst>
            <pc:docMk/>
            <pc:sldMk cId="3147511297" sldId="2147469145"/>
            <ac:spMk id="4" creationId="{45F3B6F2-3197-F2B9-F4B5-BAE0BA050E92}"/>
          </ac:spMkLst>
        </pc:spChg>
      </pc:sldChg>
      <pc:sldChg chg="addSp delSp modSp new mod">
        <pc:chgData name="Wilson, Danielle" userId="e48fdc7b-4946-41ea-b036-15366698514b" providerId="ADAL" clId="{561D5007-1E30-4C04-9779-82ECE7B5C6B2}" dt="2024-12-10T13:51:18.194" v="13731" actId="20577"/>
        <pc:sldMkLst>
          <pc:docMk/>
          <pc:sldMk cId="3634293522" sldId="2147469146"/>
        </pc:sldMkLst>
        <pc:spChg chg="mod">
          <ac:chgData name="Wilson, Danielle" userId="e48fdc7b-4946-41ea-b036-15366698514b" providerId="ADAL" clId="{561D5007-1E30-4C04-9779-82ECE7B5C6B2}" dt="2024-12-10T13:00:56.748" v="12421" actId="20577"/>
          <ac:spMkLst>
            <pc:docMk/>
            <pc:sldMk cId="3634293522" sldId="2147469146"/>
            <ac:spMk id="2" creationId="{91A97902-4BD7-2874-10F7-85111E32CB48}"/>
          </ac:spMkLst>
        </pc:spChg>
        <pc:spChg chg="del">
          <ac:chgData name="Wilson, Danielle" userId="e48fdc7b-4946-41ea-b036-15366698514b" providerId="ADAL" clId="{561D5007-1E30-4C04-9779-82ECE7B5C6B2}" dt="2024-12-10T13:01:01.317" v="12422" actId="478"/>
          <ac:spMkLst>
            <pc:docMk/>
            <pc:sldMk cId="3634293522" sldId="2147469146"/>
            <ac:spMk id="3" creationId="{07AEE247-14EE-9656-EEC5-F780D4634466}"/>
          </ac:spMkLst>
        </pc:spChg>
        <pc:spChg chg="add mod">
          <ac:chgData name="Wilson, Danielle" userId="e48fdc7b-4946-41ea-b036-15366698514b" providerId="ADAL" clId="{561D5007-1E30-4C04-9779-82ECE7B5C6B2}" dt="2024-12-10T13:01:15.543" v="12423"/>
          <ac:spMkLst>
            <pc:docMk/>
            <pc:sldMk cId="3634293522" sldId="2147469146"/>
            <ac:spMk id="4" creationId="{38808096-1F05-4644-085E-DDCE3E4BD93F}"/>
          </ac:spMkLst>
        </pc:spChg>
        <pc:spChg chg="add mod">
          <ac:chgData name="Wilson, Danielle" userId="e48fdc7b-4946-41ea-b036-15366698514b" providerId="ADAL" clId="{561D5007-1E30-4C04-9779-82ECE7B5C6B2}" dt="2024-12-10T13:01:15.543" v="12423"/>
          <ac:spMkLst>
            <pc:docMk/>
            <pc:sldMk cId="3634293522" sldId="2147469146"/>
            <ac:spMk id="5" creationId="{13D7EFE9-4EB0-409C-82B8-200124046DDC}"/>
          </ac:spMkLst>
        </pc:spChg>
        <pc:spChg chg="add mod">
          <ac:chgData name="Wilson, Danielle" userId="e48fdc7b-4946-41ea-b036-15366698514b" providerId="ADAL" clId="{561D5007-1E30-4C04-9779-82ECE7B5C6B2}" dt="2024-12-10T13:01:15.543" v="12423"/>
          <ac:spMkLst>
            <pc:docMk/>
            <pc:sldMk cId="3634293522" sldId="2147469146"/>
            <ac:spMk id="6" creationId="{891EA30E-1176-7E2E-23CF-AE4948CE670B}"/>
          </ac:spMkLst>
        </pc:spChg>
        <pc:spChg chg="add mod">
          <ac:chgData name="Wilson, Danielle" userId="e48fdc7b-4946-41ea-b036-15366698514b" providerId="ADAL" clId="{561D5007-1E30-4C04-9779-82ECE7B5C6B2}" dt="2024-12-10T13:01:15.543" v="12423"/>
          <ac:spMkLst>
            <pc:docMk/>
            <pc:sldMk cId="3634293522" sldId="2147469146"/>
            <ac:spMk id="7" creationId="{04DC9F13-9305-1FF5-9F3D-95E59C4300D9}"/>
          </ac:spMkLst>
        </pc:spChg>
        <pc:spChg chg="add mod">
          <ac:chgData name="Wilson, Danielle" userId="e48fdc7b-4946-41ea-b036-15366698514b" providerId="ADAL" clId="{561D5007-1E30-4C04-9779-82ECE7B5C6B2}" dt="2024-12-10T13:01:15.543" v="12423"/>
          <ac:spMkLst>
            <pc:docMk/>
            <pc:sldMk cId="3634293522" sldId="2147469146"/>
            <ac:spMk id="8" creationId="{FF2730DA-89FB-3433-501E-8C395EF4F45D}"/>
          </ac:spMkLst>
        </pc:spChg>
        <pc:spChg chg="add mod">
          <ac:chgData name="Wilson, Danielle" userId="e48fdc7b-4946-41ea-b036-15366698514b" providerId="ADAL" clId="{561D5007-1E30-4C04-9779-82ECE7B5C6B2}" dt="2024-12-10T13:01:15.543" v="12423"/>
          <ac:spMkLst>
            <pc:docMk/>
            <pc:sldMk cId="3634293522" sldId="2147469146"/>
            <ac:spMk id="9" creationId="{19078A95-7B8C-FD2B-FA4C-998A8FF0E5D7}"/>
          </ac:spMkLst>
        </pc:spChg>
        <pc:spChg chg="add mod">
          <ac:chgData name="Wilson, Danielle" userId="e48fdc7b-4946-41ea-b036-15366698514b" providerId="ADAL" clId="{561D5007-1E30-4C04-9779-82ECE7B5C6B2}" dt="2024-12-10T13:02:06.457" v="12430" actId="164"/>
          <ac:spMkLst>
            <pc:docMk/>
            <pc:sldMk cId="3634293522" sldId="2147469146"/>
            <ac:spMk id="12" creationId="{1D1D6D56-A7BB-4EE7-D178-0CA8F171D703}"/>
          </ac:spMkLst>
        </pc:spChg>
        <pc:spChg chg="add mod">
          <ac:chgData name="Wilson, Danielle" userId="e48fdc7b-4946-41ea-b036-15366698514b" providerId="ADAL" clId="{561D5007-1E30-4C04-9779-82ECE7B5C6B2}" dt="2024-12-10T13:02:40.610" v="12445" actId="404"/>
          <ac:spMkLst>
            <pc:docMk/>
            <pc:sldMk cId="3634293522" sldId="2147469146"/>
            <ac:spMk id="13" creationId="{43DB2868-6EFF-5DDD-5CE7-FDCF1E42AF14}"/>
          </ac:spMkLst>
        </pc:spChg>
        <pc:spChg chg="add mod">
          <ac:chgData name="Wilson, Danielle" userId="e48fdc7b-4946-41ea-b036-15366698514b" providerId="ADAL" clId="{561D5007-1E30-4C04-9779-82ECE7B5C6B2}" dt="2024-12-10T13:02:06.457" v="12430" actId="164"/>
          <ac:spMkLst>
            <pc:docMk/>
            <pc:sldMk cId="3634293522" sldId="2147469146"/>
            <ac:spMk id="14" creationId="{C45823B1-5ED0-85C5-53E5-6CD449D0C5CE}"/>
          </ac:spMkLst>
        </pc:spChg>
        <pc:spChg chg="add mod">
          <ac:chgData name="Wilson, Danielle" userId="e48fdc7b-4946-41ea-b036-15366698514b" providerId="ADAL" clId="{561D5007-1E30-4C04-9779-82ECE7B5C6B2}" dt="2024-12-10T13:02:06.457" v="12430" actId="164"/>
          <ac:spMkLst>
            <pc:docMk/>
            <pc:sldMk cId="3634293522" sldId="2147469146"/>
            <ac:spMk id="15" creationId="{CF5174D1-4E32-B5BD-F0ED-DC54C40EEC93}"/>
          </ac:spMkLst>
        </pc:spChg>
        <pc:spChg chg="add mod">
          <ac:chgData name="Wilson, Danielle" userId="e48fdc7b-4946-41ea-b036-15366698514b" providerId="ADAL" clId="{561D5007-1E30-4C04-9779-82ECE7B5C6B2}" dt="2024-12-10T13:02:37.320" v="12442" actId="404"/>
          <ac:spMkLst>
            <pc:docMk/>
            <pc:sldMk cId="3634293522" sldId="2147469146"/>
            <ac:spMk id="16" creationId="{7F9FA8F4-0E33-9A44-EFAE-0EDF4F3C8E13}"/>
          </ac:spMkLst>
        </pc:spChg>
        <pc:spChg chg="add mod">
          <ac:chgData name="Wilson, Danielle" userId="e48fdc7b-4946-41ea-b036-15366698514b" providerId="ADAL" clId="{561D5007-1E30-4C04-9779-82ECE7B5C6B2}" dt="2024-12-10T13:03:37.241" v="12465" actId="1076"/>
          <ac:spMkLst>
            <pc:docMk/>
            <pc:sldMk cId="3634293522" sldId="2147469146"/>
            <ac:spMk id="17" creationId="{0C110F99-CFDA-EBB5-8DA5-1584C22C8994}"/>
          </ac:spMkLst>
        </pc:spChg>
        <pc:spChg chg="add del mod">
          <ac:chgData name="Wilson, Danielle" userId="e48fdc7b-4946-41ea-b036-15366698514b" providerId="ADAL" clId="{561D5007-1E30-4C04-9779-82ECE7B5C6B2}" dt="2024-12-10T13:05:49.846" v="12489" actId="478"/>
          <ac:spMkLst>
            <pc:docMk/>
            <pc:sldMk cId="3634293522" sldId="2147469146"/>
            <ac:spMk id="20" creationId="{9A78DE07-7DD8-CD74-7E0A-95461781B5A8}"/>
          </ac:spMkLst>
        </pc:spChg>
        <pc:spChg chg="add del mod">
          <ac:chgData name="Wilson, Danielle" userId="e48fdc7b-4946-41ea-b036-15366698514b" providerId="ADAL" clId="{561D5007-1E30-4C04-9779-82ECE7B5C6B2}" dt="2024-12-10T13:05:47.556" v="12488" actId="478"/>
          <ac:spMkLst>
            <pc:docMk/>
            <pc:sldMk cId="3634293522" sldId="2147469146"/>
            <ac:spMk id="22" creationId="{4E82CB0A-F929-C453-8241-B5C921319B65}"/>
          </ac:spMkLst>
        </pc:spChg>
        <pc:spChg chg="add del mod">
          <ac:chgData name="Wilson, Danielle" userId="e48fdc7b-4946-41ea-b036-15366698514b" providerId="ADAL" clId="{561D5007-1E30-4C04-9779-82ECE7B5C6B2}" dt="2024-12-10T13:05:40.374" v="12487" actId="478"/>
          <ac:spMkLst>
            <pc:docMk/>
            <pc:sldMk cId="3634293522" sldId="2147469146"/>
            <ac:spMk id="24" creationId="{A5FA7EDF-A941-94D0-1A0D-E2FFC126A497}"/>
          </ac:spMkLst>
        </pc:spChg>
        <pc:spChg chg="add mod">
          <ac:chgData name="Wilson, Danielle" userId="e48fdc7b-4946-41ea-b036-15366698514b" providerId="ADAL" clId="{561D5007-1E30-4C04-9779-82ECE7B5C6B2}" dt="2024-12-10T13:06:14.769" v="12495" actId="1076"/>
          <ac:spMkLst>
            <pc:docMk/>
            <pc:sldMk cId="3634293522" sldId="2147469146"/>
            <ac:spMk id="27" creationId="{F3456495-80CA-B5BE-D063-D7A21FBCE24B}"/>
          </ac:spMkLst>
        </pc:spChg>
        <pc:spChg chg="add mod">
          <ac:chgData name="Wilson, Danielle" userId="e48fdc7b-4946-41ea-b036-15366698514b" providerId="ADAL" clId="{561D5007-1E30-4C04-9779-82ECE7B5C6B2}" dt="2024-12-10T13:16:14.863" v="13223" actId="1076"/>
          <ac:spMkLst>
            <pc:docMk/>
            <pc:sldMk cId="3634293522" sldId="2147469146"/>
            <ac:spMk id="33" creationId="{8714B7D3-7650-FC9F-DA1B-437EBA5B50FF}"/>
          </ac:spMkLst>
        </pc:spChg>
        <pc:spChg chg="add mod">
          <ac:chgData name="Wilson, Danielle" userId="e48fdc7b-4946-41ea-b036-15366698514b" providerId="ADAL" clId="{561D5007-1E30-4C04-9779-82ECE7B5C6B2}" dt="2024-12-10T13:51:18.194" v="13731" actId="20577"/>
          <ac:spMkLst>
            <pc:docMk/>
            <pc:sldMk cId="3634293522" sldId="2147469146"/>
            <ac:spMk id="34" creationId="{EE8932CD-6BBA-A786-FE1B-CE92DE251216}"/>
          </ac:spMkLst>
        </pc:spChg>
        <pc:grpChg chg="add mod">
          <ac:chgData name="Wilson, Danielle" userId="e48fdc7b-4946-41ea-b036-15366698514b" providerId="ADAL" clId="{561D5007-1E30-4C04-9779-82ECE7B5C6B2}" dt="2024-12-10T13:06:18.668" v="12496" actId="1076"/>
          <ac:grpSpMkLst>
            <pc:docMk/>
            <pc:sldMk cId="3634293522" sldId="2147469146"/>
            <ac:grpSpMk id="29" creationId="{E5CF1281-A801-0E73-E469-73A262293000}"/>
          </ac:grpSpMkLst>
        </pc:grpChg>
        <pc:grpChg chg="add mod">
          <ac:chgData name="Wilson, Danielle" userId="e48fdc7b-4946-41ea-b036-15366698514b" providerId="ADAL" clId="{561D5007-1E30-4C04-9779-82ECE7B5C6B2}" dt="2024-12-10T13:06:09.331" v="12493" actId="1076"/>
          <ac:grpSpMkLst>
            <pc:docMk/>
            <pc:sldMk cId="3634293522" sldId="2147469146"/>
            <ac:grpSpMk id="30" creationId="{F468C323-F190-AFFD-D0D3-564D6EF501DE}"/>
          </ac:grpSpMkLst>
        </pc:grpChg>
        <pc:picChg chg="add mod">
          <ac:chgData name="Wilson, Danielle" userId="e48fdc7b-4946-41ea-b036-15366698514b" providerId="ADAL" clId="{561D5007-1E30-4C04-9779-82ECE7B5C6B2}" dt="2024-12-10T13:02:50.848" v="12453" actId="1076"/>
          <ac:picMkLst>
            <pc:docMk/>
            <pc:sldMk cId="3634293522" sldId="2147469146"/>
            <ac:picMk id="11" creationId="{37FE2527-C059-301E-CAF6-23DBAFC85B2E}"/>
          </ac:picMkLst>
        </pc:picChg>
        <pc:picChg chg="add mod">
          <ac:chgData name="Wilson, Danielle" userId="e48fdc7b-4946-41ea-b036-15366698514b" providerId="ADAL" clId="{561D5007-1E30-4C04-9779-82ECE7B5C6B2}" dt="2024-12-10T13:03:34.180" v="12464" actId="1076"/>
          <ac:picMkLst>
            <pc:docMk/>
            <pc:sldMk cId="3634293522" sldId="2147469146"/>
            <ac:picMk id="19" creationId="{83E22295-1FB8-0272-FB64-E134D191D298}"/>
          </ac:picMkLst>
        </pc:picChg>
        <pc:picChg chg="add mod">
          <ac:chgData name="Wilson, Danielle" userId="e48fdc7b-4946-41ea-b036-15366698514b" providerId="ADAL" clId="{561D5007-1E30-4C04-9779-82ECE7B5C6B2}" dt="2024-12-10T13:13:38.242" v="13043" actId="1076"/>
          <ac:picMkLst>
            <pc:docMk/>
            <pc:sldMk cId="3634293522" sldId="2147469146"/>
            <ac:picMk id="36" creationId="{3EA7B0D1-21A1-6693-6B00-1A33DCE8D893}"/>
          </ac:picMkLst>
        </pc:picChg>
        <pc:cxnChg chg="add mod">
          <ac:chgData name="Wilson, Danielle" userId="e48fdc7b-4946-41ea-b036-15366698514b" providerId="ADAL" clId="{561D5007-1E30-4C04-9779-82ECE7B5C6B2}" dt="2024-12-10T13:01:15.543" v="12423"/>
          <ac:cxnSpMkLst>
            <pc:docMk/>
            <pc:sldMk cId="3634293522" sldId="2147469146"/>
            <ac:cxnSpMk id="10" creationId="{E3A23456-6421-B2C5-E6F4-024278B08530}"/>
          </ac:cxnSpMkLst>
        </pc:cxnChg>
        <pc:cxnChg chg="add mod">
          <ac:chgData name="Wilson, Danielle" userId="e48fdc7b-4946-41ea-b036-15366698514b" providerId="ADAL" clId="{561D5007-1E30-4C04-9779-82ECE7B5C6B2}" dt="2024-12-10T13:03:31.676" v="12463" actId="14100"/>
          <ac:cxnSpMkLst>
            <pc:docMk/>
            <pc:sldMk cId="3634293522" sldId="2147469146"/>
            <ac:cxnSpMk id="18" creationId="{9559A363-03A4-6ECF-A6FB-F4859974A691}"/>
          </ac:cxnSpMkLst>
        </pc:cxnChg>
        <pc:cxnChg chg="add del mod">
          <ac:chgData name="Wilson, Danielle" userId="e48fdc7b-4946-41ea-b036-15366698514b" providerId="ADAL" clId="{561D5007-1E30-4C04-9779-82ECE7B5C6B2}" dt="2024-12-10T13:05:40.374" v="12487" actId="478"/>
          <ac:cxnSpMkLst>
            <pc:docMk/>
            <pc:sldMk cId="3634293522" sldId="2147469146"/>
            <ac:cxnSpMk id="21" creationId="{8445BDCB-54B1-DE68-A93D-7796D0E0F882}"/>
          </ac:cxnSpMkLst>
        </pc:cxnChg>
        <pc:cxnChg chg="add del mod">
          <ac:chgData name="Wilson, Danielle" userId="e48fdc7b-4946-41ea-b036-15366698514b" providerId="ADAL" clId="{561D5007-1E30-4C04-9779-82ECE7B5C6B2}" dt="2024-12-10T13:05:54.511" v="12490" actId="478"/>
          <ac:cxnSpMkLst>
            <pc:docMk/>
            <pc:sldMk cId="3634293522" sldId="2147469146"/>
            <ac:cxnSpMk id="23" creationId="{F3065FA7-A5ED-638C-2022-7E18418EA85F}"/>
          </ac:cxnSpMkLst>
        </pc:cxnChg>
        <pc:cxnChg chg="add del mod">
          <ac:chgData name="Wilson, Danielle" userId="e48fdc7b-4946-41ea-b036-15366698514b" providerId="ADAL" clId="{561D5007-1E30-4C04-9779-82ECE7B5C6B2}" dt="2024-12-10T13:05:40.374" v="12487" actId="478"/>
          <ac:cxnSpMkLst>
            <pc:docMk/>
            <pc:sldMk cId="3634293522" sldId="2147469146"/>
            <ac:cxnSpMk id="25" creationId="{3125EAD5-48BD-9002-6415-8334596542D9}"/>
          </ac:cxnSpMkLst>
        </pc:cxnChg>
        <pc:cxnChg chg="add mod">
          <ac:chgData name="Wilson, Danielle" userId="e48fdc7b-4946-41ea-b036-15366698514b" providerId="ADAL" clId="{561D5007-1E30-4C04-9779-82ECE7B5C6B2}" dt="2024-12-10T13:16:04.437" v="13221" actId="14100"/>
          <ac:cxnSpMkLst>
            <pc:docMk/>
            <pc:sldMk cId="3634293522" sldId="2147469146"/>
            <ac:cxnSpMk id="26" creationId="{747B76B1-8DE5-3EC0-61D7-6967554D1F05}"/>
          </ac:cxnSpMkLst>
        </pc:cxnChg>
        <pc:cxnChg chg="add del mod">
          <ac:chgData name="Wilson, Danielle" userId="e48fdc7b-4946-41ea-b036-15366698514b" providerId="ADAL" clId="{561D5007-1E30-4C04-9779-82ECE7B5C6B2}" dt="2024-12-10T13:05:40.374" v="12487" actId="478"/>
          <ac:cxnSpMkLst>
            <pc:docMk/>
            <pc:sldMk cId="3634293522" sldId="2147469146"/>
            <ac:cxnSpMk id="28" creationId="{EF32FC67-335A-747C-0DD7-EAB72646C68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9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7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743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D47623-818A-705B-B821-F058B0BC9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59A002-CFDF-58EF-945F-28E943618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>
            <a:extLst>
              <a:ext uri="{FF2B5EF4-FFF2-40B4-BE49-F238E27FC236}">
                <a16:creationId xmlns:a16="http://schemas.microsoft.com/office/drawing/2014/main" id="{C5299A65-0A0F-7322-3425-6AD66F71B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DC2D7C4-BFF1-5433-4DFD-06CB8AACA1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225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7" name="Picture Placeholder 135">
            <a:extLst>
              <a:ext uri="{FF2B5EF4-FFF2-40B4-BE49-F238E27FC236}">
                <a16:creationId xmlns:a16="http://schemas.microsoft.com/office/drawing/2014/main" id="{859767F7-2911-36C4-18C3-120D9FA7D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44833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8" name="Picture Placeholder 135">
            <a:extLst>
              <a:ext uri="{FF2B5EF4-FFF2-40B4-BE49-F238E27FC236}">
                <a16:creationId xmlns:a16="http://schemas.microsoft.com/office/drawing/2014/main" id="{FC9DC632-E163-36B5-D009-C524396761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225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9" name="Picture Placeholder 135">
            <a:extLst>
              <a:ext uri="{FF2B5EF4-FFF2-40B4-BE49-F238E27FC236}">
                <a16:creationId xmlns:a16="http://schemas.microsoft.com/office/drawing/2014/main" id="{99255166-5F9E-0685-2DC9-C0962F779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4833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0" name="Picture Placeholder 135">
            <a:extLst>
              <a:ext uri="{FF2B5EF4-FFF2-40B4-BE49-F238E27FC236}">
                <a16:creationId xmlns:a16="http://schemas.microsoft.com/office/drawing/2014/main" id="{0FA78FC9-062C-7D60-CDA4-C25CE63F78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25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1" name="Picture Placeholder 135">
            <a:extLst>
              <a:ext uri="{FF2B5EF4-FFF2-40B4-BE49-F238E27FC236}">
                <a16:creationId xmlns:a16="http://schemas.microsoft.com/office/drawing/2014/main" id="{9521219C-7211-80DE-D33B-4B26EA6EE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44833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886397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60"/>
            <a:ext cx="6763894" cy="4354640"/>
          </a:xfrm>
        </p:spPr>
        <p:txBody>
          <a:bodyPr tIns="9144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r>
              <a:rPr lang="en-US" dirty="0"/>
              <a:t>Supporting point 1</a:t>
            </a:r>
          </a:p>
          <a:p>
            <a:r>
              <a:rPr lang="en-US" dirty="0"/>
              <a:t>Supporting point 2</a:t>
            </a:r>
          </a:p>
          <a:p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2B7F0-6B0A-3291-2731-E56176CBCD7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E7C435-1FA7-78B6-5FBF-709DE092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One-sentence connected to the main takeaway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029C52-FEBA-E897-C815-3A6283D16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84188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6710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3355DA-324C-FAD8-4E0B-AEAD06F3F5FE}"/>
              </a:ext>
            </a:extLst>
          </p:cNvPr>
          <p:cNvSpPr/>
          <p:nvPr/>
        </p:nvSpPr>
        <p:spPr>
          <a:xfrm>
            <a:off x="314692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5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5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8126676-7946-E0DD-5919-B78DBFBB13D6}"/>
              </a:ext>
            </a:extLst>
          </p:cNvPr>
          <p:cNvSpPr/>
          <p:nvPr/>
        </p:nvSpPr>
        <p:spPr>
          <a:xfrm>
            <a:off x="6238430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4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4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14" name="Text Placeholder 212">
            <a:extLst>
              <a:ext uri="{FF2B5EF4-FFF2-40B4-BE49-F238E27FC236}">
                <a16:creationId xmlns:a16="http://schemas.microsoft.com/office/drawing/2014/main" id="{42664C13-6E3D-7C64-6F1D-E284E4609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8139365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E34D55-5962-D71E-5F14-F58404B73863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67025-85C6-1E53-9051-CBBA63AE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2B67B-E65C-8C4D-ECEE-0E0F031F2333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67997A1-375F-1726-DF9D-576251F05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86" name="Freeform 985">
            <a:extLst>
              <a:ext uri="{FF2B5EF4-FFF2-40B4-BE49-F238E27FC236}">
                <a16:creationId xmlns:a16="http://schemas.microsoft.com/office/drawing/2014/main" id="{DD9191FA-8884-C2D5-4585-3E38817331A0}"/>
              </a:ext>
            </a:extLst>
          </p:cNvPr>
          <p:cNvSpPr/>
          <p:nvPr/>
        </p:nvSpPr>
        <p:spPr>
          <a:xfrm>
            <a:off x="3223131" y="1636672"/>
            <a:ext cx="2755330" cy="373951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6144761" y="1636672"/>
            <a:ext cx="274076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4" name="Freeform 2613">
            <a:extLst>
              <a:ext uri="{FF2B5EF4-FFF2-40B4-BE49-F238E27FC236}">
                <a16:creationId xmlns:a16="http://schemas.microsoft.com/office/drawing/2014/main" id="{2FDB1E58-ABCD-30F4-4DE0-D0A3D27B0B3B}"/>
              </a:ext>
            </a:extLst>
          </p:cNvPr>
          <p:cNvSpPr/>
          <p:nvPr/>
        </p:nvSpPr>
        <p:spPr>
          <a:xfrm>
            <a:off x="9070721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0 w 2513520"/>
              <a:gd name="connsiteY1" fmla="*/ 0 h 373951"/>
              <a:gd name="connsiteX2" fmla="*/ 2513520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0" y="0"/>
                </a:lnTo>
                <a:lnTo>
                  <a:pt x="2513520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3" name="Text Placeholder 212">
            <a:extLst>
              <a:ext uri="{FF2B5EF4-FFF2-40B4-BE49-F238E27FC236}">
                <a16:creationId xmlns:a16="http://schemas.microsoft.com/office/drawing/2014/main" id="{13B81730-FDA6-818A-892D-1FB9DA8DCF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8F5D4-4948-A730-AC23-EF31274A0DE1}"/>
              </a:ext>
            </a:extLst>
          </p:cNvPr>
          <p:cNvSpPr/>
          <p:nvPr/>
        </p:nvSpPr>
        <p:spPr>
          <a:xfrm>
            <a:off x="1384410" y="1758337"/>
            <a:ext cx="2199902" cy="1873809"/>
          </a:xfrm>
          <a:prstGeom prst="rect">
            <a:avLst/>
          </a:prstGeom>
          <a:solidFill>
            <a:schemeClr val="tx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5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tx1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367424-2836-F9CD-5A49-338976693C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95061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145" y="2258209"/>
            <a:ext cx="12210290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2742"/>
            <a:ext cx="12192000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SENTENCE SUBTITLE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58225E5-2430-3783-F06E-A0A40A6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 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OR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F3ADE-A89C-6520-CF9E-35DBBF658006}"/>
              </a:ext>
            </a:extLst>
          </p:cNvPr>
          <p:cNvGrpSpPr/>
          <p:nvPr userDrawn="1"/>
        </p:nvGrpSpPr>
        <p:grpSpPr>
          <a:xfrm>
            <a:off x="4258364" y="5999147"/>
            <a:ext cx="3675272" cy="369332"/>
            <a:chOff x="2384568" y="6390825"/>
            <a:chExt cx="3439954" cy="34568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B8E79D-B334-5A32-32FE-8CC93A632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FEE0D-24E7-9F86-60D8-E8982B5DB295}"/>
                </a:ext>
              </a:extLst>
            </p:cNvPr>
            <p:cNvSpPr txBox="1"/>
            <p:nvPr userDrawn="1"/>
          </p:nvSpPr>
          <p:spPr>
            <a:xfrm>
              <a:off x="3588247" y="6390825"/>
              <a:ext cx="2236275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5CAC3282-DC62-4A2A-767F-48373E113E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9255" y="2735048"/>
            <a:ext cx="5773490" cy="13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286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99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566" r="18851"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516565"/>
            <a:ext cx="5843239" cy="38360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285">
            <a:extLst>
              <a:ext uri="{FF2B5EF4-FFF2-40B4-BE49-F238E27FC236}">
                <a16:creationId xmlns:a16="http://schemas.microsoft.com/office/drawing/2014/main" id="{A95873F9-24C5-691B-E0D0-B31D39B7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6" y="2292076"/>
            <a:ext cx="103966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6" y="4019391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6" y="1880997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6" y="4371534"/>
            <a:ext cx="10396685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6" y="4881013"/>
            <a:ext cx="10396685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9F7CA-63AC-1736-17E3-F8C40F6055EC}"/>
              </a:ext>
            </a:extLst>
          </p:cNvPr>
          <p:cNvSpPr/>
          <p:nvPr userDrawn="1"/>
        </p:nvSpPr>
        <p:spPr>
          <a:xfrm>
            <a:off x="1963516" y="1371576"/>
            <a:ext cx="1743982" cy="1485470"/>
          </a:xfrm>
          <a:prstGeom prst="rect">
            <a:avLst/>
          </a:prstGeom>
          <a:solidFill>
            <a:schemeClr val="accent4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4D3E8-F858-C461-E97C-68927EB71CC6}"/>
              </a:ext>
            </a:extLst>
          </p:cNvPr>
          <p:cNvSpPr/>
          <p:nvPr userDrawn="1"/>
        </p:nvSpPr>
        <p:spPr>
          <a:xfrm>
            <a:off x="3707492" y="3038912"/>
            <a:ext cx="1743982" cy="1485470"/>
          </a:xfrm>
          <a:prstGeom prst="rect">
            <a:avLst/>
          </a:prstGeom>
          <a:solidFill>
            <a:schemeClr val="accent5"/>
          </a:solidFill>
          <a:ln w="4048" cap="flat">
            <a:noFill/>
            <a:prstDash val="solid"/>
            <a:miter/>
          </a:ln>
        </p:spPr>
        <p:txBody>
          <a:bodyPr lIns="164592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38164-6148-444B-7F01-D298BA0E2AB8}"/>
              </a:ext>
            </a:extLst>
          </p:cNvPr>
          <p:cNvSpPr/>
          <p:nvPr userDrawn="1"/>
        </p:nvSpPr>
        <p:spPr>
          <a:xfrm>
            <a:off x="5452154" y="4708229"/>
            <a:ext cx="1743982" cy="1485470"/>
          </a:xfrm>
          <a:prstGeom prst="rect">
            <a:avLst/>
          </a:prstGeom>
          <a:solidFill>
            <a:schemeClr val="bg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5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6CF92BF-DF64-B705-2535-AE3730B97B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1005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0FC7CC-84CC-43A4-5964-07BD10E7DE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38912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D641646-00A1-FBA9-C51B-B35A8988E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08229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3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9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5008AE-AF98-3C15-B8F6-60A18A5008F0}"/>
              </a:ext>
            </a:extLst>
          </p:cNvPr>
          <p:cNvGrpSpPr/>
          <p:nvPr userDrawn="1"/>
        </p:nvGrpSpPr>
        <p:grpSpPr>
          <a:xfrm>
            <a:off x="2203979" y="1585463"/>
            <a:ext cx="7815843" cy="4246358"/>
            <a:chOff x="780349" y="1433063"/>
            <a:chExt cx="7815843" cy="42463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F43B96-1CD3-BB77-5F30-8B178FE868E5}"/>
                </a:ext>
              </a:extLst>
            </p:cNvPr>
            <p:cNvSpPr/>
            <p:nvPr userDrawn="1"/>
          </p:nvSpPr>
          <p:spPr>
            <a:xfrm>
              <a:off x="780349" y="1434305"/>
              <a:ext cx="2274349" cy="1959750"/>
            </a:xfrm>
            <a:prstGeom prst="rect">
              <a:avLst/>
            </a:prstGeom>
            <a:solidFill>
              <a:schemeClr val="accent6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60AC7-AF8F-5A64-B770-6C66D6024108}"/>
                </a:ext>
              </a:extLst>
            </p:cNvPr>
            <p:cNvSpPr/>
            <p:nvPr userDrawn="1"/>
          </p:nvSpPr>
          <p:spPr>
            <a:xfrm>
              <a:off x="780349" y="3719671"/>
              <a:ext cx="2274349" cy="1959750"/>
            </a:xfrm>
            <a:prstGeom prst="rect">
              <a:avLst/>
            </a:prstGeom>
            <a:solidFill>
              <a:schemeClr val="accent3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7F3B-47B0-5A09-31F2-EFD376D51B9B}"/>
                </a:ext>
              </a:extLst>
            </p:cNvPr>
            <p:cNvSpPr/>
            <p:nvPr userDrawn="1"/>
          </p:nvSpPr>
          <p:spPr>
            <a:xfrm>
              <a:off x="3551096" y="1433063"/>
              <a:ext cx="2274349" cy="1959750"/>
            </a:xfrm>
            <a:prstGeom prst="rect">
              <a:avLst/>
            </a:prstGeom>
            <a:solidFill>
              <a:schemeClr val="tx2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3299A0-BDBF-BE28-862B-C422B176BE66}"/>
                </a:ext>
              </a:extLst>
            </p:cNvPr>
            <p:cNvSpPr/>
            <p:nvPr userDrawn="1"/>
          </p:nvSpPr>
          <p:spPr>
            <a:xfrm>
              <a:off x="3551096" y="3718429"/>
              <a:ext cx="2274349" cy="1959750"/>
            </a:xfrm>
            <a:prstGeom prst="rect">
              <a:avLst/>
            </a:prstGeom>
            <a:solidFill>
              <a:schemeClr val="accent4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44CB34-5815-9A8C-3063-E7BF4F2B5C38}"/>
                </a:ext>
              </a:extLst>
            </p:cNvPr>
            <p:cNvSpPr/>
            <p:nvPr userDrawn="1"/>
          </p:nvSpPr>
          <p:spPr>
            <a:xfrm>
              <a:off x="6321843" y="1433063"/>
              <a:ext cx="2274349" cy="1959750"/>
            </a:xfrm>
            <a:prstGeom prst="rect">
              <a:avLst/>
            </a:prstGeom>
            <a:solidFill>
              <a:schemeClr val="accent1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1E52F-E701-6AAC-9BB9-51A5A8FB84A9}"/>
                </a:ext>
              </a:extLst>
            </p:cNvPr>
            <p:cNvSpPr/>
            <p:nvPr userDrawn="1"/>
          </p:nvSpPr>
          <p:spPr>
            <a:xfrm>
              <a:off x="6321843" y="3718429"/>
              <a:ext cx="2274349" cy="1959750"/>
            </a:xfrm>
            <a:prstGeom prst="rect">
              <a:avLst/>
            </a:prstGeom>
            <a:solidFill>
              <a:schemeClr val="accent5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</p:grp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36171ABC-66DF-F07C-D046-54184D515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6835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2EB4EF4A-3E01-9D6A-F89D-A57C7AC8A6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8495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1C98F391-58FB-C7BD-2E51-C4161A820F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1709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DF0FE2A-B105-04D8-2B46-0789A95633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36835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569E2C5-E294-39CA-368B-18D97DE1FF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8495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C88C4F21-87EB-A333-00CB-B3AC5AA1D1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1709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23817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5008AE-AF98-3C15-B8F6-60A18A5008F0}"/>
              </a:ext>
            </a:extLst>
          </p:cNvPr>
          <p:cNvGrpSpPr/>
          <p:nvPr userDrawn="1"/>
        </p:nvGrpSpPr>
        <p:grpSpPr>
          <a:xfrm>
            <a:off x="798513" y="1585463"/>
            <a:ext cx="10594975" cy="4267783"/>
            <a:chOff x="780349" y="1433063"/>
            <a:chExt cx="10594975" cy="426778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F43B96-1CD3-BB77-5F30-8B178FE868E5}"/>
                </a:ext>
              </a:extLst>
            </p:cNvPr>
            <p:cNvSpPr/>
            <p:nvPr userDrawn="1"/>
          </p:nvSpPr>
          <p:spPr>
            <a:xfrm>
              <a:off x="780349" y="1434305"/>
              <a:ext cx="2274349" cy="1959750"/>
            </a:xfrm>
            <a:prstGeom prst="rect">
              <a:avLst/>
            </a:prstGeom>
            <a:solidFill>
              <a:schemeClr val="accent6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60AC7-AF8F-5A64-B770-6C66D6024108}"/>
                </a:ext>
              </a:extLst>
            </p:cNvPr>
            <p:cNvSpPr/>
            <p:nvPr userDrawn="1"/>
          </p:nvSpPr>
          <p:spPr>
            <a:xfrm>
              <a:off x="780349" y="3719671"/>
              <a:ext cx="2274349" cy="1959750"/>
            </a:xfrm>
            <a:prstGeom prst="rect">
              <a:avLst/>
            </a:prstGeom>
            <a:solidFill>
              <a:schemeClr val="accent3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7F3B-47B0-5A09-31F2-EFD376D51B9B}"/>
                </a:ext>
              </a:extLst>
            </p:cNvPr>
            <p:cNvSpPr/>
            <p:nvPr userDrawn="1"/>
          </p:nvSpPr>
          <p:spPr>
            <a:xfrm>
              <a:off x="3551096" y="1433063"/>
              <a:ext cx="2274349" cy="1959750"/>
            </a:xfrm>
            <a:prstGeom prst="rect">
              <a:avLst/>
            </a:prstGeom>
            <a:solidFill>
              <a:schemeClr val="tx2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3299A0-BDBF-BE28-862B-C422B176BE66}"/>
                </a:ext>
              </a:extLst>
            </p:cNvPr>
            <p:cNvSpPr/>
            <p:nvPr userDrawn="1"/>
          </p:nvSpPr>
          <p:spPr>
            <a:xfrm>
              <a:off x="3551096" y="3718429"/>
              <a:ext cx="2274349" cy="1959750"/>
            </a:xfrm>
            <a:prstGeom prst="rect">
              <a:avLst/>
            </a:prstGeom>
            <a:solidFill>
              <a:schemeClr val="accent4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44CB34-5815-9A8C-3063-E7BF4F2B5C38}"/>
                </a:ext>
              </a:extLst>
            </p:cNvPr>
            <p:cNvSpPr/>
            <p:nvPr userDrawn="1"/>
          </p:nvSpPr>
          <p:spPr>
            <a:xfrm>
              <a:off x="6321843" y="1433063"/>
              <a:ext cx="2274349" cy="1959750"/>
            </a:xfrm>
            <a:prstGeom prst="rect">
              <a:avLst/>
            </a:prstGeom>
            <a:solidFill>
              <a:schemeClr val="accent1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1E52F-E701-6AAC-9BB9-51A5A8FB84A9}"/>
                </a:ext>
              </a:extLst>
            </p:cNvPr>
            <p:cNvSpPr/>
            <p:nvPr userDrawn="1"/>
          </p:nvSpPr>
          <p:spPr>
            <a:xfrm>
              <a:off x="6321843" y="3718429"/>
              <a:ext cx="2274349" cy="1959750"/>
            </a:xfrm>
            <a:prstGeom prst="rect">
              <a:avLst/>
            </a:prstGeom>
            <a:solidFill>
              <a:schemeClr val="accent5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CAE9AC-EFB1-7E73-0ED8-BC44CB185878}"/>
                </a:ext>
              </a:extLst>
            </p:cNvPr>
            <p:cNvSpPr/>
            <p:nvPr userDrawn="1"/>
          </p:nvSpPr>
          <p:spPr>
            <a:xfrm>
              <a:off x="9100975" y="1455730"/>
              <a:ext cx="2274349" cy="1959750"/>
            </a:xfrm>
            <a:prstGeom prst="rect">
              <a:avLst/>
            </a:prstGeom>
            <a:solidFill>
              <a:schemeClr val="accent2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12171C-E3F5-2AAE-0D75-3994A247F379}"/>
                </a:ext>
              </a:extLst>
            </p:cNvPr>
            <p:cNvSpPr/>
            <p:nvPr userDrawn="1"/>
          </p:nvSpPr>
          <p:spPr>
            <a:xfrm>
              <a:off x="9100975" y="3741096"/>
              <a:ext cx="2274349" cy="19597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36171ABC-66DF-F07C-D046-54184D515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369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2EB4EF4A-3E01-9D6A-F89D-A57C7AC8A6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029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1C98F391-58FB-C7BD-2E51-C4161A820F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6243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74F0D0D5-B4D4-A3D0-7A1B-3972E6F8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7903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DF0FE2A-B105-04D8-2B46-0789A95633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369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569E2C5-E294-39CA-368B-18D97DE1FF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3029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C88C4F21-87EB-A333-00CB-B3AC5AA1D1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6243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B8A8C8A9-B49C-84DB-6E38-A2E5467B00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7903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33734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E8AFC4-0CE6-E93B-9E8C-DB368BD3C3DA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39" r:id="rId2"/>
    <p:sldLayoutId id="2147483896" r:id="rId3"/>
    <p:sldLayoutId id="2147483927" r:id="rId4"/>
    <p:sldLayoutId id="2147483941" r:id="rId5"/>
    <p:sldLayoutId id="2147483928" r:id="rId6"/>
    <p:sldLayoutId id="2147483937" r:id="rId7"/>
    <p:sldLayoutId id="2147483942" r:id="rId8"/>
    <p:sldLayoutId id="2147483943" r:id="rId9"/>
    <p:sldLayoutId id="2147483897" r:id="rId10"/>
    <p:sldLayoutId id="2147483894" r:id="rId11"/>
    <p:sldLayoutId id="2147483827" r:id="rId12"/>
    <p:sldLayoutId id="2147483861" r:id="rId13"/>
    <p:sldLayoutId id="2147483934" r:id="rId14"/>
    <p:sldLayoutId id="2147483831" r:id="rId15"/>
    <p:sldLayoutId id="2147483832" r:id="rId16"/>
    <p:sldLayoutId id="2147483833" r:id="rId17"/>
    <p:sldLayoutId id="2147483834" r:id="rId18"/>
    <p:sldLayoutId id="2147483940" r:id="rId19"/>
    <p:sldLayoutId id="2147483905" r:id="rId20"/>
    <p:sldLayoutId id="2147483835" r:id="rId21"/>
    <p:sldLayoutId id="2147483938" r:id="rId22"/>
    <p:sldLayoutId id="2147483868" r:id="rId23"/>
    <p:sldLayoutId id="2147483930" r:id="rId24"/>
    <p:sldLayoutId id="2147483906" r:id="rId25"/>
    <p:sldLayoutId id="2147483829" r:id="rId26"/>
    <p:sldLayoutId id="2147483849" r:id="rId27"/>
    <p:sldLayoutId id="2147483944" r:id="rId28"/>
    <p:sldLayoutId id="2147483946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840813-7735-7870-4954-E123BBC35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QIKR Detector PDR:</a:t>
            </a:r>
            <a:br>
              <a:rPr lang="en-US" dirty="0"/>
            </a:br>
            <a:r>
              <a:rPr lang="en-US" dirty="0"/>
              <a:t>Mechanical 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800046-929C-AD52-FA6F-0FBD1EB39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D. Wilson, Lead Engineer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D0E904-04A7-3517-9C7C-56A69D9D6C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December 16, 2024</a:t>
            </a:r>
          </a:p>
        </p:txBody>
      </p:sp>
    </p:spTree>
    <p:extLst>
      <p:ext uri="{BB962C8B-B14F-4D97-AF65-F5344CB8AC3E}">
        <p14:creationId xmlns:p14="http://schemas.microsoft.com/office/powerpoint/2010/main" val="279803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84390D1-5C99-1A3A-ED56-5FF331F2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35" y="878066"/>
            <a:ext cx="5016733" cy="5705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89C98-797C-1A6E-1798-E9AECD40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 of Components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78414-C182-87E2-3E13-9E7C444FE637}"/>
              </a:ext>
            </a:extLst>
          </p:cNvPr>
          <p:cNvSpPr txBox="1"/>
          <p:nvPr/>
        </p:nvSpPr>
        <p:spPr>
          <a:xfrm>
            <a:off x="787232" y="1680108"/>
            <a:ext cx="20303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2-ton monorail in each cave for component installation, &amp; sample environment changes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F16FCE-F644-CC32-521C-4F5299EC288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802415" y="2437238"/>
            <a:ext cx="771227" cy="69957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DB2613-C606-23EB-530E-347E538D0F63}"/>
              </a:ext>
            </a:extLst>
          </p:cNvPr>
          <p:cNvCxnSpPr>
            <a:cxnSpLocks/>
          </p:cNvCxnSpPr>
          <p:nvPr/>
        </p:nvCxnSpPr>
        <p:spPr>
          <a:xfrm>
            <a:off x="2028636" y="2437238"/>
            <a:ext cx="1612743" cy="69957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73BABDC-55CA-8E22-C946-0BA3C6D6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015" y="558453"/>
            <a:ext cx="5165753" cy="5799618"/>
          </a:xfrm>
        </p:spPr>
        <p:txBody>
          <a:bodyPr/>
          <a:lstStyle/>
          <a:p>
            <a:r>
              <a:rPr lang="en-US" sz="2000" dirty="0"/>
              <a:t>All QIKR in-bunker components will be installed by removing the bunker roof panels and using the 50-ton high bay gantry crane unless they are light enough to be hand-carried</a:t>
            </a:r>
          </a:p>
          <a:p>
            <a:r>
              <a:rPr lang="en-US" sz="2000" dirty="0"/>
              <a:t>Most QIKR in-cave components will be installed by bringing the components into each cave on a cart, then carrying them to their final location with a 2-ton monorail hoist</a:t>
            </a:r>
          </a:p>
          <a:p>
            <a:r>
              <a:rPr lang="en-US" sz="2000" dirty="0"/>
              <a:t>The monorail will also be used during operations to swap sample environments and to service end station components</a:t>
            </a:r>
          </a:p>
          <a:p>
            <a:r>
              <a:rPr lang="en-US" sz="2000" b="1" u="sng" dirty="0"/>
              <a:t>Note</a:t>
            </a:r>
            <a:r>
              <a:rPr lang="en-US" sz="2000" b="1" dirty="0"/>
              <a:t>: The detector and its associated components have a low enough weight to allow manual assembly without the monorail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AE030A-F315-2FF4-6913-F3677EB56EE3}"/>
              </a:ext>
            </a:extLst>
          </p:cNvPr>
          <p:cNvSpPr txBox="1"/>
          <p:nvPr/>
        </p:nvSpPr>
        <p:spPr>
          <a:xfrm>
            <a:off x="3700999" y="5108604"/>
            <a:ext cx="203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Beam stops are hinged and swing out of the way to allow user or component access when needed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588573-8E20-81B3-4E5F-EB46C4D1FCA4}"/>
              </a:ext>
            </a:extLst>
          </p:cNvPr>
          <p:cNvCxnSpPr>
            <a:cxnSpLocks/>
          </p:cNvCxnSpPr>
          <p:nvPr/>
        </p:nvCxnSpPr>
        <p:spPr>
          <a:xfrm flipH="1" flipV="1">
            <a:off x="3566766" y="4366109"/>
            <a:ext cx="580187" cy="688171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6119EE-7E55-4B40-82D6-7F3700EC24A9}"/>
              </a:ext>
            </a:extLst>
          </p:cNvPr>
          <p:cNvCxnSpPr>
            <a:cxnSpLocks/>
          </p:cNvCxnSpPr>
          <p:nvPr/>
        </p:nvCxnSpPr>
        <p:spPr>
          <a:xfrm flipH="1" flipV="1">
            <a:off x="2362141" y="4420433"/>
            <a:ext cx="1620229" cy="688171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9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119C-FF01-D619-5661-D086D389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Cable Routing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0DE48-BA8C-F3F6-ADA3-F02ADB41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15" y="1924123"/>
            <a:ext cx="8658225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0EE74-D223-0842-84D8-6135FD79162F}"/>
              </a:ext>
            </a:extLst>
          </p:cNvPr>
          <p:cNvSpPr txBox="1"/>
          <p:nvPr/>
        </p:nvSpPr>
        <p:spPr>
          <a:xfrm>
            <a:off x="2203132" y="1738505"/>
            <a:ext cx="16892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QIKR-B patch panel</a:t>
            </a:r>
            <a:br>
              <a:rPr lang="en-US" sz="1200">
                <a:solidFill>
                  <a:srgbClr val="0000FF"/>
                </a:solidFill>
                <a:latin typeface="+mn-lt"/>
              </a:rPr>
            </a:br>
            <a:r>
              <a:rPr lang="en-US" sz="1200">
                <a:solidFill>
                  <a:srgbClr val="0000FF"/>
                </a:solidFill>
                <a:latin typeface="+mn-lt"/>
              </a:rPr>
              <a:t>(on inner wall)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2280D1-E935-87C7-35DC-8AE4014713CB}"/>
              </a:ext>
            </a:extLst>
          </p:cNvPr>
          <p:cNvCxnSpPr>
            <a:cxnSpLocks/>
          </p:cNvCxnSpPr>
          <p:nvPr/>
        </p:nvCxnSpPr>
        <p:spPr>
          <a:xfrm flipH="1">
            <a:off x="2118360" y="2182655"/>
            <a:ext cx="746760" cy="2024747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572361-F917-BC99-43B7-B3319F85B797}"/>
              </a:ext>
            </a:extLst>
          </p:cNvPr>
          <p:cNvSpPr txBox="1"/>
          <p:nvPr/>
        </p:nvSpPr>
        <p:spPr>
          <a:xfrm>
            <a:off x="3326447" y="2159932"/>
            <a:ext cx="16892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QIKR-B power panel</a:t>
            </a:r>
            <a:br>
              <a:rPr lang="en-US" sz="1200">
                <a:solidFill>
                  <a:srgbClr val="0000FF"/>
                </a:solidFill>
                <a:latin typeface="+mn-lt"/>
              </a:rPr>
            </a:br>
            <a:r>
              <a:rPr lang="en-US" sz="1200">
                <a:solidFill>
                  <a:srgbClr val="0000FF"/>
                </a:solidFill>
                <a:latin typeface="+mn-lt"/>
              </a:rPr>
              <a:t>(on outer wall)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BFE147-3612-7B4B-83EC-385AD22A6056}"/>
              </a:ext>
            </a:extLst>
          </p:cNvPr>
          <p:cNvCxnSpPr>
            <a:cxnSpLocks/>
          </p:cNvCxnSpPr>
          <p:nvPr/>
        </p:nvCxnSpPr>
        <p:spPr>
          <a:xfrm flipH="1">
            <a:off x="3398520" y="2590760"/>
            <a:ext cx="395288" cy="1365182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77695D-04C1-A9D2-7596-FB155905E0BC}"/>
              </a:ext>
            </a:extLst>
          </p:cNvPr>
          <p:cNvSpPr txBox="1"/>
          <p:nvPr/>
        </p:nvSpPr>
        <p:spPr>
          <a:xfrm>
            <a:off x="4485188" y="2557916"/>
            <a:ext cx="15429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QIKR-B additional routing to the roof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C0F8C4-71BE-E17D-FB8D-B8B87B6B0BBD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160520" y="2770282"/>
            <a:ext cx="324668" cy="102959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D699DA-1459-2670-ACE3-2E8FD5880E80}"/>
              </a:ext>
            </a:extLst>
          </p:cNvPr>
          <p:cNvSpPr txBox="1"/>
          <p:nvPr/>
        </p:nvSpPr>
        <p:spPr>
          <a:xfrm>
            <a:off x="694509" y="5176220"/>
            <a:ext cx="18608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QIKR-B motion &amp; detector cable routing to the roof &amp; control racks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2B14EF-9734-A9A7-2885-78D39912EE28}"/>
              </a:ext>
            </a:extLst>
          </p:cNvPr>
          <p:cNvCxnSpPr>
            <a:cxnSpLocks/>
          </p:cNvCxnSpPr>
          <p:nvPr/>
        </p:nvCxnSpPr>
        <p:spPr>
          <a:xfrm flipV="1">
            <a:off x="2359152" y="5076082"/>
            <a:ext cx="967295" cy="18844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BADCC6-515E-8A11-9FB3-49F208FC339A}"/>
              </a:ext>
            </a:extLst>
          </p:cNvPr>
          <p:cNvSpPr txBox="1"/>
          <p:nvPr/>
        </p:nvSpPr>
        <p:spPr>
          <a:xfrm>
            <a:off x="3131821" y="5829088"/>
            <a:ext cx="127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QIKR-A motion &amp; detector cable routing to the roof &amp; control racks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85E03F-8753-EFCE-028B-D691BAF130CE}"/>
              </a:ext>
            </a:extLst>
          </p:cNvPr>
          <p:cNvCxnSpPr>
            <a:cxnSpLocks/>
          </p:cNvCxnSpPr>
          <p:nvPr/>
        </p:nvCxnSpPr>
        <p:spPr>
          <a:xfrm flipV="1">
            <a:off x="3875814" y="5011856"/>
            <a:ext cx="379321" cy="823001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1D8900-9B22-4AC0-C110-8DAD5193B3DA}"/>
              </a:ext>
            </a:extLst>
          </p:cNvPr>
          <p:cNvCxnSpPr>
            <a:cxnSpLocks/>
          </p:cNvCxnSpPr>
          <p:nvPr/>
        </p:nvCxnSpPr>
        <p:spPr>
          <a:xfrm flipH="1" flipV="1">
            <a:off x="5314815" y="4495800"/>
            <a:ext cx="975758" cy="177810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ADC62D-59CF-2277-3EAD-4BD3FE768CD2}"/>
              </a:ext>
            </a:extLst>
          </p:cNvPr>
          <p:cNvSpPr txBox="1"/>
          <p:nvPr/>
        </p:nvSpPr>
        <p:spPr>
          <a:xfrm>
            <a:off x="5709460" y="6330955"/>
            <a:ext cx="15581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QIKR-A additional routing to the roof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8BEB3B-2497-3CD0-4F5B-B64907C99894}"/>
              </a:ext>
            </a:extLst>
          </p:cNvPr>
          <p:cNvSpPr txBox="1"/>
          <p:nvPr/>
        </p:nvSpPr>
        <p:spPr>
          <a:xfrm>
            <a:off x="626880" y="924274"/>
            <a:ext cx="11294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IPPS boxes for Shutters (on exterior bunker wall)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BA8A87-4FC5-BEF8-1536-2066119A41B3}"/>
              </a:ext>
            </a:extLst>
          </p:cNvPr>
          <p:cNvCxnSpPr>
            <a:cxnSpLocks/>
          </p:cNvCxnSpPr>
          <p:nvPr/>
        </p:nvCxnSpPr>
        <p:spPr>
          <a:xfrm>
            <a:off x="1079817" y="1688523"/>
            <a:ext cx="0" cy="378021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13071F-E1BA-FD6C-8060-E480FA91034A}"/>
              </a:ext>
            </a:extLst>
          </p:cNvPr>
          <p:cNvCxnSpPr>
            <a:cxnSpLocks/>
          </p:cNvCxnSpPr>
          <p:nvPr/>
        </p:nvCxnSpPr>
        <p:spPr>
          <a:xfrm flipH="1">
            <a:off x="850392" y="1688418"/>
            <a:ext cx="125919" cy="494237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69E653C-FC5F-AC7E-591E-08F7B0915D56}"/>
              </a:ext>
            </a:extLst>
          </p:cNvPr>
          <p:cNvSpPr txBox="1"/>
          <p:nvPr/>
        </p:nvSpPr>
        <p:spPr>
          <a:xfrm>
            <a:off x="2077380" y="1173948"/>
            <a:ext cx="32209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QIKR-B routing through bunker wall pass-thru &amp; roof for in-bunker components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A05507-51C7-8243-643F-F36BECBF42C6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1584960" y="1386314"/>
            <a:ext cx="492420" cy="205183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95E5E99-27E9-0F7B-FF5F-433F4663329E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1225401" y="1386314"/>
            <a:ext cx="851979" cy="2741204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CFF4394-2CE4-A278-CA7B-6B460596BF6E}"/>
              </a:ext>
            </a:extLst>
          </p:cNvPr>
          <p:cNvSpPr txBox="1"/>
          <p:nvPr/>
        </p:nvSpPr>
        <p:spPr>
          <a:xfrm>
            <a:off x="7871231" y="3036181"/>
            <a:ext cx="14908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Control racks for both QIKR-A and QIKR-B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FF4979E-02AD-1A4B-3391-EDCAD0C3C0F6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7546562" y="3331647"/>
            <a:ext cx="324669" cy="94649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A73E47C-ABAF-1540-9A16-B20EF86C0D04}"/>
              </a:ext>
            </a:extLst>
          </p:cNvPr>
          <p:cNvSpPr txBox="1"/>
          <p:nvPr/>
        </p:nvSpPr>
        <p:spPr>
          <a:xfrm>
            <a:off x="6584641" y="2351474"/>
            <a:ext cx="15581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Cable routing to cave both QIKR-A and QIKR-B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B3FE9E-450D-2D6F-B612-358B4FE17998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6259972" y="2646940"/>
            <a:ext cx="324669" cy="94649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216A3F-D4E0-CED1-823C-CE8AC1FC640E}"/>
              </a:ext>
            </a:extLst>
          </p:cNvPr>
          <p:cNvSpPr txBox="1"/>
          <p:nvPr/>
        </p:nvSpPr>
        <p:spPr>
          <a:xfrm>
            <a:off x="5314815" y="3751363"/>
            <a:ext cx="69910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All IPPS cables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A1A698B-6676-A49B-31B5-F13B5B8F28E6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5084064" y="3963729"/>
            <a:ext cx="230751" cy="69466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F274F888-9359-CC2A-1A1B-681498DC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98" y="257613"/>
            <a:ext cx="5833359" cy="2257402"/>
          </a:xfrm>
        </p:spPr>
        <p:txBody>
          <a:bodyPr/>
          <a:lstStyle/>
          <a:p>
            <a:r>
              <a:rPr lang="en-US" sz="1800" dirty="0"/>
              <a:t>QIKR-B’s motion and detector cables are routed through QIKR-A’s cave, which allows the cables to be under 30m in length</a:t>
            </a:r>
          </a:p>
          <a:p>
            <a:r>
              <a:rPr lang="en-US" sz="1800" dirty="0"/>
              <a:t>QIKR-A’s motion and detector cables are under 30m in length as well (routed directly up through the roof)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9EFE05-A5A2-9321-430C-7123850C4C6E}"/>
              </a:ext>
            </a:extLst>
          </p:cNvPr>
          <p:cNvSpPr txBox="1"/>
          <p:nvPr/>
        </p:nvSpPr>
        <p:spPr>
          <a:xfrm>
            <a:off x="4397818" y="6095692"/>
            <a:ext cx="12704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QIKR-A power panel</a:t>
            </a:r>
            <a:br>
              <a:rPr lang="en-US" sz="1200" dirty="0">
                <a:solidFill>
                  <a:srgbClr val="0000FF"/>
                </a:solidFill>
                <a:latin typeface="+mn-lt"/>
              </a:rPr>
            </a:br>
            <a:r>
              <a:rPr lang="en-US" sz="1200" dirty="0">
                <a:solidFill>
                  <a:srgbClr val="0000FF"/>
                </a:solidFill>
                <a:latin typeface="+mn-lt"/>
              </a:rPr>
              <a:t>(on inner wall)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3EEBA5-E544-F39D-27BF-7BFD539D2172}"/>
              </a:ext>
            </a:extLst>
          </p:cNvPr>
          <p:cNvSpPr txBox="1"/>
          <p:nvPr/>
        </p:nvSpPr>
        <p:spPr>
          <a:xfrm>
            <a:off x="1442585" y="5966373"/>
            <a:ext cx="16892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QIKR-A patch panel</a:t>
            </a:r>
            <a:br>
              <a:rPr lang="en-US" sz="1200">
                <a:solidFill>
                  <a:srgbClr val="0000FF"/>
                </a:solidFill>
                <a:latin typeface="+mn-lt"/>
              </a:rPr>
            </a:br>
            <a:r>
              <a:rPr lang="en-US" sz="1200">
                <a:solidFill>
                  <a:srgbClr val="0000FF"/>
                </a:solidFill>
                <a:latin typeface="+mn-lt"/>
              </a:rPr>
              <a:t>(on inner wall)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1C12B5-75DC-DD39-3105-45F6A3AD1023}"/>
              </a:ext>
            </a:extLst>
          </p:cNvPr>
          <p:cNvCxnSpPr>
            <a:cxnSpLocks/>
          </p:cNvCxnSpPr>
          <p:nvPr/>
        </p:nvCxnSpPr>
        <p:spPr>
          <a:xfrm flipV="1">
            <a:off x="2813776" y="4723808"/>
            <a:ext cx="1039125" cy="1238601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020450-8E4D-2782-BF98-60634C389C09}"/>
              </a:ext>
            </a:extLst>
          </p:cNvPr>
          <p:cNvCxnSpPr>
            <a:cxnSpLocks/>
          </p:cNvCxnSpPr>
          <p:nvPr/>
        </p:nvCxnSpPr>
        <p:spPr>
          <a:xfrm flipV="1">
            <a:off x="4771895" y="4957979"/>
            <a:ext cx="166746" cy="106864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D165A3B-8ECE-B568-9857-107BE8106B49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6609638" y="3331647"/>
            <a:ext cx="1261593" cy="755584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9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595ED-18F9-DD78-691C-E7FB76E5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Monitor</a:t>
            </a:r>
          </a:p>
        </p:txBody>
      </p:sp>
    </p:spTree>
    <p:extLst>
      <p:ext uri="{BB962C8B-B14F-4D97-AF65-F5344CB8AC3E}">
        <p14:creationId xmlns:p14="http://schemas.microsoft.com/office/powerpoint/2010/main" val="351616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D2F9C6-F42E-EAB7-D133-4AB8827B4CE5}"/>
              </a:ext>
            </a:extLst>
          </p:cNvPr>
          <p:cNvSpPr/>
          <p:nvPr/>
        </p:nvSpPr>
        <p:spPr>
          <a:xfrm>
            <a:off x="429767" y="3730298"/>
            <a:ext cx="1074293" cy="424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F7EF1-139B-EF33-07FB-327A1B47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6AFD6-6AA1-7D84-2E43-B88ECEF0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001" y="1653735"/>
            <a:ext cx="7197054" cy="4384926"/>
          </a:xfrm>
        </p:spPr>
        <p:txBody>
          <a:bodyPr/>
          <a:lstStyle/>
          <a:p>
            <a:r>
              <a:rPr lang="en-US" sz="2000" dirty="0"/>
              <a:t>The Shutter blocks the neutron beam to allow personnel access to the cave… there is one shutter per beamline (two total)</a:t>
            </a:r>
          </a:p>
          <a:p>
            <a:r>
              <a:rPr lang="en-US" sz="2000" dirty="0"/>
              <a:t>The QIKR Shutter operation is different from standard in two ways:</a:t>
            </a:r>
          </a:p>
          <a:p>
            <a:pPr marL="855345" lvl="1" indent="-457200">
              <a:buFont typeface="+mj-lt"/>
              <a:buAutoNum type="arabicPeriod"/>
            </a:pPr>
            <a:r>
              <a:rPr lang="en-US" sz="1800" dirty="0"/>
              <a:t>The “open” position also contains the attenuators</a:t>
            </a:r>
          </a:p>
          <a:p>
            <a:pPr marL="855345" lvl="1" indent="-457200">
              <a:buFont typeface="+mj-lt"/>
              <a:buAutoNum type="arabicPeriod"/>
            </a:pPr>
            <a:r>
              <a:rPr lang="en-US" sz="1800" b="1" dirty="0"/>
              <a:t>There is a third position for a beam monitor</a:t>
            </a:r>
          </a:p>
          <a:p>
            <a:r>
              <a:rPr lang="en-US" sz="2200" dirty="0"/>
              <a:t>The need to minimize guide gaps and windows drives the multi-functionality of the shutter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8195B-74AC-BEEF-22DE-6319E01E81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553" y="1254237"/>
            <a:ext cx="3363996" cy="5076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D039F-4106-600F-2505-272C451BF844}"/>
              </a:ext>
            </a:extLst>
          </p:cNvPr>
          <p:cNvSpPr txBox="1"/>
          <p:nvPr/>
        </p:nvSpPr>
        <p:spPr>
          <a:xfrm>
            <a:off x="1403433" y="917137"/>
            <a:ext cx="165734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Upper beamline (QIKR-A) Shutter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8BA0E-1A21-A1C4-0EAD-3DB1C37D91D4}"/>
              </a:ext>
            </a:extLst>
          </p:cNvPr>
          <p:cNvSpPr txBox="1"/>
          <p:nvPr/>
        </p:nvSpPr>
        <p:spPr>
          <a:xfrm>
            <a:off x="2798307" y="2624129"/>
            <a:ext cx="165734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Lower beamline (QIKR-B) Shutter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71F3A-9D4C-7210-566D-BA38838BE509}"/>
              </a:ext>
            </a:extLst>
          </p:cNvPr>
          <p:cNvSpPr txBox="1"/>
          <p:nvPr/>
        </p:nvSpPr>
        <p:spPr>
          <a:xfrm>
            <a:off x="773945" y="2275685"/>
            <a:ext cx="9380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Blocked position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99C75E-3064-FC35-1658-537D6A2758D6}"/>
              </a:ext>
            </a:extLst>
          </p:cNvPr>
          <p:cNvCxnSpPr>
            <a:cxnSpLocks/>
          </p:cNvCxnSpPr>
          <p:nvPr/>
        </p:nvCxnSpPr>
        <p:spPr>
          <a:xfrm>
            <a:off x="1650303" y="2559517"/>
            <a:ext cx="553147" cy="387767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FFDD76-9181-C97C-01AF-A159796E981E}"/>
              </a:ext>
            </a:extLst>
          </p:cNvPr>
          <p:cNvSpPr txBox="1"/>
          <p:nvPr/>
        </p:nvSpPr>
        <p:spPr>
          <a:xfrm>
            <a:off x="313945" y="2906724"/>
            <a:ext cx="13363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Open position </a:t>
            </a:r>
            <a:br>
              <a:rPr lang="en-US" sz="1200">
                <a:solidFill>
                  <a:srgbClr val="0000FF"/>
                </a:solidFill>
                <a:latin typeface="+mn-lt"/>
              </a:rPr>
            </a:br>
            <a:r>
              <a:rPr lang="en-US" sz="1200">
                <a:solidFill>
                  <a:srgbClr val="0000FF"/>
                </a:solidFill>
                <a:latin typeface="+mn-lt"/>
              </a:rPr>
              <a:t>(with optional attenuation)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1E20AE-FE8B-566F-D6DF-5FDC14EA136C}"/>
              </a:ext>
            </a:extLst>
          </p:cNvPr>
          <p:cNvCxnSpPr>
            <a:cxnSpLocks/>
          </p:cNvCxnSpPr>
          <p:nvPr/>
        </p:nvCxnSpPr>
        <p:spPr>
          <a:xfrm>
            <a:off x="1599074" y="3148862"/>
            <a:ext cx="633033" cy="135522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AC5442-4DB0-B2B3-A3E8-808B954DAA7D}"/>
              </a:ext>
            </a:extLst>
          </p:cNvPr>
          <p:cNvSpPr txBox="1"/>
          <p:nvPr/>
        </p:nvSpPr>
        <p:spPr>
          <a:xfrm>
            <a:off x="320639" y="3730298"/>
            <a:ext cx="13363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+mn-lt"/>
              </a:rPr>
              <a:t>Beam Monitor position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2E554A-42ED-BF12-6ADA-349B384B752B}"/>
              </a:ext>
            </a:extLst>
          </p:cNvPr>
          <p:cNvCxnSpPr>
            <a:cxnSpLocks/>
          </p:cNvCxnSpPr>
          <p:nvPr/>
        </p:nvCxnSpPr>
        <p:spPr>
          <a:xfrm flipV="1">
            <a:off x="1599074" y="3634233"/>
            <a:ext cx="604376" cy="192131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1DB585-9809-D5E5-5FC1-9E9D66149934}"/>
              </a:ext>
            </a:extLst>
          </p:cNvPr>
          <p:cNvSpPr txBox="1"/>
          <p:nvPr/>
        </p:nvSpPr>
        <p:spPr>
          <a:xfrm>
            <a:off x="2636381" y="1470561"/>
            <a:ext cx="19811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+mn-lt"/>
              </a:rPr>
              <a:t>Downstream side (looking upstream)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4ADAE-5397-BFC2-7E84-EC3B48C7C8D7}"/>
              </a:ext>
            </a:extLst>
          </p:cNvPr>
          <p:cNvSpPr txBox="1"/>
          <p:nvPr/>
        </p:nvSpPr>
        <p:spPr>
          <a:xfrm>
            <a:off x="1778734" y="6488528"/>
            <a:ext cx="22637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Design credit: Rudy Thermer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1AB032-37BF-9DAC-36C1-49885BD9DB76}"/>
              </a:ext>
            </a:extLst>
          </p:cNvPr>
          <p:cNvCxnSpPr>
            <a:cxnSpLocks/>
          </p:cNvCxnSpPr>
          <p:nvPr/>
        </p:nvCxnSpPr>
        <p:spPr>
          <a:xfrm>
            <a:off x="1599074" y="4076344"/>
            <a:ext cx="1785061" cy="1367327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90315A-6E2E-59B9-9B71-5A6F64BC72D5}"/>
              </a:ext>
            </a:extLst>
          </p:cNvPr>
          <p:cNvSpPr/>
          <p:nvPr/>
        </p:nvSpPr>
        <p:spPr>
          <a:xfrm>
            <a:off x="8034528" y="5724744"/>
            <a:ext cx="3163574" cy="424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1D02A-8A93-C2B0-C5B4-0ECD610F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Shutter Positions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7E39A3-B9D0-33E6-7E9A-496DDBC5AAC9}"/>
              </a:ext>
            </a:extLst>
          </p:cNvPr>
          <p:cNvGrpSpPr/>
          <p:nvPr/>
        </p:nvGrpSpPr>
        <p:grpSpPr>
          <a:xfrm>
            <a:off x="976746" y="1274563"/>
            <a:ext cx="10250106" cy="4805663"/>
            <a:chOff x="976746" y="1274563"/>
            <a:chExt cx="10250106" cy="480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0F552B6-BE09-FF8D-EEBD-C288F7E9AB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5001" y="1274563"/>
              <a:ext cx="9789309" cy="4516660"/>
              <a:chOff x="1183491" y="1554770"/>
              <a:chExt cx="10584427" cy="488351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7CB9D48-2E29-1ABF-9450-A5DD91421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45014" y="1659103"/>
                <a:ext cx="3124499" cy="456065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A7B62D4-27E1-E4A0-2857-0E959E8F0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3419" y="1554770"/>
                <a:ext cx="3124499" cy="466499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B7B19EC-E184-ECFD-CFF1-D2FFA679E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491" y="1659103"/>
                <a:ext cx="3187617" cy="4779184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5164E-D9E6-6767-CBDE-054625A4020F}"/>
                </a:ext>
              </a:extLst>
            </p:cNvPr>
            <p:cNvSpPr txBox="1"/>
            <p:nvPr/>
          </p:nvSpPr>
          <p:spPr>
            <a:xfrm>
              <a:off x="976746" y="5793994"/>
              <a:ext cx="255390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>
                  <a:latin typeface="+mn-lt"/>
                </a:rPr>
                <a:t>A) Beam blocker in position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43007A-5A71-C452-8CE0-D00AD3113546}"/>
                </a:ext>
              </a:extLst>
            </p:cNvPr>
            <p:cNvSpPr txBox="1"/>
            <p:nvPr/>
          </p:nvSpPr>
          <p:spPr>
            <a:xfrm>
              <a:off x="4590912" y="5793994"/>
              <a:ext cx="2768707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B) Open position with attenuator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BB538-FEA6-8BDB-4B7C-9CD5C38D6DBB}"/>
                </a:ext>
              </a:extLst>
            </p:cNvPr>
            <p:cNvSpPr txBox="1"/>
            <p:nvPr/>
          </p:nvSpPr>
          <p:spPr>
            <a:xfrm>
              <a:off x="7975641" y="5793994"/>
              <a:ext cx="3251211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b="1" dirty="0">
                  <a:latin typeface="+mn-lt"/>
                </a:rPr>
                <a:t>C) Multitube beam monitor in position</a:t>
              </a:r>
            </a:p>
          </p:txBody>
        </p:sp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3AAC3592-C572-8F09-3269-CE02A1D4690C}"/>
              </a:ext>
            </a:extLst>
          </p:cNvPr>
          <p:cNvSpPr/>
          <p:nvPr/>
        </p:nvSpPr>
        <p:spPr>
          <a:xfrm rot="4587935">
            <a:off x="3911097" y="2453489"/>
            <a:ext cx="172062" cy="33497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37A5D-163F-60E9-5F32-72708460AA35}"/>
              </a:ext>
            </a:extLst>
          </p:cNvPr>
          <p:cNvSpPr txBox="1"/>
          <p:nvPr/>
        </p:nvSpPr>
        <p:spPr>
          <a:xfrm rot="20662341">
            <a:off x="3591782" y="2344236"/>
            <a:ext cx="7344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>
                <a:latin typeface="+mn-lt"/>
              </a:rPr>
              <a:t>Neutrons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5F3F7BB-1FEA-F8BA-968F-AC232B8F8678}"/>
              </a:ext>
            </a:extLst>
          </p:cNvPr>
          <p:cNvSpPr/>
          <p:nvPr/>
        </p:nvSpPr>
        <p:spPr>
          <a:xfrm rot="4587935">
            <a:off x="7298339" y="2399784"/>
            <a:ext cx="172062" cy="33497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C3F554-6B08-A879-FBD7-DDA3172A4EBB}"/>
              </a:ext>
            </a:extLst>
          </p:cNvPr>
          <p:cNvSpPr txBox="1"/>
          <p:nvPr/>
        </p:nvSpPr>
        <p:spPr>
          <a:xfrm rot="20662341">
            <a:off x="6979024" y="2290531"/>
            <a:ext cx="7344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>
                <a:latin typeface="+mn-lt"/>
              </a:rPr>
              <a:t>Neutrons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CD1673A-D388-25BC-7C44-89C772A58C8F}"/>
              </a:ext>
            </a:extLst>
          </p:cNvPr>
          <p:cNvSpPr/>
          <p:nvPr/>
        </p:nvSpPr>
        <p:spPr>
          <a:xfrm rot="4587935">
            <a:off x="10765405" y="2379404"/>
            <a:ext cx="172062" cy="33497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2EB50-11BF-9A1D-E2FC-6F350E002373}"/>
              </a:ext>
            </a:extLst>
          </p:cNvPr>
          <p:cNvSpPr txBox="1"/>
          <p:nvPr/>
        </p:nvSpPr>
        <p:spPr>
          <a:xfrm rot="20662341">
            <a:off x="10446090" y="2270151"/>
            <a:ext cx="7344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>
                <a:latin typeface="+mn-lt"/>
              </a:rPr>
              <a:t>Neutrons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3B0F2-A85B-DBE8-15A7-3A146F396679}"/>
              </a:ext>
            </a:extLst>
          </p:cNvPr>
          <p:cNvSpPr txBox="1"/>
          <p:nvPr/>
        </p:nvSpPr>
        <p:spPr>
          <a:xfrm>
            <a:off x="1778734" y="6488528"/>
            <a:ext cx="22637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Design credit: Rudy Thermer</a:t>
            </a:r>
          </a:p>
        </p:txBody>
      </p:sp>
    </p:spTree>
    <p:extLst>
      <p:ext uri="{BB962C8B-B14F-4D97-AF65-F5344CB8AC3E}">
        <p14:creationId xmlns:p14="http://schemas.microsoft.com/office/powerpoint/2010/main" val="44373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3F990A5-2D58-34A4-2210-570609A2074E}"/>
              </a:ext>
            </a:extLst>
          </p:cNvPr>
          <p:cNvSpPr/>
          <p:nvPr/>
        </p:nvSpPr>
        <p:spPr>
          <a:xfrm>
            <a:off x="224287" y="6334022"/>
            <a:ext cx="1385977" cy="423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FFA12-712B-59F4-C010-1BC9D3CA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Shutter Components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4738B-7861-D965-86EF-25202E37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44" y="1359851"/>
            <a:ext cx="3689577" cy="4878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B488E3-1B96-E716-9417-C840344D497F}"/>
              </a:ext>
            </a:extLst>
          </p:cNvPr>
          <p:cNvSpPr txBox="1"/>
          <p:nvPr/>
        </p:nvSpPr>
        <p:spPr>
          <a:xfrm>
            <a:off x="602145" y="759134"/>
            <a:ext cx="19811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+mn-lt"/>
              </a:rPr>
              <a:t>Downstream side (looking upstream)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D324-5263-97D9-D48D-D608C700900B}"/>
              </a:ext>
            </a:extLst>
          </p:cNvPr>
          <p:cNvSpPr txBox="1"/>
          <p:nvPr/>
        </p:nvSpPr>
        <p:spPr>
          <a:xfrm>
            <a:off x="199844" y="1448066"/>
            <a:ext cx="14277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PPS</a:t>
            </a:r>
            <a:br>
              <a:rPr lang="en-US" sz="1200">
                <a:solidFill>
                  <a:srgbClr val="0000FF"/>
                </a:solidFill>
                <a:latin typeface="+mn-lt"/>
              </a:rPr>
            </a:br>
            <a:r>
              <a:rPr lang="en-US" sz="1200">
                <a:solidFill>
                  <a:srgbClr val="0000FF"/>
                </a:solidFill>
                <a:latin typeface="+mn-lt"/>
              </a:rPr>
              <a:t>“Beam Monitor”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DB401-A3C0-DB71-D22B-3C9B9CCCD322}"/>
              </a:ext>
            </a:extLst>
          </p:cNvPr>
          <p:cNvSpPr txBox="1"/>
          <p:nvPr/>
        </p:nvSpPr>
        <p:spPr>
          <a:xfrm>
            <a:off x="309887" y="3189271"/>
            <a:ext cx="12618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PPS</a:t>
            </a:r>
            <a:br>
              <a:rPr lang="en-US" sz="1200">
                <a:solidFill>
                  <a:srgbClr val="0000FF"/>
                </a:solidFill>
                <a:latin typeface="+mn-lt"/>
              </a:rPr>
            </a:br>
            <a:r>
              <a:rPr lang="en-US" sz="1200">
                <a:solidFill>
                  <a:srgbClr val="0000FF"/>
                </a:solidFill>
                <a:latin typeface="+mn-lt"/>
              </a:rPr>
              <a:t>“Beam Open”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E9FD8-69F9-D511-564B-1FC0BA47924D}"/>
              </a:ext>
            </a:extLst>
          </p:cNvPr>
          <p:cNvSpPr txBox="1"/>
          <p:nvPr/>
        </p:nvSpPr>
        <p:spPr>
          <a:xfrm>
            <a:off x="199843" y="3994270"/>
            <a:ext cx="14277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PPS</a:t>
            </a:r>
            <a:br>
              <a:rPr lang="en-US" sz="1200">
                <a:solidFill>
                  <a:srgbClr val="0000FF"/>
                </a:solidFill>
                <a:latin typeface="+mn-lt"/>
              </a:rPr>
            </a:br>
            <a:r>
              <a:rPr lang="en-US" sz="1200">
                <a:solidFill>
                  <a:srgbClr val="0000FF"/>
                </a:solidFill>
                <a:latin typeface="+mn-lt"/>
              </a:rPr>
              <a:t>“Beam Blocked”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402B4-E73F-C5D3-5568-C74C83430CB3}"/>
              </a:ext>
            </a:extLst>
          </p:cNvPr>
          <p:cNvSpPr txBox="1"/>
          <p:nvPr/>
        </p:nvSpPr>
        <p:spPr>
          <a:xfrm>
            <a:off x="0" y="5311646"/>
            <a:ext cx="1675684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  <a:cs typeface="Arial"/>
              </a:rPr>
              <a:t>2-stage air cylinder, fail-safe for electrical failure</a:t>
            </a:r>
            <a:endParaRPr lang="en-US" sz="1200">
              <a:solidFill>
                <a:srgbClr val="FF0000"/>
              </a:solidFill>
              <a:latin typeface="+mn-lt"/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7E5E8E-162E-76E2-20DA-F43496CCDBD7}"/>
              </a:ext>
            </a:extLst>
          </p:cNvPr>
          <p:cNvCxnSpPr>
            <a:cxnSpLocks/>
          </p:cNvCxnSpPr>
          <p:nvPr/>
        </p:nvCxnSpPr>
        <p:spPr>
          <a:xfrm flipV="1">
            <a:off x="1592745" y="5160327"/>
            <a:ext cx="664400" cy="250412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3510C3-6D2A-02A9-F3FE-B3C9CBC0E2C4}"/>
              </a:ext>
            </a:extLst>
          </p:cNvPr>
          <p:cNvSpPr txBox="1"/>
          <p:nvPr/>
        </p:nvSpPr>
        <p:spPr>
          <a:xfrm>
            <a:off x="2672775" y="1400611"/>
            <a:ext cx="14277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Fabricated aluminum plates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64C9B1-64F9-C172-E73E-9AF4B1324E47}"/>
              </a:ext>
            </a:extLst>
          </p:cNvPr>
          <p:cNvCxnSpPr>
            <a:cxnSpLocks/>
          </p:cNvCxnSpPr>
          <p:nvPr/>
        </p:nvCxnSpPr>
        <p:spPr>
          <a:xfrm flipH="1">
            <a:off x="2723548" y="1863463"/>
            <a:ext cx="515230" cy="1115874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1F29B8B6-86B8-E822-9254-9B8C44610E6E}"/>
              </a:ext>
            </a:extLst>
          </p:cNvPr>
          <p:cNvSpPr/>
          <p:nvPr/>
        </p:nvSpPr>
        <p:spPr>
          <a:xfrm>
            <a:off x="1536334" y="1461796"/>
            <a:ext cx="146462" cy="510176"/>
          </a:xfrm>
          <a:prstGeom prst="leftBrace">
            <a:avLst>
              <a:gd name="adj1" fmla="val 28404"/>
              <a:gd name="adj2" fmla="val 50000"/>
            </a:avLst>
          </a:prstGeom>
          <a:ln w="1270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6A1C2D5-0CE9-7B4E-3C8A-15787B6BB2EB}"/>
              </a:ext>
            </a:extLst>
          </p:cNvPr>
          <p:cNvSpPr/>
          <p:nvPr/>
        </p:nvSpPr>
        <p:spPr>
          <a:xfrm>
            <a:off x="1536334" y="3195827"/>
            <a:ext cx="146462" cy="510176"/>
          </a:xfrm>
          <a:prstGeom prst="leftBrace">
            <a:avLst>
              <a:gd name="adj1" fmla="val 28404"/>
              <a:gd name="adj2" fmla="val 50000"/>
            </a:avLst>
          </a:prstGeom>
          <a:ln w="1270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2E40E45-763B-76E8-4757-1E0C55672D5F}"/>
              </a:ext>
            </a:extLst>
          </p:cNvPr>
          <p:cNvSpPr/>
          <p:nvPr/>
        </p:nvSpPr>
        <p:spPr>
          <a:xfrm>
            <a:off x="1536335" y="4033540"/>
            <a:ext cx="146462" cy="510176"/>
          </a:xfrm>
          <a:prstGeom prst="leftBrace">
            <a:avLst>
              <a:gd name="adj1" fmla="val 28404"/>
              <a:gd name="adj2" fmla="val 50000"/>
            </a:avLst>
          </a:prstGeom>
          <a:ln w="1270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726474-A472-E340-BE8F-6CA63DEE9920}"/>
              </a:ext>
            </a:extLst>
          </p:cNvPr>
          <p:cNvSpPr txBox="1"/>
          <p:nvPr/>
        </p:nvSpPr>
        <p:spPr>
          <a:xfrm>
            <a:off x="4512024" y="2929217"/>
            <a:ext cx="14277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Beam Blocker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10cm tungsten +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1cm B</a:t>
            </a:r>
            <a:r>
              <a:rPr lang="en-US" sz="1200" baseline="-25000">
                <a:solidFill>
                  <a:srgbClr val="0000FF"/>
                </a:solidFill>
                <a:latin typeface="+mn-lt"/>
              </a:rPr>
              <a:t>4</a:t>
            </a:r>
            <a:r>
              <a:rPr lang="en-US" sz="1200">
                <a:solidFill>
                  <a:srgbClr val="0000FF"/>
                </a:solidFill>
                <a:latin typeface="+mn-lt"/>
              </a:rPr>
              <a:t>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AC75CE-8C99-840E-E83F-8105E62FBBA3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037732" y="3224683"/>
            <a:ext cx="1474292" cy="741292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DFBF13-7A82-BCBF-9F4E-ECEBF585608C}"/>
              </a:ext>
            </a:extLst>
          </p:cNvPr>
          <p:cNvSpPr txBox="1"/>
          <p:nvPr/>
        </p:nvSpPr>
        <p:spPr>
          <a:xfrm>
            <a:off x="4446237" y="1690274"/>
            <a:ext cx="15012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Aluminum extrusion frame (similar to standard design)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28E7F2-9CA4-9D44-8AFC-45381A312CFA}"/>
              </a:ext>
            </a:extLst>
          </p:cNvPr>
          <p:cNvCxnSpPr>
            <a:cxnSpLocks/>
          </p:cNvCxnSpPr>
          <p:nvPr/>
        </p:nvCxnSpPr>
        <p:spPr>
          <a:xfrm flipH="1">
            <a:off x="4076584" y="2066471"/>
            <a:ext cx="497669" cy="50805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0DF2AE8-26A3-ADCB-51B2-9C2AA3EFDC35}"/>
              </a:ext>
            </a:extLst>
          </p:cNvPr>
          <p:cNvSpPr txBox="1"/>
          <p:nvPr/>
        </p:nvSpPr>
        <p:spPr>
          <a:xfrm>
            <a:off x="3641668" y="6439521"/>
            <a:ext cx="142777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Beam Monitor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FBA665-A1D2-F748-EF83-A5DCEFC9F68E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3072624" y="5915758"/>
            <a:ext cx="569044" cy="65302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435242F-BA65-630F-97CA-1E34AA482AD9}"/>
              </a:ext>
            </a:extLst>
          </p:cNvPr>
          <p:cNvSpPr txBox="1"/>
          <p:nvPr/>
        </p:nvSpPr>
        <p:spPr>
          <a:xfrm>
            <a:off x="231183" y="2326186"/>
            <a:ext cx="14277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Bearing rail (stainless steel)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34BB78-94F2-40DC-B445-CC25400D2B40}"/>
              </a:ext>
            </a:extLst>
          </p:cNvPr>
          <p:cNvCxnSpPr>
            <a:cxnSpLocks/>
          </p:cNvCxnSpPr>
          <p:nvPr/>
        </p:nvCxnSpPr>
        <p:spPr>
          <a:xfrm>
            <a:off x="1535493" y="2478404"/>
            <a:ext cx="805051" cy="21934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FE2E62-6F6D-C864-B141-D46A98D2A011}"/>
              </a:ext>
            </a:extLst>
          </p:cNvPr>
          <p:cNvSpPr txBox="1"/>
          <p:nvPr/>
        </p:nvSpPr>
        <p:spPr>
          <a:xfrm>
            <a:off x="4527651" y="4419002"/>
            <a:ext cx="11169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Attenuator assembly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A8F9F9-E2FB-98D0-65BB-18DF8741F642}"/>
              </a:ext>
            </a:extLst>
          </p:cNvPr>
          <p:cNvCxnSpPr>
            <a:cxnSpLocks/>
          </p:cNvCxnSpPr>
          <p:nvPr/>
        </p:nvCxnSpPr>
        <p:spPr>
          <a:xfrm flipH="1">
            <a:off x="3148125" y="4651634"/>
            <a:ext cx="1458191" cy="56288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8ECF7C-B12F-7088-AF35-ADDE9D293B99}"/>
              </a:ext>
            </a:extLst>
          </p:cNvPr>
          <p:cNvSpPr txBox="1"/>
          <p:nvPr/>
        </p:nvSpPr>
        <p:spPr>
          <a:xfrm>
            <a:off x="3167420" y="2495884"/>
            <a:ext cx="6242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PPS flag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07FAEE-E1A4-6CE9-B297-FF18EA5BBC8D}"/>
              </a:ext>
            </a:extLst>
          </p:cNvPr>
          <p:cNvCxnSpPr>
            <a:cxnSpLocks/>
          </p:cNvCxnSpPr>
          <p:nvPr/>
        </p:nvCxnSpPr>
        <p:spPr>
          <a:xfrm flipH="1">
            <a:off x="2195480" y="2905852"/>
            <a:ext cx="1122430" cy="893255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A22212-60D3-5B2E-E779-A574595B933A}"/>
              </a:ext>
            </a:extLst>
          </p:cNvPr>
          <p:cNvSpPr txBox="1"/>
          <p:nvPr/>
        </p:nvSpPr>
        <p:spPr>
          <a:xfrm>
            <a:off x="10186684" y="1023233"/>
            <a:ext cx="149590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Beam Monitor Attachment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93FEDBD-B87E-5F92-1902-A9E6BDE9B798}"/>
              </a:ext>
            </a:extLst>
          </p:cNvPr>
          <p:cNvCxnSpPr/>
          <p:nvPr/>
        </p:nvCxnSpPr>
        <p:spPr>
          <a:xfrm>
            <a:off x="6011848" y="425239"/>
            <a:ext cx="52384" cy="618981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78A8284-B4A9-6CE3-7DE7-52C2110B6D3C}"/>
              </a:ext>
            </a:extLst>
          </p:cNvPr>
          <p:cNvCxnSpPr>
            <a:cxnSpLocks/>
          </p:cNvCxnSpPr>
          <p:nvPr/>
        </p:nvCxnSpPr>
        <p:spPr>
          <a:xfrm flipH="1">
            <a:off x="2517132" y="1863463"/>
            <a:ext cx="520600" cy="67508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5A406D-60CB-5F14-AEF2-D0BC63D9011E}"/>
              </a:ext>
            </a:extLst>
          </p:cNvPr>
          <p:cNvCxnSpPr>
            <a:cxnSpLocks/>
          </p:cNvCxnSpPr>
          <p:nvPr/>
        </p:nvCxnSpPr>
        <p:spPr>
          <a:xfrm flipH="1">
            <a:off x="1987578" y="1832554"/>
            <a:ext cx="899207" cy="542746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5253DDA-5D5E-72A9-FD27-362202540B44}"/>
              </a:ext>
            </a:extLst>
          </p:cNvPr>
          <p:cNvSpPr txBox="1"/>
          <p:nvPr/>
        </p:nvSpPr>
        <p:spPr>
          <a:xfrm>
            <a:off x="4445586" y="3624227"/>
            <a:ext cx="14277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Fabricated carrier for the beam blocker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C2C5C3-8961-6D62-3971-AA7D69007E59}"/>
              </a:ext>
            </a:extLst>
          </p:cNvPr>
          <p:cNvCxnSpPr>
            <a:cxnSpLocks/>
            <a:stCxn id="67" idx="1"/>
          </p:cNvCxnSpPr>
          <p:nvPr/>
        </p:nvCxnSpPr>
        <p:spPr>
          <a:xfrm flipH="1">
            <a:off x="3263875" y="3919693"/>
            <a:ext cx="1181711" cy="275437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6FA0EB-A4BE-AB9A-7AED-47C74D876BD3}"/>
              </a:ext>
            </a:extLst>
          </p:cNvPr>
          <p:cNvSpPr txBox="1"/>
          <p:nvPr/>
        </p:nvSpPr>
        <p:spPr>
          <a:xfrm>
            <a:off x="123350" y="6425170"/>
            <a:ext cx="22637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Design credit: Rudy Thermer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0F8B97-5A57-B84A-FE69-18B3D55A1237}"/>
              </a:ext>
            </a:extLst>
          </p:cNvPr>
          <p:cNvGrpSpPr>
            <a:grpSpLocks noChangeAspect="1"/>
          </p:cNvGrpSpPr>
          <p:nvPr/>
        </p:nvGrpSpPr>
        <p:grpSpPr>
          <a:xfrm>
            <a:off x="6269022" y="128042"/>
            <a:ext cx="3655060" cy="3232906"/>
            <a:chOff x="4606636" y="1403412"/>
            <a:chExt cx="5086056" cy="449862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8BD1FDB-20A9-C103-91A2-46CBEC18D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06636" y="1403412"/>
              <a:ext cx="5086056" cy="4498624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2BBBADE-D7CB-758A-5559-B46DC5AF3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5844" y="2292927"/>
              <a:ext cx="2947338" cy="43360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D22945-95BA-ABD4-4240-578D6F99C0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050" y="2326481"/>
              <a:ext cx="2955131" cy="44291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8ED4EB-144A-8FAB-210C-6A01F34E1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8744" y="2745581"/>
              <a:ext cx="2955131" cy="44291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2FA2D5-377B-5834-B3E4-89418D53D9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7319" y="3000375"/>
              <a:ext cx="2955131" cy="44291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E747D49-313D-674A-44EF-7F0DAD776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075" y="3336131"/>
              <a:ext cx="2955131" cy="44291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5F158A8-2015-E83D-DFD1-9003D49C5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197" y="3386137"/>
              <a:ext cx="2955131" cy="44291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B85FEE6-6933-7E21-4900-F6F90D16F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5178" y="4196411"/>
              <a:ext cx="2955131" cy="44291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7B06DCA-4650-04AA-BE5B-4F076CA83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7318" y="3880582"/>
              <a:ext cx="2955131" cy="44291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C592AC3-4EC2-9E65-08F5-DC40082E3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447" y="4949825"/>
              <a:ext cx="2177653" cy="32702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865683-9BA9-5FA5-8860-F5587A23E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3222" y="4966494"/>
              <a:ext cx="2177653" cy="32702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6C9D37-C8B0-F005-40E0-063F52D81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4009" y="1678565"/>
              <a:ext cx="917972" cy="13558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2F33843-1B52-9361-FB1F-59966D3B5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4250" y="2119096"/>
              <a:ext cx="921543" cy="14626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4B75B94-85CB-8AC0-D7A0-59624C39E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0347" y="2607252"/>
              <a:ext cx="917972" cy="13558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BCD9066-E5EF-DAEA-3C43-75020AA32B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6059" y="2978727"/>
              <a:ext cx="917972" cy="13558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B0D68939-0968-1137-9282-9F285806CC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3464" y="2509415"/>
            <a:ext cx="2764666" cy="29697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F14A729-B507-0462-6F5F-5A9FE50CD9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1478" y="3811056"/>
            <a:ext cx="2173767" cy="264973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D08C812-488C-72DD-592B-3EE260316C3C}"/>
              </a:ext>
            </a:extLst>
          </p:cNvPr>
          <p:cNvSpPr txBox="1"/>
          <p:nvPr/>
        </p:nvSpPr>
        <p:spPr>
          <a:xfrm>
            <a:off x="6784915" y="5160327"/>
            <a:ext cx="13516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Elongated bracket holes allow adjustment in x-direction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C38C82-5FD0-FC3E-BF7D-ED3C1D8D484E}"/>
              </a:ext>
            </a:extLst>
          </p:cNvPr>
          <p:cNvSpPr txBox="1"/>
          <p:nvPr/>
        </p:nvSpPr>
        <p:spPr>
          <a:xfrm>
            <a:off x="10088099" y="5647433"/>
            <a:ext cx="17716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Nested shoulder screw acts as a guide pin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082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9474-940B-0C41-8559-3725BAD2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Accessibility for Assembly &amp; Disassembly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87152-7B79-699D-127E-CADE1D66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16" y="1022813"/>
            <a:ext cx="2571803" cy="51486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B61B1B-97A8-4A52-9ABC-955FE04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664" y="1680613"/>
            <a:ext cx="1876267" cy="38947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AA2F3B-930D-D838-5A65-7F6013FCD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934" y="1610129"/>
            <a:ext cx="1912249" cy="3974015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49DE95D3-F090-21A4-4345-FB698490F8A5}"/>
              </a:ext>
            </a:extLst>
          </p:cNvPr>
          <p:cNvSpPr/>
          <p:nvPr/>
        </p:nvSpPr>
        <p:spPr>
          <a:xfrm>
            <a:off x="6416655" y="4244820"/>
            <a:ext cx="491837" cy="471054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169210-8377-60D7-18D8-2E37BC414E71}"/>
              </a:ext>
            </a:extLst>
          </p:cNvPr>
          <p:cNvSpPr txBox="1"/>
          <p:nvPr/>
        </p:nvSpPr>
        <p:spPr>
          <a:xfrm>
            <a:off x="5669661" y="5638900"/>
            <a:ext cx="1898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+mj-lt"/>
              </a:rPr>
              <a:t>Multitube monitor: accessible from below.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8A032F-74CB-4763-8234-F9A991B243AD}"/>
              </a:ext>
            </a:extLst>
          </p:cNvPr>
          <p:cNvCxnSpPr>
            <a:stCxn id="65" idx="0"/>
            <a:endCxn id="62" idx="4"/>
          </p:cNvCxnSpPr>
          <p:nvPr/>
        </p:nvCxnSpPr>
        <p:spPr>
          <a:xfrm flipV="1">
            <a:off x="6618762" y="4715874"/>
            <a:ext cx="43812" cy="9230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81FFAE3-C8D0-AC73-3B91-81F57C324BC9}"/>
              </a:ext>
            </a:extLst>
          </p:cNvPr>
          <p:cNvSpPr txBox="1"/>
          <p:nvPr/>
        </p:nvSpPr>
        <p:spPr>
          <a:xfrm>
            <a:off x="7884495" y="861747"/>
            <a:ext cx="1898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+mj-lt"/>
              </a:rPr>
              <a:t>Multitube monitor &amp;</a:t>
            </a:r>
            <a:br>
              <a:rPr lang="en-US" sz="1200">
                <a:solidFill>
                  <a:srgbClr val="0000FF"/>
                </a:solidFill>
                <a:latin typeface="+mj-lt"/>
              </a:rPr>
            </a:br>
            <a:r>
              <a:rPr lang="en-US" sz="1200">
                <a:solidFill>
                  <a:srgbClr val="0000FF"/>
                </a:solidFill>
                <a:latin typeface="+mj-lt"/>
              </a:rPr>
              <a:t>Attenuator: accessible from above the guide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AAD2D5-339C-0BF1-C3C2-27A77CC00195}"/>
              </a:ext>
            </a:extLst>
          </p:cNvPr>
          <p:cNvSpPr/>
          <p:nvPr/>
        </p:nvSpPr>
        <p:spPr>
          <a:xfrm>
            <a:off x="8495385" y="2317355"/>
            <a:ext cx="618555" cy="102407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302B8-5991-F777-9D62-B70669B0CFDB}"/>
              </a:ext>
            </a:extLst>
          </p:cNvPr>
          <p:cNvSpPr txBox="1"/>
          <p:nvPr/>
        </p:nvSpPr>
        <p:spPr>
          <a:xfrm>
            <a:off x="1778734" y="6488528"/>
            <a:ext cx="22637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Design credit: Rudy Thermer</a:t>
            </a:r>
          </a:p>
        </p:txBody>
      </p:sp>
    </p:spTree>
    <p:extLst>
      <p:ext uri="{BB962C8B-B14F-4D97-AF65-F5344CB8AC3E}">
        <p14:creationId xmlns:p14="http://schemas.microsoft.com/office/powerpoint/2010/main" val="378585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0F2B-07E1-5384-5160-954D7984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Monitor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C912C0-ABBC-A2BA-9D47-DD6A2D7A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8434"/>
            <a:ext cx="11430000" cy="4994538"/>
          </a:xfrm>
        </p:spPr>
        <p:txBody>
          <a:bodyPr/>
          <a:lstStyle/>
          <a:p>
            <a:r>
              <a:rPr lang="en-US" b="0" i="0" u="none" strike="noStrike" baseline="0" dirty="0">
                <a:latin typeface="Times New Roman" panose="02020603050405020304" pitchFamily="18" charset="0"/>
              </a:rPr>
              <a:t>There are no specific beam monitor requirements for QIKR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4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D23431-AB20-AF7D-8507-5C050543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Acquisition strategy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4E1A19-4881-A327-D87E-F377F74F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parts will be effectively COTS, ordered from ILL</a:t>
            </a:r>
          </a:p>
          <a:p>
            <a:r>
              <a:rPr lang="en-US" sz="2400" dirty="0"/>
              <a:t>Competitive bid </a:t>
            </a:r>
            <a:r>
              <a:rPr lang="en-US" sz="2400" u="sng" dirty="0"/>
              <a:t>not</a:t>
            </a:r>
            <a:r>
              <a:rPr lang="en-US" sz="2400" dirty="0"/>
              <a:t> possible… ILL will supply the monitors</a:t>
            </a:r>
            <a:endParaRPr lang="en-US" sz="2000" dirty="0"/>
          </a:p>
          <a:p>
            <a:r>
              <a:rPr lang="en-US" sz="2400" dirty="0"/>
              <a:t>Monitor is not available from a US distributor</a:t>
            </a:r>
          </a:p>
          <a:p>
            <a:r>
              <a:rPr lang="en-US" sz="2400" dirty="0"/>
              <a:t>No expected supplier constraints (unless ILL closes before STS orders parts)</a:t>
            </a:r>
          </a:p>
          <a:p>
            <a:r>
              <a:rPr lang="en-US" sz="2400" dirty="0"/>
              <a:t>No exotic or hard-to-obtain materials</a:t>
            </a:r>
          </a:p>
        </p:txBody>
      </p:sp>
    </p:spTree>
    <p:extLst>
      <p:ext uri="{BB962C8B-B14F-4D97-AF65-F5344CB8AC3E}">
        <p14:creationId xmlns:p14="http://schemas.microsoft.com/office/powerpoint/2010/main" val="203847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A476-EDD4-B43D-467D-D273007E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6140-89A5-70F6-C23C-9AD68E773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no fabricated parts</a:t>
            </a:r>
          </a:p>
          <a:p>
            <a:r>
              <a:rPr lang="en-US" sz="2400" dirty="0"/>
              <a:t>Assembly of the beam monitor into the beamline will be done in-house</a:t>
            </a:r>
          </a:p>
          <a:p>
            <a:pPr lvl="1"/>
            <a:r>
              <a:rPr lang="en-US" sz="2000" dirty="0"/>
              <a:t>No assembly needed at the monitor level itself</a:t>
            </a:r>
          </a:p>
        </p:txBody>
      </p:sp>
    </p:spTree>
    <p:extLst>
      <p:ext uri="{BB962C8B-B14F-4D97-AF65-F5344CB8AC3E}">
        <p14:creationId xmlns:p14="http://schemas.microsoft.com/office/powerpoint/2010/main" val="42188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20C3D5D-DAF7-C19D-F69D-011F14C7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DBBCF6-84BA-F8DD-4166-83C00498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92" y="1492497"/>
            <a:ext cx="11315194" cy="39707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QIKR Overview</a:t>
            </a:r>
          </a:p>
          <a:p>
            <a:pPr marL="971550" lvl="1" indent="-285750"/>
            <a:r>
              <a:rPr lang="en-US" sz="2000" dirty="0"/>
              <a:t>Review Scope</a:t>
            </a:r>
          </a:p>
          <a:p>
            <a:pPr marL="971550" lvl="1" indent="-285750"/>
            <a:r>
              <a:rPr lang="en-US" sz="2000" dirty="0"/>
              <a:t>Documentation</a:t>
            </a:r>
          </a:p>
          <a:p>
            <a:pPr marL="971550" lvl="1" indent="-285750"/>
            <a:r>
              <a:rPr lang="en-US" sz="2000" dirty="0"/>
              <a:t>High level QIKR description</a:t>
            </a:r>
          </a:p>
          <a:p>
            <a:pPr lvl="1" indent="0"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Detector &amp; Beam Monitor</a:t>
            </a:r>
          </a:p>
          <a:p>
            <a:pPr marL="971550" lvl="1" indent="-285750"/>
            <a:r>
              <a:rPr lang="en-US" sz="2000" dirty="0"/>
              <a:t>Beam Monitor locations</a:t>
            </a:r>
          </a:p>
          <a:p>
            <a:pPr marL="971550" lvl="1" indent="-285750"/>
            <a:r>
              <a:rPr lang="en-US" sz="2000" dirty="0"/>
              <a:t>Detector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A4D2C-D7D4-2C07-3AC0-B69F942245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11" y="1782681"/>
            <a:ext cx="6147327" cy="30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2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8A15-3843-E976-E284-0AADA885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8037-5827-05C5-A75D-60525246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18354"/>
            <a:ext cx="11430000" cy="4393980"/>
          </a:xfrm>
        </p:spPr>
        <p:txBody>
          <a:bodyPr/>
          <a:lstStyle/>
          <a:p>
            <a:r>
              <a:rPr lang="en-US" sz="2400" dirty="0"/>
              <a:t>Beam Monitor will be placed manually onto the shutter &amp; tested for basic functionality prior to being installed in the beamline</a:t>
            </a:r>
          </a:p>
          <a:p>
            <a:r>
              <a:rPr lang="en-US" sz="2400" dirty="0"/>
              <a:t>Riggers to place the shutter assembly into the bunker with the 50-ton overhead high bay crane (through the bunker roof)</a:t>
            </a:r>
          </a:p>
          <a:p>
            <a:pPr lvl="1"/>
            <a:r>
              <a:rPr lang="en-US" sz="2000" dirty="0"/>
              <a:t>Installation should occur after the bunker wall and monolith guide sections are installed, but before the remaining in-bunker guide sections are installed</a:t>
            </a:r>
          </a:p>
          <a:p>
            <a:r>
              <a:rPr lang="en-US" sz="2400" dirty="0"/>
              <a:t>SNS technicians &amp; engineers to do final adjustments, connect cabling, test component function while connected to bunker air &amp; instrument power, PPS, ICS</a:t>
            </a:r>
          </a:p>
        </p:txBody>
      </p:sp>
    </p:spTree>
    <p:extLst>
      <p:ext uri="{BB962C8B-B14F-4D97-AF65-F5344CB8AC3E}">
        <p14:creationId xmlns:p14="http://schemas.microsoft.com/office/powerpoint/2010/main" val="48840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5EF1-FE3A-EDAE-B3A7-684AB108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Monitor Costs &amp; Labor Hours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24A07B-35E7-BF31-A689-4888DB7DE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43566"/>
              </p:ext>
            </p:extLst>
          </p:nvPr>
        </p:nvGraphicFramePr>
        <p:xfrm>
          <a:off x="2263870" y="1190449"/>
          <a:ext cx="766426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65">
                  <a:extLst>
                    <a:ext uri="{9D8B030D-6E8A-4147-A177-3AD203B41FA5}">
                      <a16:colId xmlns:a16="http://schemas.microsoft.com/office/drawing/2014/main" val="3339248246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1101946181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2228989081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2375342909"/>
                    </a:ext>
                  </a:extLst>
                </a:gridCol>
              </a:tblGrid>
              <a:tr h="298496">
                <a:tc>
                  <a:txBody>
                    <a:bodyPr/>
                    <a:lstStyle/>
                    <a:p>
                      <a:r>
                        <a:rPr lang="en-US" sz="1600" dirty="0"/>
                        <a:t>Beam Monitor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Mat’l</a:t>
                      </a:r>
                      <a:r>
                        <a:rPr lang="en-US" sz="1600" dirty="0"/>
                        <a:t>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Labor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Labor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48743"/>
                  </a:ext>
                </a:extLst>
              </a:tr>
              <a:tr h="1890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Procure (P6)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$46,489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94880"/>
                  </a:ext>
                </a:extLst>
              </a:tr>
              <a:tr h="1890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Install (P6)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$1,954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$8,570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8427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55BDB7-2BAA-2873-9A00-1361BFA55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76075"/>
              </p:ext>
            </p:extLst>
          </p:nvPr>
        </p:nvGraphicFramePr>
        <p:xfrm>
          <a:off x="2263870" y="3157639"/>
          <a:ext cx="766426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65">
                  <a:extLst>
                    <a:ext uri="{9D8B030D-6E8A-4147-A177-3AD203B41FA5}">
                      <a16:colId xmlns:a16="http://schemas.microsoft.com/office/drawing/2014/main" val="1827740346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3740552144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1664169746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2894813445"/>
                    </a:ext>
                  </a:extLst>
                </a:gridCol>
              </a:tblGrid>
              <a:tr h="322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P6 vs. Current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Labor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Procure/Asm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Install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942090"/>
                  </a:ext>
                </a:extLst>
              </a:tr>
              <a:tr h="322710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Source = P6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43085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19027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designer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46742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technician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57247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Davis-Bacon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7086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C839A4-1A89-CBD3-09D8-F60DB6360404}"/>
              </a:ext>
            </a:extLst>
          </p:cNvPr>
          <p:cNvSpPr txBox="1"/>
          <p:nvPr/>
        </p:nvSpPr>
        <p:spPr>
          <a:xfrm>
            <a:off x="2169309" y="892159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Material &amp; Labor Costs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9A0C1-DB0B-54D0-E5F6-DF88F78C2769}"/>
              </a:ext>
            </a:extLst>
          </p:cNvPr>
          <p:cNvSpPr txBox="1"/>
          <p:nvPr/>
        </p:nvSpPr>
        <p:spPr>
          <a:xfrm>
            <a:off x="2169309" y="284796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Labor 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5CBAC-68F0-6C80-C940-E4F45E4AD0AE}"/>
              </a:ext>
            </a:extLst>
          </p:cNvPr>
          <p:cNvSpPr txBox="1"/>
          <p:nvPr/>
        </p:nvSpPr>
        <p:spPr>
          <a:xfrm>
            <a:off x="10022692" y="3869458"/>
            <a:ext cx="1837075" cy="8679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ICS has additional hours for install, not funded from the Instrument budget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0C7EA-C372-829C-CE66-A9003DC9A089}"/>
              </a:ext>
            </a:extLst>
          </p:cNvPr>
          <p:cNvSpPr txBox="1"/>
          <p:nvPr/>
        </p:nvSpPr>
        <p:spPr>
          <a:xfrm>
            <a:off x="571516" y="1328359"/>
            <a:ext cx="1436745" cy="8679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Only the QIKR-B monitor will be purchased and installed</a:t>
            </a:r>
          </a:p>
        </p:txBody>
      </p:sp>
    </p:spTree>
    <p:extLst>
      <p:ext uri="{BB962C8B-B14F-4D97-AF65-F5344CB8AC3E}">
        <p14:creationId xmlns:p14="http://schemas.microsoft.com/office/powerpoint/2010/main" val="280193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595ED-18F9-DD78-691C-E7FB76E5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58910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54F2F15-7C04-6EF9-7371-50CFABD158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251" y="317315"/>
            <a:ext cx="7626272" cy="637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875D9-EE25-BAE0-B6E4-1AA5C974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Station –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A8AD-B46E-40FB-84A1-B6C1FF71D2B0}"/>
              </a:ext>
            </a:extLst>
          </p:cNvPr>
          <p:cNvSpPr txBox="1"/>
          <p:nvPr/>
        </p:nvSpPr>
        <p:spPr>
          <a:xfrm>
            <a:off x="5961870" y="856905"/>
            <a:ext cx="2921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>
                <a:latin typeface="+mn-lt"/>
              </a:rPr>
              <a:t>Upper beamline</a:t>
            </a:r>
            <a:r>
              <a:rPr lang="en-US" sz="1600" b="1">
                <a:latin typeface="+mn-lt"/>
              </a:rPr>
              <a:t> (QIKR-A) </a:t>
            </a:r>
            <a:endParaRPr lang="en-US" sz="1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7FF69-79FC-A05B-5192-D2564DBDB8F6}"/>
              </a:ext>
            </a:extLst>
          </p:cNvPr>
          <p:cNvSpPr txBox="1"/>
          <p:nvPr/>
        </p:nvSpPr>
        <p:spPr>
          <a:xfrm>
            <a:off x="5363799" y="5748490"/>
            <a:ext cx="28109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>
                <a:latin typeface="+mn-lt"/>
              </a:rPr>
              <a:t>Lower beamline</a:t>
            </a:r>
            <a:r>
              <a:rPr lang="en-US" sz="1600" b="1">
                <a:latin typeface="+mn-lt"/>
              </a:rPr>
              <a:t> (QIKR-B) </a:t>
            </a:r>
            <a:endParaRPr lang="en-US" sz="1600" b="1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85B98B-6A6F-DFF6-9F5E-243B630653ED}"/>
              </a:ext>
            </a:extLst>
          </p:cNvPr>
          <p:cNvCxnSpPr>
            <a:cxnSpLocks/>
          </p:cNvCxnSpPr>
          <p:nvPr/>
        </p:nvCxnSpPr>
        <p:spPr>
          <a:xfrm>
            <a:off x="5260063" y="4065006"/>
            <a:ext cx="1422533" cy="50107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4B053C-5B62-920E-BD28-2F2C25581A3C}"/>
              </a:ext>
            </a:extLst>
          </p:cNvPr>
          <p:cNvSpPr txBox="1"/>
          <p:nvPr/>
        </p:nvSpPr>
        <p:spPr>
          <a:xfrm>
            <a:off x="9629860" y="1332690"/>
            <a:ext cx="21971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Incident Table Assembly (upper and lower versions) </a:t>
            </a:r>
            <a:endParaRPr lang="en-US" sz="120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C5888B-5C71-7AA9-E910-9DD90DD63B0A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758687" y="1545056"/>
            <a:ext cx="871173" cy="318793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71AC3E-2A2E-82AF-E3D8-659071A43A6E}"/>
              </a:ext>
            </a:extLst>
          </p:cNvPr>
          <p:cNvCxnSpPr>
            <a:cxnSpLocks/>
          </p:cNvCxnSpPr>
          <p:nvPr/>
        </p:nvCxnSpPr>
        <p:spPr>
          <a:xfrm flipV="1">
            <a:off x="5260063" y="2592781"/>
            <a:ext cx="701807" cy="91679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11E23B-2ADA-9B9C-5EDD-DFBEEB4459A1}"/>
              </a:ext>
            </a:extLst>
          </p:cNvPr>
          <p:cNvSpPr txBox="1"/>
          <p:nvPr/>
        </p:nvSpPr>
        <p:spPr>
          <a:xfrm>
            <a:off x="3877090" y="3603655"/>
            <a:ext cx="2618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Sample and 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Detector Table Assembly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05796B-6B69-6857-65DB-212427A4AE9A}"/>
              </a:ext>
            </a:extLst>
          </p:cNvPr>
          <p:cNvCxnSpPr>
            <a:cxnSpLocks/>
          </p:cNvCxnSpPr>
          <p:nvPr/>
        </p:nvCxnSpPr>
        <p:spPr>
          <a:xfrm>
            <a:off x="10426460" y="1863849"/>
            <a:ext cx="301958" cy="2533223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95912BF-FCE8-58A7-ADBE-012C003D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54" y="1293269"/>
            <a:ext cx="4161497" cy="4989835"/>
          </a:xfrm>
        </p:spPr>
        <p:txBody>
          <a:bodyPr/>
          <a:lstStyle/>
          <a:p>
            <a:r>
              <a:rPr lang="en-US" sz="2000" dirty="0"/>
              <a:t>End station components:</a:t>
            </a:r>
          </a:p>
          <a:p>
            <a:pPr lvl="1"/>
            <a:r>
              <a:rPr lang="en-US" sz="1600" dirty="0"/>
              <a:t>Incident Table</a:t>
            </a:r>
          </a:p>
          <a:p>
            <a:pPr lvl="1"/>
            <a:r>
              <a:rPr lang="en-US" sz="1600" dirty="0"/>
              <a:t>Sample/Detector Table</a:t>
            </a:r>
          </a:p>
          <a:p>
            <a:pPr lvl="1"/>
            <a:r>
              <a:rPr lang="en-US" sz="1600" dirty="0"/>
              <a:t>Beam Conditioning Slits</a:t>
            </a:r>
          </a:p>
          <a:p>
            <a:pPr lvl="1"/>
            <a:r>
              <a:rPr lang="en-US" sz="1600" dirty="0"/>
              <a:t>Frame overlap mirror (FOM)</a:t>
            </a:r>
          </a:p>
          <a:p>
            <a:pPr lvl="1"/>
            <a:r>
              <a:rPr lang="en-US" sz="1600" dirty="0"/>
              <a:t>Hexapod</a:t>
            </a:r>
          </a:p>
          <a:p>
            <a:pPr lvl="1"/>
            <a:r>
              <a:rPr lang="en-US" sz="1600" dirty="0"/>
              <a:t>Sample Changer</a:t>
            </a:r>
          </a:p>
          <a:p>
            <a:pPr lvl="1"/>
            <a:r>
              <a:rPr lang="en-US" sz="1600" b="1" dirty="0"/>
              <a:t>Detector &amp; Shielding</a:t>
            </a:r>
          </a:p>
          <a:p>
            <a:r>
              <a:rPr lang="en-US" sz="2000" dirty="0"/>
              <a:t>The user stands on the opposite side of the upper end station vs. the lower one</a:t>
            </a:r>
          </a:p>
          <a:p>
            <a:pPr lvl="1"/>
            <a:r>
              <a:rPr lang="en-US" sz="1600" dirty="0"/>
              <a:t>Some features on the detector may be mirrored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B62FBC-EAB0-1FB2-9AF2-323207B8C623}"/>
              </a:ext>
            </a:extLst>
          </p:cNvPr>
          <p:cNvSpPr/>
          <p:nvPr/>
        </p:nvSpPr>
        <p:spPr>
          <a:xfrm rot="752746">
            <a:off x="8214436" y="6325892"/>
            <a:ext cx="676275" cy="3951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isometricOffAxis1Top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889CEA-0D2B-C984-E540-3176C5FCCDF3}"/>
              </a:ext>
            </a:extLst>
          </p:cNvPr>
          <p:cNvSpPr txBox="1"/>
          <p:nvPr/>
        </p:nvSpPr>
        <p:spPr>
          <a:xfrm>
            <a:off x="6223008" y="6436583"/>
            <a:ext cx="15237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User stands here</a:t>
            </a:r>
            <a:endParaRPr lang="en-US" sz="120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7D30D9-298B-1FBE-16C0-14A6C526E04C}"/>
              </a:ext>
            </a:extLst>
          </p:cNvPr>
          <p:cNvCxnSpPr>
            <a:cxnSpLocks/>
          </p:cNvCxnSpPr>
          <p:nvPr/>
        </p:nvCxnSpPr>
        <p:spPr>
          <a:xfrm flipV="1">
            <a:off x="7683609" y="6523475"/>
            <a:ext cx="569004" cy="5258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4A98DF9-3127-BBFA-1781-26465A8571DD}"/>
              </a:ext>
            </a:extLst>
          </p:cNvPr>
          <p:cNvSpPr txBox="1"/>
          <p:nvPr/>
        </p:nvSpPr>
        <p:spPr>
          <a:xfrm>
            <a:off x="429767" y="699145"/>
            <a:ext cx="22637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Design credit: Rudy Thermer</a:t>
            </a:r>
          </a:p>
        </p:txBody>
      </p:sp>
    </p:spTree>
    <p:extLst>
      <p:ext uri="{BB962C8B-B14F-4D97-AF65-F5344CB8AC3E}">
        <p14:creationId xmlns:p14="http://schemas.microsoft.com/office/powerpoint/2010/main" val="2224279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F710-AF52-7CFA-D040-2F3582EA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Incident Table – Operation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5D635-AE2F-5E63-A940-49EF94E9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14" y="1884178"/>
            <a:ext cx="4994389" cy="3982314"/>
          </a:xfrm>
        </p:spPr>
        <p:txBody>
          <a:bodyPr/>
          <a:lstStyle/>
          <a:p>
            <a:r>
              <a:rPr lang="en-US" sz="2000" dirty="0"/>
              <a:t>The incident table’s purpose is to select one of the 3 main neutron beams exiting the guide</a:t>
            </a:r>
          </a:p>
          <a:p>
            <a:r>
              <a:rPr lang="en-US" sz="2000" dirty="0"/>
              <a:t>A beam is selected by moving the slits and Frame Overlap Mirror (FOM) as a unit to be in line with the desired beam</a:t>
            </a:r>
          </a:p>
          <a:p>
            <a:pPr lvl="1"/>
            <a:r>
              <a:rPr lang="en-US" dirty="0"/>
              <a:t>The slits allowed the selected beam to pass through while blocking the others</a:t>
            </a:r>
          </a:p>
          <a:p>
            <a:r>
              <a:rPr lang="en-US" sz="2000" b="1" dirty="0"/>
              <a:t>This detector must look at one of three possible sample locations each separated vertically by ~60mm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DFCF3-DA15-1D07-1641-D0F75C816C33}"/>
              </a:ext>
            </a:extLst>
          </p:cNvPr>
          <p:cNvSpPr txBox="1"/>
          <p:nvPr/>
        </p:nvSpPr>
        <p:spPr>
          <a:xfrm>
            <a:off x="6634672" y="926635"/>
            <a:ext cx="19594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At the guide exit, the neutron beam splits into 3 main components separated by 1.5°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B7C0A5-351A-59AC-E7A7-854E384A9B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8158" y="2584567"/>
            <a:ext cx="3782070" cy="405746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9ED1962-C8E9-0721-682A-3DCB8E323AF5}"/>
              </a:ext>
            </a:extLst>
          </p:cNvPr>
          <p:cNvGrpSpPr/>
          <p:nvPr/>
        </p:nvGrpSpPr>
        <p:grpSpPr>
          <a:xfrm>
            <a:off x="6565770" y="1478019"/>
            <a:ext cx="4545351" cy="839883"/>
            <a:chOff x="6565770" y="1478019"/>
            <a:chExt cx="4545351" cy="8398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A3EC37-8B5E-AD30-658B-5795939E216E}"/>
                </a:ext>
              </a:extLst>
            </p:cNvPr>
            <p:cNvSpPr/>
            <p:nvPr/>
          </p:nvSpPr>
          <p:spPr>
            <a:xfrm rot="21162113">
              <a:off x="8621418" y="1563022"/>
              <a:ext cx="2489703" cy="3530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5F879C-7AF9-1FAC-4535-396FAC2B5D07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rot="21162113" flipH="1" flipV="1">
              <a:off x="6588965" y="2027961"/>
              <a:ext cx="2050845" cy="1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914501-E190-0D75-68BD-F71A4E402E6B}"/>
                </a:ext>
              </a:extLst>
            </p:cNvPr>
            <p:cNvCxnSpPr>
              <a:stCxn id="5" idx="1"/>
            </p:cNvCxnSpPr>
            <p:nvPr/>
          </p:nvCxnSpPr>
          <p:spPr>
            <a:xfrm rot="21162113" flipH="1" flipV="1">
              <a:off x="6565770" y="1738928"/>
              <a:ext cx="2055608" cy="290513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1031AA-91F3-1512-5AEA-F31A6CC7F6A0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rot="21162113" flipH="1">
              <a:off x="6597931" y="2027390"/>
              <a:ext cx="2060370" cy="290512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8779D-761D-8C57-940A-BA86E591932D}"/>
                </a:ext>
              </a:extLst>
            </p:cNvPr>
            <p:cNvSpPr txBox="1"/>
            <p:nvPr/>
          </p:nvSpPr>
          <p:spPr>
            <a:xfrm rot="21141755">
              <a:off x="8672475" y="1726432"/>
              <a:ext cx="668103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>
                  <a:solidFill>
                    <a:srgbClr val="0000FF"/>
                  </a:solidFill>
                  <a:latin typeface="+mn-lt"/>
                </a:rPr>
                <a:t>Guide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58357B-D016-B89B-20B0-852601AFD262}"/>
                </a:ext>
              </a:extLst>
            </p:cNvPr>
            <p:cNvGrpSpPr/>
            <p:nvPr/>
          </p:nvGrpSpPr>
          <p:grpSpPr>
            <a:xfrm rot="21135648">
              <a:off x="10074166" y="1478019"/>
              <a:ext cx="812125" cy="353085"/>
              <a:chOff x="9663386" y="2812589"/>
              <a:chExt cx="812125" cy="353085"/>
            </a:xfrm>
          </p:grpSpPr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70A66ABF-DAC4-2CD5-9EF8-33AD01B519BB}"/>
                  </a:ext>
                </a:extLst>
              </p:cNvPr>
              <p:cNvSpPr/>
              <p:nvPr/>
            </p:nvSpPr>
            <p:spPr>
              <a:xfrm flipH="1">
                <a:off x="9663386" y="2812589"/>
                <a:ext cx="761257" cy="353085"/>
              </a:xfrm>
              <a:prstGeom prst="rightArrow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099F48-A592-F17A-02C9-E425FE81D62A}"/>
                  </a:ext>
                </a:extLst>
              </p:cNvPr>
              <p:cNvSpPr txBox="1"/>
              <p:nvPr/>
            </p:nvSpPr>
            <p:spPr>
              <a:xfrm>
                <a:off x="9741015" y="2874378"/>
                <a:ext cx="73449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000">
                    <a:solidFill>
                      <a:srgbClr val="FF0000"/>
                    </a:solidFill>
                    <a:latin typeface="+mn-lt"/>
                  </a:rPr>
                  <a:t>Neutrons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9FE9189-5224-1BDE-CAD5-52615BE961CF}"/>
              </a:ext>
            </a:extLst>
          </p:cNvPr>
          <p:cNvSpPr txBox="1"/>
          <p:nvPr/>
        </p:nvSpPr>
        <p:spPr>
          <a:xfrm>
            <a:off x="10247828" y="3126230"/>
            <a:ext cx="130079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Incident Table pivot point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6BAF3D-8F37-6656-5916-871DD1EE0C49}"/>
              </a:ext>
            </a:extLst>
          </p:cNvPr>
          <p:cNvCxnSpPr>
            <a:cxnSpLocks/>
          </p:cNvCxnSpPr>
          <p:nvPr/>
        </p:nvCxnSpPr>
        <p:spPr>
          <a:xfrm flipH="1">
            <a:off x="10247828" y="3488149"/>
            <a:ext cx="161140" cy="253568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B63F90-AF80-6AD5-E896-56A5A827AF12}"/>
              </a:ext>
            </a:extLst>
          </p:cNvPr>
          <p:cNvSpPr txBox="1"/>
          <p:nvPr/>
        </p:nvSpPr>
        <p:spPr>
          <a:xfrm>
            <a:off x="6480221" y="2669978"/>
            <a:ext cx="117787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Frame Overlap Mirror (FOM)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F3DBD4-379A-C329-E5C8-87F5697CBB30}"/>
              </a:ext>
            </a:extLst>
          </p:cNvPr>
          <p:cNvCxnSpPr>
            <a:cxnSpLocks/>
          </p:cNvCxnSpPr>
          <p:nvPr/>
        </p:nvCxnSpPr>
        <p:spPr>
          <a:xfrm>
            <a:off x="7593574" y="2928510"/>
            <a:ext cx="1177879" cy="939991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E4E767B-6351-C03E-A78A-7E5E42E0C26E}"/>
              </a:ext>
            </a:extLst>
          </p:cNvPr>
          <p:cNvSpPr txBox="1"/>
          <p:nvPr/>
        </p:nvSpPr>
        <p:spPr>
          <a:xfrm>
            <a:off x="7276713" y="5672833"/>
            <a:ext cx="60114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Slits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EFBF60-AD29-60C2-B235-24BF0924DD81}"/>
              </a:ext>
            </a:extLst>
          </p:cNvPr>
          <p:cNvCxnSpPr>
            <a:cxnSpLocks/>
          </p:cNvCxnSpPr>
          <p:nvPr/>
        </p:nvCxnSpPr>
        <p:spPr>
          <a:xfrm flipV="1">
            <a:off x="7628116" y="4315274"/>
            <a:ext cx="639584" cy="134291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F6A81EA-73E7-1C9A-F7C0-5EBEE24BCA08}"/>
              </a:ext>
            </a:extLst>
          </p:cNvPr>
          <p:cNvCxnSpPr>
            <a:cxnSpLocks/>
          </p:cNvCxnSpPr>
          <p:nvPr/>
        </p:nvCxnSpPr>
        <p:spPr>
          <a:xfrm flipV="1">
            <a:off x="7760726" y="3868501"/>
            <a:ext cx="1667300" cy="180433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778933-63F3-D4D8-CDD9-D5E62C006474}"/>
              </a:ext>
            </a:extLst>
          </p:cNvPr>
          <p:cNvCxnSpPr>
            <a:cxnSpLocks/>
          </p:cNvCxnSpPr>
          <p:nvPr/>
        </p:nvCxnSpPr>
        <p:spPr>
          <a:xfrm flipH="1" flipV="1">
            <a:off x="7093274" y="4770667"/>
            <a:ext cx="366878" cy="81098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9FF2A2-F339-745C-2B12-9CEAFC43DA29}"/>
              </a:ext>
            </a:extLst>
          </p:cNvPr>
          <p:cNvSpPr txBox="1"/>
          <p:nvPr/>
        </p:nvSpPr>
        <p:spPr>
          <a:xfrm>
            <a:off x="10518779" y="4963792"/>
            <a:ext cx="13073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+mn-lt"/>
              </a:rPr>
              <a:t>Tie-downs to the cave floor</a:t>
            </a:r>
            <a:br>
              <a:rPr lang="en-US" sz="1200" dirty="0">
                <a:solidFill>
                  <a:srgbClr val="FF0000"/>
                </a:solidFill>
                <a:latin typeface="+mn-lt"/>
              </a:rPr>
            </a:br>
            <a:r>
              <a:rPr lang="en-US" sz="1200" dirty="0">
                <a:solidFill>
                  <a:srgbClr val="FF0000"/>
                </a:solidFill>
                <a:latin typeface="+mn-lt"/>
              </a:rPr>
              <a:t>(on all 4 sides)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109E5E-05D0-C19F-7764-BF0C7CE190B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8658258" y="5259258"/>
            <a:ext cx="1860521" cy="1156657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9F9FF4-7497-3959-010F-0264B0389875}"/>
              </a:ext>
            </a:extLst>
          </p:cNvPr>
          <p:cNvCxnSpPr>
            <a:cxnSpLocks/>
          </p:cNvCxnSpPr>
          <p:nvPr/>
        </p:nvCxnSpPr>
        <p:spPr>
          <a:xfrm flipH="1">
            <a:off x="9912039" y="5248460"/>
            <a:ext cx="606740" cy="97432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14C78-B5A2-0DCC-696B-5272002C8FBC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9330268" y="5259258"/>
            <a:ext cx="1188511" cy="990985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E276F-5068-8790-7D51-46BC10F403EA}"/>
              </a:ext>
            </a:extLst>
          </p:cNvPr>
          <p:cNvSpPr txBox="1"/>
          <p:nvPr/>
        </p:nvSpPr>
        <p:spPr>
          <a:xfrm>
            <a:off x="429767" y="699145"/>
            <a:ext cx="22637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Design credit: Rudy Thermer</a:t>
            </a:r>
          </a:p>
        </p:txBody>
      </p:sp>
    </p:spTree>
    <p:extLst>
      <p:ext uri="{BB962C8B-B14F-4D97-AF65-F5344CB8AC3E}">
        <p14:creationId xmlns:p14="http://schemas.microsoft.com/office/powerpoint/2010/main" val="68769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1578B-F380-A5A4-9AF9-D47868D7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279" y="295275"/>
            <a:ext cx="6791325" cy="656272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781908A-D297-4C36-FFD4-AD4F4C139B5F}"/>
              </a:ext>
            </a:extLst>
          </p:cNvPr>
          <p:cNvSpPr/>
          <p:nvPr/>
        </p:nvSpPr>
        <p:spPr>
          <a:xfrm>
            <a:off x="302956" y="6372327"/>
            <a:ext cx="1293499" cy="3785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68D03-75D8-7503-DC2F-FB893FE3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Sample/Detector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3875A-39EB-77B2-4758-01C542998F3B}"/>
              </a:ext>
            </a:extLst>
          </p:cNvPr>
          <p:cNvSpPr txBox="1"/>
          <p:nvPr/>
        </p:nvSpPr>
        <p:spPr>
          <a:xfrm>
            <a:off x="10099928" y="2524102"/>
            <a:ext cx="17598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Hexapod (electric motors) with spacers for fine positioning of the sample</a:t>
            </a:r>
            <a:endParaRPr lang="en-US" sz="1200" b="0" i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A5A933-0313-70E9-D22F-C133C96AABF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9451545" y="2902667"/>
            <a:ext cx="648383" cy="46399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DFB1-DFA2-9E0C-EF79-528641C9097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9615577" y="2902667"/>
            <a:ext cx="484351" cy="115410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2878A5-DEF3-F7D0-1F85-B6EB0D181C2B}"/>
              </a:ext>
            </a:extLst>
          </p:cNvPr>
          <p:cNvSpPr txBox="1"/>
          <p:nvPr/>
        </p:nvSpPr>
        <p:spPr>
          <a:xfrm>
            <a:off x="10408444" y="3642364"/>
            <a:ext cx="1599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0" i="0" dirty="0">
                <a:solidFill>
                  <a:srgbClr val="0000FF"/>
                </a:solidFill>
                <a:effectLst/>
                <a:latin typeface="+mn-lt"/>
              </a:rPr>
              <a:t>This sample table moves up/down to place the sample i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n the path of one of the three beams</a:t>
            </a:r>
            <a:endParaRPr lang="en-US" sz="1200" b="0" i="0" dirty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29023D-2595-A89D-6A2A-CF4AE0CFE3A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0006378" y="4104029"/>
            <a:ext cx="402066" cy="181184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9A74CEC-2DA1-1F20-26DB-74610C41F97C}"/>
              </a:ext>
            </a:extLst>
          </p:cNvPr>
          <p:cNvSpPr txBox="1"/>
          <p:nvPr/>
        </p:nvSpPr>
        <p:spPr>
          <a:xfrm>
            <a:off x="4463617" y="4248541"/>
            <a:ext cx="214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0" i="0" dirty="0">
                <a:solidFill>
                  <a:srgbClr val="0000FF"/>
                </a:solidFill>
                <a:effectLst/>
                <a:latin typeface="+mn-lt"/>
              </a:rPr>
              <a:t>The detector arms rotate about the sample center location (</a:t>
            </a:r>
            <a:r>
              <a:rPr lang="en-US" sz="1200" b="0" i="0" u="sng" dirty="0">
                <a:solidFill>
                  <a:srgbClr val="0000FF"/>
                </a:solidFill>
                <a:effectLst/>
                <a:latin typeface="+mn-lt"/>
              </a:rPr>
              <a:t>+</a:t>
            </a:r>
            <a:r>
              <a:rPr lang="en-US" sz="1200" b="0" i="0" dirty="0">
                <a:solidFill>
                  <a:srgbClr val="0000FF"/>
                </a:solidFill>
                <a:effectLst/>
                <a:latin typeface="+mn-lt"/>
              </a:rPr>
              <a:t>15°) and are carried up/down vertically with the sample table</a:t>
            </a:r>
            <a:endParaRPr lang="en-US" sz="1200" b="0" i="0" dirty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BB6E4-C61E-863A-3C13-5455F1E37E34}"/>
              </a:ext>
            </a:extLst>
          </p:cNvPr>
          <p:cNvCxnSpPr>
            <a:cxnSpLocks/>
          </p:cNvCxnSpPr>
          <p:nvPr/>
        </p:nvCxnSpPr>
        <p:spPr>
          <a:xfrm flipV="1">
            <a:off x="6498066" y="4248541"/>
            <a:ext cx="690385" cy="36364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6873AF-DEEA-1373-7A86-A62000CABB2D}"/>
              </a:ext>
            </a:extLst>
          </p:cNvPr>
          <p:cNvSpPr txBox="1"/>
          <p:nvPr/>
        </p:nvSpPr>
        <p:spPr>
          <a:xfrm>
            <a:off x="5073772" y="5314821"/>
            <a:ext cx="214033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0" i="0">
                <a:solidFill>
                  <a:srgbClr val="0000FF"/>
                </a:solidFill>
                <a:effectLst/>
                <a:latin typeface="+mn-lt"/>
              </a:rPr>
              <a:t>Curved wire-race bearings (on both sides) for the detector arm rotation</a:t>
            </a:r>
            <a:endParaRPr lang="en-US" sz="1200" b="0" i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B781ED-F507-6C31-A77B-597755016C0B}"/>
              </a:ext>
            </a:extLst>
          </p:cNvPr>
          <p:cNvCxnSpPr>
            <a:cxnSpLocks/>
          </p:cNvCxnSpPr>
          <p:nvPr/>
        </p:nvCxnSpPr>
        <p:spPr>
          <a:xfrm flipV="1">
            <a:off x="7037573" y="4851324"/>
            <a:ext cx="1391203" cy="60278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F1807D-6206-A8AB-C14A-F0E180089DDE}"/>
              </a:ext>
            </a:extLst>
          </p:cNvPr>
          <p:cNvSpPr txBox="1"/>
          <p:nvPr/>
        </p:nvSpPr>
        <p:spPr>
          <a:xfrm>
            <a:off x="6052747" y="6082415"/>
            <a:ext cx="22037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0" i="0" dirty="0">
                <a:solidFill>
                  <a:srgbClr val="0000FF"/>
                </a:solidFill>
                <a:effectLst/>
                <a:latin typeface="+mn-lt"/>
              </a:rPr>
              <a:t>Sample table and detector arms can rotate 15° about a vertical axis through the sample center</a:t>
            </a:r>
            <a:endParaRPr lang="en-US" sz="1200" b="0" i="0" dirty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BA9D37-BE26-0790-A754-6E39D4D55102}"/>
              </a:ext>
            </a:extLst>
          </p:cNvPr>
          <p:cNvCxnSpPr>
            <a:cxnSpLocks/>
          </p:cNvCxnSpPr>
          <p:nvPr/>
        </p:nvCxnSpPr>
        <p:spPr>
          <a:xfrm flipV="1">
            <a:off x="7994210" y="5693247"/>
            <a:ext cx="434566" cy="47216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BBF37FD-5504-7F94-DE9D-15CD875DDD72}"/>
              </a:ext>
            </a:extLst>
          </p:cNvPr>
          <p:cNvSpPr txBox="1"/>
          <p:nvPr/>
        </p:nvSpPr>
        <p:spPr>
          <a:xfrm>
            <a:off x="8736082" y="1261328"/>
            <a:ext cx="2978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Detector, downstream slit, and detector snout (shields the detector from background) all sit on a table mounted to the detector arms via six-strut linkages to allow initial alignment (manual)</a:t>
            </a:r>
            <a:endParaRPr lang="en-US" sz="1200" b="0" i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8209C4-DB9E-083B-AC6F-80EA69B8B6C9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8057072" y="1722993"/>
            <a:ext cx="679010" cy="653307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A90FDC5-BE1A-ABA4-D9AC-81A427FAA39D}"/>
              </a:ext>
            </a:extLst>
          </p:cNvPr>
          <p:cNvSpPr txBox="1"/>
          <p:nvPr/>
        </p:nvSpPr>
        <p:spPr>
          <a:xfrm>
            <a:off x="6897215" y="350555"/>
            <a:ext cx="17132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Detector &amp; shielding will change slightly as the detector geometry is finalized, but will be very similar to what is shown</a:t>
            </a:r>
            <a:endParaRPr lang="en-US" sz="1200" b="0" i="0" dirty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554712-70E7-D23F-5B41-27282211D240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6498066" y="895320"/>
            <a:ext cx="399149" cy="56571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9CFDC473-87C1-7F43-16CB-4C4AFA26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5" y="1096100"/>
            <a:ext cx="4018227" cy="5593779"/>
          </a:xfrm>
        </p:spPr>
        <p:txBody>
          <a:bodyPr/>
          <a:lstStyle/>
          <a:p>
            <a:r>
              <a:rPr lang="en-US" sz="1600" dirty="0"/>
              <a:t>The detector and sample table move vertically together (motorized)… there is no separate vertical motion for those components</a:t>
            </a:r>
          </a:p>
          <a:p>
            <a:pPr lvl="1"/>
            <a:r>
              <a:rPr lang="en-US" sz="1200" dirty="0"/>
              <a:t>Reduces axes &amp; cost</a:t>
            </a:r>
          </a:p>
          <a:p>
            <a:r>
              <a:rPr lang="en-US" sz="1600" dirty="0"/>
              <a:t>The detector and sample table also rotate together (motorized) about a vertical axis through the sample nominal center</a:t>
            </a:r>
            <a:endParaRPr lang="en-US" sz="1200" b="1" dirty="0"/>
          </a:p>
          <a:p>
            <a:r>
              <a:rPr lang="en-US" sz="1600" dirty="0"/>
              <a:t>Fine sample positioning is handled by an electric motor hexapod sitting on a stack of shims</a:t>
            </a:r>
          </a:p>
          <a:p>
            <a:pPr lvl="1"/>
            <a:r>
              <a:rPr lang="en-US" sz="1200" dirty="0"/>
              <a:t>The shims provide larger height adjustments for tall vs. short sample environments</a:t>
            </a:r>
          </a:p>
          <a:p>
            <a:r>
              <a:rPr lang="en-US" sz="1600" dirty="0"/>
              <a:t>The detector rotates about an x-axis (motorized) through the sample center using curved guide rails</a:t>
            </a:r>
          </a:p>
          <a:p>
            <a:pPr lvl="1"/>
            <a:r>
              <a:rPr lang="en-US" sz="1200" b="1" dirty="0"/>
              <a:t>The detector is </a:t>
            </a:r>
            <a:r>
              <a:rPr lang="en-US" sz="1200" b="1" u="sng" dirty="0"/>
              <a:t>always</a:t>
            </a:r>
            <a:r>
              <a:rPr lang="en-US" sz="1200" b="1" dirty="0"/>
              <a:t> looking at the sample center, even if the sample table changes height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69CD1A-62B6-DDB0-85BD-D6E3886F2035}"/>
              </a:ext>
            </a:extLst>
          </p:cNvPr>
          <p:cNvSpPr txBox="1"/>
          <p:nvPr/>
        </p:nvSpPr>
        <p:spPr>
          <a:xfrm>
            <a:off x="10753802" y="4725726"/>
            <a:ext cx="137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0" i="0" dirty="0">
                <a:solidFill>
                  <a:srgbClr val="0000FF"/>
                </a:solidFill>
                <a:effectLst/>
                <a:latin typeface="+mn-lt"/>
              </a:rPr>
              <a:t>Base plate is bolted to a levelled 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+mn-lt"/>
              </a:rPr>
              <a:t>grout plate (not shown) </a:t>
            </a:r>
            <a:r>
              <a:rPr lang="en-US" sz="1200" b="0" i="0" dirty="0">
                <a:solidFill>
                  <a:srgbClr val="0000FF"/>
                </a:solidFill>
                <a:effectLst/>
                <a:latin typeface="+mn-lt"/>
              </a:rPr>
              <a:t>in the cave floor</a:t>
            </a:r>
            <a:endParaRPr lang="en-US" sz="1200" b="0" i="0" dirty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7E676B-7896-D8F9-710B-21A6379F39EB}"/>
              </a:ext>
            </a:extLst>
          </p:cNvPr>
          <p:cNvCxnSpPr>
            <a:cxnSpLocks/>
          </p:cNvCxnSpPr>
          <p:nvPr/>
        </p:nvCxnSpPr>
        <p:spPr>
          <a:xfrm flipH="1">
            <a:off x="10695288" y="5649056"/>
            <a:ext cx="139489" cy="27550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7171C52-4DEA-8978-4497-36DC3F7492BA}"/>
              </a:ext>
            </a:extLst>
          </p:cNvPr>
          <p:cNvSpPr txBox="1"/>
          <p:nvPr/>
        </p:nvSpPr>
        <p:spPr>
          <a:xfrm>
            <a:off x="429767" y="699145"/>
            <a:ext cx="22637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Design credit: Rudy Thermer</a:t>
            </a:r>
          </a:p>
        </p:txBody>
      </p:sp>
    </p:spTree>
    <p:extLst>
      <p:ext uri="{BB962C8B-B14F-4D97-AF65-F5344CB8AC3E}">
        <p14:creationId xmlns:p14="http://schemas.microsoft.com/office/powerpoint/2010/main" val="2394362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A59F1D8-B142-3949-EC21-4A564DF66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5049" y="1902858"/>
            <a:ext cx="5158597" cy="4831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A5217-F15B-DD75-9439-E1B86920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Detector Platform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15DB7-41D2-DFCB-0393-470532C07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7531" y="431904"/>
            <a:ext cx="6741260" cy="2103065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AF9E152-6C17-CD47-C5F3-570E1D12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98" y="1150424"/>
            <a:ext cx="4018227" cy="4951620"/>
          </a:xfrm>
        </p:spPr>
        <p:txBody>
          <a:bodyPr/>
          <a:lstStyle/>
          <a:p>
            <a:r>
              <a:rPr lang="en-US" sz="1600" dirty="0"/>
              <a:t>The detector platform is attached to the detector arm via 6-strut linkages… 6 turnbuckles that fully constrain and allow position adjustment of all DOF’s</a:t>
            </a:r>
          </a:p>
          <a:p>
            <a:pPr lvl="1"/>
            <a:r>
              <a:rPr lang="en-US" sz="1200" dirty="0"/>
              <a:t>Struts allow ~25mm (1”) of linear adjustment</a:t>
            </a:r>
          </a:p>
          <a:p>
            <a:r>
              <a:rPr lang="en-US" sz="1600" dirty="0"/>
              <a:t>The detector platform has lift features for installation via the overhead monorail crane</a:t>
            </a:r>
            <a:endParaRPr lang="en-US" sz="1200" b="1" dirty="0"/>
          </a:p>
          <a:p>
            <a:r>
              <a:rPr lang="en-US" sz="1600" dirty="0"/>
              <a:t>Design is a placeholder at the moment… will be completed when the detector and snout design is finished (final detector geometry TBD)</a:t>
            </a:r>
          </a:p>
          <a:p>
            <a:r>
              <a:rPr lang="en-US" sz="1600" dirty="0"/>
              <a:t>There will be mounting features for the detector, the snout, and the slit that allow some relative position adjustment between the 3 components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55F40-8443-D344-01A6-49DF16E04CFB}"/>
              </a:ext>
            </a:extLst>
          </p:cNvPr>
          <p:cNvSpPr txBox="1"/>
          <p:nvPr/>
        </p:nvSpPr>
        <p:spPr>
          <a:xfrm>
            <a:off x="4370717" y="5969092"/>
            <a:ext cx="24203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6-strut linkages… allow linear and angular adjustment of the detector, snout, and slit as a unit</a:t>
            </a:r>
            <a:br>
              <a:rPr lang="en-US" dirty="0"/>
            </a:br>
            <a:r>
              <a:rPr lang="en-US" dirty="0"/>
              <a:t>(adjustment range ~25mm)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B6B2E0-7408-4955-21A6-C08F5A90A61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791086" y="5970734"/>
            <a:ext cx="2457924" cy="37692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6DEA1C-34DB-BB84-6102-9E86211FD628}"/>
              </a:ext>
            </a:extLst>
          </p:cNvPr>
          <p:cNvCxnSpPr>
            <a:cxnSpLocks/>
          </p:cNvCxnSpPr>
          <p:nvPr/>
        </p:nvCxnSpPr>
        <p:spPr>
          <a:xfrm flipV="1">
            <a:off x="6708618" y="6153509"/>
            <a:ext cx="4117380" cy="37019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7F0FEF-ACC0-44A5-B1DC-59E4F6CC9353}"/>
              </a:ext>
            </a:extLst>
          </p:cNvPr>
          <p:cNvCxnSpPr>
            <a:cxnSpLocks/>
          </p:cNvCxnSpPr>
          <p:nvPr/>
        </p:nvCxnSpPr>
        <p:spPr>
          <a:xfrm flipV="1">
            <a:off x="6096000" y="5151422"/>
            <a:ext cx="612618" cy="75304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70AF55-0431-320C-505A-05CB3750A096}"/>
              </a:ext>
            </a:extLst>
          </p:cNvPr>
          <p:cNvSpPr txBox="1"/>
          <p:nvPr/>
        </p:nvSpPr>
        <p:spPr>
          <a:xfrm>
            <a:off x="9852302" y="2083720"/>
            <a:ext cx="2097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/>
              <a:t>Fabricated aluminum plates, screwed together (screws not shown)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68FEDD-308D-BFA0-3784-3510CEA1879A}"/>
              </a:ext>
            </a:extLst>
          </p:cNvPr>
          <p:cNvCxnSpPr>
            <a:cxnSpLocks/>
          </p:cNvCxnSpPr>
          <p:nvPr/>
        </p:nvCxnSpPr>
        <p:spPr>
          <a:xfrm flipH="1" flipV="1">
            <a:off x="9302577" y="1707128"/>
            <a:ext cx="549726" cy="44319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8155B2-643F-B8FD-957D-C9891999E01D}"/>
              </a:ext>
            </a:extLst>
          </p:cNvPr>
          <p:cNvSpPr txBox="1"/>
          <p:nvPr/>
        </p:nvSpPr>
        <p:spPr>
          <a:xfrm>
            <a:off x="6096000" y="334299"/>
            <a:ext cx="19552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Fabricated aluminum or steel brackets to attach the 6-struts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5850D6-5836-CCBF-FBA6-B2B8A7358F98}"/>
              </a:ext>
            </a:extLst>
          </p:cNvPr>
          <p:cNvCxnSpPr>
            <a:cxnSpLocks/>
          </p:cNvCxnSpPr>
          <p:nvPr/>
        </p:nvCxnSpPr>
        <p:spPr>
          <a:xfrm flipH="1">
            <a:off x="5253825" y="544068"/>
            <a:ext cx="842175" cy="623784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895E72-B0A3-7669-C4FF-C55DA7452D82}"/>
              </a:ext>
            </a:extLst>
          </p:cNvPr>
          <p:cNvCxnSpPr>
            <a:cxnSpLocks/>
          </p:cNvCxnSpPr>
          <p:nvPr/>
        </p:nvCxnSpPr>
        <p:spPr>
          <a:xfrm flipH="1">
            <a:off x="5214606" y="678942"/>
            <a:ext cx="881394" cy="81843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7E4826-616C-83DE-1BB6-1BB0FEF8A690}"/>
              </a:ext>
            </a:extLst>
          </p:cNvPr>
          <p:cNvCxnSpPr>
            <a:cxnSpLocks/>
          </p:cNvCxnSpPr>
          <p:nvPr/>
        </p:nvCxnSpPr>
        <p:spPr>
          <a:xfrm flipH="1">
            <a:off x="5748950" y="786027"/>
            <a:ext cx="347050" cy="103372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56FC7C-2543-D362-AED6-65B49A53F9CA}"/>
              </a:ext>
            </a:extLst>
          </p:cNvPr>
          <p:cNvSpPr txBox="1"/>
          <p:nvPr/>
        </p:nvSpPr>
        <p:spPr>
          <a:xfrm>
            <a:off x="8887829" y="134638"/>
            <a:ext cx="12514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/>
              <a:t>Lift features for installation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FF343E-88BA-1523-D1E0-9831698FCDD4}"/>
              </a:ext>
            </a:extLst>
          </p:cNvPr>
          <p:cNvCxnSpPr>
            <a:cxnSpLocks/>
          </p:cNvCxnSpPr>
          <p:nvPr/>
        </p:nvCxnSpPr>
        <p:spPr>
          <a:xfrm>
            <a:off x="10071242" y="324347"/>
            <a:ext cx="754756" cy="419265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506A65-3CD4-75AA-FBAB-2D5358076953}"/>
              </a:ext>
            </a:extLst>
          </p:cNvPr>
          <p:cNvCxnSpPr>
            <a:cxnSpLocks/>
          </p:cNvCxnSpPr>
          <p:nvPr/>
        </p:nvCxnSpPr>
        <p:spPr>
          <a:xfrm>
            <a:off x="10071242" y="431904"/>
            <a:ext cx="1079837" cy="71852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58AF57F-965A-B9DF-7EB9-BB430D0C9563}"/>
              </a:ext>
            </a:extLst>
          </p:cNvPr>
          <p:cNvSpPr txBox="1"/>
          <p:nvPr/>
        </p:nvSpPr>
        <p:spPr>
          <a:xfrm>
            <a:off x="4950903" y="2505670"/>
            <a:ext cx="195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/>
              <a:t>Attach points for the detector, snout, &amp; slit… final design TBD pending detector design finalization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8ADDB3-A502-0CAA-8E56-3A08C6640CFB}"/>
              </a:ext>
            </a:extLst>
          </p:cNvPr>
          <p:cNvCxnSpPr>
            <a:cxnSpLocks/>
          </p:cNvCxnSpPr>
          <p:nvPr/>
        </p:nvCxnSpPr>
        <p:spPr>
          <a:xfrm flipV="1">
            <a:off x="6167322" y="2083720"/>
            <a:ext cx="151997" cy="39530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D36E4E-6AFD-1C7B-812C-E3A395D593FB}"/>
              </a:ext>
            </a:extLst>
          </p:cNvPr>
          <p:cNvCxnSpPr>
            <a:cxnSpLocks/>
          </p:cNvCxnSpPr>
          <p:nvPr/>
        </p:nvCxnSpPr>
        <p:spPr>
          <a:xfrm flipV="1">
            <a:off x="6319319" y="1483436"/>
            <a:ext cx="1476118" cy="99559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A58E49F-6BC9-1CD4-9285-5D9757831ACE}"/>
              </a:ext>
            </a:extLst>
          </p:cNvPr>
          <p:cNvSpPr txBox="1"/>
          <p:nvPr/>
        </p:nvSpPr>
        <p:spPr>
          <a:xfrm>
            <a:off x="429767" y="699145"/>
            <a:ext cx="182293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Design credit: Art Diaz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18645-7FEA-AA91-9B1E-3E534890D9C4}"/>
              </a:ext>
            </a:extLst>
          </p:cNvPr>
          <p:cNvSpPr txBox="1"/>
          <p:nvPr/>
        </p:nvSpPr>
        <p:spPr>
          <a:xfrm>
            <a:off x="10524133" y="3776982"/>
            <a:ext cx="14855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Slit and shield plate (orange)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72B204-FD28-8C0D-7EDB-1288279B14FE}"/>
              </a:ext>
            </a:extLst>
          </p:cNvPr>
          <p:cNvCxnSpPr>
            <a:cxnSpLocks/>
          </p:cNvCxnSpPr>
          <p:nvPr/>
        </p:nvCxnSpPr>
        <p:spPr>
          <a:xfrm flipH="1">
            <a:off x="10682243" y="4274397"/>
            <a:ext cx="116753" cy="34673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EC254B-D243-F093-C2FA-95EDC0DC8015}"/>
              </a:ext>
            </a:extLst>
          </p:cNvPr>
          <p:cNvSpPr txBox="1"/>
          <p:nvPr/>
        </p:nvSpPr>
        <p:spPr>
          <a:xfrm>
            <a:off x="9249010" y="2967335"/>
            <a:ext cx="23740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The components will be mounted to an optical rail (not shown) once the detector design is finalized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CD083B-A118-FFF3-3231-5F2135D6EF01}"/>
              </a:ext>
            </a:extLst>
          </p:cNvPr>
          <p:cNvCxnSpPr>
            <a:cxnSpLocks/>
          </p:cNvCxnSpPr>
          <p:nvPr/>
        </p:nvCxnSpPr>
        <p:spPr>
          <a:xfrm flipH="1">
            <a:off x="9038233" y="3682694"/>
            <a:ext cx="264344" cy="46119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143941-A445-08E8-CB0E-D475D55DEFEA}"/>
              </a:ext>
            </a:extLst>
          </p:cNvPr>
          <p:cNvCxnSpPr>
            <a:cxnSpLocks/>
          </p:cNvCxnSpPr>
          <p:nvPr/>
        </p:nvCxnSpPr>
        <p:spPr>
          <a:xfrm flipH="1">
            <a:off x="8588165" y="3287403"/>
            <a:ext cx="591419" cy="11917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F0D76A-1A7A-4384-21CD-2BA586DC2448}"/>
              </a:ext>
            </a:extLst>
          </p:cNvPr>
          <p:cNvCxnSpPr>
            <a:cxnSpLocks/>
          </p:cNvCxnSpPr>
          <p:nvPr/>
        </p:nvCxnSpPr>
        <p:spPr>
          <a:xfrm>
            <a:off x="9665293" y="3740660"/>
            <a:ext cx="755057" cy="85878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33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542DDB33-9CA9-DF56-6BAD-DE5CD4B8D865}"/>
              </a:ext>
            </a:extLst>
          </p:cNvPr>
          <p:cNvSpPr/>
          <p:nvPr/>
        </p:nvSpPr>
        <p:spPr>
          <a:xfrm>
            <a:off x="330200" y="6362700"/>
            <a:ext cx="1320800" cy="4318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63CCE71-3996-C5AF-76D0-996D17E0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 rot="900000">
            <a:off x="666773" y="2105099"/>
            <a:ext cx="3771900" cy="1533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2E63F-905D-C59A-25B7-E0856C65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Motions of Detector Arm and Sample Table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2B5345-FF65-9F8A-A552-F50340D95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83" y="2099469"/>
            <a:ext cx="4591050" cy="2419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E42067-520B-D22D-21FD-D44E9C1CE6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6486533" y="2075656"/>
            <a:ext cx="4210050" cy="1971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4312FA-1F7F-0977-8E55-351BDC9C78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6486533" y="1780381"/>
            <a:ext cx="4210050" cy="1971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48C881-1881-E3B7-5FAC-974B4ABBDA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27" y="2099469"/>
            <a:ext cx="4591050" cy="24193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CDE7E8A-CEF5-804E-E7B0-6E751EEA503D}"/>
              </a:ext>
            </a:extLst>
          </p:cNvPr>
          <p:cNvSpPr/>
          <p:nvPr/>
        </p:nvSpPr>
        <p:spPr>
          <a:xfrm>
            <a:off x="3054923" y="4375727"/>
            <a:ext cx="1943100" cy="2493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12977C-0EE0-BB5F-6A85-10ED44008F99}"/>
              </a:ext>
            </a:extLst>
          </p:cNvPr>
          <p:cNvSpPr/>
          <p:nvPr/>
        </p:nvSpPr>
        <p:spPr>
          <a:xfrm>
            <a:off x="3396091" y="4249738"/>
            <a:ext cx="127000" cy="125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CB8C6B-FA41-D119-D02F-E85330141756}"/>
              </a:ext>
            </a:extLst>
          </p:cNvPr>
          <p:cNvSpPr/>
          <p:nvPr/>
        </p:nvSpPr>
        <p:spPr>
          <a:xfrm>
            <a:off x="4527185" y="4249738"/>
            <a:ext cx="127000" cy="125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854872-5694-1A00-6189-2ABAB12BAFE7}"/>
              </a:ext>
            </a:extLst>
          </p:cNvPr>
          <p:cNvSpPr/>
          <p:nvPr/>
        </p:nvSpPr>
        <p:spPr>
          <a:xfrm>
            <a:off x="8909343" y="4394128"/>
            <a:ext cx="1943100" cy="2493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E8A404-BE22-3612-D0D6-B39A117BD3CB}"/>
              </a:ext>
            </a:extLst>
          </p:cNvPr>
          <p:cNvSpPr/>
          <p:nvPr/>
        </p:nvSpPr>
        <p:spPr>
          <a:xfrm>
            <a:off x="9250511" y="4268139"/>
            <a:ext cx="127000" cy="12599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0CBDD1-473F-527E-BBC6-94DF919E7F2A}"/>
              </a:ext>
            </a:extLst>
          </p:cNvPr>
          <p:cNvSpPr/>
          <p:nvPr/>
        </p:nvSpPr>
        <p:spPr>
          <a:xfrm>
            <a:off x="10381605" y="4268139"/>
            <a:ext cx="127000" cy="125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D92A6F-DDA0-C4B6-F1C5-31CC1D923F67}"/>
              </a:ext>
            </a:extLst>
          </p:cNvPr>
          <p:cNvSpPr/>
          <p:nvPr/>
        </p:nvSpPr>
        <p:spPr>
          <a:xfrm>
            <a:off x="9250511" y="3678238"/>
            <a:ext cx="127000" cy="533400"/>
          </a:xfrm>
          <a:prstGeom prst="rect">
            <a:avLst/>
          </a:prstGeom>
          <a:noFill/>
          <a:ln w="19050">
            <a:solidFill>
              <a:srgbClr val="E1E9E9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8B0A85-81B5-1543-F42D-7856693B0EB4}"/>
              </a:ext>
            </a:extLst>
          </p:cNvPr>
          <p:cNvSpPr/>
          <p:nvPr/>
        </p:nvSpPr>
        <p:spPr>
          <a:xfrm>
            <a:off x="10375255" y="3687545"/>
            <a:ext cx="127000" cy="533400"/>
          </a:xfrm>
          <a:prstGeom prst="rect">
            <a:avLst/>
          </a:prstGeom>
          <a:noFill/>
          <a:ln w="19050">
            <a:solidFill>
              <a:srgbClr val="E1E9E9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7457E11-B485-49ED-7558-1E392F09B798}"/>
              </a:ext>
            </a:extLst>
          </p:cNvPr>
          <p:cNvCxnSpPr>
            <a:cxnSpLocks/>
          </p:cNvCxnSpPr>
          <p:nvPr/>
        </p:nvCxnSpPr>
        <p:spPr>
          <a:xfrm flipV="1">
            <a:off x="3886200" y="2117329"/>
            <a:ext cx="2124075" cy="465534"/>
          </a:xfrm>
          <a:prstGeom prst="line">
            <a:avLst/>
          </a:prstGeom>
          <a:ln w="635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15F089-DCCA-CD00-E23B-9CF30105F5A9}"/>
              </a:ext>
            </a:extLst>
          </p:cNvPr>
          <p:cNvCxnSpPr>
            <a:cxnSpLocks/>
          </p:cNvCxnSpPr>
          <p:nvPr/>
        </p:nvCxnSpPr>
        <p:spPr>
          <a:xfrm flipV="1">
            <a:off x="3886200" y="2117329"/>
            <a:ext cx="2124075" cy="170259"/>
          </a:xfrm>
          <a:prstGeom prst="line">
            <a:avLst/>
          </a:prstGeom>
          <a:ln w="635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56A276-9DB3-AAED-FEA2-3EB4A65F0D4D}"/>
              </a:ext>
            </a:extLst>
          </p:cNvPr>
          <p:cNvCxnSpPr>
            <a:cxnSpLocks/>
          </p:cNvCxnSpPr>
          <p:nvPr/>
        </p:nvCxnSpPr>
        <p:spPr>
          <a:xfrm flipV="1">
            <a:off x="3905250" y="2126367"/>
            <a:ext cx="2105025" cy="742490"/>
          </a:xfrm>
          <a:prstGeom prst="line">
            <a:avLst/>
          </a:prstGeom>
          <a:ln w="635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0845CE-E4B3-EF0B-65AA-62AEBA6EED42}"/>
              </a:ext>
            </a:extLst>
          </p:cNvPr>
          <p:cNvCxnSpPr>
            <a:cxnSpLocks/>
          </p:cNvCxnSpPr>
          <p:nvPr/>
        </p:nvCxnSpPr>
        <p:spPr>
          <a:xfrm flipV="1">
            <a:off x="9729795" y="2117329"/>
            <a:ext cx="2124075" cy="465534"/>
          </a:xfrm>
          <a:prstGeom prst="line">
            <a:avLst/>
          </a:prstGeom>
          <a:ln w="635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2B1772-6372-6217-3563-6DB191506E35}"/>
              </a:ext>
            </a:extLst>
          </p:cNvPr>
          <p:cNvCxnSpPr>
            <a:cxnSpLocks/>
          </p:cNvCxnSpPr>
          <p:nvPr/>
        </p:nvCxnSpPr>
        <p:spPr>
          <a:xfrm flipV="1">
            <a:off x="9729795" y="2117329"/>
            <a:ext cx="2124075" cy="170259"/>
          </a:xfrm>
          <a:prstGeom prst="line">
            <a:avLst/>
          </a:prstGeom>
          <a:ln w="635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C935039-D4B9-775C-B1D4-6C1F691EEA1F}"/>
              </a:ext>
            </a:extLst>
          </p:cNvPr>
          <p:cNvCxnSpPr>
            <a:cxnSpLocks/>
          </p:cNvCxnSpPr>
          <p:nvPr/>
        </p:nvCxnSpPr>
        <p:spPr>
          <a:xfrm flipV="1">
            <a:off x="9748845" y="2126367"/>
            <a:ext cx="2105025" cy="742490"/>
          </a:xfrm>
          <a:prstGeom prst="line">
            <a:avLst/>
          </a:prstGeom>
          <a:ln w="6350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8AF6633-0877-F99E-C824-3FE18F9D4A21}"/>
              </a:ext>
            </a:extLst>
          </p:cNvPr>
          <p:cNvSpPr txBox="1"/>
          <p:nvPr/>
        </p:nvSpPr>
        <p:spPr>
          <a:xfrm>
            <a:off x="4365748" y="1311517"/>
            <a:ext cx="14921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The 3 neutron beams for QIKR-B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39AA74D-3091-D758-F198-F70A5FA3F8C4}"/>
              </a:ext>
            </a:extLst>
          </p:cNvPr>
          <p:cNvCxnSpPr>
            <a:cxnSpLocks/>
          </p:cNvCxnSpPr>
          <p:nvPr/>
        </p:nvCxnSpPr>
        <p:spPr>
          <a:xfrm>
            <a:off x="5297204" y="1738201"/>
            <a:ext cx="286960" cy="388166"/>
          </a:xfrm>
          <a:prstGeom prst="straightConnector1">
            <a:avLst/>
          </a:prstGeom>
          <a:ln w="63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E78AD8-7CF7-4574-F63B-01AD46D1F13C}"/>
              </a:ext>
            </a:extLst>
          </p:cNvPr>
          <p:cNvSpPr txBox="1"/>
          <p:nvPr/>
        </p:nvSpPr>
        <p:spPr>
          <a:xfrm>
            <a:off x="1993900" y="1311517"/>
            <a:ext cx="199970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Sample positions needed for each beam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96AB9DD-4E22-21F5-F32D-BD4C0791F8C6}"/>
              </a:ext>
            </a:extLst>
          </p:cNvPr>
          <p:cNvCxnSpPr>
            <a:cxnSpLocks/>
          </p:cNvCxnSpPr>
          <p:nvPr/>
        </p:nvCxnSpPr>
        <p:spPr>
          <a:xfrm>
            <a:off x="3522568" y="1743974"/>
            <a:ext cx="286960" cy="388166"/>
          </a:xfrm>
          <a:prstGeom prst="straightConnector1">
            <a:avLst/>
          </a:prstGeom>
          <a:ln w="63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52925BE-FE24-5B85-2B5D-93FE3B6AEDC0}"/>
              </a:ext>
            </a:extLst>
          </p:cNvPr>
          <p:cNvSpPr txBox="1"/>
          <p:nvPr/>
        </p:nvSpPr>
        <p:spPr>
          <a:xfrm>
            <a:off x="712498" y="2535386"/>
            <a:ext cx="739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Detector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F635F8-E8C6-1B12-F764-F970423F4432}"/>
              </a:ext>
            </a:extLst>
          </p:cNvPr>
          <p:cNvSpPr txBox="1"/>
          <p:nvPr/>
        </p:nvSpPr>
        <p:spPr>
          <a:xfrm>
            <a:off x="712498" y="3202135"/>
            <a:ext cx="1027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Detector Arm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2FC8B8-35D0-C71B-8341-B8A6A95D6A11}"/>
              </a:ext>
            </a:extLst>
          </p:cNvPr>
          <p:cNvSpPr txBox="1"/>
          <p:nvPr/>
        </p:nvSpPr>
        <p:spPr>
          <a:xfrm>
            <a:off x="3294803" y="3991230"/>
            <a:ext cx="1029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Sample Table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EC9F60-48F0-FE85-76E6-3BDA2D432A53}"/>
              </a:ext>
            </a:extLst>
          </p:cNvPr>
          <p:cNvSpPr txBox="1"/>
          <p:nvPr/>
        </p:nvSpPr>
        <p:spPr>
          <a:xfrm>
            <a:off x="3054923" y="4397525"/>
            <a:ext cx="2005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Sample/ Detector Table Base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D1435-E63C-21AC-919D-49F1E998F6B7}"/>
              </a:ext>
            </a:extLst>
          </p:cNvPr>
          <p:cNvSpPr txBox="1"/>
          <p:nvPr/>
        </p:nvSpPr>
        <p:spPr>
          <a:xfrm>
            <a:off x="4558769" y="2759092"/>
            <a:ext cx="931456" cy="2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Hexapod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FDE207-1726-5100-70B6-673D236D18AB}"/>
              </a:ext>
            </a:extLst>
          </p:cNvPr>
          <p:cNvCxnSpPr>
            <a:cxnSpLocks/>
          </p:cNvCxnSpPr>
          <p:nvPr/>
        </p:nvCxnSpPr>
        <p:spPr>
          <a:xfrm flipH="1">
            <a:off x="4148585" y="2900216"/>
            <a:ext cx="442100" cy="248295"/>
          </a:xfrm>
          <a:prstGeom prst="straightConnector1">
            <a:avLst/>
          </a:prstGeom>
          <a:ln w="63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487730C-716C-40AB-BD1D-A1A40834C5C3}"/>
              </a:ext>
            </a:extLst>
          </p:cNvPr>
          <p:cNvSpPr txBox="1"/>
          <p:nvPr/>
        </p:nvSpPr>
        <p:spPr>
          <a:xfrm>
            <a:off x="10896821" y="2961327"/>
            <a:ext cx="12378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Sample Table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Vertical Travel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9CFFD8-CEC3-2FEE-758C-391643611C7C}"/>
              </a:ext>
            </a:extLst>
          </p:cNvPr>
          <p:cNvCxnSpPr/>
          <p:nvPr/>
        </p:nvCxnSpPr>
        <p:spPr>
          <a:xfrm>
            <a:off x="10679095" y="2862975"/>
            <a:ext cx="736744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35D0E3-D69B-35A7-CFE8-9DF7DBECC35E}"/>
              </a:ext>
            </a:extLst>
          </p:cNvPr>
          <p:cNvCxnSpPr/>
          <p:nvPr/>
        </p:nvCxnSpPr>
        <p:spPr>
          <a:xfrm>
            <a:off x="10679095" y="3444792"/>
            <a:ext cx="736744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DC1F22C-B57E-CE53-1371-07F633E2FE44}"/>
              </a:ext>
            </a:extLst>
          </p:cNvPr>
          <p:cNvCxnSpPr>
            <a:cxnSpLocks/>
          </p:cNvCxnSpPr>
          <p:nvPr/>
        </p:nvCxnSpPr>
        <p:spPr>
          <a:xfrm>
            <a:off x="10864221" y="2884347"/>
            <a:ext cx="0" cy="560445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E2C9E184-EFDE-7256-C36F-EB1D6135E2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 rot="-900000">
            <a:off x="850107" y="2788057"/>
            <a:ext cx="3771900" cy="1533525"/>
          </a:xfrm>
          <a:prstGeom prst="rect">
            <a:avLst/>
          </a:prstGeom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8B2CA6B-B525-61AB-A3CF-EBB069B3EDA5}"/>
              </a:ext>
            </a:extLst>
          </p:cNvPr>
          <p:cNvSpPr txBox="1">
            <a:spLocks/>
          </p:cNvSpPr>
          <p:nvPr/>
        </p:nvSpPr>
        <p:spPr bwMode="auto">
          <a:xfrm>
            <a:off x="1807954" y="4784690"/>
            <a:ext cx="4156491" cy="157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Detector Arm rotates about a horizontal ‘X’ axis drawn through the nominal sample center</a:t>
            </a:r>
          </a:p>
          <a:p>
            <a:r>
              <a:rPr lang="en-US" sz="1800" dirty="0"/>
              <a:t>Each sample position separated by ~60mm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19619B41-EC0A-D335-FE15-18BA3C7732E6}"/>
              </a:ext>
            </a:extLst>
          </p:cNvPr>
          <p:cNvSpPr txBox="1">
            <a:spLocks/>
          </p:cNvSpPr>
          <p:nvPr/>
        </p:nvSpPr>
        <p:spPr bwMode="auto">
          <a:xfrm>
            <a:off x="7277100" y="4785946"/>
            <a:ext cx="4800525" cy="179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Sample Table moves vertically to place the Detector Arm’s center of rotation on the desired sample position</a:t>
            </a:r>
          </a:p>
          <a:p>
            <a:r>
              <a:rPr lang="en-US" sz="1800" dirty="0"/>
              <a:t>Sample Table also rotates toward the user about a vertical ‘Y’ axis drawn through the nominal sample center</a:t>
            </a:r>
          </a:p>
        </p:txBody>
      </p:sp>
      <p:sp>
        <p:nvSpPr>
          <p:cNvPr id="77" name="Arrow: Curved Right 76">
            <a:extLst>
              <a:ext uri="{FF2B5EF4-FFF2-40B4-BE49-F238E27FC236}">
                <a16:creationId xmlns:a16="http://schemas.microsoft.com/office/drawing/2014/main" id="{B56B9CD9-D37A-388C-FB44-371B819C9509}"/>
              </a:ext>
            </a:extLst>
          </p:cNvPr>
          <p:cNvSpPr/>
          <p:nvPr/>
        </p:nvSpPr>
        <p:spPr>
          <a:xfrm>
            <a:off x="7904109" y="4024286"/>
            <a:ext cx="719484" cy="418202"/>
          </a:xfrm>
          <a:prstGeom prst="curved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C2EC5E-7FDC-1E86-276E-83D8AA2726BA}"/>
              </a:ext>
            </a:extLst>
          </p:cNvPr>
          <p:cNvCxnSpPr>
            <a:cxnSpLocks/>
          </p:cNvCxnSpPr>
          <p:nvPr/>
        </p:nvCxnSpPr>
        <p:spPr>
          <a:xfrm flipH="1">
            <a:off x="9717095" y="1780381"/>
            <a:ext cx="12700" cy="2819328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D9B3EF4-B89B-9688-7B58-9942AD8E723C}"/>
              </a:ext>
            </a:extLst>
          </p:cNvPr>
          <p:cNvSpPr txBox="1"/>
          <p:nvPr/>
        </p:nvSpPr>
        <p:spPr>
          <a:xfrm>
            <a:off x="8055410" y="1132949"/>
            <a:ext cx="14921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Vertical ‘Y’ axis through nominal sample center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6308FFB-7B61-66A5-0666-C9072BE2CEDF}"/>
              </a:ext>
            </a:extLst>
          </p:cNvPr>
          <p:cNvCxnSpPr>
            <a:cxnSpLocks/>
          </p:cNvCxnSpPr>
          <p:nvPr/>
        </p:nvCxnSpPr>
        <p:spPr>
          <a:xfrm>
            <a:off x="9430135" y="1546914"/>
            <a:ext cx="286960" cy="388166"/>
          </a:xfrm>
          <a:prstGeom prst="straightConnector1">
            <a:avLst/>
          </a:prstGeom>
          <a:ln w="63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60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D608-33DD-AB7A-4784-FA30AA30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F9BC-A238-8256-8362-938D93A3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37537"/>
            <a:ext cx="11430000" cy="4704340"/>
          </a:xfrm>
        </p:spPr>
        <p:txBody>
          <a:bodyPr/>
          <a:lstStyle/>
          <a:p>
            <a:r>
              <a:rPr lang="en-US" dirty="0"/>
              <a:t>Mechanical Details of Detector</a:t>
            </a:r>
          </a:p>
          <a:p>
            <a:pPr lvl="1"/>
            <a:r>
              <a:rPr lang="en-US" dirty="0"/>
              <a:t>The detector consist of:</a:t>
            </a:r>
          </a:p>
          <a:p>
            <a:pPr lvl="2"/>
            <a:r>
              <a:rPr lang="en-US" dirty="0"/>
              <a:t>a light-tight box that has a scintillator coating on the interior of the surface that faces incoming neutrons</a:t>
            </a:r>
          </a:p>
          <a:p>
            <a:pPr lvl="2"/>
            <a:r>
              <a:rPr lang="en-US" dirty="0"/>
              <a:t>a 45° mirror that reflects visible light into a camera lens</a:t>
            </a:r>
          </a:p>
          <a:p>
            <a:pPr lvl="2"/>
            <a:r>
              <a:rPr lang="en-US" dirty="0"/>
              <a:t>a camera lens that focuses the incoming light (lenses can be changed as needed for different fields of view)</a:t>
            </a:r>
          </a:p>
          <a:p>
            <a:pPr lvl="2"/>
            <a:r>
              <a:rPr lang="en-US" dirty="0"/>
              <a:t>an intensifier that multiplies the incoming photons</a:t>
            </a:r>
          </a:p>
          <a:p>
            <a:pPr lvl="2"/>
            <a:r>
              <a:rPr lang="en-US" dirty="0"/>
              <a:t>a camera that captures the visible light and relays an image</a:t>
            </a:r>
          </a:p>
          <a:p>
            <a:pPr lvl="2"/>
            <a:r>
              <a:rPr lang="en-US" dirty="0"/>
              <a:t>a motor with encoder that moves the camera, lens, and intensifier in order to adjust the focus</a:t>
            </a:r>
          </a:p>
          <a:p>
            <a:r>
              <a:rPr lang="en-US" dirty="0"/>
              <a:t>Detector geometry not final yet</a:t>
            </a:r>
          </a:p>
          <a:p>
            <a:pPr lvl="1"/>
            <a:r>
              <a:rPr lang="en-US" dirty="0"/>
              <a:t>Needs to be up-sized to give QIKR’s required 20cm x 20cm detection area… details of that have not been finalized (must work with Losko Vision)</a:t>
            </a:r>
          </a:p>
          <a:p>
            <a:pPr lvl="1"/>
            <a:r>
              <a:rPr lang="en-US" dirty="0"/>
              <a:t>Perhaps use a two-camera design instead of only one?</a:t>
            </a:r>
          </a:p>
        </p:txBody>
      </p:sp>
    </p:spTree>
    <p:extLst>
      <p:ext uri="{BB962C8B-B14F-4D97-AF65-F5344CB8AC3E}">
        <p14:creationId xmlns:p14="http://schemas.microsoft.com/office/powerpoint/2010/main" val="331890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552C-9A20-23E6-1992-B14C35E1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LumaCam</a:t>
            </a:r>
            <a:r>
              <a:rPr lang="en-US" dirty="0"/>
              <a:t> Detector</a:t>
            </a:r>
          </a:p>
        </p:txBody>
      </p:sp>
      <p:pic>
        <p:nvPicPr>
          <p:cNvPr id="4" name="Picture 3" descr="A picture containing text, indoor, table, desk&#10;&#10;Description automatically generated">
            <a:extLst>
              <a:ext uri="{FF2B5EF4-FFF2-40B4-BE49-F238E27FC236}">
                <a16:creationId xmlns:a16="http://schemas.microsoft.com/office/drawing/2014/main" id="{5BC0E7A4-894B-6BAD-B223-EC391125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07" y="1002347"/>
            <a:ext cx="6410643" cy="5392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CF609-7FF3-6CC4-B753-A9C65C888E25}"/>
              </a:ext>
            </a:extLst>
          </p:cNvPr>
          <p:cNvSpPr txBox="1"/>
          <p:nvPr/>
        </p:nvSpPr>
        <p:spPr>
          <a:xfrm>
            <a:off x="6753759" y="483350"/>
            <a:ext cx="11337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Light-sensing camera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15984-6736-4F20-9683-62CD7438BC7F}"/>
              </a:ext>
            </a:extLst>
          </p:cNvPr>
          <p:cNvCxnSpPr>
            <a:cxnSpLocks/>
          </p:cNvCxnSpPr>
          <p:nvPr/>
        </p:nvCxnSpPr>
        <p:spPr>
          <a:xfrm>
            <a:off x="7443387" y="752030"/>
            <a:ext cx="358897" cy="100532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3840AF-5620-19EA-C640-47086A32DF94}"/>
              </a:ext>
            </a:extLst>
          </p:cNvPr>
          <p:cNvSpPr txBox="1"/>
          <p:nvPr/>
        </p:nvSpPr>
        <p:spPr>
          <a:xfrm>
            <a:off x="9752947" y="4124660"/>
            <a:ext cx="11337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Focusing motor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48FA35-D17B-E567-A59F-2D1F7D13BFB8}"/>
              </a:ext>
            </a:extLst>
          </p:cNvPr>
          <p:cNvCxnSpPr>
            <a:cxnSpLocks/>
          </p:cNvCxnSpPr>
          <p:nvPr/>
        </p:nvCxnSpPr>
        <p:spPr>
          <a:xfrm flipH="1" flipV="1">
            <a:off x="9400374" y="3953613"/>
            <a:ext cx="352573" cy="23382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E749E6-841D-EB49-9B36-5170F005ED78}"/>
              </a:ext>
            </a:extLst>
          </p:cNvPr>
          <p:cNvSpPr txBox="1"/>
          <p:nvPr/>
        </p:nvSpPr>
        <p:spPr>
          <a:xfrm>
            <a:off x="4297213" y="165894"/>
            <a:ext cx="20851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Bellows to allow focusing motion while maintaining light-tightness (camera lens moves inside the bellows)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C13657-91DF-2947-FF95-F78993256693}"/>
              </a:ext>
            </a:extLst>
          </p:cNvPr>
          <p:cNvCxnSpPr>
            <a:cxnSpLocks/>
          </p:cNvCxnSpPr>
          <p:nvPr/>
        </p:nvCxnSpPr>
        <p:spPr>
          <a:xfrm>
            <a:off x="5913690" y="908081"/>
            <a:ext cx="667986" cy="1854595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7EC3EC-D304-DA2F-4ED0-28E04F8BB116}"/>
              </a:ext>
            </a:extLst>
          </p:cNvPr>
          <p:cNvSpPr txBox="1"/>
          <p:nvPr/>
        </p:nvSpPr>
        <p:spPr>
          <a:xfrm>
            <a:off x="1736980" y="3593744"/>
            <a:ext cx="15058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Scintillator coats the interior of this aluminum housing surface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BBA07E-EE5B-7798-33DD-52AE7BEAE448}"/>
              </a:ext>
            </a:extLst>
          </p:cNvPr>
          <p:cNvCxnSpPr>
            <a:cxnSpLocks/>
          </p:cNvCxnSpPr>
          <p:nvPr/>
        </p:nvCxnSpPr>
        <p:spPr>
          <a:xfrm flipV="1">
            <a:off x="3141686" y="3698488"/>
            <a:ext cx="815017" cy="13083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3289481-7C6D-F7B7-81F8-6CDEF6630C9A}"/>
              </a:ext>
            </a:extLst>
          </p:cNvPr>
          <p:cNvSpPr/>
          <p:nvPr/>
        </p:nvSpPr>
        <p:spPr>
          <a:xfrm>
            <a:off x="4729163" y="4854011"/>
            <a:ext cx="811504" cy="1709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F0D25A0-AC43-9CDD-95D9-DDC245ED4E36}"/>
              </a:ext>
            </a:extLst>
          </p:cNvPr>
          <p:cNvSpPr/>
          <p:nvPr/>
        </p:nvSpPr>
        <p:spPr>
          <a:xfrm rot="17609714">
            <a:off x="2546607" y="4916285"/>
            <a:ext cx="2282766" cy="1709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A82599-C467-BF6B-AE0F-9061129A84CF}"/>
              </a:ext>
            </a:extLst>
          </p:cNvPr>
          <p:cNvSpPr txBox="1"/>
          <p:nvPr/>
        </p:nvSpPr>
        <p:spPr>
          <a:xfrm>
            <a:off x="1939615" y="1755894"/>
            <a:ext cx="15058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45° mirror to reflect the scintillation light into the camera lens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4ADD22-552E-9921-9503-96AAD8EAC58E}"/>
              </a:ext>
            </a:extLst>
          </p:cNvPr>
          <p:cNvCxnSpPr>
            <a:cxnSpLocks/>
          </p:cNvCxnSpPr>
          <p:nvPr/>
        </p:nvCxnSpPr>
        <p:spPr>
          <a:xfrm>
            <a:off x="3344321" y="1991468"/>
            <a:ext cx="1125129" cy="104887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17011A-6351-8275-D875-CED4AFF63D97}"/>
              </a:ext>
            </a:extLst>
          </p:cNvPr>
          <p:cNvSpPr txBox="1"/>
          <p:nvPr/>
        </p:nvSpPr>
        <p:spPr>
          <a:xfrm>
            <a:off x="9195275" y="4840672"/>
            <a:ext cx="11337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Light intensifier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997172-DA52-2F07-12C4-43E9214780B5}"/>
              </a:ext>
            </a:extLst>
          </p:cNvPr>
          <p:cNvCxnSpPr>
            <a:cxnSpLocks/>
          </p:cNvCxnSpPr>
          <p:nvPr/>
        </p:nvCxnSpPr>
        <p:spPr>
          <a:xfrm flipH="1" flipV="1">
            <a:off x="7443387" y="3593744"/>
            <a:ext cx="1751888" cy="1309707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7BFCDF-48B8-93C9-167D-098C70C40994}"/>
              </a:ext>
            </a:extLst>
          </p:cNvPr>
          <p:cNvSpPr txBox="1"/>
          <p:nvPr/>
        </p:nvSpPr>
        <p:spPr>
          <a:xfrm>
            <a:off x="1869944" y="2792725"/>
            <a:ext cx="13269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Light-tight box (lid not shown)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E13982-6B47-1530-5F79-1CCB8B2E6CAD}"/>
              </a:ext>
            </a:extLst>
          </p:cNvPr>
          <p:cNvCxnSpPr>
            <a:cxnSpLocks/>
          </p:cNvCxnSpPr>
          <p:nvPr/>
        </p:nvCxnSpPr>
        <p:spPr>
          <a:xfrm>
            <a:off x="3019339" y="2937082"/>
            <a:ext cx="832590" cy="38296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37A6A29-F99A-36BF-D106-A99114AA6744}"/>
              </a:ext>
            </a:extLst>
          </p:cNvPr>
          <p:cNvSpPr txBox="1"/>
          <p:nvPr/>
        </p:nvSpPr>
        <p:spPr>
          <a:xfrm>
            <a:off x="9941658" y="2675656"/>
            <a:ext cx="7858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Motor + encoder cable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A7691F-75E5-54C4-816B-1863EAE4429B}"/>
              </a:ext>
            </a:extLst>
          </p:cNvPr>
          <p:cNvCxnSpPr>
            <a:cxnSpLocks/>
          </p:cNvCxnSpPr>
          <p:nvPr/>
        </p:nvCxnSpPr>
        <p:spPr>
          <a:xfrm flipH="1">
            <a:off x="9586513" y="2958089"/>
            <a:ext cx="352573" cy="30567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5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595ED-18F9-DD78-691C-E7FB76E5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QIKR Overview</a:t>
            </a:r>
          </a:p>
        </p:txBody>
      </p:sp>
    </p:spTree>
    <p:extLst>
      <p:ext uri="{BB962C8B-B14F-4D97-AF65-F5344CB8AC3E}">
        <p14:creationId xmlns:p14="http://schemas.microsoft.com/office/powerpoint/2010/main" val="44192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2CF7-5335-AC8C-EFE6-073CEB63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LumaCam</a:t>
            </a:r>
            <a:r>
              <a:rPr lang="en-US" dirty="0"/>
              <a:t> Detector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D6643-F69C-7CB1-D29F-8A45AACAA4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767" y="1135869"/>
            <a:ext cx="5637212" cy="4998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850E5-06B0-01D3-1D43-6B9FBE77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217" y="1116330"/>
            <a:ext cx="5162550" cy="5467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7C6956-7784-D373-0AFA-98DC0C86D825}"/>
              </a:ext>
            </a:extLst>
          </p:cNvPr>
          <p:cNvSpPr txBox="1"/>
          <p:nvPr/>
        </p:nvSpPr>
        <p:spPr>
          <a:xfrm>
            <a:off x="4824931" y="2679618"/>
            <a:ext cx="16858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Fixed neutron-sensing portion of detector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EFCCBE-4084-5E6E-97D9-E5390126F327}"/>
              </a:ext>
            </a:extLst>
          </p:cNvPr>
          <p:cNvCxnSpPr>
            <a:cxnSpLocks/>
          </p:cNvCxnSpPr>
          <p:nvPr/>
        </p:nvCxnSpPr>
        <p:spPr>
          <a:xfrm flipH="1">
            <a:off x="5076202" y="3115557"/>
            <a:ext cx="418582" cy="116588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BE59FC-8B86-1824-2F3B-60E4A16527AA}"/>
              </a:ext>
            </a:extLst>
          </p:cNvPr>
          <p:cNvSpPr txBox="1"/>
          <p:nvPr/>
        </p:nvSpPr>
        <p:spPr>
          <a:xfrm>
            <a:off x="3048318" y="1598077"/>
            <a:ext cx="1685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Movable camera-focusing portion of detector (camera, lens, intensifier, one end of the bellows)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E4F8C-C1F1-5161-31B1-8238E5AC5B14}"/>
              </a:ext>
            </a:extLst>
          </p:cNvPr>
          <p:cNvCxnSpPr>
            <a:cxnSpLocks/>
          </p:cNvCxnSpPr>
          <p:nvPr/>
        </p:nvCxnSpPr>
        <p:spPr>
          <a:xfrm flipH="1">
            <a:off x="3248314" y="2521407"/>
            <a:ext cx="418582" cy="116588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34C022-E962-837C-6D51-AA110C29DDFA}"/>
              </a:ext>
            </a:extLst>
          </p:cNvPr>
          <p:cNvSpPr txBox="1"/>
          <p:nvPr/>
        </p:nvSpPr>
        <p:spPr>
          <a:xfrm>
            <a:off x="332233" y="844678"/>
            <a:ext cx="15472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output data cable (fiber-optic)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FCED5F-3DC9-8824-DC5F-B7C38874F28B}"/>
              </a:ext>
            </a:extLst>
          </p:cNvPr>
          <p:cNvCxnSpPr>
            <a:cxnSpLocks/>
          </p:cNvCxnSpPr>
          <p:nvPr/>
        </p:nvCxnSpPr>
        <p:spPr>
          <a:xfrm>
            <a:off x="1190716" y="1300272"/>
            <a:ext cx="524774" cy="51998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52170B-2539-CAC6-EBDD-06E704027618}"/>
              </a:ext>
            </a:extLst>
          </p:cNvPr>
          <p:cNvSpPr txBox="1"/>
          <p:nvPr/>
        </p:nvSpPr>
        <p:spPr>
          <a:xfrm>
            <a:off x="2313230" y="813816"/>
            <a:ext cx="168583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power cable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1B8580-DB37-DB05-B18A-1B9431C48344}"/>
              </a:ext>
            </a:extLst>
          </p:cNvPr>
          <p:cNvCxnSpPr>
            <a:cxnSpLocks/>
          </p:cNvCxnSpPr>
          <p:nvPr/>
        </p:nvCxnSpPr>
        <p:spPr>
          <a:xfrm flipH="1">
            <a:off x="2387673" y="1116330"/>
            <a:ext cx="252728" cy="42858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24BA61-1553-B7C4-6359-DA41624C8893}"/>
              </a:ext>
            </a:extLst>
          </p:cNvPr>
          <p:cNvSpPr txBox="1"/>
          <p:nvPr/>
        </p:nvSpPr>
        <p:spPr>
          <a:xfrm>
            <a:off x="9566722" y="798512"/>
            <a:ext cx="168583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Image intensifier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176B16-8BA1-6ED9-B15E-9F9F2AB697E8}"/>
              </a:ext>
            </a:extLst>
          </p:cNvPr>
          <p:cNvCxnSpPr>
            <a:cxnSpLocks/>
          </p:cNvCxnSpPr>
          <p:nvPr/>
        </p:nvCxnSpPr>
        <p:spPr>
          <a:xfrm flipH="1">
            <a:off x="9296400" y="1163774"/>
            <a:ext cx="827395" cy="194057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7C15CE-C22D-A011-B1AD-9C280FD45D91}"/>
              </a:ext>
            </a:extLst>
          </p:cNvPr>
          <p:cNvSpPr txBox="1"/>
          <p:nvPr/>
        </p:nvSpPr>
        <p:spPr>
          <a:xfrm>
            <a:off x="36632" y="1459043"/>
            <a:ext cx="12537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timing signal cable (not shown)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37F492-FA0D-ADCB-8C95-286FA89A4E1B}"/>
              </a:ext>
            </a:extLst>
          </p:cNvPr>
          <p:cNvCxnSpPr>
            <a:cxnSpLocks/>
          </p:cNvCxnSpPr>
          <p:nvPr/>
        </p:nvCxnSpPr>
        <p:spPr>
          <a:xfrm>
            <a:off x="1051133" y="1831461"/>
            <a:ext cx="386563" cy="305005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0EB98D-43EB-AA2E-B96E-8929E2E496BB}"/>
              </a:ext>
            </a:extLst>
          </p:cNvPr>
          <p:cNvSpPr txBox="1"/>
          <p:nvPr/>
        </p:nvSpPr>
        <p:spPr>
          <a:xfrm>
            <a:off x="10328921" y="1223835"/>
            <a:ext cx="132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Low voltage cable to control amount of signal intensification (volume control)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6B409A-211B-3519-402B-4ABE159A017C}"/>
              </a:ext>
            </a:extLst>
          </p:cNvPr>
          <p:cNvCxnSpPr>
            <a:cxnSpLocks/>
          </p:cNvCxnSpPr>
          <p:nvPr/>
        </p:nvCxnSpPr>
        <p:spPr>
          <a:xfrm flipH="1">
            <a:off x="9665293" y="1820254"/>
            <a:ext cx="673131" cy="171224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946395A-AED2-B53F-EA95-98859F6BCA63}"/>
              </a:ext>
            </a:extLst>
          </p:cNvPr>
          <p:cNvSpPr txBox="1"/>
          <p:nvPr/>
        </p:nvSpPr>
        <p:spPr>
          <a:xfrm>
            <a:off x="8685530" y="1202590"/>
            <a:ext cx="11070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5V TTL signal cable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49C009-1FA8-2860-7371-FFC8524BA459}"/>
              </a:ext>
            </a:extLst>
          </p:cNvPr>
          <p:cNvCxnSpPr>
            <a:cxnSpLocks/>
          </p:cNvCxnSpPr>
          <p:nvPr/>
        </p:nvCxnSpPr>
        <p:spPr>
          <a:xfrm>
            <a:off x="9051502" y="1627322"/>
            <a:ext cx="64556" cy="1801678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4760B8-5C3F-B86A-A171-52D090A220EA}"/>
              </a:ext>
            </a:extLst>
          </p:cNvPr>
          <p:cNvCxnSpPr>
            <a:cxnSpLocks/>
          </p:cNvCxnSpPr>
          <p:nvPr/>
        </p:nvCxnSpPr>
        <p:spPr>
          <a:xfrm flipH="1">
            <a:off x="9845258" y="2577384"/>
            <a:ext cx="1042401" cy="94063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6CF0E2-C2F1-A5A0-B9E0-B7BD46886010}"/>
              </a:ext>
            </a:extLst>
          </p:cNvPr>
          <p:cNvSpPr txBox="1"/>
          <p:nvPr/>
        </p:nvSpPr>
        <p:spPr>
          <a:xfrm>
            <a:off x="10851272" y="2243631"/>
            <a:ext cx="11070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Low voltage intensifier power cable (not shown)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774406-EC0E-EE2C-60CC-FC144B0D660A}"/>
              </a:ext>
            </a:extLst>
          </p:cNvPr>
          <p:cNvCxnSpPr>
            <a:cxnSpLocks/>
          </p:cNvCxnSpPr>
          <p:nvPr/>
        </p:nvCxnSpPr>
        <p:spPr>
          <a:xfrm flipH="1">
            <a:off x="9296400" y="1202590"/>
            <a:ext cx="827395" cy="282331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62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67EF-E1B6-327D-54FF-1DD4277E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LumaCam</a:t>
            </a:r>
            <a:r>
              <a:rPr lang="en-US" dirty="0"/>
              <a:t> Detector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EFECA-4708-81D5-DDAF-8ABB09AF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050" y="813816"/>
            <a:ext cx="3911550" cy="550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35847-02FA-81A8-5470-BB1498B8AD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8569" y="908649"/>
            <a:ext cx="4606497" cy="583433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379551C-A272-FFB5-ABCE-FCB555177153}"/>
              </a:ext>
            </a:extLst>
          </p:cNvPr>
          <p:cNvSpPr/>
          <p:nvPr/>
        </p:nvSpPr>
        <p:spPr>
          <a:xfrm rot="7647155">
            <a:off x="10367027" y="2503917"/>
            <a:ext cx="811504" cy="1709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D7358-75CE-6178-0E8B-13302423A9B6}"/>
              </a:ext>
            </a:extLst>
          </p:cNvPr>
          <p:cNvSpPr txBox="1"/>
          <p:nvPr/>
        </p:nvSpPr>
        <p:spPr>
          <a:xfrm>
            <a:off x="10522943" y="184596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16FB9A0-B6E4-C188-A688-F7BCDD1D6A54}"/>
              </a:ext>
            </a:extLst>
          </p:cNvPr>
          <p:cNvSpPr/>
          <p:nvPr/>
        </p:nvSpPr>
        <p:spPr>
          <a:xfrm rot="12740640">
            <a:off x="3319142" y="6069821"/>
            <a:ext cx="811504" cy="1709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F0373-90B7-2A3A-1E84-00D1EB2D8BEE}"/>
              </a:ext>
            </a:extLst>
          </p:cNvPr>
          <p:cNvSpPr txBox="1"/>
          <p:nvPr/>
        </p:nvSpPr>
        <p:spPr>
          <a:xfrm>
            <a:off x="4168357" y="6155279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0D73FA9-1D76-C130-1B30-2036FB9BB8E7}"/>
              </a:ext>
            </a:extLst>
          </p:cNvPr>
          <p:cNvSpPr/>
          <p:nvPr/>
        </p:nvSpPr>
        <p:spPr>
          <a:xfrm rot="7647155">
            <a:off x="9283390" y="3853369"/>
            <a:ext cx="811504" cy="17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B41D230-E84E-3D15-8167-5BF7DA1DF396}"/>
              </a:ext>
            </a:extLst>
          </p:cNvPr>
          <p:cNvSpPr/>
          <p:nvPr/>
        </p:nvSpPr>
        <p:spPr>
          <a:xfrm rot="12961745">
            <a:off x="6738226" y="3545850"/>
            <a:ext cx="2357023" cy="17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AF8A2-9292-2851-6B3F-B6936FF259EC}"/>
              </a:ext>
            </a:extLst>
          </p:cNvPr>
          <p:cNvSpPr txBox="1"/>
          <p:nvPr/>
        </p:nvSpPr>
        <p:spPr>
          <a:xfrm>
            <a:off x="7777194" y="319755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A7BFE-55B2-6529-A52E-FC13ADB56795}"/>
              </a:ext>
            </a:extLst>
          </p:cNvPr>
          <p:cNvSpPr txBox="1"/>
          <p:nvPr/>
        </p:nvSpPr>
        <p:spPr>
          <a:xfrm>
            <a:off x="7919685" y="963307"/>
            <a:ext cx="110706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lens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51DEA9-D549-36AB-AB12-3D2012292E64}"/>
              </a:ext>
            </a:extLst>
          </p:cNvPr>
          <p:cNvCxnSpPr>
            <a:cxnSpLocks/>
          </p:cNvCxnSpPr>
          <p:nvPr/>
        </p:nvCxnSpPr>
        <p:spPr>
          <a:xfrm flipH="1">
            <a:off x="7389492" y="1221839"/>
            <a:ext cx="880217" cy="128186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37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3E43-9799-5AD7-8171-A348DD7B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Shielding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5A7D-D1A4-B4D4-92A0-4A376109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shielding around the detector to prevent unwanted neutrons from getting to the scintillator</a:t>
            </a:r>
          </a:p>
          <a:p>
            <a:pPr lvl="1"/>
            <a:r>
              <a:rPr lang="en-US" dirty="0"/>
              <a:t>A rectangular pyramid “snout” extends between the detector and the slit downstream of the sample</a:t>
            </a:r>
          </a:p>
          <a:p>
            <a:pPr lvl="1"/>
            <a:r>
              <a:rPr lang="en-US" dirty="0"/>
              <a:t>A shield box encloses the scintillator housing on all sides</a:t>
            </a:r>
          </a:p>
          <a:p>
            <a:pPr lvl="1"/>
            <a:r>
              <a:rPr lang="en-US" dirty="0"/>
              <a:t>A shield plate is assembled on the upstream side of the slit</a:t>
            </a:r>
          </a:p>
          <a:p>
            <a:r>
              <a:rPr lang="en-US" dirty="0"/>
              <a:t>The camera is not expected to need full shielding &amp; should remain un-enclosed to avoid potential overheating issues</a:t>
            </a:r>
          </a:p>
        </p:txBody>
      </p:sp>
    </p:spTree>
    <p:extLst>
      <p:ext uri="{BB962C8B-B14F-4D97-AF65-F5344CB8AC3E}">
        <p14:creationId xmlns:p14="http://schemas.microsoft.com/office/powerpoint/2010/main" val="1096840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233FA81-EF5E-E671-F587-6C32516D6E9D}"/>
              </a:ext>
            </a:extLst>
          </p:cNvPr>
          <p:cNvSpPr/>
          <p:nvPr/>
        </p:nvSpPr>
        <p:spPr>
          <a:xfrm>
            <a:off x="268266" y="6383708"/>
            <a:ext cx="1344491" cy="42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03868-6A44-23CC-5AD0-6E725675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Shielding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84BF3-1538-C53D-19D3-6A368776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266" y="1584600"/>
            <a:ext cx="4374779" cy="4654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AF944-1D02-4E3E-7A4B-D5CAEA2057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4913" y="736592"/>
            <a:ext cx="4322203" cy="304599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CB91C9-E4B4-9F78-0082-643D5AC7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023" y="500703"/>
            <a:ext cx="4374779" cy="5883005"/>
          </a:xfrm>
        </p:spPr>
        <p:txBody>
          <a:bodyPr/>
          <a:lstStyle/>
          <a:p>
            <a:r>
              <a:rPr lang="en-US" sz="1800" dirty="0"/>
              <a:t>Shielding is comprised of multi-layer panels</a:t>
            </a:r>
          </a:p>
          <a:p>
            <a:pPr lvl="1"/>
            <a:r>
              <a:rPr lang="en-US" sz="1400" dirty="0"/>
              <a:t>The thickest layer is borated polyethylene (PE)</a:t>
            </a:r>
          </a:p>
          <a:p>
            <a:pPr lvl="1"/>
            <a:r>
              <a:rPr lang="en-US" sz="1400" dirty="0"/>
              <a:t>The interior layer is B</a:t>
            </a:r>
            <a:r>
              <a:rPr lang="en-US" sz="1400" baseline="-25000" dirty="0"/>
              <a:t>4</a:t>
            </a:r>
            <a:r>
              <a:rPr lang="en-US" sz="1400" dirty="0"/>
              <a:t>C (glued on)</a:t>
            </a:r>
          </a:p>
          <a:p>
            <a:pPr lvl="1"/>
            <a:r>
              <a:rPr lang="en-US" sz="1400" dirty="0"/>
              <a:t>The exterior layer is aluminum sheet (glued on)… the PE must be covered per fire protection rules</a:t>
            </a:r>
          </a:p>
          <a:p>
            <a:r>
              <a:rPr lang="en-US" sz="1800" dirty="0"/>
              <a:t>The PE layer contains threaded inserts that are used to screw the panels together</a:t>
            </a:r>
          </a:p>
          <a:p>
            <a:r>
              <a:rPr lang="en-US" sz="1800" dirty="0"/>
              <a:t>Most screws have thumb-screw caps attached for easy installation/ removal</a:t>
            </a:r>
          </a:p>
          <a:p>
            <a:pPr lvl="1"/>
            <a:r>
              <a:rPr lang="en-US" sz="1400" dirty="0"/>
              <a:t>Allows for easy access to the interior of the scintillator housing if lens changes are needed</a:t>
            </a:r>
          </a:p>
          <a:p>
            <a:r>
              <a:rPr lang="en-US" sz="1800" dirty="0"/>
              <a:t>Larger panels have handles, also for easy installation/ removal</a:t>
            </a:r>
          </a:p>
          <a:p>
            <a:r>
              <a:rPr lang="en-US" sz="1800" dirty="0"/>
              <a:t>Weight of assembly shown = 195kg</a:t>
            </a:r>
            <a:br>
              <a:rPr lang="en-US" sz="1800" dirty="0"/>
            </a:br>
            <a:r>
              <a:rPr lang="en-US" sz="1800" dirty="0"/>
              <a:t>Weight allowed = 306kg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87B5D-8B45-7A36-C49C-9FD3DDAE21FF}"/>
              </a:ext>
            </a:extLst>
          </p:cNvPr>
          <p:cNvSpPr txBox="1"/>
          <p:nvPr/>
        </p:nvSpPr>
        <p:spPr>
          <a:xfrm>
            <a:off x="4606014" y="1159868"/>
            <a:ext cx="8977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Aluminum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rgbClr val="71A9FF"/>
                </a:solidFill>
              </a:rPr>
              <a:t>blue</a:t>
            </a:r>
            <a:r>
              <a:rPr lang="en-US" dirty="0"/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3EAE5D-3D55-DFB8-EBA7-5358880F0526}"/>
              </a:ext>
            </a:extLst>
          </p:cNvPr>
          <p:cNvCxnSpPr>
            <a:cxnSpLocks/>
          </p:cNvCxnSpPr>
          <p:nvPr/>
        </p:nvCxnSpPr>
        <p:spPr>
          <a:xfrm flipH="1">
            <a:off x="4418728" y="1584600"/>
            <a:ext cx="256162" cy="511085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ADA5D8-5766-78F4-7996-6E4B629895F0}"/>
              </a:ext>
            </a:extLst>
          </p:cNvPr>
          <p:cNvSpPr txBox="1"/>
          <p:nvPr/>
        </p:nvSpPr>
        <p:spPr>
          <a:xfrm>
            <a:off x="5503771" y="1571178"/>
            <a:ext cx="14097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Borated polyethylene (PE)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rgbClr val="7F9E19"/>
                </a:solidFill>
              </a:rPr>
              <a:t>green</a:t>
            </a:r>
            <a:r>
              <a:rPr lang="en-US" dirty="0"/>
              <a:t>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AFFA01-0B01-3B3C-B401-A1A992B84DD7}"/>
              </a:ext>
            </a:extLst>
          </p:cNvPr>
          <p:cNvCxnSpPr>
            <a:cxnSpLocks/>
          </p:cNvCxnSpPr>
          <p:nvPr/>
        </p:nvCxnSpPr>
        <p:spPr>
          <a:xfrm flipH="1">
            <a:off x="5212935" y="1833867"/>
            <a:ext cx="294607" cy="624315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5A190C-435C-CF6E-4BF3-561F63024D38}"/>
              </a:ext>
            </a:extLst>
          </p:cNvPr>
          <p:cNvSpPr txBox="1"/>
          <p:nvPr/>
        </p:nvSpPr>
        <p:spPr>
          <a:xfrm>
            <a:off x="6239532" y="2116277"/>
            <a:ext cx="7974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C (</a:t>
            </a:r>
            <a:r>
              <a:rPr lang="en-US" dirty="0">
                <a:solidFill>
                  <a:srgbClr val="9F3434"/>
                </a:solidFill>
              </a:rPr>
              <a:t>red</a:t>
            </a:r>
            <a:r>
              <a:rPr lang="en-US" dirty="0"/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1612EE-82B8-AEA2-FE59-AB72A461B5DB}"/>
              </a:ext>
            </a:extLst>
          </p:cNvPr>
          <p:cNvCxnSpPr>
            <a:cxnSpLocks/>
          </p:cNvCxnSpPr>
          <p:nvPr/>
        </p:nvCxnSpPr>
        <p:spPr>
          <a:xfrm flipH="1">
            <a:off x="5712255" y="2259590"/>
            <a:ext cx="527277" cy="49368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4650B9-EABA-D6ED-5189-C1FD26A1194A}"/>
              </a:ext>
            </a:extLst>
          </p:cNvPr>
          <p:cNvSpPr txBox="1"/>
          <p:nvPr/>
        </p:nvSpPr>
        <p:spPr>
          <a:xfrm>
            <a:off x="3559803" y="3391118"/>
            <a:ext cx="140977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Handles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206B11-910D-306E-32DD-F53B26BE1176}"/>
              </a:ext>
            </a:extLst>
          </p:cNvPr>
          <p:cNvCxnSpPr>
            <a:cxnSpLocks/>
          </p:cNvCxnSpPr>
          <p:nvPr/>
        </p:nvCxnSpPr>
        <p:spPr>
          <a:xfrm flipH="1">
            <a:off x="3013762" y="3543714"/>
            <a:ext cx="546912" cy="367974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E2C83F-A330-1E17-436E-20274D2C71D3}"/>
              </a:ext>
            </a:extLst>
          </p:cNvPr>
          <p:cNvSpPr txBox="1"/>
          <p:nvPr/>
        </p:nvSpPr>
        <p:spPr>
          <a:xfrm>
            <a:off x="4071786" y="3962442"/>
            <a:ext cx="10684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Screws with thumb-screw caps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C458C9-FA1F-897D-2244-EC09BFD8839E}"/>
              </a:ext>
            </a:extLst>
          </p:cNvPr>
          <p:cNvCxnSpPr>
            <a:cxnSpLocks/>
          </p:cNvCxnSpPr>
          <p:nvPr/>
        </p:nvCxnSpPr>
        <p:spPr>
          <a:xfrm flipH="1">
            <a:off x="3355084" y="4074382"/>
            <a:ext cx="684857" cy="48544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1282600-132B-A94A-DD1A-1BC264F1EFE0}"/>
              </a:ext>
            </a:extLst>
          </p:cNvPr>
          <p:cNvSpPr txBox="1"/>
          <p:nvPr/>
        </p:nvSpPr>
        <p:spPr>
          <a:xfrm>
            <a:off x="429767" y="5608527"/>
            <a:ext cx="13834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Attachment to the detector platform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468D75-4E45-8FB5-AA5A-035E151098B5}"/>
              </a:ext>
            </a:extLst>
          </p:cNvPr>
          <p:cNvCxnSpPr>
            <a:cxnSpLocks/>
          </p:cNvCxnSpPr>
          <p:nvPr/>
        </p:nvCxnSpPr>
        <p:spPr>
          <a:xfrm flipV="1">
            <a:off x="791737" y="4836920"/>
            <a:ext cx="498678" cy="74125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CFB20C-BCBE-9227-41D8-14D1946EB6C9}"/>
              </a:ext>
            </a:extLst>
          </p:cNvPr>
          <p:cNvSpPr txBox="1"/>
          <p:nvPr/>
        </p:nvSpPr>
        <p:spPr>
          <a:xfrm>
            <a:off x="4829755" y="4725667"/>
            <a:ext cx="75719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“Snout”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615318-EAAF-0EF6-8B0D-B73C92C33DBD}"/>
              </a:ext>
            </a:extLst>
          </p:cNvPr>
          <p:cNvCxnSpPr>
            <a:cxnSpLocks/>
          </p:cNvCxnSpPr>
          <p:nvPr/>
        </p:nvCxnSpPr>
        <p:spPr>
          <a:xfrm flipH="1">
            <a:off x="3922520" y="4878263"/>
            <a:ext cx="908106" cy="6682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B679C2-FB22-97DC-4EF5-9A4FF57A31E2}"/>
              </a:ext>
            </a:extLst>
          </p:cNvPr>
          <p:cNvSpPr txBox="1"/>
          <p:nvPr/>
        </p:nvSpPr>
        <p:spPr>
          <a:xfrm>
            <a:off x="636398" y="1133511"/>
            <a:ext cx="140977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shielding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55C482-437F-0D1A-8FB3-3E76FF4D0B27}"/>
              </a:ext>
            </a:extLst>
          </p:cNvPr>
          <p:cNvCxnSpPr>
            <a:cxnSpLocks/>
          </p:cNvCxnSpPr>
          <p:nvPr/>
        </p:nvCxnSpPr>
        <p:spPr>
          <a:xfrm>
            <a:off x="1191742" y="1407220"/>
            <a:ext cx="243970" cy="838323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A03EF53-3F16-5965-3ABF-A3ED77DB485B}"/>
              </a:ext>
            </a:extLst>
          </p:cNvPr>
          <p:cNvSpPr txBox="1"/>
          <p:nvPr/>
        </p:nvSpPr>
        <p:spPr>
          <a:xfrm>
            <a:off x="100660" y="2027738"/>
            <a:ext cx="9234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Scintillator housing shielding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F77679-5457-1CD5-7C34-8C1B29E70518}"/>
              </a:ext>
            </a:extLst>
          </p:cNvPr>
          <p:cNvCxnSpPr>
            <a:cxnSpLocks/>
          </p:cNvCxnSpPr>
          <p:nvPr/>
        </p:nvCxnSpPr>
        <p:spPr>
          <a:xfrm>
            <a:off x="491825" y="2606649"/>
            <a:ext cx="465932" cy="53660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7911433-984E-CC43-2438-55F8EBEA3CD4}"/>
              </a:ext>
            </a:extLst>
          </p:cNvPr>
          <p:cNvSpPr txBox="1"/>
          <p:nvPr/>
        </p:nvSpPr>
        <p:spPr>
          <a:xfrm>
            <a:off x="371734" y="626224"/>
            <a:ext cx="183736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Design credit: Ryan Butz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29C3C5-E05A-185A-FCB2-6BAD385C939F}"/>
              </a:ext>
            </a:extLst>
          </p:cNvPr>
          <p:cNvSpPr txBox="1"/>
          <p:nvPr/>
        </p:nvSpPr>
        <p:spPr>
          <a:xfrm>
            <a:off x="4912654" y="5496451"/>
            <a:ext cx="138345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Detector platform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67F3E4-01A4-9693-A08D-EC9D0F6BA5C1}"/>
              </a:ext>
            </a:extLst>
          </p:cNvPr>
          <p:cNvCxnSpPr>
            <a:cxnSpLocks/>
          </p:cNvCxnSpPr>
          <p:nvPr/>
        </p:nvCxnSpPr>
        <p:spPr>
          <a:xfrm flipH="1">
            <a:off x="4350711" y="5608527"/>
            <a:ext cx="530493" cy="4052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A344E15-1AB9-5D59-5E2C-DCABABD591D5}"/>
              </a:ext>
            </a:extLst>
          </p:cNvPr>
          <p:cNvSpPr txBox="1"/>
          <p:nvPr/>
        </p:nvSpPr>
        <p:spPr>
          <a:xfrm>
            <a:off x="1422249" y="5962971"/>
            <a:ext cx="15919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Snout supports… will likely attach these to an optical rail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C92A91-090B-CA6E-87B5-7B847B55D185}"/>
              </a:ext>
            </a:extLst>
          </p:cNvPr>
          <p:cNvCxnSpPr>
            <a:cxnSpLocks/>
          </p:cNvCxnSpPr>
          <p:nvPr/>
        </p:nvCxnSpPr>
        <p:spPr>
          <a:xfrm flipV="1">
            <a:off x="2117365" y="5263127"/>
            <a:ext cx="369877" cy="67748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CE7895-F2AD-95A8-3AE6-349F68F2A191}"/>
              </a:ext>
            </a:extLst>
          </p:cNvPr>
          <p:cNvCxnSpPr>
            <a:cxnSpLocks/>
          </p:cNvCxnSpPr>
          <p:nvPr/>
        </p:nvCxnSpPr>
        <p:spPr>
          <a:xfrm flipV="1">
            <a:off x="2455655" y="5378515"/>
            <a:ext cx="721778" cy="562101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30086F-F289-A114-104B-F12E639F792F}"/>
              </a:ext>
            </a:extLst>
          </p:cNvPr>
          <p:cNvCxnSpPr>
            <a:cxnSpLocks/>
          </p:cNvCxnSpPr>
          <p:nvPr/>
        </p:nvCxnSpPr>
        <p:spPr>
          <a:xfrm flipV="1">
            <a:off x="1813226" y="4971280"/>
            <a:ext cx="75851" cy="93271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1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3868-6A44-23CC-5AD0-6E725675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Shielding – “Snout”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77C6A-9A9E-0E09-4950-92C7C9693C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283" y="1790994"/>
            <a:ext cx="4857572" cy="42180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3D30-3A9E-2CA9-D9BA-DAF8E6BB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353" y="1951624"/>
            <a:ext cx="4438247" cy="4057447"/>
          </a:xfrm>
        </p:spPr>
        <p:txBody>
          <a:bodyPr/>
          <a:lstStyle/>
          <a:p>
            <a:r>
              <a:rPr lang="en-US" sz="1800" dirty="0"/>
              <a:t>Bottom snout panel is placed first</a:t>
            </a:r>
          </a:p>
          <a:p>
            <a:r>
              <a:rPr lang="en-US" sz="1800" dirty="0"/>
              <a:t>Side panels are screw-attached to the bottom panel</a:t>
            </a:r>
          </a:p>
          <a:p>
            <a:r>
              <a:rPr lang="en-US" sz="1800" dirty="0"/>
              <a:t>Top panel is placed and screw-attached to the sides</a:t>
            </a:r>
          </a:p>
          <a:p>
            <a:r>
              <a:rPr lang="en-US" sz="1800" dirty="0"/>
              <a:t>Weight of each panel is ~33lbs</a:t>
            </a:r>
          </a:p>
          <a:p>
            <a:r>
              <a:rPr lang="en-US" sz="1800" dirty="0"/>
              <a:t>Snout will eventually be placed on an optical rail that will allow it slide toward and away from the detector to close any gaps in shielding</a:t>
            </a:r>
          </a:p>
          <a:p>
            <a:pPr lvl="1"/>
            <a:r>
              <a:rPr lang="en-US" sz="1400" dirty="0"/>
              <a:t>Snout is not screw-attached to the scintillator housing shielding, only to the detector platform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175F0-F647-603C-0783-8B67A287E583}"/>
              </a:ext>
            </a:extLst>
          </p:cNvPr>
          <p:cNvSpPr txBox="1"/>
          <p:nvPr/>
        </p:nvSpPr>
        <p:spPr>
          <a:xfrm>
            <a:off x="272110" y="2313480"/>
            <a:ext cx="9234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Scintillator housing shielding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8536A9-5B77-A11C-86D0-E91AB884D277}"/>
              </a:ext>
            </a:extLst>
          </p:cNvPr>
          <p:cNvCxnSpPr>
            <a:cxnSpLocks/>
          </p:cNvCxnSpPr>
          <p:nvPr/>
        </p:nvCxnSpPr>
        <p:spPr>
          <a:xfrm>
            <a:off x="663275" y="2892391"/>
            <a:ext cx="698800" cy="68900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8D5C35-2F15-F5A6-C089-338DBFE7C0E8}"/>
              </a:ext>
            </a:extLst>
          </p:cNvPr>
          <p:cNvSpPr txBox="1"/>
          <p:nvPr/>
        </p:nvSpPr>
        <p:spPr>
          <a:xfrm>
            <a:off x="733848" y="1212083"/>
            <a:ext cx="9234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shielding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2EB821-07F6-1FFC-8C52-B1C6756F13A0}"/>
              </a:ext>
            </a:extLst>
          </p:cNvPr>
          <p:cNvCxnSpPr>
            <a:cxnSpLocks/>
          </p:cNvCxnSpPr>
          <p:nvPr/>
        </p:nvCxnSpPr>
        <p:spPr>
          <a:xfrm>
            <a:off x="1361594" y="1683147"/>
            <a:ext cx="391165" cy="76907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357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4180CD-9420-9C24-2870-362903914669}"/>
              </a:ext>
            </a:extLst>
          </p:cNvPr>
          <p:cNvSpPr/>
          <p:nvPr/>
        </p:nvSpPr>
        <p:spPr>
          <a:xfrm>
            <a:off x="268266" y="6383708"/>
            <a:ext cx="1344491" cy="42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03868-6A44-23CC-5AD0-6E725675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Shielding – Camera &amp; Scintillator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15A3E-278A-3C98-93E2-269050B1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"/>
          <a:stretch/>
        </p:blipFill>
        <p:spPr>
          <a:xfrm>
            <a:off x="0" y="1189832"/>
            <a:ext cx="3352939" cy="59044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1574DE-09DE-E5F0-0B5F-09034D7A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568" y="1025828"/>
            <a:ext cx="4374779" cy="5685906"/>
          </a:xfrm>
        </p:spPr>
        <p:txBody>
          <a:bodyPr/>
          <a:lstStyle/>
          <a:p>
            <a:r>
              <a:rPr lang="en-US" sz="1800" dirty="0"/>
              <a:t>Detector frame screw-attaches to the detector platform</a:t>
            </a:r>
          </a:p>
          <a:p>
            <a:pPr lvl="1"/>
            <a:r>
              <a:rPr lang="en-US" sz="1400" dirty="0"/>
              <a:t>An 8.6lb rectangular piece of shielding fits beneath… free-floating, not screw-attached… held in place by the detector frame</a:t>
            </a:r>
          </a:p>
          <a:p>
            <a:r>
              <a:rPr lang="en-US" sz="1800" dirty="0"/>
              <a:t>Two Free-floating panels fit around intensifier tube</a:t>
            </a:r>
          </a:p>
          <a:p>
            <a:pPr lvl="1"/>
            <a:r>
              <a:rPr lang="en-US" sz="1400" dirty="0"/>
              <a:t>Each panel weighs ~0.6lbs</a:t>
            </a:r>
          </a:p>
          <a:p>
            <a:r>
              <a:rPr lang="en-US" sz="1800" dirty="0"/>
              <a:t>Free-floating camera shielding sits on top of the panels around the intensifier tube… can attach this to neighboring shielding if needed</a:t>
            </a:r>
          </a:p>
          <a:p>
            <a:pPr lvl="1"/>
            <a:r>
              <a:rPr lang="en-US" sz="1400" dirty="0"/>
              <a:t>Side panels are each ~6lbs, the top panel is ~2.6lbs</a:t>
            </a:r>
          </a:p>
          <a:p>
            <a:r>
              <a:rPr lang="en-US" sz="1800" dirty="0"/>
              <a:t>Shield panels for the scintillator housing screw-attach to each other and to the detector platform</a:t>
            </a:r>
          </a:p>
          <a:p>
            <a:pPr lvl="1"/>
            <a:r>
              <a:rPr lang="en-US" sz="1400" dirty="0"/>
              <a:t>Total weight ~86lbs, heaviest single component weight ~22lbs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54C73-B8FA-FC91-9672-A5FA98864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1966" y="1034897"/>
            <a:ext cx="3054507" cy="4032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023D58-882C-16A5-6A9C-2E6DE3A817AF}"/>
              </a:ext>
            </a:extLst>
          </p:cNvPr>
          <p:cNvSpPr txBox="1"/>
          <p:nvPr/>
        </p:nvSpPr>
        <p:spPr>
          <a:xfrm>
            <a:off x="2961811" y="2250335"/>
            <a:ext cx="17149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Assembled around intensifier tube… free-floating (intensifier not shown)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7B7FBD-DFB5-A483-3581-7EF1CC1982D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819288" y="3007465"/>
            <a:ext cx="884778" cy="1542654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106FBE-FCB9-8969-C389-B7B645F846B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819288" y="3007465"/>
            <a:ext cx="1323122" cy="1627868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FA16B1-475D-9ABB-7E43-E7B41861B32A}"/>
              </a:ext>
            </a:extLst>
          </p:cNvPr>
          <p:cNvSpPr txBox="1"/>
          <p:nvPr/>
        </p:nvSpPr>
        <p:spPr>
          <a:xfrm>
            <a:off x="3594493" y="1058412"/>
            <a:ext cx="157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shielding,3 pieces, sits on shielding below… free-floating (shown as a cross-section)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E5D158-F63B-D068-7B69-96913535AB55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4382350" y="1981742"/>
            <a:ext cx="574211" cy="52217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056521F-0234-E08B-AED0-7BB36FD34511}"/>
              </a:ext>
            </a:extLst>
          </p:cNvPr>
          <p:cNvSpPr txBox="1"/>
          <p:nvPr/>
        </p:nvSpPr>
        <p:spPr>
          <a:xfrm>
            <a:off x="37650" y="4131412"/>
            <a:ext cx="12672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Detector frame with shielding tucked beneath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CE20D1-EB97-FEBA-EABE-177858167CAF}"/>
              </a:ext>
            </a:extLst>
          </p:cNvPr>
          <p:cNvCxnSpPr>
            <a:cxnSpLocks/>
          </p:cNvCxnSpPr>
          <p:nvPr/>
        </p:nvCxnSpPr>
        <p:spPr>
          <a:xfrm>
            <a:off x="671288" y="4722343"/>
            <a:ext cx="590867" cy="961766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B977B0B-C9BF-C4D6-6E8E-369CDF0A05A4}"/>
              </a:ext>
            </a:extLst>
          </p:cNvPr>
          <p:cNvSpPr txBox="1"/>
          <p:nvPr/>
        </p:nvSpPr>
        <p:spPr>
          <a:xfrm>
            <a:off x="3455252" y="5323645"/>
            <a:ext cx="171495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Shielding fully encloses scintillator housing (shown as a cross-section here).  Panels are screw-attached to each other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3BE0ADB-C96F-4872-F4E0-35AC85574302}"/>
              </a:ext>
            </a:extLst>
          </p:cNvPr>
          <p:cNvCxnSpPr>
            <a:cxnSpLocks/>
          </p:cNvCxnSpPr>
          <p:nvPr/>
        </p:nvCxnSpPr>
        <p:spPr>
          <a:xfrm flipH="1" flipV="1">
            <a:off x="2409825" y="4229100"/>
            <a:ext cx="1045427" cy="1162050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85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3E43-9799-5AD7-8171-A348DD7B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Cable Routing –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5A7D-D1A4-B4D4-92A0-4A376109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39409"/>
            <a:ext cx="11430000" cy="4613715"/>
          </a:xfrm>
        </p:spPr>
        <p:txBody>
          <a:bodyPr/>
          <a:lstStyle/>
          <a:p>
            <a:r>
              <a:rPr lang="en-US" dirty="0"/>
              <a:t>There are six cables plus a motor power &amp; encoder cable</a:t>
            </a:r>
          </a:p>
          <a:p>
            <a:pPr lvl="1"/>
            <a:r>
              <a:rPr lang="en-US" dirty="0"/>
              <a:t>Three cables for the camera (signal, power, timing), and three for the intensifier (5V TTL, power, amplification)</a:t>
            </a:r>
          </a:p>
          <a:p>
            <a:pPr lvl="1"/>
            <a:r>
              <a:rPr lang="en-US" dirty="0"/>
              <a:t>These will all be routed along the detector arm on the side farthest from the user, then drop down to the floor and route to the control racks from there</a:t>
            </a:r>
          </a:p>
          <a:p>
            <a:pPr lvl="1"/>
            <a:r>
              <a:rPr lang="en-US" dirty="0"/>
              <a:t>Motor power will be kept separate from the remaining cables</a:t>
            </a:r>
          </a:p>
          <a:p>
            <a:r>
              <a:rPr lang="en-US" dirty="0"/>
              <a:t>No intermediate junction boxes (power supplies, signal conditioners, etc.) are needed</a:t>
            </a:r>
          </a:p>
          <a:p>
            <a:r>
              <a:rPr lang="en-US" dirty="0"/>
              <a:t>Detector is not expected to need separate grounding, but should have the capability to be connected to ground within the beamline</a:t>
            </a:r>
          </a:p>
        </p:txBody>
      </p:sp>
    </p:spTree>
    <p:extLst>
      <p:ext uri="{BB962C8B-B14F-4D97-AF65-F5344CB8AC3E}">
        <p14:creationId xmlns:p14="http://schemas.microsoft.com/office/powerpoint/2010/main" val="3896789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F619-A408-0E0C-FA9A-528E9731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Cable Routing –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93979-C78C-74E5-9013-E886660918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408" y="2043783"/>
            <a:ext cx="5135391" cy="3704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2A6B3-844D-A149-6ABD-1D87E339D1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9511" y="475349"/>
            <a:ext cx="5575077" cy="3730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158B7-9DA8-8273-6E1A-3A1F8AC6AF87}"/>
              </a:ext>
            </a:extLst>
          </p:cNvPr>
          <p:cNvSpPr txBox="1"/>
          <p:nvPr/>
        </p:nvSpPr>
        <p:spPr>
          <a:xfrm>
            <a:off x="191736" y="1281057"/>
            <a:ext cx="9815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Motor &amp; encoder cable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4E1E37-4A2D-2BBE-F12F-A99BC234743A}"/>
              </a:ext>
            </a:extLst>
          </p:cNvPr>
          <p:cNvCxnSpPr>
            <a:cxnSpLocks/>
          </p:cNvCxnSpPr>
          <p:nvPr/>
        </p:nvCxnSpPr>
        <p:spPr>
          <a:xfrm>
            <a:off x="724750" y="1766868"/>
            <a:ext cx="523025" cy="947757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FE6DF6-D88B-C9A7-728A-149F0434E294}"/>
              </a:ext>
            </a:extLst>
          </p:cNvPr>
          <p:cNvSpPr txBox="1"/>
          <p:nvPr/>
        </p:nvSpPr>
        <p:spPr>
          <a:xfrm>
            <a:off x="1247775" y="5075830"/>
            <a:ext cx="9815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Camera &amp; intensifier cables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1F199E-DADA-B347-F727-69C5E96891F3}"/>
              </a:ext>
            </a:extLst>
          </p:cNvPr>
          <p:cNvCxnSpPr>
            <a:cxnSpLocks/>
          </p:cNvCxnSpPr>
          <p:nvPr/>
        </p:nvCxnSpPr>
        <p:spPr>
          <a:xfrm flipH="1" flipV="1">
            <a:off x="1380289" y="3571875"/>
            <a:ext cx="238961" cy="142197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C3C3D1-1A2C-F0F9-471E-BCCB28A09069}"/>
              </a:ext>
            </a:extLst>
          </p:cNvPr>
          <p:cNvSpPr txBox="1"/>
          <p:nvPr/>
        </p:nvSpPr>
        <p:spPr>
          <a:xfrm>
            <a:off x="8972550" y="4206222"/>
            <a:ext cx="25336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This side of the arm is opposite the user.  Cables are routed to the sample location, then run down into the cable channel in the floor.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44DB57-1018-E03D-9C96-5247EE7A8481}"/>
              </a:ext>
            </a:extLst>
          </p:cNvPr>
          <p:cNvCxnSpPr>
            <a:cxnSpLocks/>
          </p:cNvCxnSpPr>
          <p:nvPr/>
        </p:nvCxnSpPr>
        <p:spPr>
          <a:xfrm flipH="1" flipV="1">
            <a:off x="9105064" y="2702267"/>
            <a:ext cx="238961" cy="1421979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1D27F2-FCFD-0E66-651E-A5DF5EB9F551}"/>
              </a:ext>
            </a:extLst>
          </p:cNvPr>
          <p:cNvSpPr txBox="1"/>
          <p:nvPr/>
        </p:nvSpPr>
        <p:spPr>
          <a:xfrm>
            <a:off x="6810375" y="5050390"/>
            <a:ext cx="25336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Sufficient cable slack will be provided here to accommodate the detector arm and sample table </a:t>
            </a:r>
            <a:r>
              <a:rPr lang="en-US" dirty="0" err="1"/>
              <a:t>table</a:t>
            </a:r>
            <a:r>
              <a:rPr lang="en-US" dirty="0"/>
              <a:t> rotations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8AAB1B-C061-87C9-5884-F22AF8873B2E}"/>
              </a:ext>
            </a:extLst>
          </p:cNvPr>
          <p:cNvCxnSpPr>
            <a:cxnSpLocks/>
          </p:cNvCxnSpPr>
          <p:nvPr/>
        </p:nvCxnSpPr>
        <p:spPr>
          <a:xfrm flipH="1" flipV="1">
            <a:off x="7228516" y="3797150"/>
            <a:ext cx="296234" cy="1196704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B53D6C-459D-91C3-3036-C328B3294DCE}"/>
              </a:ext>
            </a:extLst>
          </p:cNvPr>
          <p:cNvCxnSpPr>
            <a:cxnSpLocks/>
          </p:cNvCxnSpPr>
          <p:nvPr/>
        </p:nvCxnSpPr>
        <p:spPr>
          <a:xfrm>
            <a:off x="7828830" y="1281057"/>
            <a:ext cx="248370" cy="1234112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6F970E-3BC0-07FB-9575-CE9384A27D23}"/>
              </a:ext>
            </a:extLst>
          </p:cNvPr>
          <p:cNvSpPr txBox="1"/>
          <p:nvPr/>
        </p:nvSpPr>
        <p:spPr>
          <a:xfrm>
            <a:off x="6810375" y="671669"/>
            <a:ext cx="25336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Motor and encoder cable routes separately from the camera &amp; intensifier cables</a:t>
            </a:r>
          </a:p>
        </p:txBody>
      </p:sp>
    </p:spTree>
    <p:extLst>
      <p:ext uri="{BB962C8B-B14F-4D97-AF65-F5344CB8AC3E}">
        <p14:creationId xmlns:p14="http://schemas.microsoft.com/office/powerpoint/2010/main" val="795469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DE07B2-D608-57DA-BF43-A6EF2E420C68}"/>
              </a:ext>
            </a:extLst>
          </p:cNvPr>
          <p:cNvSpPr/>
          <p:nvPr/>
        </p:nvSpPr>
        <p:spPr>
          <a:xfrm>
            <a:off x="133350" y="6311264"/>
            <a:ext cx="1476375" cy="416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20F2B-07E1-5384-5160-954D7984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98B4C-14CD-8254-97F2-7F1D45F14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42" y="755305"/>
            <a:ext cx="8319829" cy="5913719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C285E7D7-6BA0-C4FF-CFF5-06A908B5C00D}"/>
              </a:ext>
            </a:extLst>
          </p:cNvPr>
          <p:cNvSpPr/>
          <p:nvPr/>
        </p:nvSpPr>
        <p:spPr>
          <a:xfrm>
            <a:off x="1810892" y="5304064"/>
            <a:ext cx="171450" cy="1306449"/>
          </a:xfrm>
          <a:prstGeom prst="leftBrace">
            <a:avLst>
              <a:gd name="adj1" fmla="val 6388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5F917-66AD-2890-97B7-CDC1064C2EB0}"/>
              </a:ext>
            </a:extLst>
          </p:cNvPr>
          <p:cNvSpPr txBox="1"/>
          <p:nvPr/>
        </p:nvSpPr>
        <p:spPr>
          <a:xfrm>
            <a:off x="429767" y="5661822"/>
            <a:ext cx="13811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These have been achieved by the motion systems</a:t>
            </a:r>
          </a:p>
        </p:txBody>
      </p:sp>
    </p:spTree>
    <p:extLst>
      <p:ext uri="{BB962C8B-B14F-4D97-AF65-F5344CB8AC3E}">
        <p14:creationId xmlns:p14="http://schemas.microsoft.com/office/powerpoint/2010/main" val="547024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7902-4BD7-2874-10F7-85111E32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Concerns from FMEA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CF1281-A801-0E73-E469-73A262293000}"/>
              </a:ext>
            </a:extLst>
          </p:cNvPr>
          <p:cNvGrpSpPr>
            <a:grpSpLocks noChangeAspect="1"/>
          </p:cNvGrpSpPr>
          <p:nvPr/>
        </p:nvGrpSpPr>
        <p:grpSpPr>
          <a:xfrm>
            <a:off x="8893398" y="0"/>
            <a:ext cx="3198233" cy="3291998"/>
            <a:chOff x="6298569" y="908649"/>
            <a:chExt cx="5668155" cy="58343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FE2527-C059-301E-CAF6-23DBAFC85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98569" y="908649"/>
              <a:ext cx="4606497" cy="5834332"/>
            </a:xfrm>
            <a:prstGeom prst="rect">
              <a:avLst/>
            </a:prstGeom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D1D6D56-A7BB-4EE7-D178-0CA8F171D703}"/>
                </a:ext>
              </a:extLst>
            </p:cNvPr>
            <p:cNvSpPr/>
            <p:nvPr/>
          </p:nvSpPr>
          <p:spPr>
            <a:xfrm rot="7647155">
              <a:off x="10367027" y="2503917"/>
              <a:ext cx="811504" cy="17091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DB2868-6EFF-5DDD-5CE7-FDCF1E42AF14}"/>
                </a:ext>
              </a:extLst>
            </p:cNvPr>
            <p:cNvSpPr txBox="1"/>
            <p:nvPr/>
          </p:nvSpPr>
          <p:spPr>
            <a:xfrm>
              <a:off x="10522944" y="1845965"/>
              <a:ext cx="1443780" cy="490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Neutrons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45823B1-5ED0-85C5-53E5-6CD449D0C5CE}"/>
                </a:ext>
              </a:extLst>
            </p:cNvPr>
            <p:cNvSpPr/>
            <p:nvPr/>
          </p:nvSpPr>
          <p:spPr>
            <a:xfrm rot="7647155">
              <a:off x="9283390" y="3853369"/>
              <a:ext cx="811504" cy="17091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F5174D1-4E32-B5BD-F0ED-DC54C40EEC93}"/>
                </a:ext>
              </a:extLst>
            </p:cNvPr>
            <p:cNvSpPr/>
            <p:nvPr/>
          </p:nvSpPr>
          <p:spPr>
            <a:xfrm rot="12961745">
              <a:off x="6738226" y="3545850"/>
              <a:ext cx="2357023" cy="17091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FA8F4-0E33-9A44-EFAE-0EDF4F3C8E13}"/>
                </a:ext>
              </a:extLst>
            </p:cNvPr>
            <p:cNvSpPr txBox="1"/>
            <p:nvPr/>
          </p:nvSpPr>
          <p:spPr>
            <a:xfrm>
              <a:off x="7777194" y="3197552"/>
              <a:ext cx="1249556" cy="49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</a:rPr>
                <a:t>Light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110F99-CFDA-EBB5-8DA5-1584C22C8994}"/>
                </a:ext>
              </a:extLst>
            </p:cNvPr>
            <p:cNvSpPr txBox="1"/>
            <p:nvPr/>
          </p:nvSpPr>
          <p:spPr>
            <a:xfrm>
              <a:off x="7839642" y="1190734"/>
              <a:ext cx="2006703" cy="45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200">
                  <a:solidFill>
                    <a:srgbClr val="0000FF"/>
                  </a:solidFill>
                  <a:latin typeface="+mn-lt"/>
                </a:defRPr>
              </a:lvl1pPr>
            </a:lstStyle>
            <a:p>
              <a:r>
                <a:rPr lang="en-US" dirty="0"/>
                <a:t>Camera lens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59A363-03A4-6ECF-A6FB-F4859974A6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9492" y="1596518"/>
              <a:ext cx="660485" cy="907190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tailEnd type="triangle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68C323-F190-AFFD-D0D3-564D6EF501DE}"/>
              </a:ext>
            </a:extLst>
          </p:cNvPr>
          <p:cNvGrpSpPr>
            <a:grpSpLocks noChangeAspect="1"/>
          </p:cNvGrpSpPr>
          <p:nvPr/>
        </p:nvGrpSpPr>
        <p:grpSpPr>
          <a:xfrm>
            <a:off x="7762542" y="2759697"/>
            <a:ext cx="4260496" cy="4020931"/>
            <a:chOff x="2488691" y="668779"/>
            <a:chExt cx="5793092" cy="54673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E22295-1FB8-0272-FB64-E134D191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8691" y="668779"/>
              <a:ext cx="5162551" cy="5467349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47B76B1-8DE5-3EC0-61D7-6967554D1F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1080" y="2140478"/>
              <a:ext cx="952904" cy="871775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tailEnd type="triangle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456495-80CA-B5BE-D063-D7A21FBCE24B}"/>
                </a:ext>
              </a:extLst>
            </p:cNvPr>
            <p:cNvSpPr txBox="1"/>
            <p:nvPr/>
          </p:nvSpPr>
          <p:spPr>
            <a:xfrm>
              <a:off x="6719996" y="1451043"/>
              <a:ext cx="1561787" cy="102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200">
                  <a:solidFill>
                    <a:srgbClr val="0000FF"/>
                  </a:solidFill>
                  <a:latin typeface="+mn-lt"/>
                </a:defRPr>
              </a:lvl1pPr>
            </a:lstStyle>
            <a:p>
              <a:r>
                <a:rPr lang="en-US" dirty="0"/>
                <a:t>Low voltage intensifier power cable (not shown)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714B7D3-7650-FC9F-DA1B-437EBA5B50FF}"/>
              </a:ext>
            </a:extLst>
          </p:cNvPr>
          <p:cNvSpPr txBox="1"/>
          <p:nvPr/>
        </p:nvSpPr>
        <p:spPr>
          <a:xfrm>
            <a:off x="7559650" y="623978"/>
            <a:ext cx="13728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User may want to open the light-tight box to change the lens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E8932CD-6BBA-A786-FE1B-CE92DE25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97" y="3335009"/>
            <a:ext cx="6650937" cy="3018166"/>
          </a:xfrm>
        </p:spPr>
        <p:txBody>
          <a:bodyPr/>
          <a:lstStyle/>
          <a:p>
            <a:r>
              <a:rPr lang="en-US" sz="1800" dirty="0"/>
              <a:t>A reasonable use-case is for the lens to be swapped out for one with a different focal length</a:t>
            </a:r>
          </a:p>
          <a:p>
            <a:r>
              <a:rPr lang="en-US" sz="1800" dirty="0"/>
              <a:t>Opening the lid of the light-tight scintillator housing to access the lens can cause damage to the intensifier if the intensifier is not powered off first</a:t>
            </a:r>
          </a:p>
          <a:p>
            <a:pPr lvl="1"/>
            <a:r>
              <a:rPr lang="en-US" sz="1400" dirty="0"/>
              <a:t>there are no controls in place to prevent this &amp; it will be easy to forget the power off step</a:t>
            </a:r>
          </a:p>
          <a:p>
            <a:r>
              <a:rPr lang="en-US" sz="1800" dirty="0"/>
              <a:t>Recommendation from the FMEA is to design the lid and intensifier power cable routing such that the lid cannot be removed without unplugging the intensifier power</a:t>
            </a:r>
            <a:endParaRPr lang="en-US" sz="1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A7B0D1-21A1-6693-6B00-1A33DCE8D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3" y="1159414"/>
            <a:ext cx="7021711" cy="18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8B64A-2CEA-E4BF-16AC-F39E04714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4B643A-AC6F-B5E1-C519-18495D0BD3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7020" indent="-287020"/>
            <a:endParaRPr lang="en-US" sz="2800" dirty="0"/>
          </a:p>
          <a:p>
            <a:pPr marL="287020" indent="-287020"/>
            <a:r>
              <a:rPr lang="en-US" sz="2800" dirty="0"/>
              <a:t>QIKR Detector</a:t>
            </a:r>
          </a:p>
          <a:p>
            <a:pPr marL="287020" indent="-287020"/>
            <a:endParaRPr lang="en-US" sz="2800" dirty="0"/>
          </a:p>
          <a:p>
            <a:pPr marL="287020" indent="-287020"/>
            <a:r>
              <a:rPr lang="en-US" sz="2800" dirty="0"/>
              <a:t>QIKR Beam Monitor (Overview)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BF691-FA31-10D5-614B-C59709440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/>
              <a:t>Not</a:t>
            </a:r>
            <a:r>
              <a:rPr lang="en-US"/>
              <a:t> Included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F07C73-F40E-AB54-CB04-A19ED7DAE1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7020" indent="-287020"/>
            <a:endParaRPr lang="en-US" sz="2800" dirty="0"/>
          </a:p>
          <a:p>
            <a:pPr marL="287020" indent="-287020"/>
            <a:r>
              <a:rPr lang="en-US" sz="2800" dirty="0"/>
              <a:t>Details of QIKR Beam Monitor design… this is a design that is copied from ILL</a:t>
            </a:r>
            <a:endParaRPr lang="en-US" sz="2800" dirty="0">
              <a:latin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8A0FF-19C5-9BD8-1CB7-4277DBFC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Scope</a:t>
            </a:r>
          </a:p>
        </p:txBody>
      </p:sp>
    </p:spTree>
    <p:extLst>
      <p:ext uri="{BB962C8B-B14F-4D97-AF65-F5344CB8AC3E}">
        <p14:creationId xmlns:p14="http://schemas.microsoft.com/office/powerpoint/2010/main" val="2168325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D23431-AB20-AF7D-8507-5C050543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4E1A19-4881-A327-D87E-F377F74F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Detector is effectively a COTS part, customized as needed by LoskoVision</a:t>
            </a:r>
          </a:p>
          <a:p>
            <a:pPr lvl="1"/>
            <a:r>
              <a:rPr lang="en-US" dirty="0"/>
              <a:t>Shielding is fabricated</a:t>
            </a:r>
          </a:p>
          <a:p>
            <a:r>
              <a:rPr lang="en-US" sz="2400" dirty="0"/>
              <a:t>Competitive bid </a:t>
            </a:r>
            <a:r>
              <a:rPr lang="en-US" sz="2400" u="sng" dirty="0"/>
              <a:t>not</a:t>
            </a:r>
            <a:r>
              <a:rPr lang="en-US" sz="2400" dirty="0"/>
              <a:t> possible on the detector, </a:t>
            </a:r>
            <a:r>
              <a:rPr lang="en-US" sz="2400" u="sng" dirty="0"/>
              <a:t>is</a:t>
            </a:r>
            <a:r>
              <a:rPr lang="en-US" sz="2400" dirty="0"/>
              <a:t> possible with the shielding</a:t>
            </a:r>
          </a:p>
          <a:p>
            <a:r>
              <a:rPr lang="en-US" sz="2400" dirty="0"/>
              <a:t>Shielding components are available from US distributors</a:t>
            </a:r>
          </a:p>
          <a:p>
            <a:r>
              <a:rPr lang="en-US" sz="2400" dirty="0"/>
              <a:t>No expected supplier constraints (unless LoskoVision closes before STS orders parts)</a:t>
            </a:r>
          </a:p>
          <a:p>
            <a:r>
              <a:rPr lang="en-US" sz="2400" dirty="0"/>
              <a:t>No exotic or hard-to-obtain materials</a:t>
            </a:r>
          </a:p>
        </p:txBody>
      </p:sp>
    </p:spTree>
    <p:extLst>
      <p:ext uri="{BB962C8B-B14F-4D97-AF65-F5344CB8AC3E}">
        <p14:creationId xmlns:p14="http://schemas.microsoft.com/office/powerpoint/2010/main" val="2297850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A476-EDD4-B43D-467D-D273007E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6140-89A5-70F6-C23C-9AD68E773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fabricated parts will be build-to-print</a:t>
            </a:r>
          </a:p>
          <a:p>
            <a:r>
              <a:rPr lang="en-US" sz="2400" dirty="0"/>
              <a:t>Detector will be built to a specification</a:t>
            </a:r>
          </a:p>
          <a:p>
            <a:r>
              <a:rPr lang="en-US" sz="2400" dirty="0"/>
              <a:t>Assembly of shielding will be done in-house, as will some small amount of assembly for the detector</a:t>
            </a:r>
          </a:p>
        </p:txBody>
      </p:sp>
    </p:spTree>
    <p:extLst>
      <p:ext uri="{BB962C8B-B14F-4D97-AF65-F5344CB8AC3E}">
        <p14:creationId xmlns:p14="http://schemas.microsoft.com/office/powerpoint/2010/main" val="197572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8A15-3843-E976-E284-0AADA885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8037-5827-05C5-A75D-60525246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18354"/>
            <a:ext cx="11430000" cy="4393980"/>
          </a:xfrm>
        </p:spPr>
        <p:txBody>
          <a:bodyPr/>
          <a:lstStyle/>
          <a:p>
            <a:r>
              <a:rPr lang="en-US" sz="2400" dirty="0"/>
              <a:t>The detector platform will be installed using the cave overhead monorail hoist</a:t>
            </a:r>
          </a:p>
          <a:p>
            <a:r>
              <a:rPr lang="en-US" sz="2400" dirty="0"/>
              <a:t>The detector and shielding will be placed on the platform manually, then will be aligned to the sample location using the six-strut linkages</a:t>
            </a:r>
            <a:endParaRPr lang="en-US" sz="2000" dirty="0"/>
          </a:p>
          <a:p>
            <a:r>
              <a:rPr lang="en-US" sz="2400" dirty="0"/>
              <a:t>SNS technicians &amp; engineers will do final adjustments, connect cabling, test component function while connected to bunker air &amp; instrument power, PPS, ICS</a:t>
            </a:r>
          </a:p>
        </p:txBody>
      </p:sp>
    </p:spTree>
    <p:extLst>
      <p:ext uri="{BB962C8B-B14F-4D97-AF65-F5344CB8AC3E}">
        <p14:creationId xmlns:p14="http://schemas.microsoft.com/office/powerpoint/2010/main" val="4063537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5EF1-FE3A-EDAE-B3A7-684AB108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Costs &amp; Labor Hours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24A07B-35E7-BF31-A689-4888DB7DE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06628"/>
              </p:ext>
            </p:extLst>
          </p:nvPr>
        </p:nvGraphicFramePr>
        <p:xfrm>
          <a:off x="2263870" y="1190449"/>
          <a:ext cx="766426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65">
                  <a:extLst>
                    <a:ext uri="{9D8B030D-6E8A-4147-A177-3AD203B41FA5}">
                      <a16:colId xmlns:a16="http://schemas.microsoft.com/office/drawing/2014/main" val="3339248246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1101946181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2228989081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2375342909"/>
                    </a:ext>
                  </a:extLst>
                </a:gridCol>
              </a:tblGrid>
              <a:tr h="298496">
                <a:tc>
                  <a:txBody>
                    <a:bodyPr/>
                    <a:lstStyle/>
                    <a:p>
                      <a:r>
                        <a:rPr lang="en-US" sz="1600" dirty="0"/>
                        <a:t>Shutter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COTS Mat’l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Labor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Labor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48743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$1,134,522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$166,638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94880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Current Design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$544,236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$168,462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28255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-$590,286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+$1,824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+16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9245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55BDB7-2BAA-2873-9A00-1361BFA55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91175"/>
              </p:ext>
            </p:extLst>
          </p:nvPr>
        </p:nvGraphicFramePr>
        <p:xfrm>
          <a:off x="2263870" y="3157639"/>
          <a:ext cx="766426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65">
                  <a:extLst>
                    <a:ext uri="{9D8B030D-6E8A-4147-A177-3AD203B41FA5}">
                      <a16:colId xmlns:a16="http://schemas.microsoft.com/office/drawing/2014/main" val="1827740346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3740552144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1664169746"/>
                    </a:ext>
                  </a:extLst>
                </a:gridCol>
                <a:gridCol w="1916065">
                  <a:extLst>
                    <a:ext uri="{9D8B030D-6E8A-4147-A177-3AD203B41FA5}">
                      <a16:colId xmlns:a16="http://schemas.microsoft.com/office/drawing/2014/main" val="2894813445"/>
                    </a:ext>
                  </a:extLst>
                </a:gridCol>
              </a:tblGrid>
              <a:tr h="322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P6 vs. Current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Labor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Procure/Asm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Install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942090"/>
                  </a:ext>
                </a:extLst>
              </a:tr>
              <a:tr h="322710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43085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19027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designer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46742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technician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57247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Davis-Bacon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708603"/>
                  </a:ext>
                </a:extLst>
              </a:tr>
              <a:tr h="32271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Current</a:t>
                      </a:r>
                      <a:br>
                        <a:rPr lang="en-US" sz="1600" b="1"/>
                      </a:br>
                      <a:r>
                        <a:rPr lang="en-US" sz="1600" b="1"/>
                        <a:t>Design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6252793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43189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technician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92021"/>
                  </a:ext>
                </a:extLst>
              </a:tr>
              <a:tr h="32271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Davis-Bacon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9573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C839A4-1A89-CBD3-09D8-F60DB6360404}"/>
              </a:ext>
            </a:extLst>
          </p:cNvPr>
          <p:cNvSpPr txBox="1"/>
          <p:nvPr/>
        </p:nvSpPr>
        <p:spPr>
          <a:xfrm>
            <a:off x="2169309" y="89215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Costs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9A0C1-DB0B-54D0-E5F6-DF88F78C2769}"/>
              </a:ext>
            </a:extLst>
          </p:cNvPr>
          <p:cNvSpPr txBox="1"/>
          <p:nvPr/>
        </p:nvSpPr>
        <p:spPr>
          <a:xfrm>
            <a:off x="2169309" y="284796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Labor 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5CBAC-68F0-6C80-C940-E4F45E4AD0AE}"/>
              </a:ext>
            </a:extLst>
          </p:cNvPr>
          <p:cNvSpPr txBox="1"/>
          <p:nvPr/>
        </p:nvSpPr>
        <p:spPr>
          <a:xfrm>
            <a:off x="10022692" y="4655069"/>
            <a:ext cx="1837075" cy="8679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ICS has additional hours for install, not funded from the Instrument budget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54744F-4C23-544C-F7D4-B6761C8E4DCD}"/>
              </a:ext>
            </a:extLst>
          </p:cNvPr>
          <p:cNvCxnSpPr>
            <a:cxnSpLocks/>
          </p:cNvCxnSpPr>
          <p:nvPr/>
        </p:nvCxnSpPr>
        <p:spPr>
          <a:xfrm flipH="1">
            <a:off x="9429750" y="1076825"/>
            <a:ext cx="592941" cy="94247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41AD58-E760-123A-C38E-B126F506054E}"/>
              </a:ext>
            </a:extLst>
          </p:cNvPr>
          <p:cNvSpPr txBox="1"/>
          <p:nvPr/>
        </p:nvSpPr>
        <p:spPr>
          <a:xfrm>
            <a:off x="9928130" y="79590"/>
            <a:ext cx="2171258" cy="10618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Current Design labor hours include an additional 16 technician hours for detector shielding assembly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980F8-79BE-1F61-7A1C-D48BAAE8ECD4}"/>
              </a:ext>
            </a:extLst>
          </p:cNvPr>
          <p:cNvSpPr txBox="1"/>
          <p:nvPr/>
        </p:nvSpPr>
        <p:spPr>
          <a:xfrm>
            <a:off x="2240985" y="6526503"/>
            <a:ext cx="8279142" cy="2862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aseline="30000" dirty="0">
                <a:latin typeface="+mn-lt"/>
              </a:rPr>
              <a:t>*</a:t>
            </a:r>
            <a:r>
              <a:rPr lang="en-US" sz="1400" dirty="0">
                <a:latin typeface="+mn-lt"/>
              </a:rPr>
              <a:t>details of the shielding and detector costs for the </a:t>
            </a:r>
            <a:r>
              <a:rPr lang="en-US" sz="1400" dirty="0"/>
              <a:t>current design are </a:t>
            </a:r>
            <a:r>
              <a:rPr lang="en-US" sz="1400" dirty="0">
                <a:latin typeface="+mn-lt"/>
              </a:rPr>
              <a:t>shown on </a:t>
            </a:r>
            <a:r>
              <a:rPr lang="en-US" sz="1400" dirty="0">
                <a:latin typeface="+mn-lt"/>
                <a:hlinkClick r:id="rId2" action="ppaction://hlinksldjump"/>
              </a:rPr>
              <a:t>slides 46-47</a:t>
            </a:r>
            <a:endParaRPr lang="en-US" sz="1400" dirty="0"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3C8A76-50A8-CEEF-179A-5565523467A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926715" y="1973134"/>
            <a:ext cx="521210" cy="461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6C49C8-867F-844E-ACBF-27BF8D6890B5}"/>
              </a:ext>
            </a:extLst>
          </p:cNvPr>
          <p:cNvSpPr txBox="1"/>
          <p:nvPr/>
        </p:nvSpPr>
        <p:spPr>
          <a:xfrm>
            <a:off x="187173" y="1539169"/>
            <a:ext cx="1739542" cy="8679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Includes detector and shieldin</a:t>
            </a:r>
            <a:r>
              <a:rPr lang="en-US" sz="1400" b="1" dirty="0"/>
              <a:t>g costs for a single camera design</a:t>
            </a:r>
            <a:endParaRPr lang="en-US" sz="1400" b="1" dirty="0">
              <a:latin typeface="+mn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CB047C-79EE-9A41-6C5D-C50C9ACE04CC}"/>
              </a:ext>
            </a:extLst>
          </p:cNvPr>
          <p:cNvSpPr/>
          <p:nvPr/>
        </p:nvSpPr>
        <p:spPr>
          <a:xfrm>
            <a:off x="1898140" y="2085975"/>
            <a:ext cx="2559559" cy="745668"/>
          </a:xfrm>
          <a:custGeom>
            <a:avLst/>
            <a:gdLst>
              <a:gd name="connsiteX0" fmla="*/ 0 w 2600325"/>
              <a:gd name="connsiteY0" fmla="*/ 666750 h 745864"/>
              <a:gd name="connsiteX1" fmla="*/ 2066925 w 2600325"/>
              <a:gd name="connsiteY1" fmla="*/ 685800 h 745864"/>
              <a:gd name="connsiteX2" fmla="*/ 2600325 w 2600325"/>
              <a:gd name="connsiteY2" fmla="*/ 0 h 745864"/>
              <a:gd name="connsiteX0" fmla="*/ 0 w 2629683"/>
              <a:gd name="connsiteY0" fmla="*/ 942126 h 954371"/>
              <a:gd name="connsiteX1" fmla="*/ 2096283 w 2629683"/>
              <a:gd name="connsiteY1" fmla="*/ 685800 h 954371"/>
              <a:gd name="connsiteX2" fmla="*/ 2629683 w 2629683"/>
              <a:gd name="connsiteY2" fmla="*/ 0 h 954371"/>
              <a:gd name="connsiteX0" fmla="*/ 0 w 2629683"/>
              <a:gd name="connsiteY0" fmla="*/ 842990 h 862318"/>
              <a:gd name="connsiteX1" fmla="*/ 2096283 w 2629683"/>
              <a:gd name="connsiteY1" fmla="*/ 685800 h 862318"/>
              <a:gd name="connsiteX2" fmla="*/ 2629683 w 2629683"/>
              <a:gd name="connsiteY2" fmla="*/ 0 h 8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9683" h="862318">
                <a:moveTo>
                  <a:pt x="0" y="842990"/>
                </a:moveTo>
                <a:cubicBezTo>
                  <a:pt x="816769" y="908077"/>
                  <a:pt x="1662896" y="796925"/>
                  <a:pt x="2096283" y="685800"/>
                </a:cubicBezTo>
                <a:cubicBezTo>
                  <a:pt x="2529671" y="574675"/>
                  <a:pt x="2579677" y="287337"/>
                  <a:pt x="2629683" y="0"/>
                </a:cubicBezTo>
              </a:path>
            </a:pathLst>
          </a:custGeom>
          <a:ln w="38100">
            <a:solidFill>
              <a:srgbClr val="FFFF00"/>
            </a:solidFill>
            <a:tailEnd type="triangle"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28E9EC-6EDA-E97C-05C7-85BCBFF23E29}"/>
              </a:ext>
            </a:extLst>
          </p:cNvPr>
          <p:cNvSpPr txBox="1"/>
          <p:nvPr/>
        </p:nvSpPr>
        <p:spPr>
          <a:xfrm>
            <a:off x="114300" y="2707610"/>
            <a:ext cx="1841685" cy="14496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For a 2-camera design, this cost would go to $864,663 for the camera asm plus ~$30,000 additional for the shielding</a:t>
            </a:r>
          </a:p>
        </p:txBody>
      </p:sp>
    </p:spTree>
    <p:extLst>
      <p:ext uri="{BB962C8B-B14F-4D97-AF65-F5344CB8AC3E}">
        <p14:creationId xmlns:p14="http://schemas.microsoft.com/office/powerpoint/2010/main" val="4098285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BED8-1344-923E-A101-AF0D8E54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68D0-9ADA-74E8-C436-C07E0D41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88829"/>
            <a:ext cx="11430000" cy="4642291"/>
          </a:xfrm>
        </p:spPr>
        <p:txBody>
          <a:bodyPr/>
          <a:lstStyle/>
          <a:p>
            <a:r>
              <a:rPr lang="en-US" sz="2400" dirty="0"/>
              <a:t>Component weights are within the capacity of the motion components to support them</a:t>
            </a:r>
          </a:p>
          <a:p>
            <a:r>
              <a:rPr lang="en-US" sz="2400" dirty="0"/>
              <a:t>Cost is within the P6 budget, even if a 2-camera solution is used</a:t>
            </a:r>
          </a:p>
          <a:p>
            <a:r>
              <a:rPr lang="en-US" sz="2400" dirty="0"/>
              <a:t>Detector and beam monitor both fit well in the space allotted to them</a:t>
            </a:r>
          </a:p>
          <a:p>
            <a:pPr lvl="1"/>
            <a:r>
              <a:rPr lang="en-US" sz="1600" dirty="0"/>
              <a:t>There is room to grow the detector should the decision be to go with dual cameras in the detector</a:t>
            </a:r>
          </a:p>
          <a:p>
            <a:r>
              <a:rPr lang="en-US" sz="2400" dirty="0"/>
              <a:t>There is some concern with acquiring the beam monitor, but this is not a critical component for QIKR</a:t>
            </a:r>
          </a:p>
          <a:p>
            <a:r>
              <a:rPr lang="en-US" sz="2400" dirty="0"/>
              <a:t>The detector is single-sourced with LoskoVision, but ORNL is allowed to produce cameras on its own (if needed) once the contract with LoskoVision is established</a:t>
            </a:r>
          </a:p>
        </p:txBody>
      </p:sp>
    </p:spTree>
    <p:extLst>
      <p:ext uri="{BB962C8B-B14F-4D97-AF65-F5344CB8AC3E}">
        <p14:creationId xmlns:p14="http://schemas.microsoft.com/office/powerpoint/2010/main" val="2246223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595ED-18F9-DD78-691C-E7FB76E5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051000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DD6E-0B13-E7BD-16E8-1748A9C6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Cost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2A409-A4D8-C64E-E957-E536E40CF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2734"/>
            <a:ext cx="11430000" cy="4947091"/>
          </a:xfrm>
        </p:spPr>
        <p:txBody>
          <a:bodyPr/>
          <a:lstStyle/>
          <a:p>
            <a:r>
              <a:rPr lang="en-US" dirty="0"/>
              <a:t>Cost estimates in 2024 dollars:</a:t>
            </a:r>
          </a:p>
          <a:p>
            <a:pPr lvl="1"/>
            <a:r>
              <a:rPr lang="en-US" dirty="0"/>
              <a:t>$133,000		TimePix3 camera			</a:t>
            </a:r>
            <a:r>
              <a:rPr lang="en-US" dirty="0">
                <a:solidFill>
                  <a:srgbClr val="0000FF"/>
                </a:solidFill>
              </a:rPr>
              <a:t>double this for 2-camera design</a:t>
            </a:r>
          </a:p>
          <a:p>
            <a:pPr lvl="1"/>
            <a:r>
              <a:rPr lang="en-US" dirty="0"/>
              <a:t>$50,000		Intensifier			</a:t>
            </a:r>
            <a:r>
              <a:rPr lang="en-US" dirty="0">
                <a:solidFill>
                  <a:srgbClr val="0000FF"/>
                </a:solidFill>
              </a:rPr>
              <a:t>double this for 2-camera design</a:t>
            </a:r>
          </a:p>
          <a:p>
            <a:pPr lvl="1"/>
            <a:r>
              <a:rPr lang="en-US" dirty="0"/>
              <a:t>$45,000		Enclosure + motor + controller + cables + mirror</a:t>
            </a:r>
          </a:p>
          <a:p>
            <a:pPr lvl="1"/>
            <a:r>
              <a:rPr lang="en-US" dirty="0"/>
              <a:t>$4,000 		Scintillator		</a:t>
            </a:r>
            <a:r>
              <a:rPr lang="en-US" dirty="0">
                <a:solidFill>
                  <a:srgbClr val="0000FF"/>
                </a:solidFill>
              </a:rPr>
              <a:t> 	double this for 2-camera design</a:t>
            </a:r>
            <a:endParaRPr lang="en-US" dirty="0"/>
          </a:p>
          <a:p>
            <a:pPr lvl="1"/>
            <a:r>
              <a:rPr lang="en-US" dirty="0"/>
              <a:t>$2,000		Lens			</a:t>
            </a:r>
            <a:r>
              <a:rPr lang="en-US" dirty="0">
                <a:solidFill>
                  <a:srgbClr val="0000FF"/>
                </a:solidFill>
              </a:rPr>
              <a:t> 	double this for 2-camera design</a:t>
            </a:r>
            <a:endParaRPr lang="en-US" dirty="0"/>
          </a:p>
          <a:p>
            <a:pPr lvl="1"/>
            <a:r>
              <a:rPr lang="en-US" dirty="0"/>
              <a:t>$50,000		Design Costs for Enclosure (NRE)</a:t>
            </a:r>
          </a:p>
          <a:p>
            <a:pPr lvl="1"/>
            <a:r>
              <a:rPr lang="en-US" b="1" u="sng" dirty="0"/>
              <a:t>$284,000</a:t>
            </a:r>
            <a:r>
              <a:rPr lang="en-US" dirty="0"/>
              <a:t>		</a:t>
            </a:r>
            <a:r>
              <a:rPr lang="en-US" b="1" u="sng" dirty="0"/>
              <a:t>TOTAL</a:t>
            </a:r>
            <a:r>
              <a:rPr lang="en-US" b="1" dirty="0"/>
              <a:t> (2024)</a:t>
            </a:r>
            <a:r>
              <a:rPr lang="en-US" dirty="0"/>
              <a:t>			</a:t>
            </a:r>
            <a:r>
              <a:rPr lang="en-US" dirty="0">
                <a:solidFill>
                  <a:srgbClr val="0000FF"/>
                </a:solidFill>
              </a:rPr>
              <a:t>$473,000 for 2-camera design</a:t>
            </a:r>
            <a:endParaRPr lang="en-US" b="1" u="sng" dirty="0">
              <a:solidFill>
                <a:srgbClr val="0000FF"/>
              </a:solidFill>
            </a:endParaRPr>
          </a:p>
          <a:p>
            <a:r>
              <a:rPr lang="en-US" dirty="0"/>
              <a:t>Cost estimates in 2031 dollars (last year of procurement)</a:t>
            </a:r>
          </a:p>
          <a:p>
            <a:pPr lvl="1"/>
            <a:r>
              <a:rPr lang="en-US" dirty="0"/>
              <a:t>$519,163		Total 1-camera design costs</a:t>
            </a:r>
          </a:p>
          <a:p>
            <a:pPr lvl="1"/>
            <a:r>
              <a:rPr lang="en-US" dirty="0"/>
              <a:t>$26,897		Shielding including additional labor (see next slide)</a:t>
            </a:r>
          </a:p>
          <a:p>
            <a:pPr lvl="1"/>
            <a:r>
              <a:rPr lang="en-US" b="1" u="sng" dirty="0"/>
              <a:t>$546,060</a:t>
            </a:r>
            <a:r>
              <a:rPr lang="en-US" dirty="0"/>
              <a:t>		</a:t>
            </a:r>
            <a:r>
              <a:rPr lang="en-US" b="1" u="sng" dirty="0"/>
              <a:t>TOTAL</a:t>
            </a:r>
            <a:r>
              <a:rPr lang="en-US" b="1" dirty="0"/>
              <a:t> (2031)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14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3B6F2-3197-F2B9-F4B5-BAE0BA050E92}"/>
              </a:ext>
            </a:extLst>
          </p:cNvPr>
          <p:cNvSpPr/>
          <p:nvPr/>
        </p:nvSpPr>
        <p:spPr>
          <a:xfrm>
            <a:off x="133350" y="6311264"/>
            <a:ext cx="1476375" cy="416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320E9-3484-12D3-CBBE-572AFE36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Shielding Cost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9E56-27C4-273A-1AD0-B437EADC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72709"/>
            <a:ext cx="11430000" cy="5185216"/>
          </a:xfrm>
        </p:spPr>
        <p:txBody>
          <a:bodyPr/>
          <a:lstStyle/>
          <a:p>
            <a:r>
              <a:rPr lang="en-US" sz="2400" dirty="0"/>
              <a:t>Aluminum plates are priced at $6.50/</a:t>
            </a:r>
            <a:r>
              <a:rPr lang="en-US" sz="2400" dirty="0" err="1"/>
              <a:t>lb</a:t>
            </a:r>
            <a:r>
              <a:rPr lang="en-US" sz="2400" dirty="0"/>
              <a:t> in 2024 dollars, $8/</a:t>
            </a:r>
            <a:r>
              <a:rPr lang="en-US" sz="2400" dirty="0" err="1"/>
              <a:t>lb</a:t>
            </a:r>
            <a:r>
              <a:rPr lang="en-US" sz="2400" dirty="0"/>
              <a:t> in 2031 using 3% escalation per year</a:t>
            </a:r>
          </a:p>
          <a:p>
            <a:pPr lvl="1"/>
            <a:r>
              <a:rPr lang="en-US" sz="1600" dirty="0"/>
              <a:t>Assume a $500 charge per plate for machining</a:t>
            </a:r>
          </a:p>
          <a:p>
            <a:pPr lvl="1"/>
            <a:r>
              <a:rPr lang="en-US" sz="1600" b="1" dirty="0"/>
              <a:t>Total costs = $7,454</a:t>
            </a:r>
          </a:p>
          <a:p>
            <a:r>
              <a:rPr lang="en-US" sz="2400" dirty="0"/>
              <a:t>5% Borated Polyethylene blocks cost $6,945 (tax and delivery included) in 2024 dollars, $8540 in 2031.  Converted that into cost/volume to calculate PE shielding cost for each piece</a:t>
            </a:r>
          </a:p>
          <a:p>
            <a:pPr lvl="1"/>
            <a:r>
              <a:rPr lang="en-US" sz="1600" dirty="0"/>
              <a:t>Assume $500 charge per piece for machining</a:t>
            </a:r>
          </a:p>
          <a:p>
            <a:pPr lvl="1"/>
            <a:r>
              <a:rPr lang="en-US" sz="1600" dirty="0"/>
              <a:t> </a:t>
            </a:r>
            <a:r>
              <a:rPr lang="en-US" sz="1600" b="1" dirty="0"/>
              <a:t>Total costs = $15,354</a:t>
            </a:r>
          </a:p>
          <a:p>
            <a:r>
              <a:rPr lang="en-US" sz="2400" dirty="0"/>
              <a:t>5mm thick Mirrobor, 0.5m x 1m was quoted at $1,060/m</a:t>
            </a:r>
            <a:r>
              <a:rPr lang="en-US" sz="2400" baseline="30000" dirty="0"/>
              <a:t>2</a:t>
            </a:r>
            <a:r>
              <a:rPr lang="en-US" sz="2400" dirty="0"/>
              <a:t> in 2022, estimated to cost $1,510/m</a:t>
            </a:r>
            <a:r>
              <a:rPr lang="en-US" sz="2400" baseline="30000" dirty="0"/>
              <a:t>2</a:t>
            </a:r>
            <a:r>
              <a:rPr lang="en-US" sz="2400" dirty="0"/>
              <a:t> in 2031</a:t>
            </a:r>
          </a:p>
          <a:p>
            <a:pPr lvl="1"/>
            <a:r>
              <a:rPr lang="en-US" sz="1600" dirty="0"/>
              <a:t>Assume 2 man-days of technician hours to cut and assemble the Mirrobor (16hrs @ $114/</a:t>
            </a:r>
            <a:r>
              <a:rPr lang="en-US" sz="1600" dirty="0" err="1"/>
              <a:t>hr</a:t>
            </a:r>
            <a:r>
              <a:rPr lang="en-US" sz="1600" dirty="0"/>
              <a:t> = $1,824)</a:t>
            </a:r>
          </a:p>
          <a:p>
            <a:pPr lvl="1"/>
            <a:r>
              <a:rPr lang="en-US" sz="1600" dirty="0"/>
              <a:t>Total area of Mirrobor needed = 1,292,960mm</a:t>
            </a:r>
            <a:r>
              <a:rPr lang="en-US" sz="1600" baseline="30000" dirty="0"/>
              <a:t>2</a:t>
            </a:r>
            <a:r>
              <a:rPr lang="en-US" sz="1600" dirty="0"/>
              <a:t> = 3 panels of 0.5m x 1m Mirrobor needed ($2,265)</a:t>
            </a:r>
          </a:p>
          <a:p>
            <a:pPr lvl="1"/>
            <a:r>
              <a:rPr lang="en-US" sz="1600" b="1" dirty="0"/>
              <a:t>Total costs</a:t>
            </a:r>
            <a:r>
              <a:rPr lang="en-US" sz="1600" dirty="0"/>
              <a:t> </a:t>
            </a:r>
            <a:r>
              <a:rPr lang="en-US" sz="1600" b="1" dirty="0"/>
              <a:t>$4,089</a:t>
            </a:r>
          </a:p>
        </p:txBody>
      </p:sp>
    </p:spTree>
    <p:extLst>
      <p:ext uri="{BB962C8B-B14F-4D97-AF65-F5344CB8AC3E}">
        <p14:creationId xmlns:p14="http://schemas.microsoft.com/office/powerpoint/2010/main" val="314751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E3C7C9-EDDB-B7AE-4B15-D00EA38FEA0C}"/>
              </a:ext>
            </a:extLst>
          </p:cNvPr>
          <p:cNvSpPr/>
          <p:nvPr/>
        </p:nvSpPr>
        <p:spPr>
          <a:xfrm>
            <a:off x="145279" y="6358071"/>
            <a:ext cx="1555334" cy="418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AB89A2-DE34-1138-B7D5-4D12497F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Requirements, CQLD, Interface, FMEA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503E8-886C-AF95-53B6-AE738627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0150"/>
            <a:ext cx="11430000" cy="5591563"/>
          </a:xfrm>
        </p:spPr>
        <p:txBody>
          <a:bodyPr/>
          <a:lstStyle/>
          <a:p>
            <a:r>
              <a:rPr lang="en-US" sz="2000" b="1" dirty="0"/>
              <a:t>Requirements Documents</a:t>
            </a:r>
            <a:r>
              <a:rPr lang="en-US" sz="2000" dirty="0"/>
              <a:t>:</a:t>
            </a:r>
          </a:p>
          <a:p>
            <a:pPr lvl="1"/>
            <a:r>
              <a:rPr lang="en-US" dirty="0"/>
              <a:t>QIKR Instrument Requirements: 		</a:t>
            </a:r>
            <a:r>
              <a:rPr lang="en-US" b="1" u="sng" dirty="0"/>
              <a:t>S04080100-SRD10000-R02</a:t>
            </a:r>
            <a:r>
              <a:rPr lang="en-US" dirty="0"/>
              <a:t>	(not released)</a:t>
            </a:r>
          </a:p>
          <a:p>
            <a:pPr lvl="2"/>
            <a:r>
              <a:rPr lang="en-US" dirty="0"/>
              <a:t>The latest revision (R02) has not been released yet, awaiting optics alignment updates</a:t>
            </a:r>
          </a:p>
          <a:p>
            <a:r>
              <a:rPr lang="en-US" sz="2000" b="1" dirty="0"/>
              <a:t>CQLD Detector</a:t>
            </a:r>
            <a:r>
              <a:rPr lang="en-US" sz="2000" dirty="0"/>
              <a:t>: </a:t>
            </a:r>
          </a:p>
          <a:p>
            <a:pPr lvl="1"/>
            <a:r>
              <a:rPr lang="en-US" dirty="0"/>
              <a:t>Quality Level 2, Configuration Level 3: 		</a:t>
            </a:r>
            <a:r>
              <a:rPr lang="en-US" b="1" u="sng" dirty="0"/>
              <a:t>S04080500-QAI10000-R00</a:t>
            </a:r>
            <a:r>
              <a:rPr lang="en-US" b="1" dirty="0"/>
              <a:t>	</a:t>
            </a:r>
            <a:r>
              <a:rPr lang="en-US" dirty="0"/>
              <a:t>(released)</a:t>
            </a:r>
          </a:p>
          <a:p>
            <a:pPr lvl="2"/>
            <a:r>
              <a:rPr lang="en-US" dirty="0"/>
              <a:t>Quality Level 2 is primarily because of the impact to the user of a detector failure on QIKR (there is only one detector per beamline)</a:t>
            </a:r>
          </a:p>
          <a:p>
            <a:r>
              <a:rPr lang="en-US" sz="2000" b="1" dirty="0"/>
              <a:t>CQLD Beam Monitor</a:t>
            </a:r>
            <a:r>
              <a:rPr lang="en-US" sz="2000" dirty="0"/>
              <a:t>: </a:t>
            </a:r>
          </a:p>
          <a:p>
            <a:pPr lvl="1"/>
            <a:r>
              <a:rPr lang="en-US" dirty="0"/>
              <a:t>Quality Level 3, Configuration Level 3: 		</a:t>
            </a:r>
            <a:r>
              <a:rPr lang="en-US" b="1" u="sng" dirty="0"/>
              <a:t>S04080500-QAI10001-R00</a:t>
            </a:r>
            <a:r>
              <a:rPr lang="en-US" b="1" dirty="0"/>
              <a:t>	</a:t>
            </a:r>
            <a:r>
              <a:rPr lang="en-US" dirty="0"/>
              <a:t>(released)</a:t>
            </a:r>
          </a:p>
          <a:p>
            <a:r>
              <a:rPr lang="en-US" sz="2000" b="1" dirty="0"/>
              <a:t>Interface Documents</a:t>
            </a:r>
            <a:r>
              <a:rPr lang="en-US" sz="2000" dirty="0"/>
              <a:t>:</a:t>
            </a:r>
          </a:p>
          <a:p>
            <a:pPr lvl="1"/>
            <a:r>
              <a:rPr lang="en-US" dirty="0"/>
              <a:t>Interface to ICS (detectors):			</a:t>
            </a:r>
            <a:r>
              <a:rPr lang="en-US" b="1" u="sng" dirty="0"/>
              <a:t>S01020500-IST10117-R00</a:t>
            </a:r>
            <a:r>
              <a:rPr lang="en-US" dirty="0"/>
              <a:t>	(released)</a:t>
            </a:r>
          </a:p>
          <a:p>
            <a:r>
              <a:rPr lang="en-US" sz="2000" b="1" dirty="0"/>
              <a:t>FMEA for Detector:	</a:t>
            </a:r>
            <a:r>
              <a:rPr lang="en-US" sz="2000" b="1" dirty="0">
                <a:latin typeface="+mn-lt"/>
              </a:rPr>
              <a:t>			</a:t>
            </a:r>
            <a:r>
              <a:rPr lang="en-US" sz="1800" b="1" u="sng" dirty="0">
                <a:latin typeface="+mn-lt"/>
              </a:rPr>
              <a:t>S04080500-FMA10000-R00</a:t>
            </a:r>
            <a:r>
              <a:rPr lang="en-US" sz="1800" b="1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(not released)</a:t>
            </a:r>
            <a:endParaRPr lang="en-US" sz="2000" dirty="0">
              <a:latin typeface="+mn-lt"/>
            </a:endParaRPr>
          </a:p>
          <a:p>
            <a:pPr lvl="1"/>
            <a:r>
              <a:rPr lang="en-US" dirty="0"/>
              <a:t>Created by </a:t>
            </a:r>
            <a:r>
              <a:rPr lang="en-US" dirty="0" err="1"/>
              <a:t>D.Wilson</a:t>
            </a:r>
            <a:r>
              <a:rPr lang="en-US" dirty="0"/>
              <a:t>, </a:t>
            </a:r>
            <a:r>
              <a:rPr lang="en-US" dirty="0" err="1"/>
              <a:t>J.Ankner</a:t>
            </a:r>
            <a:r>
              <a:rPr lang="en-US" dirty="0"/>
              <a:t>, </a:t>
            </a:r>
            <a:r>
              <a:rPr lang="en-US" dirty="0" err="1"/>
              <a:t>A.Khaplanov</a:t>
            </a:r>
            <a:endParaRPr lang="en-US" dirty="0"/>
          </a:p>
          <a:p>
            <a:pPr lvl="1"/>
            <a:r>
              <a:rPr lang="en-US" dirty="0"/>
              <a:t>One item of concern (discussed in later slides)</a:t>
            </a:r>
          </a:p>
        </p:txBody>
      </p:sp>
    </p:spTree>
    <p:extLst>
      <p:ext uri="{BB962C8B-B14F-4D97-AF65-F5344CB8AC3E}">
        <p14:creationId xmlns:p14="http://schemas.microsoft.com/office/powerpoint/2010/main" val="50480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791E-2098-964A-97D7-9ABBCAB8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Details, ICS to QIKR Instrument Detector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F2732-8963-F28C-4BC4-19A6104A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2" y="813816"/>
            <a:ext cx="3028261" cy="5849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11418-2B9B-25CA-9780-346CB4B34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311" y="1502082"/>
            <a:ext cx="7951887" cy="385383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18406-8A3D-1E89-DF73-80CC78407BFB}"/>
              </a:ext>
            </a:extLst>
          </p:cNvPr>
          <p:cNvSpPr/>
          <p:nvPr/>
        </p:nvSpPr>
        <p:spPr>
          <a:xfrm>
            <a:off x="283803" y="1674976"/>
            <a:ext cx="2963600" cy="14356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DFE2FB-FBFF-FB2C-BC27-8C4A8E48A07F}"/>
              </a:ext>
            </a:extLst>
          </p:cNvPr>
          <p:cNvCxnSpPr>
            <a:cxnSpLocks/>
          </p:cNvCxnSpPr>
          <p:nvPr/>
        </p:nvCxnSpPr>
        <p:spPr>
          <a:xfrm flipV="1">
            <a:off x="3247403" y="1502082"/>
            <a:ext cx="708908" cy="17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AD9050-92A1-4070-0030-DAB16C107419}"/>
              </a:ext>
            </a:extLst>
          </p:cNvPr>
          <p:cNvCxnSpPr>
            <a:cxnSpLocks/>
          </p:cNvCxnSpPr>
          <p:nvPr/>
        </p:nvCxnSpPr>
        <p:spPr>
          <a:xfrm>
            <a:off x="3247403" y="3110669"/>
            <a:ext cx="708908" cy="224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ap, indoor&#10;&#10;Description automatically generated">
            <a:extLst>
              <a:ext uri="{FF2B5EF4-FFF2-40B4-BE49-F238E27FC236}">
                <a16:creationId xmlns:a16="http://schemas.microsoft.com/office/drawing/2014/main" id="{6F345FE3-A92D-7DF8-9976-46C80F21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634375"/>
            <a:ext cx="11146971" cy="5831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F3802-D532-489B-9506-13BC3368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STS Instrument Suite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CD3A0A-1697-47B0-020F-55C6111D232D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360573" y="4461536"/>
            <a:ext cx="367248" cy="1832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C7C359-296C-6E15-3BBC-57F7A04652BF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850521" y="5753353"/>
            <a:ext cx="56828" cy="540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E62A74-51EC-B6D8-E1AF-52ED34B4FC22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61833" y="5753353"/>
            <a:ext cx="98025" cy="540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008B70-813C-579E-C9E0-F6A7BDFE6305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5498396" y="5855368"/>
            <a:ext cx="47068" cy="438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C57206-8692-D9A7-3758-2BFF9170A7C0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6345660" y="5855368"/>
            <a:ext cx="104913" cy="438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7BB3A7-2CC6-EA83-6CE4-CACCB15144A1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7297148" y="5753353"/>
            <a:ext cx="220852" cy="540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64C66C-7184-EABB-5DAE-E90943E1B53B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545341" y="5698671"/>
            <a:ext cx="243134" cy="595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1753CB-65A2-B87A-B67F-D2BF55008B89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8545341" y="4414157"/>
            <a:ext cx="1833394" cy="187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A518F3-A441-C556-2647-E8AD15A5CBB1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062266" y="4657917"/>
            <a:ext cx="360572" cy="1635820"/>
          </a:xfrm>
          <a:prstGeom prst="straightConnector1">
            <a:avLst/>
          </a:prstGeom>
          <a:ln>
            <a:tailEnd type="triangle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25037D-40B4-49E7-0A33-824DB5DD8321}"/>
              </a:ext>
            </a:extLst>
          </p:cNvPr>
          <p:cNvSpPr txBox="1"/>
          <p:nvPr/>
        </p:nvSpPr>
        <p:spPr>
          <a:xfrm>
            <a:off x="1993325" y="6293737"/>
            <a:ext cx="734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ST01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EXPANSE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BFD05-40F3-A83D-2DAA-71F4FCF01137}"/>
              </a:ext>
            </a:extLst>
          </p:cNvPr>
          <p:cNvSpPr txBox="1"/>
          <p:nvPr/>
        </p:nvSpPr>
        <p:spPr>
          <a:xfrm>
            <a:off x="2821655" y="6293737"/>
            <a:ext cx="4812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ST02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QIKR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2AFB8E-DBCC-0467-22F9-BDD0583C5DB7}"/>
              </a:ext>
            </a:extLst>
          </p:cNvPr>
          <p:cNvSpPr txBox="1"/>
          <p:nvPr/>
        </p:nvSpPr>
        <p:spPr>
          <a:xfrm>
            <a:off x="3532966" y="6293737"/>
            <a:ext cx="635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ST03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CUPI2D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E19A79-AF59-9AA7-C762-B5AA2735E4B5}"/>
              </a:ext>
            </a:extLst>
          </p:cNvPr>
          <p:cNvSpPr txBox="1"/>
          <p:nvPr/>
        </p:nvSpPr>
        <p:spPr>
          <a:xfrm>
            <a:off x="4215424" y="6293737"/>
            <a:ext cx="6928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ST04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BWAVES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11BA0C-1753-D6B4-6AFA-060DCB4F4953}"/>
              </a:ext>
            </a:extLst>
          </p:cNvPr>
          <p:cNvSpPr txBox="1"/>
          <p:nvPr/>
        </p:nvSpPr>
        <p:spPr>
          <a:xfrm>
            <a:off x="5212099" y="6293737"/>
            <a:ext cx="572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ST05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CHESS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20547E-22E5-EA2C-4874-5980D3349E62}"/>
              </a:ext>
            </a:extLst>
          </p:cNvPr>
          <p:cNvSpPr txBox="1"/>
          <p:nvPr/>
        </p:nvSpPr>
        <p:spPr>
          <a:xfrm>
            <a:off x="6169887" y="6293737"/>
            <a:ext cx="561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ST06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Future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85D7BC-529A-B9EA-60AD-05DE67936C28}"/>
              </a:ext>
            </a:extLst>
          </p:cNvPr>
          <p:cNvSpPr txBox="1"/>
          <p:nvPr/>
        </p:nvSpPr>
        <p:spPr>
          <a:xfrm>
            <a:off x="7247733" y="6293737"/>
            <a:ext cx="5405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ST07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VERDI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E2A898-B2FE-9C40-4606-A1A14FAA933B}"/>
              </a:ext>
            </a:extLst>
          </p:cNvPr>
          <p:cNvSpPr txBox="1"/>
          <p:nvPr/>
        </p:nvSpPr>
        <p:spPr>
          <a:xfrm>
            <a:off x="8437257" y="6293737"/>
            <a:ext cx="7024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ST08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PIONEER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7A6A67-621B-DC8D-5BF0-8647068E1AB2}"/>
              </a:ext>
            </a:extLst>
          </p:cNvPr>
          <p:cNvSpPr txBox="1"/>
          <p:nvPr/>
        </p:nvSpPr>
        <p:spPr>
          <a:xfrm>
            <a:off x="10003472" y="6293737"/>
            <a:ext cx="7505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ST09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CENTAUR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6B6ECB-D8D4-F575-EFF8-E51526FDAF04}"/>
              </a:ext>
            </a:extLst>
          </p:cNvPr>
          <p:cNvSpPr/>
          <p:nvPr/>
        </p:nvSpPr>
        <p:spPr>
          <a:xfrm>
            <a:off x="5181618" y="1688591"/>
            <a:ext cx="774173" cy="774173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68F64-A819-4CAA-487D-65F58182DDDE}"/>
              </a:ext>
            </a:extLst>
          </p:cNvPr>
          <p:cNvSpPr txBox="1"/>
          <p:nvPr/>
        </p:nvSpPr>
        <p:spPr>
          <a:xfrm>
            <a:off x="6302382" y="1173065"/>
            <a:ext cx="1396536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Monolith Region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DF69A8-0D8A-190B-51AF-ED36300D7F2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5775158" y="1302331"/>
            <a:ext cx="527224" cy="430216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6C1EB2-C300-ADCC-EE81-70A3B9E67698}"/>
              </a:ext>
            </a:extLst>
          </p:cNvPr>
          <p:cNvSpPr txBox="1"/>
          <p:nvPr/>
        </p:nvSpPr>
        <p:spPr>
          <a:xfrm>
            <a:off x="1153283" y="4657917"/>
            <a:ext cx="973343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South Hall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(ST01-ST09)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BBB65-6959-A3F8-08F3-CEA4F6E3AAB4}"/>
              </a:ext>
            </a:extLst>
          </p:cNvPr>
          <p:cNvSpPr txBox="1"/>
          <p:nvPr/>
        </p:nvSpPr>
        <p:spPr>
          <a:xfrm>
            <a:off x="2929196" y="2508410"/>
            <a:ext cx="978153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Target Bay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47DBE-4D81-26EC-B258-41DFD3F7E410}"/>
              </a:ext>
            </a:extLst>
          </p:cNvPr>
          <p:cNvSpPr txBox="1"/>
          <p:nvPr/>
        </p:nvSpPr>
        <p:spPr>
          <a:xfrm>
            <a:off x="1157839" y="783339"/>
            <a:ext cx="973344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North Hall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(ST10-ST18)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8F680B-FA37-2C47-5191-A9A2BBEE491C}"/>
              </a:ext>
            </a:extLst>
          </p:cNvPr>
          <p:cNvCxnSpPr/>
          <p:nvPr/>
        </p:nvCxnSpPr>
        <p:spPr>
          <a:xfrm>
            <a:off x="2727821" y="2062555"/>
            <a:ext cx="2180421" cy="0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17F9D4-994F-7E3A-3074-6992CFB65BE2}"/>
              </a:ext>
            </a:extLst>
          </p:cNvPr>
          <p:cNvSpPr txBox="1"/>
          <p:nvPr/>
        </p:nvSpPr>
        <p:spPr>
          <a:xfrm>
            <a:off x="2737082" y="1782702"/>
            <a:ext cx="1152880" cy="25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Proton Beam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BA0C2A-B246-9DB3-C524-C433933B57F4}"/>
              </a:ext>
            </a:extLst>
          </p:cNvPr>
          <p:cNvSpPr/>
          <p:nvPr/>
        </p:nvSpPr>
        <p:spPr>
          <a:xfrm>
            <a:off x="3232150" y="2749550"/>
            <a:ext cx="1746250" cy="1663700"/>
          </a:xfrm>
          <a:custGeom>
            <a:avLst/>
            <a:gdLst>
              <a:gd name="connsiteX0" fmla="*/ 1558925 w 1746250"/>
              <a:gd name="connsiteY0" fmla="*/ 0 h 1663700"/>
              <a:gd name="connsiteX1" fmla="*/ 0 w 1746250"/>
              <a:gd name="connsiteY1" fmla="*/ 1400175 h 1663700"/>
              <a:gd name="connsiteX2" fmla="*/ 234950 w 1746250"/>
              <a:gd name="connsiteY2" fmla="*/ 1663700 h 1663700"/>
              <a:gd name="connsiteX3" fmla="*/ 292100 w 1746250"/>
              <a:gd name="connsiteY3" fmla="*/ 1616075 h 1663700"/>
              <a:gd name="connsiteX4" fmla="*/ 314325 w 1746250"/>
              <a:gd name="connsiteY4" fmla="*/ 1631950 h 1663700"/>
              <a:gd name="connsiteX5" fmla="*/ 415925 w 1746250"/>
              <a:gd name="connsiteY5" fmla="*/ 1546225 h 1663700"/>
              <a:gd name="connsiteX6" fmla="*/ 441325 w 1746250"/>
              <a:gd name="connsiteY6" fmla="*/ 1590675 h 1663700"/>
              <a:gd name="connsiteX7" fmla="*/ 650875 w 1746250"/>
              <a:gd name="connsiteY7" fmla="*/ 1403350 h 1663700"/>
              <a:gd name="connsiteX8" fmla="*/ 619125 w 1746250"/>
              <a:gd name="connsiteY8" fmla="*/ 1358900 h 1663700"/>
              <a:gd name="connsiteX9" fmla="*/ 930275 w 1746250"/>
              <a:gd name="connsiteY9" fmla="*/ 1076325 h 1663700"/>
              <a:gd name="connsiteX10" fmla="*/ 889000 w 1746250"/>
              <a:gd name="connsiteY10" fmla="*/ 1028700 h 1663700"/>
              <a:gd name="connsiteX11" fmla="*/ 1009650 w 1746250"/>
              <a:gd name="connsiteY11" fmla="*/ 885825 h 1663700"/>
              <a:gd name="connsiteX12" fmla="*/ 1025525 w 1746250"/>
              <a:gd name="connsiteY12" fmla="*/ 908050 h 1663700"/>
              <a:gd name="connsiteX13" fmla="*/ 1114425 w 1746250"/>
              <a:gd name="connsiteY13" fmla="*/ 796925 h 1663700"/>
              <a:gd name="connsiteX14" fmla="*/ 1104900 w 1746250"/>
              <a:gd name="connsiteY14" fmla="*/ 781050 h 1663700"/>
              <a:gd name="connsiteX15" fmla="*/ 1130300 w 1746250"/>
              <a:gd name="connsiteY15" fmla="*/ 755650 h 1663700"/>
              <a:gd name="connsiteX16" fmla="*/ 1266825 w 1746250"/>
              <a:gd name="connsiteY16" fmla="*/ 863600 h 1663700"/>
              <a:gd name="connsiteX17" fmla="*/ 1746250 w 1746250"/>
              <a:gd name="connsiteY17" fmla="*/ 168275 h 1663700"/>
              <a:gd name="connsiteX18" fmla="*/ 1558925 w 1746250"/>
              <a:gd name="connsiteY18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250" h="1663700">
                <a:moveTo>
                  <a:pt x="1558925" y="0"/>
                </a:moveTo>
                <a:lnTo>
                  <a:pt x="0" y="1400175"/>
                </a:lnTo>
                <a:lnTo>
                  <a:pt x="234950" y="1663700"/>
                </a:lnTo>
                <a:lnTo>
                  <a:pt x="292100" y="1616075"/>
                </a:lnTo>
                <a:lnTo>
                  <a:pt x="314325" y="1631950"/>
                </a:lnTo>
                <a:lnTo>
                  <a:pt x="415925" y="1546225"/>
                </a:lnTo>
                <a:lnTo>
                  <a:pt x="441325" y="1590675"/>
                </a:lnTo>
                <a:lnTo>
                  <a:pt x="650875" y="1403350"/>
                </a:lnTo>
                <a:lnTo>
                  <a:pt x="619125" y="1358900"/>
                </a:lnTo>
                <a:lnTo>
                  <a:pt x="930275" y="1076325"/>
                </a:lnTo>
                <a:lnTo>
                  <a:pt x="889000" y="1028700"/>
                </a:lnTo>
                <a:lnTo>
                  <a:pt x="1009650" y="885825"/>
                </a:lnTo>
                <a:lnTo>
                  <a:pt x="1025525" y="908050"/>
                </a:lnTo>
                <a:lnTo>
                  <a:pt x="1114425" y="796925"/>
                </a:lnTo>
                <a:lnTo>
                  <a:pt x="1104900" y="781050"/>
                </a:lnTo>
                <a:lnTo>
                  <a:pt x="1130300" y="755650"/>
                </a:lnTo>
                <a:lnTo>
                  <a:pt x="1266825" y="863600"/>
                </a:lnTo>
                <a:lnTo>
                  <a:pt x="1746250" y="168275"/>
                </a:lnTo>
                <a:lnTo>
                  <a:pt x="1558925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A7FD-6AC9-59B4-AD9B-483E7EBA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QIKR – Schematic 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53EBAC-CE52-9429-F85E-E54DE2BC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830" y="4939860"/>
            <a:ext cx="8829295" cy="1397566"/>
          </a:xfrm>
        </p:spPr>
        <p:txBody>
          <a:bodyPr/>
          <a:lstStyle/>
          <a:p>
            <a:r>
              <a:rPr lang="en-US" sz="2000" dirty="0"/>
              <a:t>The shutters also contain the beam monitors</a:t>
            </a:r>
          </a:p>
          <a:p>
            <a:r>
              <a:rPr lang="en-US" sz="2000" dirty="0"/>
              <a:t>The End Station consists of the Incident Table with Slits and Frame Overlap Mirror, the Sample Table, the Detector Table, and the Sample Changer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D706A-47C0-F741-528A-4DA4654D70AC}"/>
              </a:ext>
            </a:extLst>
          </p:cNvPr>
          <p:cNvSpPr txBox="1"/>
          <p:nvPr/>
        </p:nvSpPr>
        <p:spPr>
          <a:xfrm>
            <a:off x="3103828" y="1626567"/>
            <a:ext cx="25726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As oriented in this view, QIKR-A occupies the back half of the instrument wedge &amp; cave, and QIKR-B occupies the front half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D8EA9-4CB3-FC25-5718-7AF07D965F1F}"/>
              </a:ext>
            </a:extLst>
          </p:cNvPr>
          <p:cNvSpPr/>
          <p:nvPr/>
        </p:nvSpPr>
        <p:spPr>
          <a:xfrm>
            <a:off x="5051834" y="2634558"/>
            <a:ext cx="624689" cy="16817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C028F-0307-955B-7AAA-C7AAB6DFAA77}"/>
              </a:ext>
            </a:extLst>
          </p:cNvPr>
          <p:cNvSpPr/>
          <p:nvPr/>
        </p:nvSpPr>
        <p:spPr>
          <a:xfrm>
            <a:off x="5676523" y="3580158"/>
            <a:ext cx="624689" cy="16817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BE4F6E-6352-4F2C-E16A-B35FAFFF68B4}"/>
              </a:ext>
            </a:extLst>
          </p:cNvPr>
          <p:cNvGrpSpPr/>
          <p:nvPr/>
        </p:nvGrpSpPr>
        <p:grpSpPr>
          <a:xfrm>
            <a:off x="1591037" y="1195646"/>
            <a:ext cx="9009925" cy="3510598"/>
            <a:chOff x="1591037" y="1178401"/>
            <a:chExt cx="9009925" cy="3510598"/>
          </a:xfrm>
          <a:effectLst/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EED826-404F-ED82-4517-246DEF7B3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1037" y="1178401"/>
              <a:ext cx="9009925" cy="35105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2449D6-51CE-E861-2A44-52C21B38CFBA}"/>
                </a:ext>
              </a:extLst>
            </p:cNvPr>
            <p:cNvSpPr txBox="1"/>
            <p:nvPr/>
          </p:nvSpPr>
          <p:spPr>
            <a:xfrm>
              <a:off x="1899074" y="2543424"/>
              <a:ext cx="948241" cy="369332"/>
            </a:xfrm>
            <a:prstGeom prst="rect">
              <a:avLst/>
            </a:prstGeom>
            <a:solidFill>
              <a:srgbClr val="4472C4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lt"/>
                </a:rPr>
                <a:t>QIKR-A End Station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41724E-2D19-C5F2-7D55-D08E6B75F749}"/>
                </a:ext>
              </a:extLst>
            </p:cNvPr>
            <p:cNvSpPr txBox="1"/>
            <p:nvPr/>
          </p:nvSpPr>
          <p:spPr>
            <a:xfrm>
              <a:off x="4278627" y="3807360"/>
              <a:ext cx="872494" cy="369332"/>
            </a:xfrm>
            <a:prstGeom prst="rect">
              <a:avLst/>
            </a:prstGeom>
            <a:solidFill>
              <a:srgbClr val="4472C4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lt"/>
                </a:rPr>
                <a:t>QIKR-B End Station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851E66-8165-F721-1881-C9DE12C7F8CA}"/>
              </a:ext>
            </a:extLst>
          </p:cNvPr>
          <p:cNvSpPr txBox="1"/>
          <p:nvPr/>
        </p:nvSpPr>
        <p:spPr>
          <a:xfrm>
            <a:off x="5069940" y="2538848"/>
            <a:ext cx="808235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latin typeface="+mn-lt"/>
              </a:rPr>
              <a:t>QIKR-A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CF2C2-70B7-91E0-D9C4-61E38400DFC2}"/>
              </a:ext>
            </a:extLst>
          </p:cNvPr>
          <p:cNvSpPr txBox="1"/>
          <p:nvPr/>
        </p:nvSpPr>
        <p:spPr>
          <a:xfrm>
            <a:off x="5602855" y="3475002"/>
            <a:ext cx="808235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latin typeface="+mn-lt"/>
              </a:rPr>
              <a:t>QIKR-B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EE011-D98E-2744-85AB-4BA3CB2E3524}"/>
              </a:ext>
            </a:extLst>
          </p:cNvPr>
          <p:cNvSpPr txBox="1"/>
          <p:nvPr/>
        </p:nvSpPr>
        <p:spPr>
          <a:xfrm>
            <a:off x="2004060" y="3244170"/>
            <a:ext cx="546945" cy="2308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</a:rPr>
              <a:t>QIKR-A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9D909-EE35-10DD-C60B-2A403079EFEF}"/>
              </a:ext>
            </a:extLst>
          </p:cNvPr>
          <p:cNvSpPr txBox="1"/>
          <p:nvPr/>
        </p:nvSpPr>
        <p:spPr>
          <a:xfrm>
            <a:off x="419455" y="2489280"/>
            <a:ext cx="147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24m</a:t>
            </a:r>
            <a:r>
              <a:rPr lang="en-US" sz="1200" dirty="0"/>
              <a:t> moderator-to-detector distance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0749F-DEC5-61A4-6593-ED54C681CC57}"/>
              </a:ext>
            </a:extLst>
          </p:cNvPr>
          <p:cNvSpPr txBox="1"/>
          <p:nvPr/>
        </p:nvSpPr>
        <p:spPr>
          <a:xfrm>
            <a:off x="2711301" y="3748331"/>
            <a:ext cx="157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20m</a:t>
            </a:r>
            <a:r>
              <a:rPr lang="en-US" sz="1200" dirty="0"/>
              <a:t> moderator-to-detector distance</a:t>
            </a:r>
          </a:p>
        </p:txBody>
      </p:sp>
    </p:spTree>
    <p:extLst>
      <p:ext uri="{BB962C8B-B14F-4D97-AF65-F5344CB8AC3E}">
        <p14:creationId xmlns:p14="http://schemas.microsoft.com/office/powerpoint/2010/main" val="414560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746C969-B24C-FD6E-BD10-FFA6DC7D1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71" y="1461638"/>
            <a:ext cx="10024507" cy="46833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DBD8EE-946B-9CE3-181C-867154D82C92}"/>
              </a:ext>
            </a:extLst>
          </p:cNvPr>
          <p:cNvGrpSpPr/>
          <p:nvPr/>
        </p:nvGrpSpPr>
        <p:grpSpPr>
          <a:xfrm rot="163080">
            <a:off x="10906131" y="4102966"/>
            <a:ext cx="972018" cy="424732"/>
            <a:chOff x="10275211" y="4532099"/>
            <a:chExt cx="972018" cy="424732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3F38D1E5-FB39-AF05-A17A-2D21E2782BED}"/>
                </a:ext>
              </a:extLst>
            </p:cNvPr>
            <p:cNvSpPr/>
            <p:nvPr/>
          </p:nvSpPr>
          <p:spPr>
            <a:xfrm rot="11063047">
              <a:off x="10275211" y="4532099"/>
              <a:ext cx="880844" cy="424732"/>
            </a:xfrm>
            <a:prstGeom prst="rightArrow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70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F34FFE-F49A-F984-8329-B0A51D3B8793}"/>
                </a:ext>
              </a:extLst>
            </p:cNvPr>
            <p:cNvSpPr txBox="1"/>
            <p:nvPr/>
          </p:nvSpPr>
          <p:spPr>
            <a:xfrm rot="277660">
              <a:off x="10293122" y="4601348"/>
              <a:ext cx="954107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Neutrons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FEA7FD-6AC9-59B4-AD9B-483E7EBA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QIKR –3D Model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97D1B-0C68-B8ED-B89F-3A4357D44F24}"/>
              </a:ext>
            </a:extLst>
          </p:cNvPr>
          <p:cNvSpPr txBox="1"/>
          <p:nvPr/>
        </p:nvSpPr>
        <p:spPr>
          <a:xfrm>
            <a:off x="7440832" y="955466"/>
            <a:ext cx="168347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Maintenance Shield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3AFE02-19D8-D9FC-557C-3C08E250A413}"/>
              </a:ext>
            </a:extLst>
          </p:cNvPr>
          <p:cNvCxnSpPr>
            <a:cxnSpLocks/>
          </p:cNvCxnSpPr>
          <p:nvPr/>
        </p:nvCxnSpPr>
        <p:spPr>
          <a:xfrm>
            <a:off x="8282569" y="1226480"/>
            <a:ext cx="780918" cy="1177413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9960F9-8977-6986-6D27-0358A7787F16}"/>
              </a:ext>
            </a:extLst>
          </p:cNvPr>
          <p:cNvSpPr txBox="1"/>
          <p:nvPr/>
        </p:nvSpPr>
        <p:spPr>
          <a:xfrm>
            <a:off x="7262791" y="1593245"/>
            <a:ext cx="129441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Shutters, Beam Monitors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9DF1CC-CA63-2266-BB5F-327238C7007C}"/>
              </a:ext>
            </a:extLst>
          </p:cNvPr>
          <p:cNvCxnSpPr>
            <a:cxnSpLocks/>
          </p:cNvCxnSpPr>
          <p:nvPr/>
        </p:nvCxnSpPr>
        <p:spPr>
          <a:xfrm flipH="1">
            <a:off x="7068511" y="2017977"/>
            <a:ext cx="734526" cy="100701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92CBD-09F6-F389-9FF2-9C6C3C0AF251}"/>
              </a:ext>
            </a:extLst>
          </p:cNvPr>
          <p:cNvCxnSpPr>
            <a:cxnSpLocks/>
          </p:cNvCxnSpPr>
          <p:nvPr/>
        </p:nvCxnSpPr>
        <p:spPr>
          <a:xfrm flipH="1">
            <a:off x="6854429" y="2016027"/>
            <a:ext cx="1019914" cy="1787302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387AC3-3303-A3C2-FB7B-36DB8F265F4F}"/>
              </a:ext>
            </a:extLst>
          </p:cNvPr>
          <p:cNvSpPr txBox="1"/>
          <p:nvPr/>
        </p:nvSpPr>
        <p:spPr>
          <a:xfrm>
            <a:off x="3872455" y="5125213"/>
            <a:ext cx="1383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Incident Table with Slits &amp; Frame Overlap Mirror</a:t>
            </a:r>
            <a:br>
              <a:rPr lang="en-US" sz="1200">
                <a:latin typeface="+mn-lt"/>
              </a:rPr>
            </a:br>
            <a:endParaRPr lang="en-US" sz="120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4E0AF8-FAEE-C0F5-E24B-F19949BCBF48}"/>
              </a:ext>
            </a:extLst>
          </p:cNvPr>
          <p:cNvCxnSpPr>
            <a:cxnSpLocks/>
          </p:cNvCxnSpPr>
          <p:nvPr/>
        </p:nvCxnSpPr>
        <p:spPr>
          <a:xfrm flipH="1" flipV="1">
            <a:off x="4465542" y="4234952"/>
            <a:ext cx="85288" cy="74291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AEC37A-25C3-D8C9-BFFA-5B637F32C975}"/>
              </a:ext>
            </a:extLst>
          </p:cNvPr>
          <p:cNvCxnSpPr>
            <a:cxnSpLocks/>
          </p:cNvCxnSpPr>
          <p:nvPr/>
        </p:nvCxnSpPr>
        <p:spPr>
          <a:xfrm flipV="1">
            <a:off x="3116123" y="4234952"/>
            <a:ext cx="368949" cy="787723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8273577-04C1-DD65-191A-AD966BEF5238}"/>
              </a:ext>
            </a:extLst>
          </p:cNvPr>
          <p:cNvSpPr txBox="1"/>
          <p:nvPr/>
        </p:nvSpPr>
        <p:spPr>
          <a:xfrm>
            <a:off x="1585249" y="5167213"/>
            <a:ext cx="206931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Sample and Detector Tables, Sample Changer</a:t>
            </a:r>
            <a:br>
              <a:rPr lang="en-US" sz="1200" dirty="0">
                <a:solidFill>
                  <a:srgbClr val="0000FF"/>
                </a:solidFill>
                <a:latin typeface="+mn-lt"/>
              </a:rPr>
            </a:b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E7F4A-44D4-3C03-4C81-8DF5B2B175BE}"/>
              </a:ext>
            </a:extLst>
          </p:cNvPr>
          <p:cNvSpPr txBox="1"/>
          <p:nvPr/>
        </p:nvSpPr>
        <p:spPr>
          <a:xfrm>
            <a:off x="1113792" y="1031034"/>
            <a:ext cx="80823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u="sng" dirty="0">
                <a:solidFill>
                  <a:srgbClr val="0000FF"/>
                </a:solidFill>
                <a:latin typeface="+mn-lt"/>
              </a:rPr>
              <a:t>QIKR-A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0E9E37-B20C-EAEF-7A04-26BC14218296}"/>
              </a:ext>
            </a:extLst>
          </p:cNvPr>
          <p:cNvCxnSpPr>
            <a:cxnSpLocks/>
          </p:cNvCxnSpPr>
          <p:nvPr/>
        </p:nvCxnSpPr>
        <p:spPr>
          <a:xfrm>
            <a:off x="1782793" y="1362709"/>
            <a:ext cx="455618" cy="937466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180425-CCE8-2BA3-7572-04902AB0CD83}"/>
              </a:ext>
            </a:extLst>
          </p:cNvPr>
          <p:cNvSpPr txBox="1"/>
          <p:nvPr/>
        </p:nvSpPr>
        <p:spPr>
          <a:xfrm>
            <a:off x="1054931" y="4777143"/>
            <a:ext cx="80823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u="sng">
                <a:solidFill>
                  <a:srgbClr val="0000FF"/>
                </a:solidFill>
                <a:latin typeface="+mn-lt"/>
              </a:rPr>
              <a:t>QIKR-B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E2C809-588C-433D-E417-86D00CE456A0}"/>
              </a:ext>
            </a:extLst>
          </p:cNvPr>
          <p:cNvCxnSpPr>
            <a:cxnSpLocks/>
          </p:cNvCxnSpPr>
          <p:nvPr/>
        </p:nvCxnSpPr>
        <p:spPr>
          <a:xfrm flipV="1">
            <a:off x="1863166" y="4080159"/>
            <a:ext cx="1244396" cy="709466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A46D900-173A-4479-D5CD-4F28DC0B8716}"/>
              </a:ext>
            </a:extLst>
          </p:cNvPr>
          <p:cNvSpPr txBox="1"/>
          <p:nvPr/>
        </p:nvSpPr>
        <p:spPr>
          <a:xfrm>
            <a:off x="2764892" y="866174"/>
            <a:ext cx="25455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User stands on opposite sides of the end station, upper vs. lower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CF2015-1A9C-A6DB-BA4F-ED35B3ADDA6F}"/>
              </a:ext>
            </a:extLst>
          </p:cNvPr>
          <p:cNvCxnSpPr>
            <a:cxnSpLocks/>
          </p:cNvCxnSpPr>
          <p:nvPr/>
        </p:nvCxnSpPr>
        <p:spPr>
          <a:xfrm flipH="1">
            <a:off x="2796848" y="1389645"/>
            <a:ext cx="277060" cy="90866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78E576-3993-B5CC-0A69-7F7057010C9F}"/>
              </a:ext>
            </a:extLst>
          </p:cNvPr>
          <p:cNvCxnSpPr>
            <a:cxnSpLocks/>
          </p:cNvCxnSpPr>
          <p:nvPr/>
        </p:nvCxnSpPr>
        <p:spPr>
          <a:xfrm>
            <a:off x="3268188" y="1362709"/>
            <a:ext cx="446922" cy="228436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6084FC68-C59F-DD1D-1104-0BC2A9AFCB7E}"/>
              </a:ext>
            </a:extLst>
          </p:cNvPr>
          <p:cNvSpPr/>
          <p:nvPr/>
        </p:nvSpPr>
        <p:spPr>
          <a:xfrm rot="16200000">
            <a:off x="3308994" y="4226040"/>
            <a:ext cx="262455" cy="3443681"/>
          </a:xfrm>
          <a:prstGeom prst="leftBrace">
            <a:avLst>
              <a:gd name="adj1" fmla="val 39379"/>
              <a:gd name="adj2" fmla="val 50000"/>
            </a:avLst>
          </a:prstGeom>
          <a:ln w="28575">
            <a:solidFill>
              <a:srgbClr val="0000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78E16-4F24-03AB-35E8-556BDF3FBE65}"/>
              </a:ext>
            </a:extLst>
          </p:cNvPr>
          <p:cNvSpPr txBox="1"/>
          <p:nvPr/>
        </p:nvSpPr>
        <p:spPr>
          <a:xfrm>
            <a:off x="2748465" y="6146412"/>
            <a:ext cx="138351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+mn-lt"/>
              </a:rPr>
              <a:t>End Station</a:t>
            </a:r>
            <a:endParaRPr lang="en-US" sz="120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731427"/>
      </p:ext>
    </p:extLst>
  </p:cSld>
  <p:clrMapOvr>
    <a:masterClrMapping/>
  </p:clrMapOvr>
</p:sld>
</file>

<file path=ppt/theme/theme1.xml><?xml version="1.0" encoding="utf-8"?>
<a:theme xmlns:a="http://schemas.openxmlformats.org/drawingml/2006/main" name="ORNL Presentation">
  <a:themeElements>
    <a:clrScheme name="ORNL-OCT2024">
      <a:dk1>
        <a:srgbClr val="00454D"/>
      </a:dk1>
      <a:lt1>
        <a:srgbClr val="FFFFFF"/>
      </a:lt1>
      <a:dk2>
        <a:srgbClr val="00662C"/>
      </a:dk2>
      <a:lt2>
        <a:srgbClr val="DBDCDB"/>
      </a:lt2>
      <a:accent1>
        <a:srgbClr val="373A36"/>
      </a:accent1>
      <a:accent2>
        <a:srgbClr val="005776"/>
      </a:accent2>
      <a:accent3>
        <a:srgbClr val="006BA6"/>
      </a:accent3>
      <a:accent4>
        <a:srgbClr val="7DBA00"/>
      </a:accent4>
      <a:accent5>
        <a:srgbClr val="00BDB5"/>
      </a:accent5>
      <a:accent6>
        <a:srgbClr val="00B38F"/>
      </a:accent6>
      <a:hlink>
        <a:srgbClr val="00444D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">
      <a:srgbClr val="00662C"/>
    </a:custClr>
    <a:custClr name="ORNL">
      <a:srgbClr val="00454D"/>
    </a:custClr>
    <a:custClr name="ORNL">
      <a:srgbClr val="DBDCD8"/>
    </a:custClr>
    <a:custClr name="ORNL">
      <a:srgbClr val="373A36"/>
    </a:custClr>
    <a:custClr name="ORNL">
      <a:srgbClr val="FFFFFF"/>
    </a:custClr>
    <a:custClr name="ORNL">
      <a:srgbClr val="005776"/>
    </a:custClr>
    <a:custClr name="ORNL">
      <a:srgbClr val="006BA6"/>
    </a:custClr>
    <a:custClr name="ORNL">
      <a:srgbClr val="7DBA00"/>
    </a:custClr>
    <a:custClr name="ORNL">
      <a:srgbClr val="00BDB5"/>
    </a:custClr>
    <a:custClr name="ORNL">
      <a:srgbClr val="00B38F"/>
    </a:custClr>
    <a:custClr name="ORNL">
      <a:srgbClr val="00492E"/>
    </a:custClr>
    <a:custClr name="ORNL">
      <a:srgbClr val="00572E"/>
    </a:custClr>
    <a:custClr name="ORNL">
      <a:srgbClr val="28A351"/>
    </a:custClr>
    <a:custClr name="ORNL">
      <a:srgbClr val="53D170"/>
    </a:custClr>
    <a:custClr name="ORNL">
      <a:srgbClr val="8FEF9C"/>
    </a:custClr>
    <a:custClr name="ORNL">
      <a:srgbClr val="002837"/>
    </a:custClr>
    <a:custClr name="ORNL">
      <a:srgbClr val="003542"/>
    </a:custClr>
    <a:custClr name="ORNL">
      <a:srgbClr val="259194"/>
    </a:custClr>
    <a:custClr name="ORNL">
      <a:srgbClr val="50C9C2"/>
    </a:custClr>
    <a:custClr name="ORNL">
      <a:srgbClr val="8EEDE0"/>
    </a:custClr>
  </a:custClrLst>
  <a:extLst>
    <a:ext uri="{05A4C25C-085E-4340-85A3-A5531E510DB2}">
      <thm15:themeFamily xmlns:thm15="http://schemas.microsoft.com/office/thememl/2012/main" name="ORNL-Presentation-16x9-Template" id="{212E2FFC-9BA1-2C4E-A636-8C01E485DB51}" vid="{BB20B00B-A94C-8E47-8444-E1BBEE430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220A4B7DB446A3DFD60E906CC048" ma:contentTypeVersion="18" ma:contentTypeDescription="Create a new document." ma:contentTypeScope="" ma:versionID="018a9431ea1d734f3c46e3cca7034d17">
  <xsd:schema xmlns:xsd="http://www.w3.org/2001/XMLSchema" xmlns:xs="http://www.w3.org/2001/XMLSchema" xmlns:p="http://schemas.microsoft.com/office/2006/metadata/properties" xmlns:ns2="d3865356-02a6-4d33-a696-5decb45baae2" xmlns:ns3="e4a3cf16-f000-411a-8b9f-ac8de5bd4628" targetNamespace="http://schemas.microsoft.com/office/2006/metadata/properties" ma:root="true" ma:fieldsID="bbecc6482de62f8746c705728f367e4e" ns2:_="" ns3:_="">
    <xsd:import namespace="d3865356-02a6-4d33-a696-5decb45baae2"/>
    <xsd:import namespace="e4a3cf16-f000-411a-8b9f-ac8de5bd4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https_x003a__x002f__x002f_ornl_x002d_my_x002e_sharepoint_x002e_com_x002f__x003a_v_x003a__x002f_g_x002f_personal_x002f_b7t_ornl_gov_x002f_EaGP_x002d_VJDaylIkMiQwAane34Bk0oLub8WCBHtE_KXkLLUuw" minOccurs="0"/>
                <xsd:element ref="ns2:MediaServiceObjectDetectorVersions" minOccurs="0"/>
                <xsd:element ref="ns2:MediaServiceSearchProperties" minOccurs="0"/>
                <xsd:element ref="ns2: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65356-02a6-4d33-a696-5decb45ba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ttps_x003a__x002f__x002f_ornl_x002d_my_x002e_sharepoint_x002e_com_x002f__x003a_v_x003a__x002f_g_x002f_personal_x002f_b7t_ornl_gov_x002f_EaGP_x002d_VJDaylIkMiQwAane34Bk0oLub8WCBHtE_KXkLLUuw" ma:index="22" nillable="true" ma:displayName="https://ornl-my.sharepoint.com/:v:/g/personal/b7t_ornl_gov/EaGP-VJDaylIkMiQwAane34Bk0oLub8WCBHtE_KXkLLUuw" ma:format="Hyperlink" ma:internalName="https_x003a__x002f__x002f_ornl_x002d_my_x002e_sharepoint_x002e_com_x002f__x003a_v_x003a__x002f_g_x002f_personal_x002f_b7t_ornl_gov_x002f_EaGP_x002d_VJDaylIkMiQwAane34Bk0oLub8WCBHtE_KXkLLUu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ype" ma:index="25" nillable="true" ma:displayName="type" ma:description="type" ma:format="Dropdown" ma:internalName="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cf16-f000-411a-8b9f-ac8de5bd4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377ec8-f349-44bd-a667-3c7fff64c664}" ma:internalName="TaxCatchAll" ma:showField="CatchAllData" ma:web="e4a3cf16-f000-411a-8b9f-ac8de5bd4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d3865356-02a6-4d33-a696-5decb45baae2" xsi:nil="true"/>
    <lcf76f155ced4ddcb4097134ff3c332f xmlns="d3865356-02a6-4d33-a696-5decb45baae2">
      <Terms xmlns="http://schemas.microsoft.com/office/infopath/2007/PartnerControls"/>
    </lcf76f155ced4ddcb4097134ff3c332f>
    <https_x003a__x002f__x002f_ornl_x002d_my_x002e_sharepoint_x002e_com_x002f__x003a_v_x003a__x002f_g_x002f_personal_x002f_b7t_ornl_gov_x002f_EaGP_x002d_VJDaylIkMiQwAane34Bk0oLub8WCBHtE_KXkLLUuw xmlns="d3865356-02a6-4d33-a696-5decb45baae2">
      <Url xsi:nil="true"/>
      <Description xsi:nil="true"/>
    </https_x003a__x002f__x002f_ornl_x002d_my_x002e_sharepoint_x002e_com_x002f__x003a_v_x003a__x002f_g_x002f_personal_x002f_b7t_ornl_gov_x002f_EaGP_x002d_VJDaylIkMiQwAane34Bk0oLub8WCBHtE_KXkLLUuw>
    <TaxCatchAll xmlns="e4a3cf16-f000-411a-8b9f-ac8de5bd4628" xsi:nil="true"/>
  </documentManagement>
</p:properties>
</file>

<file path=customXml/itemProps1.xml><?xml version="1.0" encoding="utf-8"?>
<ds:datastoreItem xmlns:ds="http://schemas.openxmlformats.org/officeDocument/2006/customXml" ds:itemID="{5174C9AA-D529-4822-A8D7-F41CE6C36DF8}"/>
</file>

<file path=customXml/itemProps2.xml><?xml version="1.0" encoding="utf-8"?>
<ds:datastoreItem xmlns:ds="http://schemas.openxmlformats.org/officeDocument/2006/customXml" ds:itemID="{D35BDD33-EE58-4DFA-95A0-6D68F02453E4}"/>
</file>

<file path=customXml/itemProps3.xml><?xml version="1.0" encoding="utf-8"?>
<ds:datastoreItem xmlns:ds="http://schemas.openxmlformats.org/officeDocument/2006/customXml" ds:itemID="{1A57CCA1-73E6-48DA-85A3-02C409A98E33}"/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6233</TotalTime>
  <Words>3792</Words>
  <Application>Microsoft Office PowerPoint</Application>
  <PresentationFormat>Widescreen</PresentationFormat>
  <Paragraphs>496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Roboto</vt:lpstr>
      <vt:lpstr>Roboto Light</vt:lpstr>
      <vt:lpstr>Times New Roman</vt:lpstr>
      <vt:lpstr>ORNL Presentation</vt:lpstr>
      <vt:lpstr>QIKR Detector PDR: Mechanical Overview</vt:lpstr>
      <vt:lpstr>Outline</vt:lpstr>
      <vt:lpstr>QIKR Overview</vt:lpstr>
      <vt:lpstr>Review Scope</vt:lpstr>
      <vt:lpstr>Requirements, CQLD, Interface, FMEA Documents</vt:lpstr>
      <vt:lpstr>Interface Details, ICS to QIKR Instrument Detector</vt:lpstr>
      <vt:lpstr>STS Instrument Suite</vt:lpstr>
      <vt:lpstr>QIKR – Schematic View</vt:lpstr>
      <vt:lpstr>QIKR –3D Model View</vt:lpstr>
      <vt:lpstr>Installation of Components</vt:lpstr>
      <vt:lpstr>Cable Routing</vt:lpstr>
      <vt:lpstr>Beam Monitor</vt:lpstr>
      <vt:lpstr>Shutter</vt:lpstr>
      <vt:lpstr>Shutter Positions</vt:lpstr>
      <vt:lpstr>Shutter Components</vt:lpstr>
      <vt:lpstr>Component Accessibility for Assembly &amp; Disassembly</vt:lpstr>
      <vt:lpstr>Beam Monitor Requirements</vt:lpstr>
      <vt:lpstr>Acquisition strategy </vt:lpstr>
      <vt:lpstr>Manufacturing strategy </vt:lpstr>
      <vt:lpstr>Installation Plan</vt:lpstr>
      <vt:lpstr>Beam Monitor Costs &amp; Labor Hours</vt:lpstr>
      <vt:lpstr>Detector</vt:lpstr>
      <vt:lpstr>End Station – Overview</vt:lpstr>
      <vt:lpstr>Incident Table – Operation Overview</vt:lpstr>
      <vt:lpstr>Sample/Detector Table</vt:lpstr>
      <vt:lpstr>Detector Platform</vt:lpstr>
      <vt:lpstr>Motions of Detector Arm and Sample Table</vt:lpstr>
      <vt:lpstr>Detector Description</vt:lpstr>
      <vt:lpstr>LumaCam Detector</vt:lpstr>
      <vt:lpstr>LumaCam Detector</vt:lpstr>
      <vt:lpstr>LumaCam Detector</vt:lpstr>
      <vt:lpstr>Detector Shielding Description</vt:lpstr>
      <vt:lpstr>Detector Shielding Details</vt:lpstr>
      <vt:lpstr>Detector Shielding – “Snout”</vt:lpstr>
      <vt:lpstr>Detector Shielding – Camera &amp; Scintillator</vt:lpstr>
      <vt:lpstr>Detector Cable Routing – Description</vt:lpstr>
      <vt:lpstr>Detector Cable Routing – Details</vt:lpstr>
      <vt:lpstr>Detector Requirements</vt:lpstr>
      <vt:lpstr>Detector Concerns from FMEA</vt:lpstr>
      <vt:lpstr>Acquisition strategy</vt:lpstr>
      <vt:lpstr>Manufacturing strategy </vt:lpstr>
      <vt:lpstr>Installation Plan</vt:lpstr>
      <vt:lpstr>Detector Costs &amp; Labor Hours</vt:lpstr>
      <vt:lpstr>Summary</vt:lpstr>
      <vt:lpstr>Backup Slides</vt:lpstr>
      <vt:lpstr>Detector Cost Details</vt:lpstr>
      <vt:lpstr>Shielding Cost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Wilson, Danielle</dc:creator>
  <cp:lastModifiedBy>Wilson, Danielle</cp:lastModifiedBy>
  <cp:revision>2</cp:revision>
  <dcterms:created xsi:type="dcterms:W3CDTF">2024-11-25T14:11:23Z</dcterms:created>
  <dcterms:modified xsi:type="dcterms:W3CDTF">2024-12-10T14:02:37Z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0x010100458C220A4B7DB446A3DFD60E906CC048</vt:lpwstr>
  </property>
</Properties>
</file>