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3" r:id="rId6"/>
    <p:sldId id="257" r:id="rId7"/>
    <p:sldId id="264" r:id="rId8"/>
    <p:sldId id="265" r:id="rId9"/>
    <p:sldId id="266" r:id="rId10"/>
    <p:sldId id="262" r:id="rId1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18B816-DFA5-BF4D-92F0-DC74F86357FC}" v="4" dt="2024-12-13T14:19:14.9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8" autoAdjust="0"/>
    <p:restoredTop sz="95161" autoAdjust="0"/>
  </p:normalViewPr>
  <p:slideViewPr>
    <p:cSldViewPr snapToGrid="0" showGuides="1">
      <p:cViewPr varScale="1">
        <p:scale>
          <a:sx n="128" d="100"/>
          <a:sy n="128" d="100"/>
        </p:scale>
        <p:origin x="496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12/13/24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12/13/24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F93-DE48-5442-870D-943F3757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10072116" cy="1255728"/>
          </a:xfrm>
        </p:spPr>
        <p:txBody>
          <a:bodyPr/>
          <a:lstStyle/>
          <a:p>
            <a:r>
              <a:rPr lang="en-US" sz="2800" dirty="0"/>
              <a:t>STS QIKR Motion Preliminary Design Review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Review Committee Comments &amp; Recommendations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effectLst/>
                <a:latin typeface="+mn-lt"/>
              </a:rPr>
              <a:t>Andre' Parizzi</a:t>
            </a:r>
          </a:p>
          <a:p>
            <a:pPr marL="0" marR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effectLst/>
                <a:latin typeface="+mn-lt"/>
              </a:rPr>
              <a:t>Lukas Bearden</a:t>
            </a:r>
            <a:endParaRPr lang="en-US" sz="1800" b="0" i="0" u="none" strike="noStrike" dirty="0">
              <a:effectLst/>
              <a:latin typeface="+mn-lt"/>
            </a:endParaRPr>
          </a:p>
          <a:p>
            <a:pPr marL="0" marR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effectLst/>
                <a:latin typeface="+mn-lt"/>
              </a:rPr>
              <a:t>Tim Charlton</a:t>
            </a:r>
            <a:endParaRPr lang="en-US" sz="1800" b="0" i="0" u="none" strike="noStrike" dirty="0">
              <a:effectLst/>
              <a:latin typeface="+mn-lt"/>
            </a:endParaRPr>
          </a:p>
          <a:p>
            <a:pPr marL="0" marR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effectLst/>
                <a:latin typeface="+mn-lt"/>
              </a:rPr>
              <a:t>Mike Hoffmann</a:t>
            </a:r>
            <a:endParaRPr lang="en-US" sz="1800" b="0" i="0" u="none" strike="noStrike" dirty="0">
              <a:effectLst/>
              <a:latin typeface="+mn-lt"/>
            </a:endParaRPr>
          </a:p>
          <a:p>
            <a:pPr marL="0" marR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effectLst/>
                <a:latin typeface="+mn-lt"/>
              </a:rPr>
              <a:t>James McLaurin</a:t>
            </a:r>
            <a:endParaRPr lang="en-US" sz="1800" b="0" i="0" u="none" strike="noStrike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264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85F42-2758-860C-E449-189E46A85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9EC25-FD8E-CD14-F56E-396A0566C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98" y="1653735"/>
            <a:ext cx="11430000" cy="404777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1. comments</a:t>
            </a:r>
          </a:p>
        </p:txBody>
      </p:sp>
    </p:spTree>
    <p:extLst>
      <p:ext uri="{BB962C8B-B14F-4D97-AF65-F5344CB8AC3E}">
        <p14:creationId xmlns:p14="http://schemas.microsoft.com/office/powerpoint/2010/main" val="155287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A1F6-2F12-BA47-856D-143DAA5A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8D06-E0DA-184B-A02E-8035F4979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14689"/>
            <a:ext cx="11430000" cy="5138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1. Are the detector requirements adequately defined? Have all commissioning and operational scenarios been considered?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920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A1F6-2F12-BA47-856D-143DAA5A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8D06-E0DA-184B-A02E-8035F4979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14689"/>
            <a:ext cx="11430000" cy="5138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2. Can the proposed detector system meet the defined performance requirements?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6006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A1F6-2F12-BA47-856D-143DAA5A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8D06-E0DA-184B-A02E-8035F4979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14689"/>
            <a:ext cx="11430000" cy="5138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3. Are the cost estimate, acquisition strategy and long term maintenance strategy reasonable?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2684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A1F6-2F12-BA47-856D-143DAA5A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8D06-E0DA-184B-A02E-8035F4979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14689"/>
            <a:ext cx="11430000" cy="5138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4</a:t>
            </a:r>
            <a:r>
              <a:rPr lang="en-US" sz="2400"/>
              <a:t>. Are the proposed preliminary designs sufficiently mature to proceed to final design?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8827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B0ACD-B1E3-5AE8-9845-735E86214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and Comments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742F8-586F-F1E5-AA09-7B05A4BF1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81611"/>
            <a:ext cx="11430000" cy="4047778"/>
          </a:xfrm>
        </p:spPr>
        <p:txBody>
          <a:bodyPr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514989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A20C22-D077-412B-81BA-8B2541026FAD}">
  <ds:schemaRefs>
    <ds:schemaRef ds:uri="http://purl.org/dc/elements/1.1/"/>
    <ds:schemaRef ds:uri="http://schemas.microsoft.com/office/infopath/2007/PartnerControls"/>
    <ds:schemaRef ds:uri="http://purl.org/dc/dcmitype/"/>
    <ds:schemaRef ds:uri="38e4deb0-de08-4adb-aafc-d8ff02544178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</Template>
  <TotalTime>1673</TotalTime>
  <Words>99</Words>
  <Application>Microsoft Macintosh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Century Gothic</vt:lpstr>
      <vt:lpstr>ORNL</vt:lpstr>
      <vt:lpstr>STS QIKR Motion Preliminary Design Review  Review Committee Comments &amp; Recommendations</vt:lpstr>
      <vt:lpstr>General Comments</vt:lpstr>
      <vt:lpstr>Charge</vt:lpstr>
      <vt:lpstr>Charge</vt:lpstr>
      <vt:lpstr>Charge</vt:lpstr>
      <vt:lpstr>Charge</vt:lpstr>
      <vt:lpstr>Recommendations and Comments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STS Monolith Optic Alignment Mockup Review  Review Committee Comments</dc:title>
  <dc:subject/>
  <dc:creator>Lyngh, Daniel</dc:creator>
  <cp:keywords/>
  <dc:description/>
  <cp:lastModifiedBy>Kabra, Saurabh</cp:lastModifiedBy>
  <cp:revision>7</cp:revision>
  <dcterms:created xsi:type="dcterms:W3CDTF">2022-10-19T12:16:55Z</dcterms:created>
  <dcterms:modified xsi:type="dcterms:W3CDTF">2024-12-13T14:19:15Z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