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57" r:id="rId7"/>
    <p:sldId id="264" r:id="rId8"/>
    <p:sldId id="265" r:id="rId9"/>
    <p:sldId id="266" r:id="rId10"/>
    <p:sldId id="268" r:id="rId11"/>
    <p:sldId id="267" r:id="rId12"/>
    <p:sldId id="262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1" autoAdjust="0"/>
    <p:restoredTop sz="95161" autoAdjust="0"/>
  </p:normalViewPr>
  <p:slideViewPr>
    <p:cSldViewPr snapToGrid="0" showGuides="1">
      <p:cViewPr varScale="1">
        <p:scale>
          <a:sx n="109" d="100"/>
          <a:sy n="109" d="100"/>
        </p:scale>
        <p:origin x="6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x, Talia" userId="6deb7472-8589-4336-ab3d-df21e6f9c1f1" providerId="ADAL" clId="{57E001E6-2494-4F85-A54A-86BDF7F94C9D}"/>
    <pc:docChg chg="undo custSel addSld modSld">
      <pc:chgData name="Dix, Talia" userId="6deb7472-8589-4336-ab3d-df21e6f9c1f1" providerId="ADAL" clId="{57E001E6-2494-4F85-A54A-86BDF7F94C9D}" dt="2025-02-26T16:49:55.573" v="847" actId="20577"/>
      <pc:docMkLst>
        <pc:docMk/>
      </pc:docMkLst>
      <pc:sldChg chg="modSp mod">
        <pc:chgData name="Dix, Talia" userId="6deb7472-8589-4336-ab3d-df21e6f9c1f1" providerId="ADAL" clId="{57E001E6-2494-4F85-A54A-86BDF7F94C9D}" dt="2025-02-26T16:42:57.559" v="86" actId="20577"/>
        <pc:sldMkLst>
          <pc:docMk/>
          <pc:sldMk cId="4172643671" sldId="256"/>
        </pc:sldMkLst>
        <pc:spChg chg="mod">
          <ac:chgData name="Dix, Talia" userId="6deb7472-8589-4336-ab3d-df21e6f9c1f1" providerId="ADAL" clId="{57E001E6-2494-4F85-A54A-86BDF7F94C9D}" dt="2025-02-26T16:42:57.559" v="86" actId="20577"/>
          <ac:spMkLst>
            <pc:docMk/>
            <pc:sldMk cId="4172643671" sldId="256"/>
            <ac:spMk id="2" creationId="{E55CEF93-DE48-5442-870D-943F375717DA}"/>
          </ac:spMkLst>
        </pc:spChg>
        <pc:spChg chg="mod">
          <ac:chgData name="Dix, Talia" userId="6deb7472-8589-4336-ab3d-df21e6f9c1f1" providerId="ADAL" clId="{57E001E6-2494-4F85-A54A-86BDF7F94C9D}" dt="2025-02-26T16:42:47.213" v="77" actId="20577"/>
          <ac:spMkLst>
            <pc:docMk/>
            <pc:sldMk cId="4172643671" sldId="256"/>
            <ac:spMk id="3" creationId="{3C273FE8-692F-1E45-8F88-6FBEEB088B32}"/>
          </ac:spMkLst>
        </pc:spChg>
      </pc:sldChg>
      <pc:sldChg chg="modSp mod">
        <pc:chgData name="Dix, Talia" userId="6deb7472-8589-4336-ab3d-df21e6f9c1f1" providerId="ADAL" clId="{57E001E6-2494-4F85-A54A-86BDF7F94C9D}" dt="2025-02-26T16:43:28.842" v="172" actId="20577"/>
        <pc:sldMkLst>
          <pc:docMk/>
          <pc:sldMk cId="2479209606" sldId="257"/>
        </pc:sldMkLst>
        <pc:spChg chg="mod">
          <ac:chgData name="Dix, Talia" userId="6deb7472-8589-4336-ab3d-df21e6f9c1f1" providerId="ADAL" clId="{57E001E6-2494-4F85-A54A-86BDF7F94C9D}" dt="2025-02-26T16:43:28.842" v="172" actId="20577"/>
          <ac:spMkLst>
            <pc:docMk/>
            <pc:sldMk cId="2479209606" sldId="257"/>
            <ac:spMk id="3" creationId="{EF128D06-E0DA-184B-A02E-8035F4979BA3}"/>
          </ac:spMkLst>
        </pc:spChg>
      </pc:sldChg>
      <pc:sldChg chg="modSp mod">
        <pc:chgData name="Dix, Talia" userId="6deb7472-8589-4336-ab3d-df21e6f9c1f1" providerId="ADAL" clId="{57E001E6-2494-4F85-A54A-86BDF7F94C9D}" dt="2025-02-26T16:43:39.488" v="223" actId="20577"/>
        <pc:sldMkLst>
          <pc:docMk/>
          <pc:sldMk cId="3586006967" sldId="264"/>
        </pc:sldMkLst>
        <pc:spChg chg="mod">
          <ac:chgData name="Dix, Talia" userId="6deb7472-8589-4336-ab3d-df21e6f9c1f1" providerId="ADAL" clId="{57E001E6-2494-4F85-A54A-86BDF7F94C9D}" dt="2025-02-26T16:43:39.488" v="223" actId="20577"/>
          <ac:spMkLst>
            <pc:docMk/>
            <pc:sldMk cId="3586006967" sldId="264"/>
            <ac:spMk id="3" creationId="{EF128D06-E0DA-184B-A02E-8035F4979BA3}"/>
          </ac:spMkLst>
        </pc:spChg>
      </pc:sldChg>
      <pc:sldChg chg="modSp mod">
        <pc:chgData name="Dix, Talia" userId="6deb7472-8589-4336-ab3d-df21e6f9c1f1" providerId="ADAL" clId="{57E001E6-2494-4F85-A54A-86BDF7F94C9D}" dt="2025-02-26T16:44:26.141" v="435" actId="114"/>
        <pc:sldMkLst>
          <pc:docMk/>
          <pc:sldMk cId="2632684328" sldId="265"/>
        </pc:sldMkLst>
        <pc:spChg chg="mod">
          <ac:chgData name="Dix, Talia" userId="6deb7472-8589-4336-ab3d-df21e6f9c1f1" providerId="ADAL" clId="{57E001E6-2494-4F85-A54A-86BDF7F94C9D}" dt="2025-02-26T16:44:26.141" v="435" actId="114"/>
          <ac:spMkLst>
            <pc:docMk/>
            <pc:sldMk cId="2632684328" sldId="265"/>
            <ac:spMk id="3" creationId="{EF128D06-E0DA-184B-A02E-8035F4979BA3}"/>
          </ac:spMkLst>
        </pc:spChg>
      </pc:sldChg>
      <pc:sldChg chg="modSp mod">
        <pc:chgData name="Dix, Talia" userId="6deb7472-8589-4336-ab3d-df21e6f9c1f1" providerId="ADAL" clId="{57E001E6-2494-4F85-A54A-86BDF7F94C9D}" dt="2025-02-26T16:45:30.549" v="572" actId="20577"/>
        <pc:sldMkLst>
          <pc:docMk/>
          <pc:sldMk cId="3018827064" sldId="266"/>
        </pc:sldMkLst>
        <pc:spChg chg="mod">
          <ac:chgData name="Dix, Talia" userId="6deb7472-8589-4336-ab3d-df21e6f9c1f1" providerId="ADAL" clId="{57E001E6-2494-4F85-A54A-86BDF7F94C9D}" dt="2025-02-26T16:45:30.549" v="572" actId="20577"/>
          <ac:spMkLst>
            <pc:docMk/>
            <pc:sldMk cId="3018827064" sldId="266"/>
            <ac:spMk id="3" creationId="{EF128D06-E0DA-184B-A02E-8035F4979BA3}"/>
          </ac:spMkLst>
        </pc:spChg>
      </pc:sldChg>
      <pc:sldChg chg="modSp add mod">
        <pc:chgData name="Dix, Talia" userId="6deb7472-8589-4336-ab3d-df21e6f9c1f1" providerId="ADAL" clId="{57E001E6-2494-4F85-A54A-86BDF7F94C9D}" dt="2025-02-26T16:49:55.573" v="847" actId="20577"/>
        <pc:sldMkLst>
          <pc:docMk/>
          <pc:sldMk cId="2028995853" sldId="267"/>
        </pc:sldMkLst>
        <pc:spChg chg="mod">
          <ac:chgData name="Dix, Talia" userId="6deb7472-8589-4336-ab3d-df21e6f9c1f1" providerId="ADAL" clId="{57E001E6-2494-4F85-A54A-86BDF7F94C9D}" dt="2025-02-26T16:49:55.573" v="847" actId="20577"/>
          <ac:spMkLst>
            <pc:docMk/>
            <pc:sldMk cId="2028995853" sldId="267"/>
            <ac:spMk id="3" creationId="{915C79C4-03E2-25C8-DE55-788D0EAB2AC8}"/>
          </ac:spMkLst>
        </pc:spChg>
      </pc:sldChg>
      <pc:sldChg chg="modSp add mod">
        <pc:chgData name="Dix, Talia" userId="6deb7472-8589-4336-ab3d-df21e6f9c1f1" providerId="ADAL" clId="{57E001E6-2494-4F85-A54A-86BDF7F94C9D}" dt="2025-02-26T16:46:55.691" v="688" actId="20577"/>
        <pc:sldMkLst>
          <pc:docMk/>
          <pc:sldMk cId="1741939173" sldId="268"/>
        </pc:sldMkLst>
        <pc:spChg chg="mod">
          <ac:chgData name="Dix, Talia" userId="6deb7472-8589-4336-ab3d-df21e6f9c1f1" providerId="ADAL" clId="{57E001E6-2494-4F85-A54A-86BDF7F94C9D}" dt="2025-02-26T16:46:55.691" v="688" actId="20577"/>
          <ac:spMkLst>
            <pc:docMk/>
            <pc:sldMk cId="1741939173" sldId="268"/>
            <ac:spMk id="3" creationId="{B5E912F7-BE6F-D871-EF30-A9FD7B374E85}"/>
          </ac:spMkLst>
        </pc:spChg>
      </pc:sldChg>
    </pc:docChg>
  </pc:docChgLst>
  <pc:docChgLst>
    <pc:chgData name="Graves, Van" userId="c0af1bbf-9e03-4886-9206-1a85e089efb1" providerId="ADAL" clId="{88408C62-C534-41C6-9264-F3B7A0D7BFD7}"/>
    <pc:docChg chg="undo custSel modSld">
      <pc:chgData name="Graves, Van" userId="c0af1bbf-9e03-4886-9206-1a85e089efb1" providerId="ADAL" clId="{88408C62-C534-41C6-9264-F3B7A0D7BFD7}" dt="2024-11-04T15:45:16.705" v="129" actId="207"/>
      <pc:docMkLst>
        <pc:docMk/>
      </pc:docMkLst>
      <pc:sldChg chg="addSp delSp modSp mod">
        <pc:chgData name="Graves, Van" userId="c0af1bbf-9e03-4886-9206-1a85e089efb1" providerId="ADAL" clId="{88408C62-C534-41C6-9264-F3B7A0D7BFD7}" dt="2024-11-04T15:45:16.705" v="129" actId="207"/>
        <pc:sldMkLst>
          <pc:docMk/>
          <pc:sldMk cId="4172643671" sldId="256"/>
        </pc:sldMkLst>
      </pc:sldChg>
      <pc:sldChg chg="modSp mod">
        <pc:chgData name="Graves, Van" userId="c0af1bbf-9e03-4886-9206-1a85e089efb1" providerId="ADAL" clId="{88408C62-C534-41C6-9264-F3B7A0D7BFD7}" dt="2024-11-04T15:31:45.774" v="77"/>
        <pc:sldMkLst>
          <pc:docMk/>
          <pc:sldMk cId="2479209606" sldId="257"/>
        </pc:sldMkLst>
      </pc:sldChg>
      <pc:sldChg chg="modSp mod">
        <pc:chgData name="Graves, Van" userId="c0af1bbf-9e03-4886-9206-1a85e089efb1" providerId="ADAL" clId="{88408C62-C534-41C6-9264-F3B7A0D7BFD7}" dt="2024-11-04T14:46:47.720" v="74" actId="20577"/>
        <pc:sldMkLst>
          <pc:docMk/>
          <pc:sldMk cId="133514989" sldId="262"/>
        </pc:sldMkLst>
      </pc:sldChg>
      <pc:sldChg chg="modSp mod">
        <pc:chgData name="Graves, Van" userId="c0af1bbf-9e03-4886-9206-1a85e089efb1" providerId="ADAL" clId="{88408C62-C534-41C6-9264-F3B7A0D7BFD7}" dt="2024-11-04T15:32:02.482" v="80"/>
        <pc:sldMkLst>
          <pc:docMk/>
          <pc:sldMk cId="3586006967" sldId="264"/>
        </pc:sldMkLst>
      </pc:sldChg>
      <pc:sldChg chg="modSp mod">
        <pc:chgData name="Graves, Van" userId="c0af1bbf-9e03-4886-9206-1a85e089efb1" providerId="ADAL" clId="{88408C62-C534-41C6-9264-F3B7A0D7BFD7}" dt="2024-11-04T15:32:32.457" v="104" actId="20577"/>
        <pc:sldMkLst>
          <pc:docMk/>
          <pc:sldMk cId="2632684328" sldId="265"/>
        </pc:sldMkLst>
      </pc:sldChg>
      <pc:sldChg chg="modSp mod">
        <pc:chgData name="Graves, Van" userId="c0af1bbf-9e03-4886-9206-1a85e089efb1" providerId="ADAL" clId="{88408C62-C534-41C6-9264-F3B7A0D7BFD7}" dt="2024-11-04T15:32:49.877" v="107"/>
        <pc:sldMkLst>
          <pc:docMk/>
          <pc:sldMk cId="3018827064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2/26/2025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072116" cy="1255728"/>
          </a:xfrm>
        </p:spPr>
        <p:txBody>
          <a:bodyPr/>
          <a:lstStyle/>
          <a:p>
            <a:r>
              <a:rPr lang="en-US" sz="2800" dirty="0"/>
              <a:t>STS QIKR Shielding Preliminary Design Review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Review Committee Comments &amp;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Jim Eckroth</a:t>
            </a:r>
            <a:br>
              <a:rPr lang="en-US" sz="1800" b="0" i="0" u="none" strike="noStrike" kern="1200" dirty="0">
                <a:effectLst/>
                <a:latin typeface="+mn-lt"/>
              </a:rPr>
            </a:br>
            <a:r>
              <a:rPr lang="en-US" sz="1800" b="0" i="0" u="none" strike="noStrike" kern="1200" dirty="0">
                <a:effectLst/>
                <a:latin typeface="+mn-lt"/>
              </a:rPr>
              <a:t>Franz Gallmeier</a:t>
            </a:r>
            <a:br>
              <a:rPr lang="en-US" sz="1800" b="0" i="0" u="none" strike="noStrike" kern="1200" dirty="0">
                <a:effectLst/>
                <a:latin typeface="+mn-lt"/>
              </a:rPr>
            </a:br>
            <a:r>
              <a:rPr lang="en-US" sz="1800" b="0" i="0" u="none" strike="noStrike" kern="1200" dirty="0">
                <a:effectLst/>
                <a:latin typeface="+mn-lt"/>
              </a:rPr>
              <a:t>Christi Elam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Aaron Hostetler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Tommy Michaelides</a:t>
            </a:r>
            <a:endParaRPr lang="en-US" sz="18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5F42-2758-860C-E449-189E46A8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EC25-FD8E-CD14-F56E-396A0566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8" y="1653735"/>
            <a:ext cx="11430000" cy="40477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comments</a:t>
            </a:r>
          </a:p>
        </p:txBody>
      </p:sp>
    </p:spTree>
    <p:extLst>
      <p:ext uri="{BB962C8B-B14F-4D97-AF65-F5344CB8AC3E}">
        <p14:creationId xmlns:p14="http://schemas.microsoft.com/office/powerpoint/2010/main" val="15528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Is the scope of the shielding included in this design review clearly defined?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2. Are the shielding requirements adequately defined?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0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3. Does the analyzed design of QIKR caves shielding adequately meet the radiation protection requirements and the </a:t>
            </a:r>
            <a:r>
              <a:rPr lang="en-US" sz="2400" i="1" dirty="0"/>
              <a:t>Second Target Station (STS) Project Radiation Safety Policy and Plan</a:t>
            </a:r>
            <a:r>
              <a:rPr lang="en-US" sz="2400" dirty="0"/>
              <a:t>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6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4. Have the radiation source terms against which QIKR shielding must provide protection been adequately defined?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82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EEF5-D512-C31E-25AE-D5D10AED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0A70-AA8E-FB9F-4394-30B0DCAB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12F7-BE6F-D871-EF30-A9FD7B37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5. Are shielding calculations explained and documented in materials available to safety reviewers?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93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4D8F-8158-C3CD-C845-E59196C7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A459-0B84-4A55-6DF3-200CCE7C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79C4-03E2-25C8-DE55-788D0EAB2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6. Does the committee feel the design changes implemented or proposed in some of the shielding components should be further evaluated during final design?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99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0ACD-B1E3-5AE8-9845-735E8621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Comments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2F8-586F-F1E5-AA09-7B05A4BF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1611"/>
            <a:ext cx="11430000" cy="4047778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1498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1680</TotalTime>
  <Words>156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Century Gothic</vt:lpstr>
      <vt:lpstr>ORNL</vt:lpstr>
      <vt:lpstr>STS QIKR Shielding Preliminary Design Review  Review Committee Comments &amp; Recommendations</vt:lpstr>
      <vt:lpstr>General Comments</vt:lpstr>
      <vt:lpstr>Charge</vt:lpstr>
      <vt:lpstr>Charge</vt:lpstr>
      <vt:lpstr>Charge</vt:lpstr>
      <vt:lpstr>Charge</vt:lpstr>
      <vt:lpstr>Charge</vt:lpstr>
      <vt:lpstr>Charge</vt:lpstr>
      <vt:lpstr>Recommendations and Comments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 Monolith Optic Alignment Mockup Review  Review Committee Comments</dc:title>
  <dc:subject/>
  <dc:creator>Lyngh, Daniel</dc:creator>
  <cp:keywords/>
  <dc:description/>
  <cp:lastModifiedBy>Dix, Talia</cp:lastModifiedBy>
  <cp:revision>6</cp:revision>
  <dcterms:created xsi:type="dcterms:W3CDTF">2022-10-19T12:16:55Z</dcterms:created>
  <dcterms:modified xsi:type="dcterms:W3CDTF">2025-02-26T16:50:03Z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