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4"/>
  </p:sldMasterIdLst>
  <p:notesMasterIdLst>
    <p:notesMasterId r:id="rId47"/>
  </p:notesMasterIdLst>
  <p:handoutMasterIdLst>
    <p:handoutMasterId r:id="rId48"/>
  </p:handoutMasterIdLst>
  <p:sldIdLst>
    <p:sldId id="2147469121" r:id="rId5"/>
    <p:sldId id="2147469122" r:id="rId6"/>
    <p:sldId id="2147469123" r:id="rId7"/>
    <p:sldId id="2147469273" r:id="rId8"/>
    <p:sldId id="2147469274" r:id="rId9"/>
    <p:sldId id="2147469275" r:id="rId10"/>
    <p:sldId id="2147469276" r:id="rId11"/>
    <p:sldId id="2147469277" r:id="rId12"/>
    <p:sldId id="2147469278" r:id="rId13"/>
    <p:sldId id="2147469279" r:id="rId14"/>
    <p:sldId id="2147469280" r:id="rId15"/>
    <p:sldId id="2147469292" r:id="rId16"/>
    <p:sldId id="2147469287" r:id="rId17"/>
    <p:sldId id="2147469288" r:id="rId18"/>
    <p:sldId id="2147469289" r:id="rId19"/>
    <p:sldId id="2147469281" r:id="rId20"/>
    <p:sldId id="2147469282" r:id="rId21"/>
    <p:sldId id="2147469284" r:id="rId22"/>
    <p:sldId id="2147469283" r:id="rId23"/>
    <p:sldId id="2147469286" r:id="rId24"/>
    <p:sldId id="2147469291" r:id="rId25"/>
    <p:sldId id="2147469267" r:id="rId26"/>
    <p:sldId id="2147469293" r:id="rId27"/>
    <p:sldId id="2147469268" r:id="rId28"/>
    <p:sldId id="2147469301" r:id="rId29"/>
    <p:sldId id="2147469269" r:id="rId30"/>
    <p:sldId id="2147469294" r:id="rId31"/>
    <p:sldId id="2147469295" r:id="rId32"/>
    <p:sldId id="2147469296" r:id="rId33"/>
    <p:sldId id="2147469297" r:id="rId34"/>
    <p:sldId id="2147469298" r:id="rId35"/>
    <p:sldId id="2147469299" r:id="rId36"/>
    <p:sldId id="2147469300" r:id="rId37"/>
    <p:sldId id="2147469302" r:id="rId38"/>
    <p:sldId id="3363" r:id="rId39"/>
    <p:sldId id="3364" r:id="rId40"/>
    <p:sldId id="3365" r:id="rId41"/>
    <p:sldId id="2147469303" r:id="rId42"/>
    <p:sldId id="3411" r:id="rId43"/>
    <p:sldId id="2147469304" r:id="rId44"/>
    <p:sldId id="2147469224" r:id="rId45"/>
    <p:sldId id="3415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00FF00"/>
    <a:srgbClr val="FFFF00"/>
    <a:srgbClr val="FF00FF"/>
    <a:srgbClr val="30342E"/>
    <a:srgbClr val="FFFF99"/>
    <a:srgbClr val="FFFFFF"/>
    <a:srgbClr val="9F3434"/>
    <a:srgbClr val="7F9E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5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son, Danielle" userId="e48fdc7b-4946-41ea-b036-15366698514b" providerId="ADAL" clId="{554A9B13-AC0D-408D-AD7E-38A56363329A}"/>
    <pc:docChg chg="modSld">
      <pc:chgData name="Wilson, Danielle" userId="e48fdc7b-4946-41ea-b036-15366698514b" providerId="ADAL" clId="{554A9B13-AC0D-408D-AD7E-38A56363329A}" dt="2025-03-03T00:35:48.910" v="102" actId="20577"/>
      <pc:docMkLst>
        <pc:docMk/>
      </pc:docMkLst>
      <pc:sldChg chg="modSp mod">
        <pc:chgData name="Wilson, Danielle" userId="e48fdc7b-4946-41ea-b036-15366698514b" providerId="ADAL" clId="{554A9B13-AC0D-408D-AD7E-38A56363329A}" dt="2025-03-02T21:27:49.394" v="101" actId="20577"/>
        <pc:sldMkLst>
          <pc:docMk/>
          <pc:sldMk cId="488405850" sldId="3365"/>
        </pc:sldMkLst>
        <pc:graphicFrameChg chg="modGraphic">
          <ac:chgData name="Wilson, Danielle" userId="e48fdc7b-4946-41ea-b036-15366698514b" providerId="ADAL" clId="{554A9B13-AC0D-408D-AD7E-38A56363329A}" dt="2025-03-02T21:27:49.394" v="101" actId="20577"/>
          <ac:graphicFrameMkLst>
            <pc:docMk/>
            <pc:sldMk cId="488405850" sldId="3365"/>
            <ac:graphicFrameMk id="3" creationId="{BDB86698-0854-6E3C-700A-F7DFCE8B3ABE}"/>
          </ac:graphicFrameMkLst>
        </pc:graphicFrameChg>
      </pc:sldChg>
      <pc:sldChg chg="modSp mod">
        <pc:chgData name="Wilson, Danielle" userId="e48fdc7b-4946-41ea-b036-15366698514b" providerId="ADAL" clId="{554A9B13-AC0D-408D-AD7E-38A56363329A}" dt="2025-03-03T00:35:48.910" v="102" actId="20577"/>
        <pc:sldMkLst>
          <pc:docMk/>
          <pc:sldMk cId="1707627297" sldId="2147469122"/>
        </pc:sldMkLst>
        <pc:spChg chg="mod">
          <ac:chgData name="Wilson, Danielle" userId="e48fdc7b-4946-41ea-b036-15366698514b" providerId="ADAL" clId="{554A9B13-AC0D-408D-AD7E-38A56363329A}" dt="2025-03-03T00:35:48.910" v="102" actId="20577"/>
          <ac:spMkLst>
            <pc:docMk/>
            <pc:sldMk cId="1707627297" sldId="2147469122"/>
            <ac:spMk id="16" creationId="{16DBBCF6-84BA-F8DD-4166-83C00498340E}"/>
          </ac:spMkLst>
        </pc:spChg>
      </pc:sldChg>
    </pc:docChg>
  </pc:docChgLst>
  <pc:docChgLst>
    <pc:chgData name="Wilson, Danielle" userId="e48fdc7b-4946-41ea-b036-15366698514b" providerId="ADAL" clId="{96911B47-1819-43DA-AE9C-4FC4BAA7F64D}"/>
    <pc:docChg chg="modSld">
      <pc:chgData name="Wilson, Danielle" userId="e48fdc7b-4946-41ea-b036-15366698514b" providerId="ADAL" clId="{96911B47-1819-43DA-AE9C-4FC4BAA7F64D}" dt="2025-02-26T20:14:18.278" v="12" actId="20577"/>
      <pc:docMkLst>
        <pc:docMk/>
      </pc:docMkLst>
      <pc:sldChg chg="modSp mod">
        <pc:chgData name="Wilson, Danielle" userId="e48fdc7b-4946-41ea-b036-15366698514b" providerId="ADAL" clId="{96911B47-1819-43DA-AE9C-4FC4BAA7F64D}" dt="2025-02-26T20:13:57.566" v="5" actId="20577"/>
        <pc:sldMkLst>
          <pc:docMk/>
          <pc:sldMk cId="1264571517" sldId="2147469282"/>
        </pc:sldMkLst>
        <pc:spChg chg="mod">
          <ac:chgData name="Wilson, Danielle" userId="e48fdc7b-4946-41ea-b036-15366698514b" providerId="ADAL" clId="{96911B47-1819-43DA-AE9C-4FC4BAA7F64D}" dt="2025-02-26T20:13:54.323" v="4" actId="20577"/>
          <ac:spMkLst>
            <pc:docMk/>
            <pc:sldMk cId="1264571517" sldId="2147469282"/>
            <ac:spMk id="19" creationId="{49612C4B-DD56-8A1F-34BC-BE4746C14761}"/>
          </ac:spMkLst>
        </pc:spChg>
        <pc:spChg chg="mod">
          <ac:chgData name="Wilson, Danielle" userId="e48fdc7b-4946-41ea-b036-15366698514b" providerId="ADAL" clId="{96911B47-1819-43DA-AE9C-4FC4BAA7F64D}" dt="2025-02-26T20:13:57.566" v="5" actId="20577"/>
          <ac:spMkLst>
            <pc:docMk/>
            <pc:sldMk cId="1264571517" sldId="2147469282"/>
            <ac:spMk id="20" creationId="{7949FCDD-09ED-DC92-BB3B-614D3F875D1B}"/>
          </ac:spMkLst>
        </pc:spChg>
      </pc:sldChg>
      <pc:sldChg chg="modSp mod">
        <pc:chgData name="Wilson, Danielle" userId="e48fdc7b-4946-41ea-b036-15366698514b" providerId="ADAL" clId="{96911B47-1819-43DA-AE9C-4FC4BAA7F64D}" dt="2025-02-26T20:13:42.082" v="2" actId="20577"/>
        <pc:sldMkLst>
          <pc:docMk/>
          <pc:sldMk cId="2151018010" sldId="2147469283"/>
        </pc:sldMkLst>
        <pc:spChg chg="mod">
          <ac:chgData name="Wilson, Danielle" userId="e48fdc7b-4946-41ea-b036-15366698514b" providerId="ADAL" clId="{96911B47-1819-43DA-AE9C-4FC4BAA7F64D}" dt="2025-02-26T20:13:39.430" v="1" actId="20577"/>
          <ac:spMkLst>
            <pc:docMk/>
            <pc:sldMk cId="2151018010" sldId="2147469283"/>
            <ac:spMk id="16" creationId="{022D0975-276D-9C1C-C654-49C2B6CAFF52}"/>
          </ac:spMkLst>
        </pc:spChg>
        <pc:spChg chg="mod">
          <ac:chgData name="Wilson, Danielle" userId="e48fdc7b-4946-41ea-b036-15366698514b" providerId="ADAL" clId="{96911B47-1819-43DA-AE9C-4FC4BAA7F64D}" dt="2025-02-26T20:13:42.082" v="2" actId="20577"/>
          <ac:spMkLst>
            <pc:docMk/>
            <pc:sldMk cId="2151018010" sldId="2147469283"/>
            <ac:spMk id="17" creationId="{FC8BD3B0-D3CA-12A9-C063-E4D4E9433190}"/>
          </ac:spMkLst>
        </pc:spChg>
      </pc:sldChg>
      <pc:sldChg chg="modSp mod">
        <pc:chgData name="Wilson, Danielle" userId="e48fdc7b-4946-41ea-b036-15366698514b" providerId="ADAL" clId="{96911B47-1819-43DA-AE9C-4FC4BAA7F64D}" dt="2025-02-26T20:13:29.255" v="0" actId="20577"/>
        <pc:sldMkLst>
          <pc:docMk/>
          <pc:sldMk cId="2275409087" sldId="2147469288"/>
        </pc:sldMkLst>
        <pc:spChg chg="mod">
          <ac:chgData name="Wilson, Danielle" userId="e48fdc7b-4946-41ea-b036-15366698514b" providerId="ADAL" clId="{96911B47-1819-43DA-AE9C-4FC4BAA7F64D}" dt="2025-02-26T20:13:29.255" v="0" actId="20577"/>
          <ac:spMkLst>
            <pc:docMk/>
            <pc:sldMk cId="2275409087" sldId="2147469288"/>
            <ac:spMk id="17" creationId="{61DEEC55-77BD-3A8B-5358-432929EC40CB}"/>
          </ac:spMkLst>
        </pc:spChg>
      </pc:sldChg>
      <pc:sldChg chg="modSp mod">
        <pc:chgData name="Wilson, Danielle" userId="e48fdc7b-4946-41ea-b036-15366698514b" providerId="ADAL" clId="{96911B47-1819-43DA-AE9C-4FC4BAA7F64D}" dt="2025-02-26T20:14:08.062" v="8" actId="20577"/>
        <pc:sldMkLst>
          <pc:docMk/>
          <pc:sldMk cId="347605290" sldId="2147469295"/>
        </pc:sldMkLst>
        <pc:spChg chg="mod">
          <ac:chgData name="Wilson, Danielle" userId="e48fdc7b-4946-41ea-b036-15366698514b" providerId="ADAL" clId="{96911B47-1819-43DA-AE9C-4FC4BAA7F64D}" dt="2025-02-26T20:14:05.029" v="7" actId="20577"/>
          <ac:spMkLst>
            <pc:docMk/>
            <pc:sldMk cId="347605290" sldId="2147469295"/>
            <ac:spMk id="12" creationId="{AEAEA4AF-BA3D-1477-38FF-7A16DAA82862}"/>
          </ac:spMkLst>
        </pc:spChg>
        <pc:spChg chg="mod">
          <ac:chgData name="Wilson, Danielle" userId="e48fdc7b-4946-41ea-b036-15366698514b" providerId="ADAL" clId="{96911B47-1819-43DA-AE9C-4FC4BAA7F64D}" dt="2025-02-26T20:14:08.062" v="8" actId="20577"/>
          <ac:spMkLst>
            <pc:docMk/>
            <pc:sldMk cId="347605290" sldId="2147469295"/>
            <ac:spMk id="13" creationId="{C1C9017E-DBE3-0446-9C78-1757E2B02571}"/>
          </ac:spMkLst>
        </pc:spChg>
      </pc:sldChg>
      <pc:sldChg chg="modSp mod">
        <pc:chgData name="Wilson, Danielle" userId="e48fdc7b-4946-41ea-b036-15366698514b" providerId="ADAL" clId="{96911B47-1819-43DA-AE9C-4FC4BAA7F64D}" dt="2025-02-26T20:14:18.278" v="12" actId="20577"/>
        <pc:sldMkLst>
          <pc:docMk/>
          <pc:sldMk cId="2582089411" sldId="2147469301"/>
        </pc:sldMkLst>
        <pc:spChg chg="mod">
          <ac:chgData name="Wilson, Danielle" userId="e48fdc7b-4946-41ea-b036-15366698514b" providerId="ADAL" clId="{96911B47-1819-43DA-AE9C-4FC4BAA7F64D}" dt="2025-02-26T20:14:18.278" v="12" actId="20577"/>
          <ac:spMkLst>
            <pc:docMk/>
            <pc:sldMk cId="2582089411" sldId="2147469301"/>
            <ac:spMk id="10" creationId="{65FDB8EA-35D9-F651-D4B2-E8A58BB92669}"/>
          </ac:spMkLst>
        </pc:spChg>
        <pc:spChg chg="mod">
          <ac:chgData name="Wilson, Danielle" userId="e48fdc7b-4946-41ea-b036-15366698514b" providerId="ADAL" clId="{96911B47-1819-43DA-AE9C-4FC4BAA7F64D}" dt="2025-02-26T20:13:47.904" v="3" actId="20577"/>
          <ac:spMkLst>
            <pc:docMk/>
            <pc:sldMk cId="2582089411" sldId="2147469301"/>
            <ac:spMk id="11" creationId="{607647E9-8D98-C8E8-AE32-55141AE07A9B}"/>
          </ac:spMkLst>
        </pc:spChg>
      </pc:sldChg>
    </pc:docChg>
  </pc:docChgLst>
  <pc:docChgLst>
    <pc:chgData name="Wilson, Danielle" userId="e48fdc7b-4946-41ea-b036-15366698514b" providerId="ADAL" clId="{8BDEDC5C-30C2-4832-99F2-E74A91BEEDA3}"/>
    <pc:docChg chg="undo redo custSel addSld delSld modSld sldOrd">
      <pc:chgData name="Wilson, Danielle" userId="e48fdc7b-4946-41ea-b036-15366698514b" providerId="ADAL" clId="{8BDEDC5C-30C2-4832-99F2-E74A91BEEDA3}" dt="2025-02-26T19:55:13.976" v="8247"/>
      <pc:docMkLst>
        <pc:docMk/>
      </pc:docMkLst>
      <pc:sldChg chg="del">
        <pc:chgData name="Wilson, Danielle" userId="e48fdc7b-4946-41ea-b036-15366698514b" providerId="ADAL" clId="{8BDEDC5C-30C2-4832-99F2-E74A91BEEDA3}" dt="2025-02-23T15:11:28.801" v="547" actId="47"/>
        <pc:sldMkLst>
          <pc:docMk/>
          <pc:sldMk cId="760863954" sldId="2697"/>
        </pc:sldMkLst>
      </pc:sldChg>
      <pc:sldChg chg="del">
        <pc:chgData name="Wilson, Danielle" userId="e48fdc7b-4946-41ea-b036-15366698514b" providerId="ADAL" clId="{8BDEDC5C-30C2-4832-99F2-E74A91BEEDA3}" dt="2025-02-23T15:11:28.801" v="547" actId="47"/>
        <pc:sldMkLst>
          <pc:docMk/>
          <pc:sldMk cId="2168325429" sldId="3230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4145602108" sldId="3246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950731427" sldId="3284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2891409497" sldId="3334"/>
        </pc:sldMkLst>
      </pc:sldChg>
      <pc:sldChg chg="del">
        <pc:chgData name="Wilson, Danielle" userId="e48fdc7b-4946-41ea-b036-15366698514b" providerId="ADAL" clId="{8BDEDC5C-30C2-4832-99F2-E74A91BEEDA3}" dt="2025-02-24T23:37:48.426" v="8107" actId="47"/>
        <pc:sldMkLst>
          <pc:docMk/>
          <pc:sldMk cId="638520162" sldId="3335"/>
        </pc:sldMkLst>
      </pc:sldChg>
      <pc:sldChg chg="del">
        <pc:chgData name="Wilson, Danielle" userId="e48fdc7b-4946-41ea-b036-15366698514b" providerId="ADAL" clId="{8BDEDC5C-30C2-4832-99F2-E74A91BEEDA3}" dt="2025-02-23T15:11:28.801" v="547" actId="47"/>
        <pc:sldMkLst>
          <pc:docMk/>
          <pc:sldMk cId="504809710" sldId="3345"/>
        </pc:sldMkLst>
      </pc:sldChg>
      <pc:sldChg chg="addSp delSp modSp mod">
        <pc:chgData name="Wilson, Danielle" userId="e48fdc7b-4946-41ea-b036-15366698514b" providerId="ADAL" clId="{8BDEDC5C-30C2-4832-99F2-E74A91BEEDA3}" dt="2025-02-24T23:07:44.460" v="5998" actId="404"/>
        <pc:sldMkLst>
          <pc:docMk/>
          <pc:sldMk cId="2038470785" sldId="3363"/>
        </pc:sldMkLst>
        <pc:spChg chg="add mod">
          <ac:chgData name="Wilson, Danielle" userId="e48fdc7b-4946-41ea-b036-15366698514b" providerId="ADAL" clId="{8BDEDC5C-30C2-4832-99F2-E74A91BEEDA3}" dt="2025-02-24T23:07:44.460" v="5998" actId="404"/>
          <ac:spMkLst>
            <pc:docMk/>
            <pc:sldMk cId="2038470785" sldId="3363"/>
            <ac:spMk id="6" creationId="{CF16F6A4-76D2-59F3-A55E-7BED4346DA14}"/>
          </ac:spMkLst>
        </pc:spChg>
        <pc:graphicFrameChg chg="add mod modGraphic">
          <ac:chgData name="Wilson, Danielle" userId="e48fdc7b-4946-41ea-b036-15366698514b" providerId="ADAL" clId="{8BDEDC5C-30C2-4832-99F2-E74A91BEEDA3}" dt="2025-02-24T23:06:22.160" v="5913" actId="6549"/>
          <ac:graphicFrameMkLst>
            <pc:docMk/>
            <pc:sldMk cId="2038470785" sldId="3363"/>
            <ac:graphicFrameMk id="5" creationId="{01DFC199-3946-6775-DC73-6217CDD46768}"/>
          </ac:graphicFrameMkLst>
        </pc:graphicFrameChg>
      </pc:sldChg>
      <pc:sldChg chg="addSp delSp modSp mod">
        <pc:chgData name="Wilson, Danielle" userId="e48fdc7b-4946-41ea-b036-15366698514b" providerId="ADAL" clId="{8BDEDC5C-30C2-4832-99F2-E74A91BEEDA3}" dt="2025-02-24T23:20:08.336" v="6486" actId="20577"/>
        <pc:sldMkLst>
          <pc:docMk/>
          <pc:sldMk cId="4218898976" sldId="3364"/>
        </pc:sldMkLst>
        <pc:graphicFrameChg chg="add mod modGraphic">
          <ac:chgData name="Wilson, Danielle" userId="e48fdc7b-4946-41ea-b036-15366698514b" providerId="ADAL" clId="{8BDEDC5C-30C2-4832-99F2-E74A91BEEDA3}" dt="2025-02-24T23:20:08.336" v="6486" actId="20577"/>
          <ac:graphicFrameMkLst>
            <pc:docMk/>
            <pc:sldMk cId="4218898976" sldId="3364"/>
            <ac:graphicFrameMk id="3" creationId="{6991932D-4DEA-6692-2745-BCD6B7127133}"/>
          </ac:graphicFrameMkLst>
        </pc:graphicFrameChg>
      </pc:sldChg>
      <pc:sldChg chg="addSp delSp modSp mod">
        <pc:chgData name="Wilson, Danielle" userId="e48fdc7b-4946-41ea-b036-15366698514b" providerId="ADAL" clId="{8BDEDC5C-30C2-4832-99F2-E74A91BEEDA3}" dt="2025-02-24T23:19:24.841" v="6434"/>
        <pc:sldMkLst>
          <pc:docMk/>
          <pc:sldMk cId="488405850" sldId="3365"/>
        </pc:sldMkLst>
        <pc:graphicFrameChg chg="add mod modGraphic">
          <ac:chgData name="Wilson, Danielle" userId="e48fdc7b-4946-41ea-b036-15366698514b" providerId="ADAL" clId="{8BDEDC5C-30C2-4832-99F2-E74A91BEEDA3}" dt="2025-02-24T23:19:24.841" v="6434"/>
          <ac:graphicFrameMkLst>
            <pc:docMk/>
            <pc:sldMk cId="488405850" sldId="3365"/>
            <ac:graphicFrameMk id="3" creationId="{BDB86698-0854-6E3C-700A-F7DFCE8B3ABE}"/>
          </ac:graphicFrameMkLst>
        </pc:graphicFrameChg>
      </pc:sldChg>
      <pc:sldChg chg="addSp modSp mod">
        <pc:chgData name="Wilson, Danielle" userId="e48fdc7b-4946-41ea-b036-15366698514b" providerId="ADAL" clId="{8BDEDC5C-30C2-4832-99F2-E74A91BEEDA3}" dt="2025-02-26T19:48:40.935" v="8246" actId="20577"/>
        <pc:sldMkLst>
          <pc:docMk/>
          <pc:sldMk cId="2801935466" sldId="3411"/>
        </pc:sldMkLst>
        <pc:spChg chg="add mod">
          <ac:chgData name="Wilson, Danielle" userId="e48fdc7b-4946-41ea-b036-15366698514b" providerId="ADAL" clId="{8BDEDC5C-30C2-4832-99F2-E74A91BEEDA3}" dt="2025-02-24T22:55:56.159" v="5473" actId="1035"/>
          <ac:spMkLst>
            <pc:docMk/>
            <pc:sldMk cId="2801935466" sldId="3411"/>
            <ac:spMk id="4" creationId="{E5F25740-803E-39B7-D666-DEF1DEE50F08}"/>
          </ac:spMkLst>
        </pc:spChg>
        <pc:spChg chg="add mod">
          <ac:chgData name="Wilson, Danielle" userId="e48fdc7b-4946-41ea-b036-15366698514b" providerId="ADAL" clId="{8BDEDC5C-30C2-4832-99F2-E74A91BEEDA3}" dt="2025-02-24T22:55:56.159" v="5473" actId="1035"/>
          <ac:spMkLst>
            <pc:docMk/>
            <pc:sldMk cId="2801935466" sldId="3411"/>
            <ac:spMk id="5" creationId="{FB36B66A-43CA-728D-C13F-43EF3B614891}"/>
          </ac:spMkLst>
        </pc:spChg>
        <pc:spChg chg="add mod">
          <ac:chgData name="Wilson, Danielle" userId="e48fdc7b-4946-41ea-b036-15366698514b" providerId="ADAL" clId="{8BDEDC5C-30C2-4832-99F2-E74A91BEEDA3}" dt="2025-02-24T22:58:01.225" v="5575" actId="1076"/>
          <ac:spMkLst>
            <pc:docMk/>
            <pc:sldMk cId="2801935466" sldId="3411"/>
            <ac:spMk id="6" creationId="{739C03C2-129E-8023-0C3B-1B492C71118A}"/>
          </ac:spMkLst>
        </pc:spChg>
        <pc:spChg chg="add mod">
          <ac:chgData name="Wilson, Danielle" userId="e48fdc7b-4946-41ea-b036-15366698514b" providerId="ADAL" clId="{8BDEDC5C-30C2-4832-99F2-E74A91BEEDA3}" dt="2025-02-26T18:40:47.789" v="8139" actId="14100"/>
          <ac:spMkLst>
            <pc:docMk/>
            <pc:sldMk cId="2801935466" sldId="3411"/>
            <ac:spMk id="7" creationId="{FACEAC8E-6FE0-FA6B-72BD-8299D6F7373F}"/>
          </ac:spMkLst>
        </pc:spChg>
        <pc:spChg chg="add mod">
          <ac:chgData name="Wilson, Danielle" userId="e48fdc7b-4946-41ea-b036-15366698514b" providerId="ADAL" clId="{8BDEDC5C-30C2-4832-99F2-E74A91BEEDA3}" dt="2025-02-26T18:41:01.630" v="8163" actId="1076"/>
          <ac:spMkLst>
            <pc:docMk/>
            <pc:sldMk cId="2801935466" sldId="3411"/>
            <ac:spMk id="8" creationId="{4ACC7AEE-CB25-103A-6FE5-30B324A546EC}"/>
          </ac:spMkLst>
        </pc:spChg>
        <pc:graphicFrameChg chg="add mod modGraphic">
          <ac:chgData name="Wilson, Danielle" userId="e48fdc7b-4946-41ea-b036-15366698514b" providerId="ADAL" clId="{8BDEDC5C-30C2-4832-99F2-E74A91BEEDA3}" dt="2025-02-26T19:48:40.935" v="8246" actId="20577"/>
          <ac:graphicFrameMkLst>
            <pc:docMk/>
            <pc:sldMk cId="2801935466" sldId="3411"/>
            <ac:graphicFrameMk id="3" creationId="{02E45B20-3137-C13D-F3D0-9E787E88A6B0}"/>
          </ac:graphicFrameMkLst>
        </pc:graphicFrameChg>
      </pc:sldChg>
      <pc:sldChg chg="add">
        <pc:chgData name="Wilson, Danielle" userId="e48fdc7b-4946-41ea-b036-15366698514b" providerId="ADAL" clId="{8BDEDC5C-30C2-4832-99F2-E74A91BEEDA3}" dt="2025-02-26T19:55:13.976" v="8247"/>
        <pc:sldMkLst>
          <pc:docMk/>
          <pc:sldMk cId="1789013369" sldId="3415"/>
        </pc:sldMkLst>
      </pc:sldChg>
      <pc:sldChg chg="modSp mod">
        <pc:chgData name="Wilson, Danielle" userId="e48fdc7b-4946-41ea-b036-15366698514b" providerId="ADAL" clId="{8BDEDC5C-30C2-4832-99F2-E74A91BEEDA3}" dt="2025-02-23T15:22:15.886" v="724" actId="6549"/>
        <pc:sldMkLst>
          <pc:docMk/>
          <pc:sldMk cId="1707627297" sldId="2147469122"/>
        </pc:sldMkLst>
        <pc:spChg chg="mod">
          <ac:chgData name="Wilson, Danielle" userId="e48fdc7b-4946-41ea-b036-15366698514b" providerId="ADAL" clId="{8BDEDC5C-30C2-4832-99F2-E74A91BEEDA3}" dt="2025-02-23T15:22:15.886" v="724" actId="6549"/>
          <ac:spMkLst>
            <pc:docMk/>
            <pc:sldMk cId="1707627297" sldId="2147469122"/>
            <ac:spMk id="16" creationId="{16DBBCF6-84BA-F8DD-4166-83C00498340E}"/>
          </ac:spMkLst>
        </pc:spChg>
        <pc:picChg chg="mod">
          <ac:chgData name="Wilson, Danielle" userId="e48fdc7b-4946-41ea-b036-15366698514b" providerId="ADAL" clId="{8BDEDC5C-30C2-4832-99F2-E74A91BEEDA3}" dt="2025-02-23T15:20:46.492" v="627" actId="1076"/>
          <ac:picMkLst>
            <pc:docMk/>
            <pc:sldMk cId="1707627297" sldId="2147469122"/>
            <ac:picMk id="2" creationId="{9B3A4D2C-D7D4-2C07-3AC0-B69F942245BF}"/>
          </ac:picMkLst>
        </pc:picChg>
      </pc:sldChg>
      <pc:sldChg chg="modSp mod">
        <pc:chgData name="Wilson, Danielle" userId="e48fdc7b-4946-41ea-b036-15366698514b" providerId="ADAL" clId="{8BDEDC5C-30C2-4832-99F2-E74A91BEEDA3}" dt="2025-02-23T15:18:46.378" v="584" actId="20577"/>
        <pc:sldMkLst>
          <pc:docMk/>
          <pc:sldMk cId="441929706" sldId="2147469123"/>
        </pc:sldMkLst>
        <pc:spChg chg="mod">
          <ac:chgData name="Wilson, Danielle" userId="e48fdc7b-4946-41ea-b036-15366698514b" providerId="ADAL" clId="{8BDEDC5C-30C2-4832-99F2-E74A91BEEDA3}" dt="2025-02-23T15:18:46.378" v="584" actId="20577"/>
          <ac:spMkLst>
            <pc:docMk/>
            <pc:sldMk cId="441929706" sldId="2147469123"/>
            <ac:spMk id="4" creationId="{BE6595ED-18F9-DD78-691C-E7FB76E50F1B}"/>
          </ac:spMkLst>
        </pc:spChg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3516166364" sldId="2147469124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140386521" sldId="2147469125"/>
        </pc:sldMkLst>
      </pc:sldChg>
      <pc:sldChg chg="del">
        <pc:chgData name="Wilson, Danielle" userId="e48fdc7b-4946-41ea-b036-15366698514b" providerId="ADAL" clId="{8BDEDC5C-30C2-4832-99F2-E74A91BEEDA3}" dt="2025-02-24T23:37:48.426" v="8107" actId="47"/>
        <pc:sldMkLst>
          <pc:docMk/>
          <pc:sldMk cId="3051000226" sldId="2147469144"/>
        </pc:sldMkLst>
      </pc:sldChg>
      <pc:sldChg chg="del">
        <pc:chgData name="Wilson, Danielle" userId="e48fdc7b-4946-41ea-b036-15366698514b" providerId="ADAL" clId="{8BDEDC5C-30C2-4832-99F2-E74A91BEEDA3}" dt="2025-02-23T15:11:28.801" v="547" actId="47"/>
        <pc:sldMkLst>
          <pc:docMk/>
          <pc:sldMk cId="1276566558" sldId="2147469147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2193051889" sldId="2147469148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672154982" sldId="2147469149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3884633388" sldId="2147469150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1143968671" sldId="2147469155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3803542368" sldId="2147469156"/>
        </pc:sldMkLst>
      </pc:sldChg>
      <pc:sldChg chg="modSp del mod">
        <pc:chgData name="Wilson, Danielle" userId="e48fdc7b-4946-41ea-b036-15366698514b" providerId="ADAL" clId="{8BDEDC5C-30C2-4832-99F2-E74A91BEEDA3}" dt="2025-02-24T22:34:41.887" v="5189" actId="47"/>
        <pc:sldMkLst>
          <pc:docMk/>
          <pc:sldMk cId="2622664109" sldId="2147469159"/>
        </pc:sldMkLst>
      </pc:sldChg>
      <pc:sldChg chg="del">
        <pc:chgData name="Wilson, Danielle" userId="e48fdc7b-4946-41ea-b036-15366698514b" providerId="ADAL" clId="{8BDEDC5C-30C2-4832-99F2-E74A91BEEDA3}" dt="2025-02-24T20:13:17.160" v="3663" actId="47"/>
        <pc:sldMkLst>
          <pc:docMk/>
          <pc:sldMk cId="3166963925" sldId="2147469160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1478971606" sldId="2147469161"/>
        </pc:sldMkLst>
      </pc:sldChg>
      <pc:sldChg chg="del">
        <pc:chgData name="Wilson, Danielle" userId="e48fdc7b-4946-41ea-b036-15366698514b" providerId="ADAL" clId="{8BDEDC5C-30C2-4832-99F2-E74A91BEEDA3}" dt="2025-02-24T20:13:17.160" v="3663" actId="47"/>
        <pc:sldMkLst>
          <pc:docMk/>
          <pc:sldMk cId="3614723827" sldId="2147469162"/>
        </pc:sldMkLst>
      </pc:sldChg>
      <pc:sldChg chg="del">
        <pc:chgData name="Wilson, Danielle" userId="e48fdc7b-4946-41ea-b036-15366698514b" providerId="ADAL" clId="{8BDEDC5C-30C2-4832-99F2-E74A91BEEDA3}" dt="2025-02-24T20:13:17.160" v="3663" actId="47"/>
        <pc:sldMkLst>
          <pc:docMk/>
          <pc:sldMk cId="511495916" sldId="2147469163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1434835815" sldId="2147469164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977904048" sldId="2147469165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3640776642" sldId="2147469166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4201575721" sldId="2147469167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4088824726" sldId="2147469168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2237018349" sldId="2147469171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1020040374" sldId="2147469174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2984360931" sldId="2147469175"/>
        </pc:sldMkLst>
      </pc:sldChg>
      <pc:sldChg chg="del">
        <pc:chgData name="Wilson, Danielle" userId="e48fdc7b-4946-41ea-b036-15366698514b" providerId="ADAL" clId="{8BDEDC5C-30C2-4832-99F2-E74A91BEEDA3}" dt="2025-02-24T20:13:17.160" v="3663" actId="47"/>
        <pc:sldMkLst>
          <pc:docMk/>
          <pc:sldMk cId="783257964" sldId="2147469177"/>
        </pc:sldMkLst>
      </pc:sldChg>
      <pc:sldChg chg="del">
        <pc:chgData name="Wilson, Danielle" userId="e48fdc7b-4946-41ea-b036-15366698514b" providerId="ADAL" clId="{8BDEDC5C-30C2-4832-99F2-E74A91BEEDA3}" dt="2025-02-24T22:35:29.858" v="5239" actId="47"/>
        <pc:sldMkLst>
          <pc:docMk/>
          <pc:sldMk cId="2615407640" sldId="2147469178"/>
        </pc:sldMkLst>
      </pc:sldChg>
      <pc:sldChg chg="del">
        <pc:chgData name="Wilson, Danielle" userId="e48fdc7b-4946-41ea-b036-15366698514b" providerId="ADAL" clId="{8BDEDC5C-30C2-4832-99F2-E74A91BEEDA3}" dt="2025-02-24T22:35:29.858" v="5239" actId="47"/>
        <pc:sldMkLst>
          <pc:docMk/>
          <pc:sldMk cId="227083188" sldId="2147469179"/>
        </pc:sldMkLst>
      </pc:sldChg>
      <pc:sldChg chg="del">
        <pc:chgData name="Wilson, Danielle" userId="e48fdc7b-4946-41ea-b036-15366698514b" providerId="ADAL" clId="{8BDEDC5C-30C2-4832-99F2-E74A91BEEDA3}" dt="2025-02-24T22:35:29.858" v="5239" actId="47"/>
        <pc:sldMkLst>
          <pc:docMk/>
          <pc:sldMk cId="2262971959" sldId="2147469180"/>
        </pc:sldMkLst>
      </pc:sldChg>
      <pc:sldChg chg="del">
        <pc:chgData name="Wilson, Danielle" userId="e48fdc7b-4946-41ea-b036-15366698514b" providerId="ADAL" clId="{8BDEDC5C-30C2-4832-99F2-E74A91BEEDA3}" dt="2025-02-24T20:13:17.160" v="3663" actId="47"/>
        <pc:sldMkLst>
          <pc:docMk/>
          <pc:sldMk cId="1629589769" sldId="2147469184"/>
        </pc:sldMkLst>
      </pc:sldChg>
      <pc:sldChg chg="del">
        <pc:chgData name="Wilson, Danielle" userId="e48fdc7b-4946-41ea-b036-15366698514b" providerId="ADAL" clId="{8BDEDC5C-30C2-4832-99F2-E74A91BEEDA3}" dt="2025-02-24T20:13:17.160" v="3663" actId="47"/>
        <pc:sldMkLst>
          <pc:docMk/>
          <pc:sldMk cId="3372256736" sldId="2147469185"/>
        </pc:sldMkLst>
      </pc:sldChg>
      <pc:sldChg chg="del">
        <pc:chgData name="Wilson, Danielle" userId="e48fdc7b-4946-41ea-b036-15366698514b" providerId="ADAL" clId="{8BDEDC5C-30C2-4832-99F2-E74A91BEEDA3}" dt="2025-02-24T23:37:48.426" v="8107" actId="47"/>
        <pc:sldMkLst>
          <pc:docMk/>
          <pc:sldMk cId="1512039044" sldId="2147469186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921644881" sldId="2147469188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2803424431" sldId="2147469189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3799649213" sldId="2147469190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1451374323" sldId="2147469191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3123304570" sldId="2147469192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3808950851" sldId="2147469193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2921563536" sldId="2147469194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3576971290" sldId="2147469195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1096970710" sldId="2147469196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2742837880" sldId="2147469197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3380085999" sldId="2147469198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3373408478" sldId="2147469199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278197664" sldId="2147469200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4180882154" sldId="2147469201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1135645454" sldId="2147469202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3940456645" sldId="2147469203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254147935" sldId="2147469204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2724989306" sldId="2147469205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2808462143" sldId="2147469206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4017261308" sldId="2147469207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2169954541" sldId="2147469208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3347149691" sldId="2147469210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3573376698" sldId="2147469211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4197391602" sldId="2147469212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4239266199" sldId="2147469213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2938343884" sldId="2147469214"/>
        </pc:sldMkLst>
      </pc:sldChg>
      <pc:sldChg chg="del">
        <pc:chgData name="Wilson, Danielle" userId="e48fdc7b-4946-41ea-b036-15366698514b" providerId="ADAL" clId="{8BDEDC5C-30C2-4832-99F2-E74A91BEEDA3}" dt="2025-02-24T23:37:48.426" v="8107" actId="47"/>
        <pc:sldMkLst>
          <pc:docMk/>
          <pc:sldMk cId="690481428" sldId="2147469215"/>
        </pc:sldMkLst>
      </pc:sldChg>
      <pc:sldChg chg="del">
        <pc:chgData name="Wilson, Danielle" userId="e48fdc7b-4946-41ea-b036-15366698514b" providerId="ADAL" clId="{8BDEDC5C-30C2-4832-99F2-E74A91BEEDA3}" dt="2025-02-24T23:37:48.426" v="8107" actId="47"/>
        <pc:sldMkLst>
          <pc:docMk/>
          <pc:sldMk cId="1094050195" sldId="2147469216"/>
        </pc:sldMkLst>
      </pc:sldChg>
      <pc:sldChg chg="del">
        <pc:chgData name="Wilson, Danielle" userId="e48fdc7b-4946-41ea-b036-15366698514b" providerId="ADAL" clId="{8BDEDC5C-30C2-4832-99F2-E74A91BEEDA3}" dt="2025-02-24T23:37:48.426" v="8107" actId="47"/>
        <pc:sldMkLst>
          <pc:docMk/>
          <pc:sldMk cId="3968093011" sldId="2147469217"/>
        </pc:sldMkLst>
      </pc:sldChg>
      <pc:sldChg chg="del">
        <pc:chgData name="Wilson, Danielle" userId="e48fdc7b-4946-41ea-b036-15366698514b" providerId="ADAL" clId="{8BDEDC5C-30C2-4832-99F2-E74A91BEEDA3}" dt="2025-02-24T22:35:29.858" v="5239" actId="47"/>
        <pc:sldMkLst>
          <pc:docMk/>
          <pc:sldMk cId="343681580" sldId="2147469218"/>
        </pc:sldMkLst>
      </pc:sldChg>
      <pc:sldChg chg="del">
        <pc:chgData name="Wilson, Danielle" userId="e48fdc7b-4946-41ea-b036-15366698514b" providerId="ADAL" clId="{8BDEDC5C-30C2-4832-99F2-E74A91BEEDA3}" dt="2025-02-24T20:13:17.160" v="3663" actId="47"/>
        <pc:sldMkLst>
          <pc:docMk/>
          <pc:sldMk cId="1322388987" sldId="2147469221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3135213571" sldId="2147469222"/>
        </pc:sldMkLst>
      </pc:sldChg>
      <pc:sldChg chg="del">
        <pc:chgData name="Wilson, Danielle" userId="e48fdc7b-4946-41ea-b036-15366698514b" providerId="ADAL" clId="{8BDEDC5C-30C2-4832-99F2-E74A91BEEDA3}" dt="2025-02-24T20:13:17.160" v="3663" actId="47"/>
        <pc:sldMkLst>
          <pc:docMk/>
          <pc:sldMk cId="21541554" sldId="2147469223"/>
        </pc:sldMkLst>
      </pc:sldChg>
      <pc:sldChg chg="addSp modSp mod modClrScheme chgLayout">
        <pc:chgData name="Wilson, Danielle" userId="e48fdc7b-4946-41ea-b036-15366698514b" providerId="ADAL" clId="{8BDEDC5C-30C2-4832-99F2-E74A91BEEDA3}" dt="2025-02-24T23:37:33.900" v="8106" actId="167"/>
        <pc:sldMkLst>
          <pc:docMk/>
          <pc:sldMk cId="2141825874" sldId="2147469224"/>
        </pc:sldMkLst>
        <pc:spChg chg="mod ord">
          <ac:chgData name="Wilson, Danielle" userId="e48fdc7b-4946-41ea-b036-15366698514b" providerId="ADAL" clId="{8BDEDC5C-30C2-4832-99F2-E74A91BEEDA3}" dt="2025-02-24T23:21:24.123" v="6488" actId="14100"/>
          <ac:spMkLst>
            <pc:docMk/>
            <pc:sldMk cId="2141825874" sldId="2147469224"/>
            <ac:spMk id="2" creationId="{3F93BFA4-2724-99F5-2BDF-10899A4FB54D}"/>
          </ac:spMkLst>
        </pc:spChg>
        <pc:spChg chg="add mod ord">
          <ac:chgData name="Wilson, Danielle" userId="e48fdc7b-4946-41ea-b036-15366698514b" providerId="ADAL" clId="{8BDEDC5C-30C2-4832-99F2-E74A91BEEDA3}" dt="2025-02-24T23:37:21.978" v="8102" actId="20577"/>
          <ac:spMkLst>
            <pc:docMk/>
            <pc:sldMk cId="2141825874" sldId="2147469224"/>
            <ac:spMk id="3" creationId="{8FD609EB-BA94-60DF-E059-7E0A48307848}"/>
          </ac:spMkLst>
        </pc:spChg>
        <pc:spChg chg="add mod ord">
          <ac:chgData name="Wilson, Danielle" userId="e48fdc7b-4946-41ea-b036-15366698514b" providerId="ADAL" clId="{8BDEDC5C-30C2-4832-99F2-E74A91BEEDA3}" dt="2025-02-24T23:37:33.900" v="8106" actId="167"/>
          <ac:spMkLst>
            <pc:docMk/>
            <pc:sldMk cId="2141825874" sldId="2147469224"/>
            <ac:spMk id="4" creationId="{73F9E7A4-429D-7BCA-F016-8A553CD7370E}"/>
          </ac:spMkLst>
        </pc:spChg>
      </pc:sldChg>
      <pc:sldChg chg="add del">
        <pc:chgData name="Wilson, Danielle" userId="e48fdc7b-4946-41ea-b036-15366698514b" providerId="ADAL" clId="{8BDEDC5C-30C2-4832-99F2-E74A91BEEDA3}" dt="2025-02-23T15:14:41.977" v="570" actId="47"/>
        <pc:sldMkLst>
          <pc:docMk/>
          <pc:sldMk cId="233820364" sldId="2147469225"/>
        </pc:sldMkLst>
      </pc:sldChg>
      <pc:sldChg chg="del">
        <pc:chgData name="Wilson, Danielle" userId="e48fdc7b-4946-41ea-b036-15366698514b" providerId="ADAL" clId="{8BDEDC5C-30C2-4832-99F2-E74A91BEEDA3}" dt="2025-02-23T15:12:21.602" v="555" actId="2696"/>
        <pc:sldMkLst>
          <pc:docMk/>
          <pc:sldMk cId="3808066874" sldId="2147469225"/>
        </pc:sldMkLst>
      </pc:sldChg>
      <pc:sldChg chg="del">
        <pc:chgData name="Wilson, Danielle" userId="e48fdc7b-4946-41ea-b036-15366698514b" providerId="ADAL" clId="{8BDEDC5C-30C2-4832-99F2-E74A91BEEDA3}" dt="2025-02-23T15:12:21.602" v="555" actId="2696"/>
        <pc:sldMkLst>
          <pc:docMk/>
          <pc:sldMk cId="403888949" sldId="2147469231"/>
        </pc:sldMkLst>
      </pc:sldChg>
      <pc:sldChg chg="add del">
        <pc:chgData name="Wilson, Danielle" userId="e48fdc7b-4946-41ea-b036-15366698514b" providerId="ADAL" clId="{8BDEDC5C-30C2-4832-99F2-E74A91BEEDA3}" dt="2025-02-23T15:14:41.977" v="570" actId="47"/>
        <pc:sldMkLst>
          <pc:docMk/>
          <pc:sldMk cId="4058117079" sldId="2147469231"/>
        </pc:sldMkLst>
      </pc:sldChg>
      <pc:sldChg chg="del">
        <pc:chgData name="Wilson, Danielle" userId="e48fdc7b-4946-41ea-b036-15366698514b" providerId="ADAL" clId="{8BDEDC5C-30C2-4832-99F2-E74A91BEEDA3}" dt="2025-02-23T15:12:21.602" v="555" actId="2696"/>
        <pc:sldMkLst>
          <pc:docMk/>
          <pc:sldMk cId="3483513682" sldId="2147469232"/>
        </pc:sldMkLst>
      </pc:sldChg>
      <pc:sldChg chg="add del">
        <pc:chgData name="Wilson, Danielle" userId="e48fdc7b-4946-41ea-b036-15366698514b" providerId="ADAL" clId="{8BDEDC5C-30C2-4832-99F2-E74A91BEEDA3}" dt="2025-02-23T15:14:41.977" v="570" actId="47"/>
        <pc:sldMkLst>
          <pc:docMk/>
          <pc:sldMk cId="4044908898" sldId="2147469232"/>
        </pc:sldMkLst>
      </pc:sldChg>
      <pc:sldChg chg="del">
        <pc:chgData name="Wilson, Danielle" userId="e48fdc7b-4946-41ea-b036-15366698514b" providerId="ADAL" clId="{8BDEDC5C-30C2-4832-99F2-E74A91BEEDA3}" dt="2025-02-23T15:12:21.602" v="555" actId="2696"/>
        <pc:sldMkLst>
          <pc:docMk/>
          <pc:sldMk cId="3393949500" sldId="2147469233"/>
        </pc:sldMkLst>
      </pc:sldChg>
      <pc:sldChg chg="add del">
        <pc:chgData name="Wilson, Danielle" userId="e48fdc7b-4946-41ea-b036-15366698514b" providerId="ADAL" clId="{8BDEDC5C-30C2-4832-99F2-E74A91BEEDA3}" dt="2025-02-23T15:14:41.977" v="570" actId="47"/>
        <pc:sldMkLst>
          <pc:docMk/>
          <pc:sldMk cId="3463832142" sldId="2147469233"/>
        </pc:sldMkLst>
      </pc:sldChg>
      <pc:sldChg chg="add del">
        <pc:chgData name="Wilson, Danielle" userId="e48fdc7b-4946-41ea-b036-15366698514b" providerId="ADAL" clId="{8BDEDC5C-30C2-4832-99F2-E74A91BEEDA3}" dt="2025-02-23T15:14:41.977" v="570" actId="47"/>
        <pc:sldMkLst>
          <pc:docMk/>
          <pc:sldMk cId="508928840" sldId="2147469234"/>
        </pc:sldMkLst>
      </pc:sldChg>
      <pc:sldChg chg="del">
        <pc:chgData name="Wilson, Danielle" userId="e48fdc7b-4946-41ea-b036-15366698514b" providerId="ADAL" clId="{8BDEDC5C-30C2-4832-99F2-E74A91BEEDA3}" dt="2025-02-23T15:12:21.602" v="555" actId="2696"/>
        <pc:sldMkLst>
          <pc:docMk/>
          <pc:sldMk cId="2474889403" sldId="2147469234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1129961239" sldId="2147469235"/>
        </pc:sldMkLst>
      </pc:sldChg>
      <pc:sldChg chg="del">
        <pc:chgData name="Wilson, Danielle" userId="e48fdc7b-4946-41ea-b036-15366698514b" providerId="ADAL" clId="{8BDEDC5C-30C2-4832-99F2-E74A91BEEDA3}" dt="2025-02-23T15:12:21.602" v="555" actId="2696"/>
        <pc:sldMkLst>
          <pc:docMk/>
          <pc:sldMk cId="2950662736" sldId="2147469236"/>
        </pc:sldMkLst>
      </pc:sldChg>
      <pc:sldChg chg="modSp add del mod">
        <pc:chgData name="Wilson, Danielle" userId="e48fdc7b-4946-41ea-b036-15366698514b" providerId="ADAL" clId="{8BDEDC5C-30C2-4832-99F2-E74A91BEEDA3}" dt="2025-02-23T15:14:41.977" v="570" actId="47"/>
        <pc:sldMkLst>
          <pc:docMk/>
          <pc:sldMk cId="3679965505" sldId="2147469236"/>
        </pc:sldMkLst>
      </pc:sldChg>
      <pc:sldChg chg="del">
        <pc:chgData name="Wilson, Danielle" userId="e48fdc7b-4946-41ea-b036-15366698514b" providerId="ADAL" clId="{8BDEDC5C-30C2-4832-99F2-E74A91BEEDA3}" dt="2025-02-23T15:12:21.602" v="555" actId="2696"/>
        <pc:sldMkLst>
          <pc:docMk/>
          <pc:sldMk cId="3207144734" sldId="2147469237"/>
        </pc:sldMkLst>
      </pc:sldChg>
      <pc:sldChg chg="add del">
        <pc:chgData name="Wilson, Danielle" userId="e48fdc7b-4946-41ea-b036-15366698514b" providerId="ADAL" clId="{8BDEDC5C-30C2-4832-99F2-E74A91BEEDA3}" dt="2025-02-23T15:14:41.977" v="570" actId="47"/>
        <pc:sldMkLst>
          <pc:docMk/>
          <pc:sldMk cId="3765898823" sldId="2147469237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3395038688" sldId="2147469238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957697191" sldId="2147469239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2411561828" sldId="2147469240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2745259163" sldId="2147469241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4177439958" sldId="2147469242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3862697145" sldId="2147469243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2812801312" sldId="2147469244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750781748" sldId="2147469245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3893575486" sldId="2147469246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1223425553" sldId="2147469247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2159796362" sldId="2147469248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30047114" sldId="2147469249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2796719734" sldId="2147469250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2408497050" sldId="2147469251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622777853" sldId="2147469252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3402230115" sldId="2147469253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3409234527" sldId="2147469254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521942640" sldId="2147469255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1614289224" sldId="2147469256"/>
        </pc:sldMkLst>
      </pc:sldChg>
      <pc:sldChg chg="del">
        <pc:chgData name="Wilson, Danielle" userId="e48fdc7b-4946-41ea-b036-15366698514b" providerId="ADAL" clId="{8BDEDC5C-30C2-4832-99F2-E74A91BEEDA3}" dt="2025-02-24T20:13:17.160" v="3663" actId="47"/>
        <pc:sldMkLst>
          <pc:docMk/>
          <pc:sldMk cId="3268195984" sldId="2147469257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3813634349" sldId="2147469258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963078805" sldId="2147469260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4000038508" sldId="2147469261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2353053318" sldId="2147469262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1698693419" sldId="2147469263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2719672068" sldId="2147469265"/>
        </pc:sldMkLst>
      </pc:sldChg>
      <pc:sldChg chg="del">
        <pc:chgData name="Wilson, Danielle" userId="e48fdc7b-4946-41ea-b036-15366698514b" providerId="ADAL" clId="{8BDEDC5C-30C2-4832-99F2-E74A91BEEDA3}" dt="2025-02-24T20:13:01.530" v="3662" actId="47"/>
        <pc:sldMkLst>
          <pc:docMk/>
          <pc:sldMk cId="2688741193" sldId="2147469266"/>
        </pc:sldMkLst>
      </pc:sldChg>
      <pc:sldChg chg="addSp delSp modSp add mod">
        <pc:chgData name="Wilson, Danielle" userId="e48fdc7b-4946-41ea-b036-15366698514b" providerId="ADAL" clId="{8BDEDC5C-30C2-4832-99F2-E74A91BEEDA3}" dt="2025-02-24T13:55:05.819" v="2069" actId="1038"/>
        <pc:sldMkLst>
          <pc:docMk/>
          <pc:sldMk cId="413679463" sldId="2147469267"/>
        </pc:sldMkLst>
        <pc:spChg chg="mod">
          <ac:chgData name="Wilson, Danielle" userId="e48fdc7b-4946-41ea-b036-15366698514b" providerId="ADAL" clId="{8BDEDC5C-30C2-4832-99F2-E74A91BEEDA3}" dt="2025-02-23T17:49:33.216" v="1610" actId="20577"/>
          <ac:spMkLst>
            <pc:docMk/>
            <pc:sldMk cId="413679463" sldId="2147469267"/>
            <ac:spMk id="2" creationId="{CE57AFCC-60E1-3570-99BA-F3B1EF956F18}"/>
          </ac:spMkLst>
        </pc:spChg>
        <pc:spChg chg="add mod">
          <ac:chgData name="Wilson, Danielle" userId="e48fdc7b-4946-41ea-b036-15366698514b" providerId="ADAL" clId="{8BDEDC5C-30C2-4832-99F2-E74A91BEEDA3}" dt="2025-02-24T13:55:05.819" v="2069" actId="1038"/>
          <ac:spMkLst>
            <pc:docMk/>
            <pc:sldMk cId="413679463" sldId="2147469267"/>
            <ac:spMk id="3" creationId="{89360AF5-869B-D7EB-A982-76111738D2BD}"/>
          </ac:spMkLst>
        </pc:spChg>
        <pc:spChg chg="add mod">
          <ac:chgData name="Wilson, Danielle" userId="e48fdc7b-4946-41ea-b036-15366698514b" providerId="ADAL" clId="{8BDEDC5C-30C2-4832-99F2-E74A91BEEDA3}" dt="2025-02-24T13:55:05.819" v="2069" actId="1038"/>
          <ac:spMkLst>
            <pc:docMk/>
            <pc:sldMk cId="413679463" sldId="2147469267"/>
            <ac:spMk id="5" creationId="{EA5DE1F4-3286-A8A0-87D6-3964EABA35A8}"/>
          </ac:spMkLst>
        </pc:spChg>
        <pc:spChg chg="add mod">
          <ac:chgData name="Wilson, Danielle" userId="e48fdc7b-4946-41ea-b036-15366698514b" providerId="ADAL" clId="{8BDEDC5C-30C2-4832-99F2-E74A91BEEDA3}" dt="2025-02-24T13:50:41.749" v="2062" actId="1076"/>
          <ac:spMkLst>
            <pc:docMk/>
            <pc:sldMk cId="413679463" sldId="2147469267"/>
            <ac:spMk id="6" creationId="{8B74EAFF-5E03-4E0F-3B04-5AC43A8707C9}"/>
          </ac:spMkLst>
        </pc:spChg>
        <pc:spChg chg="add mod">
          <ac:chgData name="Wilson, Danielle" userId="e48fdc7b-4946-41ea-b036-15366698514b" providerId="ADAL" clId="{8BDEDC5C-30C2-4832-99F2-E74A91BEEDA3}" dt="2025-02-24T13:50:41.749" v="2062" actId="1076"/>
          <ac:spMkLst>
            <pc:docMk/>
            <pc:sldMk cId="413679463" sldId="2147469267"/>
            <ac:spMk id="7" creationId="{1AD85807-2B1A-2673-B814-42684DED6757}"/>
          </ac:spMkLst>
        </pc:spChg>
        <pc:spChg chg="add mod">
          <ac:chgData name="Wilson, Danielle" userId="e48fdc7b-4946-41ea-b036-15366698514b" providerId="ADAL" clId="{8BDEDC5C-30C2-4832-99F2-E74A91BEEDA3}" dt="2025-02-24T13:55:05.819" v="2069" actId="1038"/>
          <ac:spMkLst>
            <pc:docMk/>
            <pc:sldMk cId="413679463" sldId="2147469267"/>
            <ac:spMk id="9" creationId="{6F109846-9CF4-C32C-CF97-AFE1234EBAC0}"/>
          </ac:spMkLst>
        </pc:spChg>
        <pc:spChg chg="add mod">
          <ac:chgData name="Wilson, Danielle" userId="e48fdc7b-4946-41ea-b036-15366698514b" providerId="ADAL" clId="{8BDEDC5C-30C2-4832-99F2-E74A91BEEDA3}" dt="2025-02-24T13:55:05.819" v="2069" actId="1038"/>
          <ac:spMkLst>
            <pc:docMk/>
            <pc:sldMk cId="413679463" sldId="2147469267"/>
            <ac:spMk id="12" creationId="{64794CFD-B8DB-4645-6A43-B5196FD789B6}"/>
          </ac:spMkLst>
        </pc:spChg>
        <pc:spChg chg="add mod">
          <ac:chgData name="Wilson, Danielle" userId="e48fdc7b-4946-41ea-b036-15366698514b" providerId="ADAL" clId="{8BDEDC5C-30C2-4832-99F2-E74A91BEEDA3}" dt="2025-02-24T13:55:05.819" v="2069" actId="1038"/>
          <ac:spMkLst>
            <pc:docMk/>
            <pc:sldMk cId="413679463" sldId="2147469267"/>
            <ac:spMk id="13" creationId="{0698E3AD-276D-A380-5FD1-7586FAA0136F}"/>
          </ac:spMkLst>
        </pc:spChg>
        <pc:spChg chg="add mod">
          <ac:chgData name="Wilson, Danielle" userId="e48fdc7b-4946-41ea-b036-15366698514b" providerId="ADAL" clId="{8BDEDC5C-30C2-4832-99F2-E74A91BEEDA3}" dt="2025-02-24T13:55:05.819" v="2069" actId="1038"/>
          <ac:spMkLst>
            <pc:docMk/>
            <pc:sldMk cId="413679463" sldId="2147469267"/>
            <ac:spMk id="24" creationId="{1BB1BD1E-AC07-FAE4-CA2F-910CFD8036BA}"/>
          </ac:spMkLst>
        </pc:spChg>
        <pc:spChg chg="add mod">
          <ac:chgData name="Wilson, Danielle" userId="e48fdc7b-4946-41ea-b036-15366698514b" providerId="ADAL" clId="{8BDEDC5C-30C2-4832-99F2-E74A91BEEDA3}" dt="2025-02-23T17:48:50.754" v="1556" actId="1038"/>
          <ac:spMkLst>
            <pc:docMk/>
            <pc:sldMk cId="413679463" sldId="2147469267"/>
            <ac:spMk id="25" creationId="{AD9C0FF5-2AC1-C2D8-07AD-B2370DB5DD5B}"/>
          </ac:spMkLst>
        </pc:spChg>
        <pc:spChg chg="add mod">
          <ac:chgData name="Wilson, Danielle" userId="e48fdc7b-4946-41ea-b036-15366698514b" providerId="ADAL" clId="{8BDEDC5C-30C2-4832-99F2-E74A91BEEDA3}" dt="2025-02-23T17:48:50.754" v="1556" actId="1038"/>
          <ac:spMkLst>
            <pc:docMk/>
            <pc:sldMk cId="413679463" sldId="2147469267"/>
            <ac:spMk id="26" creationId="{4B3687DA-9ABC-E4CC-2851-4025719F261B}"/>
          </ac:spMkLst>
        </pc:spChg>
        <pc:spChg chg="add mod">
          <ac:chgData name="Wilson, Danielle" userId="e48fdc7b-4946-41ea-b036-15366698514b" providerId="ADAL" clId="{8BDEDC5C-30C2-4832-99F2-E74A91BEEDA3}" dt="2025-02-23T17:48:50.754" v="1556" actId="1038"/>
          <ac:spMkLst>
            <pc:docMk/>
            <pc:sldMk cId="413679463" sldId="2147469267"/>
            <ac:spMk id="27" creationId="{1F7CAEC1-D637-8BE8-7A6E-47D0BD858639}"/>
          </ac:spMkLst>
        </pc:spChg>
        <pc:spChg chg="add mod">
          <ac:chgData name="Wilson, Danielle" userId="e48fdc7b-4946-41ea-b036-15366698514b" providerId="ADAL" clId="{8BDEDC5C-30C2-4832-99F2-E74A91BEEDA3}" dt="2025-02-23T17:48:50.754" v="1556" actId="1038"/>
          <ac:spMkLst>
            <pc:docMk/>
            <pc:sldMk cId="413679463" sldId="2147469267"/>
            <ac:spMk id="28" creationId="{534DBD75-62D2-E76E-C612-04F499265C6F}"/>
          </ac:spMkLst>
        </pc:spChg>
        <pc:spChg chg="add mod">
          <ac:chgData name="Wilson, Danielle" userId="e48fdc7b-4946-41ea-b036-15366698514b" providerId="ADAL" clId="{8BDEDC5C-30C2-4832-99F2-E74A91BEEDA3}" dt="2025-02-23T17:48:50.754" v="1556" actId="1038"/>
          <ac:spMkLst>
            <pc:docMk/>
            <pc:sldMk cId="413679463" sldId="2147469267"/>
            <ac:spMk id="29" creationId="{3BEEE167-2B6F-05AA-3A97-9BF872700673}"/>
          </ac:spMkLst>
        </pc:spChg>
        <pc:spChg chg="add mod">
          <ac:chgData name="Wilson, Danielle" userId="e48fdc7b-4946-41ea-b036-15366698514b" providerId="ADAL" clId="{8BDEDC5C-30C2-4832-99F2-E74A91BEEDA3}" dt="2025-02-23T17:48:50.754" v="1556" actId="1038"/>
          <ac:spMkLst>
            <pc:docMk/>
            <pc:sldMk cId="413679463" sldId="2147469267"/>
            <ac:spMk id="30" creationId="{44F250F4-25C3-5720-716F-59DD3926DF96}"/>
          </ac:spMkLst>
        </pc:spChg>
        <pc:spChg chg="add mod">
          <ac:chgData name="Wilson, Danielle" userId="e48fdc7b-4946-41ea-b036-15366698514b" providerId="ADAL" clId="{8BDEDC5C-30C2-4832-99F2-E74A91BEEDA3}" dt="2025-02-23T17:44:09.485" v="1107" actId="115"/>
          <ac:spMkLst>
            <pc:docMk/>
            <pc:sldMk cId="413679463" sldId="2147469267"/>
            <ac:spMk id="33" creationId="{D79E26E0-B575-2513-2325-7733CE487566}"/>
          </ac:spMkLst>
        </pc:spChg>
        <pc:spChg chg="add mod">
          <ac:chgData name="Wilson, Danielle" userId="e48fdc7b-4946-41ea-b036-15366698514b" providerId="ADAL" clId="{8BDEDC5C-30C2-4832-99F2-E74A91BEEDA3}" dt="2025-02-23T17:48:50.754" v="1556" actId="1038"/>
          <ac:spMkLst>
            <pc:docMk/>
            <pc:sldMk cId="413679463" sldId="2147469267"/>
            <ac:spMk id="34" creationId="{E176BDA4-48C3-EFE3-512B-D60F4B96A280}"/>
          </ac:spMkLst>
        </pc:spChg>
        <pc:spChg chg="add mod">
          <ac:chgData name="Wilson, Danielle" userId="e48fdc7b-4946-41ea-b036-15366698514b" providerId="ADAL" clId="{8BDEDC5C-30C2-4832-99F2-E74A91BEEDA3}" dt="2025-02-24T13:10:33.247" v="1738" actId="20577"/>
          <ac:spMkLst>
            <pc:docMk/>
            <pc:sldMk cId="413679463" sldId="2147469267"/>
            <ac:spMk id="35" creationId="{31D21C7A-A407-3ED8-84CA-2A81DE2DBDFF}"/>
          </ac:spMkLst>
        </pc:spChg>
        <pc:spChg chg="add mod">
          <ac:chgData name="Wilson, Danielle" userId="e48fdc7b-4946-41ea-b036-15366698514b" providerId="ADAL" clId="{8BDEDC5C-30C2-4832-99F2-E74A91BEEDA3}" dt="2025-02-24T13:55:05.819" v="2069" actId="1038"/>
          <ac:spMkLst>
            <pc:docMk/>
            <pc:sldMk cId="413679463" sldId="2147469267"/>
            <ac:spMk id="48" creationId="{8AC802EA-0675-E470-CBAC-BD2F031FE424}"/>
          </ac:spMkLst>
        </pc:spChg>
        <pc:spChg chg="add mod">
          <ac:chgData name="Wilson, Danielle" userId="e48fdc7b-4946-41ea-b036-15366698514b" providerId="ADAL" clId="{8BDEDC5C-30C2-4832-99F2-E74A91BEEDA3}" dt="2025-02-23T17:48:50.754" v="1556" actId="1038"/>
          <ac:spMkLst>
            <pc:docMk/>
            <pc:sldMk cId="413679463" sldId="2147469267"/>
            <ac:spMk id="54" creationId="{63E560EC-62EC-C03B-BFEF-8811498F3853}"/>
          </ac:spMkLst>
        </pc:spChg>
        <pc:picChg chg="add del mod">
          <ac:chgData name="Wilson, Danielle" userId="e48fdc7b-4946-41ea-b036-15366698514b" providerId="ADAL" clId="{8BDEDC5C-30C2-4832-99F2-E74A91BEEDA3}" dt="2025-02-24T13:55:05.819" v="2069" actId="1038"/>
          <ac:picMkLst>
            <pc:docMk/>
            <pc:sldMk cId="413679463" sldId="2147469267"/>
            <ac:picMk id="4" creationId="{38CA7749-EF0B-96D4-4293-EFE142E113AF}"/>
          </ac:picMkLst>
        </pc:picChg>
        <pc:picChg chg="add mod ord">
          <ac:chgData name="Wilson, Danielle" userId="e48fdc7b-4946-41ea-b036-15366698514b" providerId="ADAL" clId="{8BDEDC5C-30C2-4832-99F2-E74A91BEEDA3}" dt="2025-02-23T17:48:50.754" v="1556" actId="1038"/>
          <ac:picMkLst>
            <pc:docMk/>
            <pc:sldMk cId="413679463" sldId="2147469267"/>
            <ac:picMk id="32" creationId="{5D1FD92D-6A51-D140-9655-54EC63620C3C}"/>
          </ac:picMkLst>
        </pc:picChg>
        <pc:cxnChg chg="add mod">
          <ac:chgData name="Wilson, Danielle" userId="e48fdc7b-4946-41ea-b036-15366698514b" providerId="ADAL" clId="{8BDEDC5C-30C2-4832-99F2-E74A91BEEDA3}" dt="2025-02-24T13:55:05.819" v="2069" actId="1038"/>
          <ac:cxnSpMkLst>
            <pc:docMk/>
            <pc:sldMk cId="413679463" sldId="2147469267"/>
            <ac:cxnSpMk id="45" creationId="{37E584A8-5C16-A62D-0B3C-E9AC603EDAC8}"/>
          </ac:cxnSpMkLst>
        </pc:cxnChg>
        <pc:cxnChg chg="add mod">
          <ac:chgData name="Wilson, Danielle" userId="e48fdc7b-4946-41ea-b036-15366698514b" providerId="ADAL" clId="{8BDEDC5C-30C2-4832-99F2-E74A91BEEDA3}" dt="2025-02-24T13:55:05.819" v="2069" actId="1038"/>
          <ac:cxnSpMkLst>
            <pc:docMk/>
            <pc:sldMk cId="413679463" sldId="2147469267"/>
            <ac:cxnSpMk id="46" creationId="{AE66ABD5-B377-5F5D-D588-AB82A66D74C2}"/>
          </ac:cxnSpMkLst>
        </pc:cxnChg>
        <pc:cxnChg chg="add mod">
          <ac:chgData name="Wilson, Danielle" userId="e48fdc7b-4946-41ea-b036-15366698514b" providerId="ADAL" clId="{8BDEDC5C-30C2-4832-99F2-E74A91BEEDA3}" dt="2025-02-23T17:46:21.912" v="1251" actId="14100"/>
          <ac:cxnSpMkLst>
            <pc:docMk/>
            <pc:sldMk cId="413679463" sldId="2147469267"/>
            <ac:cxnSpMk id="47" creationId="{AEC974D0-06E7-C374-4FCB-9D26B9F9172F}"/>
          </ac:cxnSpMkLst>
        </pc:cxnChg>
        <pc:cxnChg chg="add mod">
          <ac:chgData name="Wilson, Danielle" userId="e48fdc7b-4946-41ea-b036-15366698514b" providerId="ADAL" clId="{8BDEDC5C-30C2-4832-99F2-E74A91BEEDA3}" dt="2025-02-23T17:46:45.183" v="1405" actId="1036"/>
          <ac:cxnSpMkLst>
            <pc:docMk/>
            <pc:sldMk cId="413679463" sldId="2147469267"/>
            <ac:cxnSpMk id="51" creationId="{C0E980C9-64AF-4FDD-6276-558011162E3A}"/>
          </ac:cxnSpMkLst>
        </pc:cxnChg>
        <pc:cxnChg chg="add mod">
          <ac:chgData name="Wilson, Danielle" userId="e48fdc7b-4946-41ea-b036-15366698514b" providerId="ADAL" clId="{8BDEDC5C-30C2-4832-99F2-E74A91BEEDA3}" dt="2025-02-23T17:48:50.754" v="1556" actId="1038"/>
          <ac:cxnSpMkLst>
            <pc:docMk/>
            <pc:sldMk cId="413679463" sldId="2147469267"/>
            <ac:cxnSpMk id="52" creationId="{E6211B72-0F84-BBFC-2E1A-C03B1DAF008C}"/>
          </ac:cxnSpMkLst>
        </pc:cxnChg>
        <pc:cxnChg chg="add mod">
          <ac:chgData name="Wilson, Danielle" userId="e48fdc7b-4946-41ea-b036-15366698514b" providerId="ADAL" clId="{8BDEDC5C-30C2-4832-99F2-E74A91BEEDA3}" dt="2025-02-23T17:47:00.039" v="1414" actId="14100"/>
          <ac:cxnSpMkLst>
            <pc:docMk/>
            <pc:sldMk cId="413679463" sldId="2147469267"/>
            <ac:cxnSpMk id="53" creationId="{39300E4B-98B3-23C6-F706-8A58180FA603}"/>
          </ac:cxnSpMkLst>
        </pc:cxnChg>
      </pc:sldChg>
      <pc:sldChg chg="addSp delSp modSp add mod">
        <pc:chgData name="Wilson, Danielle" userId="e48fdc7b-4946-41ea-b036-15366698514b" providerId="ADAL" clId="{8BDEDC5C-30C2-4832-99F2-E74A91BEEDA3}" dt="2025-02-24T20:15:26.963" v="3712" actId="14861"/>
        <pc:sldMkLst>
          <pc:docMk/>
          <pc:sldMk cId="3871924713" sldId="2147469268"/>
        </pc:sldMkLst>
        <pc:spChg chg="mod">
          <ac:chgData name="Wilson, Danielle" userId="e48fdc7b-4946-41ea-b036-15366698514b" providerId="ADAL" clId="{8BDEDC5C-30C2-4832-99F2-E74A91BEEDA3}" dt="2025-02-24T16:50:05.381" v="2075" actId="1076"/>
          <ac:spMkLst>
            <pc:docMk/>
            <pc:sldMk cId="3871924713" sldId="2147469268"/>
            <ac:spMk id="2" creationId="{E5B0D380-876A-2834-E308-EA30E7EE9725}"/>
          </ac:spMkLst>
        </pc:spChg>
        <pc:spChg chg="add mod">
          <ac:chgData name="Wilson, Danielle" userId="e48fdc7b-4946-41ea-b036-15366698514b" providerId="ADAL" clId="{8BDEDC5C-30C2-4832-99F2-E74A91BEEDA3}" dt="2025-02-24T13:33:51.597" v="2017" actId="1037"/>
          <ac:spMkLst>
            <pc:docMk/>
            <pc:sldMk cId="3871924713" sldId="2147469268"/>
            <ac:spMk id="4" creationId="{4AE2C1B2-42BB-EAD4-F92B-4C235F4D1A18}"/>
          </ac:spMkLst>
        </pc:spChg>
        <pc:spChg chg="add mod">
          <ac:chgData name="Wilson, Danielle" userId="e48fdc7b-4946-41ea-b036-15366698514b" providerId="ADAL" clId="{8BDEDC5C-30C2-4832-99F2-E74A91BEEDA3}" dt="2025-02-24T13:33:51.597" v="2017" actId="1037"/>
          <ac:spMkLst>
            <pc:docMk/>
            <pc:sldMk cId="3871924713" sldId="2147469268"/>
            <ac:spMk id="6" creationId="{13AD810A-5E41-DDC8-8A89-F18041687CAB}"/>
          </ac:spMkLst>
        </pc:spChg>
        <pc:spChg chg="add mod">
          <ac:chgData name="Wilson, Danielle" userId="e48fdc7b-4946-41ea-b036-15366698514b" providerId="ADAL" clId="{8BDEDC5C-30C2-4832-99F2-E74A91BEEDA3}" dt="2025-02-24T13:33:51.597" v="2017" actId="1037"/>
          <ac:spMkLst>
            <pc:docMk/>
            <pc:sldMk cId="3871924713" sldId="2147469268"/>
            <ac:spMk id="14" creationId="{AD0D53F5-F90C-A8A6-3AF9-C3283D7BE43C}"/>
          </ac:spMkLst>
        </pc:spChg>
        <pc:spChg chg="add mod">
          <ac:chgData name="Wilson, Danielle" userId="e48fdc7b-4946-41ea-b036-15366698514b" providerId="ADAL" clId="{8BDEDC5C-30C2-4832-99F2-E74A91BEEDA3}" dt="2025-02-24T16:50:11.623" v="2076" actId="1076"/>
          <ac:spMkLst>
            <pc:docMk/>
            <pc:sldMk cId="3871924713" sldId="2147469268"/>
            <ac:spMk id="15" creationId="{1426327C-4505-0565-E373-D96704AB8FF9}"/>
          </ac:spMkLst>
        </pc:spChg>
        <pc:spChg chg="add mod">
          <ac:chgData name="Wilson, Danielle" userId="e48fdc7b-4946-41ea-b036-15366698514b" providerId="ADAL" clId="{8BDEDC5C-30C2-4832-99F2-E74A91BEEDA3}" dt="2025-02-24T16:52:03.304" v="2278" actId="1076"/>
          <ac:spMkLst>
            <pc:docMk/>
            <pc:sldMk cId="3871924713" sldId="2147469268"/>
            <ac:spMk id="17" creationId="{A6E99A99-940C-1230-AA2C-9A7306C2063A}"/>
          </ac:spMkLst>
        </pc:spChg>
        <pc:spChg chg="add mod">
          <ac:chgData name="Wilson, Danielle" userId="e48fdc7b-4946-41ea-b036-15366698514b" providerId="ADAL" clId="{8BDEDC5C-30C2-4832-99F2-E74A91BEEDA3}" dt="2025-02-24T16:50:25.021" v="2077" actId="1076"/>
          <ac:spMkLst>
            <pc:docMk/>
            <pc:sldMk cId="3871924713" sldId="2147469268"/>
            <ac:spMk id="19" creationId="{6B5728B3-DE8F-7439-26C3-807A429064AE}"/>
          </ac:spMkLst>
        </pc:spChg>
        <pc:spChg chg="add mod">
          <ac:chgData name="Wilson, Danielle" userId="e48fdc7b-4946-41ea-b036-15366698514b" providerId="ADAL" clId="{8BDEDC5C-30C2-4832-99F2-E74A91BEEDA3}" dt="2025-02-24T16:51:53.759" v="2277" actId="20577"/>
          <ac:spMkLst>
            <pc:docMk/>
            <pc:sldMk cId="3871924713" sldId="2147469268"/>
            <ac:spMk id="20" creationId="{AC09B168-F27D-FBE6-EA3C-4F4663CCA0E6}"/>
          </ac:spMkLst>
        </pc:spChg>
        <pc:spChg chg="add mod">
          <ac:chgData name="Wilson, Danielle" userId="e48fdc7b-4946-41ea-b036-15366698514b" providerId="ADAL" clId="{8BDEDC5C-30C2-4832-99F2-E74A91BEEDA3}" dt="2025-02-24T20:15:26.963" v="3712" actId="14861"/>
          <ac:spMkLst>
            <pc:docMk/>
            <pc:sldMk cId="3871924713" sldId="2147469268"/>
            <ac:spMk id="22" creationId="{2A0730FD-36C3-474D-888F-B7AD4DCE419B}"/>
          </ac:spMkLst>
        </pc:spChg>
        <pc:picChg chg="add mod">
          <ac:chgData name="Wilson, Danielle" userId="e48fdc7b-4946-41ea-b036-15366698514b" providerId="ADAL" clId="{8BDEDC5C-30C2-4832-99F2-E74A91BEEDA3}" dt="2025-02-24T13:33:51.597" v="2017" actId="1037"/>
          <ac:picMkLst>
            <pc:docMk/>
            <pc:sldMk cId="3871924713" sldId="2147469268"/>
            <ac:picMk id="3" creationId="{229A15D1-0A5C-83AA-2E0B-9D6524108C74}"/>
          </ac:picMkLst>
        </pc:picChg>
        <pc:picChg chg="add mod ord">
          <ac:chgData name="Wilson, Danielle" userId="e48fdc7b-4946-41ea-b036-15366698514b" providerId="ADAL" clId="{8BDEDC5C-30C2-4832-99F2-E74A91BEEDA3}" dt="2025-02-24T16:50:11.623" v="2076" actId="1076"/>
          <ac:picMkLst>
            <pc:docMk/>
            <pc:sldMk cId="3871924713" sldId="2147469268"/>
            <ac:picMk id="11" creationId="{AC5E6AEC-564D-C780-57BB-88C37A988143}"/>
          </ac:picMkLst>
        </pc:picChg>
        <pc:cxnChg chg="add mod">
          <ac:chgData name="Wilson, Danielle" userId="e48fdc7b-4946-41ea-b036-15366698514b" providerId="ADAL" clId="{8BDEDC5C-30C2-4832-99F2-E74A91BEEDA3}" dt="2025-02-24T13:33:51.597" v="2017" actId="1037"/>
          <ac:cxnSpMkLst>
            <pc:docMk/>
            <pc:sldMk cId="3871924713" sldId="2147469268"/>
            <ac:cxnSpMk id="5" creationId="{5988D5B7-2808-1408-30C0-E1F7CD9DB9AB}"/>
          </ac:cxnSpMkLst>
        </pc:cxnChg>
        <pc:cxnChg chg="add mod">
          <ac:chgData name="Wilson, Danielle" userId="e48fdc7b-4946-41ea-b036-15366698514b" providerId="ADAL" clId="{8BDEDC5C-30C2-4832-99F2-E74A91BEEDA3}" dt="2025-02-24T13:33:51.597" v="2017" actId="1037"/>
          <ac:cxnSpMkLst>
            <pc:docMk/>
            <pc:sldMk cId="3871924713" sldId="2147469268"/>
            <ac:cxnSpMk id="7" creationId="{E85E692F-9E15-5D88-6AF2-B38D1F8DEEF1}"/>
          </ac:cxnSpMkLst>
        </pc:cxnChg>
        <pc:cxnChg chg="add mod">
          <ac:chgData name="Wilson, Danielle" userId="e48fdc7b-4946-41ea-b036-15366698514b" providerId="ADAL" clId="{8BDEDC5C-30C2-4832-99F2-E74A91BEEDA3}" dt="2025-02-24T16:50:11.623" v="2076" actId="1076"/>
          <ac:cxnSpMkLst>
            <pc:docMk/>
            <pc:sldMk cId="3871924713" sldId="2147469268"/>
            <ac:cxnSpMk id="16" creationId="{E24CEF7E-1426-DB85-3492-94BD7391C94D}"/>
          </ac:cxnSpMkLst>
        </pc:cxnChg>
        <pc:cxnChg chg="add mod">
          <ac:chgData name="Wilson, Danielle" userId="e48fdc7b-4946-41ea-b036-15366698514b" providerId="ADAL" clId="{8BDEDC5C-30C2-4832-99F2-E74A91BEEDA3}" dt="2025-02-24T16:52:03.304" v="2278" actId="1076"/>
          <ac:cxnSpMkLst>
            <pc:docMk/>
            <pc:sldMk cId="3871924713" sldId="2147469268"/>
            <ac:cxnSpMk id="18" creationId="{3AFA550A-471E-906E-401E-CF63F9BBACE2}"/>
          </ac:cxnSpMkLst>
        </pc:cxnChg>
        <pc:cxnChg chg="add mod">
          <ac:chgData name="Wilson, Danielle" userId="e48fdc7b-4946-41ea-b036-15366698514b" providerId="ADAL" clId="{8BDEDC5C-30C2-4832-99F2-E74A91BEEDA3}" dt="2025-02-24T16:50:35.956" v="2079" actId="1076"/>
          <ac:cxnSpMkLst>
            <pc:docMk/>
            <pc:sldMk cId="3871924713" sldId="2147469268"/>
            <ac:cxnSpMk id="21" creationId="{2F9A7608-C4BC-FBEA-855A-12BD023C3346}"/>
          </ac:cxnSpMkLst>
        </pc:cxnChg>
      </pc:sldChg>
      <pc:sldChg chg="addSp modSp add mod">
        <pc:chgData name="Wilson, Danielle" userId="e48fdc7b-4946-41ea-b036-15366698514b" providerId="ADAL" clId="{8BDEDC5C-30C2-4832-99F2-E74A91BEEDA3}" dt="2025-02-24T22:23:17.088" v="4894" actId="108"/>
        <pc:sldMkLst>
          <pc:docMk/>
          <pc:sldMk cId="2684023106" sldId="2147469269"/>
        </pc:sldMkLst>
        <pc:spChg chg="mod">
          <ac:chgData name="Wilson, Danielle" userId="e48fdc7b-4946-41ea-b036-15366698514b" providerId="ADAL" clId="{8BDEDC5C-30C2-4832-99F2-E74A91BEEDA3}" dt="2025-02-24T20:05:21.735" v="3107" actId="20577"/>
          <ac:spMkLst>
            <pc:docMk/>
            <pc:sldMk cId="2684023106" sldId="2147469269"/>
            <ac:spMk id="2" creationId="{92373A29-D9BD-9928-D84C-FF727A572739}"/>
          </ac:spMkLst>
        </pc:spChg>
        <pc:spChg chg="add mod">
          <ac:chgData name="Wilson, Danielle" userId="e48fdc7b-4946-41ea-b036-15366698514b" providerId="ADAL" clId="{8BDEDC5C-30C2-4832-99F2-E74A91BEEDA3}" dt="2025-02-24T20:08:50.354" v="3565" actId="14100"/>
          <ac:spMkLst>
            <pc:docMk/>
            <pc:sldMk cId="2684023106" sldId="2147469269"/>
            <ac:spMk id="3" creationId="{2122C1A0-CCFA-1626-B48B-71BE6CB52348}"/>
          </ac:spMkLst>
        </pc:spChg>
        <pc:picChg chg="add mod">
          <ac:chgData name="Wilson, Danielle" userId="e48fdc7b-4946-41ea-b036-15366698514b" providerId="ADAL" clId="{8BDEDC5C-30C2-4832-99F2-E74A91BEEDA3}" dt="2025-02-24T22:23:17.088" v="4894" actId="108"/>
          <ac:picMkLst>
            <pc:docMk/>
            <pc:sldMk cId="2684023106" sldId="2147469269"/>
            <ac:picMk id="4" creationId="{0BB706FA-A4C9-B690-AB9E-A06531684AD9}"/>
          </ac:picMkLst>
        </pc:picChg>
      </pc:sldChg>
      <pc:sldChg chg="add del">
        <pc:chgData name="Wilson, Danielle" userId="e48fdc7b-4946-41ea-b036-15366698514b" providerId="ADAL" clId="{8BDEDC5C-30C2-4832-99F2-E74A91BEEDA3}" dt="2025-02-24T22:34:47.678" v="5190" actId="47"/>
        <pc:sldMkLst>
          <pc:docMk/>
          <pc:sldMk cId="17759282" sldId="2147469270"/>
        </pc:sldMkLst>
      </pc:sldChg>
      <pc:sldChg chg="add del">
        <pc:chgData name="Wilson, Danielle" userId="e48fdc7b-4946-41ea-b036-15366698514b" providerId="ADAL" clId="{8BDEDC5C-30C2-4832-99F2-E74A91BEEDA3}" dt="2025-02-24T22:34:47.678" v="5190" actId="47"/>
        <pc:sldMkLst>
          <pc:docMk/>
          <pc:sldMk cId="1280678849" sldId="2147469271"/>
        </pc:sldMkLst>
      </pc:sldChg>
      <pc:sldChg chg="add del">
        <pc:chgData name="Wilson, Danielle" userId="e48fdc7b-4946-41ea-b036-15366698514b" providerId="ADAL" clId="{8BDEDC5C-30C2-4832-99F2-E74A91BEEDA3}" dt="2025-02-24T22:34:47.678" v="5190" actId="47"/>
        <pc:sldMkLst>
          <pc:docMk/>
          <pc:sldMk cId="1775065596" sldId="2147469272"/>
        </pc:sldMkLst>
      </pc:sldChg>
      <pc:sldChg chg="add">
        <pc:chgData name="Wilson, Danielle" userId="e48fdc7b-4946-41ea-b036-15366698514b" providerId="ADAL" clId="{8BDEDC5C-30C2-4832-99F2-E74A91BEEDA3}" dt="2025-02-23T15:14:44.621" v="571"/>
        <pc:sldMkLst>
          <pc:docMk/>
          <pc:sldMk cId="78713596" sldId="2147469273"/>
        </pc:sldMkLst>
      </pc:sldChg>
      <pc:sldChg chg="delSp add mod">
        <pc:chgData name="Wilson, Danielle" userId="e48fdc7b-4946-41ea-b036-15366698514b" providerId="ADAL" clId="{8BDEDC5C-30C2-4832-99F2-E74A91BEEDA3}" dt="2025-02-23T15:15:16.128" v="572" actId="478"/>
        <pc:sldMkLst>
          <pc:docMk/>
          <pc:sldMk cId="555501438" sldId="2147469274"/>
        </pc:sldMkLst>
      </pc:sldChg>
      <pc:sldChg chg="add">
        <pc:chgData name="Wilson, Danielle" userId="e48fdc7b-4946-41ea-b036-15366698514b" providerId="ADAL" clId="{8BDEDC5C-30C2-4832-99F2-E74A91BEEDA3}" dt="2025-02-23T15:14:44.621" v="571"/>
        <pc:sldMkLst>
          <pc:docMk/>
          <pc:sldMk cId="473901661" sldId="2147469275"/>
        </pc:sldMkLst>
      </pc:sldChg>
      <pc:sldChg chg="add">
        <pc:chgData name="Wilson, Danielle" userId="e48fdc7b-4946-41ea-b036-15366698514b" providerId="ADAL" clId="{8BDEDC5C-30C2-4832-99F2-E74A91BEEDA3}" dt="2025-02-23T15:14:44.621" v="571"/>
        <pc:sldMkLst>
          <pc:docMk/>
          <pc:sldMk cId="3247279652" sldId="2147469276"/>
        </pc:sldMkLst>
      </pc:sldChg>
      <pc:sldChg chg="add">
        <pc:chgData name="Wilson, Danielle" userId="e48fdc7b-4946-41ea-b036-15366698514b" providerId="ADAL" clId="{8BDEDC5C-30C2-4832-99F2-E74A91BEEDA3}" dt="2025-02-23T15:14:44.621" v="571"/>
        <pc:sldMkLst>
          <pc:docMk/>
          <pc:sldMk cId="352450753" sldId="2147469277"/>
        </pc:sldMkLst>
      </pc:sldChg>
      <pc:sldChg chg="add">
        <pc:chgData name="Wilson, Danielle" userId="e48fdc7b-4946-41ea-b036-15366698514b" providerId="ADAL" clId="{8BDEDC5C-30C2-4832-99F2-E74A91BEEDA3}" dt="2025-02-23T15:14:44.621" v="571"/>
        <pc:sldMkLst>
          <pc:docMk/>
          <pc:sldMk cId="4122521311" sldId="2147469278"/>
        </pc:sldMkLst>
      </pc:sldChg>
      <pc:sldChg chg="modSp add mod">
        <pc:chgData name="Wilson, Danielle" userId="e48fdc7b-4946-41ea-b036-15366698514b" providerId="ADAL" clId="{8BDEDC5C-30C2-4832-99F2-E74A91BEEDA3}" dt="2025-02-23T15:16:29.475" v="581" actId="1076"/>
        <pc:sldMkLst>
          <pc:docMk/>
          <pc:sldMk cId="2150603431" sldId="2147469279"/>
        </pc:sldMkLst>
        <pc:spChg chg="mod">
          <ac:chgData name="Wilson, Danielle" userId="e48fdc7b-4946-41ea-b036-15366698514b" providerId="ADAL" clId="{8BDEDC5C-30C2-4832-99F2-E74A91BEEDA3}" dt="2025-02-23T15:16:29.475" v="581" actId="1076"/>
          <ac:spMkLst>
            <pc:docMk/>
            <pc:sldMk cId="2150603431" sldId="2147469279"/>
            <ac:spMk id="5" creationId="{D48EC6E4-8F5B-A1AA-F79E-E366ECF6B939}"/>
          </ac:spMkLst>
        </pc:spChg>
      </pc:sldChg>
      <pc:sldChg chg="modSp add mod">
        <pc:chgData name="Wilson, Danielle" userId="e48fdc7b-4946-41ea-b036-15366698514b" providerId="ADAL" clId="{8BDEDC5C-30C2-4832-99F2-E74A91BEEDA3}" dt="2025-02-23T17:20:20.714" v="801" actId="14100"/>
        <pc:sldMkLst>
          <pc:docMk/>
          <pc:sldMk cId="2350526106" sldId="2147469280"/>
        </pc:sldMkLst>
        <pc:spChg chg="mod">
          <ac:chgData name="Wilson, Danielle" userId="e48fdc7b-4946-41ea-b036-15366698514b" providerId="ADAL" clId="{8BDEDC5C-30C2-4832-99F2-E74A91BEEDA3}" dt="2025-02-23T17:20:20.714" v="801" actId="14100"/>
          <ac:spMkLst>
            <pc:docMk/>
            <pc:sldMk cId="2350526106" sldId="2147469280"/>
            <ac:spMk id="7" creationId="{9EA4E4D0-F0FB-E4EA-667D-E11D8C373D6C}"/>
          </ac:spMkLst>
        </pc:spChg>
      </pc:sldChg>
      <pc:sldChg chg="modSp add mod">
        <pc:chgData name="Wilson, Danielle" userId="e48fdc7b-4946-41ea-b036-15366698514b" providerId="ADAL" clId="{8BDEDC5C-30C2-4832-99F2-E74A91BEEDA3}" dt="2025-02-23T16:20:42.447" v="735" actId="20577"/>
        <pc:sldMkLst>
          <pc:docMk/>
          <pc:sldMk cId="2154935915" sldId="2147469281"/>
        </pc:sldMkLst>
        <pc:spChg chg="mod">
          <ac:chgData name="Wilson, Danielle" userId="e48fdc7b-4946-41ea-b036-15366698514b" providerId="ADAL" clId="{8BDEDC5C-30C2-4832-99F2-E74A91BEEDA3}" dt="2025-02-23T16:20:42.447" v="735" actId="20577"/>
          <ac:spMkLst>
            <pc:docMk/>
            <pc:sldMk cId="2154935915" sldId="2147469281"/>
            <ac:spMk id="4" creationId="{D2796DA0-CC16-24D6-CC11-0F1F873C8968}"/>
          </ac:spMkLst>
        </pc:spChg>
      </pc:sldChg>
      <pc:sldChg chg="modSp add mod">
        <pc:chgData name="Wilson, Danielle" userId="e48fdc7b-4946-41ea-b036-15366698514b" providerId="ADAL" clId="{8BDEDC5C-30C2-4832-99F2-E74A91BEEDA3}" dt="2025-02-23T17:15:55.355" v="746" actId="20577"/>
        <pc:sldMkLst>
          <pc:docMk/>
          <pc:sldMk cId="1264571517" sldId="2147469282"/>
        </pc:sldMkLst>
        <pc:spChg chg="mod">
          <ac:chgData name="Wilson, Danielle" userId="e48fdc7b-4946-41ea-b036-15366698514b" providerId="ADAL" clId="{8BDEDC5C-30C2-4832-99F2-E74A91BEEDA3}" dt="2025-02-23T17:15:55.355" v="746" actId="20577"/>
          <ac:spMkLst>
            <pc:docMk/>
            <pc:sldMk cId="1264571517" sldId="2147469282"/>
            <ac:spMk id="5" creationId="{E7901B36-42B0-8C69-BF1B-869121766020}"/>
          </ac:spMkLst>
        </pc:spChg>
      </pc:sldChg>
      <pc:sldChg chg="addSp modSp add mod">
        <pc:chgData name="Wilson, Danielle" userId="e48fdc7b-4946-41ea-b036-15366698514b" providerId="ADAL" clId="{8BDEDC5C-30C2-4832-99F2-E74A91BEEDA3}" dt="2025-02-24T23:27:34.652" v="6868" actId="1076"/>
        <pc:sldMkLst>
          <pc:docMk/>
          <pc:sldMk cId="2151018010" sldId="2147469283"/>
        </pc:sldMkLst>
        <pc:spChg chg="add mod">
          <ac:chgData name="Wilson, Danielle" userId="e48fdc7b-4946-41ea-b036-15366698514b" providerId="ADAL" clId="{8BDEDC5C-30C2-4832-99F2-E74A91BEEDA3}" dt="2025-02-24T23:27:34.652" v="6868" actId="1076"/>
          <ac:spMkLst>
            <pc:docMk/>
            <pc:sldMk cId="2151018010" sldId="2147469283"/>
            <ac:spMk id="2" creationId="{8CFC3405-92FE-2AC0-CAA3-8C41954A7EFC}"/>
          </ac:spMkLst>
        </pc:spChg>
        <pc:spChg chg="mod">
          <ac:chgData name="Wilson, Danielle" userId="e48fdc7b-4946-41ea-b036-15366698514b" providerId="ADAL" clId="{8BDEDC5C-30C2-4832-99F2-E74A91BEEDA3}" dt="2025-02-23T17:16:07.568" v="753" actId="20577"/>
          <ac:spMkLst>
            <pc:docMk/>
            <pc:sldMk cId="2151018010" sldId="2147469283"/>
            <ac:spMk id="3" creationId="{84D51B3F-0805-B471-ED4A-BE1DFE0E3775}"/>
          </ac:spMkLst>
        </pc:spChg>
        <pc:spChg chg="mod">
          <ac:chgData name="Wilson, Danielle" userId="e48fdc7b-4946-41ea-b036-15366698514b" providerId="ADAL" clId="{8BDEDC5C-30C2-4832-99F2-E74A91BEEDA3}" dt="2025-02-23T17:16:03.368" v="747" actId="1076"/>
          <ac:spMkLst>
            <pc:docMk/>
            <pc:sldMk cId="2151018010" sldId="2147469283"/>
            <ac:spMk id="19" creationId="{1B2672CC-8907-EC65-B8B2-F27511091EF7}"/>
          </ac:spMkLst>
        </pc:spChg>
      </pc:sldChg>
      <pc:sldChg chg="add ord">
        <pc:chgData name="Wilson, Danielle" userId="e48fdc7b-4946-41ea-b036-15366698514b" providerId="ADAL" clId="{8BDEDC5C-30C2-4832-99F2-E74A91BEEDA3}" dt="2025-02-24T23:26:33.201" v="6713"/>
        <pc:sldMkLst>
          <pc:docMk/>
          <pc:sldMk cId="3247805938" sldId="2147469284"/>
        </pc:sldMkLst>
      </pc:sldChg>
      <pc:sldChg chg="add del">
        <pc:chgData name="Wilson, Danielle" userId="e48fdc7b-4946-41ea-b036-15366698514b" providerId="ADAL" clId="{8BDEDC5C-30C2-4832-99F2-E74A91BEEDA3}" dt="2025-02-24T23:23:21.013" v="6623" actId="2696"/>
        <pc:sldMkLst>
          <pc:docMk/>
          <pc:sldMk cId="2676592615" sldId="2147469285"/>
        </pc:sldMkLst>
      </pc:sldChg>
      <pc:sldChg chg="add del">
        <pc:chgData name="Wilson, Danielle" userId="e48fdc7b-4946-41ea-b036-15366698514b" providerId="ADAL" clId="{8BDEDC5C-30C2-4832-99F2-E74A91BEEDA3}" dt="2025-02-23T17:22:44.375" v="875" actId="2696"/>
        <pc:sldMkLst>
          <pc:docMk/>
          <pc:sldMk cId="4165681173" sldId="2147469285"/>
        </pc:sldMkLst>
      </pc:sldChg>
      <pc:sldChg chg="add ord">
        <pc:chgData name="Wilson, Danielle" userId="e48fdc7b-4946-41ea-b036-15366698514b" providerId="ADAL" clId="{8BDEDC5C-30C2-4832-99F2-E74A91BEEDA3}" dt="2025-02-23T17:16:35.598" v="759"/>
        <pc:sldMkLst>
          <pc:docMk/>
          <pc:sldMk cId="3460258194" sldId="2147469286"/>
        </pc:sldMkLst>
      </pc:sldChg>
      <pc:sldChg chg="modSp add mod">
        <pc:chgData name="Wilson, Danielle" userId="e48fdc7b-4946-41ea-b036-15366698514b" providerId="ADAL" clId="{8BDEDC5C-30C2-4832-99F2-E74A91BEEDA3}" dt="2025-02-23T17:17:05.808" v="778" actId="20577"/>
        <pc:sldMkLst>
          <pc:docMk/>
          <pc:sldMk cId="3540477489" sldId="2147469287"/>
        </pc:sldMkLst>
        <pc:spChg chg="mod">
          <ac:chgData name="Wilson, Danielle" userId="e48fdc7b-4946-41ea-b036-15366698514b" providerId="ADAL" clId="{8BDEDC5C-30C2-4832-99F2-E74A91BEEDA3}" dt="2025-02-23T17:17:05.808" v="778" actId="20577"/>
          <ac:spMkLst>
            <pc:docMk/>
            <pc:sldMk cId="3540477489" sldId="2147469287"/>
            <ac:spMk id="4" creationId="{3784B7FB-762F-60D0-C77A-45DF65AF93DA}"/>
          </ac:spMkLst>
        </pc:spChg>
      </pc:sldChg>
      <pc:sldChg chg="modSp add mod">
        <pc:chgData name="Wilson, Danielle" userId="e48fdc7b-4946-41ea-b036-15366698514b" providerId="ADAL" clId="{8BDEDC5C-30C2-4832-99F2-E74A91BEEDA3}" dt="2025-02-23T17:18:20.344" v="796" actId="20577"/>
        <pc:sldMkLst>
          <pc:docMk/>
          <pc:sldMk cId="2275409087" sldId="2147469288"/>
        </pc:sldMkLst>
        <pc:spChg chg="mod">
          <ac:chgData name="Wilson, Danielle" userId="e48fdc7b-4946-41ea-b036-15366698514b" providerId="ADAL" clId="{8BDEDC5C-30C2-4832-99F2-E74A91BEEDA3}" dt="2025-02-23T17:18:20.344" v="796" actId="20577"/>
          <ac:spMkLst>
            <pc:docMk/>
            <pc:sldMk cId="2275409087" sldId="2147469288"/>
            <ac:spMk id="7" creationId="{7C98B168-F661-5158-A5BE-70FAE21EA482}"/>
          </ac:spMkLst>
        </pc:spChg>
      </pc:sldChg>
      <pc:sldChg chg="modSp add mod">
        <pc:chgData name="Wilson, Danielle" userId="e48fdc7b-4946-41ea-b036-15366698514b" providerId="ADAL" clId="{8BDEDC5C-30C2-4832-99F2-E74A91BEEDA3}" dt="2025-02-23T17:19:34.252" v="798" actId="14100"/>
        <pc:sldMkLst>
          <pc:docMk/>
          <pc:sldMk cId="1779639755" sldId="2147469289"/>
        </pc:sldMkLst>
        <pc:spChg chg="mod">
          <ac:chgData name="Wilson, Danielle" userId="e48fdc7b-4946-41ea-b036-15366698514b" providerId="ADAL" clId="{8BDEDC5C-30C2-4832-99F2-E74A91BEEDA3}" dt="2025-02-23T17:19:34.252" v="798" actId="14100"/>
          <ac:spMkLst>
            <pc:docMk/>
            <pc:sldMk cId="1779639755" sldId="2147469289"/>
            <ac:spMk id="20" creationId="{194B3C25-D41C-ADC6-52E7-7F80C2AF15D5}"/>
          </ac:spMkLst>
        </pc:spChg>
      </pc:sldChg>
      <pc:sldChg chg="addSp delSp modSp new del mod">
        <pc:chgData name="Wilson, Danielle" userId="e48fdc7b-4946-41ea-b036-15366698514b" providerId="ADAL" clId="{8BDEDC5C-30C2-4832-99F2-E74A91BEEDA3}" dt="2025-02-24T23:22:31.943" v="6622" actId="2696"/>
        <pc:sldMkLst>
          <pc:docMk/>
          <pc:sldMk cId="3751781446" sldId="2147469290"/>
        </pc:sldMkLst>
      </pc:sldChg>
      <pc:sldChg chg="modSp add mod">
        <pc:chgData name="Wilson, Danielle" userId="e48fdc7b-4946-41ea-b036-15366698514b" providerId="ADAL" clId="{8BDEDC5C-30C2-4832-99F2-E74A91BEEDA3}" dt="2025-02-23T17:26:18.731" v="989" actId="20577"/>
        <pc:sldMkLst>
          <pc:docMk/>
          <pc:sldMk cId="4279855355" sldId="2147469291"/>
        </pc:sldMkLst>
        <pc:spChg chg="mod">
          <ac:chgData name="Wilson, Danielle" userId="e48fdc7b-4946-41ea-b036-15366698514b" providerId="ADAL" clId="{8BDEDC5C-30C2-4832-99F2-E74A91BEEDA3}" dt="2025-02-23T17:26:18.731" v="989" actId="20577"/>
          <ac:spMkLst>
            <pc:docMk/>
            <pc:sldMk cId="4279855355" sldId="2147469291"/>
            <ac:spMk id="4" creationId="{832E7181-238D-1478-52DA-9FC86C130930}"/>
          </ac:spMkLst>
        </pc:spChg>
      </pc:sldChg>
      <pc:sldChg chg="addSp delSp modSp add mod">
        <pc:chgData name="Wilson, Danielle" userId="e48fdc7b-4946-41ea-b036-15366698514b" providerId="ADAL" clId="{8BDEDC5C-30C2-4832-99F2-E74A91BEEDA3}" dt="2025-02-24T23:25:32.626" v="6711" actId="20577"/>
        <pc:sldMkLst>
          <pc:docMk/>
          <pc:sldMk cId="463468239" sldId="2147469292"/>
        </pc:sldMkLst>
        <pc:spChg chg="add mod">
          <ac:chgData name="Wilson, Danielle" userId="e48fdc7b-4946-41ea-b036-15366698514b" providerId="ADAL" clId="{8BDEDC5C-30C2-4832-99F2-E74A91BEEDA3}" dt="2025-02-23T17:23:59.490" v="917"/>
          <ac:spMkLst>
            <pc:docMk/>
            <pc:sldMk cId="463468239" sldId="2147469292"/>
            <ac:spMk id="2" creationId="{0DAA310E-2022-D597-7C9C-F0777A05330B}"/>
          </ac:spMkLst>
        </pc:spChg>
        <pc:spChg chg="mod">
          <ac:chgData name="Wilson, Danielle" userId="e48fdc7b-4946-41ea-b036-15366698514b" providerId="ADAL" clId="{8BDEDC5C-30C2-4832-99F2-E74A91BEEDA3}" dt="2025-02-23T17:23:23.154" v="916" actId="20577"/>
          <ac:spMkLst>
            <pc:docMk/>
            <pc:sldMk cId="463468239" sldId="2147469292"/>
            <ac:spMk id="3" creationId="{18A8EF77-385D-0187-E46A-17849AB574DA}"/>
          </ac:spMkLst>
        </pc:spChg>
        <pc:spChg chg="add mod">
          <ac:chgData name="Wilson, Danielle" userId="e48fdc7b-4946-41ea-b036-15366698514b" providerId="ADAL" clId="{8BDEDC5C-30C2-4832-99F2-E74A91BEEDA3}" dt="2025-02-23T17:23:59.490" v="917"/>
          <ac:spMkLst>
            <pc:docMk/>
            <pc:sldMk cId="463468239" sldId="2147469292"/>
            <ac:spMk id="6" creationId="{17075005-9586-3033-6C98-E31D3FC77602}"/>
          </ac:spMkLst>
        </pc:spChg>
        <pc:spChg chg="add mod">
          <ac:chgData name="Wilson, Danielle" userId="e48fdc7b-4946-41ea-b036-15366698514b" providerId="ADAL" clId="{8BDEDC5C-30C2-4832-99F2-E74A91BEEDA3}" dt="2025-02-24T23:23:54.901" v="6631" actId="1076"/>
          <ac:spMkLst>
            <pc:docMk/>
            <pc:sldMk cId="463468239" sldId="2147469292"/>
            <ac:spMk id="7" creationId="{207D948F-0997-28E6-5ED9-365D86273953}"/>
          </ac:spMkLst>
        </pc:spChg>
        <pc:spChg chg="add mod">
          <ac:chgData name="Wilson, Danielle" userId="e48fdc7b-4946-41ea-b036-15366698514b" providerId="ADAL" clId="{8BDEDC5C-30C2-4832-99F2-E74A91BEEDA3}" dt="2025-02-23T17:23:59.490" v="917"/>
          <ac:spMkLst>
            <pc:docMk/>
            <pc:sldMk cId="463468239" sldId="2147469292"/>
            <ac:spMk id="8" creationId="{7AED1BF7-CF60-46D6-000E-348AF9DDDBBC}"/>
          </ac:spMkLst>
        </pc:spChg>
        <pc:spChg chg="add mod">
          <ac:chgData name="Wilson, Danielle" userId="e48fdc7b-4946-41ea-b036-15366698514b" providerId="ADAL" clId="{8BDEDC5C-30C2-4832-99F2-E74A91BEEDA3}" dt="2025-02-24T23:24:29.747" v="6639" actId="20577"/>
          <ac:spMkLst>
            <pc:docMk/>
            <pc:sldMk cId="463468239" sldId="2147469292"/>
            <ac:spMk id="10" creationId="{B45AAF5C-2B76-0464-02E0-188B55511D7E}"/>
          </ac:spMkLst>
        </pc:spChg>
        <pc:spChg chg="add mod">
          <ac:chgData name="Wilson, Danielle" userId="e48fdc7b-4946-41ea-b036-15366698514b" providerId="ADAL" clId="{8BDEDC5C-30C2-4832-99F2-E74A91BEEDA3}" dt="2025-02-23T17:24:25.165" v="922" actId="1076"/>
          <ac:spMkLst>
            <pc:docMk/>
            <pc:sldMk cId="463468239" sldId="2147469292"/>
            <ac:spMk id="11" creationId="{F9C9F4BD-0147-1676-3B2E-C6692E5BEA08}"/>
          </ac:spMkLst>
        </pc:spChg>
        <pc:spChg chg="add mod">
          <ac:chgData name="Wilson, Danielle" userId="e48fdc7b-4946-41ea-b036-15366698514b" providerId="ADAL" clId="{8BDEDC5C-30C2-4832-99F2-E74A91BEEDA3}" dt="2025-02-23T17:23:59.490" v="917"/>
          <ac:spMkLst>
            <pc:docMk/>
            <pc:sldMk cId="463468239" sldId="2147469292"/>
            <ac:spMk id="12" creationId="{D382D723-59AD-0C12-9B36-6A7D0AD4F5F5}"/>
          </ac:spMkLst>
        </pc:spChg>
        <pc:spChg chg="add mod">
          <ac:chgData name="Wilson, Danielle" userId="e48fdc7b-4946-41ea-b036-15366698514b" providerId="ADAL" clId="{8BDEDC5C-30C2-4832-99F2-E74A91BEEDA3}" dt="2025-02-24T23:24:21.705" v="6636" actId="14100"/>
          <ac:spMkLst>
            <pc:docMk/>
            <pc:sldMk cId="463468239" sldId="2147469292"/>
            <ac:spMk id="16" creationId="{45B22E42-B90F-4DE9-E1E0-B881E84B0393}"/>
          </ac:spMkLst>
        </pc:spChg>
        <pc:spChg chg="add mod">
          <ac:chgData name="Wilson, Danielle" userId="e48fdc7b-4946-41ea-b036-15366698514b" providerId="ADAL" clId="{8BDEDC5C-30C2-4832-99F2-E74A91BEEDA3}" dt="2025-02-23T17:25:53.780" v="985" actId="6549"/>
          <ac:spMkLst>
            <pc:docMk/>
            <pc:sldMk cId="463468239" sldId="2147469292"/>
            <ac:spMk id="17" creationId="{E0E870CC-7228-DD53-D73D-7B5DB1427A24}"/>
          </ac:spMkLst>
        </pc:spChg>
        <pc:spChg chg="add mod">
          <ac:chgData name="Wilson, Danielle" userId="e48fdc7b-4946-41ea-b036-15366698514b" providerId="ADAL" clId="{8BDEDC5C-30C2-4832-99F2-E74A91BEEDA3}" dt="2025-02-24T23:25:32.626" v="6711" actId="20577"/>
          <ac:spMkLst>
            <pc:docMk/>
            <pc:sldMk cId="463468239" sldId="2147469292"/>
            <ac:spMk id="18" creationId="{7BACCCD6-ADF4-89C2-FCC2-2AB6A03BABB6}"/>
          </ac:spMkLst>
        </pc:spChg>
        <pc:picChg chg="add mod">
          <ac:chgData name="Wilson, Danielle" userId="e48fdc7b-4946-41ea-b036-15366698514b" providerId="ADAL" clId="{8BDEDC5C-30C2-4832-99F2-E74A91BEEDA3}" dt="2025-02-23T17:23:59.490" v="917"/>
          <ac:picMkLst>
            <pc:docMk/>
            <pc:sldMk cId="463468239" sldId="2147469292"/>
            <ac:picMk id="4" creationId="{AFA14AE5-DE8B-899F-18A4-19342C824B09}"/>
          </ac:picMkLst>
        </pc:picChg>
        <pc:picChg chg="add mod">
          <ac:chgData name="Wilson, Danielle" userId="e48fdc7b-4946-41ea-b036-15366698514b" providerId="ADAL" clId="{8BDEDC5C-30C2-4832-99F2-E74A91BEEDA3}" dt="2025-02-23T17:23:59.490" v="917"/>
          <ac:picMkLst>
            <pc:docMk/>
            <pc:sldMk cId="463468239" sldId="2147469292"/>
            <ac:picMk id="5" creationId="{AC8B75E5-34A7-430C-6CF1-ED458AFFCF46}"/>
          </ac:picMkLst>
        </pc:picChg>
        <pc:picChg chg="add mod">
          <ac:chgData name="Wilson, Danielle" userId="e48fdc7b-4946-41ea-b036-15366698514b" providerId="ADAL" clId="{8BDEDC5C-30C2-4832-99F2-E74A91BEEDA3}" dt="2025-02-23T17:23:59.490" v="917"/>
          <ac:picMkLst>
            <pc:docMk/>
            <pc:sldMk cId="463468239" sldId="2147469292"/>
            <ac:picMk id="9" creationId="{A42245ED-C82F-2DDB-9EBD-94E25CD81624}"/>
          </ac:picMkLst>
        </pc:picChg>
        <pc:cxnChg chg="mod">
          <ac:chgData name="Wilson, Danielle" userId="e48fdc7b-4946-41ea-b036-15366698514b" providerId="ADAL" clId="{8BDEDC5C-30C2-4832-99F2-E74A91BEEDA3}" dt="2025-02-23T17:24:20.548" v="920" actId="14100"/>
          <ac:cxnSpMkLst>
            <pc:docMk/>
            <pc:sldMk cId="463468239" sldId="2147469292"/>
            <ac:cxnSpMk id="13" creationId="{33D0A40C-89E9-BB15-C097-D533C6EF61F5}"/>
          </ac:cxnSpMkLst>
        </pc:cxnChg>
        <pc:cxnChg chg="mod">
          <ac:chgData name="Wilson, Danielle" userId="e48fdc7b-4946-41ea-b036-15366698514b" providerId="ADAL" clId="{8BDEDC5C-30C2-4832-99F2-E74A91BEEDA3}" dt="2025-02-23T17:24:22.900" v="921" actId="14100"/>
          <ac:cxnSpMkLst>
            <pc:docMk/>
            <pc:sldMk cId="463468239" sldId="2147469292"/>
            <ac:cxnSpMk id="14" creationId="{9182B5D0-3AA2-BEE4-2542-8A8CAD745CB5}"/>
          </ac:cxnSpMkLst>
        </pc:cxnChg>
      </pc:sldChg>
      <pc:sldChg chg="addSp delSp modSp add mod">
        <pc:chgData name="Wilson, Danielle" userId="e48fdc7b-4946-41ea-b036-15366698514b" providerId="ADAL" clId="{8BDEDC5C-30C2-4832-99F2-E74A91BEEDA3}" dt="2025-02-24T20:08:08.963" v="3554"/>
        <pc:sldMkLst>
          <pc:docMk/>
          <pc:sldMk cId="2269629977" sldId="2147469293"/>
        </pc:sldMkLst>
        <pc:spChg chg="mod">
          <ac:chgData name="Wilson, Danielle" userId="e48fdc7b-4946-41ea-b036-15366698514b" providerId="ADAL" clId="{8BDEDC5C-30C2-4832-99F2-E74A91BEEDA3}" dt="2025-02-24T13:35:44.139" v="2032" actId="20577"/>
          <ac:spMkLst>
            <pc:docMk/>
            <pc:sldMk cId="2269629977" sldId="2147469293"/>
            <ac:spMk id="2" creationId="{3EF77C53-B9A8-DEEE-4ADE-D2FAF2A7D2A5}"/>
          </ac:spMkLst>
        </pc:spChg>
        <pc:spChg chg="add mod">
          <ac:chgData name="Wilson, Danielle" userId="e48fdc7b-4946-41ea-b036-15366698514b" providerId="ADAL" clId="{8BDEDC5C-30C2-4832-99F2-E74A91BEEDA3}" dt="2025-02-24T17:09:39.391" v="2452" actId="1076"/>
          <ac:spMkLst>
            <pc:docMk/>
            <pc:sldMk cId="2269629977" sldId="2147469293"/>
            <ac:spMk id="11" creationId="{39D422B5-6239-F627-B090-5B96E5AAB9C5}"/>
          </ac:spMkLst>
        </pc:spChg>
        <pc:spChg chg="add mod">
          <ac:chgData name="Wilson, Danielle" userId="e48fdc7b-4946-41ea-b036-15366698514b" providerId="ADAL" clId="{8BDEDC5C-30C2-4832-99F2-E74A91BEEDA3}" dt="2025-02-24T17:09:39.391" v="2452" actId="1076"/>
          <ac:spMkLst>
            <pc:docMk/>
            <pc:sldMk cId="2269629977" sldId="2147469293"/>
            <ac:spMk id="14" creationId="{1AC3EEBC-3C7B-FD1B-14FB-181B592D7686}"/>
          </ac:spMkLst>
        </pc:spChg>
        <pc:spChg chg="add mod">
          <ac:chgData name="Wilson, Danielle" userId="e48fdc7b-4946-41ea-b036-15366698514b" providerId="ADAL" clId="{8BDEDC5C-30C2-4832-99F2-E74A91BEEDA3}" dt="2025-02-24T17:09:43.757" v="2454" actId="1076"/>
          <ac:spMkLst>
            <pc:docMk/>
            <pc:sldMk cId="2269629977" sldId="2147469293"/>
            <ac:spMk id="15" creationId="{41AA929D-4603-1A06-47E4-45DA06BB67D1}"/>
          </ac:spMkLst>
        </pc:spChg>
        <pc:spChg chg="add mod">
          <ac:chgData name="Wilson, Danielle" userId="e48fdc7b-4946-41ea-b036-15366698514b" providerId="ADAL" clId="{8BDEDC5C-30C2-4832-99F2-E74A91BEEDA3}" dt="2025-02-24T20:01:01.938" v="2627" actId="1076"/>
          <ac:spMkLst>
            <pc:docMk/>
            <pc:sldMk cId="2269629977" sldId="2147469293"/>
            <ac:spMk id="16" creationId="{73285473-6AEB-064D-FCC2-6CA474E12BD4}"/>
          </ac:spMkLst>
        </pc:spChg>
        <pc:spChg chg="add mod">
          <ac:chgData name="Wilson, Danielle" userId="e48fdc7b-4946-41ea-b036-15366698514b" providerId="ADAL" clId="{8BDEDC5C-30C2-4832-99F2-E74A91BEEDA3}" dt="2025-02-24T17:10:09.255" v="2498" actId="20577"/>
          <ac:spMkLst>
            <pc:docMk/>
            <pc:sldMk cId="2269629977" sldId="2147469293"/>
            <ac:spMk id="17" creationId="{3AFD775D-8095-3EDD-99C7-C46D03B29A5A}"/>
          </ac:spMkLst>
        </pc:spChg>
        <pc:spChg chg="add mod">
          <ac:chgData name="Wilson, Danielle" userId="e48fdc7b-4946-41ea-b036-15366698514b" providerId="ADAL" clId="{8BDEDC5C-30C2-4832-99F2-E74A91BEEDA3}" dt="2025-02-24T20:00:31.850" v="2582" actId="1035"/>
          <ac:spMkLst>
            <pc:docMk/>
            <pc:sldMk cId="2269629977" sldId="2147469293"/>
            <ac:spMk id="20" creationId="{7EA854C4-3BC7-B6C7-2676-DEF3FC1FBBEA}"/>
          </ac:spMkLst>
        </pc:spChg>
        <pc:spChg chg="mod">
          <ac:chgData name="Wilson, Danielle" userId="e48fdc7b-4946-41ea-b036-15366698514b" providerId="ADAL" clId="{8BDEDC5C-30C2-4832-99F2-E74A91BEEDA3}" dt="2025-02-24T17:08:40.478" v="2449" actId="1076"/>
          <ac:spMkLst>
            <pc:docMk/>
            <pc:sldMk cId="2269629977" sldId="2147469293"/>
            <ac:spMk id="34" creationId="{3866C3BD-CC85-48E8-9CDE-0ECDE261A208}"/>
          </ac:spMkLst>
        </pc:spChg>
        <pc:spChg chg="add mod ord">
          <ac:chgData name="Wilson, Danielle" userId="e48fdc7b-4946-41ea-b036-15366698514b" providerId="ADAL" clId="{8BDEDC5C-30C2-4832-99F2-E74A91BEEDA3}" dt="2025-02-24T19:59:43.425" v="2564" actId="167"/>
          <ac:spMkLst>
            <pc:docMk/>
            <pc:sldMk cId="2269629977" sldId="2147469293"/>
            <ac:spMk id="41" creationId="{197F8D38-D49F-7886-07A2-2B445FEFDB3D}"/>
          </ac:spMkLst>
        </pc:spChg>
        <pc:spChg chg="add mod">
          <ac:chgData name="Wilson, Danielle" userId="e48fdc7b-4946-41ea-b036-15366698514b" providerId="ADAL" clId="{8BDEDC5C-30C2-4832-99F2-E74A91BEEDA3}" dt="2025-02-24T20:01:23.895" v="2635" actId="1076"/>
          <ac:spMkLst>
            <pc:docMk/>
            <pc:sldMk cId="2269629977" sldId="2147469293"/>
            <ac:spMk id="43" creationId="{0E21BDAE-AFD0-A19B-A26E-7F9478868A64}"/>
          </ac:spMkLst>
        </pc:spChg>
        <pc:spChg chg="add mod">
          <ac:chgData name="Wilson, Danielle" userId="e48fdc7b-4946-41ea-b036-15366698514b" providerId="ADAL" clId="{8BDEDC5C-30C2-4832-99F2-E74A91BEEDA3}" dt="2025-02-24T20:04:45.870" v="3070" actId="14100"/>
          <ac:spMkLst>
            <pc:docMk/>
            <pc:sldMk cId="2269629977" sldId="2147469293"/>
            <ac:spMk id="58" creationId="{6BD59F14-DFD4-2A8E-6B78-657872E92227}"/>
          </ac:spMkLst>
        </pc:spChg>
        <pc:picChg chg="add mod ord">
          <ac:chgData name="Wilson, Danielle" userId="e48fdc7b-4946-41ea-b036-15366698514b" providerId="ADAL" clId="{8BDEDC5C-30C2-4832-99F2-E74A91BEEDA3}" dt="2025-02-24T17:08:28.598" v="2446" actId="1076"/>
          <ac:picMkLst>
            <pc:docMk/>
            <pc:sldMk cId="2269629977" sldId="2147469293"/>
            <ac:picMk id="5" creationId="{64487908-D728-3660-9A22-2B41F46B5AA6}"/>
          </ac:picMkLst>
        </pc:picChg>
        <pc:picChg chg="add mod ord">
          <ac:chgData name="Wilson, Danielle" userId="e48fdc7b-4946-41ea-b036-15366698514b" providerId="ADAL" clId="{8BDEDC5C-30C2-4832-99F2-E74A91BEEDA3}" dt="2025-02-24T19:59:20.701" v="2559" actId="167"/>
          <ac:picMkLst>
            <pc:docMk/>
            <pc:sldMk cId="2269629977" sldId="2147469293"/>
            <ac:picMk id="40" creationId="{0EBE8FD5-0E68-2FD4-65F9-CDF2C343E9C4}"/>
          </ac:picMkLst>
        </pc:picChg>
        <pc:cxnChg chg="add mod">
          <ac:chgData name="Wilson, Danielle" userId="e48fdc7b-4946-41ea-b036-15366698514b" providerId="ADAL" clId="{8BDEDC5C-30C2-4832-99F2-E74A91BEEDA3}" dt="2025-02-24T17:10:14.007" v="2500" actId="14100"/>
          <ac:cxnSpMkLst>
            <pc:docMk/>
            <pc:sldMk cId="2269629977" sldId="2147469293"/>
            <ac:cxnSpMk id="18" creationId="{E29E22F7-D34F-87CF-A33C-CC82EB44F62A}"/>
          </ac:cxnSpMkLst>
        </pc:cxnChg>
        <pc:cxnChg chg="add mod">
          <ac:chgData name="Wilson, Danielle" userId="e48fdc7b-4946-41ea-b036-15366698514b" providerId="ADAL" clId="{8BDEDC5C-30C2-4832-99F2-E74A91BEEDA3}" dt="2025-02-24T19:59:56.885" v="2565" actId="208"/>
          <ac:cxnSpMkLst>
            <pc:docMk/>
            <pc:sldMk cId="2269629977" sldId="2147469293"/>
            <ac:cxnSpMk id="21" creationId="{92502459-FF0A-2729-5D95-CB1EA7D2F7ED}"/>
          </ac:cxnSpMkLst>
        </pc:cxnChg>
        <pc:cxnChg chg="add mod">
          <ac:chgData name="Wilson, Danielle" userId="e48fdc7b-4946-41ea-b036-15366698514b" providerId="ADAL" clId="{8BDEDC5C-30C2-4832-99F2-E74A91BEEDA3}" dt="2025-02-24T20:00:17.928" v="2567" actId="14100"/>
          <ac:cxnSpMkLst>
            <pc:docMk/>
            <pc:sldMk cId="2269629977" sldId="2147469293"/>
            <ac:cxnSpMk id="23" creationId="{E1EC39A3-E38F-5F77-3718-91EFBA84D012}"/>
          </ac:cxnSpMkLst>
        </pc:cxnChg>
        <pc:cxnChg chg="add mod">
          <ac:chgData name="Wilson, Danielle" userId="e48fdc7b-4946-41ea-b036-15366698514b" providerId="ADAL" clId="{8BDEDC5C-30C2-4832-99F2-E74A91BEEDA3}" dt="2025-02-24T20:01:27.479" v="2636" actId="14100"/>
          <ac:cxnSpMkLst>
            <pc:docMk/>
            <pc:sldMk cId="2269629977" sldId="2147469293"/>
            <ac:cxnSpMk id="44" creationId="{40F108A5-B972-2A75-96AD-AFE3BB6DFE01}"/>
          </ac:cxnSpMkLst>
        </pc:cxnChg>
        <pc:cxnChg chg="add mod">
          <ac:chgData name="Wilson, Danielle" userId="e48fdc7b-4946-41ea-b036-15366698514b" providerId="ADAL" clId="{8BDEDC5C-30C2-4832-99F2-E74A91BEEDA3}" dt="2025-02-24T20:01:33.385" v="2637" actId="14100"/>
          <ac:cxnSpMkLst>
            <pc:docMk/>
            <pc:sldMk cId="2269629977" sldId="2147469293"/>
            <ac:cxnSpMk id="50" creationId="{E3F3617A-8496-9063-B01D-46F17858A91E}"/>
          </ac:cxnSpMkLst>
        </pc:cxnChg>
      </pc:sldChg>
      <pc:sldChg chg="modSp add mod">
        <pc:chgData name="Wilson, Danielle" userId="e48fdc7b-4946-41ea-b036-15366698514b" providerId="ADAL" clId="{8BDEDC5C-30C2-4832-99F2-E74A91BEEDA3}" dt="2025-02-24T20:09:28.612" v="3591" actId="20577"/>
        <pc:sldMkLst>
          <pc:docMk/>
          <pc:sldMk cId="584518190" sldId="2147469294"/>
        </pc:sldMkLst>
        <pc:spChg chg="mod">
          <ac:chgData name="Wilson, Danielle" userId="e48fdc7b-4946-41ea-b036-15366698514b" providerId="ADAL" clId="{8BDEDC5C-30C2-4832-99F2-E74A91BEEDA3}" dt="2025-02-24T20:09:28.612" v="3591" actId="20577"/>
          <ac:spMkLst>
            <pc:docMk/>
            <pc:sldMk cId="584518190" sldId="2147469294"/>
            <ac:spMk id="4" creationId="{F45BF274-A0B6-22CA-0337-8DCA2EE50BC1}"/>
          </ac:spMkLst>
        </pc:spChg>
      </pc:sldChg>
      <pc:sldChg chg="modSp add mod">
        <pc:chgData name="Wilson, Danielle" userId="e48fdc7b-4946-41ea-b036-15366698514b" providerId="ADAL" clId="{8BDEDC5C-30C2-4832-99F2-E74A91BEEDA3}" dt="2025-02-24T22:23:42.047" v="4897" actId="14861"/>
        <pc:sldMkLst>
          <pc:docMk/>
          <pc:sldMk cId="347605290" sldId="2147469295"/>
        </pc:sldMkLst>
        <pc:spChg chg="mod">
          <ac:chgData name="Wilson, Danielle" userId="e48fdc7b-4946-41ea-b036-15366698514b" providerId="ADAL" clId="{8BDEDC5C-30C2-4832-99F2-E74A91BEEDA3}" dt="2025-02-24T20:10:54.463" v="3616" actId="20577"/>
          <ac:spMkLst>
            <pc:docMk/>
            <pc:sldMk cId="347605290" sldId="2147469295"/>
            <ac:spMk id="3" creationId="{59AB630C-CD56-A73D-9A6F-0863E4AB5F9B}"/>
          </ac:spMkLst>
        </pc:spChg>
        <pc:spChg chg="mod">
          <ac:chgData name="Wilson, Danielle" userId="e48fdc7b-4946-41ea-b036-15366698514b" providerId="ADAL" clId="{8BDEDC5C-30C2-4832-99F2-E74A91BEEDA3}" dt="2025-02-24T20:42:38.246" v="4117" actId="14100"/>
          <ac:spMkLst>
            <pc:docMk/>
            <pc:sldMk cId="347605290" sldId="2147469295"/>
            <ac:spMk id="14" creationId="{B7B634C1-82B3-7165-5BF4-D0F1388486B4}"/>
          </ac:spMkLst>
        </pc:spChg>
        <pc:picChg chg="mod">
          <ac:chgData name="Wilson, Danielle" userId="e48fdc7b-4946-41ea-b036-15366698514b" providerId="ADAL" clId="{8BDEDC5C-30C2-4832-99F2-E74A91BEEDA3}" dt="2025-02-24T22:23:42.047" v="4897" actId="14861"/>
          <ac:picMkLst>
            <pc:docMk/>
            <pc:sldMk cId="347605290" sldId="2147469295"/>
            <ac:picMk id="4" creationId="{37D26FF8-B62F-B853-FBB3-A7F5568F126C}"/>
          </ac:picMkLst>
        </pc:picChg>
      </pc:sldChg>
      <pc:sldChg chg="modSp add mod">
        <pc:chgData name="Wilson, Danielle" userId="e48fdc7b-4946-41ea-b036-15366698514b" providerId="ADAL" clId="{8BDEDC5C-30C2-4832-99F2-E74A91BEEDA3}" dt="2025-02-24T22:24:03.995" v="4901" actId="108"/>
        <pc:sldMkLst>
          <pc:docMk/>
          <pc:sldMk cId="250532081" sldId="2147469296"/>
        </pc:sldMkLst>
        <pc:spChg chg="mod">
          <ac:chgData name="Wilson, Danielle" userId="e48fdc7b-4946-41ea-b036-15366698514b" providerId="ADAL" clId="{8BDEDC5C-30C2-4832-99F2-E74A91BEEDA3}" dt="2025-02-24T20:12:09.244" v="3641" actId="20577"/>
          <ac:spMkLst>
            <pc:docMk/>
            <pc:sldMk cId="250532081" sldId="2147469296"/>
            <ac:spMk id="3" creationId="{F1C873B3-C573-BDFD-7C20-D73751BF1480}"/>
          </ac:spMkLst>
        </pc:spChg>
        <pc:picChg chg="mod">
          <ac:chgData name="Wilson, Danielle" userId="e48fdc7b-4946-41ea-b036-15366698514b" providerId="ADAL" clId="{8BDEDC5C-30C2-4832-99F2-E74A91BEEDA3}" dt="2025-02-24T22:23:55.097" v="4899" actId="108"/>
          <ac:picMkLst>
            <pc:docMk/>
            <pc:sldMk cId="250532081" sldId="2147469296"/>
            <ac:picMk id="8" creationId="{E7E61032-01A3-38F1-ED10-4BAA2EF2584A}"/>
          </ac:picMkLst>
        </pc:picChg>
        <pc:picChg chg="mod">
          <ac:chgData name="Wilson, Danielle" userId="e48fdc7b-4946-41ea-b036-15366698514b" providerId="ADAL" clId="{8BDEDC5C-30C2-4832-99F2-E74A91BEEDA3}" dt="2025-02-24T22:23:52.073" v="4898" actId="108"/>
          <ac:picMkLst>
            <pc:docMk/>
            <pc:sldMk cId="250532081" sldId="2147469296"/>
            <ac:picMk id="43" creationId="{ACBE39F8-C69B-92E1-A490-FB77AD5D5DB5}"/>
          </ac:picMkLst>
        </pc:picChg>
        <pc:picChg chg="mod">
          <ac:chgData name="Wilson, Danielle" userId="e48fdc7b-4946-41ea-b036-15366698514b" providerId="ADAL" clId="{8BDEDC5C-30C2-4832-99F2-E74A91BEEDA3}" dt="2025-02-24T22:23:57.856" v="4900" actId="108"/>
          <ac:picMkLst>
            <pc:docMk/>
            <pc:sldMk cId="250532081" sldId="2147469296"/>
            <ac:picMk id="54" creationId="{C92971C2-4BF7-C85F-B745-D66726E4B916}"/>
          </ac:picMkLst>
        </pc:picChg>
        <pc:picChg chg="mod">
          <ac:chgData name="Wilson, Danielle" userId="e48fdc7b-4946-41ea-b036-15366698514b" providerId="ADAL" clId="{8BDEDC5C-30C2-4832-99F2-E74A91BEEDA3}" dt="2025-02-24T22:24:03.995" v="4901" actId="108"/>
          <ac:picMkLst>
            <pc:docMk/>
            <pc:sldMk cId="250532081" sldId="2147469296"/>
            <ac:picMk id="56" creationId="{72620F94-EDF7-48BE-42F8-8D3A44257183}"/>
          </ac:picMkLst>
        </pc:picChg>
      </pc:sldChg>
      <pc:sldChg chg="modSp add mod">
        <pc:chgData name="Wilson, Danielle" userId="e48fdc7b-4946-41ea-b036-15366698514b" providerId="ADAL" clId="{8BDEDC5C-30C2-4832-99F2-E74A91BEEDA3}" dt="2025-02-24T22:24:12.089" v="4903" actId="108"/>
        <pc:sldMkLst>
          <pc:docMk/>
          <pc:sldMk cId="1010711755" sldId="2147469297"/>
        </pc:sldMkLst>
        <pc:spChg chg="mod">
          <ac:chgData name="Wilson, Danielle" userId="e48fdc7b-4946-41ea-b036-15366698514b" providerId="ADAL" clId="{8BDEDC5C-30C2-4832-99F2-E74A91BEEDA3}" dt="2025-02-24T20:38:25.020" v="3773" actId="20577"/>
          <ac:spMkLst>
            <pc:docMk/>
            <pc:sldMk cId="1010711755" sldId="2147469297"/>
            <ac:spMk id="5" creationId="{4E7CBA64-594D-07EA-4804-F5E029B3084B}"/>
          </ac:spMkLst>
        </pc:spChg>
        <pc:spChg chg="mod">
          <ac:chgData name="Wilson, Danielle" userId="e48fdc7b-4946-41ea-b036-15366698514b" providerId="ADAL" clId="{8BDEDC5C-30C2-4832-99F2-E74A91BEEDA3}" dt="2025-02-24T20:12:19.411" v="3661" actId="20577"/>
          <ac:spMkLst>
            <pc:docMk/>
            <pc:sldMk cId="1010711755" sldId="2147469297"/>
            <ac:spMk id="7" creationId="{47EC779A-19D9-0096-3DB0-22D10CA1BC89}"/>
          </ac:spMkLst>
        </pc:spChg>
        <pc:spChg chg="mod">
          <ac:chgData name="Wilson, Danielle" userId="e48fdc7b-4946-41ea-b036-15366698514b" providerId="ADAL" clId="{8BDEDC5C-30C2-4832-99F2-E74A91BEEDA3}" dt="2025-02-24T20:58:34.088" v="4139" actId="20577"/>
          <ac:spMkLst>
            <pc:docMk/>
            <pc:sldMk cId="1010711755" sldId="2147469297"/>
            <ac:spMk id="12" creationId="{ECF35CAC-110F-3E21-F5FB-8107152F3CFB}"/>
          </ac:spMkLst>
        </pc:spChg>
        <pc:spChg chg="mod">
          <ac:chgData name="Wilson, Danielle" userId="e48fdc7b-4946-41ea-b036-15366698514b" providerId="ADAL" clId="{8BDEDC5C-30C2-4832-99F2-E74A91BEEDA3}" dt="2025-02-24T20:56:45.045" v="4133" actId="20577"/>
          <ac:spMkLst>
            <pc:docMk/>
            <pc:sldMk cId="1010711755" sldId="2147469297"/>
            <ac:spMk id="13" creationId="{7CED9448-2556-54C9-C889-3910AE9807E5}"/>
          </ac:spMkLst>
        </pc:spChg>
        <pc:spChg chg="mod">
          <ac:chgData name="Wilson, Danielle" userId="e48fdc7b-4946-41ea-b036-15366698514b" providerId="ADAL" clId="{8BDEDC5C-30C2-4832-99F2-E74A91BEEDA3}" dt="2025-02-24T21:00:28.616" v="4149" actId="1076"/>
          <ac:spMkLst>
            <pc:docMk/>
            <pc:sldMk cId="1010711755" sldId="2147469297"/>
            <ac:spMk id="14" creationId="{CC04A457-D59F-68FC-DFE4-C57A7D8AE175}"/>
          </ac:spMkLst>
        </pc:spChg>
        <pc:spChg chg="mod">
          <ac:chgData name="Wilson, Danielle" userId="e48fdc7b-4946-41ea-b036-15366698514b" providerId="ADAL" clId="{8BDEDC5C-30C2-4832-99F2-E74A91BEEDA3}" dt="2025-02-24T20:39:01.573" v="3793" actId="1076"/>
          <ac:spMkLst>
            <pc:docMk/>
            <pc:sldMk cId="1010711755" sldId="2147469297"/>
            <ac:spMk id="15" creationId="{760BCD84-851C-9B83-9C2B-BD085B438954}"/>
          </ac:spMkLst>
        </pc:spChg>
        <pc:picChg chg="mod">
          <ac:chgData name="Wilson, Danielle" userId="e48fdc7b-4946-41ea-b036-15366698514b" providerId="ADAL" clId="{8BDEDC5C-30C2-4832-99F2-E74A91BEEDA3}" dt="2025-02-24T22:24:09.389" v="4902" actId="108"/>
          <ac:picMkLst>
            <pc:docMk/>
            <pc:sldMk cId="1010711755" sldId="2147469297"/>
            <ac:picMk id="3" creationId="{83B66235-0135-59F7-93CD-D2D5A373048E}"/>
          </ac:picMkLst>
        </pc:picChg>
        <pc:picChg chg="mod">
          <ac:chgData name="Wilson, Danielle" userId="e48fdc7b-4946-41ea-b036-15366698514b" providerId="ADAL" clId="{8BDEDC5C-30C2-4832-99F2-E74A91BEEDA3}" dt="2025-02-24T22:24:12.089" v="4903" actId="108"/>
          <ac:picMkLst>
            <pc:docMk/>
            <pc:sldMk cId="1010711755" sldId="2147469297"/>
            <ac:picMk id="6" creationId="{79763077-0C2F-5929-1B1F-1FEAD6B9D8B6}"/>
          </ac:picMkLst>
        </pc:picChg>
      </pc:sldChg>
      <pc:sldChg chg="modSp add mod">
        <pc:chgData name="Wilson, Danielle" userId="e48fdc7b-4946-41ea-b036-15366698514b" providerId="ADAL" clId="{8BDEDC5C-30C2-4832-99F2-E74A91BEEDA3}" dt="2025-02-24T22:24:19.396" v="4904" actId="108"/>
        <pc:sldMkLst>
          <pc:docMk/>
          <pc:sldMk cId="1593251983" sldId="2147469298"/>
        </pc:sldMkLst>
        <pc:spChg chg="mod">
          <ac:chgData name="Wilson, Danielle" userId="e48fdc7b-4946-41ea-b036-15366698514b" providerId="ADAL" clId="{8BDEDC5C-30C2-4832-99F2-E74A91BEEDA3}" dt="2025-02-24T22:21:57.551" v="4807" actId="20577"/>
          <ac:spMkLst>
            <pc:docMk/>
            <pc:sldMk cId="1593251983" sldId="2147469298"/>
            <ac:spMk id="6" creationId="{AFBB613A-D6D1-18E3-5E07-13292861792B}"/>
          </ac:spMkLst>
        </pc:spChg>
        <pc:spChg chg="mod">
          <ac:chgData name="Wilson, Danielle" userId="e48fdc7b-4946-41ea-b036-15366698514b" providerId="ADAL" clId="{8BDEDC5C-30C2-4832-99F2-E74A91BEEDA3}" dt="2025-02-24T21:24:06.165" v="4174" actId="20577"/>
          <ac:spMkLst>
            <pc:docMk/>
            <pc:sldMk cId="1593251983" sldId="2147469298"/>
            <ac:spMk id="16" creationId="{EEEF7F90-5E3F-35A2-E706-489ACEBC75AB}"/>
          </ac:spMkLst>
        </pc:spChg>
        <pc:spChg chg="mod">
          <ac:chgData name="Wilson, Danielle" userId="e48fdc7b-4946-41ea-b036-15366698514b" providerId="ADAL" clId="{8BDEDC5C-30C2-4832-99F2-E74A91BEEDA3}" dt="2025-02-24T21:24:31.151" v="4202" actId="14100"/>
          <ac:spMkLst>
            <pc:docMk/>
            <pc:sldMk cId="1593251983" sldId="2147469298"/>
            <ac:spMk id="22" creationId="{F4C6FA9B-C305-C695-10A0-E0158811BA93}"/>
          </ac:spMkLst>
        </pc:spChg>
        <pc:picChg chg="mod">
          <ac:chgData name="Wilson, Danielle" userId="e48fdc7b-4946-41ea-b036-15366698514b" providerId="ADAL" clId="{8BDEDC5C-30C2-4832-99F2-E74A91BEEDA3}" dt="2025-02-24T22:24:19.396" v="4904" actId="108"/>
          <ac:picMkLst>
            <pc:docMk/>
            <pc:sldMk cId="1593251983" sldId="2147469298"/>
            <ac:picMk id="5" creationId="{5A41D3CF-9A35-7555-A780-AE90432CD9A9}"/>
          </ac:picMkLst>
        </pc:picChg>
        <pc:cxnChg chg="mod">
          <ac:chgData name="Wilson, Danielle" userId="e48fdc7b-4946-41ea-b036-15366698514b" providerId="ADAL" clId="{8BDEDC5C-30C2-4832-99F2-E74A91BEEDA3}" dt="2025-02-24T21:24:31.151" v="4202" actId="14100"/>
          <ac:cxnSpMkLst>
            <pc:docMk/>
            <pc:sldMk cId="1593251983" sldId="2147469298"/>
            <ac:cxnSpMk id="18" creationId="{C51E1C57-B3B0-5211-2B0B-A38C920B6850}"/>
          </ac:cxnSpMkLst>
        </pc:cxnChg>
      </pc:sldChg>
      <pc:sldChg chg="addSp delSp modSp add mod">
        <pc:chgData name="Wilson, Danielle" userId="e48fdc7b-4946-41ea-b036-15366698514b" providerId="ADAL" clId="{8BDEDC5C-30C2-4832-99F2-E74A91BEEDA3}" dt="2025-02-24T22:23:01.402" v="4892" actId="1035"/>
        <pc:sldMkLst>
          <pc:docMk/>
          <pc:sldMk cId="2539598502" sldId="2147469299"/>
        </pc:sldMkLst>
        <pc:spChg chg="mod">
          <ac:chgData name="Wilson, Danielle" userId="e48fdc7b-4946-41ea-b036-15366698514b" providerId="ADAL" clId="{8BDEDC5C-30C2-4832-99F2-E74A91BEEDA3}" dt="2025-02-24T21:25:07.193" v="4216" actId="20577"/>
          <ac:spMkLst>
            <pc:docMk/>
            <pc:sldMk cId="2539598502" sldId="2147469299"/>
            <ac:spMk id="3" creationId="{E002A734-D56B-7E08-3AD2-514217B5E824}"/>
          </ac:spMkLst>
        </pc:spChg>
        <pc:spChg chg="mod">
          <ac:chgData name="Wilson, Danielle" userId="e48fdc7b-4946-41ea-b036-15366698514b" providerId="ADAL" clId="{8BDEDC5C-30C2-4832-99F2-E74A91BEEDA3}" dt="2025-02-24T22:23:01.402" v="4892" actId="1035"/>
          <ac:spMkLst>
            <pc:docMk/>
            <pc:sldMk cId="2539598502" sldId="2147469299"/>
            <ac:spMk id="6" creationId="{86B7B7E1-2EE0-D912-3E76-833B8B2B761A}"/>
          </ac:spMkLst>
        </pc:spChg>
        <pc:spChg chg="mod">
          <ac:chgData name="Wilson, Danielle" userId="e48fdc7b-4946-41ea-b036-15366698514b" providerId="ADAL" clId="{8BDEDC5C-30C2-4832-99F2-E74A91BEEDA3}" dt="2025-02-24T21:25:16.254" v="4217" actId="20577"/>
          <ac:spMkLst>
            <pc:docMk/>
            <pc:sldMk cId="2539598502" sldId="2147469299"/>
            <ac:spMk id="7" creationId="{058F513A-27EF-BB9F-C3D7-4B3154C9E4BB}"/>
          </ac:spMkLst>
        </pc:spChg>
        <pc:spChg chg="add mod">
          <ac:chgData name="Wilson, Danielle" userId="e48fdc7b-4946-41ea-b036-15366698514b" providerId="ADAL" clId="{8BDEDC5C-30C2-4832-99F2-E74A91BEEDA3}" dt="2025-02-24T22:22:52.438" v="4877" actId="207"/>
          <ac:spMkLst>
            <pc:docMk/>
            <pc:sldMk cId="2539598502" sldId="2147469299"/>
            <ac:spMk id="10" creationId="{9E2FCD01-E9C0-2DB6-2091-A488D034A2EF}"/>
          </ac:spMkLst>
        </pc:spChg>
        <pc:spChg chg="mod">
          <ac:chgData name="Wilson, Danielle" userId="e48fdc7b-4946-41ea-b036-15366698514b" providerId="ADAL" clId="{8BDEDC5C-30C2-4832-99F2-E74A91BEEDA3}" dt="2025-02-24T21:25:19.900" v="4219" actId="20577"/>
          <ac:spMkLst>
            <pc:docMk/>
            <pc:sldMk cId="2539598502" sldId="2147469299"/>
            <ac:spMk id="17" creationId="{B6014CC1-E967-8154-94E2-93146DF270F6}"/>
          </ac:spMkLst>
        </pc:spChg>
        <pc:spChg chg="mod">
          <ac:chgData name="Wilson, Danielle" userId="e48fdc7b-4946-41ea-b036-15366698514b" providerId="ADAL" clId="{8BDEDC5C-30C2-4832-99F2-E74A91BEEDA3}" dt="2025-02-24T22:22:40.213" v="4872" actId="20577"/>
          <ac:spMkLst>
            <pc:docMk/>
            <pc:sldMk cId="2539598502" sldId="2147469299"/>
            <ac:spMk id="19" creationId="{AE49F0E6-CEA0-7546-3EA5-C33B6F080980}"/>
          </ac:spMkLst>
        </pc:spChg>
        <pc:picChg chg="add mod">
          <ac:chgData name="Wilson, Danielle" userId="e48fdc7b-4946-41ea-b036-15366698514b" providerId="ADAL" clId="{8BDEDC5C-30C2-4832-99F2-E74A91BEEDA3}" dt="2025-02-24T22:10:38.541" v="4227" actId="1076"/>
          <ac:picMkLst>
            <pc:docMk/>
            <pc:sldMk cId="2539598502" sldId="2147469299"/>
            <ac:picMk id="5" creationId="{8A2151CE-BDC0-2104-4027-B64C5B723E26}"/>
          </ac:picMkLst>
        </pc:picChg>
        <pc:cxnChg chg="add mod">
          <ac:chgData name="Wilson, Danielle" userId="e48fdc7b-4946-41ea-b036-15366698514b" providerId="ADAL" clId="{8BDEDC5C-30C2-4832-99F2-E74A91BEEDA3}" dt="2025-02-24T22:22:35.863" v="4871" actId="208"/>
          <ac:cxnSpMkLst>
            <pc:docMk/>
            <pc:sldMk cId="2539598502" sldId="2147469299"/>
            <ac:cxnSpMk id="9" creationId="{7E43CDA4-E1DE-9117-79C4-7E705266B555}"/>
          </ac:cxnSpMkLst>
        </pc:cxnChg>
      </pc:sldChg>
      <pc:sldChg chg="addSp delSp modSp add mod">
        <pc:chgData name="Wilson, Danielle" userId="e48fdc7b-4946-41ea-b036-15366698514b" providerId="ADAL" clId="{8BDEDC5C-30C2-4832-99F2-E74A91BEEDA3}" dt="2025-02-24T22:34:28.239" v="5188" actId="20577"/>
        <pc:sldMkLst>
          <pc:docMk/>
          <pc:sldMk cId="3475096428" sldId="2147469300"/>
        </pc:sldMkLst>
        <pc:spChg chg="mod">
          <ac:chgData name="Wilson, Danielle" userId="e48fdc7b-4946-41ea-b036-15366698514b" providerId="ADAL" clId="{8BDEDC5C-30C2-4832-99F2-E74A91BEEDA3}" dt="2025-02-24T22:11:16.108" v="4255" actId="20577"/>
          <ac:spMkLst>
            <pc:docMk/>
            <pc:sldMk cId="3475096428" sldId="2147469300"/>
            <ac:spMk id="3" creationId="{212F63F4-999D-37F2-73C9-313CF0B1FDB4}"/>
          </ac:spMkLst>
        </pc:spChg>
        <pc:spChg chg="add mod">
          <ac:chgData name="Wilson, Danielle" userId="e48fdc7b-4946-41ea-b036-15366698514b" providerId="ADAL" clId="{8BDEDC5C-30C2-4832-99F2-E74A91BEEDA3}" dt="2025-02-24T22:34:28.239" v="5188" actId="20577"/>
          <ac:spMkLst>
            <pc:docMk/>
            <pc:sldMk cId="3475096428" sldId="2147469300"/>
            <ac:spMk id="11" creationId="{161AE8AC-9D3E-F47B-F23A-29C34453E93E}"/>
          </ac:spMkLst>
        </pc:spChg>
        <pc:spChg chg="add mod ord">
          <ac:chgData name="Wilson, Danielle" userId="e48fdc7b-4946-41ea-b036-15366698514b" providerId="ADAL" clId="{8BDEDC5C-30C2-4832-99F2-E74A91BEEDA3}" dt="2025-02-24T22:24:54.005" v="4913" actId="167"/>
          <ac:spMkLst>
            <pc:docMk/>
            <pc:sldMk cId="3475096428" sldId="2147469300"/>
            <ac:spMk id="12" creationId="{0C27592D-D264-F90A-5DC4-557320BF946F}"/>
          </ac:spMkLst>
        </pc:spChg>
        <pc:spChg chg="add mod">
          <ac:chgData name="Wilson, Danielle" userId="e48fdc7b-4946-41ea-b036-15366698514b" providerId="ADAL" clId="{8BDEDC5C-30C2-4832-99F2-E74A91BEEDA3}" dt="2025-02-24T22:34:11.303" v="5158" actId="1035"/>
          <ac:spMkLst>
            <pc:docMk/>
            <pc:sldMk cId="3475096428" sldId="2147469300"/>
            <ac:spMk id="13" creationId="{62DF3578-3939-51E7-14F9-A51CFB6FECED}"/>
          </ac:spMkLst>
        </pc:spChg>
        <pc:spChg chg="add mod">
          <ac:chgData name="Wilson, Danielle" userId="e48fdc7b-4946-41ea-b036-15366698514b" providerId="ADAL" clId="{8BDEDC5C-30C2-4832-99F2-E74A91BEEDA3}" dt="2025-02-24T22:34:11.303" v="5158" actId="1035"/>
          <ac:spMkLst>
            <pc:docMk/>
            <pc:sldMk cId="3475096428" sldId="2147469300"/>
            <ac:spMk id="23" creationId="{64C24711-ACF6-300C-FFEF-035FD30CCFC5}"/>
          </ac:spMkLst>
        </pc:spChg>
        <pc:spChg chg="add mod">
          <ac:chgData name="Wilson, Danielle" userId="e48fdc7b-4946-41ea-b036-15366698514b" providerId="ADAL" clId="{8BDEDC5C-30C2-4832-99F2-E74A91BEEDA3}" dt="2025-02-24T22:34:11.303" v="5158" actId="1035"/>
          <ac:spMkLst>
            <pc:docMk/>
            <pc:sldMk cId="3475096428" sldId="2147469300"/>
            <ac:spMk id="26" creationId="{23109590-C6D7-9E2D-CB56-B6AEA54DB5EF}"/>
          </ac:spMkLst>
        </pc:spChg>
        <pc:spChg chg="add mod">
          <ac:chgData name="Wilson, Danielle" userId="e48fdc7b-4946-41ea-b036-15366698514b" providerId="ADAL" clId="{8BDEDC5C-30C2-4832-99F2-E74A91BEEDA3}" dt="2025-02-24T22:34:11.303" v="5158" actId="1035"/>
          <ac:spMkLst>
            <pc:docMk/>
            <pc:sldMk cId="3475096428" sldId="2147469300"/>
            <ac:spMk id="33" creationId="{A165A0CB-CADE-A20E-E4B9-96FFE7433EFE}"/>
          </ac:spMkLst>
        </pc:spChg>
        <pc:spChg chg="add mod">
          <ac:chgData name="Wilson, Danielle" userId="e48fdc7b-4946-41ea-b036-15366698514b" providerId="ADAL" clId="{8BDEDC5C-30C2-4832-99F2-E74A91BEEDA3}" dt="2025-02-24T22:34:11.303" v="5158" actId="1035"/>
          <ac:spMkLst>
            <pc:docMk/>
            <pc:sldMk cId="3475096428" sldId="2147469300"/>
            <ac:spMk id="41" creationId="{8FB7F416-AF22-B623-A3F1-9193231DD53D}"/>
          </ac:spMkLst>
        </pc:spChg>
        <pc:spChg chg="add mod">
          <ac:chgData name="Wilson, Danielle" userId="e48fdc7b-4946-41ea-b036-15366698514b" providerId="ADAL" clId="{8BDEDC5C-30C2-4832-99F2-E74A91BEEDA3}" dt="2025-02-24T22:34:11.303" v="5158" actId="1035"/>
          <ac:spMkLst>
            <pc:docMk/>
            <pc:sldMk cId="3475096428" sldId="2147469300"/>
            <ac:spMk id="43" creationId="{1042E24D-D1D8-1D18-21F6-75C328D21EFA}"/>
          </ac:spMkLst>
        </pc:spChg>
        <pc:picChg chg="add mod">
          <ac:chgData name="Wilson, Danielle" userId="e48fdc7b-4946-41ea-b036-15366698514b" providerId="ADAL" clId="{8BDEDC5C-30C2-4832-99F2-E74A91BEEDA3}" dt="2025-02-24T22:34:11.303" v="5158" actId="1035"/>
          <ac:picMkLst>
            <pc:docMk/>
            <pc:sldMk cId="3475096428" sldId="2147469300"/>
            <ac:picMk id="7" creationId="{DC20D20D-8780-98E8-22FD-FF35A89B6FCA}"/>
          </ac:picMkLst>
        </pc:picChg>
        <pc:picChg chg="add mod">
          <ac:chgData name="Wilson, Danielle" userId="e48fdc7b-4946-41ea-b036-15366698514b" providerId="ADAL" clId="{8BDEDC5C-30C2-4832-99F2-E74A91BEEDA3}" dt="2025-02-24T22:34:11.303" v="5158" actId="1035"/>
          <ac:picMkLst>
            <pc:docMk/>
            <pc:sldMk cId="3475096428" sldId="2147469300"/>
            <ac:picMk id="9" creationId="{23BC5A35-7311-8205-F3E1-FF2C1B2F19B1}"/>
          </ac:picMkLst>
        </pc:picChg>
        <pc:picChg chg="add mod">
          <ac:chgData name="Wilson, Danielle" userId="e48fdc7b-4946-41ea-b036-15366698514b" providerId="ADAL" clId="{8BDEDC5C-30C2-4832-99F2-E74A91BEEDA3}" dt="2025-02-24T22:34:11.303" v="5158" actId="1035"/>
          <ac:picMkLst>
            <pc:docMk/>
            <pc:sldMk cId="3475096428" sldId="2147469300"/>
            <ac:picMk id="40" creationId="{73FEBC61-C97D-2E0A-EE81-55826416F52C}"/>
          </ac:picMkLst>
        </pc:picChg>
        <pc:cxnChg chg="add mod">
          <ac:chgData name="Wilson, Danielle" userId="e48fdc7b-4946-41ea-b036-15366698514b" providerId="ADAL" clId="{8BDEDC5C-30C2-4832-99F2-E74A91BEEDA3}" dt="2025-02-24T22:34:11.303" v="5158" actId="1035"/>
          <ac:cxnSpMkLst>
            <pc:docMk/>
            <pc:sldMk cId="3475096428" sldId="2147469300"/>
            <ac:cxnSpMk id="15" creationId="{0C579106-FFBD-7482-537D-EB5113374E96}"/>
          </ac:cxnSpMkLst>
        </pc:cxnChg>
        <pc:cxnChg chg="add mod">
          <ac:chgData name="Wilson, Danielle" userId="e48fdc7b-4946-41ea-b036-15366698514b" providerId="ADAL" clId="{8BDEDC5C-30C2-4832-99F2-E74A91BEEDA3}" dt="2025-02-24T22:33:05.132" v="5100" actId="1076"/>
          <ac:cxnSpMkLst>
            <pc:docMk/>
            <pc:sldMk cId="3475096428" sldId="2147469300"/>
            <ac:cxnSpMk id="16" creationId="{489F02CE-C016-7932-5497-27037FBD28E6}"/>
          </ac:cxnSpMkLst>
        </pc:cxnChg>
        <pc:cxnChg chg="add mod">
          <ac:chgData name="Wilson, Danielle" userId="e48fdc7b-4946-41ea-b036-15366698514b" providerId="ADAL" clId="{8BDEDC5C-30C2-4832-99F2-E74A91BEEDA3}" dt="2025-02-24T22:33:05.132" v="5100" actId="1076"/>
          <ac:cxnSpMkLst>
            <pc:docMk/>
            <pc:sldMk cId="3475096428" sldId="2147469300"/>
            <ac:cxnSpMk id="24" creationId="{0D28E4FF-C64C-499A-D7E6-AC9F81A2692A}"/>
          </ac:cxnSpMkLst>
        </pc:cxnChg>
        <pc:cxnChg chg="add mod">
          <ac:chgData name="Wilson, Danielle" userId="e48fdc7b-4946-41ea-b036-15366698514b" providerId="ADAL" clId="{8BDEDC5C-30C2-4832-99F2-E74A91BEEDA3}" dt="2025-02-24T22:29:53.154" v="5053" actId="1076"/>
          <ac:cxnSpMkLst>
            <pc:docMk/>
            <pc:sldMk cId="3475096428" sldId="2147469300"/>
            <ac:cxnSpMk id="27" creationId="{3784325D-2BE4-EA78-D4B0-F3C22A57CD72}"/>
          </ac:cxnSpMkLst>
        </pc:cxnChg>
        <pc:cxnChg chg="add mod">
          <ac:chgData name="Wilson, Danielle" userId="e48fdc7b-4946-41ea-b036-15366698514b" providerId="ADAL" clId="{8BDEDC5C-30C2-4832-99F2-E74A91BEEDA3}" dt="2025-02-24T22:30:38.075" v="5065" actId="1582"/>
          <ac:cxnSpMkLst>
            <pc:docMk/>
            <pc:sldMk cId="3475096428" sldId="2147469300"/>
            <ac:cxnSpMk id="35" creationId="{C6237BE2-9679-44E1-E001-B007E3D4083E}"/>
          </ac:cxnSpMkLst>
        </pc:cxnChg>
        <pc:cxnChg chg="add mod">
          <ac:chgData name="Wilson, Danielle" userId="e48fdc7b-4946-41ea-b036-15366698514b" providerId="ADAL" clId="{8BDEDC5C-30C2-4832-99F2-E74A91BEEDA3}" dt="2025-02-24T22:30:46.410" v="5068" actId="14100"/>
          <ac:cxnSpMkLst>
            <pc:docMk/>
            <pc:sldMk cId="3475096428" sldId="2147469300"/>
            <ac:cxnSpMk id="36" creationId="{CD949770-1F96-CB81-DF95-E41561596690}"/>
          </ac:cxnSpMkLst>
        </pc:cxnChg>
        <pc:cxnChg chg="add mod">
          <ac:chgData name="Wilson, Danielle" userId="e48fdc7b-4946-41ea-b036-15366698514b" providerId="ADAL" clId="{8BDEDC5C-30C2-4832-99F2-E74A91BEEDA3}" dt="2025-02-24T22:32:30.662" v="5081" actId="1076"/>
          <ac:cxnSpMkLst>
            <pc:docMk/>
            <pc:sldMk cId="3475096428" sldId="2147469300"/>
            <ac:cxnSpMk id="42" creationId="{BB1BDF3B-E5A8-B060-F262-694C7BA68A8C}"/>
          </ac:cxnSpMkLst>
        </pc:cxnChg>
        <pc:cxnChg chg="add mod">
          <ac:chgData name="Wilson, Danielle" userId="e48fdc7b-4946-41ea-b036-15366698514b" providerId="ADAL" clId="{8BDEDC5C-30C2-4832-99F2-E74A91BEEDA3}" dt="2025-02-24T22:32:48.525" v="5098" actId="14100"/>
          <ac:cxnSpMkLst>
            <pc:docMk/>
            <pc:sldMk cId="3475096428" sldId="2147469300"/>
            <ac:cxnSpMk id="44" creationId="{A7D1A3B4-0ADD-20E2-44AC-DEA648835EA5}"/>
          </ac:cxnSpMkLst>
        </pc:cxnChg>
      </pc:sldChg>
      <pc:sldChg chg="addSp delSp modSp add mod">
        <pc:chgData name="Wilson, Danielle" userId="e48fdc7b-4946-41ea-b036-15366698514b" providerId="ADAL" clId="{8BDEDC5C-30C2-4832-99F2-E74A91BEEDA3}" dt="2025-02-24T22:23:12.410" v="4893" actId="108"/>
        <pc:sldMkLst>
          <pc:docMk/>
          <pc:sldMk cId="2582089411" sldId="2147469301"/>
        </pc:sldMkLst>
        <pc:spChg chg="add mod">
          <ac:chgData name="Wilson, Danielle" userId="e48fdc7b-4946-41ea-b036-15366698514b" providerId="ADAL" clId="{8BDEDC5C-30C2-4832-99F2-E74A91BEEDA3}" dt="2025-02-24T20:25:28.293" v="3766" actId="1076"/>
          <ac:spMkLst>
            <pc:docMk/>
            <pc:sldMk cId="2582089411" sldId="2147469301"/>
            <ac:spMk id="2" creationId="{4535ACDB-04BD-4D59-D28D-581FF05EDAF4}"/>
          </ac:spMkLst>
        </pc:spChg>
        <pc:spChg chg="mod">
          <ac:chgData name="Wilson, Danielle" userId="e48fdc7b-4946-41ea-b036-15366698514b" providerId="ADAL" clId="{8BDEDC5C-30C2-4832-99F2-E74A91BEEDA3}" dt="2025-02-24T20:24:39.638" v="3741" actId="20577"/>
          <ac:spMkLst>
            <pc:docMk/>
            <pc:sldMk cId="2582089411" sldId="2147469301"/>
            <ac:spMk id="7" creationId="{3CD46764-DB81-B7DB-08EE-A5641C437785}"/>
          </ac:spMkLst>
        </pc:spChg>
        <pc:spChg chg="mod">
          <ac:chgData name="Wilson, Danielle" userId="e48fdc7b-4946-41ea-b036-15366698514b" providerId="ADAL" clId="{8BDEDC5C-30C2-4832-99F2-E74A91BEEDA3}" dt="2025-02-24T20:24:52.934" v="3742" actId="1076"/>
          <ac:spMkLst>
            <pc:docMk/>
            <pc:sldMk cId="2582089411" sldId="2147469301"/>
            <ac:spMk id="10" creationId="{65FDB8EA-35D9-F651-D4B2-E8A58BB92669}"/>
          </ac:spMkLst>
        </pc:spChg>
        <pc:spChg chg="mod">
          <ac:chgData name="Wilson, Danielle" userId="e48fdc7b-4946-41ea-b036-15366698514b" providerId="ADAL" clId="{8BDEDC5C-30C2-4832-99F2-E74A91BEEDA3}" dt="2025-02-24T20:25:37.486" v="3770" actId="1076"/>
          <ac:spMkLst>
            <pc:docMk/>
            <pc:sldMk cId="2582089411" sldId="2147469301"/>
            <ac:spMk id="20" creationId="{70F21814-FD6E-5ABE-F629-6993A3A828D6}"/>
          </ac:spMkLst>
        </pc:spChg>
        <pc:picChg chg="mod">
          <ac:chgData name="Wilson, Danielle" userId="e48fdc7b-4946-41ea-b036-15366698514b" providerId="ADAL" clId="{8BDEDC5C-30C2-4832-99F2-E74A91BEEDA3}" dt="2025-02-24T22:23:12.410" v="4893" actId="108"/>
          <ac:picMkLst>
            <pc:docMk/>
            <pc:sldMk cId="2582089411" sldId="2147469301"/>
            <ac:picMk id="41" creationId="{CBEC90F5-1D9A-8177-45D9-B4BD70515990}"/>
          </ac:picMkLst>
        </pc:picChg>
        <pc:cxnChg chg="add mod">
          <ac:chgData name="Wilson, Danielle" userId="e48fdc7b-4946-41ea-b036-15366698514b" providerId="ADAL" clId="{8BDEDC5C-30C2-4832-99F2-E74A91BEEDA3}" dt="2025-02-24T20:25:31.668" v="3767" actId="14100"/>
          <ac:cxnSpMkLst>
            <pc:docMk/>
            <pc:sldMk cId="2582089411" sldId="2147469301"/>
            <ac:cxnSpMk id="3" creationId="{E9AF296C-7E6A-F8B7-3210-B05CF585A865}"/>
          </ac:cxnSpMkLst>
        </pc:cxnChg>
        <pc:cxnChg chg="mod">
          <ac:chgData name="Wilson, Danielle" userId="e48fdc7b-4946-41ea-b036-15366698514b" providerId="ADAL" clId="{8BDEDC5C-30C2-4832-99F2-E74A91BEEDA3}" dt="2025-02-24T20:24:52.934" v="3742" actId="1076"/>
          <ac:cxnSpMkLst>
            <pc:docMk/>
            <pc:sldMk cId="2582089411" sldId="2147469301"/>
            <ac:cxnSpMk id="15" creationId="{C972B6AB-BAC5-7B6A-9575-A7941ED12ED7}"/>
          </ac:cxnSpMkLst>
        </pc:cxnChg>
        <pc:cxnChg chg="mod">
          <ac:chgData name="Wilson, Danielle" userId="e48fdc7b-4946-41ea-b036-15366698514b" providerId="ADAL" clId="{8BDEDC5C-30C2-4832-99F2-E74A91BEEDA3}" dt="2025-02-24T20:25:39.631" v="3771" actId="14100"/>
          <ac:cxnSpMkLst>
            <pc:docMk/>
            <pc:sldMk cId="2582089411" sldId="2147469301"/>
            <ac:cxnSpMk id="21" creationId="{511452DC-8A92-45C0-A88B-3C6B33323E7F}"/>
          </ac:cxnSpMkLst>
        </pc:cxnChg>
      </pc:sldChg>
      <pc:sldChg chg="modSp add mod">
        <pc:chgData name="Wilson, Danielle" userId="e48fdc7b-4946-41ea-b036-15366698514b" providerId="ADAL" clId="{8BDEDC5C-30C2-4832-99F2-E74A91BEEDA3}" dt="2025-02-24T22:35:50.666" v="5261" actId="20577"/>
        <pc:sldMkLst>
          <pc:docMk/>
          <pc:sldMk cId="2251597764" sldId="2147469302"/>
        </pc:sldMkLst>
        <pc:spChg chg="mod">
          <ac:chgData name="Wilson, Danielle" userId="e48fdc7b-4946-41ea-b036-15366698514b" providerId="ADAL" clId="{8BDEDC5C-30C2-4832-99F2-E74A91BEEDA3}" dt="2025-02-24T22:35:50.666" v="5261" actId="20577"/>
          <ac:spMkLst>
            <pc:docMk/>
            <pc:sldMk cId="2251597764" sldId="2147469302"/>
            <ac:spMk id="4" creationId="{D4DBCB51-127C-9DFA-9706-2059C9A47BEA}"/>
          </ac:spMkLst>
        </pc:spChg>
      </pc:sldChg>
      <pc:sldChg chg="modSp add mod">
        <pc:chgData name="Wilson, Danielle" userId="e48fdc7b-4946-41ea-b036-15366698514b" providerId="ADAL" clId="{8BDEDC5C-30C2-4832-99F2-E74A91BEEDA3}" dt="2025-02-24T22:36:04.786" v="5267" actId="20577"/>
        <pc:sldMkLst>
          <pc:docMk/>
          <pc:sldMk cId="3121184400" sldId="2147469303"/>
        </pc:sldMkLst>
        <pc:spChg chg="mod">
          <ac:chgData name="Wilson, Danielle" userId="e48fdc7b-4946-41ea-b036-15366698514b" providerId="ADAL" clId="{8BDEDC5C-30C2-4832-99F2-E74A91BEEDA3}" dt="2025-02-24T22:36:04.786" v="5267" actId="20577"/>
          <ac:spMkLst>
            <pc:docMk/>
            <pc:sldMk cId="3121184400" sldId="2147469303"/>
            <ac:spMk id="4" creationId="{11D1CA4E-CC53-DBAE-5D2E-DA1327F521DD}"/>
          </ac:spMkLst>
        </pc:spChg>
      </pc:sldChg>
      <pc:sldChg chg="modSp add mod">
        <pc:chgData name="Wilson, Danielle" userId="e48fdc7b-4946-41ea-b036-15366698514b" providerId="ADAL" clId="{8BDEDC5C-30C2-4832-99F2-E74A91BEEDA3}" dt="2025-02-24T22:36:14.922" v="5277" actId="20577"/>
        <pc:sldMkLst>
          <pc:docMk/>
          <pc:sldMk cId="457109636" sldId="2147469304"/>
        </pc:sldMkLst>
        <pc:spChg chg="mod">
          <ac:chgData name="Wilson, Danielle" userId="e48fdc7b-4946-41ea-b036-15366698514b" providerId="ADAL" clId="{8BDEDC5C-30C2-4832-99F2-E74A91BEEDA3}" dt="2025-02-24T22:36:14.922" v="5277" actId="20577"/>
          <ac:spMkLst>
            <pc:docMk/>
            <pc:sldMk cId="457109636" sldId="2147469304"/>
            <ac:spMk id="4" creationId="{7DFD8242-CC62-E2C2-A7FF-895225014E87}"/>
          </ac:spMkLst>
        </pc:spChg>
      </pc:sldChg>
      <pc:sldMasterChg chg="delSldLayout">
        <pc:chgData name="Wilson, Danielle" userId="e48fdc7b-4946-41ea-b036-15366698514b" providerId="ADAL" clId="{8BDEDC5C-30C2-4832-99F2-E74A91BEEDA3}" dt="2025-02-23T15:11:28.801" v="547" actId="47"/>
        <pc:sldMasterMkLst>
          <pc:docMk/>
          <pc:sldMasterMk cId="2196214776" sldId="2147483791"/>
        </pc:sldMasterMkLst>
        <pc:sldLayoutChg chg="del">
          <pc:chgData name="Wilson, Danielle" userId="e48fdc7b-4946-41ea-b036-15366698514b" providerId="ADAL" clId="{8BDEDC5C-30C2-4832-99F2-E74A91BEEDA3}" dt="2025-02-23T15:11:28.801" v="547" actId="47"/>
          <pc:sldLayoutMkLst>
            <pc:docMk/>
            <pc:sldMasterMk cId="2196214776" sldId="2147483791"/>
            <pc:sldLayoutMk cId="3879992771" sldId="2147483946"/>
          </pc:sldLayoutMkLst>
        </pc:sldLayoutChg>
      </pc:sldMasterChg>
    </pc:docChg>
  </pc:docChgLst>
  <pc:docChgLst>
    <pc:chgData name="Wilson, Danielle" userId="S::wzo@ornl.gov::e48fdc7b-4946-41ea-b036-15366698514b" providerId="AD" clId="Web-{19277371-F0F2-9DAF-63F5-0B822CDF54ED}"/>
    <pc:docChg chg="modSld">
      <pc:chgData name="Wilson, Danielle" userId="S::wzo@ornl.gov::e48fdc7b-4946-41ea-b036-15366698514b" providerId="AD" clId="Web-{19277371-F0F2-9DAF-63F5-0B822CDF54ED}" dt="2025-02-27T13:47:49.303" v="5"/>
      <pc:docMkLst>
        <pc:docMk/>
      </pc:docMkLst>
      <pc:sldChg chg="modSp">
        <pc:chgData name="Wilson, Danielle" userId="S::wzo@ornl.gov::e48fdc7b-4946-41ea-b036-15366698514b" providerId="AD" clId="Web-{19277371-F0F2-9DAF-63F5-0B822CDF54ED}" dt="2025-02-27T13:47:49.303" v="5"/>
        <pc:sldMkLst>
          <pc:docMk/>
          <pc:sldMk cId="2801935466" sldId="3411"/>
        </pc:sldMkLst>
        <pc:graphicFrameChg chg="mod modGraphic">
          <ac:chgData name="Wilson, Danielle" userId="S::wzo@ornl.gov::e48fdc7b-4946-41ea-b036-15366698514b" providerId="AD" clId="Web-{19277371-F0F2-9DAF-63F5-0B822CDF54ED}" dt="2025-02-27T13:47:49.303" v="5"/>
          <ac:graphicFrameMkLst>
            <pc:docMk/>
            <pc:sldMk cId="2801935466" sldId="3411"/>
            <ac:graphicFrameMk id="3" creationId="{02E45B20-3137-C13D-F3D0-9E787E88A6B0}"/>
          </ac:graphicFrameMkLst>
        </pc:graphicFrameChg>
      </pc:sldChg>
    </pc:docChg>
  </pc:docChgLst>
  <pc:docChgLst>
    <pc:chgData name="Wilson, Danielle" userId="S::wzo@ornl.gov::e48fdc7b-4946-41ea-b036-15366698514b" providerId="AD" clId="Web-{FC169006-7F51-4D84-B02E-08CBE4004958}"/>
    <pc:docChg chg="modSld">
      <pc:chgData name="Wilson, Danielle" userId="S::wzo@ornl.gov::e48fdc7b-4946-41ea-b036-15366698514b" providerId="AD" clId="Web-{FC169006-7F51-4D84-B02E-08CBE4004958}" dt="2025-02-27T13:44:42.356" v="3"/>
      <pc:docMkLst>
        <pc:docMk/>
      </pc:docMkLst>
      <pc:sldChg chg="modSp">
        <pc:chgData name="Wilson, Danielle" userId="S::wzo@ornl.gov::e48fdc7b-4946-41ea-b036-15366698514b" providerId="AD" clId="Web-{FC169006-7F51-4D84-B02E-08CBE4004958}" dt="2025-02-27T13:44:42.356" v="3"/>
        <pc:sldMkLst>
          <pc:docMk/>
          <pc:sldMk cId="2801935466" sldId="3411"/>
        </pc:sldMkLst>
        <pc:graphicFrameChg chg="mod modGraphic">
          <ac:chgData name="Wilson, Danielle" userId="S::wzo@ornl.gov::e48fdc7b-4946-41ea-b036-15366698514b" providerId="AD" clId="Web-{FC169006-7F51-4D84-B02E-08CBE4004958}" dt="2025-02-27T13:44:42.356" v="3"/>
          <ac:graphicFrameMkLst>
            <pc:docMk/>
            <pc:sldMk cId="2801935466" sldId="3411"/>
            <ac:graphicFrameMk id="3" creationId="{02E45B20-3137-C13D-F3D0-9E787E88A6B0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69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7432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headline stating </a:t>
            </a:r>
            <a:br>
              <a:rPr lang="en-US"/>
            </a:br>
            <a:r>
              <a:rPr lang="en-US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/>
              <a:t>One-sentence headline stating </a:t>
            </a:r>
            <a:br>
              <a:rPr lang="en-US"/>
            </a:br>
            <a:r>
              <a:rPr lang="en-US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</a:t>
            </a:r>
            <a:br>
              <a:rPr lang="en-US"/>
            </a:br>
            <a:r>
              <a:rPr lang="en-US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/>
              <a:t>Supporting point 1</a:t>
            </a:r>
          </a:p>
          <a:p>
            <a:r>
              <a:rPr lang="en-US"/>
              <a:t>Supporting point 2</a:t>
            </a:r>
          </a:p>
          <a:p>
            <a:r>
              <a:rPr lang="en-US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EE7C435-1FA7-78B6-5FBF-709DE092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7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One-sentence connected to the main takeaway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841886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67105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3355DA-324C-FAD8-4E0B-AEAD06F3F5FE}"/>
              </a:ext>
            </a:extLst>
          </p:cNvPr>
          <p:cNvSpPr/>
          <p:nvPr/>
        </p:nvSpPr>
        <p:spPr>
          <a:xfrm>
            <a:off x="314692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5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5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8126676-7946-E0DD-5919-B78DBFBB13D6}"/>
              </a:ext>
            </a:extLst>
          </p:cNvPr>
          <p:cNvSpPr/>
          <p:nvPr/>
        </p:nvSpPr>
        <p:spPr>
          <a:xfrm>
            <a:off x="6238430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4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4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214" name="Text Placeholder 212">
            <a:extLst>
              <a:ext uri="{FF2B5EF4-FFF2-40B4-BE49-F238E27FC236}">
                <a16:creationId xmlns:a16="http://schemas.microsoft.com/office/drawing/2014/main" id="{42664C13-6E3D-7C64-6F1D-E284E4609D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8139365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986" name="Freeform 985">
            <a:extLst>
              <a:ext uri="{FF2B5EF4-FFF2-40B4-BE49-F238E27FC236}">
                <a16:creationId xmlns:a16="http://schemas.microsoft.com/office/drawing/2014/main" id="{DD9191FA-8884-C2D5-4585-3E38817331A0}"/>
              </a:ext>
            </a:extLst>
          </p:cNvPr>
          <p:cNvSpPr/>
          <p:nvPr/>
        </p:nvSpPr>
        <p:spPr>
          <a:xfrm>
            <a:off x="3223131" y="1636672"/>
            <a:ext cx="2755330" cy="373951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6144761" y="1636672"/>
            <a:ext cx="274076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14" name="Freeform 2613">
            <a:extLst>
              <a:ext uri="{FF2B5EF4-FFF2-40B4-BE49-F238E27FC236}">
                <a16:creationId xmlns:a16="http://schemas.microsoft.com/office/drawing/2014/main" id="{2FDB1E58-ABCD-30F4-4DE0-D0A3D27B0B3B}"/>
              </a:ext>
            </a:extLst>
          </p:cNvPr>
          <p:cNvSpPr/>
          <p:nvPr/>
        </p:nvSpPr>
        <p:spPr>
          <a:xfrm>
            <a:off x="9070721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0 w 2513520"/>
              <a:gd name="connsiteY1" fmla="*/ 0 h 373951"/>
              <a:gd name="connsiteX2" fmla="*/ 2513520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0" y="0"/>
                </a:lnTo>
                <a:lnTo>
                  <a:pt x="2513520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3433" name="Text Placeholder 212">
            <a:extLst>
              <a:ext uri="{FF2B5EF4-FFF2-40B4-BE49-F238E27FC236}">
                <a16:creationId xmlns:a16="http://schemas.microsoft.com/office/drawing/2014/main" id="{13B81730-FDA6-818A-892D-1FB9DA8DCF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8F5D4-4948-A730-AC23-EF31274A0DE1}"/>
              </a:ext>
            </a:extLst>
          </p:cNvPr>
          <p:cNvSpPr/>
          <p:nvPr/>
        </p:nvSpPr>
        <p:spPr>
          <a:xfrm>
            <a:off x="1384410" y="1758337"/>
            <a:ext cx="2199902" cy="1873809"/>
          </a:xfrm>
          <a:prstGeom prst="rect">
            <a:avLst/>
          </a:pr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367424-2836-F9CD-5A49-338976693C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950612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4851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the main takeaway message </a:t>
            </a:r>
            <a:br>
              <a:rPr lang="en-US"/>
            </a:br>
            <a:r>
              <a:rPr lang="en-US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/>
              <a:t>One-sentence headline stating the main takeaway message </a:t>
            </a:r>
            <a:br>
              <a:rPr lang="en-US"/>
            </a:br>
            <a:r>
              <a:rPr lang="en-US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Supporting point 1 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0228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566" r="18851"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516565"/>
            <a:ext cx="5843239" cy="38360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/>
              <a:t>One-sentence headline with the main takeaway message </a:t>
            </a:r>
            <a:br>
              <a:rPr lang="en-US"/>
            </a:br>
            <a:r>
              <a:rPr lang="en-US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with the main takeaway message </a:t>
            </a:r>
            <a:br>
              <a:rPr lang="en-US"/>
            </a:br>
            <a:r>
              <a:rPr lang="en-US"/>
              <a:t>for the slide; no longer than two lines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C9F7CA-63AC-1736-17E3-F8C40F6055EC}"/>
              </a:ext>
            </a:extLst>
          </p:cNvPr>
          <p:cNvSpPr/>
          <p:nvPr userDrawn="1"/>
        </p:nvSpPr>
        <p:spPr>
          <a:xfrm>
            <a:off x="1963516" y="1371576"/>
            <a:ext cx="1743982" cy="1485470"/>
          </a:xfrm>
          <a:prstGeom prst="rect">
            <a:avLst/>
          </a:prstGeom>
          <a:solidFill>
            <a:schemeClr val="accent4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4D3E8-F858-C461-E97C-68927EB71CC6}"/>
              </a:ext>
            </a:extLst>
          </p:cNvPr>
          <p:cNvSpPr/>
          <p:nvPr userDrawn="1"/>
        </p:nvSpPr>
        <p:spPr>
          <a:xfrm>
            <a:off x="3707492" y="3038912"/>
            <a:ext cx="1743982" cy="1485470"/>
          </a:xfrm>
          <a:prstGeom prst="rect">
            <a:avLst/>
          </a:prstGeom>
          <a:solidFill>
            <a:schemeClr val="accent5"/>
          </a:solidFill>
          <a:ln w="4048" cap="flat">
            <a:noFill/>
            <a:prstDash val="solid"/>
            <a:miter/>
          </a:ln>
        </p:spPr>
        <p:txBody>
          <a:bodyPr lIns="164592" rtlCol="0" anchor="ctr">
            <a:noAutofit/>
          </a:bodyPr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38164-6148-444B-7F01-D298BA0E2AB8}"/>
              </a:ext>
            </a:extLst>
          </p:cNvPr>
          <p:cNvSpPr/>
          <p:nvPr userDrawn="1"/>
        </p:nvSpPr>
        <p:spPr>
          <a:xfrm>
            <a:off x="5452154" y="4708229"/>
            <a:ext cx="1743982" cy="1485470"/>
          </a:xfrm>
          <a:prstGeom prst="rect">
            <a:avLst/>
          </a:prstGeom>
          <a:solidFill>
            <a:schemeClr val="bg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6CF92BF-DF64-B705-2535-AE3730B97B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10FC7CC-84CC-43A4-5964-07BD10E7DE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D641646-00A1-FBA9-C51B-B35A8988EB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with the main takeaway message </a:t>
            </a:r>
            <a:br>
              <a:rPr lang="en-US"/>
            </a:br>
            <a:r>
              <a:rPr lang="en-US"/>
              <a:t>for the slide; no longer than two lines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5008AE-AF98-3C15-B8F6-60A18A5008F0}"/>
              </a:ext>
            </a:extLst>
          </p:cNvPr>
          <p:cNvGrpSpPr/>
          <p:nvPr userDrawn="1"/>
        </p:nvGrpSpPr>
        <p:grpSpPr>
          <a:xfrm>
            <a:off x="2203979" y="1585463"/>
            <a:ext cx="7815843" cy="4246358"/>
            <a:chOff x="780349" y="1433063"/>
            <a:chExt cx="7815843" cy="424635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7F43B96-1CD3-BB77-5F30-8B178FE868E5}"/>
                </a:ext>
              </a:extLst>
            </p:cNvPr>
            <p:cNvSpPr/>
            <p:nvPr userDrawn="1"/>
          </p:nvSpPr>
          <p:spPr>
            <a:xfrm>
              <a:off x="780349" y="1434305"/>
              <a:ext cx="2274349" cy="1959750"/>
            </a:xfrm>
            <a:prstGeom prst="rect">
              <a:avLst/>
            </a:prstGeom>
            <a:solidFill>
              <a:schemeClr val="accent6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760AC7-AF8F-5A64-B770-6C66D6024108}"/>
                </a:ext>
              </a:extLst>
            </p:cNvPr>
            <p:cNvSpPr/>
            <p:nvPr userDrawn="1"/>
          </p:nvSpPr>
          <p:spPr>
            <a:xfrm>
              <a:off x="780349" y="3719671"/>
              <a:ext cx="2274349" cy="1959750"/>
            </a:xfrm>
            <a:prstGeom prst="rect">
              <a:avLst/>
            </a:prstGeom>
            <a:solidFill>
              <a:schemeClr val="accent3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BE7F3B-47B0-5A09-31F2-EFD376D51B9B}"/>
                </a:ext>
              </a:extLst>
            </p:cNvPr>
            <p:cNvSpPr/>
            <p:nvPr userDrawn="1"/>
          </p:nvSpPr>
          <p:spPr>
            <a:xfrm>
              <a:off x="3551096" y="1433063"/>
              <a:ext cx="2274349" cy="1959750"/>
            </a:xfrm>
            <a:prstGeom prst="rect">
              <a:avLst/>
            </a:prstGeom>
            <a:solidFill>
              <a:schemeClr val="tx2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3299A0-BDBF-BE28-862B-C422B176BE66}"/>
                </a:ext>
              </a:extLst>
            </p:cNvPr>
            <p:cNvSpPr/>
            <p:nvPr userDrawn="1"/>
          </p:nvSpPr>
          <p:spPr>
            <a:xfrm>
              <a:off x="3551096" y="3718429"/>
              <a:ext cx="2274349" cy="1959750"/>
            </a:xfrm>
            <a:prstGeom prst="rect">
              <a:avLst/>
            </a:prstGeom>
            <a:solidFill>
              <a:schemeClr val="accent4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44CB34-5815-9A8C-3063-E7BF4F2B5C38}"/>
                </a:ext>
              </a:extLst>
            </p:cNvPr>
            <p:cNvSpPr/>
            <p:nvPr userDrawn="1"/>
          </p:nvSpPr>
          <p:spPr>
            <a:xfrm>
              <a:off x="6321843" y="1433063"/>
              <a:ext cx="2274349" cy="1959750"/>
            </a:xfrm>
            <a:prstGeom prst="rect">
              <a:avLst/>
            </a:prstGeom>
            <a:solidFill>
              <a:schemeClr val="accent1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31E52F-E701-6AAC-9BB9-51A5A8FB84A9}"/>
                </a:ext>
              </a:extLst>
            </p:cNvPr>
            <p:cNvSpPr/>
            <p:nvPr userDrawn="1"/>
          </p:nvSpPr>
          <p:spPr>
            <a:xfrm>
              <a:off x="6321843" y="3718429"/>
              <a:ext cx="2274349" cy="1959750"/>
            </a:xfrm>
            <a:prstGeom prst="rect">
              <a:avLst/>
            </a:prstGeom>
            <a:solidFill>
              <a:schemeClr val="accent5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</p:grp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36171ABC-66DF-F07C-D046-54184D515F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36835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2EB4EF4A-3E01-9D6A-F89D-A57C7AC8A6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8495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1C98F391-58FB-C7BD-2E51-C4161A820F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81709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BDF0FE2A-B105-04D8-2B46-0789A95633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36835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1569E2C5-E294-39CA-368B-18D97DE1FF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78495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C88C4F21-87EB-A333-00CB-B3AC5AA1D15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81709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1238178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with the main takeaway message </a:t>
            </a:r>
            <a:br>
              <a:rPr lang="en-US"/>
            </a:br>
            <a:r>
              <a:rPr lang="en-US"/>
              <a:t>for the slide; no longer than two lines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5008AE-AF98-3C15-B8F6-60A18A5008F0}"/>
              </a:ext>
            </a:extLst>
          </p:cNvPr>
          <p:cNvGrpSpPr/>
          <p:nvPr userDrawn="1"/>
        </p:nvGrpSpPr>
        <p:grpSpPr>
          <a:xfrm>
            <a:off x="798513" y="1585463"/>
            <a:ext cx="10594975" cy="4267783"/>
            <a:chOff x="780349" y="1433063"/>
            <a:chExt cx="10594975" cy="426778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7F43B96-1CD3-BB77-5F30-8B178FE868E5}"/>
                </a:ext>
              </a:extLst>
            </p:cNvPr>
            <p:cNvSpPr/>
            <p:nvPr userDrawn="1"/>
          </p:nvSpPr>
          <p:spPr>
            <a:xfrm>
              <a:off x="780349" y="1434305"/>
              <a:ext cx="2274349" cy="1959750"/>
            </a:xfrm>
            <a:prstGeom prst="rect">
              <a:avLst/>
            </a:prstGeom>
            <a:solidFill>
              <a:schemeClr val="accent6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760AC7-AF8F-5A64-B770-6C66D6024108}"/>
                </a:ext>
              </a:extLst>
            </p:cNvPr>
            <p:cNvSpPr/>
            <p:nvPr userDrawn="1"/>
          </p:nvSpPr>
          <p:spPr>
            <a:xfrm>
              <a:off x="780349" y="3719671"/>
              <a:ext cx="2274349" cy="1959750"/>
            </a:xfrm>
            <a:prstGeom prst="rect">
              <a:avLst/>
            </a:prstGeom>
            <a:solidFill>
              <a:schemeClr val="accent3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BE7F3B-47B0-5A09-31F2-EFD376D51B9B}"/>
                </a:ext>
              </a:extLst>
            </p:cNvPr>
            <p:cNvSpPr/>
            <p:nvPr userDrawn="1"/>
          </p:nvSpPr>
          <p:spPr>
            <a:xfrm>
              <a:off x="3551096" y="1433063"/>
              <a:ext cx="2274349" cy="1959750"/>
            </a:xfrm>
            <a:prstGeom prst="rect">
              <a:avLst/>
            </a:prstGeom>
            <a:solidFill>
              <a:schemeClr val="tx2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3299A0-BDBF-BE28-862B-C422B176BE66}"/>
                </a:ext>
              </a:extLst>
            </p:cNvPr>
            <p:cNvSpPr/>
            <p:nvPr userDrawn="1"/>
          </p:nvSpPr>
          <p:spPr>
            <a:xfrm>
              <a:off x="3551096" y="3718429"/>
              <a:ext cx="2274349" cy="1959750"/>
            </a:xfrm>
            <a:prstGeom prst="rect">
              <a:avLst/>
            </a:prstGeom>
            <a:solidFill>
              <a:schemeClr val="accent4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44CB34-5815-9A8C-3063-E7BF4F2B5C38}"/>
                </a:ext>
              </a:extLst>
            </p:cNvPr>
            <p:cNvSpPr/>
            <p:nvPr userDrawn="1"/>
          </p:nvSpPr>
          <p:spPr>
            <a:xfrm>
              <a:off x="6321843" y="1433063"/>
              <a:ext cx="2274349" cy="1959750"/>
            </a:xfrm>
            <a:prstGeom prst="rect">
              <a:avLst/>
            </a:prstGeom>
            <a:solidFill>
              <a:schemeClr val="accent1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31E52F-E701-6AAC-9BB9-51A5A8FB84A9}"/>
                </a:ext>
              </a:extLst>
            </p:cNvPr>
            <p:cNvSpPr/>
            <p:nvPr userDrawn="1"/>
          </p:nvSpPr>
          <p:spPr>
            <a:xfrm>
              <a:off x="6321843" y="3718429"/>
              <a:ext cx="2274349" cy="1959750"/>
            </a:xfrm>
            <a:prstGeom prst="rect">
              <a:avLst/>
            </a:prstGeom>
            <a:solidFill>
              <a:schemeClr val="accent5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CAE9AC-EFB1-7E73-0ED8-BC44CB185878}"/>
                </a:ext>
              </a:extLst>
            </p:cNvPr>
            <p:cNvSpPr/>
            <p:nvPr userDrawn="1"/>
          </p:nvSpPr>
          <p:spPr>
            <a:xfrm>
              <a:off x="9100975" y="1455730"/>
              <a:ext cx="2274349" cy="1959750"/>
            </a:xfrm>
            <a:prstGeom prst="rect">
              <a:avLst/>
            </a:prstGeom>
            <a:solidFill>
              <a:schemeClr val="accent2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412171C-E3F5-2AAE-0D75-3994A247F379}"/>
                </a:ext>
              </a:extLst>
            </p:cNvPr>
            <p:cNvSpPr/>
            <p:nvPr userDrawn="1"/>
          </p:nvSpPr>
          <p:spPr>
            <a:xfrm>
              <a:off x="9100975" y="3741096"/>
              <a:ext cx="2274349" cy="19597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36171ABC-66DF-F07C-D046-54184D515F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369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2EB4EF4A-3E01-9D6A-F89D-A57C7AC8A6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3029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1C98F391-58FB-C7BD-2E51-C4161A820F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6243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4F0D0D5-B4D4-A3D0-7A1B-3972E6F815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7903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BDF0FE2A-B105-04D8-2B46-0789A95633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1369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1569E2C5-E294-39CA-368B-18D97DE1FF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73029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C88C4F21-87EB-A333-00CB-B3AC5AA1D15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6243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B8A8C8A9-B49C-84DB-6E38-A2E5467B001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7903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337345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928" r:id="rId6"/>
    <p:sldLayoutId id="2147483937" r:id="rId7"/>
    <p:sldLayoutId id="2147483942" r:id="rId8"/>
    <p:sldLayoutId id="2147483943" r:id="rId9"/>
    <p:sldLayoutId id="2147483897" r:id="rId10"/>
    <p:sldLayoutId id="2147483894" r:id="rId11"/>
    <p:sldLayoutId id="2147483827" r:id="rId12"/>
    <p:sldLayoutId id="2147483861" r:id="rId13"/>
    <p:sldLayoutId id="2147483934" r:id="rId14"/>
    <p:sldLayoutId id="2147483831" r:id="rId15"/>
    <p:sldLayoutId id="2147483832" r:id="rId16"/>
    <p:sldLayoutId id="2147483833" r:id="rId17"/>
    <p:sldLayoutId id="2147483834" r:id="rId18"/>
    <p:sldLayoutId id="2147483940" r:id="rId19"/>
    <p:sldLayoutId id="2147483905" r:id="rId20"/>
    <p:sldLayoutId id="2147483835" r:id="rId21"/>
    <p:sldLayoutId id="2147483938" r:id="rId22"/>
    <p:sldLayoutId id="2147483868" r:id="rId23"/>
    <p:sldLayoutId id="2147483930" r:id="rId24"/>
    <p:sldLayoutId id="2147483906" r:id="rId25"/>
    <p:sldLayoutId id="2147483829" r:id="rId26"/>
    <p:sldLayoutId id="2147483849" r:id="rId27"/>
    <p:sldLayoutId id="2147483944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840813-7735-7870-4954-E123BBC358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QIKR Shielding PDR:</a:t>
            </a:r>
            <a:br>
              <a:rPr lang="en-US"/>
            </a:br>
            <a:r>
              <a:rPr lang="en-US"/>
              <a:t>Mechanical Overview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800046-929C-AD52-FA6F-0FBD1EB39B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D. Wilson, Lead Engineer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FD0E904-04A7-3517-9C7C-56A69D9D6CB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March 03, 2025</a:t>
            </a:r>
          </a:p>
        </p:txBody>
      </p:sp>
    </p:spTree>
    <p:extLst>
      <p:ext uri="{BB962C8B-B14F-4D97-AF65-F5344CB8AC3E}">
        <p14:creationId xmlns:p14="http://schemas.microsoft.com/office/powerpoint/2010/main" val="2798031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A06BA-0ADA-CC8E-6BFA-2DA06D9E7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FFD8B8E-7A42-F04B-862D-DE3E630BF2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242" y="2082059"/>
            <a:ext cx="10086975" cy="31432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B6DF35-1793-6F6F-8BBF-62700C93D75C}"/>
              </a:ext>
            </a:extLst>
          </p:cNvPr>
          <p:cNvSpPr txBox="1">
            <a:spLocks/>
          </p:cNvSpPr>
          <p:nvPr/>
        </p:nvSpPr>
        <p:spPr>
          <a:xfrm>
            <a:off x="429767" y="261360"/>
            <a:ext cx="11430000" cy="53949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/>
              <a:t>Monolith Optics Shielding – New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A2C217-D9F1-F9BD-7ED3-F74F5BE6F892}"/>
              </a:ext>
            </a:extLst>
          </p:cNvPr>
          <p:cNvSpPr txBox="1"/>
          <p:nvPr/>
        </p:nvSpPr>
        <p:spPr>
          <a:xfrm>
            <a:off x="495737" y="735371"/>
            <a:ext cx="322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>
                <a:solidFill>
                  <a:srgbClr val="0000FF"/>
                </a:solidFill>
              </a:rPr>
              <a:t>New Design, not yet analyzed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8EC6E4-8F5B-A1AA-F79E-E366ECF6B939}"/>
              </a:ext>
            </a:extLst>
          </p:cNvPr>
          <p:cNvSpPr txBox="1"/>
          <p:nvPr/>
        </p:nvSpPr>
        <p:spPr>
          <a:xfrm>
            <a:off x="1493750" y="1693406"/>
            <a:ext cx="2762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Handler attachment features</a:t>
            </a:r>
            <a:br>
              <a:rPr lang="en-US" sz="1200">
                <a:solidFill>
                  <a:srgbClr val="0000FF"/>
                </a:solidFill>
              </a:rPr>
            </a:br>
            <a:r>
              <a:rPr lang="en-US" sz="1200">
                <a:solidFill>
                  <a:srgbClr val="0000FF"/>
                </a:solidFill>
              </a:rPr>
              <a:t>(likely no significant shielding benefit)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17A1F1D-CCBF-D055-215C-B214ADB725EB}"/>
              </a:ext>
            </a:extLst>
          </p:cNvPr>
          <p:cNvCxnSpPr>
            <a:cxnSpLocks/>
          </p:cNvCxnSpPr>
          <p:nvPr/>
        </p:nvCxnSpPr>
        <p:spPr>
          <a:xfrm flipH="1">
            <a:off x="1325381" y="2177005"/>
            <a:ext cx="563240" cy="1483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818A5A7-D339-D087-70C1-23608FECCF07}"/>
              </a:ext>
            </a:extLst>
          </p:cNvPr>
          <p:cNvSpPr txBox="1"/>
          <p:nvPr/>
        </p:nvSpPr>
        <p:spPr>
          <a:xfrm>
            <a:off x="6348430" y="1910068"/>
            <a:ext cx="1495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Upper Optics Insert</a:t>
            </a:r>
            <a:br>
              <a:rPr lang="en-US" sz="1200">
                <a:solidFill>
                  <a:srgbClr val="0000FF"/>
                </a:solidFill>
              </a:rPr>
            </a:br>
            <a:r>
              <a:rPr lang="en-US" sz="1200">
                <a:solidFill>
                  <a:srgbClr val="0000FF"/>
                </a:solidFill>
              </a:rPr>
              <a:t>(yellow)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00FB443-E855-DF28-38BF-A006C16C029E}"/>
              </a:ext>
            </a:extLst>
          </p:cNvPr>
          <p:cNvCxnSpPr>
            <a:cxnSpLocks/>
          </p:cNvCxnSpPr>
          <p:nvPr/>
        </p:nvCxnSpPr>
        <p:spPr>
          <a:xfrm flipH="1">
            <a:off x="6208147" y="2072567"/>
            <a:ext cx="183093" cy="830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1BECEAC-CCA0-B46E-9E17-4D43036D24A9}"/>
              </a:ext>
            </a:extLst>
          </p:cNvPr>
          <p:cNvSpPr txBox="1"/>
          <p:nvPr/>
        </p:nvSpPr>
        <p:spPr>
          <a:xfrm>
            <a:off x="3197966" y="4955039"/>
            <a:ext cx="151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Lower Optics Insert</a:t>
            </a:r>
            <a:br>
              <a:rPr lang="en-US" sz="1200">
                <a:solidFill>
                  <a:srgbClr val="0000FF"/>
                </a:solidFill>
              </a:rPr>
            </a:br>
            <a:r>
              <a:rPr lang="en-US" sz="1200">
                <a:solidFill>
                  <a:srgbClr val="0000FF"/>
                </a:solidFill>
              </a:rPr>
              <a:t>(green)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65AD1F-0AD4-A098-1A6B-6C14AD782521}"/>
              </a:ext>
            </a:extLst>
          </p:cNvPr>
          <p:cNvCxnSpPr>
            <a:cxnSpLocks/>
          </p:cNvCxnSpPr>
          <p:nvPr/>
        </p:nvCxnSpPr>
        <p:spPr>
          <a:xfrm flipV="1">
            <a:off x="4708316" y="4448175"/>
            <a:ext cx="435184" cy="645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AE8DCED-5CEE-6C07-EFC8-32DB8AF3AFBB}"/>
              </a:ext>
            </a:extLst>
          </p:cNvPr>
          <p:cNvSpPr txBox="1"/>
          <p:nvPr/>
        </p:nvSpPr>
        <p:spPr>
          <a:xfrm>
            <a:off x="8953094" y="1924239"/>
            <a:ext cx="1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Thicker sections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182FD6C-057C-8B33-AD12-571CF70E1918}"/>
              </a:ext>
            </a:extLst>
          </p:cNvPr>
          <p:cNvCxnSpPr>
            <a:cxnSpLocks/>
          </p:cNvCxnSpPr>
          <p:nvPr/>
        </p:nvCxnSpPr>
        <p:spPr>
          <a:xfrm flipH="1">
            <a:off x="8997950" y="2187067"/>
            <a:ext cx="565150" cy="992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DADD91F-C959-0A2F-9194-FA1928BC4CA3}"/>
              </a:ext>
            </a:extLst>
          </p:cNvPr>
          <p:cNvCxnSpPr>
            <a:cxnSpLocks/>
          </p:cNvCxnSpPr>
          <p:nvPr/>
        </p:nvCxnSpPr>
        <p:spPr>
          <a:xfrm>
            <a:off x="9563100" y="2195559"/>
            <a:ext cx="888407" cy="1370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0D60210-30B7-C2DD-1D9E-84D712432890}"/>
              </a:ext>
            </a:extLst>
          </p:cNvPr>
          <p:cNvCxnSpPr>
            <a:cxnSpLocks/>
          </p:cNvCxnSpPr>
          <p:nvPr/>
        </p:nvCxnSpPr>
        <p:spPr>
          <a:xfrm>
            <a:off x="9563100" y="2198169"/>
            <a:ext cx="561975" cy="1573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837C7D0-0452-0DF4-1F16-1352162F7E2F}"/>
              </a:ext>
            </a:extLst>
          </p:cNvPr>
          <p:cNvSpPr txBox="1"/>
          <p:nvPr/>
        </p:nvSpPr>
        <p:spPr>
          <a:xfrm>
            <a:off x="7383780" y="5121519"/>
            <a:ext cx="4229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Two anti-streaming chicanes with no nominal gaps</a:t>
            </a:r>
            <a:br>
              <a:rPr lang="en-US" sz="1400">
                <a:solidFill>
                  <a:srgbClr val="0000FF"/>
                </a:solidFill>
              </a:rPr>
            </a:br>
            <a:r>
              <a:rPr lang="en-US" sz="1400">
                <a:solidFill>
                  <a:srgbClr val="0000FF"/>
                </a:solidFill>
              </a:rPr>
              <a:t>(12mm upstream, 11mm downstream)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61CF78C-F41F-1021-D035-F0532EBA4ABC}"/>
              </a:ext>
            </a:extLst>
          </p:cNvPr>
          <p:cNvCxnSpPr>
            <a:cxnSpLocks/>
          </p:cNvCxnSpPr>
          <p:nvPr/>
        </p:nvCxnSpPr>
        <p:spPr>
          <a:xfrm flipH="1" flipV="1">
            <a:off x="8667750" y="3660663"/>
            <a:ext cx="442067" cy="1364958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48ED3CE-C76A-104F-4D85-7192ECA2C96A}"/>
              </a:ext>
            </a:extLst>
          </p:cNvPr>
          <p:cNvCxnSpPr>
            <a:cxnSpLocks/>
          </p:cNvCxnSpPr>
          <p:nvPr/>
        </p:nvCxnSpPr>
        <p:spPr>
          <a:xfrm flipH="1" flipV="1">
            <a:off x="5034652" y="3660663"/>
            <a:ext cx="3487453" cy="1472772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6DA9D0E-97E2-A8CF-4406-3AEC4F3F7B15}"/>
              </a:ext>
            </a:extLst>
          </p:cNvPr>
          <p:cNvSpPr txBox="1"/>
          <p:nvPr/>
        </p:nvSpPr>
        <p:spPr>
          <a:xfrm>
            <a:off x="4917986" y="1580497"/>
            <a:ext cx="1046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Monolith Insert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6F4220-F145-EF97-53CA-138327CA0002}"/>
              </a:ext>
            </a:extLst>
          </p:cNvPr>
          <p:cNvCxnSpPr>
            <a:cxnSpLocks/>
          </p:cNvCxnSpPr>
          <p:nvPr/>
        </p:nvCxnSpPr>
        <p:spPr>
          <a:xfrm flipH="1">
            <a:off x="4882252" y="1855003"/>
            <a:ext cx="221081" cy="694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D1F4267-3695-06AE-9014-C451F007A16A}"/>
              </a:ext>
            </a:extLst>
          </p:cNvPr>
          <p:cNvCxnSpPr>
            <a:cxnSpLocks/>
          </p:cNvCxnSpPr>
          <p:nvPr/>
        </p:nvCxnSpPr>
        <p:spPr>
          <a:xfrm flipH="1">
            <a:off x="5034652" y="1855003"/>
            <a:ext cx="68681" cy="846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603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EF57B-BBA6-58D1-E5D6-742FEEE0A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EA4E4D0-F0FB-E4EA-667D-E11D8C373D6C}"/>
              </a:ext>
            </a:extLst>
          </p:cNvPr>
          <p:cNvSpPr txBox="1">
            <a:spLocks/>
          </p:cNvSpPr>
          <p:nvPr/>
        </p:nvSpPr>
        <p:spPr>
          <a:xfrm>
            <a:off x="429767" y="261360"/>
            <a:ext cx="11430000" cy="46913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/>
              <a:t>Monolith Optics Shielding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9C7AA1-494E-35F7-B57B-91CD465AE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510" y="1274867"/>
            <a:ext cx="3110302" cy="4686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CBE72B-6B28-3274-5EF6-107C277C9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992" y="1274867"/>
            <a:ext cx="3090467" cy="46863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0AF8D1-FD4F-41C9-A702-2F6569EC6D72}"/>
              </a:ext>
            </a:extLst>
          </p:cNvPr>
          <p:cNvCxnSpPr/>
          <p:nvPr/>
        </p:nvCxnSpPr>
        <p:spPr>
          <a:xfrm>
            <a:off x="1952625" y="2286000"/>
            <a:ext cx="0" cy="2676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539980-5928-8857-02E2-D366C7C14F00}"/>
              </a:ext>
            </a:extLst>
          </p:cNvPr>
          <p:cNvCxnSpPr/>
          <p:nvPr/>
        </p:nvCxnSpPr>
        <p:spPr>
          <a:xfrm>
            <a:off x="3400425" y="2286000"/>
            <a:ext cx="0" cy="2676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E0BE9C-0695-448B-5642-FE5367A18389}"/>
              </a:ext>
            </a:extLst>
          </p:cNvPr>
          <p:cNvCxnSpPr>
            <a:cxnSpLocks/>
          </p:cNvCxnSpPr>
          <p:nvPr/>
        </p:nvCxnSpPr>
        <p:spPr>
          <a:xfrm>
            <a:off x="2228850" y="3495675"/>
            <a:ext cx="0" cy="266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B33FB7-EDAE-9499-72F8-4CE894623232}"/>
              </a:ext>
            </a:extLst>
          </p:cNvPr>
          <p:cNvCxnSpPr>
            <a:cxnSpLocks/>
          </p:cNvCxnSpPr>
          <p:nvPr/>
        </p:nvCxnSpPr>
        <p:spPr>
          <a:xfrm>
            <a:off x="3097530" y="3495675"/>
            <a:ext cx="0" cy="266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181FC42-500B-EFFF-9EBE-73D99857208F}"/>
              </a:ext>
            </a:extLst>
          </p:cNvPr>
          <p:cNvCxnSpPr>
            <a:cxnSpLocks/>
          </p:cNvCxnSpPr>
          <p:nvPr/>
        </p:nvCxnSpPr>
        <p:spPr>
          <a:xfrm>
            <a:off x="3101975" y="3495675"/>
            <a:ext cx="285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E00B14-5807-9001-B951-7B624586EA57}"/>
              </a:ext>
            </a:extLst>
          </p:cNvPr>
          <p:cNvCxnSpPr>
            <a:cxnSpLocks/>
          </p:cNvCxnSpPr>
          <p:nvPr/>
        </p:nvCxnSpPr>
        <p:spPr>
          <a:xfrm>
            <a:off x="3101975" y="3762375"/>
            <a:ext cx="285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8BE7837-0EAD-9467-8B8D-80C598D93BD4}"/>
              </a:ext>
            </a:extLst>
          </p:cNvPr>
          <p:cNvCxnSpPr>
            <a:cxnSpLocks/>
          </p:cNvCxnSpPr>
          <p:nvPr/>
        </p:nvCxnSpPr>
        <p:spPr>
          <a:xfrm>
            <a:off x="1952625" y="3495675"/>
            <a:ext cx="285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24DE790-6971-7D47-F252-D15F3918E709}"/>
              </a:ext>
            </a:extLst>
          </p:cNvPr>
          <p:cNvCxnSpPr>
            <a:cxnSpLocks/>
          </p:cNvCxnSpPr>
          <p:nvPr/>
        </p:nvCxnSpPr>
        <p:spPr>
          <a:xfrm>
            <a:off x="1952625" y="3762375"/>
            <a:ext cx="285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03096F5-0A12-083C-A4B3-303EBA3BC68E}"/>
              </a:ext>
            </a:extLst>
          </p:cNvPr>
          <p:cNvCxnSpPr>
            <a:cxnSpLocks/>
          </p:cNvCxnSpPr>
          <p:nvPr/>
        </p:nvCxnSpPr>
        <p:spPr>
          <a:xfrm>
            <a:off x="8813165" y="2286000"/>
            <a:ext cx="0" cy="2676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2887D5B-DCC0-C1D7-44DA-D84A41782862}"/>
              </a:ext>
            </a:extLst>
          </p:cNvPr>
          <p:cNvCxnSpPr/>
          <p:nvPr/>
        </p:nvCxnSpPr>
        <p:spPr>
          <a:xfrm>
            <a:off x="10283825" y="2286000"/>
            <a:ext cx="0" cy="2676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B0778A3-FCBA-F1F1-A8D5-5883CE441EAC}"/>
              </a:ext>
            </a:extLst>
          </p:cNvPr>
          <p:cNvCxnSpPr>
            <a:cxnSpLocks/>
          </p:cNvCxnSpPr>
          <p:nvPr/>
        </p:nvCxnSpPr>
        <p:spPr>
          <a:xfrm>
            <a:off x="6338047" y="657225"/>
            <a:ext cx="0" cy="6106497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B121106-1C27-79D8-8DF7-7229BE984451}"/>
              </a:ext>
            </a:extLst>
          </p:cNvPr>
          <p:cNvSpPr txBox="1"/>
          <p:nvPr/>
        </p:nvSpPr>
        <p:spPr>
          <a:xfrm>
            <a:off x="6838950" y="730490"/>
            <a:ext cx="322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 u="sng">
                <a:solidFill>
                  <a:srgbClr val="0000FF"/>
                </a:solidFill>
              </a:defRPr>
            </a:lvl1pPr>
          </a:lstStyle>
          <a:p>
            <a:r>
              <a:rPr lang="en-US"/>
              <a:t>New Design, not yet analyzed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F9EFC39-6764-5413-D33D-7BA68788F522}"/>
              </a:ext>
            </a:extLst>
          </p:cNvPr>
          <p:cNvSpPr txBox="1"/>
          <p:nvPr/>
        </p:nvSpPr>
        <p:spPr>
          <a:xfrm>
            <a:off x="4689808" y="3311525"/>
            <a:ext cx="2996333" cy="70788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</a:rPr>
              <a:t>Significant Gaps (</a:t>
            </a:r>
            <a:r>
              <a:rPr lang="en-US" sz="2000">
                <a:solidFill>
                  <a:srgbClr val="FF0000"/>
                </a:solidFill>
              </a:rPr>
              <a:t>red</a:t>
            </a:r>
            <a:r>
              <a:rPr lang="en-US" sz="2000">
                <a:solidFill>
                  <a:srgbClr val="0000FF"/>
                </a:solidFill>
              </a:rPr>
              <a:t>)…</a:t>
            </a:r>
          </a:p>
          <a:p>
            <a:r>
              <a:rPr lang="en-US" sz="2000">
                <a:solidFill>
                  <a:srgbClr val="0000FF"/>
                </a:solidFill>
              </a:rPr>
              <a:t>fewer for the new design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F7886D8-AF0A-0D3F-4383-CBEE822871FE}"/>
              </a:ext>
            </a:extLst>
          </p:cNvPr>
          <p:cNvCxnSpPr>
            <a:cxnSpLocks/>
            <a:stCxn id="40" idx="1"/>
          </p:cNvCxnSpPr>
          <p:nvPr/>
        </p:nvCxnSpPr>
        <p:spPr>
          <a:xfrm flipH="1" flipV="1">
            <a:off x="3400425" y="3136900"/>
            <a:ext cx="1289383" cy="528568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9DD40AD-623E-246C-56CD-CC883EA85B9E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7686141" y="3136900"/>
            <a:ext cx="1127024" cy="528568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194C436-6E16-4ECB-23EB-938EF657546A}"/>
              </a:ext>
            </a:extLst>
          </p:cNvPr>
          <p:cNvSpPr txBox="1"/>
          <p:nvPr/>
        </p:nvSpPr>
        <p:spPr>
          <a:xfrm>
            <a:off x="495737" y="735371"/>
            <a:ext cx="490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>
                <a:solidFill>
                  <a:srgbClr val="0000FF"/>
                </a:solidFill>
              </a:rPr>
              <a:t>Previous Design, Used in Neutronics Analysis</a:t>
            </a:r>
          </a:p>
        </p:txBody>
      </p:sp>
    </p:spTree>
    <p:extLst>
      <p:ext uri="{BB962C8B-B14F-4D97-AF65-F5344CB8AC3E}">
        <p14:creationId xmlns:p14="http://schemas.microsoft.com/office/powerpoint/2010/main" val="2350526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584AE-21FB-F1AA-7B58-B494879C4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8A8EF77-385D-0187-E46A-17849AB574DA}"/>
              </a:ext>
            </a:extLst>
          </p:cNvPr>
          <p:cNvSpPr txBox="1">
            <a:spLocks/>
          </p:cNvSpPr>
          <p:nvPr/>
        </p:nvSpPr>
        <p:spPr>
          <a:xfrm>
            <a:off x="429767" y="261360"/>
            <a:ext cx="11430000" cy="46913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/>
              <a:t>Neutronics Analysis with Upstream Steel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AA310E-2022-D597-7C9C-F0777A05330B}"/>
              </a:ext>
            </a:extLst>
          </p:cNvPr>
          <p:cNvSpPr txBox="1"/>
          <p:nvPr/>
        </p:nvSpPr>
        <p:spPr>
          <a:xfrm>
            <a:off x="429768" y="809851"/>
            <a:ext cx="2220480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>
                <a:latin typeface="+mn-lt"/>
              </a:rPr>
              <a:t>Neutron dose rate</a:t>
            </a:r>
          </a:p>
          <a:p>
            <a:pPr algn="l">
              <a:lnSpc>
                <a:spcPct val="90000"/>
              </a:lnSpc>
            </a:pPr>
            <a:r>
              <a:rPr lang="en-US" b="1">
                <a:latin typeface="+mn-lt"/>
              </a:rPr>
              <a:t>(mrem/</a:t>
            </a:r>
            <a:r>
              <a:rPr lang="en-US" b="1" err="1">
                <a:latin typeface="+mn-lt"/>
              </a:rPr>
              <a:t>hr</a:t>
            </a:r>
            <a:r>
              <a:rPr lang="en-US" b="1">
                <a:latin typeface="+mn-lt"/>
              </a:rPr>
              <a:t>)</a:t>
            </a:r>
          </a:p>
        </p:txBody>
      </p:sp>
      <p:pic>
        <p:nvPicPr>
          <p:cNvPr id="4" name="Picture 3" descr="A green and yellow square shapes&#10;&#10;Description automatically generated with medium confidence">
            <a:extLst>
              <a:ext uri="{FF2B5EF4-FFF2-40B4-BE49-F238E27FC236}">
                <a16:creationId xmlns:a16="http://schemas.microsoft.com/office/drawing/2014/main" id="{AFA14AE5-DE8B-899F-18A4-19342C824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31" y="1627949"/>
            <a:ext cx="4517668" cy="3173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8B75E5-34A7-430C-6CF1-ED458AFFCF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81491" y="1603467"/>
            <a:ext cx="4517668" cy="31571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075005-9586-3033-6C98-E31D3FC77602}"/>
              </a:ext>
            </a:extLst>
          </p:cNvPr>
          <p:cNvSpPr txBox="1"/>
          <p:nvPr/>
        </p:nvSpPr>
        <p:spPr>
          <a:xfrm>
            <a:off x="1690778" y="1317235"/>
            <a:ext cx="226536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>
                <a:latin typeface="+mn-lt"/>
              </a:rPr>
              <a:t>No upstream steel insert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7D948F-0997-28E6-5ED9-365D86273953}"/>
              </a:ext>
            </a:extLst>
          </p:cNvPr>
          <p:cNvSpPr txBox="1"/>
          <p:nvPr/>
        </p:nvSpPr>
        <p:spPr>
          <a:xfrm>
            <a:off x="8924508" y="1317235"/>
            <a:ext cx="319670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>
                <a:latin typeface="+mn-lt"/>
              </a:rPr>
              <a:t>Upstream steel insert, with chicane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ED1BF7-CF60-46D6-000E-348AF9DDDBBC}"/>
              </a:ext>
            </a:extLst>
          </p:cNvPr>
          <p:cNvSpPr txBox="1"/>
          <p:nvPr/>
        </p:nvSpPr>
        <p:spPr>
          <a:xfrm>
            <a:off x="5467229" y="1341717"/>
            <a:ext cx="3119765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>
                <a:latin typeface="+mn-lt"/>
              </a:rPr>
              <a:t>Upstream steel insert,  no chicane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2245ED-C82F-2DDB-9EBD-94E25CD816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63061" y="1627949"/>
            <a:ext cx="4228939" cy="31326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5AAF5C-2B76-0464-02E0-188B55511D7E}"/>
              </a:ext>
            </a:extLst>
          </p:cNvPr>
          <p:cNvSpPr txBox="1"/>
          <p:nvPr/>
        </p:nvSpPr>
        <p:spPr>
          <a:xfrm>
            <a:off x="8586201" y="4834418"/>
            <a:ext cx="342768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>
                <a:latin typeface="+mn-lt"/>
              </a:rPr>
              <a:t>Upstream steel insert with chicane is neutronically best (better shielding performance)</a:t>
            </a:r>
            <a:endParaRPr lang="en-US" b="1">
              <a:highlight>
                <a:srgbClr val="FFFF00"/>
              </a:highlight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C9F4BD-0147-1676-3B2E-C6692E5BEA08}"/>
              </a:ext>
            </a:extLst>
          </p:cNvPr>
          <p:cNvSpPr txBox="1"/>
          <p:nvPr/>
        </p:nvSpPr>
        <p:spPr>
          <a:xfrm>
            <a:off x="4003845" y="4963732"/>
            <a:ext cx="398480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>
                <a:solidFill>
                  <a:srgbClr val="FF0000"/>
                </a:solidFill>
                <a:latin typeface="+mn-lt"/>
              </a:rPr>
              <a:t>Removing chicane will introduce straight streaming pathways along the monolith insert!</a:t>
            </a:r>
          </a:p>
          <a:p>
            <a:pPr algn="l">
              <a:lnSpc>
                <a:spcPct val="90000"/>
              </a:lnSpc>
            </a:pPr>
            <a:r>
              <a:rPr lang="en-US" sz="1400" b="1">
                <a:solidFill>
                  <a:srgbClr val="FF0000"/>
                </a:solidFill>
                <a:latin typeface="+mn-lt"/>
              </a:rPr>
              <a:t>Therefore, relatively higher dose rates on the bunker wall face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82D723-59AD-0C12-9B36-6A7D0AD4F5F5}"/>
              </a:ext>
            </a:extLst>
          </p:cNvPr>
          <p:cNvSpPr txBox="1"/>
          <p:nvPr/>
        </p:nvSpPr>
        <p:spPr>
          <a:xfrm>
            <a:off x="3157046" y="885275"/>
            <a:ext cx="692048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>
                <a:latin typeface="+mn-lt"/>
              </a:rPr>
              <a:t>Vertical cut-view at the bunker wall (view from the monolith)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3D0A40C-89E9-BB15-C097-D533C6EF61F5}"/>
              </a:ext>
            </a:extLst>
          </p:cNvPr>
          <p:cNvCxnSpPr>
            <a:cxnSpLocks/>
          </p:cNvCxnSpPr>
          <p:nvPr/>
        </p:nvCxnSpPr>
        <p:spPr>
          <a:xfrm flipV="1">
            <a:off x="5759865" y="3079531"/>
            <a:ext cx="472769" cy="168107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182B5D0-3AA2-BEE4-2542-8A8CAD745CB5}"/>
              </a:ext>
            </a:extLst>
          </p:cNvPr>
          <p:cNvCxnSpPr>
            <a:cxnSpLocks/>
          </p:cNvCxnSpPr>
          <p:nvPr/>
        </p:nvCxnSpPr>
        <p:spPr>
          <a:xfrm flipV="1">
            <a:off x="6232634" y="2995448"/>
            <a:ext cx="945932" cy="1884201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0E870CC-7228-DD53-D73D-7B5DB1427A24}"/>
              </a:ext>
            </a:extLst>
          </p:cNvPr>
          <p:cNvSpPr txBox="1"/>
          <p:nvPr/>
        </p:nvSpPr>
        <p:spPr>
          <a:xfrm>
            <a:off x="8443972" y="327733"/>
            <a:ext cx="27318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000000"/>
                </a:solidFill>
              </a:rPr>
              <a:t>Screenshots taken from Kursat </a:t>
            </a:r>
            <a:r>
              <a:rPr lang="en-US" sz="800" err="1">
                <a:solidFill>
                  <a:srgbClr val="000000"/>
                </a:solidFill>
              </a:rPr>
              <a:t>Bekar’s</a:t>
            </a:r>
            <a:r>
              <a:rPr lang="en-US" sz="800">
                <a:solidFill>
                  <a:srgbClr val="000000"/>
                </a:solidFill>
              </a:rPr>
              <a:t> analysis of QIKR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5B22E42-B90F-4DE9-E1E0-B881E84B0393}"/>
              </a:ext>
            </a:extLst>
          </p:cNvPr>
          <p:cNvSpPr/>
          <p:nvPr/>
        </p:nvSpPr>
        <p:spPr>
          <a:xfrm>
            <a:off x="8461423" y="1292753"/>
            <a:ext cx="3730578" cy="45389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ACCCD6-ADF4-89C2-FCC2-2AB6A03BABB6}"/>
              </a:ext>
            </a:extLst>
          </p:cNvPr>
          <p:cNvSpPr txBox="1"/>
          <p:nvPr/>
        </p:nvSpPr>
        <p:spPr>
          <a:xfrm>
            <a:off x="8638613" y="5950309"/>
            <a:ext cx="3376198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Current design now most closely matches this scenario</a:t>
            </a:r>
          </a:p>
        </p:txBody>
      </p:sp>
    </p:spTree>
    <p:extLst>
      <p:ext uri="{BB962C8B-B14F-4D97-AF65-F5344CB8AC3E}">
        <p14:creationId xmlns:p14="http://schemas.microsoft.com/office/powerpoint/2010/main" val="463468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453C2-8810-4988-C633-8E9DF3B23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84B7FB-762F-60D0-C77A-45DF65AF9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Guide Installation</a:t>
            </a:r>
          </a:p>
        </p:txBody>
      </p:sp>
    </p:spTree>
    <p:extLst>
      <p:ext uri="{BB962C8B-B14F-4D97-AF65-F5344CB8AC3E}">
        <p14:creationId xmlns:p14="http://schemas.microsoft.com/office/powerpoint/2010/main" val="3540477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AE9BC-A114-6362-F5AC-2A322C6DA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98B168-F661-5158-A5BE-70FAE21EA482}"/>
              </a:ext>
            </a:extLst>
          </p:cNvPr>
          <p:cNvSpPr txBox="1">
            <a:spLocks/>
          </p:cNvSpPr>
          <p:nvPr/>
        </p:nvSpPr>
        <p:spPr>
          <a:xfrm>
            <a:off x="429767" y="261360"/>
            <a:ext cx="11430000" cy="43750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/>
              <a:t>Guide Shielding – Reminder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B21290-E214-771C-DA3C-4D94497D3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179" y="1397553"/>
            <a:ext cx="10172563" cy="11753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99F93F-A163-D1F5-8B85-B4901C769C2C}"/>
              </a:ext>
            </a:extLst>
          </p:cNvPr>
          <p:cNvSpPr txBox="1"/>
          <p:nvPr/>
        </p:nvSpPr>
        <p:spPr>
          <a:xfrm>
            <a:off x="910800" y="863543"/>
            <a:ext cx="1053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>
                <a:solidFill>
                  <a:srgbClr val="FF0000"/>
                </a:solidFill>
              </a:rPr>
              <a:t>Horizontal</a:t>
            </a:r>
            <a:r>
              <a:rPr lang="en-US" sz="1400"/>
              <a:t> cross-section of an in-bunker guide housing, shows change in shielding layer thickness due to guide curving/angling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03FBB0-364E-4F49-F6EC-763609927124}"/>
              </a:ext>
            </a:extLst>
          </p:cNvPr>
          <p:cNvSpPr txBox="1"/>
          <p:nvPr/>
        </p:nvSpPr>
        <p:spPr>
          <a:xfrm>
            <a:off x="4896732" y="2653921"/>
            <a:ext cx="213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Guide Glass</a:t>
            </a:r>
            <a:br>
              <a:rPr lang="en-US" sz="1400">
                <a:solidFill>
                  <a:srgbClr val="0000FF"/>
                </a:solidFill>
              </a:rPr>
            </a:br>
            <a:r>
              <a:rPr lang="en-US" sz="1400">
                <a:solidFill>
                  <a:srgbClr val="0000FF"/>
                </a:solidFill>
              </a:rPr>
              <a:t>(float or </a:t>
            </a:r>
            <a:r>
              <a:rPr lang="en-US" sz="1400" err="1">
                <a:solidFill>
                  <a:srgbClr val="0000FF"/>
                </a:solidFill>
              </a:rPr>
              <a:t>borofloat</a:t>
            </a:r>
            <a:r>
              <a:rPr lang="en-US" sz="1400">
                <a:solidFill>
                  <a:srgbClr val="0000FF"/>
                </a:solidFill>
              </a:rPr>
              <a:t> glass)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955BEC0-6433-06D7-B322-6710F813224C}"/>
              </a:ext>
            </a:extLst>
          </p:cNvPr>
          <p:cNvCxnSpPr>
            <a:cxnSpLocks/>
          </p:cNvCxnSpPr>
          <p:nvPr/>
        </p:nvCxnSpPr>
        <p:spPr>
          <a:xfrm flipH="1" flipV="1">
            <a:off x="5573675" y="2099102"/>
            <a:ext cx="146979" cy="503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E2311FE-6CC5-6FFD-CF25-C704078965C2}"/>
              </a:ext>
            </a:extLst>
          </p:cNvPr>
          <p:cNvSpPr txBox="1"/>
          <p:nvPr/>
        </p:nvSpPr>
        <p:spPr>
          <a:xfrm>
            <a:off x="7334567" y="2807809"/>
            <a:ext cx="1837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Steel Shielding Layer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8E6FD3-6566-314D-DF69-8F144289BBEB}"/>
              </a:ext>
            </a:extLst>
          </p:cNvPr>
          <p:cNvCxnSpPr>
            <a:cxnSpLocks/>
          </p:cNvCxnSpPr>
          <p:nvPr/>
        </p:nvCxnSpPr>
        <p:spPr>
          <a:xfrm flipH="1" flipV="1">
            <a:off x="7864029" y="2252990"/>
            <a:ext cx="146979" cy="503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49ACF6A-55D1-3DBF-E7FC-881CE4248214}"/>
              </a:ext>
            </a:extLst>
          </p:cNvPr>
          <p:cNvSpPr txBox="1"/>
          <p:nvPr/>
        </p:nvSpPr>
        <p:spPr>
          <a:xfrm>
            <a:off x="9423037" y="2905780"/>
            <a:ext cx="1428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Stainless Steel</a:t>
            </a:r>
            <a:br>
              <a:rPr lang="en-US" sz="1400">
                <a:solidFill>
                  <a:srgbClr val="0000FF"/>
                </a:solidFill>
              </a:rPr>
            </a:br>
            <a:r>
              <a:rPr lang="en-US" sz="1400">
                <a:solidFill>
                  <a:srgbClr val="0000FF"/>
                </a:solidFill>
              </a:rPr>
              <a:t>Vacuum Jacket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B9D62BD-B02E-007C-A70C-1DD81912A313}"/>
              </a:ext>
            </a:extLst>
          </p:cNvPr>
          <p:cNvCxnSpPr>
            <a:cxnSpLocks/>
          </p:cNvCxnSpPr>
          <p:nvPr/>
        </p:nvCxnSpPr>
        <p:spPr>
          <a:xfrm flipH="1" flipV="1">
            <a:off x="9748112" y="2350961"/>
            <a:ext cx="146979" cy="503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610C352-0AF0-EFFE-6E3E-E217E9524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53" y="4720924"/>
            <a:ext cx="10266587" cy="14360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DEEC55-77BD-3A8B-5358-432929EC40CB}"/>
              </a:ext>
            </a:extLst>
          </p:cNvPr>
          <p:cNvSpPr txBox="1"/>
          <p:nvPr/>
        </p:nvSpPr>
        <p:spPr>
          <a:xfrm>
            <a:off x="949786" y="4273152"/>
            <a:ext cx="10381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>
                <a:solidFill>
                  <a:srgbClr val="FF0000"/>
                </a:solidFill>
              </a:rPr>
              <a:t>Vertical</a:t>
            </a:r>
            <a:r>
              <a:rPr lang="en-US" sz="1400"/>
              <a:t> cross-section of the last in-cave guide housing (QIKR-U), shows change in shielding layer thickness due to guide taper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54CD452-33D1-D045-0C3A-DB33ED7602CF}"/>
              </a:ext>
            </a:extLst>
          </p:cNvPr>
          <p:cNvCxnSpPr/>
          <p:nvPr/>
        </p:nvCxnSpPr>
        <p:spPr>
          <a:xfrm>
            <a:off x="222068" y="3549658"/>
            <a:ext cx="11747863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6B271A5-5672-833E-D34A-56B895DADFA0}"/>
              </a:ext>
            </a:extLst>
          </p:cNvPr>
          <p:cNvSpPr txBox="1"/>
          <p:nvPr/>
        </p:nvSpPr>
        <p:spPr>
          <a:xfrm>
            <a:off x="80758" y="3064276"/>
            <a:ext cx="4445891" cy="92333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/>
              <a:t>Neutronics analysis used the same guide construction except for a steel vacuum jacket… current design is stainless steel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66CD36-B4AB-368C-3776-3552F7CA9B48}"/>
              </a:ext>
            </a:extLst>
          </p:cNvPr>
          <p:cNvSpPr txBox="1"/>
          <p:nvPr/>
        </p:nvSpPr>
        <p:spPr>
          <a:xfrm>
            <a:off x="5337868" y="1402716"/>
            <a:ext cx="835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Plan 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DC8C85-C58B-DDD7-1429-9ABE3287954B}"/>
              </a:ext>
            </a:extLst>
          </p:cNvPr>
          <p:cNvSpPr txBox="1"/>
          <p:nvPr/>
        </p:nvSpPr>
        <p:spPr>
          <a:xfrm>
            <a:off x="5213322" y="6000506"/>
            <a:ext cx="1196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Elevation view</a:t>
            </a:r>
          </a:p>
        </p:txBody>
      </p:sp>
    </p:spTree>
    <p:extLst>
      <p:ext uri="{BB962C8B-B14F-4D97-AF65-F5344CB8AC3E}">
        <p14:creationId xmlns:p14="http://schemas.microsoft.com/office/powerpoint/2010/main" val="2275409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D3E13D0-B014-BBD2-9BE4-05097E9EA8E4}"/>
              </a:ext>
            </a:extLst>
          </p:cNvPr>
          <p:cNvSpPr txBox="1">
            <a:spLocks/>
          </p:cNvSpPr>
          <p:nvPr/>
        </p:nvSpPr>
        <p:spPr>
          <a:xfrm>
            <a:off x="429767" y="261360"/>
            <a:ext cx="11430000" cy="43750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/>
              <a:t>Guide Shielding – Installation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BAC99-BF9C-A47D-5148-2C12FD566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193" y="5207854"/>
            <a:ext cx="5486849" cy="1547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694941-BC7F-1107-D4A7-59677D334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919" y="1850415"/>
            <a:ext cx="7119551" cy="3371065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989628-2AA2-04FB-5850-A69DD0067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26" y="4055792"/>
            <a:ext cx="5000798" cy="2048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7127C8-67F1-7E88-34F9-824E75AB18D4}"/>
              </a:ext>
            </a:extLst>
          </p:cNvPr>
          <p:cNvSpPr txBox="1"/>
          <p:nvPr/>
        </p:nvSpPr>
        <p:spPr>
          <a:xfrm>
            <a:off x="5899213" y="4872821"/>
            <a:ext cx="171388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/>
              <a:t>Cradle Assy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7703C6-39D4-584F-561C-42B474DA891F}"/>
              </a:ext>
            </a:extLst>
          </p:cNvPr>
          <p:cNvCxnSpPr>
            <a:cxnSpLocks/>
          </p:cNvCxnSpPr>
          <p:nvPr/>
        </p:nvCxnSpPr>
        <p:spPr>
          <a:xfrm flipH="1" flipV="1">
            <a:off x="6502193" y="3956011"/>
            <a:ext cx="360886" cy="918264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B67D77A-8393-DB7C-FCF7-67F8B2D0DA1E}"/>
              </a:ext>
            </a:extLst>
          </p:cNvPr>
          <p:cNvSpPr txBox="1"/>
          <p:nvPr/>
        </p:nvSpPr>
        <p:spPr>
          <a:xfrm>
            <a:off x="3760974" y="2953802"/>
            <a:ext cx="171388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/>
              <a:t>Sled Assy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BF90C0B-9F3D-B42F-AE97-06BCBD74018B}"/>
              </a:ext>
            </a:extLst>
          </p:cNvPr>
          <p:cNvCxnSpPr>
            <a:cxnSpLocks/>
          </p:cNvCxnSpPr>
          <p:nvPr/>
        </p:nvCxnSpPr>
        <p:spPr>
          <a:xfrm>
            <a:off x="5097704" y="3212334"/>
            <a:ext cx="243358" cy="403891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A75E12-4AAA-AB67-631B-4978D196A100}"/>
              </a:ext>
            </a:extLst>
          </p:cNvPr>
          <p:cNvCxnSpPr>
            <a:cxnSpLocks/>
          </p:cNvCxnSpPr>
          <p:nvPr/>
        </p:nvCxnSpPr>
        <p:spPr>
          <a:xfrm flipH="1">
            <a:off x="11397734" y="1793211"/>
            <a:ext cx="138658" cy="342522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60990FB-3F04-1BF4-1A4D-C5EE52A3E03D}"/>
              </a:ext>
            </a:extLst>
          </p:cNvPr>
          <p:cNvSpPr txBox="1"/>
          <p:nvPr/>
        </p:nvSpPr>
        <p:spPr>
          <a:xfrm>
            <a:off x="10367108" y="1563281"/>
            <a:ext cx="171388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/>
              <a:t>Crank Assy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6A8D6C-E78A-AF2A-B7A3-A9A344AD095A}"/>
              </a:ext>
            </a:extLst>
          </p:cNvPr>
          <p:cNvSpPr txBox="1"/>
          <p:nvPr/>
        </p:nvSpPr>
        <p:spPr>
          <a:xfrm>
            <a:off x="6144767" y="4769683"/>
            <a:ext cx="449381" cy="480399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C4BE9D-C524-C122-2879-D8B622BA629A}"/>
              </a:ext>
            </a:extLst>
          </p:cNvPr>
          <p:cNvSpPr txBox="1"/>
          <p:nvPr/>
        </p:nvSpPr>
        <p:spPr>
          <a:xfrm>
            <a:off x="1839517" y="5864936"/>
            <a:ext cx="206537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/>
              <a:t>Guide &amp; Shielding are assembled on Cradle Assy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236D4A-363D-400A-CE09-7A0DDBF91BDE}"/>
              </a:ext>
            </a:extLst>
          </p:cNvPr>
          <p:cNvSpPr txBox="1"/>
          <p:nvPr/>
        </p:nvSpPr>
        <p:spPr>
          <a:xfrm>
            <a:off x="5097704" y="2442746"/>
            <a:ext cx="449381" cy="480399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2201397-3393-6355-B4BA-2D8D3FC72C05}"/>
              </a:ext>
            </a:extLst>
          </p:cNvPr>
          <p:cNvSpPr txBox="1">
            <a:spLocks/>
          </p:cNvSpPr>
          <p:nvPr/>
        </p:nvSpPr>
        <p:spPr>
          <a:xfrm>
            <a:off x="306473" y="993064"/>
            <a:ext cx="3502050" cy="30627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200"/>
              </a:spcBef>
              <a:buFont typeface="+mj-lt"/>
              <a:buAutoNum type="alphaUcPeriod"/>
            </a:pPr>
            <a:r>
              <a:rPr lang="en-US" sz="1400">
                <a:latin typeface="+mn-lt"/>
              </a:rPr>
              <a:t>The guide segments and shielding layers are assembled, guide segments aligned.  Wheeled “trucks” are attached to the ends.</a:t>
            </a:r>
          </a:p>
          <a:p>
            <a:pPr marL="342900" indent="-342900">
              <a:spcBef>
                <a:spcPts val="1200"/>
              </a:spcBef>
              <a:buFont typeface="+mj-lt"/>
              <a:buAutoNum type="alphaUcPeriod"/>
            </a:pPr>
            <a:r>
              <a:rPr lang="en-US" sz="1400">
                <a:latin typeface="+mn-lt"/>
              </a:rPr>
              <a:t>Guide/shielding assembly is lifted and placed on the sled assembly</a:t>
            </a:r>
          </a:p>
          <a:p>
            <a:pPr marL="342900" indent="-342900">
              <a:spcBef>
                <a:spcPts val="1200"/>
              </a:spcBef>
              <a:buFont typeface="+mj-lt"/>
              <a:buAutoNum type="alphaUcPeriod"/>
            </a:pPr>
            <a:r>
              <a:rPr lang="en-US" sz="1400">
                <a:latin typeface="+mn-lt"/>
              </a:rPr>
              <a:t>The crank assembly is used to pull the guide/shielding assembly (rolling on the truck wheels) into the vacuum housing sleeve</a:t>
            </a:r>
          </a:p>
          <a:p>
            <a:pPr marL="342900" indent="-342900">
              <a:spcBef>
                <a:spcPts val="1200"/>
              </a:spcBef>
              <a:buFont typeface="+mj-lt"/>
              <a:buAutoNum type="alphaUcPeriod"/>
            </a:pPr>
            <a:r>
              <a:rPr lang="en-US" sz="1400">
                <a:latin typeface="+mn-lt"/>
              </a:rPr>
              <a:t>The trucks are removed, and flange covers &amp; windows are installed; the guide housing is ready for transport.</a:t>
            </a:r>
            <a:endParaRPr lang="en-US" sz="1400">
              <a:latin typeface="+mn-lt"/>
              <a:ea typeface="Roboto"/>
              <a:cs typeface="Robot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3476F6-021B-855C-3ACD-9DDE4026A063}"/>
              </a:ext>
            </a:extLst>
          </p:cNvPr>
          <p:cNvSpPr txBox="1"/>
          <p:nvPr/>
        </p:nvSpPr>
        <p:spPr>
          <a:xfrm>
            <a:off x="11196357" y="1068581"/>
            <a:ext cx="449381" cy="480399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black"/>
                </a:solidFill>
                <a:latin typeface="Arial" charset="0"/>
                <a:cs typeface="Arial" charset="0"/>
              </a:rPr>
              <a:t>C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29EE5F-27CF-EE51-33CF-781FBD4D4A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96005" l="1031" r="98935">
                        <a14:foregroundMark x1="45670" y1="51704" x2="49759" y2="52526"/>
                        <a14:foregroundMark x1="2371" y1="89189" x2="10344" y2="85781"/>
                        <a14:foregroundMark x1="91753" y1="15511" x2="95704" y2="16569"/>
                        <a14:foregroundMark x1="90069" y1="16334" x2="97182" y2="11516"/>
                        <a14:foregroundMark x1="97182" y1="11516" x2="89725" y2="14336"/>
                        <a14:foregroundMark x1="89725" y1="14336" x2="88591" y2="11046"/>
                        <a14:foregroundMark x1="93608" y1="11046" x2="90825" y2="20329"/>
                        <a14:foregroundMark x1="97457" y1="11633" x2="99003" y2="20094"/>
                        <a14:foregroundMark x1="96873" y1="23502" x2="98935" y2="21622"/>
                        <a14:foregroundMark x1="94845" y1="26204" x2="95945" y2="24794"/>
                        <a14:foregroundMark x1="93093" y1="24794" x2="93918" y2="24559"/>
                        <a14:foregroundMark x1="92302" y1="24559" x2="92612" y2="25382"/>
                        <a14:foregroundMark x1="92990" y1="27145" x2="94914" y2="26675"/>
                        <a14:foregroundMark x1="95223" y1="23502" x2="96942" y2="22914"/>
                        <a14:foregroundMark x1="90206" y1="22679" x2="90275" y2="20094"/>
                        <a14:foregroundMark x1="89072" y1="25617" x2="90206" y2="23502"/>
                        <a14:foregroundMark x1="1065" y1="86369" x2="4467" y2="94242"/>
                        <a14:foregroundMark x1="3093" y1="96005" x2="5842" y2="91892"/>
                        <a14:foregroundMark x1="1168" y1="92127" x2="1615" y2="93420"/>
                        <a14:foregroundMark x1="49622" y1="56287" x2="67079" y2="42186"/>
                        <a14:foregroundMark x1="66048" y1="39835" x2="88076" y2="23032"/>
                        <a14:foregroundMark x1="74570" y1="33490" x2="78007" y2="30670"/>
                        <a14:foregroundMark x1="70241" y1="39013" x2="73780" y2="35958"/>
                        <a14:foregroundMark x1="68213" y1="39130" x2="69381" y2="38778"/>
                        <a14:foregroundMark x1="64845" y1="40423" x2="70550" y2="38778"/>
                        <a14:foregroundMark x1="73780" y1="36898" x2="76564" y2="34313"/>
                        <a14:foregroundMark x1="75842" y1="34078" x2="78247" y2="31727"/>
                        <a14:foregroundMark x1="49450" y1="43831" x2="49003" y2="50646"/>
                        <a14:foregroundMark x1="48832" y1="44066" x2="49072" y2="50411"/>
                        <a14:foregroundMark x1="49450" y1="43361" x2="53540" y2="41246"/>
                        <a14:foregroundMark x1="52921" y1="41481" x2="56667" y2="37955"/>
                        <a14:foregroundMark x1="57113" y1="37720" x2="61581" y2="33725"/>
                        <a14:foregroundMark x1="61753" y1="33490" x2="64845" y2="31140"/>
                        <a14:foregroundMark x1="64845" y1="30905" x2="70928" y2="26439"/>
                        <a14:foregroundMark x1="70687" y1="26439" x2="75842" y2="21387"/>
                        <a14:foregroundMark x1="75773" y1="21857" x2="83333" y2="16686"/>
                        <a14:foregroundMark x1="84364" y1="14806" x2="82749" y2="15629"/>
                        <a14:foregroundMark x1="84364" y1="14219" x2="88763" y2="10811"/>
                        <a14:foregroundMark x1="4399" y1="95065" x2="10172" y2="90247"/>
                        <a14:foregroundMark x1="10481" y1="90012" x2="15189" y2="85781"/>
                        <a14:foregroundMark x1="15876" y1="86016" x2="22062" y2="81081"/>
                        <a14:foregroundMark x1="22749" y1="80024" x2="29897" y2="74501"/>
                        <a14:foregroundMark x1="29897" y1="74501" x2="29725" y2="74501"/>
                        <a14:foregroundMark x1="30309" y1="74736" x2="34021" y2="69448"/>
                        <a14:foregroundMark x1="35361" y1="69095" x2="40893" y2="64865"/>
                        <a14:foregroundMark x1="40584" y1="64982" x2="45464" y2="60987"/>
                        <a14:foregroundMark x1="44914" y1="61222" x2="49622" y2="57579"/>
                        <a14:foregroundMark x1="48454" y1="47239" x2="45361" y2="49119"/>
                        <a14:foregroundMark x1="1375" y1="86251" x2="9863" y2="76498"/>
                        <a14:foregroundMark x1="9656" y1="77908" x2="20515" y2="69918"/>
                        <a14:foregroundMark x1="19003" y1="69448" x2="27629" y2="63807"/>
                        <a14:foregroundMark x1="27629" y1="63807" x2="27251" y2="63925"/>
                        <a14:foregroundMark x1="17423" y1="71328" x2="19828" y2="69095"/>
                        <a14:foregroundMark x1="25636" y1="66510" x2="32887" y2="58402"/>
                        <a14:foregroundMark x1="33471" y1="58402" x2="38832" y2="53114"/>
                        <a14:foregroundMark x1="38969" y1="53114" x2="43540" y2="49589"/>
                        <a14:foregroundMark x1="43540" y1="48884" x2="45704" y2="48061"/>
                        <a14:foregroundMark x1="15739" y1="72855" x2="17526" y2="701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1747" y="105219"/>
            <a:ext cx="6351670" cy="18574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67AB755-0F98-1A13-E6D0-D4647C898D0D}"/>
              </a:ext>
            </a:extLst>
          </p:cNvPr>
          <p:cNvSpPr txBox="1"/>
          <p:nvPr/>
        </p:nvSpPr>
        <p:spPr>
          <a:xfrm>
            <a:off x="6425850" y="1478429"/>
            <a:ext cx="346642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/>
              <a:t>Optics Module is placed on Sled Assy and inserted into Vacuum Housing with Crank Assy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94B3C25-D41C-ADC6-52E7-7F80C2AF15D5}"/>
              </a:ext>
            </a:extLst>
          </p:cNvPr>
          <p:cNvSpPr/>
          <p:nvPr/>
        </p:nvSpPr>
        <p:spPr>
          <a:xfrm rot="10385129">
            <a:off x="4188807" y="4248221"/>
            <a:ext cx="1021349" cy="569428"/>
          </a:xfrm>
          <a:custGeom>
            <a:avLst/>
            <a:gdLst>
              <a:gd name="connsiteX0" fmla="*/ 1604513 w 1604513"/>
              <a:gd name="connsiteY0" fmla="*/ 23004 h 569428"/>
              <a:gd name="connsiteX1" fmla="*/ 1431985 w 1604513"/>
              <a:gd name="connsiteY1" fmla="*/ 0 h 569428"/>
              <a:gd name="connsiteX2" fmla="*/ 1236453 w 1604513"/>
              <a:gd name="connsiteY2" fmla="*/ 5751 h 569428"/>
              <a:gd name="connsiteX3" fmla="*/ 1207698 w 1604513"/>
              <a:gd name="connsiteY3" fmla="*/ 17253 h 569428"/>
              <a:gd name="connsiteX4" fmla="*/ 1104181 w 1604513"/>
              <a:gd name="connsiteY4" fmla="*/ 69011 h 569428"/>
              <a:gd name="connsiteX5" fmla="*/ 1075426 w 1604513"/>
              <a:gd name="connsiteY5" fmla="*/ 86264 h 569428"/>
              <a:gd name="connsiteX6" fmla="*/ 1017917 w 1604513"/>
              <a:gd name="connsiteY6" fmla="*/ 115019 h 569428"/>
              <a:gd name="connsiteX7" fmla="*/ 954656 w 1604513"/>
              <a:gd name="connsiteY7" fmla="*/ 155275 h 569428"/>
              <a:gd name="connsiteX8" fmla="*/ 816634 w 1604513"/>
              <a:gd name="connsiteY8" fmla="*/ 247290 h 569428"/>
              <a:gd name="connsiteX9" fmla="*/ 615351 w 1604513"/>
              <a:gd name="connsiteY9" fmla="*/ 396815 h 569428"/>
              <a:gd name="connsiteX10" fmla="*/ 529087 w 1604513"/>
              <a:gd name="connsiteY10" fmla="*/ 442823 h 569428"/>
              <a:gd name="connsiteX11" fmla="*/ 465826 w 1604513"/>
              <a:gd name="connsiteY11" fmla="*/ 483079 h 569428"/>
              <a:gd name="connsiteX12" fmla="*/ 396815 w 1604513"/>
              <a:gd name="connsiteY12" fmla="*/ 500332 h 569428"/>
              <a:gd name="connsiteX13" fmla="*/ 304800 w 1604513"/>
              <a:gd name="connsiteY13" fmla="*/ 540589 h 569428"/>
              <a:gd name="connsiteX14" fmla="*/ 189781 w 1604513"/>
              <a:gd name="connsiteY14" fmla="*/ 563592 h 569428"/>
              <a:gd name="connsiteX15" fmla="*/ 0 w 1604513"/>
              <a:gd name="connsiteY15" fmla="*/ 569343 h 569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4513" h="569428">
                <a:moveTo>
                  <a:pt x="1604513" y="23004"/>
                </a:moveTo>
                <a:cubicBezTo>
                  <a:pt x="1466559" y="3296"/>
                  <a:pt x="1524160" y="10242"/>
                  <a:pt x="1431985" y="0"/>
                </a:cubicBezTo>
                <a:cubicBezTo>
                  <a:pt x="1366808" y="1917"/>
                  <a:pt x="1301466" y="750"/>
                  <a:pt x="1236453" y="5751"/>
                </a:cubicBezTo>
                <a:cubicBezTo>
                  <a:pt x="1226160" y="6543"/>
                  <a:pt x="1217011" y="12799"/>
                  <a:pt x="1207698" y="17253"/>
                </a:cubicBezTo>
                <a:cubicBezTo>
                  <a:pt x="1172895" y="33898"/>
                  <a:pt x="1137262" y="49163"/>
                  <a:pt x="1104181" y="69011"/>
                </a:cubicBezTo>
                <a:cubicBezTo>
                  <a:pt x="1094596" y="74762"/>
                  <a:pt x="1085289" y="81004"/>
                  <a:pt x="1075426" y="86264"/>
                </a:cubicBezTo>
                <a:cubicBezTo>
                  <a:pt x="1056515" y="96350"/>
                  <a:pt x="1036526" y="104386"/>
                  <a:pt x="1017917" y="115019"/>
                </a:cubicBezTo>
                <a:cubicBezTo>
                  <a:pt x="996216" y="127420"/>
                  <a:pt x="976089" y="142416"/>
                  <a:pt x="954656" y="155275"/>
                </a:cubicBezTo>
                <a:cubicBezTo>
                  <a:pt x="865142" y="208983"/>
                  <a:pt x="930712" y="158563"/>
                  <a:pt x="816634" y="247290"/>
                </a:cubicBezTo>
                <a:cubicBezTo>
                  <a:pt x="739368" y="307386"/>
                  <a:pt x="713002" y="344734"/>
                  <a:pt x="615351" y="396815"/>
                </a:cubicBezTo>
                <a:cubicBezTo>
                  <a:pt x="586596" y="412151"/>
                  <a:pt x="557315" y="426538"/>
                  <a:pt x="529087" y="442823"/>
                </a:cubicBezTo>
                <a:cubicBezTo>
                  <a:pt x="507437" y="455313"/>
                  <a:pt x="488748" y="473113"/>
                  <a:pt x="465826" y="483079"/>
                </a:cubicBezTo>
                <a:cubicBezTo>
                  <a:pt x="444081" y="492533"/>
                  <a:pt x="419145" y="492357"/>
                  <a:pt x="396815" y="500332"/>
                </a:cubicBezTo>
                <a:cubicBezTo>
                  <a:pt x="365287" y="511592"/>
                  <a:pt x="336328" y="529329"/>
                  <a:pt x="304800" y="540589"/>
                </a:cubicBezTo>
                <a:cubicBezTo>
                  <a:pt x="272305" y="552194"/>
                  <a:pt x="225743" y="561023"/>
                  <a:pt x="189781" y="563592"/>
                </a:cubicBezTo>
                <a:cubicBezTo>
                  <a:pt x="91845" y="570587"/>
                  <a:pt x="85901" y="569343"/>
                  <a:pt x="0" y="569343"/>
                </a:cubicBezTo>
              </a:path>
            </a:pathLst>
          </a:custGeom>
          <a:noFill/>
          <a:ln w="22225">
            <a:prstDash val="dash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469726 w 469726"/>
                      <a:gd name="connsiteY0" fmla="*/ 1712276 h 1712276"/>
                      <a:gd name="connsiteX1" fmla="*/ 432148 w 469726"/>
                      <a:gd name="connsiteY1" fmla="*/ 1705910 h 1712276"/>
                      <a:gd name="connsiteX2" fmla="*/ 313150 w 469726"/>
                      <a:gd name="connsiteY2" fmla="*/ 1604064 h 1712276"/>
                      <a:gd name="connsiteX3" fmla="*/ 269309 w 469726"/>
                      <a:gd name="connsiteY3" fmla="*/ 1553141 h 1712276"/>
                      <a:gd name="connsiteX4" fmla="*/ 231731 w 469726"/>
                      <a:gd name="connsiteY4" fmla="*/ 1514949 h 1712276"/>
                      <a:gd name="connsiteX5" fmla="*/ 200416 w 469726"/>
                      <a:gd name="connsiteY5" fmla="*/ 1470392 h 1712276"/>
                      <a:gd name="connsiteX6" fmla="*/ 156575 w 469726"/>
                      <a:gd name="connsiteY6" fmla="*/ 1419470 h 1712276"/>
                      <a:gd name="connsiteX7" fmla="*/ 68893 w 469726"/>
                      <a:gd name="connsiteY7" fmla="*/ 1234875 h 1712276"/>
                      <a:gd name="connsiteX8" fmla="*/ 37578 w 469726"/>
                      <a:gd name="connsiteY8" fmla="*/ 1177586 h 1712276"/>
                      <a:gd name="connsiteX9" fmla="*/ 25052 w 469726"/>
                      <a:gd name="connsiteY9" fmla="*/ 1107568 h 1712276"/>
                      <a:gd name="connsiteX10" fmla="*/ 6263 w 469726"/>
                      <a:gd name="connsiteY10" fmla="*/ 1050280 h 1712276"/>
                      <a:gd name="connsiteX11" fmla="*/ 0 w 469726"/>
                      <a:gd name="connsiteY11" fmla="*/ 910243 h 1712276"/>
                      <a:gd name="connsiteX12" fmla="*/ 6263 w 469726"/>
                      <a:gd name="connsiteY12" fmla="*/ 649263 h 1712276"/>
                      <a:gd name="connsiteX13" fmla="*/ 31315 w 469726"/>
                      <a:gd name="connsiteY13" fmla="*/ 598341 h 1712276"/>
                      <a:gd name="connsiteX14" fmla="*/ 43841 w 469726"/>
                      <a:gd name="connsiteY14" fmla="*/ 541053 h 1712276"/>
                      <a:gd name="connsiteX15" fmla="*/ 56367 w 469726"/>
                      <a:gd name="connsiteY15" fmla="*/ 515592 h 1712276"/>
                      <a:gd name="connsiteX16" fmla="*/ 68893 w 469726"/>
                      <a:gd name="connsiteY16" fmla="*/ 464669 h 1712276"/>
                      <a:gd name="connsiteX17" fmla="*/ 87682 w 469726"/>
                      <a:gd name="connsiteY17" fmla="*/ 362824 h 1712276"/>
                      <a:gd name="connsiteX18" fmla="*/ 100208 w 469726"/>
                      <a:gd name="connsiteY18" fmla="*/ 299170 h 1712276"/>
                      <a:gd name="connsiteX19" fmla="*/ 112734 w 469726"/>
                      <a:gd name="connsiteY19" fmla="*/ 267343 h 1712276"/>
                      <a:gd name="connsiteX20" fmla="*/ 112734 w 469726"/>
                      <a:gd name="connsiteY20" fmla="*/ 76383 h 1712276"/>
                      <a:gd name="connsiteX21" fmla="*/ 81419 w 469726"/>
                      <a:gd name="connsiteY21" fmla="*/ 19095 h 1712276"/>
                      <a:gd name="connsiteX22" fmla="*/ 68893 w 469726"/>
                      <a:gd name="connsiteY22" fmla="*/ 0 h 1712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469726" h="1712276" extrusionOk="0">
                        <a:moveTo>
                          <a:pt x="469726" y="1712276"/>
                        </a:moveTo>
                        <a:cubicBezTo>
                          <a:pt x="455940" y="1709376"/>
                          <a:pt x="441704" y="1712100"/>
                          <a:pt x="432148" y="1705910"/>
                        </a:cubicBezTo>
                        <a:cubicBezTo>
                          <a:pt x="391846" y="1685741"/>
                          <a:pt x="339382" y="1639859"/>
                          <a:pt x="313150" y="1604064"/>
                        </a:cubicBezTo>
                        <a:cubicBezTo>
                          <a:pt x="296034" y="1589534"/>
                          <a:pt x="284212" y="1570762"/>
                          <a:pt x="269309" y="1553141"/>
                        </a:cubicBezTo>
                        <a:cubicBezTo>
                          <a:pt x="256676" y="1539631"/>
                          <a:pt x="245048" y="1529588"/>
                          <a:pt x="231731" y="1514949"/>
                        </a:cubicBezTo>
                        <a:cubicBezTo>
                          <a:pt x="220935" y="1501111"/>
                          <a:pt x="212538" y="1482786"/>
                          <a:pt x="200416" y="1470392"/>
                        </a:cubicBezTo>
                        <a:cubicBezTo>
                          <a:pt x="182778" y="1452202"/>
                          <a:pt x="167957" y="1439229"/>
                          <a:pt x="156575" y="1419470"/>
                        </a:cubicBezTo>
                        <a:cubicBezTo>
                          <a:pt x="122080" y="1363404"/>
                          <a:pt x="87718" y="1282472"/>
                          <a:pt x="68893" y="1234875"/>
                        </a:cubicBezTo>
                        <a:cubicBezTo>
                          <a:pt x="52426" y="1215910"/>
                          <a:pt x="43260" y="1187053"/>
                          <a:pt x="37578" y="1177586"/>
                        </a:cubicBezTo>
                        <a:cubicBezTo>
                          <a:pt x="30814" y="1153828"/>
                          <a:pt x="33734" y="1133053"/>
                          <a:pt x="25052" y="1107568"/>
                        </a:cubicBezTo>
                        <a:cubicBezTo>
                          <a:pt x="20839" y="1088920"/>
                          <a:pt x="9093" y="1073300"/>
                          <a:pt x="6263" y="1050280"/>
                        </a:cubicBezTo>
                        <a:cubicBezTo>
                          <a:pt x="3710" y="1009068"/>
                          <a:pt x="4871" y="960331"/>
                          <a:pt x="0" y="910243"/>
                        </a:cubicBezTo>
                        <a:cubicBezTo>
                          <a:pt x="9628" y="816648"/>
                          <a:pt x="2204" y="728981"/>
                          <a:pt x="6263" y="649263"/>
                        </a:cubicBezTo>
                        <a:cubicBezTo>
                          <a:pt x="7032" y="624074"/>
                          <a:pt x="20307" y="616861"/>
                          <a:pt x="31315" y="598341"/>
                        </a:cubicBezTo>
                        <a:cubicBezTo>
                          <a:pt x="40428" y="577509"/>
                          <a:pt x="35791" y="563801"/>
                          <a:pt x="43841" y="541053"/>
                        </a:cubicBezTo>
                        <a:cubicBezTo>
                          <a:pt x="46630" y="530534"/>
                          <a:pt x="53298" y="524662"/>
                          <a:pt x="56367" y="515592"/>
                        </a:cubicBezTo>
                        <a:cubicBezTo>
                          <a:pt x="60187" y="501897"/>
                          <a:pt x="67319" y="483461"/>
                          <a:pt x="68893" y="464669"/>
                        </a:cubicBezTo>
                        <a:cubicBezTo>
                          <a:pt x="92661" y="366098"/>
                          <a:pt x="81844" y="445391"/>
                          <a:pt x="87682" y="362824"/>
                        </a:cubicBezTo>
                        <a:cubicBezTo>
                          <a:pt x="89602" y="344341"/>
                          <a:pt x="88746" y="319451"/>
                          <a:pt x="100208" y="299170"/>
                        </a:cubicBezTo>
                        <a:cubicBezTo>
                          <a:pt x="105821" y="289234"/>
                          <a:pt x="103997" y="281881"/>
                          <a:pt x="112734" y="267343"/>
                        </a:cubicBezTo>
                        <a:cubicBezTo>
                          <a:pt x="124279" y="185572"/>
                          <a:pt x="125252" y="196666"/>
                          <a:pt x="112734" y="76383"/>
                        </a:cubicBezTo>
                        <a:cubicBezTo>
                          <a:pt x="113176" y="55154"/>
                          <a:pt x="93547" y="38587"/>
                          <a:pt x="81419" y="19095"/>
                        </a:cubicBezTo>
                        <a:cubicBezTo>
                          <a:pt x="76459" y="14043"/>
                          <a:pt x="72225" y="5247"/>
                          <a:pt x="68893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BC5A14C-8E57-6BF1-7275-BE9E1E37AC7E}"/>
              </a:ext>
            </a:extLst>
          </p:cNvPr>
          <p:cNvSpPr/>
          <p:nvPr/>
        </p:nvSpPr>
        <p:spPr>
          <a:xfrm>
            <a:off x="6212910" y="1525704"/>
            <a:ext cx="469726" cy="1712276"/>
          </a:xfrm>
          <a:custGeom>
            <a:avLst/>
            <a:gdLst>
              <a:gd name="connsiteX0" fmla="*/ 469726 w 469726"/>
              <a:gd name="connsiteY0" fmla="*/ 1684751 h 1684751"/>
              <a:gd name="connsiteX1" fmla="*/ 432148 w 469726"/>
              <a:gd name="connsiteY1" fmla="*/ 1678488 h 1684751"/>
              <a:gd name="connsiteX2" fmla="*/ 313150 w 469726"/>
              <a:gd name="connsiteY2" fmla="*/ 1578279 h 1684751"/>
              <a:gd name="connsiteX3" fmla="*/ 269309 w 469726"/>
              <a:gd name="connsiteY3" fmla="*/ 1528175 h 1684751"/>
              <a:gd name="connsiteX4" fmla="*/ 231731 w 469726"/>
              <a:gd name="connsiteY4" fmla="*/ 1490597 h 1684751"/>
              <a:gd name="connsiteX5" fmla="*/ 200416 w 469726"/>
              <a:gd name="connsiteY5" fmla="*/ 1446756 h 1684751"/>
              <a:gd name="connsiteX6" fmla="*/ 156575 w 469726"/>
              <a:gd name="connsiteY6" fmla="*/ 1396652 h 1684751"/>
              <a:gd name="connsiteX7" fmla="*/ 68893 w 469726"/>
              <a:gd name="connsiteY7" fmla="*/ 1215025 h 1684751"/>
              <a:gd name="connsiteX8" fmla="*/ 37578 w 469726"/>
              <a:gd name="connsiteY8" fmla="*/ 1158657 h 1684751"/>
              <a:gd name="connsiteX9" fmla="*/ 25052 w 469726"/>
              <a:gd name="connsiteY9" fmla="*/ 1089764 h 1684751"/>
              <a:gd name="connsiteX10" fmla="*/ 6263 w 469726"/>
              <a:gd name="connsiteY10" fmla="*/ 1033397 h 1684751"/>
              <a:gd name="connsiteX11" fmla="*/ 0 w 469726"/>
              <a:gd name="connsiteY11" fmla="*/ 895611 h 1684751"/>
              <a:gd name="connsiteX12" fmla="*/ 6263 w 469726"/>
              <a:gd name="connsiteY12" fmla="*/ 638827 h 1684751"/>
              <a:gd name="connsiteX13" fmla="*/ 31315 w 469726"/>
              <a:gd name="connsiteY13" fmla="*/ 588723 h 1684751"/>
              <a:gd name="connsiteX14" fmla="*/ 43841 w 469726"/>
              <a:gd name="connsiteY14" fmla="*/ 532356 h 1684751"/>
              <a:gd name="connsiteX15" fmla="*/ 56367 w 469726"/>
              <a:gd name="connsiteY15" fmla="*/ 507304 h 1684751"/>
              <a:gd name="connsiteX16" fmla="*/ 68893 w 469726"/>
              <a:gd name="connsiteY16" fmla="*/ 457200 h 1684751"/>
              <a:gd name="connsiteX17" fmla="*/ 87682 w 469726"/>
              <a:gd name="connsiteY17" fmla="*/ 356992 h 1684751"/>
              <a:gd name="connsiteX18" fmla="*/ 100208 w 469726"/>
              <a:gd name="connsiteY18" fmla="*/ 294361 h 1684751"/>
              <a:gd name="connsiteX19" fmla="*/ 112734 w 469726"/>
              <a:gd name="connsiteY19" fmla="*/ 263046 h 1684751"/>
              <a:gd name="connsiteX20" fmla="*/ 112734 w 469726"/>
              <a:gd name="connsiteY20" fmla="*/ 75156 h 1684751"/>
              <a:gd name="connsiteX21" fmla="*/ 81419 w 469726"/>
              <a:gd name="connsiteY21" fmla="*/ 18789 h 1684751"/>
              <a:gd name="connsiteX22" fmla="*/ 68893 w 469726"/>
              <a:gd name="connsiteY22" fmla="*/ 0 h 1684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9726" h="1684751">
                <a:moveTo>
                  <a:pt x="469726" y="1684751"/>
                </a:moveTo>
                <a:cubicBezTo>
                  <a:pt x="457200" y="1682663"/>
                  <a:pt x="443655" y="1683858"/>
                  <a:pt x="432148" y="1678488"/>
                </a:cubicBezTo>
                <a:cubicBezTo>
                  <a:pt x="387854" y="1657817"/>
                  <a:pt x="343845" y="1613359"/>
                  <a:pt x="313150" y="1578279"/>
                </a:cubicBezTo>
                <a:cubicBezTo>
                  <a:pt x="298536" y="1561578"/>
                  <a:pt x="284410" y="1544437"/>
                  <a:pt x="269309" y="1528175"/>
                </a:cubicBezTo>
                <a:cubicBezTo>
                  <a:pt x="257255" y="1515194"/>
                  <a:pt x="243174" y="1504120"/>
                  <a:pt x="231731" y="1490597"/>
                </a:cubicBezTo>
                <a:cubicBezTo>
                  <a:pt x="220131" y="1476888"/>
                  <a:pt x="211635" y="1460779"/>
                  <a:pt x="200416" y="1446756"/>
                </a:cubicBezTo>
                <a:cubicBezTo>
                  <a:pt x="186553" y="1429427"/>
                  <a:pt x="169373" y="1414782"/>
                  <a:pt x="156575" y="1396652"/>
                </a:cubicBezTo>
                <a:cubicBezTo>
                  <a:pt x="122870" y="1348903"/>
                  <a:pt x="91805" y="1256268"/>
                  <a:pt x="68893" y="1215025"/>
                </a:cubicBezTo>
                <a:lnTo>
                  <a:pt x="37578" y="1158657"/>
                </a:lnTo>
                <a:cubicBezTo>
                  <a:pt x="33403" y="1135693"/>
                  <a:pt x="30713" y="1112408"/>
                  <a:pt x="25052" y="1089764"/>
                </a:cubicBezTo>
                <a:cubicBezTo>
                  <a:pt x="20248" y="1070550"/>
                  <a:pt x="8798" y="1053040"/>
                  <a:pt x="6263" y="1033397"/>
                </a:cubicBezTo>
                <a:cubicBezTo>
                  <a:pt x="379" y="987799"/>
                  <a:pt x="2088" y="941540"/>
                  <a:pt x="0" y="895611"/>
                </a:cubicBezTo>
                <a:cubicBezTo>
                  <a:pt x="2088" y="810016"/>
                  <a:pt x="691" y="724266"/>
                  <a:pt x="6263" y="638827"/>
                </a:cubicBezTo>
                <a:cubicBezTo>
                  <a:pt x="7888" y="613904"/>
                  <a:pt x="21723" y="607907"/>
                  <a:pt x="31315" y="588723"/>
                </a:cubicBezTo>
                <a:cubicBezTo>
                  <a:pt x="41525" y="568303"/>
                  <a:pt x="36625" y="556411"/>
                  <a:pt x="43841" y="532356"/>
                </a:cubicBezTo>
                <a:cubicBezTo>
                  <a:pt x="46524" y="523413"/>
                  <a:pt x="53415" y="516161"/>
                  <a:pt x="56367" y="507304"/>
                </a:cubicBezTo>
                <a:cubicBezTo>
                  <a:pt x="61811" y="490972"/>
                  <a:pt x="64950" y="473958"/>
                  <a:pt x="68893" y="457200"/>
                </a:cubicBezTo>
                <a:cubicBezTo>
                  <a:pt x="92871" y="355294"/>
                  <a:pt x="72370" y="443761"/>
                  <a:pt x="87682" y="356992"/>
                </a:cubicBezTo>
                <a:cubicBezTo>
                  <a:pt x="91382" y="336026"/>
                  <a:pt x="92301" y="314129"/>
                  <a:pt x="100208" y="294361"/>
                </a:cubicBezTo>
                <a:lnTo>
                  <a:pt x="112734" y="263046"/>
                </a:lnTo>
                <a:cubicBezTo>
                  <a:pt x="124020" y="184047"/>
                  <a:pt x="125415" y="193514"/>
                  <a:pt x="112734" y="75156"/>
                </a:cubicBezTo>
                <a:cubicBezTo>
                  <a:pt x="110229" y="51772"/>
                  <a:pt x="94050" y="36473"/>
                  <a:pt x="81419" y="18789"/>
                </a:cubicBezTo>
                <a:cubicBezTo>
                  <a:pt x="77044" y="12664"/>
                  <a:pt x="73068" y="6263"/>
                  <a:pt x="68893" y="0"/>
                </a:cubicBezTo>
              </a:path>
            </a:pathLst>
          </a:custGeom>
          <a:noFill/>
          <a:ln w="22225">
            <a:prstDash val="dash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469726 w 469726"/>
                      <a:gd name="connsiteY0" fmla="*/ 1712276 h 1712276"/>
                      <a:gd name="connsiteX1" fmla="*/ 432148 w 469726"/>
                      <a:gd name="connsiteY1" fmla="*/ 1705910 h 1712276"/>
                      <a:gd name="connsiteX2" fmla="*/ 313150 w 469726"/>
                      <a:gd name="connsiteY2" fmla="*/ 1604064 h 1712276"/>
                      <a:gd name="connsiteX3" fmla="*/ 269309 w 469726"/>
                      <a:gd name="connsiteY3" fmla="*/ 1553141 h 1712276"/>
                      <a:gd name="connsiteX4" fmla="*/ 231731 w 469726"/>
                      <a:gd name="connsiteY4" fmla="*/ 1514949 h 1712276"/>
                      <a:gd name="connsiteX5" fmla="*/ 200416 w 469726"/>
                      <a:gd name="connsiteY5" fmla="*/ 1470392 h 1712276"/>
                      <a:gd name="connsiteX6" fmla="*/ 156575 w 469726"/>
                      <a:gd name="connsiteY6" fmla="*/ 1419470 h 1712276"/>
                      <a:gd name="connsiteX7" fmla="*/ 68893 w 469726"/>
                      <a:gd name="connsiteY7" fmla="*/ 1234875 h 1712276"/>
                      <a:gd name="connsiteX8" fmla="*/ 37578 w 469726"/>
                      <a:gd name="connsiteY8" fmla="*/ 1177586 h 1712276"/>
                      <a:gd name="connsiteX9" fmla="*/ 25052 w 469726"/>
                      <a:gd name="connsiteY9" fmla="*/ 1107568 h 1712276"/>
                      <a:gd name="connsiteX10" fmla="*/ 6263 w 469726"/>
                      <a:gd name="connsiteY10" fmla="*/ 1050280 h 1712276"/>
                      <a:gd name="connsiteX11" fmla="*/ 0 w 469726"/>
                      <a:gd name="connsiteY11" fmla="*/ 910243 h 1712276"/>
                      <a:gd name="connsiteX12" fmla="*/ 6263 w 469726"/>
                      <a:gd name="connsiteY12" fmla="*/ 649263 h 1712276"/>
                      <a:gd name="connsiteX13" fmla="*/ 31315 w 469726"/>
                      <a:gd name="connsiteY13" fmla="*/ 598341 h 1712276"/>
                      <a:gd name="connsiteX14" fmla="*/ 43841 w 469726"/>
                      <a:gd name="connsiteY14" fmla="*/ 541053 h 1712276"/>
                      <a:gd name="connsiteX15" fmla="*/ 56367 w 469726"/>
                      <a:gd name="connsiteY15" fmla="*/ 515592 h 1712276"/>
                      <a:gd name="connsiteX16" fmla="*/ 68893 w 469726"/>
                      <a:gd name="connsiteY16" fmla="*/ 464669 h 1712276"/>
                      <a:gd name="connsiteX17" fmla="*/ 87682 w 469726"/>
                      <a:gd name="connsiteY17" fmla="*/ 362824 h 1712276"/>
                      <a:gd name="connsiteX18" fmla="*/ 100208 w 469726"/>
                      <a:gd name="connsiteY18" fmla="*/ 299170 h 1712276"/>
                      <a:gd name="connsiteX19" fmla="*/ 112734 w 469726"/>
                      <a:gd name="connsiteY19" fmla="*/ 267343 h 1712276"/>
                      <a:gd name="connsiteX20" fmla="*/ 112734 w 469726"/>
                      <a:gd name="connsiteY20" fmla="*/ 76383 h 1712276"/>
                      <a:gd name="connsiteX21" fmla="*/ 81419 w 469726"/>
                      <a:gd name="connsiteY21" fmla="*/ 19095 h 1712276"/>
                      <a:gd name="connsiteX22" fmla="*/ 68893 w 469726"/>
                      <a:gd name="connsiteY22" fmla="*/ 0 h 1712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469726" h="1712276" extrusionOk="0">
                        <a:moveTo>
                          <a:pt x="469726" y="1712276"/>
                        </a:moveTo>
                        <a:cubicBezTo>
                          <a:pt x="455940" y="1709376"/>
                          <a:pt x="441704" y="1712100"/>
                          <a:pt x="432148" y="1705910"/>
                        </a:cubicBezTo>
                        <a:cubicBezTo>
                          <a:pt x="391846" y="1685741"/>
                          <a:pt x="339382" y="1639859"/>
                          <a:pt x="313150" y="1604064"/>
                        </a:cubicBezTo>
                        <a:cubicBezTo>
                          <a:pt x="296034" y="1589534"/>
                          <a:pt x="284212" y="1570762"/>
                          <a:pt x="269309" y="1553141"/>
                        </a:cubicBezTo>
                        <a:cubicBezTo>
                          <a:pt x="256676" y="1539631"/>
                          <a:pt x="245048" y="1529588"/>
                          <a:pt x="231731" y="1514949"/>
                        </a:cubicBezTo>
                        <a:cubicBezTo>
                          <a:pt x="220935" y="1501111"/>
                          <a:pt x="212538" y="1482786"/>
                          <a:pt x="200416" y="1470392"/>
                        </a:cubicBezTo>
                        <a:cubicBezTo>
                          <a:pt x="182778" y="1452202"/>
                          <a:pt x="167957" y="1439229"/>
                          <a:pt x="156575" y="1419470"/>
                        </a:cubicBezTo>
                        <a:cubicBezTo>
                          <a:pt x="122080" y="1363404"/>
                          <a:pt x="87718" y="1282472"/>
                          <a:pt x="68893" y="1234875"/>
                        </a:cubicBezTo>
                        <a:cubicBezTo>
                          <a:pt x="52426" y="1215910"/>
                          <a:pt x="43260" y="1187053"/>
                          <a:pt x="37578" y="1177586"/>
                        </a:cubicBezTo>
                        <a:cubicBezTo>
                          <a:pt x="30814" y="1153828"/>
                          <a:pt x="33734" y="1133053"/>
                          <a:pt x="25052" y="1107568"/>
                        </a:cubicBezTo>
                        <a:cubicBezTo>
                          <a:pt x="20839" y="1088920"/>
                          <a:pt x="9093" y="1073300"/>
                          <a:pt x="6263" y="1050280"/>
                        </a:cubicBezTo>
                        <a:cubicBezTo>
                          <a:pt x="3710" y="1009068"/>
                          <a:pt x="4871" y="960331"/>
                          <a:pt x="0" y="910243"/>
                        </a:cubicBezTo>
                        <a:cubicBezTo>
                          <a:pt x="9628" y="816648"/>
                          <a:pt x="2204" y="728981"/>
                          <a:pt x="6263" y="649263"/>
                        </a:cubicBezTo>
                        <a:cubicBezTo>
                          <a:pt x="7032" y="624074"/>
                          <a:pt x="20307" y="616861"/>
                          <a:pt x="31315" y="598341"/>
                        </a:cubicBezTo>
                        <a:cubicBezTo>
                          <a:pt x="40428" y="577509"/>
                          <a:pt x="35791" y="563801"/>
                          <a:pt x="43841" y="541053"/>
                        </a:cubicBezTo>
                        <a:cubicBezTo>
                          <a:pt x="46630" y="530534"/>
                          <a:pt x="53298" y="524662"/>
                          <a:pt x="56367" y="515592"/>
                        </a:cubicBezTo>
                        <a:cubicBezTo>
                          <a:pt x="60187" y="501897"/>
                          <a:pt x="67319" y="483461"/>
                          <a:pt x="68893" y="464669"/>
                        </a:cubicBezTo>
                        <a:cubicBezTo>
                          <a:pt x="92661" y="366098"/>
                          <a:pt x="81844" y="445391"/>
                          <a:pt x="87682" y="362824"/>
                        </a:cubicBezTo>
                        <a:cubicBezTo>
                          <a:pt x="89602" y="344341"/>
                          <a:pt x="88746" y="319451"/>
                          <a:pt x="100208" y="299170"/>
                        </a:cubicBezTo>
                        <a:cubicBezTo>
                          <a:pt x="105821" y="289234"/>
                          <a:pt x="103997" y="281881"/>
                          <a:pt x="112734" y="267343"/>
                        </a:cubicBezTo>
                        <a:cubicBezTo>
                          <a:pt x="124279" y="185572"/>
                          <a:pt x="125252" y="196666"/>
                          <a:pt x="112734" y="76383"/>
                        </a:cubicBezTo>
                        <a:cubicBezTo>
                          <a:pt x="113176" y="55154"/>
                          <a:pt x="93547" y="38587"/>
                          <a:pt x="81419" y="19095"/>
                        </a:cubicBezTo>
                        <a:cubicBezTo>
                          <a:pt x="76459" y="14043"/>
                          <a:pt x="72225" y="5247"/>
                          <a:pt x="68893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E65AC1-06DC-223A-1F1A-950082251327}"/>
              </a:ext>
            </a:extLst>
          </p:cNvPr>
          <p:cNvSpPr txBox="1"/>
          <p:nvPr/>
        </p:nvSpPr>
        <p:spPr>
          <a:xfrm>
            <a:off x="8422498" y="4339836"/>
            <a:ext cx="2927093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Standard In-Bunker Guide Housing Assembly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/>
              <a:t>(QIKR will use the same process)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CDD563-6261-E703-07B2-C0EEA5CE56D9}"/>
              </a:ext>
            </a:extLst>
          </p:cNvPr>
          <p:cNvSpPr txBox="1"/>
          <p:nvPr/>
        </p:nvSpPr>
        <p:spPr>
          <a:xfrm>
            <a:off x="8461716" y="6289668"/>
            <a:ext cx="449381" cy="480399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black"/>
                </a:solidFill>
                <a:latin typeface="Arial" charset="0"/>
                <a:cs typeface="Arial" charset="0"/>
              </a:rPr>
              <a:t>D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F24C41-3665-9FE9-7C16-171BEAC03085}"/>
              </a:ext>
            </a:extLst>
          </p:cNvPr>
          <p:cNvSpPr txBox="1"/>
          <p:nvPr/>
        </p:nvSpPr>
        <p:spPr>
          <a:xfrm>
            <a:off x="8859586" y="6328049"/>
            <a:ext cx="243167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/>
              <a:t>Flange and Window covers are installed before transport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DC5A4F1-C3D7-B87E-C769-FD2389E2F69D}"/>
              </a:ext>
            </a:extLst>
          </p:cNvPr>
          <p:cNvCxnSpPr>
            <a:cxnSpLocks/>
          </p:cNvCxnSpPr>
          <p:nvPr/>
        </p:nvCxnSpPr>
        <p:spPr>
          <a:xfrm flipV="1">
            <a:off x="7511216" y="1141434"/>
            <a:ext cx="666478" cy="1746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EE036A3-F079-F72C-523F-9D472F10522F}"/>
              </a:ext>
            </a:extLst>
          </p:cNvPr>
          <p:cNvSpPr txBox="1"/>
          <p:nvPr/>
        </p:nvSpPr>
        <p:spPr>
          <a:xfrm>
            <a:off x="4631830" y="6025992"/>
            <a:ext cx="1713889" cy="2585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/>
              <a:t>Windows installed</a:t>
            </a:r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D65ADE9-E190-C8EB-6E93-77B46D15275C}"/>
              </a:ext>
            </a:extLst>
          </p:cNvPr>
          <p:cNvCxnSpPr>
            <a:cxnSpLocks/>
          </p:cNvCxnSpPr>
          <p:nvPr/>
        </p:nvCxnSpPr>
        <p:spPr>
          <a:xfrm>
            <a:off x="6246751" y="6205905"/>
            <a:ext cx="340120" cy="198272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3750945-73D9-884F-B22B-5F0276E101EB}"/>
              </a:ext>
            </a:extLst>
          </p:cNvPr>
          <p:cNvSpPr txBox="1"/>
          <p:nvPr/>
        </p:nvSpPr>
        <p:spPr>
          <a:xfrm>
            <a:off x="5899213" y="50538"/>
            <a:ext cx="3773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rgbClr val="0000FF"/>
                </a:solidFill>
              </a:rPr>
              <a:t>Slide modified from Cristina Boone &amp; Pete Torres’ presentation:</a:t>
            </a:r>
            <a:br>
              <a:rPr lang="en-US" sz="1000">
                <a:solidFill>
                  <a:srgbClr val="0000FF"/>
                </a:solidFill>
              </a:rPr>
            </a:br>
            <a:r>
              <a:rPr lang="en-US" sz="1000">
                <a:solidFill>
                  <a:srgbClr val="0000FF"/>
                </a:solidFill>
              </a:rPr>
              <a:t>“20241204 STS In-Bunker Guide Housings for Scientists.pptx”</a:t>
            </a:r>
          </a:p>
        </p:txBody>
      </p:sp>
    </p:spTree>
    <p:extLst>
      <p:ext uri="{BB962C8B-B14F-4D97-AF65-F5344CB8AC3E}">
        <p14:creationId xmlns:p14="http://schemas.microsoft.com/office/powerpoint/2010/main" val="1779639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EAACF-32F6-DDF9-F1F4-8C64B4762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796DA0-CC16-24D6-CC11-0F1F873C8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Bunker Wall &amp; Feed-Through Shielding</a:t>
            </a:r>
          </a:p>
        </p:txBody>
      </p:sp>
    </p:spTree>
    <p:extLst>
      <p:ext uri="{BB962C8B-B14F-4D97-AF65-F5344CB8AC3E}">
        <p14:creationId xmlns:p14="http://schemas.microsoft.com/office/powerpoint/2010/main" val="2154935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5ED3E6-5164-2D92-3CCF-44E91F8B3F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3875" y="1304925"/>
            <a:ext cx="4257675" cy="24014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901B36-42B0-8C69-BF1B-869121766020}"/>
              </a:ext>
            </a:extLst>
          </p:cNvPr>
          <p:cNvSpPr txBox="1">
            <a:spLocks/>
          </p:cNvSpPr>
          <p:nvPr/>
        </p:nvSpPr>
        <p:spPr>
          <a:xfrm>
            <a:off x="429767" y="261360"/>
            <a:ext cx="11430000" cy="40539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/>
              <a:t>Bunker Wall – New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600633-B167-7A55-75A2-5D126DBE7DBC}"/>
              </a:ext>
            </a:extLst>
          </p:cNvPr>
          <p:cNvCxnSpPr/>
          <p:nvPr/>
        </p:nvCxnSpPr>
        <p:spPr>
          <a:xfrm>
            <a:off x="1114425" y="933450"/>
            <a:ext cx="0" cy="333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D8D8C41-12F6-2AB3-4626-0773D6D3DF90}"/>
              </a:ext>
            </a:extLst>
          </p:cNvPr>
          <p:cNvCxnSpPr/>
          <p:nvPr/>
        </p:nvCxnSpPr>
        <p:spPr>
          <a:xfrm>
            <a:off x="4139565" y="933450"/>
            <a:ext cx="0" cy="333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8B1AE9-5865-DD1A-F6A0-21CC8BF4A960}"/>
              </a:ext>
            </a:extLst>
          </p:cNvPr>
          <p:cNvCxnSpPr>
            <a:cxnSpLocks/>
          </p:cNvCxnSpPr>
          <p:nvPr/>
        </p:nvCxnSpPr>
        <p:spPr>
          <a:xfrm>
            <a:off x="1114425" y="1082040"/>
            <a:ext cx="3023235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1041A40-F7FA-78EA-C00F-7ED84BEDC82E}"/>
              </a:ext>
            </a:extLst>
          </p:cNvPr>
          <p:cNvSpPr txBox="1"/>
          <p:nvPr/>
        </p:nvSpPr>
        <p:spPr>
          <a:xfrm>
            <a:off x="1457006" y="743605"/>
            <a:ext cx="23617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7’4” = 6’8” bunker wall</a:t>
            </a:r>
            <a:br>
              <a:rPr lang="en-US" sz="1400"/>
            </a:br>
            <a:r>
              <a:rPr lang="en-US" sz="1400"/>
              <a:t>+ 8” cave-side protrusion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34DE87-41FF-CF16-CFF1-2C6B56A69238}"/>
              </a:ext>
            </a:extLst>
          </p:cNvPr>
          <p:cNvSpPr txBox="1"/>
          <p:nvPr/>
        </p:nvSpPr>
        <p:spPr>
          <a:xfrm>
            <a:off x="1114425" y="3163528"/>
            <a:ext cx="1265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QIKR-B</a:t>
            </a:r>
            <a:br>
              <a:rPr lang="en-US"/>
            </a:br>
            <a:r>
              <a:rPr lang="en-US" sz="1400"/>
              <a:t>cross-section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63DC72-5FE8-40A0-9280-66184325AD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0543" y="556793"/>
            <a:ext cx="2225992" cy="24152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4F927AC-37D4-9531-9DD5-7118D76B29D1}"/>
              </a:ext>
            </a:extLst>
          </p:cNvPr>
          <p:cNvSpPr txBox="1"/>
          <p:nvPr/>
        </p:nvSpPr>
        <p:spPr>
          <a:xfrm>
            <a:off x="5253377" y="172816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/>
              <a:t>Exterior bunker wall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612C4B-DD56-8A1F-34BC-BE4746C14761}"/>
              </a:ext>
            </a:extLst>
          </p:cNvPr>
          <p:cNvSpPr txBox="1"/>
          <p:nvPr/>
        </p:nvSpPr>
        <p:spPr>
          <a:xfrm>
            <a:off x="5024778" y="661601"/>
            <a:ext cx="661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QIKR-U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49FCDD-09ED-DC92-BB3B-614D3F875D1B}"/>
              </a:ext>
            </a:extLst>
          </p:cNvPr>
          <p:cNvSpPr txBox="1"/>
          <p:nvPr/>
        </p:nvSpPr>
        <p:spPr>
          <a:xfrm>
            <a:off x="6412861" y="2886529"/>
            <a:ext cx="661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QIKR-L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DA20CC-E152-7DEC-1F3D-6427488E3DEA}"/>
              </a:ext>
            </a:extLst>
          </p:cNvPr>
          <p:cNvSpPr txBox="1"/>
          <p:nvPr/>
        </p:nvSpPr>
        <p:spPr>
          <a:xfrm>
            <a:off x="5116542" y="2681338"/>
            <a:ext cx="1028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Cave-side protrusion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7B8B667-B17C-FD72-DAF7-E4D6233E9A9A}"/>
              </a:ext>
            </a:extLst>
          </p:cNvPr>
          <p:cNvCxnSpPr>
            <a:cxnSpLocks/>
          </p:cNvCxnSpPr>
          <p:nvPr/>
        </p:nvCxnSpPr>
        <p:spPr>
          <a:xfrm>
            <a:off x="5630654" y="883797"/>
            <a:ext cx="465346" cy="5259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ABE58F5-F2A3-5970-749F-060B244EF82A}"/>
              </a:ext>
            </a:extLst>
          </p:cNvPr>
          <p:cNvCxnSpPr>
            <a:cxnSpLocks/>
          </p:cNvCxnSpPr>
          <p:nvPr/>
        </p:nvCxnSpPr>
        <p:spPr>
          <a:xfrm flipH="1" flipV="1">
            <a:off x="6545580" y="2247900"/>
            <a:ext cx="175260" cy="6386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801B9F-C7C1-E4B0-D7F2-0E51A1E8276D}"/>
              </a:ext>
            </a:extLst>
          </p:cNvPr>
          <p:cNvCxnSpPr>
            <a:cxnSpLocks/>
          </p:cNvCxnSpPr>
          <p:nvPr/>
        </p:nvCxnSpPr>
        <p:spPr>
          <a:xfrm flipV="1">
            <a:off x="6019535" y="2331720"/>
            <a:ext cx="228865" cy="4977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D8223C9-2134-A5A1-4E48-06E968F290F2}"/>
              </a:ext>
            </a:extLst>
          </p:cNvPr>
          <p:cNvSpPr txBox="1"/>
          <p:nvPr/>
        </p:nvSpPr>
        <p:spPr>
          <a:xfrm>
            <a:off x="8285528" y="187461"/>
            <a:ext cx="3207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/>
              <a:t>Standard guide and shielding</a:t>
            </a:r>
          </a:p>
        </p:txBody>
      </p:sp>
      <p:pic>
        <p:nvPicPr>
          <p:cNvPr id="35" name="Content Placeholder 5">
            <a:extLst>
              <a:ext uri="{FF2B5EF4-FFF2-40B4-BE49-F238E27FC236}">
                <a16:creationId xmlns:a16="http://schemas.microsoft.com/office/drawing/2014/main" id="{9A2CFA8F-7206-098B-FE9E-3F359F446B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9044" y="757579"/>
            <a:ext cx="3315913" cy="267142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675A214-DEAE-8847-8485-4A9928EF0F52}"/>
              </a:ext>
            </a:extLst>
          </p:cNvPr>
          <p:cNvSpPr txBox="1"/>
          <p:nvPr/>
        </p:nvSpPr>
        <p:spPr>
          <a:xfrm>
            <a:off x="2800232" y="4122420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Grout layer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4A9EBD-EBE8-0D01-321C-D00DC80C2A83}"/>
              </a:ext>
            </a:extLst>
          </p:cNvPr>
          <p:cNvSpPr txBox="1"/>
          <p:nvPr/>
        </p:nvSpPr>
        <p:spPr>
          <a:xfrm>
            <a:off x="3562283" y="3878356"/>
            <a:ext cx="864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Baseplate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EED4D6-4E07-5F92-DB2B-823DC581F3D1}"/>
              </a:ext>
            </a:extLst>
          </p:cNvPr>
          <p:cNvSpPr txBox="1"/>
          <p:nvPr/>
        </p:nvSpPr>
        <p:spPr>
          <a:xfrm>
            <a:off x="455164" y="3915714"/>
            <a:ext cx="1681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Sled on Hilman rollers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AC5FBC-D283-C33A-06A5-09EFC04F525A}"/>
              </a:ext>
            </a:extLst>
          </p:cNvPr>
          <p:cNvSpPr txBox="1"/>
          <p:nvPr/>
        </p:nvSpPr>
        <p:spPr>
          <a:xfrm>
            <a:off x="1376654" y="4310102"/>
            <a:ext cx="137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Lower and upper shielding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D73B2E3-8F20-7D2A-1773-D785A8F82711}"/>
              </a:ext>
            </a:extLst>
          </p:cNvPr>
          <p:cNvCxnSpPr>
            <a:cxnSpLocks/>
            <a:stCxn id="36" idx="0"/>
          </p:cNvCxnSpPr>
          <p:nvPr/>
        </p:nvCxnSpPr>
        <p:spPr>
          <a:xfrm flipV="1">
            <a:off x="3263661" y="2943522"/>
            <a:ext cx="198396" cy="117889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F584134-7495-4B73-0ABA-9D1824BAC009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3672534" y="2855119"/>
            <a:ext cx="321919" cy="1023237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6E09FFC-B01F-2C87-7D68-800DF9778084}"/>
              </a:ext>
            </a:extLst>
          </p:cNvPr>
          <p:cNvCxnSpPr>
            <a:cxnSpLocks/>
          </p:cNvCxnSpPr>
          <p:nvPr/>
        </p:nvCxnSpPr>
        <p:spPr>
          <a:xfrm flipV="1">
            <a:off x="2562229" y="1944700"/>
            <a:ext cx="644281" cy="236540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22582DE-A090-23EB-C5B0-DE79703CFF9F}"/>
              </a:ext>
            </a:extLst>
          </p:cNvPr>
          <p:cNvCxnSpPr>
            <a:cxnSpLocks/>
          </p:cNvCxnSpPr>
          <p:nvPr/>
        </p:nvCxnSpPr>
        <p:spPr>
          <a:xfrm flipV="1">
            <a:off x="2625073" y="2618191"/>
            <a:ext cx="652061" cy="1691911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D0E9D03-8564-EA91-5AD7-4A9C6DFE3AF5}"/>
              </a:ext>
            </a:extLst>
          </p:cNvPr>
          <p:cNvCxnSpPr>
            <a:cxnSpLocks/>
          </p:cNvCxnSpPr>
          <p:nvPr/>
        </p:nvCxnSpPr>
        <p:spPr>
          <a:xfrm flipV="1">
            <a:off x="2083045" y="2735580"/>
            <a:ext cx="544120" cy="1281275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75EB6EAC-B5A6-7624-534C-682A313E96AA}"/>
              </a:ext>
            </a:extLst>
          </p:cNvPr>
          <p:cNvSpPr txBox="1"/>
          <p:nvPr/>
        </p:nvSpPr>
        <p:spPr>
          <a:xfrm>
            <a:off x="9780204" y="3405690"/>
            <a:ext cx="864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Baseplate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F808957-C81D-60FD-C652-A181F0BC9F43}"/>
              </a:ext>
            </a:extLst>
          </p:cNvPr>
          <p:cNvSpPr txBox="1"/>
          <p:nvPr/>
        </p:nvSpPr>
        <p:spPr>
          <a:xfrm>
            <a:off x="7944950" y="3290500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Sled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A89FBBF-6EAF-524F-E704-C0B8D89A9D24}"/>
              </a:ext>
            </a:extLst>
          </p:cNvPr>
          <p:cNvSpPr txBox="1"/>
          <p:nvPr/>
        </p:nvSpPr>
        <p:spPr>
          <a:xfrm>
            <a:off x="7879506" y="1733978"/>
            <a:ext cx="1373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Upper shielding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2EE121D-1778-BB1D-6D3B-6C7AF000EB6E}"/>
              </a:ext>
            </a:extLst>
          </p:cNvPr>
          <p:cNvSpPr txBox="1"/>
          <p:nvPr/>
        </p:nvSpPr>
        <p:spPr>
          <a:xfrm>
            <a:off x="7616596" y="3609803"/>
            <a:ext cx="1135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Hilman rollers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5F69BB6-B7F6-D6B4-FE3A-1120A6C05F94}"/>
              </a:ext>
            </a:extLst>
          </p:cNvPr>
          <p:cNvCxnSpPr>
            <a:cxnSpLocks/>
          </p:cNvCxnSpPr>
          <p:nvPr/>
        </p:nvCxnSpPr>
        <p:spPr>
          <a:xfrm flipV="1">
            <a:off x="8368739" y="2984843"/>
            <a:ext cx="271245" cy="305657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BE1489D-C1B0-ED02-8FB0-078009682979}"/>
              </a:ext>
            </a:extLst>
          </p:cNvPr>
          <p:cNvCxnSpPr>
            <a:cxnSpLocks/>
          </p:cNvCxnSpPr>
          <p:nvPr/>
        </p:nvCxnSpPr>
        <p:spPr>
          <a:xfrm flipV="1">
            <a:off x="8660289" y="3252882"/>
            <a:ext cx="508392" cy="381409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485FC867-8476-E3CB-3DA6-4F85F6F93008}"/>
              </a:ext>
            </a:extLst>
          </p:cNvPr>
          <p:cNvSpPr txBox="1"/>
          <p:nvPr/>
        </p:nvSpPr>
        <p:spPr>
          <a:xfrm>
            <a:off x="8826004" y="3752262"/>
            <a:ext cx="1373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Lower shielding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378127-CFB6-FEC8-091A-38C7A6105577}"/>
              </a:ext>
            </a:extLst>
          </p:cNvPr>
          <p:cNvCxnSpPr>
            <a:cxnSpLocks/>
            <a:stCxn id="70" idx="0"/>
          </p:cNvCxnSpPr>
          <p:nvPr/>
        </p:nvCxnSpPr>
        <p:spPr>
          <a:xfrm flipV="1">
            <a:off x="9512735" y="2886529"/>
            <a:ext cx="320191" cy="86573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785D55F-6427-7F96-D6D0-46A5C70DDA93}"/>
              </a:ext>
            </a:extLst>
          </p:cNvPr>
          <p:cNvCxnSpPr>
            <a:cxnSpLocks/>
            <a:stCxn id="62" idx="0"/>
          </p:cNvCxnSpPr>
          <p:nvPr/>
        </p:nvCxnSpPr>
        <p:spPr>
          <a:xfrm flipH="1" flipV="1">
            <a:off x="10091231" y="3179569"/>
            <a:ext cx="121143" cy="226121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40D062D-CF2A-52A2-7E0C-FAB5A113B77B}"/>
              </a:ext>
            </a:extLst>
          </p:cNvPr>
          <p:cNvCxnSpPr>
            <a:cxnSpLocks/>
          </p:cNvCxnSpPr>
          <p:nvPr/>
        </p:nvCxnSpPr>
        <p:spPr>
          <a:xfrm flipV="1">
            <a:off x="8857341" y="1347809"/>
            <a:ext cx="251464" cy="39463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ontent Placeholder 3">
            <a:extLst>
              <a:ext uri="{FF2B5EF4-FFF2-40B4-BE49-F238E27FC236}">
                <a16:creationId xmlns:a16="http://schemas.microsoft.com/office/drawing/2014/main" id="{9E4B035C-C637-C3B2-F4CB-899C3E1C730B}"/>
              </a:ext>
            </a:extLst>
          </p:cNvPr>
          <p:cNvSpPr txBox="1">
            <a:spLocks/>
          </p:cNvSpPr>
          <p:nvPr/>
        </p:nvSpPr>
        <p:spPr>
          <a:xfrm>
            <a:off x="545972" y="5079633"/>
            <a:ext cx="11430000" cy="12770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QIKR follows the standard design for bunker wall shielding and chicanes (steel)</a:t>
            </a:r>
          </a:p>
          <a:p>
            <a:pPr lvl="1"/>
            <a:r>
              <a:rPr lang="en-US" sz="1200">
                <a:latin typeface="+mn-lt"/>
              </a:rPr>
              <a:t>Shielding is layered with no nominal gaps between layers, each section of shielding is staggered relative to the next to prevent streaming paths</a:t>
            </a:r>
          </a:p>
          <a:p>
            <a:pPr lvl="1"/>
            <a:r>
              <a:rPr lang="en-US" sz="1200">
                <a:latin typeface="+mn-lt"/>
              </a:rPr>
              <a:t>The feedthrough frame is wider on the bunker side than on the cave side to provide an anti-streaming chicane</a:t>
            </a:r>
          </a:p>
          <a:p>
            <a:pPr lvl="1"/>
            <a:r>
              <a:rPr lang="en-US" sz="1200">
                <a:latin typeface="+mn-lt"/>
              </a:rPr>
              <a:t>Gaps are cut into the center of the shielding to fit the guide and its anti-streaming bands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768F04E-3660-2BAE-1D43-3075260C82F1}"/>
              </a:ext>
            </a:extLst>
          </p:cNvPr>
          <p:cNvSpPr txBox="1"/>
          <p:nvPr/>
        </p:nvSpPr>
        <p:spPr>
          <a:xfrm>
            <a:off x="4415928" y="4056011"/>
            <a:ext cx="1373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Embedded frame supplied by CF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A4EB7B94-D491-7064-4944-76CAC75390E3}"/>
              </a:ext>
            </a:extLst>
          </p:cNvPr>
          <p:cNvCxnSpPr>
            <a:cxnSpLocks/>
          </p:cNvCxnSpPr>
          <p:nvPr/>
        </p:nvCxnSpPr>
        <p:spPr>
          <a:xfrm flipH="1" flipV="1">
            <a:off x="3875998" y="2979644"/>
            <a:ext cx="695028" cy="1076367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31165388-573A-6CC9-1E1B-C73F208EFACF}"/>
              </a:ext>
            </a:extLst>
          </p:cNvPr>
          <p:cNvSpPr txBox="1"/>
          <p:nvPr/>
        </p:nvSpPr>
        <p:spPr>
          <a:xfrm>
            <a:off x="7305429" y="562173"/>
            <a:ext cx="2241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Shielding mating surfaces are staggered between sections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F2484E2-2C58-E75F-AE12-A42058016F22}"/>
              </a:ext>
            </a:extLst>
          </p:cNvPr>
          <p:cNvCxnSpPr>
            <a:cxnSpLocks/>
          </p:cNvCxnSpPr>
          <p:nvPr/>
        </p:nvCxnSpPr>
        <p:spPr>
          <a:xfrm>
            <a:off x="9441487" y="852629"/>
            <a:ext cx="819319" cy="520457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1AF64CCF-01EC-F769-4C0E-A21CC52D1E97}"/>
              </a:ext>
            </a:extLst>
          </p:cNvPr>
          <p:cNvSpPr txBox="1"/>
          <p:nvPr/>
        </p:nvSpPr>
        <p:spPr>
          <a:xfrm>
            <a:off x="10820162" y="3252882"/>
            <a:ext cx="118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Anti-streaming</a:t>
            </a:r>
            <a:br>
              <a:rPr lang="en-US" sz="1200">
                <a:solidFill>
                  <a:srgbClr val="0000FF"/>
                </a:solidFill>
              </a:rPr>
            </a:br>
            <a:r>
              <a:rPr lang="en-US" sz="1200">
                <a:solidFill>
                  <a:srgbClr val="0000FF"/>
                </a:solidFill>
              </a:rPr>
              <a:t>bands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5A8B43C0-FE9B-4BF2-539B-E7EAFE885E65}"/>
              </a:ext>
            </a:extLst>
          </p:cNvPr>
          <p:cNvCxnSpPr>
            <a:cxnSpLocks/>
          </p:cNvCxnSpPr>
          <p:nvPr/>
        </p:nvCxnSpPr>
        <p:spPr>
          <a:xfrm flipH="1" flipV="1">
            <a:off x="10151802" y="2241192"/>
            <a:ext cx="803906" cy="95455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B9092F73-4D58-0BD0-E0CC-C9B6FC60F2F1}"/>
              </a:ext>
            </a:extLst>
          </p:cNvPr>
          <p:cNvCxnSpPr>
            <a:cxnSpLocks/>
          </p:cNvCxnSpPr>
          <p:nvPr/>
        </p:nvCxnSpPr>
        <p:spPr>
          <a:xfrm flipH="1" flipV="1">
            <a:off x="10921356" y="2025094"/>
            <a:ext cx="94923" cy="117064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F5DEA500-894D-B4B2-927A-AFC8C44E4EB0}"/>
              </a:ext>
            </a:extLst>
          </p:cNvPr>
          <p:cNvSpPr txBox="1"/>
          <p:nvPr/>
        </p:nvSpPr>
        <p:spPr>
          <a:xfrm>
            <a:off x="6852132" y="4153223"/>
            <a:ext cx="1702207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/>
              <a:t>Current Design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D8A8C2C-8D8F-73FF-3D45-72799B861690}"/>
              </a:ext>
            </a:extLst>
          </p:cNvPr>
          <p:cNvSpPr txBox="1"/>
          <p:nvPr/>
        </p:nvSpPr>
        <p:spPr>
          <a:xfrm>
            <a:off x="8914485" y="4147299"/>
            <a:ext cx="321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000000"/>
                </a:solidFill>
              </a:rPr>
              <a:t>Screenshot taken from Cristina Boone &amp; Pete Torres’ presentation:</a:t>
            </a:r>
            <a:br>
              <a:rPr lang="en-US" sz="800">
                <a:solidFill>
                  <a:srgbClr val="000000"/>
                </a:solidFill>
              </a:rPr>
            </a:br>
            <a:r>
              <a:rPr lang="en-US" sz="800">
                <a:solidFill>
                  <a:srgbClr val="000000"/>
                </a:solidFill>
              </a:rPr>
              <a:t>“20241204 STS In-Bunker Guide Housings for Scientists.pptx”</a:t>
            </a:r>
          </a:p>
        </p:txBody>
      </p:sp>
    </p:spTree>
    <p:extLst>
      <p:ext uri="{BB962C8B-B14F-4D97-AF65-F5344CB8AC3E}">
        <p14:creationId xmlns:p14="http://schemas.microsoft.com/office/powerpoint/2010/main" val="1264571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69AE2E2-CB04-8C2C-397E-D7F397F3EA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3569" y="882692"/>
            <a:ext cx="4565223" cy="3615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2A179B-4770-0527-6F4E-E0B21813548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929" y="1982624"/>
            <a:ext cx="4365100" cy="34151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139E01B-C7E0-CA10-2AA0-60B9A84E402E}"/>
              </a:ext>
            </a:extLst>
          </p:cNvPr>
          <p:cNvSpPr txBox="1">
            <a:spLocks/>
          </p:cNvSpPr>
          <p:nvPr/>
        </p:nvSpPr>
        <p:spPr>
          <a:xfrm>
            <a:off x="429767" y="261360"/>
            <a:ext cx="11430000" cy="40539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/>
              <a:t>Bunker Wall – Shielding &amp; Cable Channels Used in Analysis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99C6E4-F6AF-1478-633F-766FC6DC8767}"/>
              </a:ext>
            </a:extLst>
          </p:cNvPr>
          <p:cNvSpPr txBox="1"/>
          <p:nvPr/>
        </p:nvSpPr>
        <p:spPr>
          <a:xfrm>
            <a:off x="11028792" y="2642225"/>
            <a:ext cx="880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Stepped Cable Passages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145C15-6B91-B64D-A877-74FB918BC946}"/>
              </a:ext>
            </a:extLst>
          </p:cNvPr>
          <p:cNvCxnSpPr>
            <a:cxnSpLocks/>
          </p:cNvCxnSpPr>
          <p:nvPr/>
        </p:nvCxnSpPr>
        <p:spPr>
          <a:xfrm flipH="1" flipV="1">
            <a:off x="10144207" y="1926862"/>
            <a:ext cx="956780" cy="76371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CACD63F-CCAF-B1DC-0870-F2174DA6B276}"/>
              </a:ext>
            </a:extLst>
          </p:cNvPr>
          <p:cNvSpPr txBox="1"/>
          <p:nvPr/>
        </p:nvSpPr>
        <p:spPr>
          <a:xfrm>
            <a:off x="9965133" y="3980731"/>
            <a:ext cx="1943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Cable Passages removed from the inner sides to avoid overlap with monolith optics insert streaming neutrons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DB62A90-E73A-CF0E-5EC1-7B27265742DA}"/>
              </a:ext>
            </a:extLst>
          </p:cNvPr>
          <p:cNvCxnSpPr>
            <a:cxnSpLocks/>
          </p:cNvCxnSpPr>
          <p:nvPr/>
        </p:nvCxnSpPr>
        <p:spPr>
          <a:xfrm flipH="1" flipV="1">
            <a:off x="9261807" y="3231886"/>
            <a:ext cx="956780" cy="76371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B0B700-3E31-680F-5BBE-246AE993CC1F}"/>
              </a:ext>
            </a:extLst>
          </p:cNvPr>
          <p:cNvCxnSpPr>
            <a:cxnSpLocks/>
          </p:cNvCxnSpPr>
          <p:nvPr/>
        </p:nvCxnSpPr>
        <p:spPr>
          <a:xfrm flipH="1" flipV="1">
            <a:off x="9665817" y="2360205"/>
            <a:ext cx="552770" cy="1587044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4B10315-92A8-EE52-B202-ABA23A5C3087}"/>
              </a:ext>
            </a:extLst>
          </p:cNvPr>
          <p:cNvSpPr txBox="1"/>
          <p:nvPr/>
        </p:nvSpPr>
        <p:spPr>
          <a:xfrm>
            <a:off x="4789292" y="952362"/>
            <a:ext cx="1878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Stepped frame and shielding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2D3265E-148E-3B67-3CB8-B19C011668F3}"/>
              </a:ext>
            </a:extLst>
          </p:cNvPr>
          <p:cNvCxnSpPr>
            <a:cxnSpLocks/>
          </p:cNvCxnSpPr>
          <p:nvPr/>
        </p:nvCxnSpPr>
        <p:spPr>
          <a:xfrm>
            <a:off x="6391374" y="1299382"/>
            <a:ext cx="1785737" cy="307227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02826A1-B564-1F71-5B4A-D02A8CE828B6}"/>
              </a:ext>
            </a:extLst>
          </p:cNvPr>
          <p:cNvCxnSpPr>
            <a:cxnSpLocks/>
          </p:cNvCxnSpPr>
          <p:nvPr/>
        </p:nvCxnSpPr>
        <p:spPr>
          <a:xfrm>
            <a:off x="6307674" y="1392412"/>
            <a:ext cx="892869" cy="1313923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B106425-85F2-4567-98BB-E279D0466374}"/>
              </a:ext>
            </a:extLst>
          </p:cNvPr>
          <p:cNvCxnSpPr>
            <a:cxnSpLocks/>
          </p:cNvCxnSpPr>
          <p:nvPr/>
        </p:nvCxnSpPr>
        <p:spPr>
          <a:xfrm flipH="1">
            <a:off x="3364010" y="1153956"/>
            <a:ext cx="1590019" cy="828668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D1A0B1F-E3C5-8D51-08C3-EB95B6858E4D}"/>
              </a:ext>
            </a:extLst>
          </p:cNvPr>
          <p:cNvSpPr txBox="1"/>
          <p:nvPr/>
        </p:nvSpPr>
        <p:spPr>
          <a:xfrm>
            <a:off x="91922" y="1982624"/>
            <a:ext cx="1540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Solid shielding (not layered), chicaned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BEC3D9A-0BC3-59D7-EFD8-42364DD6AA33}"/>
              </a:ext>
            </a:extLst>
          </p:cNvPr>
          <p:cNvCxnSpPr>
            <a:cxnSpLocks/>
          </p:cNvCxnSpPr>
          <p:nvPr/>
        </p:nvCxnSpPr>
        <p:spPr>
          <a:xfrm>
            <a:off x="1561303" y="2163670"/>
            <a:ext cx="1301647" cy="478555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7379545-F2D5-A8F6-D5B8-7EE814B38B4C}"/>
              </a:ext>
            </a:extLst>
          </p:cNvPr>
          <p:cNvCxnSpPr>
            <a:cxnSpLocks/>
          </p:cNvCxnSpPr>
          <p:nvPr/>
        </p:nvCxnSpPr>
        <p:spPr>
          <a:xfrm>
            <a:off x="1557347" y="2247544"/>
            <a:ext cx="1409549" cy="906183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537091A-629B-5691-996F-6127C6CCDAFF}"/>
              </a:ext>
            </a:extLst>
          </p:cNvPr>
          <p:cNvCxnSpPr>
            <a:cxnSpLocks/>
          </p:cNvCxnSpPr>
          <p:nvPr/>
        </p:nvCxnSpPr>
        <p:spPr>
          <a:xfrm>
            <a:off x="588929" y="2444289"/>
            <a:ext cx="1183766" cy="1942441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9011031-6A95-94ED-5721-6078004F4C27}"/>
              </a:ext>
            </a:extLst>
          </p:cNvPr>
          <p:cNvCxnSpPr>
            <a:cxnSpLocks/>
          </p:cNvCxnSpPr>
          <p:nvPr/>
        </p:nvCxnSpPr>
        <p:spPr>
          <a:xfrm>
            <a:off x="516734" y="2444289"/>
            <a:ext cx="1320612" cy="2450273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874B86F-07CB-F30E-2628-2EECD8AD5BFC}"/>
              </a:ext>
            </a:extLst>
          </p:cNvPr>
          <p:cNvSpPr txBox="1"/>
          <p:nvPr/>
        </p:nvSpPr>
        <p:spPr>
          <a:xfrm>
            <a:off x="4077422" y="4022209"/>
            <a:ext cx="1540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Similar baseplate, sled, rollers, grout layer (not shown)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2FB8805-ED11-36E9-F9F8-1880BC62732B}"/>
              </a:ext>
            </a:extLst>
          </p:cNvPr>
          <p:cNvCxnSpPr>
            <a:cxnSpLocks/>
          </p:cNvCxnSpPr>
          <p:nvPr/>
        </p:nvCxnSpPr>
        <p:spPr>
          <a:xfrm flipH="1" flipV="1">
            <a:off x="4335531" y="3613741"/>
            <a:ext cx="235402" cy="381855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916900A-02B0-6CDA-B6E5-3A0DA2265162}"/>
              </a:ext>
            </a:extLst>
          </p:cNvPr>
          <p:cNvCxnSpPr>
            <a:cxnSpLocks/>
          </p:cNvCxnSpPr>
          <p:nvPr/>
        </p:nvCxnSpPr>
        <p:spPr>
          <a:xfrm flipH="1">
            <a:off x="3822377" y="4742916"/>
            <a:ext cx="513154" cy="463962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3">
            <a:extLst>
              <a:ext uri="{FF2B5EF4-FFF2-40B4-BE49-F238E27FC236}">
                <a16:creationId xmlns:a16="http://schemas.microsoft.com/office/drawing/2014/main" id="{C28F6F98-4732-0A09-13A5-2FE2B441882E}"/>
              </a:ext>
            </a:extLst>
          </p:cNvPr>
          <p:cNvSpPr txBox="1">
            <a:spLocks/>
          </p:cNvSpPr>
          <p:nvPr/>
        </p:nvSpPr>
        <p:spPr>
          <a:xfrm>
            <a:off x="4503634" y="5183980"/>
            <a:ext cx="7339778" cy="15241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The current standard design was based on the one shown here, which was used in QIKR’s neutronic analysis… the current standard design is expected to have a similar neutronic performance</a:t>
            </a:r>
          </a:p>
          <a:p>
            <a:r>
              <a:rPr lang="en-US" sz="1600"/>
              <a:t>The standard design has the inner cable passages in place.  QIKR may remove those again, but the new optics insert may help eliminate the need for that</a:t>
            </a:r>
          </a:p>
        </p:txBody>
      </p:sp>
    </p:spTree>
    <p:extLst>
      <p:ext uri="{BB962C8B-B14F-4D97-AF65-F5344CB8AC3E}">
        <p14:creationId xmlns:p14="http://schemas.microsoft.com/office/powerpoint/2010/main" val="3247805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4D51B3F-0805-B471-ED4A-BE1DFE0E3775}"/>
              </a:ext>
            </a:extLst>
          </p:cNvPr>
          <p:cNvSpPr txBox="1">
            <a:spLocks/>
          </p:cNvSpPr>
          <p:nvPr/>
        </p:nvSpPr>
        <p:spPr>
          <a:xfrm>
            <a:off x="429767" y="261360"/>
            <a:ext cx="11430000" cy="40539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/>
              <a:t>Bunker Wall – Cable Channels (New)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85106C7C-FDE7-45BD-C61D-CEA24A16F9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363" y="821350"/>
            <a:ext cx="4370272" cy="3805237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998D71B4-F146-ECCC-FB74-52854598C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15" y="911225"/>
            <a:ext cx="4373907" cy="4130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AF6128-13A3-C08C-8830-C5644191EDE7}"/>
              </a:ext>
            </a:extLst>
          </p:cNvPr>
          <p:cNvSpPr txBox="1"/>
          <p:nvPr/>
        </p:nvSpPr>
        <p:spPr>
          <a:xfrm>
            <a:off x="10353035" y="3843279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Smaller Cable Passages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56ED8FC-20BC-A75A-F2E3-FC838F68A28A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6469308" y="3216846"/>
            <a:ext cx="3883727" cy="764933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24E21EA-75A3-856F-84C4-9454C9571EC9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6469308" y="2642743"/>
            <a:ext cx="3883727" cy="1339036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93950F8-53CD-5346-137A-ADE71627ECD5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8914075" y="3269176"/>
            <a:ext cx="1438960" cy="712603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88C856-FFC5-42A7-CDE9-B50D801EADE4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8914075" y="2690573"/>
            <a:ext cx="1438960" cy="1291206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77425B-0483-776B-05E8-D202C2A1A8D8}"/>
              </a:ext>
            </a:extLst>
          </p:cNvPr>
          <p:cNvSpPr txBox="1"/>
          <p:nvPr/>
        </p:nvSpPr>
        <p:spPr>
          <a:xfrm>
            <a:off x="10353035" y="4555881"/>
            <a:ext cx="1760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Larger Cable Passages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AECBEF4-A898-C82F-683E-F03F5AF9F8F9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6469308" y="3981778"/>
            <a:ext cx="3883727" cy="712603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ECFDC8-0BBE-1296-7197-6121AACB4A64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8914075" y="3981778"/>
            <a:ext cx="1438960" cy="712603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2806FA8-E5D4-0E1C-8A61-4CD4FE3F859F}"/>
              </a:ext>
            </a:extLst>
          </p:cNvPr>
          <p:cNvSpPr txBox="1"/>
          <p:nvPr/>
        </p:nvSpPr>
        <p:spPr>
          <a:xfrm>
            <a:off x="5133195" y="821350"/>
            <a:ext cx="801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Cable Passage Covers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271E13-3785-A592-82F7-E4EEEA5B90F2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5934401" y="1144516"/>
            <a:ext cx="1346199" cy="1370084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22D0975-276D-9C1C-C654-49C2B6CAFF52}"/>
              </a:ext>
            </a:extLst>
          </p:cNvPr>
          <p:cNvSpPr txBox="1"/>
          <p:nvPr/>
        </p:nvSpPr>
        <p:spPr>
          <a:xfrm>
            <a:off x="1766970" y="911225"/>
            <a:ext cx="801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QIKR-U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8BD3B0-D3CA-12A9-C063-E4D4E9433190}"/>
              </a:ext>
            </a:extLst>
          </p:cNvPr>
          <p:cNvSpPr txBox="1"/>
          <p:nvPr/>
        </p:nvSpPr>
        <p:spPr>
          <a:xfrm>
            <a:off x="286550" y="2439557"/>
            <a:ext cx="801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QIKR-L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33B93A-170F-8B4A-DA44-792CABBDF59F}"/>
              </a:ext>
            </a:extLst>
          </p:cNvPr>
          <p:cNvSpPr txBox="1"/>
          <p:nvPr/>
        </p:nvSpPr>
        <p:spPr>
          <a:xfrm>
            <a:off x="3831591" y="3473947"/>
            <a:ext cx="1702207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/>
              <a:t>Current Design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672CC-8907-EC65-B8B2-F27511091EF7}"/>
              </a:ext>
            </a:extLst>
          </p:cNvPr>
          <p:cNvSpPr txBox="1"/>
          <p:nvPr/>
        </p:nvSpPr>
        <p:spPr>
          <a:xfrm>
            <a:off x="8411171" y="167846"/>
            <a:ext cx="3268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000000"/>
                </a:solidFill>
              </a:rPr>
              <a:t>Screenshots taken from Cristina Boone &amp; Pete Torres’ presentation:</a:t>
            </a:r>
            <a:br>
              <a:rPr lang="en-US" sz="800">
                <a:solidFill>
                  <a:srgbClr val="000000"/>
                </a:solidFill>
              </a:rPr>
            </a:br>
            <a:r>
              <a:rPr lang="en-US" sz="800">
                <a:solidFill>
                  <a:srgbClr val="000000"/>
                </a:solidFill>
              </a:rPr>
              <a:t>“20241204 STS In-Bunker Guide Housings for Scientists.pptx”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6142C1-CB27-66EE-7781-80AF634A07C9}"/>
              </a:ext>
            </a:extLst>
          </p:cNvPr>
          <p:cNvSpPr txBox="1"/>
          <p:nvPr/>
        </p:nvSpPr>
        <p:spPr>
          <a:xfrm>
            <a:off x="5536782" y="5013038"/>
            <a:ext cx="5044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Cable Passages are stepped in “y” to avoid streaming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50EDC1C-BC88-F4AB-1B87-4EA9DD042E4D}"/>
              </a:ext>
            </a:extLst>
          </p:cNvPr>
          <p:cNvCxnSpPr/>
          <p:nvPr/>
        </p:nvCxnSpPr>
        <p:spPr>
          <a:xfrm flipV="1">
            <a:off x="10502781" y="2085737"/>
            <a:ext cx="0" cy="8359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D8935E5-7413-7922-55B0-296C48D47810}"/>
              </a:ext>
            </a:extLst>
          </p:cNvPr>
          <p:cNvSpPr txBox="1"/>
          <p:nvPr/>
        </p:nvSpPr>
        <p:spPr>
          <a:xfrm>
            <a:off x="10355946" y="1738218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FC3405-92FE-2AC0-CAA3-8C41954A7EFC}"/>
              </a:ext>
            </a:extLst>
          </p:cNvPr>
          <p:cNvSpPr txBox="1"/>
          <p:nvPr/>
        </p:nvSpPr>
        <p:spPr>
          <a:xfrm>
            <a:off x="1534047" y="4781679"/>
            <a:ext cx="3376198" cy="1477328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New design is very similar to the old design.  Rather than remove the inner cable channels though, QIKR would fill them with steel</a:t>
            </a:r>
          </a:p>
        </p:txBody>
      </p:sp>
    </p:spTree>
    <p:extLst>
      <p:ext uri="{BB962C8B-B14F-4D97-AF65-F5344CB8AC3E}">
        <p14:creationId xmlns:p14="http://schemas.microsoft.com/office/powerpoint/2010/main" val="2151018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8C3D36-DC86-4DCE-5C21-379DF1C0AD93}"/>
              </a:ext>
            </a:extLst>
          </p:cNvPr>
          <p:cNvSpPr/>
          <p:nvPr/>
        </p:nvSpPr>
        <p:spPr>
          <a:xfrm>
            <a:off x="137454" y="6286500"/>
            <a:ext cx="1526246" cy="520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20C3D5D-DAF7-C19D-F69D-011F14C74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6DBBCF6-84BA-F8DD-4166-83C004983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146267"/>
            <a:ext cx="11315194" cy="534660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Model Changes Following Neutronic Analysis</a:t>
            </a:r>
          </a:p>
          <a:p>
            <a:pPr marL="971550" lvl="1" indent="-285750"/>
            <a:r>
              <a:rPr lang="en-US" sz="2000" dirty="0"/>
              <a:t>Target Area Shielding</a:t>
            </a:r>
          </a:p>
          <a:p>
            <a:pPr marL="971550" lvl="1" indent="-285750"/>
            <a:r>
              <a:rPr lang="en-US" sz="2000" dirty="0"/>
              <a:t>Monolith Optics Insert</a:t>
            </a:r>
          </a:p>
          <a:p>
            <a:pPr marL="971550" lvl="1" indent="-285750"/>
            <a:r>
              <a:rPr lang="en-US" sz="2000" dirty="0"/>
              <a:t>Bunker Feed-Through Shielding</a:t>
            </a:r>
          </a:p>
          <a:p>
            <a:pPr marL="971550" lvl="1" indent="-285750"/>
            <a:r>
              <a:rPr lang="en-US" sz="2000" dirty="0"/>
              <a:t>Cave</a:t>
            </a:r>
          </a:p>
          <a:p>
            <a:pPr lvl="1" indent="0">
              <a:buNone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Components </a:t>
            </a:r>
            <a:r>
              <a:rPr lang="en-US" sz="2400" u="sng" dirty="0"/>
              <a:t>Not</a:t>
            </a:r>
            <a:r>
              <a:rPr lang="en-US" sz="2400" dirty="0"/>
              <a:t> Neutronically Analyzed</a:t>
            </a:r>
          </a:p>
          <a:p>
            <a:pPr marL="971550" lvl="1" indent="-285750"/>
            <a:r>
              <a:rPr lang="en-US" sz="2000" dirty="0"/>
              <a:t>Background Shield Wall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Component Acquisition, Manufacturing, Installation Strategies &amp; Costs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4D2C-D7D4-2C07-3AC0-B69F942245B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9797" y="365125"/>
            <a:ext cx="6147327" cy="309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27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7014551-32F7-FFB9-D968-3BC91289BB4B}"/>
              </a:ext>
            </a:extLst>
          </p:cNvPr>
          <p:cNvSpPr txBox="1">
            <a:spLocks/>
          </p:cNvSpPr>
          <p:nvPr/>
        </p:nvSpPr>
        <p:spPr>
          <a:xfrm>
            <a:off x="429767" y="261360"/>
            <a:ext cx="11430000" cy="40539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/>
              <a:t>Bunker Wall – Shielding and Guide Installation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F5C2A78-6704-67AD-4427-031238E2B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979" y="1919628"/>
            <a:ext cx="7428802" cy="40624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C5AE86-8142-3F41-7D75-CB45CB0F3A2B}"/>
              </a:ext>
            </a:extLst>
          </p:cNvPr>
          <p:cNvSpPr txBox="1"/>
          <p:nvPr/>
        </p:nvSpPr>
        <p:spPr>
          <a:xfrm>
            <a:off x="6654387" y="1982439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Bunker Wall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A4E7E8-9926-9C6B-06C3-2A4F95FAB0AD}"/>
              </a:ext>
            </a:extLst>
          </p:cNvPr>
          <p:cNvSpPr txBox="1"/>
          <p:nvPr/>
        </p:nvSpPr>
        <p:spPr>
          <a:xfrm>
            <a:off x="8205845" y="1332703"/>
            <a:ext cx="2186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Bunker Wall Feedthrough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3EE79FD-C0AA-590C-D047-BC13EDC31D06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8607464" y="1640480"/>
            <a:ext cx="691790" cy="1486363"/>
          </a:xfrm>
          <a:prstGeom prst="straightConnector1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e 7">
            <a:extLst>
              <a:ext uri="{FF2B5EF4-FFF2-40B4-BE49-F238E27FC236}">
                <a16:creationId xmlns:a16="http://schemas.microsoft.com/office/drawing/2014/main" id="{239F7456-F5C7-407E-9ABD-10B992447386}"/>
              </a:ext>
            </a:extLst>
          </p:cNvPr>
          <p:cNvSpPr/>
          <p:nvPr/>
        </p:nvSpPr>
        <p:spPr>
          <a:xfrm rot="15571440">
            <a:off x="5957086" y="3661898"/>
            <a:ext cx="228600" cy="3708839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8F0C67-3981-1E69-5E85-5FBD3DF6C8F7}"/>
              </a:ext>
            </a:extLst>
          </p:cNvPr>
          <p:cNvSpPr txBox="1"/>
          <p:nvPr/>
        </p:nvSpPr>
        <p:spPr>
          <a:xfrm>
            <a:off x="4552026" y="6100468"/>
            <a:ext cx="3868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Bunker Wall Feedthrough Insertion Tool (BFIT)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7BA5F8-6083-1B56-FC9A-275F1DCB8ACC}"/>
              </a:ext>
            </a:extLst>
          </p:cNvPr>
          <p:cNvCxnSpPr>
            <a:stCxn id="9" idx="0"/>
            <a:endCxn id="8" idx="1"/>
          </p:cNvCxnSpPr>
          <p:nvPr/>
        </p:nvCxnSpPr>
        <p:spPr>
          <a:xfrm flipH="1" flipV="1">
            <a:off x="6092169" y="5628712"/>
            <a:ext cx="394041" cy="4717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ft Brace 10">
            <a:extLst>
              <a:ext uri="{FF2B5EF4-FFF2-40B4-BE49-F238E27FC236}">
                <a16:creationId xmlns:a16="http://schemas.microsoft.com/office/drawing/2014/main" id="{0F41BBE7-1AC0-5CE6-3AA3-D89CD6689BD5}"/>
              </a:ext>
            </a:extLst>
          </p:cNvPr>
          <p:cNvSpPr/>
          <p:nvPr/>
        </p:nvSpPr>
        <p:spPr>
          <a:xfrm>
            <a:off x="3998495" y="3291030"/>
            <a:ext cx="228600" cy="955873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CCFF9B-54CA-4C04-1AB5-AF902FE28E7B}"/>
              </a:ext>
            </a:extLst>
          </p:cNvPr>
          <p:cNvSpPr txBox="1"/>
          <p:nvPr/>
        </p:nvSpPr>
        <p:spPr>
          <a:xfrm>
            <a:off x="1880075" y="3510303"/>
            <a:ext cx="16580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Optics/Shielding Package</a:t>
            </a:r>
          </a:p>
          <a:p>
            <a:pPr algn="ctr"/>
            <a:r>
              <a:rPr lang="en-US" sz="1400"/>
              <a:t>(guide not shown)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E0431A-1E3E-4943-1E41-6C4830AB39DB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3538129" y="3771913"/>
            <a:ext cx="460366" cy="1077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E17E81C-6AF4-D6CE-F6F3-92E58AD8E5CC}"/>
              </a:ext>
            </a:extLst>
          </p:cNvPr>
          <p:cNvSpPr txBox="1"/>
          <p:nvPr/>
        </p:nvSpPr>
        <p:spPr>
          <a:xfrm>
            <a:off x="328656" y="948043"/>
            <a:ext cx="4760891" cy="201642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BFIT is aligned to the BWF</a:t>
            </a:r>
          </a:p>
          <a:p>
            <a:r>
              <a:rPr lang="en-US"/>
              <a:t>The sled is placed on the BFIT, the guide housing and shielding layers are built up</a:t>
            </a:r>
          </a:p>
          <a:p>
            <a:r>
              <a:rPr lang="en-US"/>
              <a:t>The BFIT is then used to transfer the optics/shielding package into the BWF</a:t>
            </a:r>
          </a:p>
          <a:p>
            <a:r>
              <a:rPr lang="en-US"/>
              <a:t>All components are placed in the bunker with the 50-ton high bay overhead crane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819508-87A8-34BA-492F-4A23E91E0557}"/>
              </a:ext>
            </a:extLst>
          </p:cNvPr>
          <p:cNvSpPr txBox="1"/>
          <p:nvPr/>
        </p:nvSpPr>
        <p:spPr>
          <a:xfrm>
            <a:off x="4359956" y="757532"/>
            <a:ext cx="3345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000000"/>
                </a:solidFill>
              </a:rPr>
              <a:t>Modified slide taken from Cristina Boone &amp; Pete Torres’ presentation:</a:t>
            </a:r>
            <a:br>
              <a:rPr lang="en-US" sz="800">
                <a:solidFill>
                  <a:srgbClr val="000000"/>
                </a:solidFill>
              </a:rPr>
            </a:br>
            <a:r>
              <a:rPr lang="en-US" sz="800">
                <a:solidFill>
                  <a:srgbClr val="000000"/>
                </a:solidFill>
              </a:rPr>
              <a:t>“20241204 STS In-Bunker Guide Housings for Scientists.pptx”</a:t>
            </a:r>
          </a:p>
        </p:txBody>
      </p:sp>
    </p:spTree>
    <p:extLst>
      <p:ext uri="{BB962C8B-B14F-4D97-AF65-F5344CB8AC3E}">
        <p14:creationId xmlns:p14="http://schemas.microsoft.com/office/powerpoint/2010/main" val="3460258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F7674-7B17-AC09-E7C4-E6608F55C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2E7181-238D-1478-52DA-9FC86C130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Cave</a:t>
            </a:r>
          </a:p>
        </p:txBody>
      </p:sp>
    </p:spTree>
    <p:extLst>
      <p:ext uri="{BB962C8B-B14F-4D97-AF65-F5344CB8AC3E}">
        <p14:creationId xmlns:p14="http://schemas.microsoft.com/office/powerpoint/2010/main" val="4279855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07B66-DCB1-86A8-900B-BA4E4ECF4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5D1FD92D-6A51-D140-9655-54EC63620C3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95419" y="1837344"/>
            <a:ext cx="5318310" cy="41187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57AFCC-60E1-3570-99BA-F3B1EF956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Cave Exterior – Design Updates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A7749-EF0B-96D4-4293-EFE142E113A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023" y="1078715"/>
            <a:ext cx="4880272" cy="3776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109846-9CF4-C32C-CF97-AFE1234EBAC0}"/>
              </a:ext>
            </a:extLst>
          </p:cNvPr>
          <p:cNvSpPr txBox="1"/>
          <p:nvPr/>
        </p:nvSpPr>
        <p:spPr>
          <a:xfrm>
            <a:off x="2260061" y="3170468"/>
            <a:ext cx="48956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0000FF"/>
                </a:solidFill>
                <a:latin typeface="+mn-lt"/>
              </a:rPr>
              <a:t>HDC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794CFD-B8DB-4645-6A43-B5196FD789B6}"/>
              </a:ext>
            </a:extLst>
          </p:cNvPr>
          <p:cNvSpPr txBox="1"/>
          <p:nvPr/>
        </p:nvSpPr>
        <p:spPr>
          <a:xfrm>
            <a:off x="1268514" y="2521438"/>
            <a:ext cx="70950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0000FF"/>
                </a:solidFill>
                <a:latin typeface="+mn-lt"/>
              </a:rPr>
              <a:t>RWC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98E3AD-276D-A380-5FD1-7586FAA0136F}"/>
              </a:ext>
            </a:extLst>
          </p:cNvPr>
          <p:cNvSpPr txBox="1"/>
          <p:nvPr/>
        </p:nvSpPr>
        <p:spPr>
          <a:xfrm>
            <a:off x="1476094" y="3170468"/>
            <a:ext cx="70950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0000FF"/>
                </a:solidFill>
                <a:latin typeface="+mn-lt"/>
              </a:rPr>
              <a:t>HDC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B1BD1E-AC07-FAE4-CA2F-910CFD8036BA}"/>
              </a:ext>
            </a:extLst>
          </p:cNvPr>
          <p:cNvSpPr txBox="1"/>
          <p:nvPr/>
        </p:nvSpPr>
        <p:spPr>
          <a:xfrm>
            <a:off x="3682993" y="3041202"/>
            <a:ext cx="70950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0000FF"/>
                </a:solidFill>
                <a:latin typeface="+mn-lt"/>
              </a:rPr>
              <a:t>HDC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9C0FF5-2AC1-C2D8-07AD-B2370DB5DD5B}"/>
              </a:ext>
            </a:extLst>
          </p:cNvPr>
          <p:cNvSpPr txBox="1"/>
          <p:nvPr/>
        </p:nvSpPr>
        <p:spPr>
          <a:xfrm>
            <a:off x="8204049" y="4004373"/>
            <a:ext cx="70950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0000FF"/>
                </a:solidFill>
                <a:latin typeface="+mn-lt"/>
              </a:rPr>
              <a:t>RWC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3687DA-9ABC-E4CC-2851-4025719F261B}"/>
              </a:ext>
            </a:extLst>
          </p:cNvPr>
          <p:cNvSpPr txBox="1"/>
          <p:nvPr/>
        </p:nvSpPr>
        <p:spPr>
          <a:xfrm>
            <a:off x="7514301" y="4262905"/>
            <a:ext cx="48956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chemeClr val="bg1"/>
                </a:solidFill>
                <a:latin typeface="+mn-lt"/>
              </a:rPr>
              <a:t>HDC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7CAEC1-D637-8BE8-7A6E-47D0BD858639}"/>
              </a:ext>
            </a:extLst>
          </p:cNvPr>
          <p:cNvSpPr txBox="1"/>
          <p:nvPr/>
        </p:nvSpPr>
        <p:spPr>
          <a:xfrm>
            <a:off x="9001243" y="4133639"/>
            <a:ext cx="48956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chemeClr val="bg1"/>
                </a:solidFill>
                <a:latin typeface="+mn-lt"/>
              </a:rPr>
              <a:t>HDC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4DBD75-62D2-E76E-C612-04F499265C6F}"/>
              </a:ext>
            </a:extLst>
          </p:cNvPr>
          <p:cNvSpPr txBox="1"/>
          <p:nvPr/>
        </p:nvSpPr>
        <p:spPr>
          <a:xfrm>
            <a:off x="10375691" y="3962356"/>
            <a:ext cx="48956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chemeClr val="bg1"/>
                </a:solidFill>
                <a:latin typeface="+mn-lt"/>
              </a:rPr>
              <a:t>HDC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EEE167-2B6F-05AA-3A97-9BF872700673}"/>
              </a:ext>
            </a:extLst>
          </p:cNvPr>
          <p:cNvSpPr txBox="1"/>
          <p:nvPr/>
        </p:nvSpPr>
        <p:spPr>
          <a:xfrm>
            <a:off x="9707695" y="3299734"/>
            <a:ext cx="48956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chemeClr val="bg1"/>
                </a:solidFill>
                <a:latin typeface="+mn-lt"/>
              </a:rPr>
              <a:t>HDC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F250F4-25C3-5720-716F-59DD3926DF96}"/>
              </a:ext>
            </a:extLst>
          </p:cNvPr>
          <p:cNvSpPr txBox="1"/>
          <p:nvPr/>
        </p:nvSpPr>
        <p:spPr>
          <a:xfrm>
            <a:off x="9487755" y="4245446"/>
            <a:ext cx="70950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0000FF"/>
                </a:solidFill>
                <a:latin typeface="+mn-lt"/>
              </a:rPr>
              <a:t>RWC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9E26E0-B575-2513-2325-7733CE487566}"/>
              </a:ext>
            </a:extLst>
          </p:cNvPr>
          <p:cNvSpPr txBox="1"/>
          <p:nvPr/>
        </p:nvSpPr>
        <p:spPr>
          <a:xfrm>
            <a:off x="353009" y="894049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/>
              <a:t>Original (analyzed) Design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76BDA4-48C3-EFE3-512B-D60F4B96A280}"/>
              </a:ext>
            </a:extLst>
          </p:cNvPr>
          <p:cNvSpPr txBox="1"/>
          <p:nvPr/>
        </p:nvSpPr>
        <p:spPr>
          <a:xfrm>
            <a:off x="8494387" y="1355204"/>
            <a:ext cx="323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/>
              <a:t>Current (un-analyzed) Design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D21C7A-A407-3ED8-84CA-2A81DE2DBDFF}"/>
              </a:ext>
            </a:extLst>
          </p:cNvPr>
          <p:cNvSpPr txBox="1"/>
          <p:nvPr/>
        </p:nvSpPr>
        <p:spPr>
          <a:xfrm>
            <a:off x="2125781" y="4623450"/>
            <a:ext cx="4760891" cy="201642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QIKR-L roof is lower</a:t>
            </a:r>
          </a:p>
          <a:p>
            <a:pPr lvl="1"/>
            <a:r>
              <a:rPr lang="en-US" sz="1400"/>
              <a:t>Improves cave structure, reduces cost</a:t>
            </a:r>
          </a:p>
          <a:p>
            <a:r>
              <a:rPr lang="en-US"/>
              <a:t>Cable pass-thrus added to the roof</a:t>
            </a:r>
          </a:p>
          <a:p>
            <a:r>
              <a:rPr lang="en-US"/>
              <a:t>QIKR-U RWC section shortened, end portion of center wall converted to RWC</a:t>
            </a:r>
          </a:p>
          <a:p>
            <a:pPr lvl="1"/>
            <a:r>
              <a:rPr lang="en-US" sz="1400"/>
              <a:t>Reduces cost; dose rates are very low on this section of the center wall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7E584A8-5C16-A62D-0B3C-E9AC603EDAC8}"/>
              </a:ext>
            </a:extLst>
          </p:cNvPr>
          <p:cNvCxnSpPr>
            <a:cxnSpLocks/>
          </p:cNvCxnSpPr>
          <p:nvPr/>
        </p:nvCxnSpPr>
        <p:spPr>
          <a:xfrm flipH="1" flipV="1">
            <a:off x="1587715" y="2241511"/>
            <a:ext cx="330994" cy="1666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66ABD5-B377-5F5D-D588-AB82A66D74C2}"/>
              </a:ext>
            </a:extLst>
          </p:cNvPr>
          <p:cNvCxnSpPr>
            <a:cxnSpLocks/>
          </p:cNvCxnSpPr>
          <p:nvPr/>
        </p:nvCxnSpPr>
        <p:spPr>
          <a:xfrm flipH="1" flipV="1">
            <a:off x="565937" y="2433265"/>
            <a:ext cx="330994" cy="1666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EC974D0-06E7-C374-4FCB-9D26B9F9172F}"/>
              </a:ext>
            </a:extLst>
          </p:cNvPr>
          <p:cNvCxnSpPr>
            <a:cxnSpLocks/>
          </p:cNvCxnSpPr>
          <p:nvPr/>
        </p:nvCxnSpPr>
        <p:spPr>
          <a:xfrm flipV="1">
            <a:off x="720719" y="2308173"/>
            <a:ext cx="1014723" cy="194148"/>
          </a:xfrm>
          <a:prstGeom prst="straightConnector1">
            <a:avLst/>
          </a:prstGeom>
          <a:ln>
            <a:solidFill>
              <a:srgbClr val="000000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AC802EA-0675-E470-CBAC-BD2F031FE424}"/>
              </a:ext>
            </a:extLst>
          </p:cNvPr>
          <p:cNvSpPr txBox="1"/>
          <p:nvPr/>
        </p:nvSpPr>
        <p:spPr>
          <a:xfrm>
            <a:off x="741555" y="2122935"/>
            <a:ext cx="6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600cm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0E980C9-64AF-4FDD-6276-558011162E3A}"/>
              </a:ext>
            </a:extLst>
          </p:cNvPr>
          <p:cNvCxnSpPr>
            <a:cxnSpLocks/>
          </p:cNvCxnSpPr>
          <p:nvPr/>
        </p:nvCxnSpPr>
        <p:spPr>
          <a:xfrm flipH="1" flipV="1">
            <a:off x="8123826" y="3154488"/>
            <a:ext cx="330994" cy="1666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6211B72-0F84-BBFC-2E1A-C03B1DAF008C}"/>
              </a:ext>
            </a:extLst>
          </p:cNvPr>
          <p:cNvCxnSpPr>
            <a:cxnSpLocks/>
          </p:cNvCxnSpPr>
          <p:nvPr/>
        </p:nvCxnSpPr>
        <p:spPr>
          <a:xfrm flipH="1" flipV="1">
            <a:off x="7076410" y="3388972"/>
            <a:ext cx="330994" cy="1666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9300E4B-98B3-23C6-F706-8A58180FA603}"/>
              </a:ext>
            </a:extLst>
          </p:cNvPr>
          <p:cNvCxnSpPr>
            <a:cxnSpLocks/>
          </p:cNvCxnSpPr>
          <p:nvPr/>
        </p:nvCxnSpPr>
        <p:spPr>
          <a:xfrm flipV="1">
            <a:off x="7241907" y="3221150"/>
            <a:ext cx="1029646" cy="248808"/>
          </a:xfrm>
          <a:prstGeom prst="straightConnector1">
            <a:avLst/>
          </a:prstGeom>
          <a:ln>
            <a:solidFill>
              <a:srgbClr val="000000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3E560EC-62EC-C03B-BFEF-8811498F3853}"/>
              </a:ext>
            </a:extLst>
          </p:cNvPr>
          <p:cNvSpPr txBox="1"/>
          <p:nvPr/>
        </p:nvSpPr>
        <p:spPr>
          <a:xfrm>
            <a:off x="7304928" y="3068555"/>
            <a:ext cx="6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520cm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9360AF5-869B-D7EB-A982-76111738D2BD}"/>
              </a:ext>
            </a:extLst>
          </p:cNvPr>
          <p:cNvSpPr/>
          <p:nvPr/>
        </p:nvSpPr>
        <p:spPr>
          <a:xfrm>
            <a:off x="512749" y="2972667"/>
            <a:ext cx="401652" cy="283281"/>
          </a:xfrm>
          <a:custGeom>
            <a:avLst/>
            <a:gdLst>
              <a:gd name="connsiteX0" fmla="*/ 0 w 401652"/>
              <a:gd name="connsiteY0" fmla="*/ 283281 h 283281"/>
              <a:gd name="connsiteX1" fmla="*/ 170916 w 401652"/>
              <a:gd name="connsiteY1" fmla="*/ 18361 h 283281"/>
              <a:gd name="connsiteX2" fmla="*/ 401652 w 401652"/>
              <a:gd name="connsiteY2" fmla="*/ 43998 h 28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1652" h="283281">
                <a:moveTo>
                  <a:pt x="0" y="283281"/>
                </a:moveTo>
                <a:cubicBezTo>
                  <a:pt x="51987" y="170761"/>
                  <a:pt x="103974" y="58241"/>
                  <a:pt x="170916" y="18361"/>
                </a:cubicBezTo>
                <a:cubicBezTo>
                  <a:pt x="237858" y="-21520"/>
                  <a:pt x="319755" y="11239"/>
                  <a:pt x="401652" y="43998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5DE1F4-3286-A8A0-87D6-3964EABA35A8}"/>
              </a:ext>
            </a:extLst>
          </p:cNvPr>
          <p:cNvSpPr txBox="1"/>
          <p:nvPr/>
        </p:nvSpPr>
        <p:spPr>
          <a:xfrm>
            <a:off x="66361" y="3237832"/>
            <a:ext cx="89277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0000FF"/>
                </a:solidFill>
                <a:latin typeface="+mn-lt"/>
              </a:rPr>
              <a:t>RWC</a:t>
            </a:r>
            <a:br>
              <a:rPr lang="en-US" sz="1200">
                <a:solidFill>
                  <a:srgbClr val="0000FF"/>
                </a:solidFill>
              </a:rPr>
            </a:br>
            <a:r>
              <a:rPr lang="en-US" sz="1200">
                <a:solidFill>
                  <a:srgbClr val="0000FF"/>
                </a:solidFill>
              </a:rPr>
              <a:t>ST01-side</a:t>
            </a:r>
            <a:endParaRPr lang="en-US" sz="120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B74EAFF-5E03-4E0F-3B04-5AC43A8707C9}"/>
              </a:ext>
            </a:extLst>
          </p:cNvPr>
          <p:cNvSpPr/>
          <p:nvPr/>
        </p:nvSpPr>
        <p:spPr>
          <a:xfrm>
            <a:off x="7059367" y="4062473"/>
            <a:ext cx="401652" cy="283281"/>
          </a:xfrm>
          <a:custGeom>
            <a:avLst/>
            <a:gdLst>
              <a:gd name="connsiteX0" fmla="*/ 0 w 401652"/>
              <a:gd name="connsiteY0" fmla="*/ 283281 h 283281"/>
              <a:gd name="connsiteX1" fmla="*/ 170916 w 401652"/>
              <a:gd name="connsiteY1" fmla="*/ 18361 h 283281"/>
              <a:gd name="connsiteX2" fmla="*/ 401652 w 401652"/>
              <a:gd name="connsiteY2" fmla="*/ 43998 h 28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1652" h="283281">
                <a:moveTo>
                  <a:pt x="0" y="283281"/>
                </a:moveTo>
                <a:cubicBezTo>
                  <a:pt x="51987" y="170761"/>
                  <a:pt x="103974" y="58241"/>
                  <a:pt x="170916" y="18361"/>
                </a:cubicBezTo>
                <a:cubicBezTo>
                  <a:pt x="237858" y="-21520"/>
                  <a:pt x="319755" y="11239"/>
                  <a:pt x="401652" y="43998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85807-2B1A-2673-B814-42684DED6757}"/>
              </a:ext>
            </a:extLst>
          </p:cNvPr>
          <p:cNvSpPr txBox="1"/>
          <p:nvPr/>
        </p:nvSpPr>
        <p:spPr>
          <a:xfrm>
            <a:off x="6612979" y="4327638"/>
            <a:ext cx="89277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0000FF"/>
                </a:solidFill>
                <a:latin typeface="+mn-lt"/>
              </a:rPr>
              <a:t>RWC</a:t>
            </a:r>
            <a:br>
              <a:rPr lang="en-US" sz="1200">
                <a:solidFill>
                  <a:srgbClr val="0000FF"/>
                </a:solidFill>
              </a:rPr>
            </a:br>
            <a:r>
              <a:rPr lang="en-US" sz="1200">
                <a:solidFill>
                  <a:srgbClr val="0000FF"/>
                </a:solidFill>
              </a:rPr>
              <a:t>ST01-side</a:t>
            </a:r>
            <a:endParaRPr lang="en-US" sz="120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679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30F58-A26D-937F-F801-B7277E01E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197F8D38-D49F-7886-07A2-2B445FEFDB3D}"/>
              </a:ext>
            </a:extLst>
          </p:cNvPr>
          <p:cNvSpPr/>
          <p:nvPr/>
        </p:nvSpPr>
        <p:spPr>
          <a:xfrm>
            <a:off x="282011" y="6306796"/>
            <a:ext cx="128539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EBE8FD5-0E68-2FD4-65F9-CDF2C343E9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0238" y="4085581"/>
            <a:ext cx="5381625" cy="2295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87908-D728-3660-9A22-2B41F46B5A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513" y="894049"/>
            <a:ext cx="7303788" cy="2254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F77C53-B9A8-DEEE-4ADE-D2FAF2A7D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Cave Interior – Design Updates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EFBDED-B88A-FEC0-86F7-52AFE06A9517}"/>
              </a:ext>
            </a:extLst>
          </p:cNvPr>
          <p:cNvSpPr txBox="1"/>
          <p:nvPr/>
        </p:nvSpPr>
        <p:spPr>
          <a:xfrm>
            <a:off x="7514301" y="4262905"/>
            <a:ext cx="48956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chemeClr val="bg1"/>
                </a:solidFill>
                <a:latin typeface="+mn-lt"/>
              </a:rPr>
              <a:t>HDC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9239C1-CBBF-A2EB-DE6F-7FF9DCEA30A0}"/>
              </a:ext>
            </a:extLst>
          </p:cNvPr>
          <p:cNvSpPr txBox="1"/>
          <p:nvPr/>
        </p:nvSpPr>
        <p:spPr>
          <a:xfrm>
            <a:off x="10375691" y="3962356"/>
            <a:ext cx="48956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chemeClr val="bg1"/>
                </a:solidFill>
                <a:latin typeface="+mn-lt"/>
              </a:rPr>
              <a:t>HDC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F6C228-B6C9-D1A4-4981-1BF744B2B3C8}"/>
              </a:ext>
            </a:extLst>
          </p:cNvPr>
          <p:cNvSpPr txBox="1"/>
          <p:nvPr/>
        </p:nvSpPr>
        <p:spPr>
          <a:xfrm>
            <a:off x="9707695" y="3299734"/>
            <a:ext cx="48956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chemeClr val="bg1"/>
                </a:solidFill>
                <a:latin typeface="+mn-lt"/>
              </a:rPr>
              <a:t>HDC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DB4FDC-C703-5098-863C-0CCEBA51AEB2}"/>
              </a:ext>
            </a:extLst>
          </p:cNvPr>
          <p:cNvSpPr txBox="1"/>
          <p:nvPr/>
        </p:nvSpPr>
        <p:spPr>
          <a:xfrm>
            <a:off x="353009" y="894049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/>
              <a:t>Original (analyzed) Design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66C3BD-CC85-48E8-9CDE-0ECDE261A208}"/>
              </a:ext>
            </a:extLst>
          </p:cNvPr>
          <p:cNvSpPr txBox="1"/>
          <p:nvPr/>
        </p:nvSpPr>
        <p:spPr>
          <a:xfrm>
            <a:off x="353009" y="3777690"/>
            <a:ext cx="323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/>
              <a:t>Current (un-analyzed) Design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422B5-6239-F627-B090-5B96E5AAB9C5}"/>
              </a:ext>
            </a:extLst>
          </p:cNvPr>
          <p:cNvSpPr txBox="1"/>
          <p:nvPr/>
        </p:nvSpPr>
        <p:spPr>
          <a:xfrm>
            <a:off x="6096000" y="2324004"/>
            <a:ext cx="745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QIKR-U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C3EEBC-3C7B-FD1B-14FB-181B592D7686}"/>
              </a:ext>
            </a:extLst>
          </p:cNvPr>
          <p:cNvSpPr txBox="1"/>
          <p:nvPr/>
        </p:nvSpPr>
        <p:spPr>
          <a:xfrm>
            <a:off x="4663440" y="1481769"/>
            <a:ext cx="724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QIKR-L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A929D-4603-1A06-47E4-45DA06BB67D1}"/>
              </a:ext>
            </a:extLst>
          </p:cNvPr>
          <p:cNvSpPr txBox="1"/>
          <p:nvPr/>
        </p:nvSpPr>
        <p:spPr>
          <a:xfrm>
            <a:off x="5023956" y="5524103"/>
            <a:ext cx="745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QIKR-U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285473-6AEB-064D-FCC2-6CA474E12BD4}"/>
              </a:ext>
            </a:extLst>
          </p:cNvPr>
          <p:cNvSpPr txBox="1"/>
          <p:nvPr/>
        </p:nvSpPr>
        <p:spPr>
          <a:xfrm>
            <a:off x="4478308" y="4604923"/>
            <a:ext cx="724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QIKR-L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FD775D-8095-3EDD-99C7-C46D03B29A5A}"/>
              </a:ext>
            </a:extLst>
          </p:cNvPr>
          <p:cNvSpPr txBox="1"/>
          <p:nvPr/>
        </p:nvSpPr>
        <p:spPr>
          <a:xfrm>
            <a:off x="4316274" y="2963360"/>
            <a:ext cx="1399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Single dog-leg to accommodate components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29E22F7-D34F-87CF-A33C-CC82EB44F62A}"/>
              </a:ext>
            </a:extLst>
          </p:cNvPr>
          <p:cNvCxnSpPr>
            <a:cxnSpLocks/>
          </p:cNvCxnSpPr>
          <p:nvPr/>
        </p:nvCxnSpPr>
        <p:spPr>
          <a:xfrm flipH="1" flipV="1">
            <a:off x="4102293" y="2102824"/>
            <a:ext cx="401341" cy="780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EA854C4-3BC7-B6C7-2676-DEF3FC1FBBEA}"/>
              </a:ext>
            </a:extLst>
          </p:cNvPr>
          <p:cNvSpPr txBox="1"/>
          <p:nvPr/>
        </p:nvSpPr>
        <p:spPr>
          <a:xfrm>
            <a:off x="1567403" y="6201902"/>
            <a:ext cx="2098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Two center wall dog-legs to accommodate components &amp; QIKR-U monorail hoist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2502459-FF0A-2729-5D95-CB1EA7D2F7ED}"/>
              </a:ext>
            </a:extLst>
          </p:cNvPr>
          <p:cNvCxnSpPr>
            <a:cxnSpLocks/>
          </p:cNvCxnSpPr>
          <p:nvPr/>
        </p:nvCxnSpPr>
        <p:spPr>
          <a:xfrm flipH="1" flipV="1">
            <a:off x="1450611" y="5281725"/>
            <a:ext cx="521591" cy="93726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EC39A3-E38F-5F77-3718-91EFBA84D012}"/>
              </a:ext>
            </a:extLst>
          </p:cNvPr>
          <p:cNvCxnSpPr>
            <a:cxnSpLocks/>
          </p:cNvCxnSpPr>
          <p:nvPr/>
        </p:nvCxnSpPr>
        <p:spPr>
          <a:xfrm flipV="1">
            <a:off x="2136449" y="5281725"/>
            <a:ext cx="521591" cy="93726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E21BDAE-AFD0-A19B-A26E-7F9478868A64}"/>
              </a:ext>
            </a:extLst>
          </p:cNvPr>
          <p:cNvSpPr txBox="1"/>
          <p:nvPr/>
        </p:nvSpPr>
        <p:spPr>
          <a:xfrm>
            <a:off x="2950366" y="4604923"/>
            <a:ext cx="1139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Background shield walls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0F108A5-B972-2A75-96AD-AFE3BB6DFE01}"/>
              </a:ext>
            </a:extLst>
          </p:cNvPr>
          <p:cNvCxnSpPr>
            <a:cxnSpLocks/>
          </p:cNvCxnSpPr>
          <p:nvPr/>
        </p:nvCxnSpPr>
        <p:spPr>
          <a:xfrm flipH="1">
            <a:off x="1821705" y="4740631"/>
            <a:ext cx="1257750" cy="17965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3F3617A-8496-9063-B01D-46F17858A91E}"/>
              </a:ext>
            </a:extLst>
          </p:cNvPr>
          <p:cNvCxnSpPr>
            <a:cxnSpLocks/>
          </p:cNvCxnSpPr>
          <p:nvPr/>
        </p:nvCxnSpPr>
        <p:spPr>
          <a:xfrm flipH="1">
            <a:off x="2931319" y="4912700"/>
            <a:ext cx="136621" cy="31547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BD59F14-DFD4-2A8E-6B78-657872E92227}"/>
              </a:ext>
            </a:extLst>
          </p:cNvPr>
          <p:cNvSpPr txBox="1"/>
          <p:nvPr/>
        </p:nvSpPr>
        <p:spPr>
          <a:xfrm>
            <a:off x="7098876" y="4185475"/>
            <a:ext cx="4760891" cy="21956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Center wall has 2 dog-leg features instead of 1</a:t>
            </a:r>
          </a:p>
          <a:p>
            <a:pPr lvl="1"/>
            <a:r>
              <a:rPr lang="en-US" sz="1400"/>
              <a:t>Allows additional room for components and QIKR-U monorail hoist motor</a:t>
            </a:r>
          </a:p>
          <a:p>
            <a:r>
              <a:rPr lang="en-US"/>
              <a:t>Background shield walls added</a:t>
            </a:r>
          </a:p>
          <a:p>
            <a:pPr lvl="1"/>
            <a:r>
              <a:rPr lang="en-US" sz="1400"/>
              <a:t>Their presence was known at the time of neutronic analysis, but they were not included because they are not intended to provide radiation shielding for personnel safety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269629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F884B-C83B-775F-9B43-2C95948EE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C5E6AEC-564D-C780-57BB-88C37A9881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1052" y="903311"/>
            <a:ext cx="4458167" cy="4408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B0D380-876A-2834-E308-EA30E7EE9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Cave – Cubby Spaces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9A15D1-0A5C-83AA-2E0B-9D6524108C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589" y="1298470"/>
            <a:ext cx="4458167" cy="4358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E2C1B2-42BB-EAD4-F92B-4C235F4D1A18}"/>
              </a:ext>
            </a:extLst>
          </p:cNvPr>
          <p:cNvSpPr txBox="1"/>
          <p:nvPr/>
        </p:nvSpPr>
        <p:spPr>
          <a:xfrm>
            <a:off x="541633" y="4648623"/>
            <a:ext cx="127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QIKR-U</a:t>
            </a:r>
            <a:br>
              <a:rPr lang="en-US" sz="1200"/>
            </a:br>
            <a:r>
              <a:rPr lang="en-US" sz="1200"/>
              <a:t>“cubby” space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988D5B7-2808-1408-30C0-E1F7CD9DB9AB}"/>
              </a:ext>
            </a:extLst>
          </p:cNvPr>
          <p:cNvCxnSpPr>
            <a:cxnSpLocks/>
          </p:cNvCxnSpPr>
          <p:nvPr/>
        </p:nvCxnSpPr>
        <p:spPr>
          <a:xfrm flipV="1">
            <a:off x="1452782" y="3950418"/>
            <a:ext cx="499914" cy="613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3AD810A-5E41-DDC8-8A89-F18041687CAB}"/>
              </a:ext>
            </a:extLst>
          </p:cNvPr>
          <p:cNvSpPr txBox="1"/>
          <p:nvPr/>
        </p:nvSpPr>
        <p:spPr>
          <a:xfrm>
            <a:off x="2019803" y="5426292"/>
            <a:ext cx="127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QIKR-L</a:t>
            </a:r>
            <a:br>
              <a:rPr lang="en-US" sz="1200"/>
            </a:br>
            <a:r>
              <a:rPr lang="en-US" sz="1200"/>
              <a:t>“cubby” space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85E692F-9E15-5D88-6AF2-B38D1F8DEEF1}"/>
              </a:ext>
            </a:extLst>
          </p:cNvPr>
          <p:cNvCxnSpPr>
            <a:cxnSpLocks/>
          </p:cNvCxnSpPr>
          <p:nvPr/>
        </p:nvCxnSpPr>
        <p:spPr>
          <a:xfrm flipV="1">
            <a:off x="3008117" y="4844138"/>
            <a:ext cx="471487" cy="625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D0D53F5-F90C-A8A6-3AF9-C3283D7BE43C}"/>
              </a:ext>
            </a:extLst>
          </p:cNvPr>
          <p:cNvSpPr txBox="1"/>
          <p:nvPr/>
        </p:nvSpPr>
        <p:spPr>
          <a:xfrm>
            <a:off x="541633" y="799969"/>
            <a:ext cx="297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/>
              <a:t>Original (analyzed) Design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26327C-4505-0565-E373-D96704AB8FF9}"/>
              </a:ext>
            </a:extLst>
          </p:cNvPr>
          <p:cNvSpPr txBox="1"/>
          <p:nvPr/>
        </p:nvSpPr>
        <p:spPr>
          <a:xfrm>
            <a:off x="6627911" y="4186958"/>
            <a:ext cx="127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QIKR-U</a:t>
            </a:r>
            <a:br>
              <a:rPr lang="en-US" sz="1200"/>
            </a:br>
            <a:r>
              <a:rPr lang="en-US" sz="1200"/>
              <a:t>“cubby” space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4CEF7E-1426-DB85-3492-94BD7391C94D}"/>
              </a:ext>
            </a:extLst>
          </p:cNvPr>
          <p:cNvCxnSpPr>
            <a:cxnSpLocks/>
          </p:cNvCxnSpPr>
          <p:nvPr/>
        </p:nvCxnSpPr>
        <p:spPr>
          <a:xfrm flipV="1">
            <a:off x="7539060" y="3488753"/>
            <a:ext cx="499914" cy="613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6E99A99-940C-1230-AA2C-9A7306C2063A}"/>
              </a:ext>
            </a:extLst>
          </p:cNvPr>
          <p:cNvSpPr txBox="1"/>
          <p:nvPr/>
        </p:nvSpPr>
        <p:spPr>
          <a:xfrm>
            <a:off x="7797824" y="4890654"/>
            <a:ext cx="127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QIKR-L</a:t>
            </a:r>
            <a:br>
              <a:rPr lang="en-US" sz="1200"/>
            </a:br>
            <a:r>
              <a:rPr lang="en-US" sz="1200"/>
              <a:t>“cubby” space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AFA550A-471E-906E-401E-CF63F9BBACE2}"/>
              </a:ext>
            </a:extLst>
          </p:cNvPr>
          <p:cNvCxnSpPr>
            <a:cxnSpLocks/>
          </p:cNvCxnSpPr>
          <p:nvPr/>
        </p:nvCxnSpPr>
        <p:spPr>
          <a:xfrm flipV="1">
            <a:off x="8786138" y="4308500"/>
            <a:ext cx="471487" cy="625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B5728B3-DE8F-7439-26C3-807A429064AE}"/>
              </a:ext>
            </a:extLst>
          </p:cNvPr>
          <p:cNvSpPr txBox="1"/>
          <p:nvPr/>
        </p:nvSpPr>
        <p:spPr>
          <a:xfrm>
            <a:off x="8354272" y="798690"/>
            <a:ext cx="329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/>
              <a:t>Current (un-analyzed) Design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09B168-F27D-FBE6-EA3C-4F4663CCA0E6}"/>
              </a:ext>
            </a:extLst>
          </p:cNvPr>
          <p:cNvSpPr txBox="1"/>
          <p:nvPr/>
        </p:nvSpPr>
        <p:spPr>
          <a:xfrm>
            <a:off x="8454421" y="5597645"/>
            <a:ext cx="2885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Additional RWC concrete to fill in space up to the background shield wall (prevents personnel from going behind the wall through the cubby space)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F9A7608-C4BC-FBEA-855A-12BD023C3346}"/>
              </a:ext>
            </a:extLst>
          </p:cNvPr>
          <p:cNvCxnSpPr>
            <a:cxnSpLocks/>
          </p:cNvCxnSpPr>
          <p:nvPr/>
        </p:nvCxnSpPr>
        <p:spPr>
          <a:xfrm flipV="1">
            <a:off x="9442735" y="5015491"/>
            <a:ext cx="471487" cy="625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A0730FD-36C3-474D-888F-B7AD4DCE419B}"/>
              </a:ext>
            </a:extLst>
          </p:cNvPr>
          <p:cNvSpPr txBox="1"/>
          <p:nvPr/>
        </p:nvSpPr>
        <p:spPr>
          <a:xfrm>
            <a:off x="5294247" y="5436518"/>
            <a:ext cx="203361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/>
              <a:t>Cubby spaces are all ~4ft in height</a:t>
            </a:r>
          </a:p>
        </p:txBody>
      </p:sp>
    </p:spTree>
    <p:extLst>
      <p:ext uri="{BB962C8B-B14F-4D97-AF65-F5344CB8AC3E}">
        <p14:creationId xmlns:p14="http://schemas.microsoft.com/office/powerpoint/2010/main" val="3871924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AD266-9762-4D25-9C53-8ABAB7143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CBEC90F5-1D9A-8177-45D9-B4BD7051599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2319" y="918586"/>
            <a:ext cx="8984318" cy="5567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CD46764-DB81-B7DB-08EE-A5641C437785}"/>
              </a:ext>
            </a:extLst>
          </p:cNvPr>
          <p:cNvSpPr txBox="1">
            <a:spLocks/>
          </p:cNvSpPr>
          <p:nvPr/>
        </p:nvSpPr>
        <p:spPr>
          <a:xfrm>
            <a:off x="429767" y="261360"/>
            <a:ext cx="11430000" cy="53949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/>
              <a:t>Cave – QIKR-U View of Cubby Spaces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FDB8EA-35D9-F651-D4B2-E8A58BB92669}"/>
              </a:ext>
            </a:extLst>
          </p:cNvPr>
          <p:cNvSpPr txBox="1"/>
          <p:nvPr/>
        </p:nvSpPr>
        <p:spPr>
          <a:xfrm>
            <a:off x="6096000" y="6280786"/>
            <a:ext cx="1596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0000FF"/>
                </a:solidFill>
              </a:rPr>
              <a:t>QIKR-U cubby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7647E9-8D98-C8E8-AE32-55141AE07A9B}"/>
              </a:ext>
            </a:extLst>
          </p:cNvPr>
          <p:cNvSpPr txBox="1"/>
          <p:nvPr/>
        </p:nvSpPr>
        <p:spPr>
          <a:xfrm>
            <a:off x="7886532" y="2222770"/>
            <a:ext cx="1228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QIKR-U cable access to end station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E1983AF-1B89-9191-B741-2D4C71FEEEBA}"/>
              </a:ext>
            </a:extLst>
          </p:cNvPr>
          <p:cNvCxnSpPr>
            <a:cxnSpLocks/>
          </p:cNvCxnSpPr>
          <p:nvPr/>
        </p:nvCxnSpPr>
        <p:spPr>
          <a:xfrm flipH="1">
            <a:off x="8143707" y="2970104"/>
            <a:ext cx="352593" cy="917792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72B6AB-BAC5-7B6A-9575-A7941ED12ED7}"/>
              </a:ext>
            </a:extLst>
          </p:cNvPr>
          <p:cNvCxnSpPr>
            <a:cxnSpLocks/>
          </p:cNvCxnSpPr>
          <p:nvPr/>
        </p:nvCxnSpPr>
        <p:spPr>
          <a:xfrm flipV="1">
            <a:off x="7473837" y="5457345"/>
            <a:ext cx="876132" cy="790388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0F21814-FD6E-5ABE-F629-6993A3A828D6}"/>
              </a:ext>
            </a:extLst>
          </p:cNvPr>
          <p:cNvSpPr txBox="1"/>
          <p:nvPr/>
        </p:nvSpPr>
        <p:spPr>
          <a:xfrm>
            <a:off x="3195230" y="5370967"/>
            <a:ext cx="1286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0000FF"/>
                </a:solidFill>
              </a:rPr>
              <a:t>QIKR-L cubby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11452DC-8A92-45C0-A88B-3C6B33323E7F}"/>
              </a:ext>
            </a:extLst>
          </p:cNvPr>
          <p:cNvCxnSpPr>
            <a:cxnSpLocks/>
          </p:cNvCxnSpPr>
          <p:nvPr/>
        </p:nvCxnSpPr>
        <p:spPr>
          <a:xfrm flipV="1">
            <a:off x="4171950" y="4591050"/>
            <a:ext cx="1009651" cy="779917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69E6A29-87FC-B8E8-2C0E-E29018504C56}"/>
              </a:ext>
            </a:extLst>
          </p:cNvPr>
          <p:cNvSpPr txBox="1"/>
          <p:nvPr/>
        </p:nvSpPr>
        <p:spPr>
          <a:xfrm>
            <a:off x="926877" y="4873288"/>
            <a:ext cx="1596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0000FF"/>
                </a:solidFill>
              </a:rPr>
              <a:t>Regular weight concrete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F41EB87-17E6-E932-7C07-5FA1AB79CB44}"/>
              </a:ext>
            </a:extLst>
          </p:cNvPr>
          <p:cNvCxnSpPr>
            <a:cxnSpLocks/>
          </p:cNvCxnSpPr>
          <p:nvPr/>
        </p:nvCxnSpPr>
        <p:spPr>
          <a:xfrm flipV="1">
            <a:off x="2304714" y="4191942"/>
            <a:ext cx="1286211" cy="648293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5266B15-75A0-6E62-5FC2-EDCB2AF47289}"/>
              </a:ext>
            </a:extLst>
          </p:cNvPr>
          <p:cNvSpPr txBox="1"/>
          <p:nvPr/>
        </p:nvSpPr>
        <p:spPr>
          <a:xfrm>
            <a:off x="569353" y="3623697"/>
            <a:ext cx="1155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0000FF"/>
                </a:solidFill>
              </a:rPr>
              <a:t>High density concrete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77DEECE-669D-B6E4-00C3-5B9C583D6C2D}"/>
              </a:ext>
            </a:extLst>
          </p:cNvPr>
          <p:cNvCxnSpPr>
            <a:cxnSpLocks/>
          </p:cNvCxnSpPr>
          <p:nvPr/>
        </p:nvCxnSpPr>
        <p:spPr>
          <a:xfrm flipV="1">
            <a:off x="1724997" y="3201164"/>
            <a:ext cx="1551603" cy="653366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535ACDB-04BD-4D59-D28D-581FF05EDAF4}"/>
              </a:ext>
            </a:extLst>
          </p:cNvPr>
          <p:cNvSpPr txBox="1"/>
          <p:nvPr/>
        </p:nvSpPr>
        <p:spPr>
          <a:xfrm>
            <a:off x="5056364" y="5760256"/>
            <a:ext cx="1192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0000FF"/>
                </a:solidFill>
              </a:rPr>
              <a:t>QIKR-L cable channel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9AF296C-7E6A-F8B7-3210-B05CF585A865}"/>
              </a:ext>
            </a:extLst>
          </p:cNvPr>
          <p:cNvCxnSpPr>
            <a:cxnSpLocks/>
          </p:cNvCxnSpPr>
          <p:nvPr/>
        </p:nvCxnSpPr>
        <p:spPr>
          <a:xfrm flipV="1">
            <a:off x="6217043" y="5009610"/>
            <a:ext cx="1111923" cy="859456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089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FAA03-1257-5DFE-3D76-622829F30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73A29-D9BD-9928-D84C-FF727A572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Cave Installation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2C1A0-CCFA-1626-B48B-71BE6CB52348}"/>
              </a:ext>
            </a:extLst>
          </p:cNvPr>
          <p:cNvSpPr txBox="1"/>
          <p:nvPr/>
        </p:nvSpPr>
        <p:spPr>
          <a:xfrm>
            <a:off x="496443" y="1719145"/>
            <a:ext cx="6361557" cy="405300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800"/>
              <a:t>Cave will be pour-in-place (PIP) concrete, poured in sections</a:t>
            </a:r>
          </a:p>
          <a:p>
            <a:r>
              <a:rPr lang="en-US" sz="2800"/>
              <a:t>The current thickness of the walls may not support the current wall height, particularly for QIKR-U</a:t>
            </a:r>
          </a:p>
          <a:p>
            <a:pPr lvl="1"/>
            <a:r>
              <a:rPr lang="en-US" sz="2400"/>
              <a:t>If this is confirmed, the plan will be to install a steel girder skeleton first, then pour the concrete around it… the skeleton will provide additional structural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B706FA-A4C9-B690-AB9E-A06531684A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6600" y="1882640"/>
            <a:ext cx="4495912" cy="348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4023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89886-3B21-219A-3038-E1522068A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5BF274-A0B6-22CA-0337-8DCA2EE50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 Shield Walls</a:t>
            </a:r>
          </a:p>
        </p:txBody>
      </p:sp>
    </p:spTree>
    <p:extLst>
      <p:ext uri="{BB962C8B-B14F-4D97-AF65-F5344CB8AC3E}">
        <p14:creationId xmlns:p14="http://schemas.microsoft.com/office/powerpoint/2010/main" val="584518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6FCDB-EE50-72FD-604C-333F99F66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9AB630C-CD56-A73D-9A6F-0863E4AB5F9B}"/>
              </a:ext>
            </a:extLst>
          </p:cNvPr>
          <p:cNvSpPr txBox="1">
            <a:spLocks/>
          </p:cNvSpPr>
          <p:nvPr/>
        </p:nvSpPr>
        <p:spPr>
          <a:xfrm>
            <a:off x="429767" y="261360"/>
            <a:ext cx="11430000" cy="53949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/>
              <a:t>Background Shield Wall (for Detector Background Reduction)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26FF8-B62F-B853-FBB3-A7F5568F126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111" y="1151635"/>
            <a:ext cx="4265006" cy="455473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910F2F-0630-BCD2-413E-A98B1C9C6BF6}"/>
              </a:ext>
            </a:extLst>
          </p:cNvPr>
          <p:cNvSpPr txBox="1"/>
          <p:nvPr/>
        </p:nvSpPr>
        <p:spPr>
          <a:xfrm>
            <a:off x="803305" y="1360044"/>
            <a:ext cx="118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Movable Shield Walls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549242B-73D5-6726-DE3A-F88465553AEC}"/>
              </a:ext>
            </a:extLst>
          </p:cNvPr>
          <p:cNvCxnSpPr>
            <a:cxnSpLocks/>
          </p:cNvCxnSpPr>
          <p:nvPr/>
        </p:nvCxnSpPr>
        <p:spPr>
          <a:xfrm>
            <a:off x="1860706" y="1735846"/>
            <a:ext cx="745761" cy="1297911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0686FF7-FAE9-0B13-9BB2-4CBDA53AB656}"/>
              </a:ext>
            </a:extLst>
          </p:cNvPr>
          <p:cNvCxnSpPr>
            <a:cxnSpLocks/>
          </p:cNvCxnSpPr>
          <p:nvPr/>
        </p:nvCxnSpPr>
        <p:spPr>
          <a:xfrm>
            <a:off x="1883694" y="1713956"/>
            <a:ext cx="1698145" cy="1054881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EAEA4AF-BA3D-1477-38FF-7A16DAA82862}"/>
              </a:ext>
            </a:extLst>
          </p:cNvPr>
          <p:cNvSpPr txBox="1"/>
          <p:nvPr/>
        </p:nvSpPr>
        <p:spPr>
          <a:xfrm>
            <a:off x="585589" y="3429000"/>
            <a:ext cx="801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QIKR-U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C9017E-DBE3-0446-9C78-1757E2B02571}"/>
              </a:ext>
            </a:extLst>
          </p:cNvPr>
          <p:cNvSpPr txBox="1"/>
          <p:nvPr/>
        </p:nvSpPr>
        <p:spPr>
          <a:xfrm>
            <a:off x="3796811" y="3736777"/>
            <a:ext cx="801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QIKR-L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B634C1-82B3-7165-5BF4-D0F1388486B4}"/>
              </a:ext>
            </a:extLst>
          </p:cNvPr>
          <p:cNvSpPr txBox="1"/>
          <p:nvPr/>
        </p:nvSpPr>
        <p:spPr>
          <a:xfrm>
            <a:off x="5214317" y="1209342"/>
            <a:ext cx="6645450" cy="530575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800"/>
              <a:t>Background Shield Walls are placed at the end of the guides in each of the QIKR-U and QIKR-L caves</a:t>
            </a:r>
          </a:p>
          <a:p>
            <a:pPr lvl="1"/>
            <a:r>
              <a:rPr lang="en-US" sz="1600"/>
              <a:t>One half of the wall is fixed, the other is hinged to allow personnel access to the in-cave portion of the guides</a:t>
            </a:r>
          </a:p>
          <a:p>
            <a:pPr lvl="1"/>
            <a:r>
              <a:rPr lang="en-US" sz="1600"/>
              <a:t>The hinged half is configuration-controlled and remains manually locked unless either both beamlines are inactive, or the proton beam is off</a:t>
            </a:r>
          </a:p>
          <a:p>
            <a:pPr lvl="1"/>
            <a:r>
              <a:rPr lang="en-US" sz="1600"/>
              <a:t>The QIKR-U wall is slightly wider and shorter than the QIKR-L version because of the different detector locations in the cave and the detectors’ different view angles (QIKR-U looks more downward, QIKR-L looks more upward)</a:t>
            </a:r>
          </a:p>
          <a:p>
            <a:r>
              <a:rPr lang="en-US" sz="1800"/>
              <a:t>The primary purpose of the background shield walls is to fill the detector’s view with B</a:t>
            </a:r>
            <a:r>
              <a:rPr lang="en-US" sz="1800" baseline="-25000"/>
              <a:t>4</a:t>
            </a:r>
            <a:r>
              <a:rPr lang="en-US" sz="1800"/>
              <a:t>C (ZHIP mix panels) to reduce background noise from concrete surfaces (cave walls and floor)</a:t>
            </a:r>
          </a:p>
          <a:p>
            <a:r>
              <a:rPr lang="en-US" sz="1800"/>
              <a:t>The walls are </a:t>
            </a:r>
            <a:r>
              <a:rPr lang="en-US" sz="1800" u="sng"/>
              <a:t>not</a:t>
            </a:r>
            <a:r>
              <a:rPr lang="en-US" sz="1800"/>
              <a:t> intended as radiation shielding for personnel but </a:t>
            </a:r>
            <a:r>
              <a:rPr lang="en-US" sz="1800" u="sng"/>
              <a:t>do</a:t>
            </a:r>
            <a:r>
              <a:rPr lang="en-US" sz="1800"/>
              <a:t> block personnel access to areas of the cave that may have higher dose rates in certain operating conditions.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9B95B1-F2E5-789A-225D-B6F8A2CDDC49}"/>
              </a:ext>
            </a:extLst>
          </p:cNvPr>
          <p:cNvSpPr txBox="1"/>
          <p:nvPr/>
        </p:nvSpPr>
        <p:spPr>
          <a:xfrm>
            <a:off x="681435" y="2321156"/>
            <a:ext cx="1182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QIKR cave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C45FE57-4DB5-3D98-5F51-BA5714DB72CB}"/>
              </a:ext>
            </a:extLst>
          </p:cNvPr>
          <p:cNvCxnSpPr>
            <a:cxnSpLocks/>
          </p:cNvCxnSpPr>
          <p:nvPr/>
        </p:nvCxnSpPr>
        <p:spPr>
          <a:xfrm>
            <a:off x="1684963" y="2546697"/>
            <a:ext cx="318132" cy="402237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95956C4-32CD-F4B4-094C-4F6A0DCCE4F2}"/>
              </a:ext>
            </a:extLst>
          </p:cNvPr>
          <p:cNvSpPr txBox="1"/>
          <p:nvPr/>
        </p:nvSpPr>
        <p:spPr>
          <a:xfrm>
            <a:off x="1665703" y="869142"/>
            <a:ext cx="1182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Bunker wall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AE0164E-417A-18F6-7A98-A172C11B2B1C}"/>
              </a:ext>
            </a:extLst>
          </p:cNvPr>
          <p:cNvCxnSpPr>
            <a:cxnSpLocks/>
          </p:cNvCxnSpPr>
          <p:nvPr/>
        </p:nvCxnSpPr>
        <p:spPr>
          <a:xfrm>
            <a:off x="2669231" y="1094683"/>
            <a:ext cx="318132" cy="402237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05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837B1-8443-7159-572E-966C687D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ACBE39F8-C69B-92E1-A490-FB77AD5D5DB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0676" y="792430"/>
            <a:ext cx="3273903" cy="5959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AFC51B-C6AD-DD31-6096-266DF181CB19}"/>
              </a:ext>
            </a:extLst>
          </p:cNvPr>
          <p:cNvSpPr/>
          <p:nvPr/>
        </p:nvSpPr>
        <p:spPr>
          <a:xfrm>
            <a:off x="239282" y="6323888"/>
            <a:ext cx="1615155" cy="470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61032-01A3-38F1-ED10-4BAA2EF258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364" y="695602"/>
            <a:ext cx="2114550" cy="604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1C873B3-C573-BDFD-7C20-D73751BF1480}"/>
              </a:ext>
            </a:extLst>
          </p:cNvPr>
          <p:cNvSpPr txBox="1">
            <a:spLocks/>
          </p:cNvSpPr>
          <p:nvPr/>
        </p:nvSpPr>
        <p:spPr>
          <a:xfrm>
            <a:off x="429767" y="261360"/>
            <a:ext cx="11430000" cy="53949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/>
              <a:t>Background Shield Wall – QIKR-L (mirrored for QIKR-U)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FBC04E-4C69-94D6-2C6D-C2EA35D076A7}"/>
              </a:ext>
            </a:extLst>
          </p:cNvPr>
          <p:cNvSpPr txBox="1"/>
          <p:nvPr/>
        </p:nvSpPr>
        <p:spPr>
          <a:xfrm>
            <a:off x="2584847" y="2112074"/>
            <a:ext cx="1498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Movable Side</a:t>
            </a:r>
            <a:br>
              <a:rPr lang="en-US" sz="1200">
                <a:solidFill>
                  <a:srgbClr val="0000FF"/>
                </a:solidFill>
              </a:rPr>
            </a:br>
            <a:r>
              <a:rPr lang="en-US" sz="1200">
                <a:solidFill>
                  <a:srgbClr val="0000FF"/>
                </a:solidFill>
              </a:rPr>
              <a:t>(downstream view)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0C64E47-CB90-A9F9-998A-965E6AED497D}"/>
              </a:ext>
            </a:extLst>
          </p:cNvPr>
          <p:cNvCxnSpPr>
            <a:cxnSpLocks/>
          </p:cNvCxnSpPr>
          <p:nvPr/>
        </p:nvCxnSpPr>
        <p:spPr>
          <a:xfrm flipH="1">
            <a:off x="2268652" y="2250573"/>
            <a:ext cx="352001" cy="13850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B167E3A-4A45-CD57-8677-744729409109}"/>
              </a:ext>
            </a:extLst>
          </p:cNvPr>
          <p:cNvSpPr txBox="1"/>
          <p:nvPr/>
        </p:nvSpPr>
        <p:spPr>
          <a:xfrm>
            <a:off x="77734" y="1227315"/>
            <a:ext cx="598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Fixed</a:t>
            </a:r>
            <a:br>
              <a:rPr lang="en-US" sz="1200">
                <a:solidFill>
                  <a:srgbClr val="0000FF"/>
                </a:solidFill>
              </a:rPr>
            </a:br>
            <a:r>
              <a:rPr lang="en-US" sz="1200">
                <a:solidFill>
                  <a:srgbClr val="0000FF"/>
                </a:solidFill>
              </a:rPr>
              <a:t>Side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F3612CB-CE82-5002-CBB1-510C398CF7B9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75940" y="1458148"/>
            <a:ext cx="394844" cy="370652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B13ADCF-4C97-25C3-23F7-B511B6688D08}"/>
              </a:ext>
            </a:extLst>
          </p:cNvPr>
          <p:cNvSpPr txBox="1"/>
          <p:nvPr/>
        </p:nvSpPr>
        <p:spPr>
          <a:xfrm>
            <a:off x="10474342" y="2546298"/>
            <a:ext cx="1493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80/20 aluminum extrusion rail, 30-series, 3”x3”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92B7DC-36F8-3442-6F35-5A8D6396324A}"/>
              </a:ext>
            </a:extLst>
          </p:cNvPr>
          <p:cNvCxnSpPr>
            <a:cxnSpLocks/>
          </p:cNvCxnSpPr>
          <p:nvPr/>
        </p:nvCxnSpPr>
        <p:spPr>
          <a:xfrm flipH="1">
            <a:off x="10158147" y="2684797"/>
            <a:ext cx="352001" cy="138500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29C245C-C61E-44C2-2603-1AB986D893EE}"/>
              </a:ext>
            </a:extLst>
          </p:cNvPr>
          <p:cNvSpPr txBox="1"/>
          <p:nvPr/>
        </p:nvSpPr>
        <p:spPr>
          <a:xfrm>
            <a:off x="10784579" y="3979822"/>
            <a:ext cx="1182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Hilti anchors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0FACC9C-3C17-1FA7-16AA-04AB73114FB1}"/>
              </a:ext>
            </a:extLst>
          </p:cNvPr>
          <p:cNvCxnSpPr>
            <a:cxnSpLocks/>
          </p:cNvCxnSpPr>
          <p:nvPr/>
        </p:nvCxnSpPr>
        <p:spPr>
          <a:xfrm flipH="1">
            <a:off x="10468384" y="4118321"/>
            <a:ext cx="352001" cy="138500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69C49A0-8E2D-D799-65B6-4CF58B73F307}"/>
              </a:ext>
            </a:extLst>
          </p:cNvPr>
          <p:cNvCxnSpPr>
            <a:cxnSpLocks/>
          </p:cNvCxnSpPr>
          <p:nvPr/>
        </p:nvCxnSpPr>
        <p:spPr>
          <a:xfrm flipH="1">
            <a:off x="10695273" y="4256821"/>
            <a:ext cx="144441" cy="605404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AEA000B-D99D-AD71-BE1A-11C774D80C28}"/>
              </a:ext>
            </a:extLst>
          </p:cNvPr>
          <p:cNvSpPr txBox="1"/>
          <p:nvPr/>
        </p:nvSpPr>
        <p:spPr>
          <a:xfrm>
            <a:off x="2843304" y="1250629"/>
            <a:ext cx="1182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Hinges (2x)</a:t>
            </a:r>
          </a:p>
          <a:p>
            <a:pPr algn="ctr"/>
            <a:r>
              <a:rPr lang="en-US" sz="1200">
                <a:solidFill>
                  <a:srgbClr val="0000FF"/>
                </a:solidFill>
              </a:rPr>
              <a:t>Steel, 2000lb capacity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62F6BF8-1EA7-8DC0-F22A-6BF6B29C451E}"/>
              </a:ext>
            </a:extLst>
          </p:cNvPr>
          <p:cNvCxnSpPr>
            <a:cxnSpLocks/>
          </p:cNvCxnSpPr>
          <p:nvPr/>
        </p:nvCxnSpPr>
        <p:spPr>
          <a:xfrm flipH="1">
            <a:off x="2620653" y="1380892"/>
            <a:ext cx="352001" cy="138500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6134888-44D2-901C-60DC-689EE0064620}"/>
              </a:ext>
            </a:extLst>
          </p:cNvPr>
          <p:cNvSpPr txBox="1"/>
          <p:nvPr/>
        </p:nvSpPr>
        <p:spPr>
          <a:xfrm>
            <a:off x="10749863" y="1352260"/>
            <a:ext cx="1182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Braces (2x)</a:t>
            </a:r>
          </a:p>
          <a:p>
            <a:pPr algn="ctr"/>
            <a:r>
              <a:rPr lang="en-US" sz="1200">
                <a:solidFill>
                  <a:srgbClr val="0000FF"/>
                </a:solidFill>
              </a:rPr>
              <a:t>80/20 aluminum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0F39E0A-6764-81AA-8AD4-8F205BAB87FB}"/>
              </a:ext>
            </a:extLst>
          </p:cNvPr>
          <p:cNvCxnSpPr>
            <a:cxnSpLocks/>
          </p:cNvCxnSpPr>
          <p:nvPr/>
        </p:nvCxnSpPr>
        <p:spPr>
          <a:xfrm flipH="1">
            <a:off x="10514097" y="1484240"/>
            <a:ext cx="325617" cy="235789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C4C3E87-7AB6-6B60-E1B9-4D813004760E}"/>
              </a:ext>
            </a:extLst>
          </p:cNvPr>
          <p:cNvCxnSpPr>
            <a:cxnSpLocks/>
          </p:cNvCxnSpPr>
          <p:nvPr/>
        </p:nvCxnSpPr>
        <p:spPr>
          <a:xfrm flipH="1" flipV="1">
            <a:off x="10081422" y="6042020"/>
            <a:ext cx="264044" cy="223682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880C16B-4B9C-84AD-EABF-76F291139165}"/>
              </a:ext>
            </a:extLst>
          </p:cNvPr>
          <p:cNvSpPr txBox="1"/>
          <p:nvPr/>
        </p:nvSpPr>
        <p:spPr>
          <a:xfrm>
            <a:off x="6068237" y="6265713"/>
            <a:ext cx="118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Hilti anchors</a:t>
            </a:r>
            <a:br>
              <a:rPr lang="en-US" sz="1200">
                <a:solidFill>
                  <a:srgbClr val="0000FF"/>
                </a:solidFill>
              </a:rPr>
            </a:br>
            <a:r>
              <a:rPr lang="en-US" sz="1200">
                <a:solidFill>
                  <a:srgbClr val="0000FF"/>
                </a:solidFill>
              </a:rPr>
              <a:t>(for hinges)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BA39809-0CE4-9382-A9DA-C7070922C2FA}"/>
              </a:ext>
            </a:extLst>
          </p:cNvPr>
          <p:cNvCxnSpPr>
            <a:cxnSpLocks/>
          </p:cNvCxnSpPr>
          <p:nvPr/>
        </p:nvCxnSpPr>
        <p:spPr>
          <a:xfrm>
            <a:off x="7129298" y="6472560"/>
            <a:ext cx="373832" cy="166985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274C65D-9242-1D72-D7B9-DCD52BDBCC51}"/>
              </a:ext>
            </a:extLst>
          </p:cNvPr>
          <p:cNvCxnSpPr>
            <a:cxnSpLocks/>
          </p:cNvCxnSpPr>
          <p:nvPr/>
        </p:nvCxnSpPr>
        <p:spPr>
          <a:xfrm flipH="1" flipV="1">
            <a:off x="10337854" y="3759242"/>
            <a:ext cx="501860" cy="248789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8E01E9A-4085-B53E-7D4F-8129D7FF1369}"/>
              </a:ext>
            </a:extLst>
          </p:cNvPr>
          <p:cNvSpPr txBox="1"/>
          <p:nvPr/>
        </p:nvSpPr>
        <p:spPr>
          <a:xfrm>
            <a:off x="10391046" y="328166"/>
            <a:ext cx="1182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Hilti anchors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E3CE842-5B6A-0EEB-6192-AD53202AC1E8}"/>
              </a:ext>
            </a:extLst>
          </p:cNvPr>
          <p:cNvCxnSpPr>
            <a:cxnSpLocks/>
          </p:cNvCxnSpPr>
          <p:nvPr/>
        </p:nvCxnSpPr>
        <p:spPr>
          <a:xfrm flipH="1">
            <a:off x="10298759" y="592298"/>
            <a:ext cx="211389" cy="530016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767B42C-E964-BE8D-54D0-DD1615165E6C}"/>
              </a:ext>
            </a:extLst>
          </p:cNvPr>
          <p:cNvSpPr txBox="1"/>
          <p:nvPr/>
        </p:nvSpPr>
        <p:spPr>
          <a:xfrm>
            <a:off x="6270802" y="972601"/>
            <a:ext cx="135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Attachment for swivel hoist ring</a:t>
            </a:r>
          </a:p>
          <a:p>
            <a:pPr algn="ctr"/>
            <a:r>
              <a:rPr lang="en-US" sz="1200">
                <a:solidFill>
                  <a:srgbClr val="0000FF"/>
                </a:solidFill>
              </a:rPr>
              <a:t>(steel, custom)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E673CE1-8CB2-4543-D557-2BAEDC280674}"/>
              </a:ext>
            </a:extLst>
          </p:cNvPr>
          <p:cNvCxnSpPr>
            <a:cxnSpLocks/>
          </p:cNvCxnSpPr>
          <p:nvPr/>
        </p:nvCxnSpPr>
        <p:spPr>
          <a:xfrm>
            <a:off x="7503130" y="1311156"/>
            <a:ext cx="653523" cy="281408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7989AB2-E367-AFCD-BA7C-EC73C56D9F30}"/>
              </a:ext>
            </a:extLst>
          </p:cNvPr>
          <p:cNvCxnSpPr>
            <a:cxnSpLocks/>
          </p:cNvCxnSpPr>
          <p:nvPr/>
        </p:nvCxnSpPr>
        <p:spPr>
          <a:xfrm flipV="1">
            <a:off x="7544569" y="1002710"/>
            <a:ext cx="1849807" cy="224605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DC52E01-6D83-F5BD-D117-420D482838CB}"/>
              </a:ext>
            </a:extLst>
          </p:cNvPr>
          <p:cNvSpPr txBox="1"/>
          <p:nvPr/>
        </p:nvSpPr>
        <p:spPr>
          <a:xfrm>
            <a:off x="10248244" y="6232053"/>
            <a:ext cx="1182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Hilti anchors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92971C2-4BF7-C85F-B745-D66726E4B9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7575" y="1896960"/>
            <a:ext cx="1762967" cy="1914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2620F94-EDF7-48BE-42F8-8D3A4425718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6120" y="4300458"/>
            <a:ext cx="2117165" cy="2471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B861C7DE-9534-7418-47C5-EECE47E78D47}"/>
              </a:ext>
            </a:extLst>
          </p:cNvPr>
          <p:cNvSpPr/>
          <p:nvPr/>
        </p:nvSpPr>
        <p:spPr>
          <a:xfrm>
            <a:off x="8653463" y="4187571"/>
            <a:ext cx="483675" cy="5225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8C6C337-BAA7-D29B-7BAF-3B8172839196}"/>
              </a:ext>
            </a:extLst>
          </p:cNvPr>
          <p:cNvCxnSpPr>
            <a:cxnSpLocks/>
          </p:cNvCxnSpPr>
          <p:nvPr/>
        </p:nvCxnSpPr>
        <p:spPr>
          <a:xfrm>
            <a:off x="6128088" y="1896960"/>
            <a:ext cx="2525375" cy="22906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076CAF5-D889-07F9-FF0A-51BCC370A2FA}"/>
              </a:ext>
            </a:extLst>
          </p:cNvPr>
          <p:cNvCxnSpPr>
            <a:cxnSpLocks/>
          </p:cNvCxnSpPr>
          <p:nvPr/>
        </p:nvCxnSpPr>
        <p:spPr>
          <a:xfrm>
            <a:off x="4338697" y="3809096"/>
            <a:ext cx="4314766" cy="9010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1779CE9C-148B-7421-3180-F12663A7C91E}"/>
              </a:ext>
            </a:extLst>
          </p:cNvPr>
          <p:cNvSpPr/>
          <p:nvPr/>
        </p:nvSpPr>
        <p:spPr>
          <a:xfrm>
            <a:off x="4663440" y="3360420"/>
            <a:ext cx="1994379" cy="2529840"/>
          </a:xfrm>
          <a:custGeom>
            <a:avLst/>
            <a:gdLst>
              <a:gd name="connsiteX0" fmla="*/ 1082040 w 1994379"/>
              <a:gd name="connsiteY0" fmla="*/ 0 h 2529840"/>
              <a:gd name="connsiteX1" fmla="*/ 1958340 w 1994379"/>
              <a:gd name="connsiteY1" fmla="*/ 1775460 h 2529840"/>
              <a:gd name="connsiteX2" fmla="*/ 0 w 1994379"/>
              <a:gd name="connsiteY2" fmla="*/ 2529840 h 252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4379" h="2529840">
                <a:moveTo>
                  <a:pt x="1082040" y="0"/>
                </a:moveTo>
                <a:cubicBezTo>
                  <a:pt x="1610360" y="676910"/>
                  <a:pt x="2138680" y="1353820"/>
                  <a:pt x="1958340" y="1775460"/>
                </a:cubicBezTo>
                <a:cubicBezTo>
                  <a:pt x="1778000" y="2197100"/>
                  <a:pt x="889000" y="2363470"/>
                  <a:pt x="0" y="2529840"/>
                </a:cubicBezTo>
              </a:path>
            </a:pathLst>
          </a:custGeom>
          <a:ln w="12700">
            <a:solidFill>
              <a:srgbClr val="0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ACF10B2-ED15-DD92-D272-FF629868EAEB}"/>
              </a:ext>
            </a:extLst>
          </p:cNvPr>
          <p:cNvSpPr txBox="1"/>
          <p:nvPr/>
        </p:nvSpPr>
        <p:spPr>
          <a:xfrm>
            <a:off x="5767430" y="5030529"/>
            <a:ext cx="11230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Lock for configuration control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B3F7C5F-328F-61A1-3D94-ED522C95370D}"/>
              </a:ext>
            </a:extLst>
          </p:cNvPr>
          <p:cNvSpPr txBox="1"/>
          <p:nvPr/>
        </p:nvSpPr>
        <p:spPr>
          <a:xfrm>
            <a:off x="10468384" y="5274021"/>
            <a:ext cx="1593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80/20 corner brackets, aluminum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4525F27-34E5-BB51-99DF-EB4B545E2089}"/>
              </a:ext>
            </a:extLst>
          </p:cNvPr>
          <p:cNvCxnSpPr>
            <a:cxnSpLocks/>
          </p:cNvCxnSpPr>
          <p:nvPr/>
        </p:nvCxnSpPr>
        <p:spPr>
          <a:xfrm flipH="1" flipV="1">
            <a:off x="10175045" y="5249365"/>
            <a:ext cx="424709" cy="167286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BC12CD51-B4B0-E88C-FC35-07201591667F}"/>
              </a:ext>
            </a:extLst>
          </p:cNvPr>
          <p:cNvSpPr txBox="1"/>
          <p:nvPr/>
        </p:nvSpPr>
        <p:spPr>
          <a:xfrm>
            <a:off x="10704419" y="787597"/>
            <a:ext cx="1273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Custom SS 90° L-brackets (4x)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DA490A3-BF9E-12EF-B249-3602725514BA}"/>
              </a:ext>
            </a:extLst>
          </p:cNvPr>
          <p:cNvCxnSpPr>
            <a:cxnSpLocks/>
          </p:cNvCxnSpPr>
          <p:nvPr/>
        </p:nvCxnSpPr>
        <p:spPr>
          <a:xfrm flipH="1">
            <a:off x="10262953" y="1085763"/>
            <a:ext cx="431981" cy="248608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B962C494-548F-20F6-5870-0732AB1E2280}"/>
              </a:ext>
            </a:extLst>
          </p:cNvPr>
          <p:cNvSpPr/>
          <p:nvPr/>
        </p:nvSpPr>
        <p:spPr>
          <a:xfrm>
            <a:off x="1848493" y="1311156"/>
            <a:ext cx="344570" cy="276999"/>
          </a:xfrm>
          <a:custGeom>
            <a:avLst/>
            <a:gdLst>
              <a:gd name="connsiteX0" fmla="*/ 30245 w 344570"/>
              <a:gd name="connsiteY0" fmla="*/ 476694 h 476694"/>
              <a:gd name="connsiteX1" fmla="*/ 30245 w 344570"/>
              <a:gd name="connsiteY1" fmla="*/ 76644 h 476694"/>
              <a:gd name="connsiteX2" fmla="*/ 344570 w 344570"/>
              <a:gd name="connsiteY2" fmla="*/ 444 h 476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570" h="476694">
                <a:moveTo>
                  <a:pt x="30245" y="476694"/>
                </a:moveTo>
                <a:cubicBezTo>
                  <a:pt x="4051" y="316356"/>
                  <a:pt x="-22142" y="156019"/>
                  <a:pt x="30245" y="76644"/>
                </a:cubicBezTo>
                <a:cubicBezTo>
                  <a:pt x="82632" y="-2731"/>
                  <a:pt x="213601" y="-1144"/>
                  <a:pt x="344570" y="444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6CDE97C-BBC5-0BDA-44AF-646046D6CA82}"/>
              </a:ext>
            </a:extLst>
          </p:cNvPr>
          <p:cNvSpPr txBox="1"/>
          <p:nvPr/>
        </p:nvSpPr>
        <p:spPr>
          <a:xfrm>
            <a:off x="1716315" y="1002710"/>
            <a:ext cx="1182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Swing open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2B496C5-8F42-1175-F056-280AF0BCFF8C}"/>
              </a:ext>
            </a:extLst>
          </p:cNvPr>
          <p:cNvSpPr txBox="1"/>
          <p:nvPr/>
        </p:nvSpPr>
        <p:spPr>
          <a:xfrm>
            <a:off x="20468" y="4187571"/>
            <a:ext cx="769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Opening for guide</a:t>
            </a:r>
            <a:br>
              <a:rPr lang="en-US" sz="1200">
                <a:solidFill>
                  <a:srgbClr val="0000FF"/>
                </a:solidFill>
              </a:rPr>
            </a:br>
            <a:r>
              <a:rPr lang="en-US" sz="1200">
                <a:solidFill>
                  <a:srgbClr val="0000FF"/>
                </a:solidFill>
              </a:rPr>
              <a:t>end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518F4E0-303C-5F75-8F47-167629FDD687}"/>
              </a:ext>
            </a:extLst>
          </p:cNvPr>
          <p:cNvCxnSpPr>
            <a:cxnSpLocks/>
          </p:cNvCxnSpPr>
          <p:nvPr/>
        </p:nvCxnSpPr>
        <p:spPr>
          <a:xfrm>
            <a:off x="675940" y="4557465"/>
            <a:ext cx="781842" cy="30476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32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6595ED-18F9-DD78-691C-E7FB76E50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Area Shielding/ Monolith Optics Insert</a:t>
            </a:r>
          </a:p>
        </p:txBody>
      </p:sp>
    </p:spTree>
    <p:extLst>
      <p:ext uri="{BB962C8B-B14F-4D97-AF65-F5344CB8AC3E}">
        <p14:creationId xmlns:p14="http://schemas.microsoft.com/office/powerpoint/2010/main" val="441929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7E0022-749A-B95A-BCC5-9FE7363F33B6}"/>
              </a:ext>
            </a:extLst>
          </p:cNvPr>
          <p:cNvSpPr/>
          <p:nvPr/>
        </p:nvSpPr>
        <p:spPr>
          <a:xfrm>
            <a:off x="239282" y="6323888"/>
            <a:ext cx="1615155" cy="470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B66235-0135-59F7-93CD-D2D5A373048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955" y="800856"/>
            <a:ext cx="3670997" cy="6057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E7CBA64-594D-07EA-4804-F5E029B3084B}"/>
              </a:ext>
            </a:extLst>
          </p:cNvPr>
          <p:cNvSpPr txBox="1">
            <a:spLocks/>
          </p:cNvSpPr>
          <p:nvPr/>
        </p:nvSpPr>
        <p:spPr>
          <a:xfrm>
            <a:off x="429767" y="261360"/>
            <a:ext cx="11430000" cy="44440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/>
              <a:t>Background Shield Wall – QIKR-L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763077-0C2F-5929-1B1F-1FEAD6B9D8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70600">
            <a:off x="4272301" y="846247"/>
            <a:ext cx="1914525" cy="340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EC779A-19D9-0096-3DB0-22D10CA1BC89}"/>
              </a:ext>
            </a:extLst>
          </p:cNvPr>
          <p:cNvSpPr txBox="1"/>
          <p:nvPr/>
        </p:nvSpPr>
        <p:spPr>
          <a:xfrm>
            <a:off x="6602370" y="519557"/>
            <a:ext cx="5413017" cy="61547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800"/>
              <a:t>Each background shield walls is built in three sections for easier installation around the guide</a:t>
            </a:r>
          </a:p>
          <a:p>
            <a:pPr lvl="1"/>
            <a:r>
              <a:rPr lang="en-US" sz="1600"/>
              <a:t>The larger sections have plate to attach a swivel hoist ring for crane transport</a:t>
            </a:r>
          </a:p>
          <a:p>
            <a:pPr lvl="1"/>
            <a:r>
              <a:rPr lang="en-US" sz="1600"/>
              <a:t>All sections are intended to be assembled in-cave by ORNL staff.  If built elsewhere, the two heaviest sections may be transported by crane using swivel hoist ring lift points.</a:t>
            </a:r>
          </a:p>
          <a:p>
            <a:pPr lvl="1"/>
            <a:r>
              <a:rPr lang="en-US" sz="1600"/>
              <a:t>Construction is an aluminum 80/20 frame with ZHIP mix panels mounted to the downstream side</a:t>
            </a:r>
          </a:p>
          <a:p>
            <a:r>
              <a:rPr lang="en-US" sz="1800"/>
              <a:t>The ZHIP mix panels have an aluminum backing plate with threaded studs pre-installed by Dielectric Sciences</a:t>
            </a:r>
          </a:p>
          <a:p>
            <a:pPr lvl="1"/>
            <a:r>
              <a:rPr lang="en-US" sz="1600"/>
              <a:t>Panels are attached to the 80/20 frame using two COTS L-backets… this method keeps the attachment hardware from being visible to the detector</a:t>
            </a:r>
          </a:p>
          <a:p>
            <a:r>
              <a:rPr lang="en-US" sz="1800"/>
              <a:t>The hinged side of the door (500lbs) is supported by 2000lb capacity hinges &amp; padlocked to the fixed side &amp; configuration controlled</a:t>
            </a:r>
          </a:p>
          <a:p>
            <a:r>
              <a:rPr lang="en-US" sz="1800"/>
              <a:t>All attachment to the concrete walls &amp; floor is done with Hilti anchors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2086CA3-F2D0-6428-A649-2D840116E4EF}"/>
              </a:ext>
            </a:extLst>
          </p:cNvPr>
          <p:cNvCxnSpPr>
            <a:cxnSpLocks/>
          </p:cNvCxnSpPr>
          <p:nvPr/>
        </p:nvCxnSpPr>
        <p:spPr>
          <a:xfrm flipH="1">
            <a:off x="6144767" y="982766"/>
            <a:ext cx="597010" cy="512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CF35CAC-110F-3E21-F5FB-8107152F3CFB}"/>
              </a:ext>
            </a:extLst>
          </p:cNvPr>
          <p:cNvSpPr txBox="1"/>
          <p:nvPr/>
        </p:nvSpPr>
        <p:spPr>
          <a:xfrm>
            <a:off x="5229563" y="4017142"/>
            <a:ext cx="1213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200lbs/ </a:t>
            </a:r>
            <a:r>
              <a:rPr lang="en-US" sz="1200">
                <a:solidFill>
                  <a:srgbClr val="FF0000"/>
                </a:solidFill>
              </a:rPr>
              <a:t>156lbs</a:t>
            </a:r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ED9448-2556-54C9-C889-3910AE9807E5}"/>
              </a:ext>
            </a:extLst>
          </p:cNvPr>
          <p:cNvSpPr txBox="1"/>
          <p:nvPr/>
        </p:nvSpPr>
        <p:spPr>
          <a:xfrm>
            <a:off x="5043707" y="705767"/>
            <a:ext cx="1226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465lbs/ </a:t>
            </a:r>
            <a:r>
              <a:rPr lang="en-US" sz="1200">
                <a:solidFill>
                  <a:srgbClr val="FF0000"/>
                </a:solidFill>
              </a:rPr>
              <a:t>202lbs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04A457-D59F-68FC-DFE4-C57A7D8AE175}"/>
              </a:ext>
            </a:extLst>
          </p:cNvPr>
          <p:cNvSpPr txBox="1"/>
          <p:nvPr/>
        </p:nvSpPr>
        <p:spPr>
          <a:xfrm>
            <a:off x="4015769" y="1301986"/>
            <a:ext cx="1213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500lbs/ </a:t>
            </a:r>
            <a:r>
              <a:rPr lang="en-US" sz="1200">
                <a:solidFill>
                  <a:srgbClr val="FF0000"/>
                </a:solidFill>
              </a:rPr>
              <a:t>375lbs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0BCD84-851C-9B83-9C2B-BD085B438954}"/>
              </a:ext>
            </a:extLst>
          </p:cNvPr>
          <p:cNvSpPr txBox="1"/>
          <p:nvPr/>
        </p:nvSpPr>
        <p:spPr>
          <a:xfrm>
            <a:off x="4409545" y="4613361"/>
            <a:ext cx="1928232" cy="523220"/>
          </a:xfrm>
          <a:prstGeom prst="rect">
            <a:avLst/>
          </a:prstGeom>
          <a:noFill/>
          <a:ln>
            <a:solidFill>
              <a:srgbClr val="30342E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</a:rPr>
              <a:t>Weights of QIKR-U version shown in red</a:t>
            </a:r>
          </a:p>
        </p:txBody>
      </p:sp>
    </p:spTree>
    <p:extLst>
      <p:ext uri="{BB962C8B-B14F-4D97-AF65-F5344CB8AC3E}">
        <p14:creationId xmlns:p14="http://schemas.microsoft.com/office/powerpoint/2010/main" val="1010711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5FBC0D8-2F85-9D8D-E5F9-D633D7C6750B}"/>
              </a:ext>
            </a:extLst>
          </p:cNvPr>
          <p:cNvSpPr txBox="1">
            <a:spLocks/>
          </p:cNvSpPr>
          <p:nvPr/>
        </p:nvSpPr>
        <p:spPr>
          <a:xfrm>
            <a:off x="429767" y="261360"/>
            <a:ext cx="11430000" cy="44440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/>
              <a:t>Movable Shield Wall – ZHIP mix panels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1D3CF-9A35-7555-A780-AE90432CD9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0061" y="603204"/>
            <a:ext cx="3535305" cy="4776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BB613A-D6D1-18E3-5E07-13292861792B}"/>
              </a:ext>
            </a:extLst>
          </p:cNvPr>
          <p:cNvSpPr txBox="1"/>
          <p:nvPr/>
        </p:nvSpPr>
        <p:spPr>
          <a:xfrm>
            <a:off x="6356677" y="1159253"/>
            <a:ext cx="5489929" cy="4127122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800"/>
              <a:t>ZHIP mix panels are procured from Dielectric Sciences (single source)</a:t>
            </a:r>
          </a:p>
          <a:p>
            <a:pPr lvl="1"/>
            <a:r>
              <a:rPr lang="en-US" sz="1600"/>
              <a:t>The vendor provides the ZHIP mix on an aluminum backing panel with threaded studs pre-installed</a:t>
            </a:r>
          </a:p>
          <a:p>
            <a:pPr lvl="1"/>
            <a:r>
              <a:rPr lang="en-US" sz="1600"/>
              <a:t>ZHIP mix layer is 11mm thick, aluminum layer is 3mm thick (may need to increase the aluminum layer to 6mm, waiting for vendor feedback)</a:t>
            </a:r>
          </a:p>
          <a:p>
            <a:r>
              <a:rPr lang="en-US" sz="1800"/>
              <a:t>Panels are attached to the 80/20 frame with COTS aluminum L-bracket &amp; 80/20 spring-loaded T-nuts</a:t>
            </a:r>
          </a:p>
          <a:p>
            <a:pPr lvl="1"/>
            <a:r>
              <a:rPr lang="en-US" sz="1600"/>
              <a:t>T-nuts are spring loaded to stay in place if the panel is removed &amp; replaced (may need to be done if panel becomes damaged</a:t>
            </a:r>
          </a:p>
          <a:p>
            <a:r>
              <a:rPr lang="en-US" sz="1800"/>
              <a:t>Highest ZHIP mix panel weight = 34lbs (QIKR-U)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E9BBC7-7E04-5572-866B-7CAC531EA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139" y="4246547"/>
            <a:ext cx="2360454" cy="246973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A67ACE-55E1-2BF9-5270-1D91E33E55B7}"/>
              </a:ext>
            </a:extLst>
          </p:cNvPr>
          <p:cNvSpPr/>
          <p:nvPr/>
        </p:nvSpPr>
        <p:spPr>
          <a:xfrm>
            <a:off x="1196411" y="2640650"/>
            <a:ext cx="589660" cy="6922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FE0B1F-BE46-0695-6F42-33B3AEC92C14}"/>
              </a:ext>
            </a:extLst>
          </p:cNvPr>
          <p:cNvCxnSpPr/>
          <p:nvPr/>
        </p:nvCxnSpPr>
        <p:spPr>
          <a:xfrm>
            <a:off x="1786071" y="2640650"/>
            <a:ext cx="3509522" cy="16058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D98D2E-0ED3-BD83-1FE9-3CED38B20671}"/>
              </a:ext>
            </a:extLst>
          </p:cNvPr>
          <p:cNvCxnSpPr>
            <a:cxnSpLocks/>
          </p:cNvCxnSpPr>
          <p:nvPr/>
        </p:nvCxnSpPr>
        <p:spPr>
          <a:xfrm>
            <a:off x="1196411" y="3332860"/>
            <a:ext cx="1738728" cy="33834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0227BD-F4A7-D1E5-00DC-2F94D08D70D7}"/>
              </a:ext>
            </a:extLst>
          </p:cNvPr>
          <p:cNvCxnSpPr>
            <a:cxnSpLocks/>
          </p:cNvCxnSpPr>
          <p:nvPr/>
        </p:nvCxnSpPr>
        <p:spPr>
          <a:xfrm flipH="1" flipV="1">
            <a:off x="3816861" y="6048069"/>
            <a:ext cx="1780634" cy="421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EEF7F90-5E3F-35A2-E706-489ACEBC75AB}"/>
              </a:ext>
            </a:extLst>
          </p:cNvPr>
          <p:cNvSpPr txBox="1"/>
          <p:nvPr/>
        </p:nvSpPr>
        <p:spPr>
          <a:xfrm>
            <a:off x="5597495" y="6330666"/>
            <a:ext cx="2073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Spring-loaded T-nut (80/20)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51E1C57-B3B0-5211-2B0B-A38C920B6850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245769" y="5202167"/>
            <a:ext cx="1351725" cy="776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4C6FA9B-C305-C695-10A0-E0158811BA93}"/>
              </a:ext>
            </a:extLst>
          </p:cNvPr>
          <p:cNvSpPr txBox="1"/>
          <p:nvPr/>
        </p:nvSpPr>
        <p:spPr>
          <a:xfrm>
            <a:off x="5597494" y="5655653"/>
            <a:ext cx="1622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Pre-installed threaded PEM stud (PENN Engineering)</a:t>
            </a:r>
          </a:p>
        </p:txBody>
      </p:sp>
    </p:spTree>
    <p:extLst>
      <p:ext uri="{BB962C8B-B14F-4D97-AF65-F5344CB8AC3E}">
        <p14:creationId xmlns:p14="http://schemas.microsoft.com/office/powerpoint/2010/main" val="1593251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D80F4-8914-8AC4-C18C-4C723D1F0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002A734-D56B-7E08-3AD2-514217B5E824}"/>
              </a:ext>
            </a:extLst>
          </p:cNvPr>
          <p:cNvSpPr txBox="1">
            <a:spLocks/>
          </p:cNvSpPr>
          <p:nvPr/>
        </p:nvSpPr>
        <p:spPr>
          <a:xfrm>
            <a:off x="429767" y="261360"/>
            <a:ext cx="11430000" cy="44440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/>
              <a:t>Background Shield Wall – ZHIP mix panels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B7B7E1-2EE0-D912-3E76-833B8B2B761A}"/>
              </a:ext>
            </a:extLst>
          </p:cNvPr>
          <p:cNvSpPr txBox="1"/>
          <p:nvPr/>
        </p:nvSpPr>
        <p:spPr>
          <a:xfrm>
            <a:off x="6356677" y="911603"/>
            <a:ext cx="5489929" cy="18982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800"/>
              <a:t>Additional ZHIP mix panels are installed on the QIKR-L cave walls to block the detector’s view of concrete surfaces</a:t>
            </a:r>
          </a:p>
          <a:p>
            <a:r>
              <a:rPr lang="en-US" sz="1800"/>
              <a:t>Panels are attached via Hilti anchors at their corners (ZHIP mix is not present on the corners)</a:t>
            </a:r>
          </a:p>
          <a:p>
            <a:r>
              <a:rPr lang="en-US" sz="1800"/>
              <a:t>Heaviest panel = 34lbs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7CC01-50EF-76E9-C9E2-82AFBEB51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" y="1159253"/>
            <a:ext cx="5286375" cy="4857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8F513A-27EF-BB9F-C3D7-4B3154C9E4BB}"/>
              </a:ext>
            </a:extLst>
          </p:cNvPr>
          <p:cNvSpPr txBox="1"/>
          <p:nvPr/>
        </p:nvSpPr>
        <p:spPr>
          <a:xfrm>
            <a:off x="2902194" y="5329415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QIKR-L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014CC1-E967-8154-94E2-93146DF270F6}"/>
              </a:ext>
            </a:extLst>
          </p:cNvPr>
          <p:cNvSpPr txBox="1"/>
          <p:nvPr/>
        </p:nvSpPr>
        <p:spPr>
          <a:xfrm>
            <a:off x="8651036" y="413879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QIKR-U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49F0E6-CEA0-7546-3EA5-C33B6F080980}"/>
              </a:ext>
            </a:extLst>
          </p:cNvPr>
          <p:cNvSpPr txBox="1"/>
          <p:nvPr/>
        </p:nvSpPr>
        <p:spPr>
          <a:xfrm>
            <a:off x="10446426" y="4588338"/>
            <a:ext cx="153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QIKR-U needs more extra panels on the center cave wall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24F43E-D365-298E-E3A0-65F0F9642115}"/>
              </a:ext>
            </a:extLst>
          </p:cNvPr>
          <p:cNvSpPr txBox="1"/>
          <p:nvPr/>
        </p:nvSpPr>
        <p:spPr>
          <a:xfrm>
            <a:off x="872668" y="1273134"/>
            <a:ext cx="93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Extra ZHIP mix panels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885DC39-7554-A9AA-6176-B94F13F1E9CA}"/>
              </a:ext>
            </a:extLst>
          </p:cNvPr>
          <p:cNvCxnSpPr>
            <a:cxnSpLocks/>
          </p:cNvCxnSpPr>
          <p:nvPr/>
        </p:nvCxnSpPr>
        <p:spPr>
          <a:xfrm>
            <a:off x="1543050" y="1714500"/>
            <a:ext cx="47625" cy="70485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1D55677-7A51-C6D2-D283-D485B1E7DB30}"/>
              </a:ext>
            </a:extLst>
          </p:cNvPr>
          <p:cNvCxnSpPr>
            <a:cxnSpLocks/>
          </p:cNvCxnSpPr>
          <p:nvPr/>
        </p:nvCxnSpPr>
        <p:spPr>
          <a:xfrm>
            <a:off x="1733550" y="1578685"/>
            <a:ext cx="909638" cy="2699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24ABED9-00BF-E8B4-5516-6470888C58C7}"/>
              </a:ext>
            </a:extLst>
          </p:cNvPr>
          <p:cNvCxnSpPr>
            <a:cxnSpLocks/>
          </p:cNvCxnSpPr>
          <p:nvPr/>
        </p:nvCxnSpPr>
        <p:spPr>
          <a:xfrm>
            <a:off x="1733550" y="1713682"/>
            <a:ext cx="1052513" cy="162006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DE13D13-C1B6-6617-2C2C-43B7774517AD}"/>
              </a:ext>
            </a:extLst>
          </p:cNvPr>
          <p:cNvCxnSpPr>
            <a:cxnSpLocks/>
          </p:cNvCxnSpPr>
          <p:nvPr/>
        </p:nvCxnSpPr>
        <p:spPr>
          <a:xfrm>
            <a:off x="1633537" y="1713682"/>
            <a:ext cx="951370" cy="251541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A2151CE-BDC0-2104-4027-B64C5B723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926" y="3057524"/>
            <a:ext cx="3752500" cy="366795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43CDA4-E1DE-9117-79C4-7E705266B555}"/>
              </a:ext>
            </a:extLst>
          </p:cNvPr>
          <p:cNvCxnSpPr/>
          <p:nvPr/>
        </p:nvCxnSpPr>
        <p:spPr>
          <a:xfrm flipH="1">
            <a:off x="8848725" y="4752975"/>
            <a:ext cx="1597701" cy="48169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E2FCD01-E9C0-2DB6-2091-A488D034A2EF}"/>
              </a:ext>
            </a:extLst>
          </p:cNvPr>
          <p:cNvSpPr txBox="1"/>
          <p:nvPr/>
        </p:nvSpPr>
        <p:spPr>
          <a:xfrm>
            <a:off x="8746366" y="3476475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QIKR-U</a:t>
            </a:r>
          </a:p>
        </p:txBody>
      </p:sp>
    </p:spTree>
    <p:extLst>
      <p:ext uri="{BB962C8B-B14F-4D97-AF65-F5344CB8AC3E}">
        <p14:creationId xmlns:p14="http://schemas.microsoft.com/office/powerpoint/2010/main" val="25395985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C27592D-D264-F90A-5DC4-557320BF946F}"/>
              </a:ext>
            </a:extLst>
          </p:cNvPr>
          <p:cNvSpPr/>
          <p:nvPr/>
        </p:nvSpPr>
        <p:spPr>
          <a:xfrm>
            <a:off x="180975" y="6400800"/>
            <a:ext cx="1466850" cy="371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12F63F4-999D-37F2-73C9-313CF0B1FDB4}"/>
              </a:ext>
            </a:extLst>
          </p:cNvPr>
          <p:cNvSpPr txBox="1">
            <a:spLocks/>
          </p:cNvSpPr>
          <p:nvPr/>
        </p:nvSpPr>
        <p:spPr>
          <a:xfrm>
            <a:off x="429767" y="261360"/>
            <a:ext cx="11430000" cy="44440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/>
              <a:t>Background Shield Wall – ZHIP Mix Panels Attachment to Wall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0D20D-8780-98E8-22FD-FF35A89B6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5" y="1650176"/>
            <a:ext cx="6040081" cy="3686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BC5A35-7311-8205-F3E1-FF2C1B2F19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4514" y="959506"/>
            <a:ext cx="3947586" cy="4368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1AE8AC-9D3E-F47B-F23A-29C34453E93E}"/>
              </a:ext>
            </a:extLst>
          </p:cNvPr>
          <p:cNvSpPr txBox="1"/>
          <p:nvPr/>
        </p:nvSpPr>
        <p:spPr>
          <a:xfrm>
            <a:off x="180975" y="5472052"/>
            <a:ext cx="11790808" cy="13859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800"/>
              <a:t>Similar to the background wall panels, threaded studs are inserted into the ZHIP mix aluminum backing panels</a:t>
            </a:r>
          </a:p>
          <a:p>
            <a:r>
              <a:rPr lang="en-US" sz="1800"/>
              <a:t>Panels attach to Unistrut on the cave wall along their top edges (in-cave manual installation, ORNL labor)</a:t>
            </a:r>
          </a:p>
          <a:p>
            <a:r>
              <a:rPr lang="en-US" sz="1800"/>
              <a:t>Panels attach to the previous panel with pre-tightened fender washer on their bottom edges (in-cave manual installation, ORNL labor)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F3578-3939-51E7-14F9-A51CFB6FECED}"/>
              </a:ext>
            </a:extLst>
          </p:cNvPr>
          <p:cNvSpPr txBox="1"/>
          <p:nvPr/>
        </p:nvSpPr>
        <p:spPr>
          <a:xfrm>
            <a:off x="10848360" y="1048689"/>
            <a:ext cx="124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Threaded studs with nuts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C579106-FFBD-7482-537D-EB5113374E96}"/>
              </a:ext>
            </a:extLst>
          </p:cNvPr>
          <p:cNvCxnSpPr>
            <a:cxnSpLocks/>
          </p:cNvCxnSpPr>
          <p:nvPr/>
        </p:nvCxnSpPr>
        <p:spPr>
          <a:xfrm flipH="1" flipV="1">
            <a:off x="8751199" y="1255889"/>
            <a:ext cx="2057400" cy="10174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89F02CE-C016-7932-5497-27037FBD28E6}"/>
              </a:ext>
            </a:extLst>
          </p:cNvPr>
          <p:cNvCxnSpPr>
            <a:cxnSpLocks/>
          </p:cNvCxnSpPr>
          <p:nvPr/>
        </p:nvCxnSpPr>
        <p:spPr>
          <a:xfrm>
            <a:off x="11056249" y="1496131"/>
            <a:ext cx="314325" cy="38826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4C24711-ACF6-300C-FFEF-035FD30CCFC5}"/>
              </a:ext>
            </a:extLst>
          </p:cNvPr>
          <p:cNvSpPr txBox="1"/>
          <p:nvPr/>
        </p:nvSpPr>
        <p:spPr>
          <a:xfrm>
            <a:off x="7630588" y="4690244"/>
            <a:ext cx="1774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Fender washer with nut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D28E4FF-C64C-499A-D7E6-AC9F81A2692A}"/>
              </a:ext>
            </a:extLst>
          </p:cNvPr>
          <p:cNvCxnSpPr>
            <a:cxnSpLocks/>
          </p:cNvCxnSpPr>
          <p:nvPr/>
        </p:nvCxnSpPr>
        <p:spPr>
          <a:xfrm flipV="1">
            <a:off x="9391145" y="4661669"/>
            <a:ext cx="578214" cy="16707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3109590-C6D7-9E2D-CB56-B6AEA54DB5EF}"/>
              </a:ext>
            </a:extLst>
          </p:cNvPr>
          <p:cNvSpPr txBox="1"/>
          <p:nvPr/>
        </p:nvSpPr>
        <p:spPr>
          <a:xfrm>
            <a:off x="5254967" y="3550609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Unistrut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784325D-2BE4-EA78-D4B0-F3C22A57CD72}"/>
              </a:ext>
            </a:extLst>
          </p:cNvPr>
          <p:cNvCxnSpPr>
            <a:cxnSpLocks/>
          </p:cNvCxnSpPr>
          <p:nvPr/>
        </p:nvCxnSpPr>
        <p:spPr>
          <a:xfrm flipH="1">
            <a:off x="5160454" y="3808056"/>
            <a:ext cx="189027" cy="20597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165A0CB-CADE-A20E-E4B9-96FFE7433EFE}"/>
              </a:ext>
            </a:extLst>
          </p:cNvPr>
          <p:cNvSpPr/>
          <p:nvPr/>
        </p:nvSpPr>
        <p:spPr>
          <a:xfrm>
            <a:off x="515492" y="1650176"/>
            <a:ext cx="1399033" cy="8263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6237BE2-9679-44E1-E001-B007E3D4083E}"/>
              </a:ext>
            </a:extLst>
          </p:cNvPr>
          <p:cNvCxnSpPr/>
          <p:nvPr/>
        </p:nvCxnSpPr>
        <p:spPr>
          <a:xfrm flipV="1">
            <a:off x="515492" y="829864"/>
            <a:ext cx="3657632" cy="820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D949770-1F96-CB81-DF95-E41561596690}"/>
              </a:ext>
            </a:extLst>
          </p:cNvPr>
          <p:cNvCxnSpPr>
            <a:cxnSpLocks/>
          </p:cNvCxnSpPr>
          <p:nvPr/>
        </p:nvCxnSpPr>
        <p:spPr>
          <a:xfrm>
            <a:off x="515492" y="2476500"/>
            <a:ext cx="3657632" cy="8187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73FEBC61-C97D-2E0A-EE81-55826416F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120" y="839111"/>
            <a:ext cx="3599377" cy="245617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FB7F416-AF22-B623-A3F1-9193231DD53D}"/>
              </a:ext>
            </a:extLst>
          </p:cNvPr>
          <p:cNvSpPr txBox="1"/>
          <p:nvPr/>
        </p:nvSpPr>
        <p:spPr>
          <a:xfrm>
            <a:off x="5254967" y="959506"/>
            <a:ext cx="80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Nut plate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B1BDF3B-E5A8-B060-F262-694C7BA68A8C}"/>
              </a:ext>
            </a:extLst>
          </p:cNvPr>
          <p:cNvCxnSpPr>
            <a:cxnSpLocks/>
          </p:cNvCxnSpPr>
          <p:nvPr/>
        </p:nvCxnSpPr>
        <p:spPr>
          <a:xfrm flipH="1">
            <a:off x="5160454" y="1216953"/>
            <a:ext cx="189027" cy="20597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042E24D-D1D8-1D18-21F6-75C328D21EFA}"/>
              </a:ext>
            </a:extLst>
          </p:cNvPr>
          <p:cNvSpPr txBox="1"/>
          <p:nvPr/>
        </p:nvSpPr>
        <p:spPr>
          <a:xfrm>
            <a:off x="7067982" y="2038605"/>
            <a:ext cx="604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Screw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7D1A3B4-0ADD-20E2-44AC-DEA648835EA5}"/>
              </a:ext>
            </a:extLst>
          </p:cNvPr>
          <p:cNvCxnSpPr>
            <a:cxnSpLocks/>
          </p:cNvCxnSpPr>
          <p:nvPr/>
        </p:nvCxnSpPr>
        <p:spPr>
          <a:xfrm flipH="1">
            <a:off x="5976639" y="2181728"/>
            <a:ext cx="1091343" cy="17294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096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36319-881B-B62E-2128-8463DCF9D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DBCB51-127C-9DFA-9706-2059C9A47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Acquisition, Manufacturing, Installation </a:t>
            </a:r>
          </a:p>
        </p:txBody>
      </p:sp>
    </p:spTree>
    <p:extLst>
      <p:ext uri="{BB962C8B-B14F-4D97-AF65-F5344CB8AC3E}">
        <p14:creationId xmlns:p14="http://schemas.microsoft.com/office/powerpoint/2010/main" val="22515977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D23431-AB20-AF7D-8507-5C0505434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Acquisition strategy </a:t>
            </a: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01DFC199-3946-6775-DC73-6217CDD46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495463"/>
              </p:ext>
            </p:extLst>
          </p:nvPr>
        </p:nvGraphicFramePr>
        <p:xfrm>
          <a:off x="552450" y="1548381"/>
          <a:ext cx="10908308" cy="2849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97458">
                  <a:extLst>
                    <a:ext uri="{9D8B030D-6E8A-4147-A177-3AD203B41FA5}">
                      <a16:colId xmlns:a16="http://schemas.microsoft.com/office/drawing/2014/main" val="3206317173"/>
                    </a:ext>
                  </a:extLst>
                </a:gridCol>
                <a:gridCol w="1723702">
                  <a:extLst>
                    <a:ext uri="{9D8B030D-6E8A-4147-A177-3AD203B41FA5}">
                      <a16:colId xmlns:a16="http://schemas.microsoft.com/office/drawing/2014/main" val="1089725036"/>
                    </a:ext>
                  </a:extLst>
                </a:gridCol>
                <a:gridCol w="1519633">
                  <a:extLst>
                    <a:ext uri="{9D8B030D-6E8A-4147-A177-3AD203B41FA5}">
                      <a16:colId xmlns:a16="http://schemas.microsoft.com/office/drawing/2014/main" val="1886966808"/>
                    </a:ext>
                  </a:extLst>
                </a:gridCol>
                <a:gridCol w="1084576">
                  <a:extLst>
                    <a:ext uri="{9D8B030D-6E8A-4147-A177-3AD203B41FA5}">
                      <a16:colId xmlns:a16="http://schemas.microsoft.com/office/drawing/2014/main" val="2323467465"/>
                    </a:ext>
                  </a:extLst>
                </a:gridCol>
                <a:gridCol w="3982939">
                  <a:extLst>
                    <a:ext uri="{9D8B030D-6E8A-4147-A177-3AD203B41FA5}">
                      <a16:colId xmlns:a16="http://schemas.microsoft.com/office/drawing/2014/main" val="31553007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Shielding 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Competitive Bid or Sole 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Vendor 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Exotic Mat’ls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Supplier Constraints/ Comments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9792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Lower Beam Stop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Competitive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Domestic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4276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Bunker Wall Feed-Through (QIKR-L &amp; QIKR-U)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Competitive/</a:t>
                      </a:r>
                      <a:br>
                        <a:rPr lang="en-US" sz="1600"/>
                      </a:br>
                      <a:r>
                        <a:rPr lang="en-US" sz="1600"/>
                        <a:t>Sole 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Domestic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Rollers are sole sourced from Hilman, steel shielding is competitively bid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149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QIKR-L Background Shield Wall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Sole 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Domestic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ZHIP mix panels are sole source, frame is sourced from 80/20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8908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Cave, RWC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Competitive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Domestic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7171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Cave, HDC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Competitive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Domestic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757500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F16F6A4-76D2-59F3-A55E-7BED4346DA14}"/>
              </a:ext>
            </a:extLst>
          </p:cNvPr>
          <p:cNvSpPr txBox="1"/>
          <p:nvPr/>
        </p:nvSpPr>
        <p:spPr>
          <a:xfrm>
            <a:off x="552450" y="4476750"/>
            <a:ext cx="10602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/>
              <a:t>Note</a:t>
            </a:r>
            <a:r>
              <a:rPr lang="en-US" sz="1600"/>
              <a:t>: not currently planning to purchase an upper beam stop or background shield wall unless contingency allows </a:t>
            </a:r>
          </a:p>
        </p:txBody>
      </p:sp>
    </p:spTree>
    <p:extLst>
      <p:ext uri="{BB962C8B-B14F-4D97-AF65-F5344CB8AC3E}">
        <p14:creationId xmlns:p14="http://schemas.microsoft.com/office/powerpoint/2010/main" val="20384707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AA476-EDD4-B43D-467D-D273007E1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Manufacturing strategy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991932D-4DEA-6692-2745-BCD6B71271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554274"/>
              </p:ext>
            </p:extLst>
          </p:nvPr>
        </p:nvGraphicFramePr>
        <p:xfrm>
          <a:off x="731240" y="1548381"/>
          <a:ext cx="10904290" cy="3337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36820">
                  <a:extLst>
                    <a:ext uri="{9D8B030D-6E8A-4147-A177-3AD203B41FA5}">
                      <a16:colId xmlns:a16="http://schemas.microsoft.com/office/drawing/2014/main" val="3206317173"/>
                    </a:ext>
                  </a:extLst>
                </a:gridCol>
                <a:gridCol w="7967470">
                  <a:extLst>
                    <a:ext uri="{9D8B030D-6E8A-4147-A177-3AD203B41FA5}">
                      <a16:colId xmlns:a16="http://schemas.microsoft.com/office/drawing/2014/main" val="31553007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Optics 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Manufacturing Strategy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9792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Lower Beam Stop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Beam Stop Panel: Build-to-print</a:t>
                      </a:r>
                    </a:p>
                    <a:p>
                      <a:r>
                        <a:rPr lang="en-US" sz="1600"/>
                        <a:t>Hardware &amp; PPS Switches: COTS </a:t>
                      </a:r>
                      <a:br>
                        <a:rPr lang="en-US" sz="1600"/>
                      </a:br>
                      <a:r>
                        <a:rPr lang="en-US" sz="1600"/>
                        <a:t>In-house assembly of some components (e.g. hinges, PPS switches, latches)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4276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Bunker Wall Feed-Through (QIKR-L &amp; QIKR-U)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Build-to-print fabrication, in-house assembly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149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QIKR-L Background Shield Wall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Build-to-print ZHIP mix panels, wall-attach brackets</a:t>
                      </a:r>
                    </a:p>
                    <a:p>
                      <a:r>
                        <a:rPr lang="en-US" sz="1600"/>
                        <a:t>All other components are COTS or modified-to-print COTS (hinges, 80/20 frame)</a:t>
                      </a:r>
                    </a:p>
                    <a:p>
                      <a:r>
                        <a:rPr lang="en-US" sz="1600"/>
                        <a:t>In-house assembly of all components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8908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Cave, RWC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Design/build subcontract with specifications supplied by ORNL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7171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Cave, HDC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Design/build subcontract with specifications supplied by ORNL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7575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8898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58A15-3843-E976-E284-0AADA8850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Installation Plan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DB86698-0854-6E3C-700A-F7DFCE8B3A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69148"/>
              </p:ext>
            </p:extLst>
          </p:nvPr>
        </p:nvGraphicFramePr>
        <p:xfrm>
          <a:off x="731240" y="1548381"/>
          <a:ext cx="10904290" cy="2849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36820">
                  <a:extLst>
                    <a:ext uri="{9D8B030D-6E8A-4147-A177-3AD203B41FA5}">
                      <a16:colId xmlns:a16="http://schemas.microsoft.com/office/drawing/2014/main" val="3206317173"/>
                    </a:ext>
                  </a:extLst>
                </a:gridCol>
                <a:gridCol w="7967470">
                  <a:extLst>
                    <a:ext uri="{9D8B030D-6E8A-4147-A177-3AD203B41FA5}">
                      <a16:colId xmlns:a16="http://schemas.microsoft.com/office/drawing/2014/main" val="31553007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Optics 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Installation Plan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9792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Lower Beam Stop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The beam stop/ B4C sub-asm supplied by a vendor, final installation done by in-house SNS technicians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4276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Bunker Wall Feed-Through (QIKR-L &amp; QIKR-U)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Installed in-house by SNS technicians and SAM team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149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QIKR-L Background Shield Wall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Installed in-house by SNS technicians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8908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Cave, RWC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Installed on-site by subcontractors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7171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Cave, HDC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Installed on-site by subcontractors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7575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84058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0A330-196B-8BE0-9F45-DF510A2B1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D1CA4E-CC53-DBAE-5D2E-DA1327F52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Costs</a:t>
            </a:r>
          </a:p>
        </p:txBody>
      </p:sp>
    </p:spTree>
    <p:extLst>
      <p:ext uri="{BB962C8B-B14F-4D97-AF65-F5344CB8AC3E}">
        <p14:creationId xmlns:p14="http://schemas.microsoft.com/office/powerpoint/2010/main" val="3121184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E5EF1-FE3A-EDAE-B3A7-684AB1080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Total Costs – Original P6 Estimate vs. Current Design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E45B20-3137-C13D-F3D0-9E787E88A6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39418"/>
              </p:ext>
            </p:extLst>
          </p:nvPr>
        </p:nvGraphicFramePr>
        <p:xfrm>
          <a:off x="429767" y="2030351"/>
          <a:ext cx="10504932" cy="2225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01644">
                  <a:extLst>
                    <a:ext uri="{9D8B030D-6E8A-4147-A177-3AD203B41FA5}">
                      <a16:colId xmlns:a16="http://schemas.microsoft.com/office/drawing/2014/main" val="3034595351"/>
                    </a:ext>
                  </a:extLst>
                </a:gridCol>
                <a:gridCol w="3501644">
                  <a:extLst>
                    <a:ext uri="{9D8B030D-6E8A-4147-A177-3AD203B41FA5}">
                      <a16:colId xmlns:a16="http://schemas.microsoft.com/office/drawing/2014/main" val="1579101908"/>
                    </a:ext>
                  </a:extLst>
                </a:gridCol>
                <a:gridCol w="3501644">
                  <a:extLst>
                    <a:ext uri="{9D8B030D-6E8A-4147-A177-3AD203B41FA5}">
                      <a16:colId xmlns:a16="http://schemas.microsoft.com/office/drawing/2014/main" val="35689460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Original P6 Estimate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Current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628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Lower Beam Stop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$109,724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$75,267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894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Bunker Wall Feed-Through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$318,352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$224,828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620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QIKR-L Background Shield Wall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$383,424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$50,754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794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Cave, RWC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$55,441</a:t>
                      </a:r>
                      <a:r>
                        <a:rPr lang="en-US" baseline="30000" dirty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$65,056</a:t>
                      </a:r>
                      <a:r>
                        <a:rPr lang="en-US" baseline="30000" dirty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604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Cave, HDC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$1,503,422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$1,405,691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029817"/>
                  </a:ext>
                </a:extLst>
              </a:tr>
            </a:tbl>
          </a:graphicData>
        </a:graphic>
      </p:graphicFrame>
      <p:sp>
        <p:nvSpPr>
          <p:cNvPr id="4" name="Left Brace 3">
            <a:extLst>
              <a:ext uri="{FF2B5EF4-FFF2-40B4-BE49-F238E27FC236}">
                <a16:creationId xmlns:a16="http://schemas.microsoft.com/office/drawing/2014/main" id="{E5F25740-803E-39B7-D666-DEF1DEE50F08}"/>
              </a:ext>
            </a:extLst>
          </p:cNvPr>
          <p:cNvSpPr/>
          <p:nvPr/>
        </p:nvSpPr>
        <p:spPr>
          <a:xfrm rot="5400000">
            <a:off x="7252525" y="-1699448"/>
            <a:ext cx="353949" cy="7010401"/>
          </a:xfrm>
          <a:prstGeom prst="leftBrace">
            <a:avLst>
              <a:gd name="adj1" fmla="val 40626"/>
              <a:gd name="adj2" fmla="val 5000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36B66A-43CA-728D-C13F-43EF3B614891}"/>
              </a:ext>
            </a:extLst>
          </p:cNvPr>
          <p:cNvSpPr txBox="1"/>
          <p:nvPr/>
        </p:nvSpPr>
        <p:spPr>
          <a:xfrm>
            <a:off x="6551549" y="1249920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Year 2030 dollars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9C03C2-129E-8023-0C3B-1B492C71118A}"/>
              </a:ext>
            </a:extLst>
          </p:cNvPr>
          <p:cNvSpPr txBox="1"/>
          <p:nvPr/>
        </p:nvSpPr>
        <p:spPr>
          <a:xfrm>
            <a:off x="361950" y="4303015"/>
            <a:ext cx="2504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>
                <a:solidFill>
                  <a:srgbClr val="FF0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Cost does not include installation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FACEAC8E-6FE0-FA6B-72BD-8299D6F7373F}"/>
              </a:ext>
            </a:extLst>
          </p:cNvPr>
          <p:cNvSpPr/>
          <p:nvPr/>
        </p:nvSpPr>
        <p:spPr>
          <a:xfrm rot="16200000">
            <a:off x="8994977" y="2717240"/>
            <a:ext cx="353949" cy="3525495"/>
          </a:xfrm>
          <a:prstGeom prst="leftBrace">
            <a:avLst>
              <a:gd name="adj1" fmla="val 40626"/>
              <a:gd name="adj2" fmla="val 5000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CC7AEE-CB25-103A-6FE5-30B324A546EC}"/>
              </a:ext>
            </a:extLst>
          </p:cNvPr>
          <p:cNvSpPr txBox="1"/>
          <p:nvPr/>
        </p:nvSpPr>
        <p:spPr>
          <a:xfrm>
            <a:off x="8048085" y="4656962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Includes labor costs</a:t>
            </a:r>
          </a:p>
        </p:txBody>
      </p:sp>
    </p:spTree>
    <p:extLst>
      <p:ext uri="{BB962C8B-B14F-4D97-AF65-F5344CB8AC3E}">
        <p14:creationId xmlns:p14="http://schemas.microsoft.com/office/powerpoint/2010/main" val="2801935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46D0D-4A68-DE53-3F33-51833BEAD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CD0D3DC-512B-9CC8-7CC4-4AA6893B0737}"/>
              </a:ext>
            </a:extLst>
          </p:cNvPr>
          <p:cNvSpPr txBox="1">
            <a:spLocks/>
          </p:cNvSpPr>
          <p:nvPr/>
        </p:nvSpPr>
        <p:spPr>
          <a:xfrm>
            <a:off x="429767" y="261360"/>
            <a:ext cx="11430000" cy="53949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/>
              <a:t>Monolith Shielding, Upstream &amp; Optics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DC1D0-5A56-C41A-4DC0-2FCD9836B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667" y="900690"/>
            <a:ext cx="6172200" cy="5695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553D6D-3428-5960-1696-2D784C09421C}"/>
              </a:ext>
            </a:extLst>
          </p:cNvPr>
          <p:cNvSpPr txBox="1"/>
          <p:nvPr/>
        </p:nvSpPr>
        <p:spPr>
          <a:xfrm>
            <a:off x="3889438" y="3385789"/>
            <a:ext cx="1391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Monolith Insert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65C956D-184B-AB16-69D2-79B29DAEBE77}"/>
              </a:ext>
            </a:extLst>
          </p:cNvPr>
          <p:cNvCxnSpPr>
            <a:cxnSpLocks/>
          </p:cNvCxnSpPr>
          <p:nvPr/>
        </p:nvCxnSpPr>
        <p:spPr>
          <a:xfrm>
            <a:off x="4585302" y="3746983"/>
            <a:ext cx="139786" cy="400403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90C51D-0B6E-23B8-3EF3-4B3CE8FDB885}"/>
              </a:ext>
            </a:extLst>
          </p:cNvPr>
          <p:cNvSpPr txBox="1"/>
          <p:nvPr/>
        </p:nvSpPr>
        <p:spPr>
          <a:xfrm>
            <a:off x="2012215" y="5650785"/>
            <a:ext cx="1235188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0000FF"/>
                </a:solidFill>
              </a:defRPr>
            </a:lvl1pPr>
          </a:lstStyle>
          <a:p>
            <a:r>
              <a:rPr lang="en-US"/>
              <a:t>Optics Insert</a:t>
            </a:r>
            <a:br>
              <a:rPr lang="en-US"/>
            </a:br>
            <a:r>
              <a:rPr lang="en-US"/>
              <a:t>(Shielding)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07EFDB-40AD-DEB4-FDBA-7139B45BA6D1}"/>
              </a:ext>
            </a:extLst>
          </p:cNvPr>
          <p:cNvCxnSpPr>
            <a:cxnSpLocks/>
          </p:cNvCxnSpPr>
          <p:nvPr/>
        </p:nvCxnSpPr>
        <p:spPr>
          <a:xfrm flipV="1">
            <a:off x="3263468" y="4508580"/>
            <a:ext cx="1391727" cy="1142205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7E35BE3-8AF1-5E7F-3495-3D2EE1C20F14}"/>
              </a:ext>
            </a:extLst>
          </p:cNvPr>
          <p:cNvSpPr txBox="1"/>
          <p:nvPr/>
        </p:nvSpPr>
        <p:spPr>
          <a:xfrm>
            <a:off x="3959331" y="2031385"/>
            <a:ext cx="1281733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0000"/>
                </a:solidFill>
              </a:rPr>
              <a:t>Monolith Wall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970AAB-396D-82BA-7B27-67DB4C3153EF}"/>
              </a:ext>
            </a:extLst>
          </p:cNvPr>
          <p:cNvSpPr txBox="1"/>
          <p:nvPr/>
        </p:nvSpPr>
        <p:spPr>
          <a:xfrm>
            <a:off x="8261240" y="2339162"/>
            <a:ext cx="1136760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0000"/>
                </a:solidFill>
              </a:rPr>
              <a:t>Core Vessel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46197D-449F-E8FF-5F77-A822C96DCF89}"/>
              </a:ext>
            </a:extLst>
          </p:cNvPr>
          <p:cNvSpPr txBox="1"/>
          <p:nvPr/>
        </p:nvSpPr>
        <p:spPr>
          <a:xfrm>
            <a:off x="4755762" y="5871743"/>
            <a:ext cx="13917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Additional Shielding</a:t>
            </a:r>
          </a:p>
          <a:p>
            <a:pPr algn="ctr"/>
            <a:r>
              <a:rPr lang="en-US" sz="1400">
                <a:solidFill>
                  <a:srgbClr val="0000FF"/>
                </a:solidFill>
              </a:rPr>
              <a:t>(not shown)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BD86E94-2D9B-931B-CBBD-CC8C9F7D3E72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5451626" y="5467231"/>
            <a:ext cx="345144" cy="404512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1CCB420-BB75-AABE-5141-884E8D00EB16}"/>
              </a:ext>
            </a:extLst>
          </p:cNvPr>
          <p:cNvCxnSpPr>
            <a:cxnSpLocks/>
          </p:cNvCxnSpPr>
          <p:nvPr/>
        </p:nvCxnSpPr>
        <p:spPr>
          <a:xfrm>
            <a:off x="5998369" y="4543803"/>
            <a:ext cx="0" cy="20478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AC26125-5BDE-E0A5-8426-53D361FCDBBF}"/>
              </a:ext>
            </a:extLst>
          </p:cNvPr>
          <p:cNvCxnSpPr>
            <a:cxnSpLocks/>
          </p:cNvCxnSpPr>
          <p:nvPr/>
        </p:nvCxnSpPr>
        <p:spPr>
          <a:xfrm>
            <a:off x="5988845" y="4749040"/>
            <a:ext cx="944662" cy="11782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0E61789-62B9-64D5-8A56-760F6D38B839}"/>
              </a:ext>
            </a:extLst>
          </p:cNvPr>
          <p:cNvCxnSpPr>
            <a:cxnSpLocks/>
          </p:cNvCxnSpPr>
          <p:nvPr/>
        </p:nvCxnSpPr>
        <p:spPr>
          <a:xfrm>
            <a:off x="6933507" y="4664012"/>
            <a:ext cx="0" cy="20478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DE01BC7-E737-9FF5-6707-BEC454698CD3}"/>
              </a:ext>
            </a:extLst>
          </p:cNvPr>
          <p:cNvCxnSpPr>
            <a:cxnSpLocks/>
          </p:cNvCxnSpPr>
          <p:nvPr/>
        </p:nvCxnSpPr>
        <p:spPr>
          <a:xfrm>
            <a:off x="5998369" y="4552137"/>
            <a:ext cx="944662" cy="11782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79CC8BA-8D99-8525-E9FB-EF2E83457BA6}"/>
              </a:ext>
            </a:extLst>
          </p:cNvPr>
          <p:cNvSpPr txBox="1"/>
          <p:nvPr/>
        </p:nvSpPr>
        <p:spPr>
          <a:xfrm>
            <a:off x="8284115" y="5610133"/>
            <a:ext cx="962817" cy="73866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Upstream Shielding Area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ABD9083-FDB0-0ECE-9844-046BA23D81EB}"/>
              </a:ext>
            </a:extLst>
          </p:cNvPr>
          <p:cNvCxnSpPr>
            <a:cxnSpLocks/>
          </p:cNvCxnSpPr>
          <p:nvPr/>
        </p:nvCxnSpPr>
        <p:spPr>
          <a:xfrm flipH="1" flipV="1">
            <a:off x="6975712" y="4947501"/>
            <a:ext cx="1285528" cy="66263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E66E22E-958A-438F-6DA6-239837BC02A0}"/>
              </a:ext>
            </a:extLst>
          </p:cNvPr>
          <p:cNvGrpSpPr/>
          <p:nvPr/>
        </p:nvGrpSpPr>
        <p:grpSpPr>
          <a:xfrm rot="163080">
            <a:off x="8502391" y="4867315"/>
            <a:ext cx="972018" cy="424732"/>
            <a:chOff x="10275211" y="4532099"/>
            <a:chExt cx="972018" cy="424732"/>
          </a:xfrm>
        </p:grpSpPr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A8994AB3-84E4-0A9F-DF46-04E302B7BCE9}"/>
                </a:ext>
              </a:extLst>
            </p:cNvPr>
            <p:cNvSpPr/>
            <p:nvPr/>
          </p:nvSpPr>
          <p:spPr>
            <a:xfrm rot="11063047">
              <a:off x="10275211" y="4532099"/>
              <a:ext cx="880844" cy="424732"/>
            </a:xfrm>
            <a:prstGeom prst="rightArrow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8A89F61-8E84-EA26-E99C-24D2B66542E0}"/>
                </a:ext>
              </a:extLst>
            </p:cNvPr>
            <p:cNvSpPr txBox="1"/>
            <p:nvPr/>
          </p:nvSpPr>
          <p:spPr>
            <a:xfrm rot="277660">
              <a:off x="10293122" y="4601348"/>
              <a:ext cx="954107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>
                  <a:latin typeface="+mn-lt"/>
                </a:rPr>
                <a:t>Neutrons</a:t>
              </a: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EFF7376-3462-4374-28FC-66EA135E178A}"/>
              </a:ext>
            </a:extLst>
          </p:cNvPr>
          <p:cNvCxnSpPr>
            <a:cxnSpLocks/>
          </p:cNvCxnSpPr>
          <p:nvPr/>
        </p:nvCxnSpPr>
        <p:spPr>
          <a:xfrm>
            <a:off x="1521827" y="2402583"/>
            <a:ext cx="2059537" cy="290953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052EC3B-9029-3CDB-A18A-10B05927000B}"/>
              </a:ext>
            </a:extLst>
          </p:cNvPr>
          <p:cNvSpPr txBox="1"/>
          <p:nvPr/>
        </p:nvSpPr>
        <p:spPr>
          <a:xfrm>
            <a:off x="2080706" y="2219205"/>
            <a:ext cx="737075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0000"/>
                </a:solidFill>
              </a:rPr>
              <a:t>Bunker</a:t>
            </a:r>
          </a:p>
          <a:p>
            <a:pPr algn="ctr"/>
            <a:r>
              <a:rPr lang="en-US" sz="1400">
                <a:solidFill>
                  <a:srgbClr val="000000"/>
                </a:solidFill>
              </a:rPr>
              <a:t>Area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74FDE0-C726-E3E8-C355-B7580EE5531A}"/>
              </a:ext>
            </a:extLst>
          </p:cNvPr>
          <p:cNvCxnSpPr>
            <a:cxnSpLocks/>
          </p:cNvCxnSpPr>
          <p:nvPr/>
        </p:nvCxnSpPr>
        <p:spPr>
          <a:xfrm flipH="1">
            <a:off x="8178325" y="2646939"/>
            <a:ext cx="487111" cy="386818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135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58005-926A-85CF-C60D-BEAC3863F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FD8242-CC62-E2C2-A7FF-895225014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571096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FA648-E484-BC55-2F93-1354DD4C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F9E7A4-429D-7BCA-F016-8A553CD7370E}"/>
              </a:ext>
            </a:extLst>
          </p:cNvPr>
          <p:cNvSpPr/>
          <p:nvPr/>
        </p:nvSpPr>
        <p:spPr>
          <a:xfrm>
            <a:off x="219075" y="6400800"/>
            <a:ext cx="1381125" cy="352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3BFA4-2724-99F5-2BDF-10899A4FB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444500"/>
          </a:xfrm>
        </p:spPr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609EB-BA94-60DF-E059-7E0A48307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181100"/>
            <a:ext cx="11315194" cy="55625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Neutronics analysis shows that the dose rates within the analyzed cave design are below the limits set in S04080400-DCD10000-R00 in most cases</a:t>
            </a:r>
          </a:p>
          <a:p>
            <a:pPr marL="971550" lvl="1" indent="-285750"/>
            <a:r>
              <a:rPr lang="en-US"/>
              <a:t>Some exceptions in certain accident scenarios… may be dealt with using radiation monitors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Design changes since neutronic analysis will need follow-up analysis prior to FDR</a:t>
            </a:r>
          </a:p>
          <a:p>
            <a:pPr marL="1028700" lvl="1" indent="-342900"/>
            <a:r>
              <a:rPr lang="en-US"/>
              <a:t>Some changes are expected to be an improvement:</a:t>
            </a:r>
            <a:endParaRPr lang="en-US" sz="2000"/>
          </a:p>
          <a:p>
            <a:pPr marL="1485900" lvl="2" indent="-342900"/>
            <a:r>
              <a:rPr lang="en-US"/>
              <a:t>Additional steel upstream of the monolith insert</a:t>
            </a:r>
          </a:p>
          <a:p>
            <a:pPr marL="1485900" lvl="2" indent="-342900"/>
            <a:r>
              <a:rPr lang="en-US"/>
              <a:t>Conversion of the optics insert from two separate components to one combined assembly</a:t>
            </a:r>
          </a:p>
          <a:p>
            <a:pPr marL="1485900" lvl="2" indent="-342900"/>
            <a:r>
              <a:rPr lang="en-US"/>
              <a:t>Reduction in volume of the QIKR-L cubby</a:t>
            </a:r>
          </a:p>
          <a:p>
            <a:pPr marL="1028700" lvl="1" indent="-342900"/>
            <a:r>
              <a:rPr lang="en-US"/>
              <a:t>Some changes are expected to have the same shielding performance</a:t>
            </a:r>
          </a:p>
          <a:p>
            <a:pPr marL="1485900" lvl="2" indent="-342900"/>
            <a:r>
              <a:rPr lang="en-US"/>
              <a:t>Guide shielding unchanged from first round of analysis</a:t>
            </a:r>
          </a:p>
          <a:p>
            <a:pPr marL="1485900" lvl="2" indent="-342900"/>
            <a:r>
              <a:rPr lang="en-US"/>
              <a:t>Bunker feed-through shielding very similar to the analyzed design</a:t>
            </a:r>
          </a:p>
          <a:p>
            <a:pPr marL="1028700" lvl="1" indent="-342900"/>
            <a:r>
              <a:rPr lang="en-US"/>
              <a:t>Some changes may be detrimental</a:t>
            </a:r>
          </a:p>
          <a:p>
            <a:pPr marL="1485900" lvl="2" indent="-342900"/>
            <a:r>
              <a:rPr lang="en-US"/>
              <a:t>Lowering of QIKR-L roof</a:t>
            </a:r>
          </a:p>
          <a:p>
            <a:pPr marL="1485900" lvl="2" indent="-342900"/>
            <a:r>
              <a:rPr lang="en-US"/>
              <a:t>Additional of cable openings in both the QIKR-U and QIKR-L roof</a:t>
            </a:r>
          </a:p>
          <a:p>
            <a:pPr marL="1485900" lvl="2" indent="-342900"/>
            <a:r>
              <a:rPr lang="en-US"/>
              <a:t>Conversion of some HDC to RDC, shortening of QIKR-U RDC section</a:t>
            </a:r>
          </a:p>
        </p:txBody>
      </p:sp>
    </p:spTree>
    <p:extLst>
      <p:ext uri="{BB962C8B-B14F-4D97-AF65-F5344CB8AC3E}">
        <p14:creationId xmlns:p14="http://schemas.microsoft.com/office/powerpoint/2010/main" val="21418258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ED839-ECAE-2B2B-8CDF-1C09ADDBE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pic>
        <p:nvPicPr>
          <p:cNvPr id="4" name="Content Placeholder 10">
            <a:extLst>
              <a:ext uri="{FF2B5EF4-FFF2-40B4-BE49-F238E27FC236}">
                <a16:creationId xmlns:a16="http://schemas.microsoft.com/office/drawing/2014/main" id="{B790E73A-E24C-FCB2-32BA-E4099B851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4380" y="1662564"/>
            <a:ext cx="2586923" cy="4048125"/>
          </a:xfrm>
        </p:spPr>
      </p:pic>
    </p:spTree>
    <p:extLst>
      <p:ext uri="{BB962C8B-B14F-4D97-AF65-F5344CB8AC3E}">
        <p14:creationId xmlns:p14="http://schemas.microsoft.com/office/powerpoint/2010/main" val="1789013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616EA-208B-2049-F1A0-E5E423452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Monolith Shielding, Upstream &amp; Optics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DA8BC8-62D5-0AA9-2FFE-E7CC5F49B39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5096"/>
              </a:clrFrom>
              <a:clrTo>
                <a:srgbClr val="00509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393499"/>
            <a:ext cx="11944350" cy="4686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92BE9-3636-8C4B-4CBB-0BD80FACA06F}"/>
              </a:ext>
            </a:extLst>
          </p:cNvPr>
          <p:cNvSpPr txBox="1"/>
          <p:nvPr/>
        </p:nvSpPr>
        <p:spPr>
          <a:xfrm>
            <a:off x="6305933" y="5027039"/>
            <a:ext cx="254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Monolith Upstream Shielding</a:t>
            </a:r>
            <a:br>
              <a:rPr lang="en-US" sz="1400">
                <a:solidFill>
                  <a:srgbClr val="0000FF"/>
                </a:solidFill>
              </a:rPr>
            </a:br>
            <a:r>
              <a:rPr lang="en-US" sz="1400">
                <a:solidFill>
                  <a:srgbClr val="0000FF"/>
                </a:solidFill>
              </a:rPr>
              <a:t>(Steel, owned by Target)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5935864-5728-C34A-B862-767C1FD29B8C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7579256" y="3537959"/>
            <a:ext cx="1419465" cy="1489080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BA51F70-4CF2-A60E-1943-7D5DFC3D69CC}"/>
              </a:ext>
            </a:extLst>
          </p:cNvPr>
          <p:cNvSpPr txBox="1"/>
          <p:nvPr/>
        </p:nvSpPr>
        <p:spPr>
          <a:xfrm>
            <a:off x="2863989" y="5464501"/>
            <a:ext cx="1765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Optics Insert (Steel)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C1079A-1CBE-E9FA-4DF3-BD343478C74B}"/>
              </a:ext>
            </a:extLst>
          </p:cNvPr>
          <p:cNvCxnSpPr>
            <a:cxnSpLocks/>
          </p:cNvCxnSpPr>
          <p:nvPr/>
        </p:nvCxnSpPr>
        <p:spPr>
          <a:xfrm flipV="1">
            <a:off x="3631682" y="3598537"/>
            <a:ext cx="639651" cy="1737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B1A9DC5-F128-34CB-D40A-0BA48BF2C3D5}"/>
              </a:ext>
            </a:extLst>
          </p:cNvPr>
          <p:cNvCxnSpPr>
            <a:cxnSpLocks/>
          </p:cNvCxnSpPr>
          <p:nvPr/>
        </p:nvCxnSpPr>
        <p:spPr>
          <a:xfrm flipV="1">
            <a:off x="3765848" y="3837062"/>
            <a:ext cx="1002705" cy="1529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13EE2A-B05D-0404-32BC-CD21312CA18B}"/>
              </a:ext>
            </a:extLst>
          </p:cNvPr>
          <p:cNvCxnSpPr>
            <a:cxnSpLocks/>
          </p:cNvCxnSpPr>
          <p:nvPr/>
        </p:nvCxnSpPr>
        <p:spPr>
          <a:xfrm flipV="1">
            <a:off x="3985049" y="3696280"/>
            <a:ext cx="2816981" cy="1670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548FA0C-9196-C020-5934-B468E0ABDC18}"/>
              </a:ext>
            </a:extLst>
          </p:cNvPr>
          <p:cNvSpPr txBox="1"/>
          <p:nvPr/>
        </p:nvSpPr>
        <p:spPr>
          <a:xfrm>
            <a:off x="2239955" y="1800952"/>
            <a:ext cx="1391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Monolith Insert</a:t>
            </a:r>
          </a:p>
          <a:p>
            <a:pPr algn="ctr"/>
            <a:r>
              <a:rPr lang="en-US" sz="1400">
                <a:solidFill>
                  <a:srgbClr val="0000FF"/>
                </a:solidFill>
              </a:rPr>
              <a:t>(Steel)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1164CA7-C67F-E6BE-E3AB-D3EE63350FF4}"/>
              </a:ext>
            </a:extLst>
          </p:cNvPr>
          <p:cNvCxnSpPr>
            <a:cxnSpLocks/>
          </p:cNvCxnSpPr>
          <p:nvPr/>
        </p:nvCxnSpPr>
        <p:spPr>
          <a:xfrm>
            <a:off x="2903865" y="2324172"/>
            <a:ext cx="240987" cy="760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D6856F0-C3B9-9DC4-CAC1-306603DC01D3}"/>
              </a:ext>
            </a:extLst>
          </p:cNvPr>
          <p:cNvSpPr txBox="1"/>
          <p:nvPr/>
        </p:nvSpPr>
        <p:spPr>
          <a:xfrm>
            <a:off x="4191252" y="1586758"/>
            <a:ext cx="2114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Nozzle Extension</a:t>
            </a:r>
            <a:br>
              <a:rPr lang="en-US" sz="1400">
                <a:solidFill>
                  <a:srgbClr val="0000FF"/>
                </a:solidFill>
              </a:rPr>
            </a:br>
            <a:r>
              <a:rPr lang="en-US" sz="1400">
                <a:solidFill>
                  <a:srgbClr val="0000FF"/>
                </a:solidFill>
              </a:rPr>
              <a:t>(Steel, owned by Target)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42C7B3C-1EA7-272E-CBD5-FC74EFF2D817}"/>
              </a:ext>
            </a:extLst>
          </p:cNvPr>
          <p:cNvCxnSpPr>
            <a:cxnSpLocks/>
          </p:cNvCxnSpPr>
          <p:nvPr/>
        </p:nvCxnSpPr>
        <p:spPr>
          <a:xfrm>
            <a:off x="5127477" y="2126686"/>
            <a:ext cx="242233" cy="620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5C97145-DEF3-FC08-19FF-AFC872F5B191}"/>
              </a:ext>
            </a:extLst>
          </p:cNvPr>
          <p:cNvSpPr txBox="1"/>
          <p:nvPr/>
        </p:nvSpPr>
        <p:spPr>
          <a:xfrm>
            <a:off x="7600621" y="1180548"/>
            <a:ext cx="1251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Core Vessel</a:t>
            </a:r>
          </a:p>
          <a:p>
            <a:pPr algn="ctr"/>
            <a:r>
              <a:rPr lang="en-US" sz="1400">
                <a:solidFill>
                  <a:srgbClr val="0000FF"/>
                </a:solidFill>
              </a:rPr>
              <a:t>(Steel)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3408C6A-AC20-AE03-37AF-7C6935995FF4}"/>
              </a:ext>
            </a:extLst>
          </p:cNvPr>
          <p:cNvCxnSpPr>
            <a:cxnSpLocks/>
          </p:cNvCxnSpPr>
          <p:nvPr/>
        </p:nvCxnSpPr>
        <p:spPr>
          <a:xfrm>
            <a:off x="8712437" y="1587191"/>
            <a:ext cx="1952714" cy="1497841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52B929F-739D-E227-4F90-D937E013366D}"/>
              </a:ext>
            </a:extLst>
          </p:cNvPr>
          <p:cNvCxnSpPr>
            <a:cxnSpLocks/>
          </p:cNvCxnSpPr>
          <p:nvPr/>
        </p:nvCxnSpPr>
        <p:spPr>
          <a:xfrm>
            <a:off x="8712437" y="1669425"/>
            <a:ext cx="1098135" cy="1201962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E8934F6-8152-7FC2-FC08-2905051B1D8C}"/>
              </a:ext>
            </a:extLst>
          </p:cNvPr>
          <p:cNvSpPr txBox="1"/>
          <p:nvPr/>
        </p:nvSpPr>
        <p:spPr>
          <a:xfrm>
            <a:off x="7988812" y="6079799"/>
            <a:ext cx="891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Belt Line</a:t>
            </a:r>
          </a:p>
          <a:p>
            <a:pPr algn="ctr"/>
            <a:r>
              <a:rPr lang="en-US" sz="1400">
                <a:solidFill>
                  <a:srgbClr val="0000FF"/>
                </a:solidFill>
              </a:rPr>
              <a:t>(Steel)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612756A-B381-9787-B85D-F15A73F37B17}"/>
              </a:ext>
            </a:extLst>
          </p:cNvPr>
          <p:cNvCxnSpPr>
            <a:cxnSpLocks/>
          </p:cNvCxnSpPr>
          <p:nvPr/>
        </p:nvCxnSpPr>
        <p:spPr>
          <a:xfrm flipV="1">
            <a:off x="8644538" y="4204531"/>
            <a:ext cx="683473" cy="1837957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7E80F64-460E-6325-D5BF-15892041F876}"/>
              </a:ext>
            </a:extLst>
          </p:cNvPr>
          <p:cNvCxnSpPr>
            <a:cxnSpLocks/>
          </p:cNvCxnSpPr>
          <p:nvPr/>
        </p:nvCxnSpPr>
        <p:spPr>
          <a:xfrm flipV="1">
            <a:off x="7785219" y="3525187"/>
            <a:ext cx="1903575" cy="1501852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A6BB377-3C4E-9A5D-03B0-E3759720DAF2}"/>
              </a:ext>
            </a:extLst>
          </p:cNvPr>
          <p:cNvCxnSpPr>
            <a:cxnSpLocks/>
          </p:cNvCxnSpPr>
          <p:nvPr/>
        </p:nvCxnSpPr>
        <p:spPr>
          <a:xfrm flipV="1">
            <a:off x="7988812" y="3550731"/>
            <a:ext cx="2269510" cy="1513619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C88433F-0C78-0A71-DA9B-3BEF7D61726A}"/>
              </a:ext>
            </a:extLst>
          </p:cNvPr>
          <p:cNvGrpSpPr/>
          <p:nvPr/>
        </p:nvGrpSpPr>
        <p:grpSpPr>
          <a:xfrm rot="21140308">
            <a:off x="10532920" y="3759180"/>
            <a:ext cx="972018" cy="424732"/>
            <a:chOff x="10275211" y="4532099"/>
            <a:chExt cx="972018" cy="424732"/>
          </a:xfrm>
        </p:grpSpPr>
        <p:sp>
          <p:nvSpPr>
            <p:cNvPr id="52" name="Arrow: Right 51">
              <a:extLst>
                <a:ext uri="{FF2B5EF4-FFF2-40B4-BE49-F238E27FC236}">
                  <a16:creationId xmlns:a16="http://schemas.microsoft.com/office/drawing/2014/main" id="{F26A148C-FDF5-ED03-DC4D-A28B1D6B8CD3}"/>
                </a:ext>
              </a:extLst>
            </p:cNvPr>
            <p:cNvSpPr/>
            <p:nvPr/>
          </p:nvSpPr>
          <p:spPr>
            <a:xfrm rot="11063047">
              <a:off x="10275211" y="4532099"/>
              <a:ext cx="880844" cy="424732"/>
            </a:xfrm>
            <a:prstGeom prst="rightArrow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B87EF21-5854-F222-0A6E-15B0A98F157A}"/>
                </a:ext>
              </a:extLst>
            </p:cNvPr>
            <p:cNvSpPr txBox="1"/>
            <p:nvPr/>
          </p:nvSpPr>
          <p:spPr>
            <a:xfrm rot="277660">
              <a:off x="10293122" y="4601348"/>
              <a:ext cx="954107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>
                  <a:latin typeface="+mn-lt"/>
                </a:rPr>
                <a:t>Neutrons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5501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D95A99A-C2BE-F2AC-2781-85A12777F862}"/>
              </a:ext>
            </a:extLst>
          </p:cNvPr>
          <p:cNvSpPr txBox="1">
            <a:spLocks/>
          </p:cNvSpPr>
          <p:nvPr/>
        </p:nvSpPr>
        <p:spPr>
          <a:xfrm>
            <a:off x="429767" y="261360"/>
            <a:ext cx="11430000" cy="53949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/>
              <a:t>Monolith Upstream Shielding – Current vs. Neutronics Model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D1DA1B-33CC-2A69-A632-67B842817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7" y="1359572"/>
            <a:ext cx="6054760" cy="39115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DB3C08-8172-D100-5605-743B63A3B096}"/>
              </a:ext>
            </a:extLst>
          </p:cNvPr>
          <p:cNvSpPr txBox="1"/>
          <p:nvPr/>
        </p:nvSpPr>
        <p:spPr>
          <a:xfrm>
            <a:off x="3277826" y="2123792"/>
            <a:ext cx="124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Empty Space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CEA8105-BC36-6C59-F934-71A20A636EA1}"/>
              </a:ext>
            </a:extLst>
          </p:cNvPr>
          <p:cNvCxnSpPr>
            <a:cxnSpLocks/>
          </p:cNvCxnSpPr>
          <p:nvPr/>
        </p:nvCxnSpPr>
        <p:spPr>
          <a:xfrm>
            <a:off x="3944716" y="2516188"/>
            <a:ext cx="411106" cy="1893655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FAF5CB1-33FA-1C06-858B-D1B054DBE27F}"/>
              </a:ext>
            </a:extLst>
          </p:cNvPr>
          <p:cNvCxnSpPr>
            <a:cxnSpLocks/>
          </p:cNvCxnSpPr>
          <p:nvPr/>
        </p:nvCxnSpPr>
        <p:spPr>
          <a:xfrm flipH="1">
            <a:off x="3044391" y="2431569"/>
            <a:ext cx="665008" cy="1461070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F580A6E-2172-8CC8-1C1D-D945C77D776B}"/>
              </a:ext>
            </a:extLst>
          </p:cNvPr>
          <p:cNvCxnSpPr>
            <a:cxnSpLocks/>
          </p:cNvCxnSpPr>
          <p:nvPr/>
        </p:nvCxnSpPr>
        <p:spPr>
          <a:xfrm flipH="1">
            <a:off x="1663864" y="2431569"/>
            <a:ext cx="1809451" cy="772844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FF150717-1304-E888-2E48-B324EEFF8DFB}"/>
              </a:ext>
            </a:extLst>
          </p:cNvPr>
          <p:cNvGrpSpPr/>
          <p:nvPr/>
        </p:nvGrpSpPr>
        <p:grpSpPr>
          <a:xfrm rot="1280925">
            <a:off x="5461022" y="4905638"/>
            <a:ext cx="972018" cy="424732"/>
            <a:chOff x="10275211" y="4532099"/>
            <a:chExt cx="972018" cy="424732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8458F940-20D1-2E6E-807A-E3084E0FEA44}"/>
                </a:ext>
              </a:extLst>
            </p:cNvPr>
            <p:cNvSpPr/>
            <p:nvPr/>
          </p:nvSpPr>
          <p:spPr>
            <a:xfrm rot="11063047">
              <a:off x="10275211" y="4532099"/>
              <a:ext cx="880844" cy="424732"/>
            </a:xfrm>
            <a:prstGeom prst="rightArrow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B4ABDC-0EDB-7A08-2358-E1F808A6F4D7}"/>
                </a:ext>
              </a:extLst>
            </p:cNvPr>
            <p:cNvSpPr txBox="1"/>
            <p:nvPr/>
          </p:nvSpPr>
          <p:spPr>
            <a:xfrm rot="277660">
              <a:off x="10293122" y="4601348"/>
              <a:ext cx="954107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>
                  <a:latin typeface="+mn-lt"/>
                </a:rPr>
                <a:t>Neutrons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AF03381-A562-62E2-2DE2-05DA5001B507}"/>
              </a:ext>
            </a:extLst>
          </p:cNvPr>
          <p:cNvSpPr txBox="1"/>
          <p:nvPr/>
        </p:nvSpPr>
        <p:spPr>
          <a:xfrm>
            <a:off x="308132" y="5364810"/>
            <a:ext cx="6054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>
                <a:solidFill>
                  <a:srgbClr val="0000FF"/>
                </a:solidFill>
              </a:rPr>
              <a:t>Version initially used in Neutronics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FF"/>
                </a:solidFill>
              </a:rPr>
              <a:t>One variant was to fill the space completely with steel with circular openings circumscribing the guide path dimensions… this led to the design shown at right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D4F8130-E4C8-032C-08FB-36D6C3FA8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892" y="1375364"/>
            <a:ext cx="5419717" cy="391157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AF7DD94-9F73-73F5-7425-7958187C8D49}"/>
              </a:ext>
            </a:extLst>
          </p:cNvPr>
          <p:cNvGrpSpPr/>
          <p:nvPr/>
        </p:nvGrpSpPr>
        <p:grpSpPr>
          <a:xfrm rot="1280925">
            <a:off x="11176021" y="5058780"/>
            <a:ext cx="972018" cy="424732"/>
            <a:chOff x="10275211" y="4532099"/>
            <a:chExt cx="972018" cy="424732"/>
          </a:xfrm>
        </p:grpSpPr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23DBE455-49C3-D8D2-0631-0088EC027EF6}"/>
                </a:ext>
              </a:extLst>
            </p:cNvPr>
            <p:cNvSpPr/>
            <p:nvPr/>
          </p:nvSpPr>
          <p:spPr>
            <a:xfrm rot="11063047">
              <a:off x="10275211" y="4532099"/>
              <a:ext cx="880844" cy="424732"/>
            </a:xfrm>
            <a:prstGeom prst="rightArrow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A7036F7-BBBF-3061-31C4-8F86A9EB9559}"/>
                </a:ext>
              </a:extLst>
            </p:cNvPr>
            <p:cNvSpPr txBox="1"/>
            <p:nvPr/>
          </p:nvSpPr>
          <p:spPr>
            <a:xfrm rot="277660">
              <a:off x="10293122" y="4601348"/>
              <a:ext cx="954107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>
                  <a:latin typeface="+mn-lt"/>
                </a:rPr>
                <a:t>Neutrons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CA7F3F9-D15C-67C2-9D95-DEE2CE39F0DD}"/>
              </a:ext>
            </a:extLst>
          </p:cNvPr>
          <p:cNvSpPr txBox="1"/>
          <p:nvPr/>
        </p:nvSpPr>
        <p:spPr>
          <a:xfrm>
            <a:off x="9376991" y="2170296"/>
            <a:ext cx="1248826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Filled Space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497E01C-FA90-90F6-505E-33826E9893BC}"/>
              </a:ext>
            </a:extLst>
          </p:cNvPr>
          <p:cNvCxnSpPr>
            <a:cxnSpLocks/>
          </p:cNvCxnSpPr>
          <p:nvPr/>
        </p:nvCxnSpPr>
        <p:spPr>
          <a:xfrm>
            <a:off x="10017363" y="2611438"/>
            <a:ext cx="510773" cy="1798405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CD62493-840C-37F3-03D5-7B66F1A679AB}"/>
              </a:ext>
            </a:extLst>
          </p:cNvPr>
          <p:cNvCxnSpPr>
            <a:cxnSpLocks/>
          </p:cNvCxnSpPr>
          <p:nvPr/>
        </p:nvCxnSpPr>
        <p:spPr>
          <a:xfrm flipH="1">
            <a:off x="8663223" y="2526819"/>
            <a:ext cx="1118823" cy="1159356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02E2C3-269D-AB41-8C6D-5F0F50134C37}"/>
              </a:ext>
            </a:extLst>
          </p:cNvPr>
          <p:cNvCxnSpPr>
            <a:cxnSpLocks/>
          </p:cNvCxnSpPr>
          <p:nvPr/>
        </p:nvCxnSpPr>
        <p:spPr>
          <a:xfrm flipH="1">
            <a:off x="7933728" y="2526819"/>
            <a:ext cx="1612234" cy="768831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874F09A-92CB-1079-7671-7B2CA3BC65AB}"/>
              </a:ext>
            </a:extLst>
          </p:cNvPr>
          <p:cNvSpPr txBox="1"/>
          <p:nvPr/>
        </p:nvSpPr>
        <p:spPr>
          <a:xfrm>
            <a:off x="168383" y="952857"/>
            <a:ext cx="177003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u="sng"/>
              <a:t>Original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25425B-9F20-E2CA-C1B8-00D709334F5D}"/>
              </a:ext>
            </a:extLst>
          </p:cNvPr>
          <p:cNvSpPr txBox="1"/>
          <p:nvPr/>
        </p:nvSpPr>
        <p:spPr>
          <a:xfrm>
            <a:off x="6366902" y="951552"/>
            <a:ext cx="174278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u="sng"/>
              <a:t>Current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C15836-C2EA-0F1B-3286-F14726F8DFA0}"/>
              </a:ext>
            </a:extLst>
          </p:cNvPr>
          <p:cNvSpPr txBox="1"/>
          <p:nvPr/>
        </p:nvSpPr>
        <p:spPr>
          <a:xfrm>
            <a:off x="6656233" y="5364810"/>
            <a:ext cx="54197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>
                <a:solidFill>
                  <a:srgbClr val="0000FF"/>
                </a:solidFill>
              </a:rPr>
              <a:t>Current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FF"/>
                </a:solidFill>
              </a:rPr>
              <a:t>Target shielding includes two water-cooled sections of steel (upstream) and one non-cooled section of steel attached to the nozzle extension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FF"/>
                </a:solidFill>
              </a:rPr>
              <a:t>Guide paths pass through oversized (</a:t>
            </a:r>
            <a:r>
              <a:rPr lang="en-US" sz="1400">
                <a:solidFill>
                  <a:srgbClr val="0000FF"/>
                </a:solidFill>
                <a:sym typeface="Symbol" panose="05050102010706020507" pitchFamily="18" charset="2"/>
              </a:rPr>
              <a:t></a:t>
            </a:r>
            <a:r>
              <a:rPr lang="en-US" sz="1400">
                <a:solidFill>
                  <a:srgbClr val="0000FF"/>
                </a:solidFill>
              </a:rPr>
              <a:t>60mm) circular openings in the steel (guide paths = 30mm x 26.5mm)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0667BA-ADF6-2A8A-A5A1-FDB43613E1CB}"/>
              </a:ext>
            </a:extLst>
          </p:cNvPr>
          <p:cNvSpPr txBox="1"/>
          <p:nvPr/>
        </p:nvSpPr>
        <p:spPr>
          <a:xfrm>
            <a:off x="9627201" y="4783655"/>
            <a:ext cx="645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water-cooled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645536-A018-6ECE-F333-D1030DA21C0C}"/>
              </a:ext>
            </a:extLst>
          </p:cNvPr>
          <p:cNvSpPr txBox="1"/>
          <p:nvPr/>
        </p:nvSpPr>
        <p:spPr>
          <a:xfrm>
            <a:off x="8394632" y="4114188"/>
            <a:ext cx="645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water-cooled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1D6E38-5A92-3A2E-F575-7C735C974110}"/>
              </a:ext>
            </a:extLst>
          </p:cNvPr>
          <p:cNvSpPr txBox="1"/>
          <p:nvPr/>
        </p:nvSpPr>
        <p:spPr>
          <a:xfrm>
            <a:off x="7464139" y="3686175"/>
            <a:ext cx="645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not cooled</a:t>
            </a:r>
          </a:p>
        </p:txBody>
      </p:sp>
    </p:spTree>
    <p:extLst>
      <p:ext uri="{BB962C8B-B14F-4D97-AF65-F5344CB8AC3E}">
        <p14:creationId xmlns:p14="http://schemas.microsoft.com/office/powerpoint/2010/main" val="473901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888B5-BE5D-535A-90F0-3202A4324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61360"/>
            <a:ext cx="11430000" cy="539496"/>
          </a:xfrm>
        </p:spPr>
        <p:txBody>
          <a:bodyPr/>
          <a:lstStyle/>
          <a:p>
            <a:r>
              <a:rPr lang="en-US"/>
              <a:t>Monolith Upstream Shielding – Current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6F135-AB62-614E-2809-8A8CC45FB3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1216" y="274320"/>
            <a:ext cx="5114925" cy="6153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D24C37-47D7-0313-5EAB-69FEFD9F7A50}"/>
              </a:ext>
            </a:extLst>
          </p:cNvPr>
          <p:cNvSpPr txBox="1"/>
          <p:nvPr/>
        </p:nvSpPr>
        <p:spPr>
          <a:xfrm>
            <a:off x="10998540" y="2685616"/>
            <a:ext cx="1117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Nozzle Flange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59D2051-ECA5-7936-CD42-67AF16DF316B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11494463" y="3208836"/>
            <a:ext cx="62878" cy="620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24BF490-9DD5-33E3-AF8E-2EAFE6CF1F42}"/>
              </a:ext>
            </a:extLst>
          </p:cNvPr>
          <p:cNvSpPr txBox="1"/>
          <p:nvPr/>
        </p:nvSpPr>
        <p:spPr>
          <a:xfrm>
            <a:off x="5174469" y="6071857"/>
            <a:ext cx="60397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00FF"/>
                </a:solidFill>
              </a:rPr>
              <a:t>Steel shielding surrounds gun-drilled circular beam paths (</a:t>
            </a:r>
            <a:r>
              <a:rPr lang="en-US" sz="1400">
                <a:solidFill>
                  <a:srgbClr val="0000FF"/>
                </a:solidFill>
                <a:sym typeface="Symbol" panose="05050102010706020507" pitchFamily="18" charset="2"/>
              </a:rPr>
              <a:t></a:t>
            </a:r>
            <a:r>
              <a:rPr lang="en-US" sz="1400">
                <a:solidFill>
                  <a:srgbClr val="0000FF"/>
                </a:solidFill>
              </a:rPr>
              <a:t> 60mm)</a:t>
            </a:r>
          </a:p>
          <a:p>
            <a:r>
              <a:rPr lang="en-US" sz="1400">
                <a:solidFill>
                  <a:srgbClr val="0000FF"/>
                </a:solidFill>
              </a:rPr>
              <a:t>(desired guide path dimensions: 30mm W x 26.5mm H)</a:t>
            </a:r>
          </a:p>
          <a:p>
            <a:r>
              <a:rPr lang="en-US" sz="1400">
                <a:solidFill>
                  <a:srgbClr val="000000"/>
                </a:solidFill>
              </a:rPr>
              <a:t>Surrounding belt line shielding is not shown here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1BA0DDB-CAB4-2EAC-64A5-87B6BC334832}"/>
              </a:ext>
            </a:extLst>
          </p:cNvPr>
          <p:cNvCxnSpPr>
            <a:cxnSpLocks/>
          </p:cNvCxnSpPr>
          <p:nvPr/>
        </p:nvCxnSpPr>
        <p:spPr>
          <a:xfrm flipV="1">
            <a:off x="8528703" y="4703188"/>
            <a:ext cx="1462177" cy="1350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D06233-B9C8-5C16-EF3F-128C1634E387}"/>
              </a:ext>
            </a:extLst>
          </p:cNvPr>
          <p:cNvCxnSpPr>
            <a:cxnSpLocks/>
          </p:cNvCxnSpPr>
          <p:nvPr/>
        </p:nvCxnSpPr>
        <p:spPr>
          <a:xfrm flipV="1">
            <a:off x="8769087" y="4836920"/>
            <a:ext cx="1732562" cy="1162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58EEDC05-5676-A75C-25F4-C67FED0469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916" y="2377878"/>
            <a:ext cx="5000553" cy="25786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C4C9650-DC19-8B0F-A1D3-706065FE6A69}"/>
              </a:ext>
            </a:extLst>
          </p:cNvPr>
          <p:cNvSpPr txBox="1"/>
          <p:nvPr/>
        </p:nvSpPr>
        <p:spPr>
          <a:xfrm>
            <a:off x="75859" y="1072826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Nozzle Flange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976A823-BC71-3BC6-A5FB-767C4F6E05B5}"/>
              </a:ext>
            </a:extLst>
          </p:cNvPr>
          <p:cNvCxnSpPr>
            <a:cxnSpLocks/>
          </p:cNvCxnSpPr>
          <p:nvPr/>
        </p:nvCxnSpPr>
        <p:spPr>
          <a:xfrm>
            <a:off x="211395" y="1325950"/>
            <a:ext cx="140186" cy="1125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A5177B7-F21E-01AE-0D0F-029C89C53715}"/>
              </a:ext>
            </a:extLst>
          </p:cNvPr>
          <p:cNvSpPr txBox="1"/>
          <p:nvPr/>
        </p:nvSpPr>
        <p:spPr>
          <a:xfrm>
            <a:off x="739785" y="5462808"/>
            <a:ext cx="77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Beltline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AACB129-2B80-C098-EC49-383BA7C67A6E}"/>
              </a:ext>
            </a:extLst>
          </p:cNvPr>
          <p:cNvCxnSpPr>
            <a:cxnSpLocks/>
          </p:cNvCxnSpPr>
          <p:nvPr/>
        </p:nvCxnSpPr>
        <p:spPr>
          <a:xfrm flipH="1" flipV="1">
            <a:off x="824717" y="4703188"/>
            <a:ext cx="175529" cy="759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36F6C34-D2BA-9DE9-4B39-92F6E18648BC}"/>
              </a:ext>
            </a:extLst>
          </p:cNvPr>
          <p:cNvSpPr txBox="1"/>
          <p:nvPr/>
        </p:nvSpPr>
        <p:spPr>
          <a:xfrm>
            <a:off x="500110" y="1633727"/>
            <a:ext cx="12807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Shielding with circular beam paths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DC33B19-289E-209A-AF61-E605B4289DD7}"/>
              </a:ext>
            </a:extLst>
          </p:cNvPr>
          <p:cNvCxnSpPr>
            <a:cxnSpLocks/>
          </p:cNvCxnSpPr>
          <p:nvPr/>
        </p:nvCxnSpPr>
        <p:spPr>
          <a:xfrm>
            <a:off x="1148829" y="2428001"/>
            <a:ext cx="228014" cy="1157705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5252311-2848-E6FE-B108-0D1FAC7409DC}"/>
              </a:ext>
            </a:extLst>
          </p:cNvPr>
          <p:cNvSpPr txBox="1"/>
          <p:nvPr/>
        </p:nvSpPr>
        <p:spPr>
          <a:xfrm>
            <a:off x="2335188" y="4224208"/>
            <a:ext cx="2232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X-sec through both beam paths simultaneously</a:t>
            </a: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2C733CA7-997D-0026-1F00-529F58D5ADB8}"/>
              </a:ext>
            </a:extLst>
          </p:cNvPr>
          <p:cNvSpPr/>
          <p:nvPr/>
        </p:nvSpPr>
        <p:spPr>
          <a:xfrm rot="5400000">
            <a:off x="3196914" y="669123"/>
            <a:ext cx="461473" cy="3129345"/>
          </a:xfrm>
          <a:prstGeom prst="leftBrace">
            <a:avLst>
              <a:gd name="adj1" fmla="val 30555"/>
              <a:gd name="adj2" fmla="val 50000"/>
            </a:avLst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C5960B-C947-F1A5-5E62-9DA38D31FB1D}"/>
              </a:ext>
            </a:extLst>
          </p:cNvPr>
          <p:cNvSpPr txBox="1"/>
          <p:nvPr/>
        </p:nvSpPr>
        <p:spPr>
          <a:xfrm>
            <a:off x="2787877" y="1669678"/>
            <a:ext cx="124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Core Vessel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AE8F6FB-B6B7-1926-07F0-17DB72D85F9E}"/>
              </a:ext>
            </a:extLst>
          </p:cNvPr>
          <p:cNvCxnSpPr>
            <a:cxnSpLocks/>
          </p:cNvCxnSpPr>
          <p:nvPr/>
        </p:nvCxnSpPr>
        <p:spPr>
          <a:xfrm flipV="1">
            <a:off x="8405710" y="4320137"/>
            <a:ext cx="951935" cy="1679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B73A0D8-8574-AC6F-B740-1AABAFDC8F05}"/>
              </a:ext>
            </a:extLst>
          </p:cNvPr>
          <p:cNvSpPr txBox="1"/>
          <p:nvPr/>
        </p:nvSpPr>
        <p:spPr>
          <a:xfrm>
            <a:off x="8769087" y="1528201"/>
            <a:ext cx="1391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0000"/>
                </a:solidFill>
              </a:rPr>
              <a:t>Core Vessel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0CE5C45-5313-8D3C-DE9B-080058209B5B}"/>
              </a:ext>
            </a:extLst>
          </p:cNvPr>
          <p:cNvGrpSpPr/>
          <p:nvPr/>
        </p:nvGrpSpPr>
        <p:grpSpPr>
          <a:xfrm rot="21355084">
            <a:off x="5198338" y="3384952"/>
            <a:ext cx="972018" cy="424732"/>
            <a:chOff x="10275211" y="4532099"/>
            <a:chExt cx="972018" cy="424732"/>
          </a:xfrm>
        </p:grpSpPr>
        <p:sp>
          <p:nvSpPr>
            <p:cNvPr id="50" name="Arrow: Right 49">
              <a:extLst>
                <a:ext uri="{FF2B5EF4-FFF2-40B4-BE49-F238E27FC236}">
                  <a16:creationId xmlns:a16="http://schemas.microsoft.com/office/drawing/2014/main" id="{960EFBF8-126E-B459-D469-7D1877A8EE89}"/>
                </a:ext>
              </a:extLst>
            </p:cNvPr>
            <p:cNvSpPr/>
            <p:nvPr/>
          </p:nvSpPr>
          <p:spPr>
            <a:xfrm rot="11063047">
              <a:off x="10275211" y="4532099"/>
              <a:ext cx="880844" cy="424732"/>
            </a:xfrm>
            <a:prstGeom prst="rightArrow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ACE83EF-1D42-B9BB-2A82-331B3859CFB2}"/>
                </a:ext>
              </a:extLst>
            </p:cNvPr>
            <p:cNvSpPr txBox="1"/>
            <p:nvPr/>
          </p:nvSpPr>
          <p:spPr>
            <a:xfrm rot="277660">
              <a:off x="10293122" y="4601348"/>
              <a:ext cx="954107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>
                  <a:latin typeface="+mn-lt"/>
                </a:rPr>
                <a:t>Neutrons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73CAC4C-04D7-1EDA-72B3-D0FE1002EA3F}"/>
              </a:ext>
            </a:extLst>
          </p:cNvPr>
          <p:cNvGrpSpPr/>
          <p:nvPr/>
        </p:nvGrpSpPr>
        <p:grpSpPr>
          <a:xfrm rot="11618793">
            <a:off x="6873336" y="3269193"/>
            <a:ext cx="972018" cy="424732"/>
            <a:chOff x="10275211" y="4532099"/>
            <a:chExt cx="972018" cy="424732"/>
          </a:xfrm>
        </p:grpSpPr>
        <p:sp>
          <p:nvSpPr>
            <p:cNvPr id="53" name="Arrow: Right 52">
              <a:extLst>
                <a:ext uri="{FF2B5EF4-FFF2-40B4-BE49-F238E27FC236}">
                  <a16:creationId xmlns:a16="http://schemas.microsoft.com/office/drawing/2014/main" id="{7D87F226-E83C-02AB-4557-6381D72D5BEB}"/>
                </a:ext>
              </a:extLst>
            </p:cNvPr>
            <p:cNvSpPr/>
            <p:nvPr/>
          </p:nvSpPr>
          <p:spPr>
            <a:xfrm rot="11063047">
              <a:off x="10275211" y="4532099"/>
              <a:ext cx="880844" cy="424732"/>
            </a:xfrm>
            <a:prstGeom prst="rightArrow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F903EF9-59C2-B212-6CE9-AE2293AF1217}"/>
                </a:ext>
              </a:extLst>
            </p:cNvPr>
            <p:cNvSpPr txBox="1"/>
            <p:nvPr/>
          </p:nvSpPr>
          <p:spPr>
            <a:xfrm rot="11062025">
              <a:off x="10293122" y="4601348"/>
              <a:ext cx="954107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>
                  <a:latin typeface="+mn-lt"/>
                </a:rPr>
                <a:t>Neutrons</a:t>
              </a:r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87E227A-533D-D50D-8CB9-695E89F76359}"/>
              </a:ext>
            </a:extLst>
          </p:cNvPr>
          <p:cNvCxnSpPr>
            <a:cxnSpLocks/>
          </p:cNvCxnSpPr>
          <p:nvPr/>
        </p:nvCxnSpPr>
        <p:spPr>
          <a:xfrm>
            <a:off x="6490447" y="904875"/>
            <a:ext cx="0" cy="5094273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429A559-01C3-0FCE-4AFE-6490CA35443C}"/>
              </a:ext>
            </a:extLst>
          </p:cNvPr>
          <p:cNvCxnSpPr>
            <a:cxnSpLocks/>
          </p:cNvCxnSpPr>
          <p:nvPr/>
        </p:nvCxnSpPr>
        <p:spPr>
          <a:xfrm>
            <a:off x="1270017" y="2433488"/>
            <a:ext cx="917706" cy="1077485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A425519-E9AD-1114-3535-2C67A5AD2B98}"/>
              </a:ext>
            </a:extLst>
          </p:cNvPr>
          <p:cNvCxnSpPr>
            <a:cxnSpLocks/>
          </p:cNvCxnSpPr>
          <p:nvPr/>
        </p:nvCxnSpPr>
        <p:spPr>
          <a:xfrm>
            <a:off x="1425686" y="2395449"/>
            <a:ext cx="1698258" cy="1159028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512800-7A10-64FB-F100-A049F3498D6F}"/>
              </a:ext>
            </a:extLst>
          </p:cNvPr>
          <p:cNvCxnSpPr>
            <a:cxnSpLocks/>
          </p:cNvCxnSpPr>
          <p:nvPr/>
        </p:nvCxnSpPr>
        <p:spPr>
          <a:xfrm flipH="1" flipV="1">
            <a:off x="1166788" y="3763074"/>
            <a:ext cx="899502" cy="1853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E602984-16CB-B2A5-D344-D3B1848A2954}"/>
              </a:ext>
            </a:extLst>
          </p:cNvPr>
          <p:cNvSpPr txBox="1"/>
          <p:nvPr/>
        </p:nvSpPr>
        <p:spPr>
          <a:xfrm>
            <a:off x="2025124" y="5563683"/>
            <a:ext cx="272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/>
              <a:t>This section is not cooled, the other sections are water-cooled</a:t>
            </a:r>
          </a:p>
        </p:txBody>
      </p:sp>
    </p:spTree>
    <p:extLst>
      <p:ext uri="{BB962C8B-B14F-4D97-AF65-F5344CB8AC3E}">
        <p14:creationId xmlns:p14="http://schemas.microsoft.com/office/powerpoint/2010/main" val="3247279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213E8-0F7C-0CA1-27E9-62A03B12A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91161EC-36EA-22A7-B445-00AB8F950A71}"/>
              </a:ext>
            </a:extLst>
          </p:cNvPr>
          <p:cNvSpPr/>
          <p:nvPr/>
        </p:nvSpPr>
        <p:spPr>
          <a:xfrm>
            <a:off x="257175" y="6319894"/>
            <a:ext cx="1371600" cy="461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812C5AE-B1DF-6060-14D1-855590F93F70}"/>
              </a:ext>
            </a:extLst>
          </p:cNvPr>
          <p:cNvSpPr txBox="1">
            <a:spLocks/>
          </p:cNvSpPr>
          <p:nvPr/>
        </p:nvSpPr>
        <p:spPr>
          <a:xfrm>
            <a:off x="429767" y="261360"/>
            <a:ext cx="11430000" cy="53949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/>
              <a:t>Monolith Optics Shielding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34BEFE-8ACF-B354-F92B-370DAEA675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4975" y="1650475"/>
            <a:ext cx="5358749" cy="25774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8121D9-6B5E-D36C-38B1-7B0F926D0F59}"/>
              </a:ext>
            </a:extLst>
          </p:cNvPr>
          <p:cNvSpPr txBox="1"/>
          <p:nvPr/>
        </p:nvSpPr>
        <p:spPr>
          <a:xfrm>
            <a:off x="6644975" y="4534537"/>
            <a:ext cx="5161316" cy="192249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Steel layers, combined upper and lower insert… built as a single assembly in layers</a:t>
            </a:r>
          </a:p>
          <a:p>
            <a:r>
              <a:rPr lang="en-US"/>
              <a:t>Upstream section is separate but attached in layers along with the downstream section</a:t>
            </a:r>
          </a:p>
          <a:p>
            <a:r>
              <a:rPr lang="en-US"/>
              <a:t>Entire assembly inserted into monolith in one operation</a:t>
            </a:r>
          </a:p>
          <a:p>
            <a:r>
              <a:rPr lang="en-US"/>
              <a:t>Fewer gaps &amp; streaming paths compared to original version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B86EBA-90ED-72B9-51FA-5758B6C611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699" y="1115126"/>
            <a:ext cx="5504576" cy="379312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C81004-124B-3835-7767-6B7F57FCD65A}"/>
              </a:ext>
            </a:extLst>
          </p:cNvPr>
          <p:cNvCxnSpPr>
            <a:cxnSpLocks/>
          </p:cNvCxnSpPr>
          <p:nvPr/>
        </p:nvCxnSpPr>
        <p:spPr>
          <a:xfrm>
            <a:off x="6338047" y="657225"/>
            <a:ext cx="0" cy="6106497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6BCA427-0E67-C379-7375-F6A22DC078A8}"/>
              </a:ext>
            </a:extLst>
          </p:cNvPr>
          <p:cNvSpPr txBox="1"/>
          <p:nvPr/>
        </p:nvSpPr>
        <p:spPr>
          <a:xfrm>
            <a:off x="6838950" y="730490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 u="sng">
                <a:solidFill>
                  <a:srgbClr val="0000FF"/>
                </a:solidFill>
              </a:defRPr>
            </a:lvl1pPr>
          </a:lstStyle>
          <a:p>
            <a:r>
              <a:rPr lang="en-US"/>
              <a:t>New Design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E23B24-ACEC-45B4-F100-125B707757EC}"/>
              </a:ext>
            </a:extLst>
          </p:cNvPr>
          <p:cNvSpPr txBox="1"/>
          <p:nvPr/>
        </p:nvSpPr>
        <p:spPr>
          <a:xfrm>
            <a:off x="495737" y="735371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>
                <a:solidFill>
                  <a:srgbClr val="0000FF"/>
                </a:solidFill>
              </a:rPr>
              <a:t>Previous, Neutronics Analysis Design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B702F2-28D1-D130-4AB7-A13712B16CF7}"/>
              </a:ext>
            </a:extLst>
          </p:cNvPr>
          <p:cNvSpPr txBox="1"/>
          <p:nvPr/>
        </p:nvSpPr>
        <p:spPr>
          <a:xfrm>
            <a:off x="3526907" y="2599154"/>
            <a:ext cx="1495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Upper Optics Insert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BD2B828-AD07-1598-AF76-852C4CABBF87}"/>
              </a:ext>
            </a:extLst>
          </p:cNvPr>
          <p:cNvCxnSpPr>
            <a:cxnSpLocks/>
          </p:cNvCxnSpPr>
          <p:nvPr/>
        </p:nvCxnSpPr>
        <p:spPr>
          <a:xfrm flipH="1" flipV="1">
            <a:off x="3361414" y="2463162"/>
            <a:ext cx="208303" cy="2984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BBD543A-94F6-F9CF-D37E-728F081D93B7}"/>
              </a:ext>
            </a:extLst>
          </p:cNvPr>
          <p:cNvCxnSpPr>
            <a:cxnSpLocks/>
          </p:cNvCxnSpPr>
          <p:nvPr/>
        </p:nvCxnSpPr>
        <p:spPr>
          <a:xfrm flipH="1" flipV="1">
            <a:off x="3386624" y="1808115"/>
            <a:ext cx="183093" cy="953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1C06FA0-49F5-5CCB-E7F1-D0957F82C1A6}"/>
              </a:ext>
            </a:extLst>
          </p:cNvPr>
          <p:cNvSpPr txBox="1"/>
          <p:nvPr/>
        </p:nvSpPr>
        <p:spPr>
          <a:xfrm>
            <a:off x="4420942" y="4534537"/>
            <a:ext cx="1510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Lower Optics Insert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A08D3AD-7C10-373A-DD1C-24B2DB85B1AA}"/>
              </a:ext>
            </a:extLst>
          </p:cNvPr>
          <p:cNvCxnSpPr>
            <a:cxnSpLocks/>
          </p:cNvCxnSpPr>
          <p:nvPr/>
        </p:nvCxnSpPr>
        <p:spPr>
          <a:xfrm flipH="1" flipV="1">
            <a:off x="4133656" y="4398545"/>
            <a:ext cx="215605" cy="289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45FEB2E-217D-0661-A4FD-4CF5AA188B8B}"/>
              </a:ext>
            </a:extLst>
          </p:cNvPr>
          <p:cNvSpPr txBox="1"/>
          <p:nvPr/>
        </p:nvSpPr>
        <p:spPr>
          <a:xfrm>
            <a:off x="2988265" y="3036535"/>
            <a:ext cx="1596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Anti-streaming block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D2FFBE1-1515-1794-F6B9-B2DEC1846348}"/>
              </a:ext>
            </a:extLst>
          </p:cNvPr>
          <p:cNvCxnSpPr>
            <a:cxnSpLocks/>
          </p:cNvCxnSpPr>
          <p:nvPr/>
        </p:nvCxnSpPr>
        <p:spPr>
          <a:xfrm flipH="1">
            <a:off x="2686050" y="3190423"/>
            <a:ext cx="273808" cy="153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7E0AA72C-28DF-1132-B6B0-1AA49ADFCAA1}"/>
              </a:ext>
            </a:extLst>
          </p:cNvPr>
          <p:cNvSpPr txBox="1">
            <a:spLocks/>
          </p:cNvSpPr>
          <p:nvPr/>
        </p:nvSpPr>
        <p:spPr>
          <a:xfrm>
            <a:off x="257174" y="5059465"/>
            <a:ext cx="5289849" cy="17042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Steel layers, separate upper and lower insert… each built and installed separately</a:t>
            </a:r>
          </a:p>
          <a:p>
            <a:r>
              <a:rPr lang="en-US" sz="1400"/>
              <a:t>Anti-streaming block installed separately (after inserts) to compensate for the very small chicane between the optics inserts and the monolith insert shelf that separates them (see next slide)</a:t>
            </a:r>
          </a:p>
          <a:p>
            <a:r>
              <a:rPr lang="en-US" sz="1400"/>
              <a:t>Significant streaming paths seen in neutronics analysis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96720B-9D7F-DBB7-6C96-795F4D62E115}"/>
              </a:ext>
            </a:extLst>
          </p:cNvPr>
          <p:cNvSpPr txBox="1"/>
          <p:nvPr/>
        </p:nvSpPr>
        <p:spPr>
          <a:xfrm>
            <a:off x="10241407" y="3711584"/>
            <a:ext cx="15600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Design credit: Ryan Butz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E29FA9-3BFC-31A4-1988-D999F672B4C4}"/>
              </a:ext>
            </a:extLst>
          </p:cNvPr>
          <p:cNvSpPr txBox="1"/>
          <p:nvPr/>
        </p:nvSpPr>
        <p:spPr>
          <a:xfrm>
            <a:off x="429767" y="1404254"/>
            <a:ext cx="17908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Design credit: Cameron Hart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82C5E9-FA53-3697-CEFF-30AB7742F8A2}"/>
              </a:ext>
            </a:extLst>
          </p:cNvPr>
          <p:cNvSpPr txBox="1"/>
          <p:nvPr/>
        </p:nvSpPr>
        <p:spPr>
          <a:xfrm>
            <a:off x="7750737" y="2270365"/>
            <a:ext cx="951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Upper Optics Insert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5280614-6A80-73B3-35C6-9110DDD1A61D}"/>
              </a:ext>
            </a:extLst>
          </p:cNvPr>
          <p:cNvCxnSpPr>
            <a:cxnSpLocks/>
          </p:cNvCxnSpPr>
          <p:nvPr/>
        </p:nvCxnSpPr>
        <p:spPr>
          <a:xfrm flipH="1">
            <a:off x="7635339" y="2834544"/>
            <a:ext cx="315418" cy="569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E73BC23-0985-96C8-B35C-0143BC615D86}"/>
              </a:ext>
            </a:extLst>
          </p:cNvPr>
          <p:cNvCxnSpPr>
            <a:cxnSpLocks/>
          </p:cNvCxnSpPr>
          <p:nvPr/>
        </p:nvCxnSpPr>
        <p:spPr>
          <a:xfrm flipH="1" flipV="1">
            <a:off x="7714385" y="2163969"/>
            <a:ext cx="180480" cy="242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2C5E1A1-91CF-BC8D-1ADA-366ADC43D7EE}"/>
              </a:ext>
            </a:extLst>
          </p:cNvPr>
          <p:cNvSpPr txBox="1"/>
          <p:nvPr/>
        </p:nvSpPr>
        <p:spPr>
          <a:xfrm>
            <a:off x="9083174" y="2163969"/>
            <a:ext cx="81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Lower Optics Insert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8ABEF81-CA24-8A12-CC0C-CD44EB31B03D}"/>
              </a:ext>
            </a:extLst>
          </p:cNvPr>
          <p:cNvCxnSpPr>
            <a:cxnSpLocks/>
          </p:cNvCxnSpPr>
          <p:nvPr/>
        </p:nvCxnSpPr>
        <p:spPr>
          <a:xfrm flipH="1">
            <a:off x="8811183" y="2719388"/>
            <a:ext cx="411345" cy="754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927C7C4-9EDA-47F9-DCC1-AAD4E07686CA}"/>
              </a:ext>
            </a:extLst>
          </p:cNvPr>
          <p:cNvCxnSpPr/>
          <p:nvPr/>
        </p:nvCxnSpPr>
        <p:spPr>
          <a:xfrm>
            <a:off x="6870700" y="2227124"/>
            <a:ext cx="0" cy="830465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C34468D-5758-7920-D5B0-F4B1CCF0B816}"/>
              </a:ext>
            </a:extLst>
          </p:cNvPr>
          <p:cNvCxnSpPr/>
          <p:nvPr/>
        </p:nvCxnSpPr>
        <p:spPr>
          <a:xfrm>
            <a:off x="10172700" y="2038625"/>
            <a:ext cx="0" cy="830465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0A300F7-8107-371F-0112-FAB9B36294B3}"/>
              </a:ext>
            </a:extLst>
          </p:cNvPr>
          <p:cNvCxnSpPr>
            <a:cxnSpLocks/>
          </p:cNvCxnSpPr>
          <p:nvPr/>
        </p:nvCxnSpPr>
        <p:spPr>
          <a:xfrm>
            <a:off x="7302500" y="2273025"/>
            <a:ext cx="0" cy="784564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3432B09-C6AD-5AAB-008D-DFDDA1FC7932}"/>
              </a:ext>
            </a:extLst>
          </p:cNvPr>
          <p:cNvCxnSpPr>
            <a:cxnSpLocks/>
          </p:cNvCxnSpPr>
          <p:nvPr/>
        </p:nvCxnSpPr>
        <p:spPr>
          <a:xfrm>
            <a:off x="9966325" y="2057323"/>
            <a:ext cx="0" cy="777221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DD99FBD0-3903-176A-120C-A3C4EEF3C831}"/>
              </a:ext>
            </a:extLst>
          </p:cNvPr>
          <p:cNvSpPr txBox="1"/>
          <p:nvPr/>
        </p:nvSpPr>
        <p:spPr>
          <a:xfrm>
            <a:off x="10830226" y="2065102"/>
            <a:ext cx="97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Upstream section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4E6C01-17DA-B4EF-2D74-C8CB0D2B2652}"/>
              </a:ext>
            </a:extLst>
          </p:cNvPr>
          <p:cNvSpPr txBox="1"/>
          <p:nvPr/>
        </p:nvSpPr>
        <p:spPr>
          <a:xfrm>
            <a:off x="5241571" y="2827119"/>
            <a:ext cx="1019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Small anti-streaming chicane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AD31988-A2EF-DB70-EC62-831A868B0E25}"/>
              </a:ext>
            </a:extLst>
          </p:cNvPr>
          <p:cNvCxnSpPr>
            <a:cxnSpLocks/>
          </p:cNvCxnSpPr>
          <p:nvPr/>
        </p:nvCxnSpPr>
        <p:spPr>
          <a:xfrm flipH="1">
            <a:off x="4701903" y="3190423"/>
            <a:ext cx="613258" cy="478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3CE9B6B-8B2B-D23A-2825-E7F9C92AF27D}"/>
              </a:ext>
            </a:extLst>
          </p:cNvPr>
          <p:cNvCxnSpPr>
            <a:cxnSpLocks/>
          </p:cNvCxnSpPr>
          <p:nvPr/>
        </p:nvCxnSpPr>
        <p:spPr>
          <a:xfrm flipH="1" flipV="1">
            <a:off x="4943074" y="2229286"/>
            <a:ext cx="398608" cy="597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50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7578D-1232-C9C8-9FAD-5D5E14468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1329543-C42E-C603-9269-5FA71CFCEB20}"/>
              </a:ext>
            </a:extLst>
          </p:cNvPr>
          <p:cNvSpPr txBox="1">
            <a:spLocks/>
          </p:cNvSpPr>
          <p:nvPr/>
        </p:nvSpPr>
        <p:spPr>
          <a:xfrm>
            <a:off x="429767" y="261360"/>
            <a:ext cx="11430000" cy="53949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/>
              <a:t>Monolith Optics Shielding – Old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15AA76-2070-848E-B689-0A9ABB1CAE9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6000" y="2010893"/>
            <a:ext cx="10160000" cy="32172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F5C1A2-B54B-73D2-7785-9CF2A1F04FE9}"/>
              </a:ext>
            </a:extLst>
          </p:cNvPr>
          <p:cNvSpPr txBox="1"/>
          <p:nvPr/>
        </p:nvSpPr>
        <p:spPr>
          <a:xfrm>
            <a:off x="495737" y="735371"/>
            <a:ext cx="490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>
                <a:solidFill>
                  <a:srgbClr val="0000FF"/>
                </a:solidFill>
              </a:rPr>
              <a:t>Previous Design, Used in Neutronics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8B5BF3-3F78-3A37-542D-5ACE0AA42988}"/>
              </a:ext>
            </a:extLst>
          </p:cNvPr>
          <p:cNvSpPr txBox="1"/>
          <p:nvPr/>
        </p:nvSpPr>
        <p:spPr>
          <a:xfrm>
            <a:off x="2085298" y="1540735"/>
            <a:ext cx="2286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Anti-streaming block, provides more of a chicane than the 9mm step upstream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EF89B9D-999D-2F03-85D5-70C5FF45FE65}"/>
              </a:ext>
            </a:extLst>
          </p:cNvPr>
          <p:cNvCxnSpPr>
            <a:cxnSpLocks/>
          </p:cNvCxnSpPr>
          <p:nvPr/>
        </p:nvCxnSpPr>
        <p:spPr>
          <a:xfrm flipH="1">
            <a:off x="2197100" y="2160851"/>
            <a:ext cx="432558" cy="1458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62B3AA6-BEF2-D99C-E4E5-B5C2621DFC14}"/>
              </a:ext>
            </a:extLst>
          </p:cNvPr>
          <p:cNvSpPr txBox="1"/>
          <p:nvPr/>
        </p:nvSpPr>
        <p:spPr>
          <a:xfrm>
            <a:off x="6348430" y="1910068"/>
            <a:ext cx="1495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Upper Optics Insert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89BEA23-4844-FB79-16E6-55B0E6508ED9}"/>
              </a:ext>
            </a:extLst>
          </p:cNvPr>
          <p:cNvCxnSpPr>
            <a:cxnSpLocks/>
          </p:cNvCxnSpPr>
          <p:nvPr/>
        </p:nvCxnSpPr>
        <p:spPr>
          <a:xfrm flipH="1">
            <a:off x="6208147" y="2072567"/>
            <a:ext cx="183093" cy="830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D784A74-5548-F876-8765-D1DC8315E257}"/>
              </a:ext>
            </a:extLst>
          </p:cNvPr>
          <p:cNvSpPr txBox="1"/>
          <p:nvPr/>
        </p:nvSpPr>
        <p:spPr>
          <a:xfrm>
            <a:off x="3197966" y="4955039"/>
            <a:ext cx="1510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Lower Optics Insert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2A2F09B-C6CE-9BB8-7CA0-E480C22C1D08}"/>
              </a:ext>
            </a:extLst>
          </p:cNvPr>
          <p:cNvCxnSpPr>
            <a:cxnSpLocks/>
          </p:cNvCxnSpPr>
          <p:nvPr/>
        </p:nvCxnSpPr>
        <p:spPr>
          <a:xfrm flipV="1">
            <a:off x="4708316" y="4448175"/>
            <a:ext cx="435184" cy="645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A2268BB-EC55-F47B-6D46-F8EA142C908D}"/>
              </a:ext>
            </a:extLst>
          </p:cNvPr>
          <p:cNvSpPr txBox="1"/>
          <p:nvPr/>
        </p:nvSpPr>
        <p:spPr>
          <a:xfrm>
            <a:off x="8855874" y="1633069"/>
            <a:ext cx="193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Thin sections</a:t>
            </a:r>
            <a:br>
              <a:rPr lang="en-US" sz="1200">
                <a:solidFill>
                  <a:srgbClr val="0000FF"/>
                </a:solidFill>
              </a:rPr>
            </a:br>
            <a:r>
              <a:rPr lang="en-US" sz="1200">
                <a:solidFill>
                  <a:srgbClr val="0000FF"/>
                </a:solidFill>
              </a:rPr>
              <a:t>(difficult to manufacture)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9E8A6C6-DE07-913E-7F8E-60E100C679C1}"/>
              </a:ext>
            </a:extLst>
          </p:cNvPr>
          <p:cNvCxnSpPr>
            <a:cxnSpLocks/>
          </p:cNvCxnSpPr>
          <p:nvPr/>
        </p:nvCxnSpPr>
        <p:spPr>
          <a:xfrm flipH="1">
            <a:off x="8997950" y="2187067"/>
            <a:ext cx="565150" cy="992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2709698-64FD-062A-660F-5A37F4E6D908}"/>
              </a:ext>
            </a:extLst>
          </p:cNvPr>
          <p:cNvCxnSpPr>
            <a:cxnSpLocks/>
          </p:cNvCxnSpPr>
          <p:nvPr/>
        </p:nvCxnSpPr>
        <p:spPr>
          <a:xfrm>
            <a:off x="9563100" y="2195559"/>
            <a:ext cx="904875" cy="1333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28AE2A5-8155-A3BC-B3AD-6804B8C6A60A}"/>
              </a:ext>
            </a:extLst>
          </p:cNvPr>
          <p:cNvCxnSpPr>
            <a:cxnSpLocks/>
          </p:cNvCxnSpPr>
          <p:nvPr/>
        </p:nvCxnSpPr>
        <p:spPr>
          <a:xfrm>
            <a:off x="9563100" y="2198169"/>
            <a:ext cx="561975" cy="1573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40E8F48-ECC0-C030-9256-0154AB71A64B}"/>
              </a:ext>
            </a:extLst>
          </p:cNvPr>
          <p:cNvSpPr txBox="1"/>
          <p:nvPr/>
        </p:nvSpPr>
        <p:spPr>
          <a:xfrm>
            <a:off x="9563100" y="4821303"/>
            <a:ext cx="2409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00FF"/>
                </a:solidFill>
              </a:rPr>
              <a:t>The anti-streaming chicane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FF"/>
                </a:solidFill>
              </a:rPr>
              <a:t>9mm step each 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FF"/>
                </a:solidFill>
              </a:rPr>
              <a:t>6mm gaps b/w optics &amp; monolith inserts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200AC5C-002A-3EFE-96B7-A012D3F157FF}"/>
              </a:ext>
            </a:extLst>
          </p:cNvPr>
          <p:cNvCxnSpPr>
            <a:cxnSpLocks/>
          </p:cNvCxnSpPr>
          <p:nvPr/>
        </p:nvCxnSpPr>
        <p:spPr>
          <a:xfrm flipH="1" flipV="1">
            <a:off x="8864872" y="3566454"/>
            <a:ext cx="862670" cy="1241593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1CDABAD-692C-2846-7F91-21E8E77EA4C4}"/>
              </a:ext>
            </a:extLst>
          </p:cNvPr>
          <p:cNvCxnSpPr>
            <a:cxnSpLocks/>
          </p:cNvCxnSpPr>
          <p:nvPr/>
        </p:nvCxnSpPr>
        <p:spPr>
          <a:xfrm flipH="1" flipV="1">
            <a:off x="8797452" y="3785156"/>
            <a:ext cx="860898" cy="998789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79F01B6-D805-ADE2-F242-DB8F23E2A148}"/>
              </a:ext>
            </a:extLst>
          </p:cNvPr>
          <p:cNvSpPr txBox="1"/>
          <p:nvPr/>
        </p:nvSpPr>
        <p:spPr>
          <a:xfrm>
            <a:off x="4917986" y="1580497"/>
            <a:ext cx="1046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Monolith Insert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959544-9E54-E552-6B89-9FC44EFB1D06}"/>
              </a:ext>
            </a:extLst>
          </p:cNvPr>
          <p:cNvCxnSpPr>
            <a:cxnSpLocks/>
          </p:cNvCxnSpPr>
          <p:nvPr/>
        </p:nvCxnSpPr>
        <p:spPr>
          <a:xfrm flipH="1">
            <a:off x="4882252" y="1855003"/>
            <a:ext cx="221081" cy="694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8E3DB8D-C5E0-E62F-FBB8-20CE2728AA69}"/>
              </a:ext>
            </a:extLst>
          </p:cNvPr>
          <p:cNvSpPr txBox="1"/>
          <p:nvPr/>
        </p:nvSpPr>
        <p:spPr>
          <a:xfrm>
            <a:off x="6766445" y="5006667"/>
            <a:ext cx="1046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FF"/>
                </a:solidFill>
              </a:rPr>
              <a:t>Monolith Insert Shelf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270352-815D-88A4-B4DB-400EACA5A7DA}"/>
              </a:ext>
            </a:extLst>
          </p:cNvPr>
          <p:cNvCxnSpPr>
            <a:cxnSpLocks/>
          </p:cNvCxnSpPr>
          <p:nvPr/>
        </p:nvCxnSpPr>
        <p:spPr>
          <a:xfrm flipH="1" flipV="1">
            <a:off x="6391240" y="3619499"/>
            <a:ext cx="510775" cy="1501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521311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Template" id="{212E2FFC-9BA1-2C4E-A636-8C01E485DB51}" vid="{BB20B00B-A94C-8E47-8444-E1BBEE430D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8C220A4B7DB446A3DFD60E906CC048" ma:contentTypeVersion="18" ma:contentTypeDescription="Create a new document." ma:contentTypeScope="" ma:versionID="018a9431ea1d734f3c46e3cca7034d17">
  <xsd:schema xmlns:xsd="http://www.w3.org/2001/XMLSchema" xmlns:xs="http://www.w3.org/2001/XMLSchema" xmlns:p="http://schemas.microsoft.com/office/2006/metadata/properties" xmlns:ns2="d3865356-02a6-4d33-a696-5decb45baae2" xmlns:ns3="e4a3cf16-f000-411a-8b9f-ac8de5bd4628" targetNamespace="http://schemas.microsoft.com/office/2006/metadata/properties" ma:root="true" ma:fieldsID="bbecc6482de62f8746c705728f367e4e" ns2:_="" ns3:_="">
    <xsd:import namespace="d3865356-02a6-4d33-a696-5decb45baae2"/>
    <xsd:import namespace="e4a3cf16-f000-411a-8b9f-ac8de5bd46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https_x003a__x002f__x002f_ornl_x002d_my_x002e_sharepoint_x002e_com_x002f__x003a_v_x003a__x002f_g_x002f_personal_x002f_b7t_ornl_gov_x002f_EaGP_x002d_VJDaylIkMiQwAane34Bk0oLub8WCBHtE_KXkLLUuw" minOccurs="0"/>
                <xsd:element ref="ns2:MediaServiceObjectDetectorVersions" minOccurs="0"/>
                <xsd:element ref="ns2:MediaServiceSearchProperties" minOccurs="0"/>
                <xsd:element ref="ns2: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865356-02a6-4d33-a696-5decb45baa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8ac8405-059b-47f8-b48a-bbaeae0205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https_x003a__x002f__x002f_ornl_x002d_my_x002e_sharepoint_x002e_com_x002f__x003a_v_x003a__x002f_g_x002f_personal_x002f_b7t_ornl_gov_x002f_EaGP_x002d_VJDaylIkMiQwAane34Bk0oLub8WCBHtE_KXkLLUuw" ma:index="22" nillable="true" ma:displayName="https://ornl-my.sharepoint.com/:v:/g/personal/b7t_ornl_gov/EaGP-VJDaylIkMiQwAane34Bk0oLub8WCBHtE_KXkLLUuw" ma:format="Hyperlink" ma:internalName="https_x003a__x002f__x002f_ornl_x002d_my_x002e_sharepoint_x002e_com_x002f__x003a_v_x003a__x002f_g_x002f_personal_x002f_b7t_ornl_gov_x002f_EaGP_x002d_VJDaylIkMiQwAane34Bk0oLub8WCBHtE_KXkLLUuw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ype" ma:index="25" nillable="true" ma:displayName="type" ma:description="type" ma:format="Dropdown" ma:internalName="typ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3cf16-f000-411a-8b9f-ac8de5bd462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2377ec8-f349-44bd-a667-3c7fff64c664}" ma:internalName="TaxCatchAll" ma:showField="CatchAllData" ma:web="e4a3cf16-f000-411a-8b9f-ac8de5bd46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ype xmlns="d3865356-02a6-4d33-a696-5decb45baae2" xsi:nil="true"/>
    <lcf76f155ced4ddcb4097134ff3c332f xmlns="d3865356-02a6-4d33-a696-5decb45baae2">
      <Terms xmlns="http://schemas.microsoft.com/office/infopath/2007/PartnerControls"/>
    </lcf76f155ced4ddcb4097134ff3c332f>
    <https_x003a__x002f__x002f_ornl_x002d_my_x002e_sharepoint_x002e_com_x002f__x003a_v_x003a__x002f_g_x002f_personal_x002f_b7t_ornl_gov_x002f_EaGP_x002d_VJDaylIkMiQwAane34Bk0oLub8WCBHtE_KXkLLUuw xmlns="d3865356-02a6-4d33-a696-5decb45baae2">
      <Url xsi:nil="true"/>
      <Description xsi:nil="true"/>
    </https_x003a__x002f__x002f_ornl_x002d_my_x002e_sharepoint_x002e_com_x002f__x003a_v_x003a__x002f_g_x002f_personal_x002f_b7t_ornl_gov_x002f_EaGP_x002d_VJDaylIkMiQwAane34Bk0oLub8WCBHtE_KXkLLUuw>
    <TaxCatchAll xmlns="e4a3cf16-f000-411a-8b9f-ac8de5bd4628" xsi:nil="true"/>
  </documentManagement>
</p:properties>
</file>

<file path=customXml/itemProps1.xml><?xml version="1.0" encoding="utf-8"?>
<ds:datastoreItem xmlns:ds="http://schemas.openxmlformats.org/officeDocument/2006/customXml" ds:itemID="{BADC5CA0-2F50-46E2-8207-C9B7452414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E70417-85F9-48EE-B6B7-A53F1D78CDA3}">
  <ds:schemaRefs>
    <ds:schemaRef ds:uri="d3865356-02a6-4d33-a696-5decb45baae2"/>
    <ds:schemaRef ds:uri="e4a3cf16-f000-411a-8b9f-ac8de5bd462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EE6EA9F-27E0-40AA-A130-97427335FCA4}">
  <ds:schemaRefs>
    <ds:schemaRef ds:uri="d3865356-02a6-4d33-a696-5decb45baae2"/>
    <ds:schemaRef ds:uri="e4a3cf16-f000-411a-8b9f-ac8de5bd462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</Template>
  <TotalTime>0</TotalTime>
  <Words>2948</Words>
  <Application>Microsoft Office PowerPoint</Application>
  <PresentationFormat>Widescreen</PresentationFormat>
  <Paragraphs>439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Century Gothic</vt:lpstr>
      <vt:lpstr>Roboto</vt:lpstr>
      <vt:lpstr>Roboto Light</vt:lpstr>
      <vt:lpstr>Symbol</vt:lpstr>
      <vt:lpstr>ORNL Presentation</vt:lpstr>
      <vt:lpstr>QIKR Shielding PDR: Mechanical Overview</vt:lpstr>
      <vt:lpstr>Outline</vt:lpstr>
      <vt:lpstr>Target Area Shielding/ Monolith Optics Insert</vt:lpstr>
      <vt:lpstr>PowerPoint Presentation</vt:lpstr>
      <vt:lpstr>Monolith Shielding, Upstream &amp; Optics</vt:lpstr>
      <vt:lpstr>PowerPoint Presentation</vt:lpstr>
      <vt:lpstr>Monolith Upstream Shielding – Current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Guide Installation</vt:lpstr>
      <vt:lpstr>PowerPoint Presentation</vt:lpstr>
      <vt:lpstr>PowerPoint Presentation</vt:lpstr>
      <vt:lpstr>Bunker Wall &amp; Feed-Through Shielding</vt:lpstr>
      <vt:lpstr>PowerPoint Presentation</vt:lpstr>
      <vt:lpstr>PowerPoint Presentation</vt:lpstr>
      <vt:lpstr>PowerPoint Presentation</vt:lpstr>
      <vt:lpstr>PowerPoint Presentation</vt:lpstr>
      <vt:lpstr>Cave</vt:lpstr>
      <vt:lpstr>Cave Exterior – Design Updates</vt:lpstr>
      <vt:lpstr>Cave Interior – Design Updates</vt:lpstr>
      <vt:lpstr>Cave – Cubby Spaces</vt:lpstr>
      <vt:lpstr>PowerPoint Presentation</vt:lpstr>
      <vt:lpstr>Cave Installation</vt:lpstr>
      <vt:lpstr>Background Shield Walls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Acquisition, Manufacturing, Installation </vt:lpstr>
      <vt:lpstr>Acquisition strategy </vt:lpstr>
      <vt:lpstr>Manufacturing strategy </vt:lpstr>
      <vt:lpstr>Installation Plan</vt:lpstr>
      <vt:lpstr>Costs</vt:lpstr>
      <vt:lpstr>Total Costs – Original P6 Estimate vs. Current Design</vt:lpstr>
      <vt:lpstr>Summary</vt:lpstr>
      <vt:lpstr>Summary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Wilson, Danielle</dc:creator>
  <cp:lastModifiedBy>Wilson, Danielle</cp:lastModifiedBy>
  <cp:revision>5</cp:revision>
  <dcterms:created xsi:type="dcterms:W3CDTF">2024-11-25T14:11:23Z</dcterms:created>
  <dcterms:modified xsi:type="dcterms:W3CDTF">2025-03-03T00:35:58Z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0x010100458C220A4B7DB446A3DFD60E906CC048</vt:lpwstr>
  </property>
  <property fmtid="{D5CDD505-2E9C-101B-9397-08002B2CF9AE}" pid="3" name="MediaServiceImageTags">
    <vt:lpwstr/>
  </property>
</Properties>
</file>