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91" r:id="rId4"/>
  </p:sldMasterIdLst>
  <p:notesMasterIdLst>
    <p:notesMasterId r:id="rId18"/>
  </p:notesMasterIdLst>
  <p:handoutMasterIdLst>
    <p:handoutMasterId r:id="rId19"/>
  </p:handoutMasterIdLst>
  <p:sldIdLst>
    <p:sldId id="2147469124" r:id="rId5"/>
    <p:sldId id="2147469125" r:id="rId6"/>
    <p:sldId id="2147469133" r:id="rId7"/>
    <p:sldId id="5734" r:id="rId8"/>
    <p:sldId id="2147469038" r:id="rId9"/>
    <p:sldId id="273" r:id="rId10"/>
    <p:sldId id="2147469140" r:id="rId11"/>
    <p:sldId id="2147469041" r:id="rId12"/>
    <p:sldId id="2147469128" r:id="rId13"/>
    <p:sldId id="2147469042" r:id="rId14"/>
    <p:sldId id="2147469131" r:id="rId15"/>
    <p:sldId id="2147469137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FF99FF"/>
    <a:srgbClr val="ECECEC"/>
    <a:srgbClr val="30342E"/>
    <a:srgbClr val="1B4C67"/>
    <a:srgbClr val="1A6094"/>
    <a:srgbClr val="25B1A6"/>
    <a:srgbClr val="00A77D"/>
    <a:srgbClr val="7EC297"/>
    <a:srgbClr val="6B6E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145D39-0869-494B-8BD0-E11BCE5A06F6}" v="25" dt="2025-04-17T19:06:26.437"/>
  </p1510:revLst>
</p1510:revInfo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1" d="100"/>
          <a:sy n="151" d="100"/>
        </p:scale>
        <p:origin x="654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rong, Mike" userId="70599713-a7d3-485f-9824-e8306cded8e3" providerId="ADAL" clId="{00145D39-0869-494B-8BD0-E11BCE5A06F6}"/>
    <pc:docChg chg="undo custSel delSld modSld sldOrd">
      <pc:chgData name="Strong, Mike" userId="70599713-a7d3-485f-9824-e8306cded8e3" providerId="ADAL" clId="{00145D39-0869-494B-8BD0-E11BCE5A06F6}" dt="2025-04-17T19:08:11.782" v="1718" actId="1036"/>
      <pc:docMkLst>
        <pc:docMk/>
      </pc:docMkLst>
      <pc:sldChg chg="modSp del mod ord">
        <pc:chgData name="Strong, Mike" userId="70599713-a7d3-485f-9824-e8306cded8e3" providerId="ADAL" clId="{00145D39-0869-494B-8BD0-E11BCE5A06F6}" dt="2025-04-17T18:23:24.071" v="1445" actId="47"/>
        <pc:sldMkLst>
          <pc:docMk/>
          <pc:sldMk cId="1757039529" sldId="264"/>
        </pc:sldMkLst>
        <pc:spChg chg="mod">
          <ac:chgData name="Strong, Mike" userId="70599713-a7d3-485f-9824-e8306cded8e3" providerId="ADAL" clId="{00145D39-0869-494B-8BD0-E11BCE5A06F6}" dt="2025-04-17T18:20:50.203" v="1375" actId="6549"/>
          <ac:spMkLst>
            <pc:docMk/>
            <pc:sldMk cId="1757039529" sldId="264"/>
            <ac:spMk id="3" creationId="{B5DC48B2-9116-12AB-3231-70766CE096E6}"/>
          </ac:spMkLst>
        </pc:spChg>
      </pc:sldChg>
      <pc:sldChg chg="addSp delSp modSp mod ord">
        <pc:chgData name="Strong, Mike" userId="70599713-a7d3-485f-9824-e8306cded8e3" providerId="ADAL" clId="{00145D39-0869-494B-8BD0-E11BCE5A06F6}" dt="2025-04-17T19:08:11.782" v="1718" actId="1036"/>
        <pc:sldMkLst>
          <pc:docMk/>
          <pc:sldMk cId="2127203500" sldId="273"/>
        </pc:sldMkLst>
        <pc:spChg chg="mod">
          <ac:chgData name="Strong, Mike" userId="70599713-a7d3-485f-9824-e8306cded8e3" providerId="ADAL" clId="{00145D39-0869-494B-8BD0-E11BCE5A06F6}" dt="2025-04-17T18:21:30.170" v="1386" actId="20577"/>
          <ac:spMkLst>
            <pc:docMk/>
            <pc:sldMk cId="2127203500" sldId="273"/>
            <ac:spMk id="2" creationId="{80CE1D63-72A3-8F9D-C0FA-7255E307D736}"/>
          </ac:spMkLst>
        </pc:spChg>
        <pc:spChg chg="mod">
          <ac:chgData name="Strong, Mike" userId="70599713-a7d3-485f-9824-e8306cded8e3" providerId="ADAL" clId="{00145D39-0869-494B-8BD0-E11BCE5A06F6}" dt="2025-04-17T19:04:44.518" v="1663" actId="20577"/>
          <ac:spMkLst>
            <pc:docMk/>
            <pc:sldMk cId="2127203500" sldId="273"/>
            <ac:spMk id="4" creationId="{491C0AF5-1F63-FF55-7A66-EEA2E30088CC}"/>
          </ac:spMkLst>
        </pc:spChg>
        <pc:spChg chg="mod">
          <ac:chgData name="Strong, Mike" userId="70599713-a7d3-485f-9824-e8306cded8e3" providerId="ADAL" clId="{00145D39-0869-494B-8BD0-E11BCE5A06F6}" dt="2025-04-17T15:00:35.624" v="477" actId="1076"/>
          <ac:spMkLst>
            <pc:docMk/>
            <pc:sldMk cId="2127203500" sldId="273"/>
            <ac:spMk id="5" creationId="{883FC0D7-F618-C42F-ED71-3C7674157B4F}"/>
          </ac:spMkLst>
        </pc:spChg>
        <pc:spChg chg="del">
          <ac:chgData name="Strong, Mike" userId="70599713-a7d3-485f-9824-e8306cded8e3" providerId="ADAL" clId="{00145D39-0869-494B-8BD0-E11BCE5A06F6}" dt="2025-04-17T15:00:09.620" v="463" actId="478"/>
          <ac:spMkLst>
            <pc:docMk/>
            <pc:sldMk cId="2127203500" sldId="273"/>
            <ac:spMk id="55" creationId="{750A4E39-7223-A02B-04EB-4AB561E2BFDD}"/>
          </ac:spMkLst>
        </pc:spChg>
        <pc:spChg chg="add del mod">
          <ac:chgData name="Strong, Mike" userId="70599713-a7d3-485f-9824-e8306cded8e3" providerId="ADAL" clId="{00145D39-0869-494B-8BD0-E11BCE5A06F6}" dt="2025-04-17T15:01:56.294" v="500" actId="478"/>
          <ac:spMkLst>
            <pc:docMk/>
            <pc:sldMk cId="2127203500" sldId="273"/>
            <ac:spMk id="56" creationId="{0BCACCE3-ED1A-E3D0-27F1-B3D5F932F5DA}"/>
          </ac:spMkLst>
        </pc:spChg>
        <pc:spChg chg="add mod">
          <ac:chgData name="Strong, Mike" userId="70599713-a7d3-485f-9824-e8306cded8e3" providerId="ADAL" clId="{00145D39-0869-494B-8BD0-E11BCE5A06F6}" dt="2025-04-17T15:02:08.077" v="527" actId="14100"/>
          <ac:spMkLst>
            <pc:docMk/>
            <pc:sldMk cId="2127203500" sldId="273"/>
            <ac:spMk id="59" creationId="{0058124A-D40B-EC55-735C-0D9A565CEAAC}"/>
          </ac:spMkLst>
        </pc:spChg>
        <pc:spChg chg="add mod">
          <ac:chgData name="Strong, Mike" userId="70599713-a7d3-485f-9824-e8306cded8e3" providerId="ADAL" clId="{00145D39-0869-494B-8BD0-E11BCE5A06F6}" dt="2025-04-17T18:27:54.406" v="1498" actId="1076"/>
          <ac:spMkLst>
            <pc:docMk/>
            <pc:sldMk cId="2127203500" sldId="273"/>
            <ac:spMk id="60" creationId="{93249C48-D3D9-C220-D80D-367F56942509}"/>
          </ac:spMkLst>
        </pc:spChg>
        <pc:spChg chg="add mod">
          <ac:chgData name="Strong, Mike" userId="70599713-a7d3-485f-9824-e8306cded8e3" providerId="ADAL" clId="{00145D39-0869-494B-8BD0-E11BCE5A06F6}" dt="2025-04-17T18:28:08.438" v="1500" actId="1076"/>
          <ac:spMkLst>
            <pc:docMk/>
            <pc:sldMk cId="2127203500" sldId="273"/>
            <ac:spMk id="61" creationId="{46B6CDE2-5077-990B-5D2E-2641B4DF8E15}"/>
          </ac:spMkLst>
        </pc:spChg>
        <pc:grpChg chg="mod">
          <ac:chgData name="Strong, Mike" userId="70599713-a7d3-485f-9824-e8306cded8e3" providerId="ADAL" clId="{00145D39-0869-494B-8BD0-E11BCE5A06F6}" dt="2025-04-17T19:07:45.022" v="1706" actId="1035"/>
          <ac:grpSpMkLst>
            <pc:docMk/>
            <pc:sldMk cId="2127203500" sldId="273"/>
            <ac:grpSpMk id="20" creationId="{B4A46D3F-87A2-1DBB-7DF4-53608C244A09}"/>
          </ac:grpSpMkLst>
        </pc:grpChg>
        <pc:grpChg chg="mod">
          <ac:chgData name="Strong, Mike" userId="70599713-a7d3-485f-9824-e8306cded8e3" providerId="ADAL" clId="{00145D39-0869-494B-8BD0-E11BCE5A06F6}" dt="2025-04-17T19:07:42.389" v="1704" actId="1035"/>
          <ac:grpSpMkLst>
            <pc:docMk/>
            <pc:sldMk cId="2127203500" sldId="273"/>
            <ac:grpSpMk id="23" creationId="{2596DD95-0E1B-0D49-4C9A-3F3C652C10BC}"/>
          </ac:grpSpMkLst>
        </pc:grpChg>
        <pc:grpChg chg="mod">
          <ac:chgData name="Strong, Mike" userId="70599713-a7d3-485f-9824-e8306cded8e3" providerId="ADAL" clId="{00145D39-0869-494B-8BD0-E11BCE5A06F6}" dt="2025-04-17T19:07:47.038" v="1708" actId="1035"/>
          <ac:grpSpMkLst>
            <pc:docMk/>
            <pc:sldMk cId="2127203500" sldId="273"/>
            <ac:grpSpMk id="26" creationId="{BBEFF01F-A336-D49B-20FB-C4BFF4C85BC0}"/>
          </ac:grpSpMkLst>
        </pc:grpChg>
        <pc:grpChg chg="mod">
          <ac:chgData name="Strong, Mike" userId="70599713-a7d3-485f-9824-e8306cded8e3" providerId="ADAL" clId="{00145D39-0869-494B-8BD0-E11BCE5A06F6}" dt="2025-04-17T19:07:49.255" v="1710" actId="1035"/>
          <ac:grpSpMkLst>
            <pc:docMk/>
            <pc:sldMk cId="2127203500" sldId="273"/>
            <ac:grpSpMk id="29" creationId="{2EB43F52-22BA-29B9-55CA-12F7087B7EFA}"/>
          </ac:grpSpMkLst>
        </pc:grpChg>
        <pc:grpChg chg="mod">
          <ac:chgData name="Strong, Mike" userId="70599713-a7d3-485f-9824-e8306cded8e3" providerId="ADAL" clId="{00145D39-0869-494B-8BD0-E11BCE5A06F6}" dt="2025-04-17T19:08:06.055" v="1716" actId="1036"/>
          <ac:grpSpMkLst>
            <pc:docMk/>
            <pc:sldMk cId="2127203500" sldId="273"/>
            <ac:grpSpMk id="35" creationId="{5DEC30E6-1E50-46B7-58F9-E133B5FAAF51}"/>
          </ac:grpSpMkLst>
        </pc:grpChg>
        <pc:grpChg chg="mod">
          <ac:chgData name="Strong, Mike" userId="70599713-a7d3-485f-9824-e8306cded8e3" providerId="ADAL" clId="{00145D39-0869-494B-8BD0-E11BCE5A06F6}" dt="2025-04-17T19:08:11.782" v="1718" actId="1036"/>
          <ac:grpSpMkLst>
            <pc:docMk/>
            <pc:sldMk cId="2127203500" sldId="273"/>
            <ac:grpSpMk id="38" creationId="{4CA3E54A-C686-E727-FDAF-2E90FB4EF0EC}"/>
          </ac:grpSpMkLst>
        </pc:grpChg>
        <pc:grpChg chg="mod">
          <ac:chgData name="Strong, Mike" userId="70599713-a7d3-485f-9824-e8306cded8e3" providerId="ADAL" clId="{00145D39-0869-494B-8BD0-E11BCE5A06F6}" dt="2025-04-17T19:08:08.272" v="1717" actId="1036"/>
          <ac:grpSpMkLst>
            <pc:docMk/>
            <pc:sldMk cId="2127203500" sldId="273"/>
            <ac:grpSpMk id="41" creationId="{339950F9-CA0A-74EF-5B73-CD28978DC39B}"/>
          </ac:grpSpMkLst>
        </pc:grpChg>
        <pc:grpChg chg="mod">
          <ac:chgData name="Strong, Mike" userId="70599713-a7d3-485f-9824-e8306cded8e3" providerId="ADAL" clId="{00145D39-0869-494B-8BD0-E11BCE5A06F6}" dt="2025-04-17T19:07:18.305" v="1699" actId="1076"/>
          <ac:grpSpMkLst>
            <pc:docMk/>
            <pc:sldMk cId="2127203500" sldId="273"/>
            <ac:grpSpMk id="48" creationId="{BE943B45-F580-54C0-C524-BA21F7CD0E53}"/>
          </ac:grpSpMkLst>
        </pc:grpChg>
        <pc:cxnChg chg="mod ord">
          <ac:chgData name="Strong, Mike" userId="70599713-a7d3-485f-9824-e8306cded8e3" providerId="ADAL" clId="{00145D39-0869-494B-8BD0-E11BCE5A06F6}" dt="2025-04-17T19:06:19.187" v="1681" actId="167"/>
          <ac:cxnSpMkLst>
            <pc:docMk/>
            <pc:sldMk cId="2127203500" sldId="273"/>
            <ac:cxnSpMk id="7" creationId="{57AADE35-0905-0A72-1E78-34D82FAB382A}"/>
          </ac:cxnSpMkLst>
        </pc:cxnChg>
        <pc:cxnChg chg="del">
          <ac:chgData name="Strong, Mike" userId="70599713-a7d3-485f-9824-e8306cded8e3" providerId="ADAL" clId="{00145D39-0869-494B-8BD0-E11BCE5A06F6}" dt="2025-04-17T19:06:08.570" v="1679" actId="478"/>
          <ac:cxnSpMkLst>
            <pc:docMk/>
            <pc:sldMk cId="2127203500" sldId="273"/>
            <ac:cxnSpMk id="8" creationId="{FF3DBFD7-7640-CD8B-A63D-0987232051C4}"/>
          </ac:cxnSpMkLst>
        </pc:cxnChg>
        <pc:cxnChg chg="del">
          <ac:chgData name="Strong, Mike" userId="70599713-a7d3-485f-9824-e8306cded8e3" providerId="ADAL" clId="{00145D39-0869-494B-8BD0-E11BCE5A06F6}" dt="2025-04-17T19:06:10.088" v="1680" actId="478"/>
          <ac:cxnSpMkLst>
            <pc:docMk/>
            <pc:sldMk cId="2127203500" sldId="273"/>
            <ac:cxnSpMk id="10" creationId="{54259AFE-4CA0-82CC-4CEC-1C742386C3DC}"/>
          </ac:cxnSpMkLst>
        </pc:cxnChg>
        <pc:cxnChg chg="del">
          <ac:chgData name="Strong, Mike" userId="70599713-a7d3-485f-9824-e8306cded8e3" providerId="ADAL" clId="{00145D39-0869-494B-8BD0-E11BCE5A06F6}" dt="2025-04-17T19:06:06.521" v="1678" actId="478"/>
          <ac:cxnSpMkLst>
            <pc:docMk/>
            <pc:sldMk cId="2127203500" sldId="273"/>
            <ac:cxnSpMk id="58" creationId="{C7831DB8-E13D-2FE6-1AC4-51AAAA7FED56}"/>
          </ac:cxnSpMkLst>
        </pc:cxnChg>
        <pc:cxnChg chg="add mod ord">
          <ac:chgData name="Strong, Mike" userId="70599713-a7d3-485f-9824-e8306cded8e3" providerId="ADAL" clId="{00145D39-0869-494B-8BD0-E11BCE5A06F6}" dt="2025-04-17T19:06:01.402" v="1677" actId="167"/>
          <ac:cxnSpMkLst>
            <pc:docMk/>
            <pc:sldMk cId="2127203500" sldId="273"/>
            <ac:cxnSpMk id="64" creationId="{7A1D9CCC-568B-1E13-EE22-A28B072A60A5}"/>
          </ac:cxnSpMkLst>
        </pc:cxnChg>
        <pc:cxnChg chg="add mod">
          <ac:chgData name="Strong, Mike" userId="70599713-a7d3-485f-9824-e8306cded8e3" providerId="ADAL" clId="{00145D39-0869-494B-8BD0-E11BCE5A06F6}" dt="2025-04-17T19:07:59.539" v="1713" actId="1076"/>
          <ac:cxnSpMkLst>
            <pc:docMk/>
            <pc:sldMk cId="2127203500" sldId="273"/>
            <ac:cxnSpMk id="67" creationId="{FA38EC40-09EF-4712-6327-AA07D3BC42EF}"/>
          </ac:cxnSpMkLst>
        </pc:cxnChg>
        <pc:cxnChg chg="add del mod">
          <ac:chgData name="Strong, Mike" userId="70599713-a7d3-485f-9824-e8306cded8e3" providerId="ADAL" clId="{00145D39-0869-494B-8BD0-E11BCE5A06F6}" dt="2025-04-17T19:07:55.488" v="1712" actId="478"/>
          <ac:cxnSpMkLst>
            <pc:docMk/>
            <pc:sldMk cId="2127203500" sldId="273"/>
            <ac:cxnSpMk id="68" creationId="{556E1AA6-1A7C-6802-C2C9-E66A2D910149}"/>
          </ac:cxnSpMkLst>
        </pc:cxnChg>
        <pc:cxnChg chg="add mod">
          <ac:chgData name="Strong, Mike" userId="70599713-a7d3-485f-9824-e8306cded8e3" providerId="ADAL" clId="{00145D39-0869-494B-8BD0-E11BCE5A06F6}" dt="2025-04-17T19:07:36.122" v="1702" actId="1076"/>
          <ac:cxnSpMkLst>
            <pc:docMk/>
            <pc:sldMk cId="2127203500" sldId="273"/>
            <ac:cxnSpMk id="69" creationId="{B436A563-13C0-492E-E70C-EF19C4B546A7}"/>
          </ac:cxnSpMkLst>
        </pc:cxnChg>
        <pc:cxnChg chg="add mod ord">
          <ac:chgData name="Strong, Mike" userId="70599713-a7d3-485f-9824-e8306cded8e3" providerId="ADAL" clId="{00145D39-0869-494B-8BD0-E11BCE5A06F6}" dt="2025-04-17T19:07:28.621" v="1701" actId="167"/>
          <ac:cxnSpMkLst>
            <pc:docMk/>
            <pc:sldMk cId="2127203500" sldId="273"/>
            <ac:cxnSpMk id="70" creationId="{AF004851-8FDD-53EB-745F-E32883637328}"/>
          </ac:cxnSpMkLst>
        </pc:cxnChg>
        <pc:cxnChg chg="add mod ord">
          <ac:chgData name="Strong, Mike" userId="70599713-a7d3-485f-9824-e8306cded8e3" providerId="ADAL" clId="{00145D39-0869-494B-8BD0-E11BCE5A06F6}" dt="2025-04-17T19:06:46.937" v="1691" actId="167"/>
          <ac:cxnSpMkLst>
            <pc:docMk/>
            <pc:sldMk cId="2127203500" sldId="273"/>
            <ac:cxnSpMk id="71" creationId="{A4D00FB6-EF7F-07AD-E725-B61C19461371}"/>
          </ac:cxnSpMkLst>
        </pc:cxnChg>
        <pc:cxnChg chg="add mod ord">
          <ac:chgData name="Strong, Mike" userId="70599713-a7d3-485f-9824-e8306cded8e3" providerId="ADAL" clId="{00145D39-0869-494B-8BD0-E11BCE5A06F6}" dt="2025-04-17T19:06:36.204" v="1689" actId="167"/>
          <ac:cxnSpMkLst>
            <pc:docMk/>
            <pc:sldMk cId="2127203500" sldId="273"/>
            <ac:cxnSpMk id="72" creationId="{23FFD0CE-1A9A-C5A8-0105-6D9083BE9C72}"/>
          </ac:cxnSpMkLst>
        </pc:cxnChg>
      </pc:sldChg>
      <pc:sldChg chg="del">
        <pc:chgData name="Strong, Mike" userId="70599713-a7d3-485f-9824-e8306cded8e3" providerId="ADAL" clId="{00145D39-0869-494B-8BD0-E11BCE5A06F6}" dt="2025-04-17T14:32:45.699" v="0" actId="47"/>
        <pc:sldMkLst>
          <pc:docMk/>
          <pc:sldMk cId="3001473007" sldId="2804"/>
        </pc:sldMkLst>
      </pc:sldChg>
      <pc:sldChg chg="del">
        <pc:chgData name="Strong, Mike" userId="70599713-a7d3-485f-9824-e8306cded8e3" providerId="ADAL" clId="{00145D39-0869-494B-8BD0-E11BCE5A06F6}" dt="2025-04-17T14:32:47.588" v="2" actId="47"/>
        <pc:sldMkLst>
          <pc:docMk/>
          <pc:sldMk cId="2801410202" sldId="5709"/>
        </pc:sldMkLst>
      </pc:sldChg>
      <pc:sldChg chg="addSp modSp mod">
        <pc:chgData name="Strong, Mike" userId="70599713-a7d3-485f-9824-e8306cded8e3" providerId="ADAL" clId="{00145D39-0869-494B-8BD0-E11BCE5A06F6}" dt="2025-04-17T19:01:29.390" v="1616" actId="20577"/>
        <pc:sldMkLst>
          <pc:docMk/>
          <pc:sldMk cId="1592608363" sldId="5734"/>
        </pc:sldMkLst>
        <pc:spChg chg="mod">
          <ac:chgData name="Strong, Mike" userId="70599713-a7d3-485f-9824-e8306cded8e3" providerId="ADAL" clId="{00145D39-0869-494B-8BD0-E11BCE5A06F6}" dt="2025-04-17T18:54:08.524" v="1545" actId="1076"/>
          <ac:spMkLst>
            <pc:docMk/>
            <pc:sldMk cId="1592608363" sldId="5734"/>
            <ac:spMk id="2" creationId="{F2BF47B4-7DD4-2D16-665B-28E802FFC32B}"/>
          </ac:spMkLst>
        </pc:spChg>
        <pc:spChg chg="mod">
          <ac:chgData name="Strong, Mike" userId="70599713-a7d3-485f-9824-e8306cded8e3" providerId="ADAL" clId="{00145D39-0869-494B-8BD0-E11BCE5A06F6}" dt="2025-04-17T15:45:49.899" v="1013" actId="20577"/>
          <ac:spMkLst>
            <pc:docMk/>
            <pc:sldMk cId="1592608363" sldId="5734"/>
            <ac:spMk id="6" creationId="{1FE3BEE9-8E4B-9443-5CF3-60072610211A}"/>
          </ac:spMkLst>
        </pc:spChg>
        <pc:spChg chg="mod">
          <ac:chgData name="Strong, Mike" userId="70599713-a7d3-485f-9824-e8306cded8e3" providerId="ADAL" clId="{00145D39-0869-494B-8BD0-E11BCE5A06F6}" dt="2025-04-17T14:49:25.034" v="78" actId="1036"/>
          <ac:spMkLst>
            <pc:docMk/>
            <pc:sldMk cId="1592608363" sldId="5734"/>
            <ac:spMk id="8" creationId="{2DEBC32F-0A7D-1CC1-9029-BF161B1662B4}"/>
          </ac:spMkLst>
        </pc:spChg>
        <pc:spChg chg="mod">
          <ac:chgData name="Strong, Mike" userId="70599713-a7d3-485f-9824-e8306cded8e3" providerId="ADAL" clId="{00145D39-0869-494B-8BD0-E11BCE5A06F6}" dt="2025-04-17T19:01:29.390" v="1616" actId="20577"/>
          <ac:spMkLst>
            <pc:docMk/>
            <pc:sldMk cId="1592608363" sldId="5734"/>
            <ac:spMk id="9" creationId="{EBDDD217-20FB-816E-1D14-A816103845D2}"/>
          </ac:spMkLst>
        </pc:spChg>
        <pc:spChg chg="add mod">
          <ac:chgData name="Strong, Mike" userId="70599713-a7d3-485f-9824-e8306cded8e3" providerId="ADAL" clId="{00145D39-0869-494B-8BD0-E11BCE5A06F6}" dt="2025-04-17T18:54:47.474" v="1576" actId="1076"/>
          <ac:spMkLst>
            <pc:docMk/>
            <pc:sldMk cId="1592608363" sldId="5734"/>
            <ac:spMk id="12" creationId="{1CBBED52-8B3A-7C1D-222D-20A4457ABB8E}"/>
          </ac:spMkLst>
        </pc:spChg>
        <pc:grpChg chg="mod">
          <ac:chgData name="Strong, Mike" userId="70599713-a7d3-485f-9824-e8306cded8e3" providerId="ADAL" clId="{00145D39-0869-494B-8BD0-E11BCE5A06F6}" dt="2025-04-17T18:54:03.606" v="1544" actId="1076"/>
          <ac:grpSpMkLst>
            <pc:docMk/>
            <pc:sldMk cId="1592608363" sldId="5734"/>
            <ac:grpSpMk id="4" creationId="{E30E4311-7838-2B0D-A53C-B28D31BB550F}"/>
          </ac:grpSpMkLst>
        </pc:grpChg>
        <pc:cxnChg chg="mod">
          <ac:chgData name="Strong, Mike" userId="70599713-a7d3-485f-9824-e8306cded8e3" providerId="ADAL" clId="{00145D39-0869-494B-8BD0-E11BCE5A06F6}" dt="2025-04-17T18:54:14.308" v="1546" actId="14100"/>
          <ac:cxnSpMkLst>
            <pc:docMk/>
            <pc:sldMk cId="1592608363" sldId="5734"/>
            <ac:cxnSpMk id="3" creationId="{F2806566-28AE-CED0-4C83-211CB089F9B9}"/>
          </ac:cxnSpMkLst>
        </pc:cxnChg>
        <pc:cxnChg chg="mod">
          <ac:chgData name="Strong, Mike" userId="70599713-a7d3-485f-9824-e8306cded8e3" providerId="ADAL" clId="{00145D39-0869-494B-8BD0-E11BCE5A06F6}" dt="2025-04-17T18:54:21.178" v="1548" actId="14100"/>
          <ac:cxnSpMkLst>
            <pc:docMk/>
            <pc:sldMk cId="1592608363" sldId="5734"/>
            <ac:cxnSpMk id="14" creationId="{36ED298A-F799-44B3-FAC0-D2B2FD4E6929}"/>
          </ac:cxnSpMkLst>
        </pc:cxnChg>
        <pc:cxnChg chg="add mod">
          <ac:chgData name="Strong, Mike" userId="70599713-a7d3-485f-9824-e8306cded8e3" providerId="ADAL" clId="{00145D39-0869-494B-8BD0-E11BCE5A06F6}" dt="2025-04-17T18:55:05.308" v="1580" actId="14100"/>
          <ac:cxnSpMkLst>
            <pc:docMk/>
            <pc:sldMk cId="1592608363" sldId="5734"/>
            <ac:cxnSpMk id="21" creationId="{C776EFA7-4529-2AF2-F53A-FB503961A617}"/>
          </ac:cxnSpMkLst>
        </pc:cxnChg>
        <pc:cxnChg chg="mod">
          <ac:chgData name="Strong, Mike" userId="70599713-a7d3-485f-9824-e8306cded8e3" providerId="ADAL" clId="{00145D39-0869-494B-8BD0-E11BCE5A06F6}" dt="2025-04-17T18:54:25.991" v="1549" actId="14100"/>
          <ac:cxnSpMkLst>
            <pc:docMk/>
            <pc:sldMk cId="1592608363" sldId="5734"/>
            <ac:cxnSpMk id="29" creationId="{68902ACF-4D57-DC41-FB22-B564C6DFBFB3}"/>
          </ac:cxnSpMkLst>
        </pc:cxnChg>
        <pc:cxnChg chg="mod">
          <ac:chgData name="Strong, Mike" userId="70599713-a7d3-485f-9824-e8306cded8e3" providerId="ADAL" clId="{00145D39-0869-494B-8BD0-E11BCE5A06F6}" dt="2025-04-17T18:54:17.808" v="1547" actId="14100"/>
          <ac:cxnSpMkLst>
            <pc:docMk/>
            <pc:sldMk cId="1592608363" sldId="5734"/>
            <ac:cxnSpMk id="35" creationId="{DD71BBDC-8645-4AED-2164-510B0295DF2C}"/>
          </ac:cxnSpMkLst>
        </pc:cxnChg>
      </pc:sldChg>
      <pc:sldChg chg="del">
        <pc:chgData name="Strong, Mike" userId="70599713-a7d3-485f-9824-e8306cded8e3" providerId="ADAL" clId="{00145D39-0869-494B-8BD0-E11BCE5A06F6}" dt="2025-04-17T14:32:48.399" v="3" actId="47"/>
        <pc:sldMkLst>
          <pc:docMk/>
          <pc:sldMk cId="2105309283" sldId="2147469019"/>
        </pc:sldMkLst>
      </pc:sldChg>
      <pc:sldChg chg="del">
        <pc:chgData name="Strong, Mike" userId="70599713-a7d3-485f-9824-e8306cded8e3" providerId="ADAL" clId="{00145D39-0869-494B-8BD0-E11BCE5A06F6}" dt="2025-04-17T14:32:46.699" v="1" actId="47"/>
        <pc:sldMkLst>
          <pc:docMk/>
          <pc:sldMk cId="3206226736" sldId="2147469034"/>
        </pc:sldMkLst>
      </pc:sldChg>
      <pc:sldChg chg="addSp delSp modSp mod">
        <pc:chgData name="Strong, Mike" userId="70599713-a7d3-485f-9824-e8306cded8e3" providerId="ADAL" clId="{00145D39-0869-494B-8BD0-E11BCE5A06F6}" dt="2025-04-17T18:00:21.810" v="1056" actId="14100"/>
        <pc:sldMkLst>
          <pc:docMk/>
          <pc:sldMk cId="2642109884" sldId="2147469038"/>
        </pc:sldMkLst>
        <pc:spChg chg="mod">
          <ac:chgData name="Strong, Mike" userId="70599713-a7d3-485f-9824-e8306cded8e3" providerId="ADAL" clId="{00145D39-0869-494B-8BD0-E11BCE5A06F6}" dt="2025-04-17T14:56:03.067" v="237" actId="20577"/>
          <ac:spMkLst>
            <pc:docMk/>
            <pc:sldMk cId="2642109884" sldId="2147469038"/>
            <ac:spMk id="2" creationId="{61D29C58-85BA-016C-6221-EC45800E50AE}"/>
          </ac:spMkLst>
        </pc:spChg>
        <pc:spChg chg="mod">
          <ac:chgData name="Strong, Mike" userId="70599713-a7d3-485f-9824-e8306cded8e3" providerId="ADAL" clId="{00145D39-0869-494B-8BD0-E11BCE5A06F6}" dt="2025-04-17T14:56:41.900" v="252" actId="1037"/>
          <ac:spMkLst>
            <pc:docMk/>
            <pc:sldMk cId="2642109884" sldId="2147469038"/>
            <ac:spMk id="6" creationId="{BA958031-A200-D38A-4E3E-3C719C2B614A}"/>
          </ac:spMkLst>
        </pc:spChg>
        <pc:spChg chg="del">
          <ac:chgData name="Strong, Mike" userId="70599713-a7d3-485f-9824-e8306cded8e3" providerId="ADAL" clId="{00145D39-0869-494B-8BD0-E11BCE5A06F6}" dt="2025-04-17T14:55:05.033" v="199" actId="478"/>
          <ac:spMkLst>
            <pc:docMk/>
            <pc:sldMk cId="2642109884" sldId="2147469038"/>
            <ac:spMk id="8" creationId="{FCD7E4A0-EED0-85F2-D345-C75390FE7BEF}"/>
          </ac:spMkLst>
        </pc:spChg>
        <pc:spChg chg="add mod">
          <ac:chgData name="Strong, Mike" userId="70599713-a7d3-485f-9824-e8306cded8e3" providerId="ADAL" clId="{00145D39-0869-494B-8BD0-E11BCE5A06F6}" dt="2025-04-17T15:44:51.415" v="971" actId="1038"/>
          <ac:spMkLst>
            <pc:docMk/>
            <pc:sldMk cId="2642109884" sldId="2147469038"/>
            <ac:spMk id="9" creationId="{4E59E5B9-C12C-438C-64FE-FB54B2C58AEE}"/>
          </ac:spMkLst>
        </pc:spChg>
        <pc:spChg chg="mod">
          <ac:chgData name="Strong, Mike" userId="70599713-a7d3-485f-9824-e8306cded8e3" providerId="ADAL" clId="{00145D39-0869-494B-8BD0-E11BCE5A06F6}" dt="2025-04-17T14:54:27.284" v="193" actId="108"/>
          <ac:spMkLst>
            <pc:docMk/>
            <pc:sldMk cId="2642109884" sldId="2147469038"/>
            <ac:spMk id="16" creationId="{05C1AA0D-EA7F-3071-E044-44F07721CBD1}"/>
          </ac:spMkLst>
        </pc:spChg>
        <pc:spChg chg="mod">
          <ac:chgData name="Strong, Mike" userId="70599713-a7d3-485f-9824-e8306cded8e3" providerId="ADAL" clId="{00145D39-0869-494B-8BD0-E11BCE5A06F6}" dt="2025-04-17T14:54:49.150" v="196" actId="207"/>
          <ac:spMkLst>
            <pc:docMk/>
            <pc:sldMk cId="2642109884" sldId="2147469038"/>
            <ac:spMk id="20" creationId="{5907172F-E3E1-4503-7A81-6FCB06412896}"/>
          </ac:spMkLst>
        </pc:spChg>
        <pc:spChg chg="add mod">
          <ac:chgData name="Strong, Mike" userId="70599713-a7d3-485f-9824-e8306cded8e3" providerId="ADAL" clId="{00145D39-0869-494B-8BD0-E11BCE5A06F6}" dt="2025-04-17T15:44:51.415" v="971" actId="1038"/>
          <ac:spMkLst>
            <pc:docMk/>
            <pc:sldMk cId="2642109884" sldId="2147469038"/>
            <ac:spMk id="23" creationId="{99FF9463-306B-AE07-A8DD-8BFF33A887EA}"/>
          </ac:spMkLst>
        </pc:spChg>
        <pc:spChg chg="add mod">
          <ac:chgData name="Strong, Mike" userId="70599713-a7d3-485f-9824-e8306cded8e3" providerId="ADAL" clId="{00145D39-0869-494B-8BD0-E11BCE5A06F6}" dt="2025-04-17T18:00:19.279" v="1055" actId="1076"/>
          <ac:spMkLst>
            <pc:docMk/>
            <pc:sldMk cId="2642109884" sldId="2147469038"/>
            <ac:spMk id="24" creationId="{C0C29238-F2A3-7656-2AB4-F1F0DC6B790E}"/>
          </ac:spMkLst>
        </pc:spChg>
        <pc:spChg chg="mod">
          <ac:chgData name="Strong, Mike" userId="70599713-a7d3-485f-9824-e8306cded8e3" providerId="ADAL" clId="{00145D39-0869-494B-8BD0-E11BCE5A06F6}" dt="2025-04-17T14:56:14.891" v="241" actId="20577"/>
          <ac:spMkLst>
            <pc:docMk/>
            <pc:sldMk cId="2642109884" sldId="2147469038"/>
            <ac:spMk id="26" creationId="{F5EEF783-A3A3-F329-6629-94F4E4E37BFC}"/>
          </ac:spMkLst>
        </pc:spChg>
        <pc:spChg chg="mod">
          <ac:chgData name="Strong, Mike" userId="70599713-a7d3-485f-9824-e8306cded8e3" providerId="ADAL" clId="{00145D39-0869-494B-8BD0-E11BCE5A06F6}" dt="2025-04-17T14:56:21.575" v="247" actId="20577"/>
          <ac:spMkLst>
            <pc:docMk/>
            <pc:sldMk cId="2642109884" sldId="2147469038"/>
            <ac:spMk id="31" creationId="{59DCEDAC-9EC7-7412-08A5-1F18792FA5D9}"/>
          </ac:spMkLst>
        </pc:spChg>
        <pc:spChg chg="mod">
          <ac:chgData name="Strong, Mike" userId="70599713-a7d3-485f-9824-e8306cded8e3" providerId="ADAL" clId="{00145D39-0869-494B-8BD0-E11BCE5A06F6}" dt="2025-04-17T14:54:59.101" v="198" actId="207"/>
          <ac:spMkLst>
            <pc:docMk/>
            <pc:sldMk cId="2642109884" sldId="2147469038"/>
            <ac:spMk id="35" creationId="{4CA412FF-4399-6EF2-BF3C-4E8DE12648E1}"/>
          </ac:spMkLst>
        </pc:spChg>
        <pc:spChg chg="mod">
          <ac:chgData name="Strong, Mike" userId="70599713-a7d3-485f-9824-e8306cded8e3" providerId="ADAL" clId="{00145D39-0869-494B-8BD0-E11BCE5A06F6}" dt="2025-04-17T14:56:06.667" v="239" actId="20577"/>
          <ac:spMkLst>
            <pc:docMk/>
            <pc:sldMk cId="2642109884" sldId="2147469038"/>
            <ac:spMk id="40" creationId="{EDA6D8A4-C98B-D1CA-4146-0CD2A291167B}"/>
          </ac:spMkLst>
        </pc:spChg>
        <pc:grpChg chg="mod">
          <ac:chgData name="Strong, Mike" userId="70599713-a7d3-485f-9824-e8306cded8e3" providerId="ADAL" clId="{00145D39-0869-494B-8BD0-E11BCE5A06F6}" dt="2025-04-17T15:44:51.415" v="971" actId="1038"/>
          <ac:grpSpMkLst>
            <pc:docMk/>
            <pc:sldMk cId="2642109884" sldId="2147469038"/>
            <ac:grpSpMk id="3" creationId="{BA395559-CF73-81EB-4509-43082B339252}"/>
          </ac:grpSpMkLst>
        </pc:grpChg>
        <pc:picChg chg="mod">
          <ac:chgData name="Strong, Mike" userId="70599713-a7d3-485f-9824-e8306cded8e3" providerId="ADAL" clId="{00145D39-0869-494B-8BD0-E11BCE5A06F6}" dt="2025-04-17T14:53:54.250" v="189" actId="108"/>
          <ac:picMkLst>
            <pc:docMk/>
            <pc:sldMk cId="2642109884" sldId="2147469038"/>
            <ac:picMk id="5" creationId="{AB0AE16C-087A-628D-BDA8-5D246056DA5D}"/>
          </ac:picMkLst>
        </pc:picChg>
        <pc:cxnChg chg="mod">
          <ac:chgData name="Strong, Mike" userId="70599713-a7d3-485f-9824-e8306cded8e3" providerId="ADAL" clId="{00145D39-0869-494B-8BD0-E11BCE5A06F6}" dt="2025-04-17T14:56:41.900" v="252" actId="1037"/>
          <ac:cxnSpMkLst>
            <pc:docMk/>
            <pc:sldMk cId="2642109884" sldId="2147469038"/>
            <ac:cxnSpMk id="7" creationId="{8E68A960-1F2C-EE24-CA4C-53D3AF0CA899}"/>
          </ac:cxnSpMkLst>
        </pc:cxnChg>
        <pc:cxnChg chg="add mod">
          <ac:chgData name="Strong, Mike" userId="70599713-a7d3-485f-9824-e8306cded8e3" providerId="ADAL" clId="{00145D39-0869-494B-8BD0-E11BCE5A06F6}" dt="2025-04-17T15:44:51.415" v="971" actId="1038"/>
          <ac:cxnSpMkLst>
            <pc:docMk/>
            <pc:sldMk cId="2642109884" sldId="2147469038"/>
            <ac:cxnSpMk id="10" creationId="{1AAF26F4-B46B-DC1B-2376-951A63796DA9}"/>
          </ac:cxnSpMkLst>
        </pc:cxnChg>
        <pc:cxnChg chg="mod">
          <ac:chgData name="Strong, Mike" userId="70599713-a7d3-485f-9824-e8306cded8e3" providerId="ADAL" clId="{00145D39-0869-494B-8BD0-E11BCE5A06F6}" dt="2025-04-17T14:59:02.754" v="356" actId="14100"/>
          <ac:cxnSpMkLst>
            <pc:docMk/>
            <pc:sldMk cId="2642109884" sldId="2147469038"/>
            <ac:cxnSpMk id="17" creationId="{23ED147D-D3B8-0F00-B1DD-F48BAEAF4071}"/>
          </ac:cxnSpMkLst>
        </pc:cxnChg>
        <pc:cxnChg chg="mod">
          <ac:chgData name="Strong, Mike" userId="70599713-a7d3-485f-9824-e8306cded8e3" providerId="ADAL" clId="{00145D39-0869-494B-8BD0-E11BCE5A06F6}" dt="2025-04-17T14:54:33.100" v="195" actId="1076"/>
          <ac:cxnSpMkLst>
            <pc:docMk/>
            <pc:sldMk cId="2642109884" sldId="2147469038"/>
            <ac:cxnSpMk id="21" creationId="{70D231CF-1C97-7F0B-1B9D-5887797A19E9}"/>
          </ac:cxnSpMkLst>
        </pc:cxnChg>
        <pc:cxnChg chg="add mod">
          <ac:chgData name="Strong, Mike" userId="70599713-a7d3-485f-9824-e8306cded8e3" providerId="ADAL" clId="{00145D39-0869-494B-8BD0-E11BCE5A06F6}" dt="2025-04-17T15:44:51.415" v="971" actId="1038"/>
          <ac:cxnSpMkLst>
            <pc:docMk/>
            <pc:sldMk cId="2642109884" sldId="2147469038"/>
            <ac:cxnSpMk id="25" creationId="{86BF439B-DDBE-E28A-9808-6058A1D22A55}"/>
          </ac:cxnSpMkLst>
        </pc:cxnChg>
        <pc:cxnChg chg="add mod">
          <ac:chgData name="Strong, Mike" userId="70599713-a7d3-485f-9824-e8306cded8e3" providerId="ADAL" clId="{00145D39-0869-494B-8BD0-E11BCE5A06F6}" dt="2025-04-17T18:00:21.810" v="1056" actId="14100"/>
          <ac:cxnSpMkLst>
            <pc:docMk/>
            <pc:sldMk cId="2642109884" sldId="2147469038"/>
            <ac:cxnSpMk id="28" creationId="{BCAEAA5B-BE7F-A437-32FE-12A5F9B11F4C}"/>
          </ac:cxnSpMkLst>
        </pc:cxnChg>
      </pc:sldChg>
      <pc:sldChg chg="modSp mod">
        <pc:chgData name="Strong, Mike" userId="70599713-a7d3-485f-9824-e8306cded8e3" providerId="ADAL" clId="{00145D39-0869-494B-8BD0-E11BCE5A06F6}" dt="2025-04-17T18:58:24.234" v="1592" actId="20577"/>
        <pc:sldMkLst>
          <pc:docMk/>
          <pc:sldMk cId="1638068779" sldId="2147469041"/>
        </pc:sldMkLst>
        <pc:spChg chg="mod">
          <ac:chgData name="Strong, Mike" userId="70599713-a7d3-485f-9824-e8306cded8e3" providerId="ADAL" clId="{00145D39-0869-494B-8BD0-E11BCE5A06F6}" dt="2025-04-17T18:58:24.234" v="1592" actId="20577"/>
          <ac:spMkLst>
            <pc:docMk/>
            <pc:sldMk cId="1638068779" sldId="2147469041"/>
            <ac:spMk id="3" creationId="{AF60C98E-0EAA-2C47-A633-6498CB759E67}"/>
          </ac:spMkLst>
        </pc:spChg>
      </pc:sldChg>
      <pc:sldChg chg="modSp mod">
        <pc:chgData name="Strong, Mike" userId="70599713-a7d3-485f-9824-e8306cded8e3" providerId="ADAL" clId="{00145D39-0869-494B-8BD0-E11BCE5A06F6}" dt="2025-04-17T18:08:28.709" v="1073" actId="403"/>
        <pc:sldMkLst>
          <pc:docMk/>
          <pc:sldMk cId="2138621534" sldId="2147469042"/>
        </pc:sldMkLst>
        <pc:spChg chg="mod">
          <ac:chgData name="Strong, Mike" userId="70599713-a7d3-485f-9824-e8306cded8e3" providerId="ADAL" clId="{00145D39-0869-494B-8BD0-E11BCE5A06F6}" dt="2025-04-17T18:08:28.709" v="1073" actId="403"/>
          <ac:spMkLst>
            <pc:docMk/>
            <pc:sldMk cId="2138621534" sldId="2147469042"/>
            <ac:spMk id="3" creationId="{0B57AEF7-AEE5-F2BB-8E8F-3DA289A77EC7}"/>
          </ac:spMkLst>
        </pc:spChg>
      </pc:sldChg>
      <pc:sldChg chg="modSp mod">
        <pc:chgData name="Strong, Mike" userId="70599713-a7d3-485f-9824-e8306cded8e3" providerId="ADAL" clId="{00145D39-0869-494B-8BD0-E11BCE5A06F6}" dt="2025-04-17T18:08:39.733" v="1074" actId="404"/>
        <pc:sldMkLst>
          <pc:docMk/>
          <pc:sldMk cId="3513108294" sldId="2147469128"/>
        </pc:sldMkLst>
        <pc:spChg chg="mod">
          <ac:chgData name="Strong, Mike" userId="70599713-a7d3-485f-9824-e8306cded8e3" providerId="ADAL" clId="{00145D39-0869-494B-8BD0-E11BCE5A06F6}" dt="2025-04-17T18:07:15.148" v="1071" actId="20577"/>
          <ac:spMkLst>
            <pc:docMk/>
            <pc:sldMk cId="3513108294" sldId="2147469128"/>
            <ac:spMk id="3" creationId="{29E0A16B-B967-E3D2-FDE7-424584FDE297}"/>
          </ac:spMkLst>
        </pc:spChg>
        <pc:spChg chg="mod">
          <ac:chgData name="Strong, Mike" userId="70599713-a7d3-485f-9824-e8306cded8e3" providerId="ADAL" clId="{00145D39-0869-494B-8BD0-E11BCE5A06F6}" dt="2025-04-17T18:08:39.733" v="1074" actId="404"/>
          <ac:spMkLst>
            <pc:docMk/>
            <pc:sldMk cId="3513108294" sldId="2147469128"/>
            <ac:spMk id="4" creationId="{55F4DB52-939D-1D9F-54B3-FC26BDA8D907}"/>
          </ac:spMkLst>
        </pc:spChg>
      </pc:sldChg>
      <pc:sldChg chg="modSp mod">
        <pc:chgData name="Strong, Mike" userId="70599713-a7d3-485f-9824-e8306cded8e3" providerId="ADAL" clId="{00145D39-0869-494B-8BD0-E11BCE5A06F6}" dt="2025-04-17T14:48:16.683" v="58" actId="6549"/>
        <pc:sldMkLst>
          <pc:docMk/>
          <pc:sldMk cId="4036320240" sldId="2147469131"/>
        </pc:sldMkLst>
        <pc:spChg chg="mod">
          <ac:chgData name="Strong, Mike" userId="70599713-a7d3-485f-9824-e8306cded8e3" providerId="ADAL" clId="{00145D39-0869-494B-8BD0-E11BCE5A06F6}" dt="2025-04-17T14:48:16.683" v="58" actId="6549"/>
          <ac:spMkLst>
            <pc:docMk/>
            <pc:sldMk cId="4036320240" sldId="2147469131"/>
            <ac:spMk id="4" creationId="{49556AA5-7BD6-212B-001F-8E136761374D}"/>
          </ac:spMkLst>
        </pc:spChg>
      </pc:sldChg>
      <pc:sldChg chg="addSp delSp modSp mod">
        <pc:chgData name="Strong, Mike" userId="70599713-a7d3-485f-9824-e8306cded8e3" providerId="ADAL" clId="{00145D39-0869-494B-8BD0-E11BCE5A06F6}" dt="2025-04-17T18:33:34.023" v="1540" actId="1076"/>
        <pc:sldMkLst>
          <pc:docMk/>
          <pc:sldMk cId="607609353" sldId="2147469133"/>
        </pc:sldMkLst>
        <pc:spChg chg="mod">
          <ac:chgData name="Strong, Mike" userId="70599713-a7d3-485f-9824-e8306cded8e3" providerId="ADAL" clId="{00145D39-0869-494B-8BD0-E11BCE5A06F6}" dt="2025-04-17T18:13:38.218" v="1090" actId="20577"/>
          <ac:spMkLst>
            <pc:docMk/>
            <pc:sldMk cId="607609353" sldId="2147469133"/>
            <ac:spMk id="3" creationId="{A21FF6F6-19C5-3F0E-BFB8-7B751868BD69}"/>
          </ac:spMkLst>
        </pc:spChg>
        <pc:spChg chg="mod">
          <ac:chgData name="Strong, Mike" userId="70599713-a7d3-485f-9824-e8306cded8e3" providerId="ADAL" clId="{00145D39-0869-494B-8BD0-E11BCE5A06F6}" dt="2025-04-17T14:59:43.440" v="431" actId="20577"/>
          <ac:spMkLst>
            <pc:docMk/>
            <pc:sldMk cId="607609353" sldId="2147469133"/>
            <ac:spMk id="4" creationId="{11A75F8A-A012-665D-33F2-EB4F0ECBDCD5}"/>
          </ac:spMkLst>
        </pc:spChg>
        <pc:spChg chg="del">
          <ac:chgData name="Strong, Mike" userId="70599713-a7d3-485f-9824-e8306cded8e3" providerId="ADAL" clId="{00145D39-0869-494B-8BD0-E11BCE5A06F6}" dt="2025-04-17T15:32:33.566" v="879" actId="478"/>
          <ac:spMkLst>
            <pc:docMk/>
            <pc:sldMk cId="607609353" sldId="2147469133"/>
            <ac:spMk id="7" creationId="{2111B29A-C270-E8F2-BEEC-7AA79F4C423D}"/>
          </ac:spMkLst>
        </pc:spChg>
        <pc:picChg chg="mod">
          <ac:chgData name="Strong, Mike" userId="70599713-a7d3-485f-9824-e8306cded8e3" providerId="ADAL" clId="{00145D39-0869-494B-8BD0-E11BCE5A06F6}" dt="2025-04-17T18:33:34.023" v="1540" actId="1076"/>
          <ac:picMkLst>
            <pc:docMk/>
            <pc:sldMk cId="607609353" sldId="2147469133"/>
            <ac:picMk id="2" creationId="{6AA9C953-98A0-C6EA-1C9D-2AB595F76171}"/>
          </ac:picMkLst>
        </pc:picChg>
        <pc:picChg chg="mod">
          <ac:chgData name="Strong, Mike" userId="70599713-a7d3-485f-9824-e8306cded8e3" providerId="ADAL" clId="{00145D39-0869-494B-8BD0-E11BCE5A06F6}" dt="2025-04-17T18:33:30.056" v="1539" actId="1076"/>
          <ac:picMkLst>
            <pc:docMk/>
            <pc:sldMk cId="607609353" sldId="2147469133"/>
            <ac:picMk id="5" creationId="{4F9DC1AE-957F-A76B-7DDE-C7FE16EB4EA8}"/>
          </ac:picMkLst>
        </pc:picChg>
        <pc:picChg chg="del">
          <ac:chgData name="Strong, Mike" userId="70599713-a7d3-485f-9824-e8306cded8e3" providerId="ADAL" clId="{00145D39-0869-494B-8BD0-E11BCE5A06F6}" dt="2025-04-17T15:13:41.209" v="861" actId="478"/>
          <ac:picMkLst>
            <pc:docMk/>
            <pc:sldMk cId="607609353" sldId="2147469133"/>
            <ac:picMk id="6" creationId="{716522D4-4D62-A8D7-F400-A8CC2EE80DBC}"/>
          </ac:picMkLst>
        </pc:picChg>
        <pc:picChg chg="add mod">
          <ac:chgData name="Strong, Mike" userId="70599713-a7d3-485f-9824-e8306cded8e3" providerId="ADAL" clId="{00145D39-0869-494B-8BD0-E11BCE5A06F6}" dt="2025-04-17T15:31:13.654" v="878" actId="1076"/>
          <ac:picMkLst>
            <pc:docMk/>
            <pc:sldMk cId="607609353" sldId="2147469133"/>
            <ac:picMk id="8" creationId="{DECA7883-77BE-202D-7039-3CCF71188084}"/>
          </ac:picMkLst>
        </pc:picChg>
        <pc:picChg chg="add mod">
          <ac:chgData name="Strong, Mike" userId="70599713-a7d3-485f-9824-e8306cded8e3" providerId="ADAL" clId="{00145D39-0869-494B-8BD0-E11BCE5A06F6}" dt="2025-04-17T18:02:50.330" v="1060" actId="1076"/>
          <ac:picMkLst>
            <pc:docMk/>
            <pc:sldMk cId="607609353" sldId="2147469133"/>
            <ac:picMk id="9" creationId="{C2DC1E4B-A802-7414-51A0-F80F7BC4C491}"/>
          </ac:picMkLst>
        </pc:picChg>
      </pc:sldChg>
      <pc:sldChg chg="modSp mod">
        <pc:chgData name="Strong, Mike" userId="70599713-a7d3-485f-9824-e8306cded8e3" providerId="ADAL" clId="{00145D39-0869-494B-8BD0-E11BCE5A06F6}" dt="2025-04-17T14:43:48.895" v="22" actId="14734"/>
        <pc:sldMkLst>
          <pc:docMk/>
          <pc:sldMk cId="1354741127" sldId="2147469137"/>
        </pc:sldMkLst>
        <pc:graphicFrameChg chg="modGraphic">
          <ac:chgData name="Strong, Mike" userId="70599713-a7d3-485f-9824-e8306cded8e3" providerId="ADAL" clId="{00145D39-0869-494B-8BD0-E11BCE5A06F6}" dt="2025-04-17T14:35:12.483" v="17" actId="14734"/>
          <ac:graphicFrameMkLst>
            <pc:docMk/>
            <pc:sldMk cId="1354741127" sldId="2147469137"/>
            <ac:graphicFrameMk id="2" creationId="{FFE78F00-F84A-E165-6AF8-9D4946A65BF1}"/>
          </ac:graphicFrameMkLst>
        </pc:graphicFrameChg>
        <pc:graphicFrameChg chg="modGraphic">
          <ac:chgData name="Strong, Mike" userId="70599713-a7d3-485f-9824-e8306cded8e3" providerId="ADAL" clId="{00145D39-0869-494B-8BD0-E11BCE5A06F6}" dt="2025-04-17T14:43:48.895" v="22" actId="14734"/>
          <ac:graphicFrameMkLst>
            <pc:docMk/>
            <pc:sldMk cId="1354741127" sldId="2147469137"/>
            <ac:graphicFrameMk id="5" creationId="{5B3DC648-4A5B-0221-0DCC-625F5E8301F2}"/>
          </ac:graphicFrameMkLst>
        </pc:graphicFrameChg>
      </pc:sldChg>
      <pc:sldChg chg="del">
        <pc:chgData name="Strong, Mike" userId="70599713-a7d3-485f-9824-e8306cded8e3" providerId="ADAL" clId="{00145D39-0869-494B-8BD0-E11BCE5A06F6}" dt="2025-04-17T14:33:44.399" v="4" actId="47"/>
        <pc:sldMkLst>
          <pc:docMk/>
          <pc:sldMk cId="2610755436" sldId="2147469138"/>
        </pc:sldMkLst>
      </pc:sldChg>
      <pc:sldChg chg="modSp mod">
        <pc:chgData name="Strong, Mike" userId="70599713-a7d3-485f-9824-e8306cded8e3" providerId="ADAL" clId="{00145D39-0869-494B-8BD0-E11BCE5A06F6}" dt="2025-04-17T18:29:19.320" v="1535" actId="20577"/>
        <pc:sldMkLst>
          <pc:docMk/>
          <pc:sldMk cId="2919667095" sldId="2147469140"/>
        </pc:sldMkLst>
        <pc:spChg chg="mod">
          <ac:chgData name="Strong, Mike" userId="70599713-a7d3-485f-9824-e8306cded8e3" providerId="ADAL" clId="{00145D39-0869-494B-8BD0-E11BCE5A06F6}" dt="2025-04-17T18:29:19.320" v="1535" actId="20577"/>
          <ac:spMkLst>
            <pc:docMk/>
            <pc:sldMk cId="2919667095" sldId="2147469140"/>
            <ac:spMk id="3" creationId="{0DAF0F0D-EECA-D15C-C86D-CA6208A81DF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12F454D-A2FB-E28F-62C2-050A837E17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896BDF-7ADA-716C-F5CA-D157A094BB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14C3F-0AF5-DA4C-84F9-3990FF0B58A5}" type="datetimeFigureOut">
              <a:rPr lang="en-US" smtClean="0"/>
              <a:t>4/17/2025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677AF2-C6EF-69B3-EBC0-F3BECE6632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AEBCA-6ABE-1DFD-7AA8-A3B2F1B635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AB913-EDAA-C746-870D-9B7877FA5A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6905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2D4C33-E834-184F-A85B-4B1A7D742F82}" type="datetimeFigureOut">
              <a:rPr lang="en-US" smtClean="0"/>
              <a:t>4/17/2025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EA2CD3-FB95-D94F-9F04-F9F995EAB8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331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erial view of a large building and a forest&#10;&#10;Description automatically generated with medium confidence">
            <a:extLst>
              <a:ext uri="{FF2B5EF4-FFF2-40B4-BE49-F238E27FC236}">
                <a16:creationId xmlns:a16="http://schemas.microsoft.com/office/drawing/2014/main" id="{E559AF45-6079-3532-636F-7DBFE742B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49EAE8-262C-D20D-80FF-4279961B7DBA}"/>
              </a:ext>
            </a:extLst>
          </p:cNvPr>
          <p:cNvSpPr/>
          <p:nvPr userDrawn="1"/>
        </p:nvSpPr>
        <p:spPr>
          <a:xfrm>
            <a:off x="896615" y="829307"/>
            <a:ext cx="5199385" cy="5199385"/>
          </a:xfrm>
          <a:prstGeom prst="rect">
            <a:avLst/>
          </a:prstGeom>
          <a:solidFill>
            <a:schemeClr val="bg1">
              <a:alpha val="8525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89" name="Title 1">
            <a:extLst>
              <a:ext uri="{FF2B5EF4-FFF2-40B4-BE49-F238E27FC236}">
                <a16:creationId xmlns:a16="http://schemas.microsoft.com/office/drawing/2014/main" id="{4E63AC8A-1BE4-CC0D-A87D-57B1147823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450" y="2254309"/>
            <a:ext cx="451713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90" name="Subtitle 2">
            <a:extLst>
              <a:ext uri="{FF2B5EF4-FFF2-40B4-BE49-F238E27FC236}">
                <a16:creationId xmlns:a16="http://schemas.microsoft.com/office/drawing/2014/main" id="{2FDEC7A3-8D58-3E27-DFCC-68F1F758C8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91" name="Text Placeholder 1961">
            <a:extLst>
              <a:ext uri="{FF2B5EF4-FFF2-40B4-BE49-F238E27FC236}">
                <a16:creationId xmlns:a16="http://schemas.microsoft.com/office/drawing/2014/main" id="{F290C317-5693-2190-DC6C-B1FBB50E65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92" name="Text Placeholder 1963">
            <a:extLst>
              <a:ext uri="{FF2B5EF4-FFF2-40B4-BE49-F238E27FC236}">
                <a16:creationId xmlns:a16="http://schemas.microsoft.com/office/drawing/2014/main" id="{69307D98-0D2A-6367-B886-8BC3DE78A9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93" name="Rectangle 1992">
            <a:extLst>
              <a:ext uri="{FF2B5EF4-FFF2-40B4-BE49-F238E27FC236}">
                <a16:creationId xmlns:a16="http://schemas.microsoft.com/office/drawing/2014/main" id="{75F67FD0-9510-D988-3837-38FD99E6DD28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74748"/>
              </a:solidFill>
            </a:endParaRPr>
          </a:p>
        </p:txBody>
      </p:sp>
      <p:sp>
        <p:nvSpPr>
          <p:cNvPr id="1994" name="Text Placeholder 47">
            <a:extLst>
              <a:ext uri="{FF2B5EF4-FFF2-40B4-BE49-F238E27FC236}">
                <a16:creationId xmlns:a16="http://schemas.microsoft.com/office/drawing/2014/main" id="{CE691B96-E32E-F7AA-D0A1-ACAFF2C96F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995" name="Group 1994">
            <a:extLst>
              <a:ext uri="{FF2B5EF4-FFF2-40B4-BE49-F238E27FC236}">
                <a16:creationId xmlns:a16="http://schemas.microsoft.com/office/drawing/2014/main" id="{1F4B6682-1CD5-4D07-BAEB-03195C2FB91D}"/>
              </a:ext>
            </a:extLst>
          </p:cNvPr>
          <p:cNvGrpSpPr/>
          <p:nvPr userDrawn="1"/>
        </p:nvGrpSpPr>
        <p:grpSpPr>
          <a:xfrm>
            <a:off x="1168862" y="5406470"/>
            <a:ext cx="4834263" cy="369332"/>
            <a:chOff x="1168862" y="5508070"/>
            <a:chExt cx="4834263" cy="369332"/>
          </a:xfrm>
        </p:grpSpPr>
        <p:pic>
          <p:nvPicPr>
            <p:cNvPr id="1996" name="Picture 1995">
              <a:extLst>
                <a:ext uri="{FF2B5EF4-FFF2-40B4-BE49-F238E27FC236}">
                  <a16:creationId xmlns:a16="http://schemas.microsoft.com/office/drawing/2014/main" id="{E499D9F2-455D-24ED-C934-5DC3E3908E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168862" y="5508070"/>
              <a:ext cx="1311127" cy="316213"/>
            </a:xfrm>
            <a:prstGeom prst="rect">
              <a:avLst/>
            </a:prstGeom>
          </p:spPr>
        </p:pic>
        <p:sp>
          <p:nvSpPr>
            <p:cNvPr id="1997" name="TextBox 1996">
              <a:extLst>
                <a:ext uri="{FF2B5EF4-FFF2-40B4-BE49-F238E27FC236}">
                  <a16:creationId xmlns:a16="http://schemas.microsoft.com/office/drawing/2014/main" id="{94A5DA57-E73A-E843-58FE-CFA5666E7A14}"/>
                </a:ext>
              </a:extLst>
            </p:cNvPr>
            <p:cNvSpPr txBox="1"/>
            <p:nvPr userDrawn="1"/>
          </p:nvSpPr>
          <p:spPr>
            <a:xfrm>
              <a:off x="2561071" y="5508070"/>
              <a:ext cx="3442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F7D2B16-8313-AE97-3812-FF883CBF7E0B}"/>
              </a:ext>
            </a:extLst>
          </p:cNvPr>
          <p:cNvGrpSpPr/>
          <p:nvPr userDrawn="1"/>
        </p:nvGrpSpPr>
        <p:grpSpPr>
          <a:xfrm>
            <a:off x="1199501" y="1119898"/>
            <a:ext cx="1876922" cy="494292"/>
            <a:chOff x="1199501" y="1119898"/>
            <a:chExt cx="1876922" cy="494292"/>
          </a:xfrm>
        </p:grpSpPr>
        <p:pic>
          <p:nvPicPr>
            <p:cNvPr id="6" name="Picture 5" descr="A green text on a black background&#10;&#10;Description automatically generated">
              <a:extLst>
                <a:ext uri="{FF2B5EF4-FFF2-40B4-BE49-F238E27FC236}">
                  <a16:creationId xmlns:a16="http://schemas.microsoft.com/office/drawing/2014/main" id="{21BECB62-5EAD-A7E7-5985-462E2CA744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 l="1" r="32977"/>
            <a:stretch/>
          </p:blipFill>
          <p:spPr>
            <a:xfrm>
              <a:off x="1199501" y="1119898"/>
              <a:ext cx="1822059" cy="494292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5BE9980-4CE8-0730-9B0A-D1E6B4C21D2B}"/>
                </a:ext>
              </a:extLst>
            </p:cNvPr>
            <p:cNvSpPr/>
            <p:nvPr userDrawn="1"/>
          </p:nvSpPr>
          <p:spPr>
            <a:xfrm>
              <a:off x="3058135" y="1150204"/>
              <a:ext cx="18288" cy="42976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SECOND</a:t>
              </a:r>
            </a:p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TARGET</a:t>
              </a:r>
            </a:p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STATION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0005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Image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Freeform 141">
            <a:extLst>
              <a:ext uri="{FF2B5EF4-FFF2-40B4-BE49-F238E27FC236}">
                <a16:creationId xmlns:a16="http://schemas.microsoft.com/office/drawing/2014/main" id="{C5299A65-0A0F-7322-3425-6AD66F71B88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36" name="Picture Placeholder 135">
            <a:extLst>
              <a:ext uri="{FF2B5EF4-FFF2-40B4-BE49-F238E27FC236}">
                <a16:creationId xmlns:a16="http://schemas.microsoft.com/office/drawing/2014/main" id="{5DC2D7C4-BFF1-5433-4DFD-06CB8AACA1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2225" y="0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37" name="Picture Placeholder 135">
            <a:extLst>
              <a:ext uri="{FF2B5EF4-FFF2-40B4-BE49-F238E27FC236}">
                <a16:creationId xmlns:a16="http://schemas.microsoft.com/office/drawing/2014/main" id="{859767F7-2911-36C4-18C3-120D9FA7D63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044833" y="0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38" name="Picture Placeholder 135">
            <a:extLst>
              <a:ext uri="{FF2B5EF4-FFF2-40B4-BE49-F238E27FC236}">
                <a16:creationId xmlns:a16="http://schemas.microsoft.com/office/drawing/2014/main" id="{FC9DC632-E163-36B5-D009-C524396761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2225" y="2353563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39" name="Picture Placeholder 135">
            <a:extLst>
              <a:ext uri="{FF2B5EF4-FFF2-40B4-BE49-F238E27FC236}">
                <a16:creationId xmlns:a16="http://schemas.microsoft.com/office/drawing/2014/main" id="{99255166-5F9E-0685-2DC9-C0962F7791A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044833" y="2353563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40" name="Picture Placeholder 135">
            <a:extLst>
              <a:ext uri="{FF2B5EF4-FFF2-40B4-BE49-F238E27FC236}">
                <a16:creationId xmlns:a16="http://schemas.microsoft.com/office/drawing/2014/main" id="{0FA78FC9-062C-7D60-CDA4-C25CE63F78E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642225" y="4706937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41" name="Picture Placeholder 135">
            <a:extLst>
              <a:ext uri="{FF2B5EF4-FFF2-40B4-BE49-F238E27FC236}">
                <a16:creationId xmlns:a16="http://schemas.microsoft.com/office/drawing/2014/main" id="{9521219C-7211-80DE-D33B-4B26EA6EEE9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044833" y="4706937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6736022" cy="886397"/>
          </a:xfrm>
        </p:spPr>
        <p:txBody>
          <a:bodyPr anchor="t" anchorCtr="0"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One-sentence headline stating </a:t>
            </a:r>
            <a:br>
              <a:rPr lang="en-US"/>
            </a:br>
            <a:r>
              <a:rPr lang="en-US"/>
              <a:t>the main takeaway message </a:t>
            </a:r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561B3BD0-8400-FE4A-5A3F-210329D8A1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4693" y="1817560"/>
            <a:ext cx="6763894" cy="4354640"/>
          </a:xfrm>
        </p:spPr>
        <p:txBody>
          <a:bodyPr tIns="91440" anchor="t" anchorCtr="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r>
              <a:rPr lang="en-US"/>
              <a:t>Supporting point 1</a:t>
            </a:r>
          </a:p>
          <a:p>
            <a:r>
              <a:rPr lang="en-US"/>
              <a:t>Supporting point 2</a:t>
            </a:r>
          </a:p>
          <a:p>
            <a:r>
              <a:rPr lang="en-US"/>
              <a:t>Supporting point 3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562B7F0-6B0A-3291-2731-E56176CBCD7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15FAE40-38E7-3230-4DA7-1EF255340D0B}"/>
              </a:ext>
            </a:extLst>
          </p:cNvPr>
          <p:cNvGrpSpPr/>
          <p:nvPr userDrawn="1"/>
        </p:nvGrpSpPr>
        <p:grpSpPr>
          <a:xfrm>
            <a:off x="282815" y="6416676"/>
            <a:ext cx="1263510" cy="333620"/>
            <a:chOff x="282815" y="6083056"/>
            <a:chExt cx="1263510" cy="33362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502CB55-FDC0-FAA5-90A5-93F9634FD22C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7" name="Picture 6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F6E5A723-CB28-B30C-1DCE-184167CE58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4757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raphic 285">
            <a:extLst>
              <a:ext uri="{FF2B5EF4-FFF2-40B4-BE49-F238E27FC236}">
                <a16:creationId xmlns:a16="http://schemas.microsoft.com/office/drawing/2014/main" id="{4013C738-DD97-6098-5C6E-69C6DA874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71230B-9536-B5A5-160D-DBECD2D263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157" y="2624569"/>
            <a:ext cx="11045686" cy="498598"/>
          </a:xfrm>
        </p:spPr>
        <p:txBody>
          <a:bodyPr anchor="t" anchorCtr="0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One-sentence headline stating the main takeaway</a:t>
            </a:r>
          </a:p>
        </p:txBody>
      </p:sp>
      <p:sp>
        <p:nvSpPr>
          <p:cNvPr id="320" name="Text Placeholder 368">
            <a:extLst>
              <a:ext uri="{FF2B5EF4-FFF2-40B4-BE49-F238E27FC236}">
                <a16:creationId xmlns:a16="http://schemas.microsoft.com/office/drawing/2014/main" id="{EE706859-C661-2A5C-56D3-6BE7DBBC71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6069" y="3774422"/>
            <a:ext cx="11062774" cy="249299"/>
          </a:xfrm>
        </p:spPr>
        <p:txBody>
          <a:bodyPr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One-sentence connected to the main takeaway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7D526D-05AB-C716-46F5-6CDC1D14E2ED}"/>
              </a:ext>
            </a:extLst>
          </p:cNvPr>
          <p:cNvSpPr/>
          <p:nvPr userDrawn="1"/>
        </p:nvSpPr>
        <p:spPr>
          <a:xfrm>
            <a:off x="5668818" y="3393042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C5D6D4-E7B7-6C45-59D0-554A5C06715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E9C4470-2A01-419F-B4FE-A3EEE6A8C8FB}"/>
              </a:ext>
            </a:extLst>
          </p:cNvPr>
          <p:cNvGrpSpPr/>
          <p:nvPr userDrawn="1"/>
        </p:nvGrpSpPr>
        <p:grpSpPr>
          <a:xfrm>
            <a:off x="282815" y="6416676"/>
            <a:ext cx="1263510" cy="333620"/>
            <a:chOff x="282815" y="6083056"/>
            <a:chExt cx="1263510" cy="33362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66D990B-3BFF-8EC6-D5E5-F49F99D6A846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8" name="Picture 7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20B1D8C6-D1AE-9259-CD6D-A09454280A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8640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raphic 285">
            <a:extLst>
              <a:ext uri="{FF2B5EF4-FFF2-40B4-BE49-F238E27FC236}">
                <a16:creationId xmlns:a16="http://schemas.microsoft.com/office/drawing/2014/main" id="{4013C738-DD97-6098-5C6E-69C6DA874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A6C5D6D4-E7B7-6C45-59D0-554A5C06715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6029C52-FEBA-E897-C815-3A6283D168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One-sentence headline stating the main takeaway message for the slide; no longer than two lines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E58D76D-9189-EF83-0A93-A6D4C7DFA833}"/>
              </a:ext>
            </a:extLst>
          </p:cNvPr>
          <p:cNvGrpSpPr/>
          <p:nvPr userDrawn="1"/>
        </p:nvGrpSpPr>
        <p:grpSpPr>
          <a:xfrm>
            <a:off x="282815" y="6416676"/>
            <a:ext cx="1263510" cy="333620"/>
            <a:chOff x="282815" y="6083056"/>
            <a:chExt cx="1263510" cy="33362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A7E17CE-7C70-A2E7-3D94-B4D974F54657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7" name="Picture 6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32469CE9-627D-E3A8-7F97-666F2E2107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18862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/>
              <a:t>One-sentence headline stating the main takeaway message for the slide; no longer than two lines </a:t>
            </a:r>
          </a:p>
        </p:txBody>
      </p:sp>
    </p:spTree>
    <p:extLst>
      <p:ext uri="{BB962C8B-B14F-4D97-AF65-F5344CB8AC3E}">
        <p14:creationId xmlns:p14="http://schemas.microsoft.com/office/powerpoint/2010/main" val="41671053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05791-4F91-34B2-5F77-014A7A421E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8E7B4-2380-B18C-C8C1-09BD437D6B1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4692" y="1825625"/>
            <a:ext cx="11315194" cy="4061829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Supporting point 1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9002390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825625"/>
            <a:ext cx="5563532" cy="4131422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Supporting point 1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3592" y="1825625"/>
            <a:ext cx="5563532" cy="4131422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Supporting point 1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/>
              <a:t>One-sentence headline stating the main takeaway message for the slide; no longer than two lines </a:t>
            </a:r>
          </a:p>
        </p:txBody>
      </p:sp>
    </p:spTree>
    <p:extLst>
      <p:ext uri="{BB962C8B-B14F-4D97-AF65-F5344CB8AC3E}">
        <p14:creationId xmlns:p14="http://schemas.microsoft.com/office/powerpoint/2010/main" val="41155777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51529"/>
            <a:ext cx="5528426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/>
              <a:t>Supporting point 1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7905" y="2151529"/>
            <a:ext cx="5534113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/>
              <a:t>Supporting point 1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6C3355DA-324C-FAD8-4E0B-AEAD06F3F5FE}"/>
              </a:ext>
            </a:extLst>
          </p:cNvPr>
          <p:cNvSpPr/>
          <p:nvPr/>
        </p:nvSpPr>
        <p:spPr>
          <a:xfrm>
            <a:off x="314692" y="1636672"/>
            <a:ext cx="5533588" cy="433965"/>
          </a:xfrm>
          <a:custGeom>
            <a:avLst/>
            <a:gdLst>
              <a:gd name="connsiteX0" fmla="*/ 5357305 w 5357304"/>
              <a:gd name="connsiteY0" fmla="*/ 0 h 373951"/>
              <a:gd name="connsiteX1" fmla="*/ 5357305 w 5357304"/>
              <a:gd name="connsiteY1" fmla="*/ 373951 h 373951"/>
              <a:gd name="connsiteX2" fmla="*/ 5227765 w 5357304"/>
              <a:gd name="connsiteY2" fmla="*/ 373951 h 373951"/>
              <a:gd name="connsiteX3" fmla="*/ 2843848 w 5357304"/>
              <a:gd name="connsiteY3" fmla="*/ 373951 h 373951"/>
              <a:gd name="connsiteX4" fmla="*/ 0 w 5357304"/>
              <a:gd name="connsiteY4" fmla="*/ 373951 h 373951"/>
              <a:gd name="connsiteX5" fmla="*/ 0 w 5357304"/>
              <a:gd name="connsiteY5" fmla="*/ 0 h 373951"/>
              <a:gd name="connsiteX6" fmla="*/ 2843848 w 5357304"/>
              <a:gd name="connsiteY6" fmla="*/ 0 h 373951"/>
              <a:gd name="connsiteX7" fmla="*/ 5357305 w 5357304"/>
              <a:gd name="connsiteY7" fmla="*/ 0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57304" h="373951">
                <a:moveTo>
                  <a:pt x="5357305" y="0"/>
                </a:moveTo>
                <a:lnTo>
                  <a:pt x="5357305" y="373951"/>
                </a:lnTo>
                <a:lnTo>
                  <a:pt x="5227765" y="373951"/>
                </a:lnTo>
                <a:lnTo>
                  <a:pt x="2843848" y="373951"/>
                </a:lnTo>
                <a:lnTo>
                  <a:pt x="0" y="373951"/>
                </a:lnTo>
                <a:lnTo>
                  <a:pt x="0" y="0"/>
                </a:lnTo>
                <a:lnTo>
                  <a:pt x="2843848" y="0"/>
                </a:lnTo>
                <a:lnTo>
                  <a:pt x="5357305" y="0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B8126676-7946-E0DD-5919-B78DBFBB13D6}"/>
              </a:ext>
            </a:extLst>
          </p:cNvPr>
          <p:cNvSpPr/>
          <p:nvPr/>
        </p:nvSpPr>
        <p:spPr>
          <a:xfrm>
            <a:off x="6238430" y="1636672"/>
            <a:ext cx="5533588" cy="433965"/>
          </a:xfrm>
          <a:custGeom>
            <a:avLst/>
            <a:gdLst>
              <a:gd name="connsiteX0" fmla="*/ 5357305 w 5357304"/>
              <a:gd name="connsiteY0" fmla="*/ 0 h 373951"/>
              <a:gd name="connsiteX1" fmla="*/ 5357305 w 5357304"/>
              <a:gd name="connsiteY1" fmla="*/ 373951 h 373951"/>
              <a:gd name="connsiteX2" fmla="*/ 5227764 w 5357304"/>
              <a:gd name="connsiteY2" fmla="*/ 373951 h 373951"/>
              <a:gd name="connsiteX3" fmla="*/ 2843848 w 5357304"/>
              <a:gd name="connsiteY3" fmla="*/ 373951 h 373951"/>
              <a:gd name="connsiteX4" fmla="*/ 0 w 5357304"/>
              <a:gd name="connsiteY4" fmla="*/ 373951 h 373951"/>
              <a:gd name="connsiteX5" fmla="*/ 0 w 5357304"/>
              <a:gd name="connsiteY5" fmla="*/ 0 h 373951"/>
              <a:gd name="connsiteX6" fmla="*/ 2843848 w 5357304"/>
              <a:gd name="connsiteY6" fmla="*/ 0 h 373951"/>
              <a:gd name="connsiteX7" fmla="*/ 5357305 w 5357304"/>
              <a:gd name="connsiteY7" fmla="*/ 0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57304" h="373951">
                <a:moveTo>
                  <a:pt x="5357305" y="0"/>
                </a:moveTo>
                <a:lnTo>
                  <a:pt x="5357305" y="373951"/>
                </a:lnTo>
                <a:lnTo>
                  <a:pt x="5227764" y="373951"/>
                </a:lnTo>
                <a:lnTo>
                  <a:pt x="2843848" y="373951"/>
                </a:lnTo>
                <a:lnTo>
                  <a:pt x="0" y="373951"/>
                </a:lnTo>
                <a:lnTo>
                  <a:pt x="0" y="0"/>
                </a:lnTo>
                <a:lnTo>
                  <a:pt x="2843848" y="0"/>
                </a:lnTo>
                <a:lnTo>
                  <a:pt x="5357305" y="0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13" name="Text Placeholder 212">
            <a:extLst>
              <a:ext uri="{FF2B5EF4-FFF2-40B4-BE49-F238E27FC236}">
                <a16:creationId xmlns:a16="http://schemas.microsoft.com/office/drawing/2014/main" id="{909EEC45-74F6-4D4A-3802-30D0534694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5534113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</a:t>
            </a:r>
          </a:p>
        </p:txBody>
      </p:sp>
      <p:sp>
        <p:nvSpPr>
          <p:cNvPr id="214" name="Text Placeholder 212">
            <a:extLst>
              <a:ext uri="{FF2B5EF4-FFF2-40B4-BE49-F238E27FC236}">
                <a16:creationId xmlns:a16="http://schemas.microsoft.com/office/drawing/2014/main" id="{42664C13-6E3D-7C64-6F1D-E284E4609D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429" y="1636672"/>
            <a:ext cx="5534113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</a:t>
            </a:r>
          </a:p>
        </p:txBody>
      </p:sp>
    </p:spTree>
    <p:extLst>
      <p:ext uri="{BB962C8B-B14F-4D97-AF65-F5344CB8AC3E}">
        <p14:creationId xmlns:p14="http://schemas.microsoft.com/office/powerpoint/2010/main" val="2000835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41">
            <a:extLst>
              <a:ext uri="{FF2B5EF4-FFF2-40B4-BE49-F238E27FC236}">
                <a16:creationId xmlns:a16="http://schemas.microsoft.com/office/drawing/2014/main" id="{31846654-6835-CFFC-15E4-5A6E77573C13}"/>
              </a:ext>
            </a:extLst>
          </p:cNvPr>
          <p:cNvSpPr/>
          <p:nvPr/>
        </p:nvSpPr>
        <p:spPr>
          <a:xfrm>
            <a:off x="314692" y="1636672"/>
            <a:ext cx="3665806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800" name="Freeform 1799">
            <a:extLst>
              <a:ext uri="{FF2B5EF4-FFF2-40B4-BE49-F238E27FC236}">
                <a16:creationId xmlns:a16="http://schemas.microsoft.com/office/drawing/2014/main" id="{2158B643-744C-E4DD-EB4D-DA7C87CCA463}"/>
              </a:ext>
            </a:extLst>
          </p:cNvPr>
          <p:cNvSpPr/>
          <p:nvPr/>
        </p:nvSpPr>
        <p:spPr>
          <a:xfrm>
            <a:off x="8139365" y="1636672"/>
            <a:ext cx="3665806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13" name="Text Placeholder 212">
            <a:extLst>
              <a:ext uri="{FF2B5EF4-FFF2-40B4-BE49-F238E27FC236}">
                <a16:creationId xmlns:a16="http://schemas.microsoft.com/office/drawing/2014/main" id="{909EEC45-74F6-4D4A-3802-30D0534694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3646421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</a:t>
            </a:r>
          </a:p>
        </p:txBody>
      </p:sp>
      <p:sp>
        <p:nvSpPr>
          <p:cNvPr id="3429" name="Text Placeholder 212">
            <a:extLst>
              <a:ext uri="{FF2B5EF4-FFF2-40B4-BE49-F238E27FC236}">
                <a16:creationId xmlns:a16="http://schemas.microsoft.com/office/drawing/2014/main" id="{853CBCD8-5D3A-0441-6161-5960D4DE25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1283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</a:t>
            </a:r>
          </a:p>
        </p:txBody>
      </p:sp>
      <p:sp>
        <p:nvSpPr>
          <p:cNvPr id="3431" name="Text Placeholder 212">
            <a:extLst>
              <a:ext uri="{FF2B5EF4-FFF2-40B4-BE49-F238E27FC236}">
                <a16:creationId xmlns:a16="http://schemas.microsoft.com/office/drawing/2014/main" id="{C31F539B-83B4-84DA-2A7A-69A0245FA3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59995" y="1636713"/>
            <a:ext cx="3646421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365069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/>
              <a:t>Supporting point 1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28076" y="2191870"/>
            <a:ext cx="364642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/>
              <a:t>Supporting point 1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56060" y="2191870"/>
            <a:ext cx="364739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/>
              <a:t>Supporting point 1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1401445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917575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One-sentence headline stating the main takeaway message for the slide; no longer than two lines 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90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9380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285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3238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 1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380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 2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6285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 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492949F-6B3A-DF96-FFA6-C786A4A24DB6}"/>
              </a:ext>
            </a:extLst>
          </p:cNvPr>
          <p:cNvGrpSpPr/>
          <p:nvPr userDrawn="1"/>
        </p:nvGrpSpPr>
        <p:grpSpPr>
          <a:xfrm>
            <a:off x="282815" y="6416676"/>
            <a:ext cx="1263510" cy="333620"/>
            <a:chOff x="282815" y="6083056"/>
            <a:chExt cx="1263510" cy="33362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7F45232-A8C3-7CED-6241-1193DB3A31B1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13" name="Picture 12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6C5687BD-B72F-4501-1C96-3F1A95838E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6537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41">
            <a:extLst>
              <a:ext uri="{FF2B5EF4-FFF2-40B4-BE49-F238E27FC236}">
                <a16:creationId xmlns:a16="http://schemas.microsoft.com/office/drawing/2014/main" id="{31846654-6835-CFFC-15E4-5A6E77573C13}"/>
              </a:ext>
            </a:extLst>
          </p:cNvPr>
          <p:cNvSpPr/>
          <p:nvPr/>
        </p:nvSpPr>
        <p:spPr>
          <a:xfrm>
            <a:off x="314692" y="1636672"/>
            <a:ext cx="2755330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986" name="Freeform 985">
            <a:extLst>
              <a:ext uri="{FF2B5EF4-FFF2-40B4-BE49-F238E27FC236}">
                <a16:creationId xmlns:a16="http://schemas.microsoft.com/office/drawing/2014/main" id="{DD9191FA-8884-C2D5-4585-3E38817331A0}"/>
              </a:ext>
            </a:extLst>
          </p:cNvPr>
          <p:cNvSpPr/>
          <p:nvPr/>
        </p:nvSpPr>
        <p:spPr>
          <a:xfrm>
            <a:off x="3223131" y="1636672"/>
            <a:ext cx="2755330" cy="373951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800" name="Freeform 1799">
            <a:extLst>
              <a:ext uri="{FF2B5EF4-FFF2-40B4-BE49-F238E27FC236}">
                <a16:creationId xmlns:a16="http://schemas.microsoft.com/office/drawing/2014/main" id="{2158B643-744C-E4DD-EB4D-DA7C87CCA463}"/>
              </a:ext>
            </a:extLst>
          </p:cNvPr>
          <p:cNvSpPr/>
          <p:nvPr/>
        </p:nvSpPr>
        <p:spPr>
          <a:xfrm>
            <a:off x="6144761" y="1636672"/>
            <a:ext cx="2740760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1 w 2513520"/>
              <a:gd name="connsiteY1" fmla="*/ 0 h 373951"/>
              <a:gd name="connsiteX2" fmla="*/ 2513521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1" y="0"/>
                </a:lnTo>
                <a:lnTo>
                  <a:pt x="2513521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14" name="Freeform 2613">
            <a:extLst>
              <a:ext uri="{FF2B5EF4-FFF2-40B4-BE49-F238E27FC236}">
                <a16:creationId xmlns:a16="http://schemas.microsoft.com/office/drawing/2014/main" id="{2FDB1E58-ABCD-30F4-4DE0-D0A3D27B0B3B}"/>
              </a:ext>
            </a:extLst>
          </p:cNvPr>
          <p:cNvSpPr/>
          <p:nvPr/>
        </p:nvSpPr>
        <p:spPr>
          <a:xfrm>
            <a:off x="9070721" y="1636672"/>
            <a:ext cx="2755330" cy="433965"/>
          </a:xfrm>
          <a:custGeom>
            <a:avLst/>
            <a:gdLst>
              <a:gd name="connsiteX0" fmla="*/ 0 w 2513520"/>
              <a:gd name="connsiteY0" fmla="*/ 0 h 373951"/>
              <a:gd name="connsiteX1" fmla="*/ 2513520 w 2513520"/>
              <a:gd name="connsiteY1" fmla="*/ 0 h 373951"/>
              <a:gd name="connsiteX2" fmla="*/ 2513520 w 2513520"/>
              <a:gd name="connsiteY2" fmla="*/ 373952 h 373951"/>
              <a:gd name="connsiteX3" fmla="*/ 0 w 2513520"/>
              <a:gd name="connsiteY3" fmla="*/ 373952 h 3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20" h="373951">
                <a:moveTo>
                  <a:pt x="0" y="0"/>
                </a:moveTo>
                <a:lnTo>
                  <a:pt x="2513520" y="0"/>
                </a:lnTo>
                <a:lnTo>
                  <a:pt x="2513520" y="373952"/>
                </a:lnTo>
                <a:lnTo>
                  <a:pt x="0" y="373952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13" name="Text Placeholder 212">
            <a:extLst>
              <a:ext uri="{FF2B5EF4-FFF2-40B4-BE49-F238E27FC236}">
                <a16:creationId xmlns:a16="http://schemas.microsoft.com/office/drawing/2014/main" id="{909EEC45-74F6-4D4A-3802-30D0534694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2" y="1636713"/>
            <a:ext cx="2740760" cy="433965"/>
          </a:xfrm>
        </p:spPr>
        <p:txBody>
          <a:bodyPr wrap="square" lIns="182880" tIns="91440" rIns="91440" bIns="91440">
            <a:sp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</a:t>
            </a:r>
          </a:p>
        </p:txBody>
      </p:sp>
      <p:sp>
        <p:nvSpPr>
          <p:cNvPr id="3429" name="Text Placeholder 212">
            <a:extLst>
              <a:ext uri="{FF2B5EF4-FFF2-40B4-BE49-F238E27FC236}">
                <a16:creationId xmlns:a16="http://schemas.microsoft.com/office/drawing/2014/main" id="{853CBCD8-5D3A-0441-6161-5960D4DE25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770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</a:t>
            </a:r>
          </a:p>
        </p:txBody>
      </p:sp>
      <p:sp>
        <p:nvSpPr>
          <p:cNvPr id="3431" name="Text Placeholder 212">
            <a:extLst>
              <a:ext uri="{FF2B5EF4-FFF2-40B4-BE49-F238E27FC236}">
                <a16:creationId xmlns:a16="http://schemas.microsoft.com/office/drawing/2014/main" id="{C31F539B-83B4-84DA-2A7A-69A0245FA3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44761" y="1636713"/>
            <a:ext cx="2740760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</a:t>
            </a:r>
          </a:p>
        </p:txBody>
      </p:sp>
      <p:sp>
        <p:nvSpPr>
          <p:cNvPr id="3433" name="Text Placeholder 212">
            <a:extLst>
              <a:ext uri="{FF2B5EF4-FFF2-40B4-BE49-F238E27FC236}">
                <a16:creationId xmlns:a16="http://schemas.microsoft.com/office/drawing/2014/main" id="{13B81730-FDA6-818A-892D-1FB9DA8DCF2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69571" y="1636713"/>
            <a:ext cx="2740760" cy="433965"/>
          </a:xfrm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2743968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/>
              <a:t>Supporting point 1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37701" y="2191870"/>
            <a:ext cx="274076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/>
              <a:t>Supporting point 1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4032" y="2191870"/>
            <a:ext cx="2741489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/>
              <a:t>Supporting point 1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  <p:sp>
        <p:nvSpPr>
          <p:cNvPr id="3432" name="Content Placeholder 2">
            <a:extLst>
              <a:ext uri="{FF2B5EF4-FFF2-40B4-BE49-F238E27FC236}">
                <a16:creationId xmlns:a16="http://schemas.microsoft.com/office/drawing/2014/main" id="{13E0DCF4-21AE-4C71-696D-13E98DC66059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69571" y="2191870"/>
            <a:ext cx="2737553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/>
              <a:t>Supporting point 1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498188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high angle view of a city&#10;&#10;Description automatically generated">
            <a:extLst>
              <a:ext uri="{FF2B5EF4-FFF2-40B4-BE49-F238E27FC236}">
                <a16:creationId xmlns:a16="http://schemas.microsoft.com/office/drawing/2014/main" id="{01F17512-BEEB-E940-3B9F-9FDBDB2121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49EAE8-262C-D20D-80FF-4279961B7DBA}"/>
              </a:ext>
            </a:extLst>
          </p:cNvPr>
          <p:cNvSpPr/>
          <p:nvPr userDrawn="1"/>
        </p:nvSpPr>
        <p:spPr>
          <a:xfrm>
            <a:off x="896615" y="843778"/>
            <a:ext cx="5199385" cy="5199385"/>
          </a:xfrm>
          <a:prstGeom prst="rect">
            <a:avLst/>
          </a:prstGeom>
          <a:solidFill>
            <a:schemeClr val="bg1">
              <a:alpha val="7432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89" name="Title 1">
            <a:extLst>
              <a:ext uri="{FF2B5EF4-FFF2-40B4-BE49-F238E27FC236}">
                <a16:creationId xmlns:a16="http://schemas.microsoft.com/office/drawing/2014/main" id="{4E63AC8A-1BE4-CC0D-A87D-57B1147823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450" y="2254309"/>
            <a:ext cx="451713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90" name="Subtitle 2">
            <a:extLst>
              <a:ext uri="{FF2B5EF4-FFF2-40B4-BE49-F238E27FC236}">
                <a16:creationId xmlns:a16="http://schemas.microsoft.com/office/drawing/2014/main" id="{2FDEC7A3-8D58-3E27-DFCC-68F1F758C8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91" name="Text Placeholder 1961">
            <a:extLst>
              <a:ext uri="{FF2B5EF4-FFF2-40B4-BE49-F238E27FC236}">
                <a16:creationId xmlns:a16="http://schemas.microsoft.com/office/drawing/2014/main" id="{F290C317-5693-2190-DC6C-B1FBB50E65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92" name="Text Placeholder 1963">
            <a:extLst>
              <a:ext uri="{FF2B5EF4-FFF2-40B4-BE49-F238E27FC236}">
                <a16:creationId xmlns:a16="http://schemas.microsoft.com/office/drawing/2014/main" id="{69307D98-0D2A-6367-B886-8BC3DE78A9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93" name="Rectangle 1992">
            <a:extLst>
              <a:ext uri="{FF2B5EF4-FFF2-40B4-BE49-F238E27FC236}">
                <a16:creationId xmlns:a16="http://schemas.microsoft.com/office/drawing/2014/main" id="{75F67FD0-9510-D988-3837-38FD99E6DD28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74748"/>
              </a:solidFill>
            </a:endParaRPr>
          </a:p>
        </p:txBody>
      </p:sp>
      <p:sp>
        <p:nvSpPr>
          <p:cNvPr id="1994" name="Text Placeholder 47">
            <a:extLst>
              <a:ext uri="{FF2B5EF4-FFF2-40B4-BE49-F238E27FC236}">
                <a16:creationId xmlns:a16="http://schemas.microsoft.com/office/drawing/2014/main" id="{CE691B96-E32E-F7AA-D0A1-ACAFF2C96F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995" name="Group 1994">
            <a:extLst>
              <a:ext uri="{FF2B5EF4-FFF2-40B4-BE49-F238E27FC236}">
                <a16:creationId xmlns:a16="http://schemas.microsoft.com/office/drawing/2014/main" id="{1F4B6682-1CD5-4D07-BAEB-03195C2FB91D}"/>
              </a:ext>
            </a:extLst>
          </p:cNvPr>
          <p:cNvGrpSpPr/>
          <p:nvPr userDrawn="1"/>
        </p:nvGrpSpPr>
        <p:grpSpPr>
          <a:xfrm>
            <a:off x="1168862" y="5406470"/>
            <a:ext cx="4834263" cy="369332"/>
            <a:chOff x="1168862" y="5508070"/>
            <a:chExt cx="4834263" cy="369332"/>
          </a:xfrm>
        </p:grpSpPr>
        <p:pic>
          <p:nvPicPr>
            <p:cNvPr id="1996" name="Picture 1995">
              <a:extLst>
                <a:ext uri="{FF2B5EF4-FFF2-40B4-BE49-F238E27FC236}">
                  <a16:creationId xmlns:a16="http://schemas.microsoft.com/office/drawing/2014/main" id="{E499D9F2-455D-24ED-C934-5DC3E3908E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168862" y="5508070"/>
              <a:ext cx="1311127" cy="316213"/>
            </a:xfrm>
            <a:prstGeom prst="rect">
              <a:avLst/>
            </a:prstGeom>
          </p:spPr>
        </p:pic>
        <p:sp>
          <p:nvSpPr>
            <p:cNvPr id="1997" name="TextBox 1996">
              <a:extLst>
                <a:ext uri="{FF2B5EF4-FFF2-40B4-BE49-F238E27FC236}">
                  <a16:creationId xmlns:a16="http://schemas.microsoft.com/office/drawing/2014/main" id="{94A5DA57-E73A-E843-58FE-CFA5666E7A14}"/>
                </a:ext>
              </a:extLst>
            </p:cNvPr>
            <p:cNvSpPr txBox="1"/>
            <p:nvPr userDrawn="1"/>
          </p:nvSpPr>
          <p:spPr>
            <a:xfrm>
              <a:off x="2561071" y="5508070"/>
              <a:ext cx="3442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6765A22-4E0B-881F-B674-164501D7BB6F}"/>
              </a:ext>
            </a:extLst>
          </p:cNvPr>
          <p:cNvGrpSpPr/>
          <p:nvPr userDrawn="1"/>
        </p:nvGrpSpPr>
        <p:grpSpPr>
          <a:xfrm>
            <a:off x="1199501" y="1119898"/>
            <a:ext cx="1876922" cy="494292"/>
            <a:chOff x="1199501" y="1119898"/>
            <a:chExt cx="1876922" cy="494292"/>
          </a:xfrm>
        </p:grpSpPr>
        <p:pic>
          <p:nvPicPr>
            <p:cNvPr id="5" name="Picture 4" descr="A green text on a black background&#10;&#10;Description automatically generated">
              <a:extLst>
                <a:ext uri="{FF2B5EF4-FFF2-40B4-BE49-F238E27FC236}">
                  <a16:creationId xmlns:a16="http://schemas.microsoft.com/office/drawing/2014/main" id="{14ADA5E2-9839-D50B-B99B-3DDA2A40EF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 l="1" r="32977"/>
            <a:stretch/>
          </p:blipFill>
          <p:spPr>
            <a:xfrm>
              <a:off x="1199501" y="1119898"/>
              <a:ext cx="1822059" cy="494292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7D47CC4-EA3D-8648-1C8A-DD133546B600}"/>
                </a:ext>
              </a:extLst>
            </p:cNvPr>
            <p:cNvSpPr/>
            <p:nvPr userDrawn="1"/>
          </p:nvSpPr>
          <p:spPr>
            <a:xfrm>
              <a:off x="3058135" y="1150204"/>
              <a:ext cx="18288" cy="42976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SECOND</a:t>
              </a:r>
            </a:p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TARGET</a:t>
              </a:r>
            </a:p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STATION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40199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Supportin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80965" y="1776677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3" name="Picture Placeholder 360">
            <a:extLst>
              <a:ext uri="{FF2B5EF4-FFF2-40B4-BE49-F238E27FC236}">
                <a16:creationId xmlns:a16="http://schemas.microsoft.com/office/drawing/2014/main" id="{939E5704-91D7-1C33-1BB9-D89551BB48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0965" y="3929080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18357D60-C329-E014-7EC4-02AD7930A5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21865" y="1776677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5" name="Picture Placeholder 360">
            <a:extLst>
              <a:ext uri="{FF2B5EF4-FFF2-40B4-BE49-F238E27FC236}">
                <a16:creationId xmlns:a16="http://schemas.microsoft.com/office/drawing/2014/main" id="{1823B7A0-FA70-81A4-C409-2C310328D2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21865" y="3929080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48F5D4-4948-A730-AC23-EF31274A0DE1}"/>
              </a:ext>
            </a:extLst>
          </p:cNvPr>
          <p:cNvSpPr/>
          <p:nvPr/>
        </p:nvSpPr>
        <p:spPr>
          <a:xfrm>
            <a:off x="1384410" y="1758337"/>
            <a:ext cx="2199902" cy="1873809"/>
          </a:xfrm>
          <a:prstGeom prst="rect">
            <a:avLst/>
          </a:prstGeom>
          <a:solidFill>
            <a:schemeClr val="tx2"/>
          </a:solidFill>
          <a:ln w="4048" cap="flat">
            <a:noFill/>
            <a:prstDash val="solid"/>
            <a:miter/>
          </a:ln>
        </p:spPr>
        <p:txBody>
          <a:bodyPr lIns="164592" rtlCol="0" anchor="ctr"/>
          <a:lstStyle/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84D16B10-4114-3D13-50FC-848A872439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4410" y="3911299"/>
            <a:ext cx="2192338" cy="1873250"/>
          </a:xfrm>
          <a:solidFill>
            <a:schemeClr val="accent5"/>
          </a:solidFill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 2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069C9FFD-3BEB-F410-9877-CC941D3224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9527" y="1758896"/>
            <a:ext cx="2192338" cy="1873250"/>
          </a:xfrm>
          <a:solidFill>
            <a:schemeClr val="tx1"/>
          </a:solidFill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 3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C39CDA33-6D16-DEAF-0280-749663549D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9527" y="3911299"/>
            <a:ext cx="2192338" cy="1873250"/>
          </a:xfrm>
          <a:solidFill>
            <a:schemeClr val="accent4"/>
          </a:solidFill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 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/>
              <a:t>One-sentence headline stating the main takeaway message for the slide; no longer than two lines  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D367424-2836-F9CD-5A49-338976693C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84410" y="1758896"/>
            <a:ext cx="2192338" cy="1873250"/>
          </a:xfrm>
        </p:spPr>
        <p:txBody>
          <a:bodyPr lIns="182880" tIns="18288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 1</a:t>
            </a:r>
          </a:p>
        </p:txBody>
      </p:sp>
    </p:spTree>
    <p:extLst>
      <p:ext uri="{BB962C8B-B14F-4D97-AF65-F5344CB8AC3E}">
        <p14:creationId xmlns:p14="http://schemas.microsoft.com/office/powerpoint/2010/main" val="9506129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igh angle view of a city&#10;&#10;Description automatically generated">
            <a:extLst>
              <a:ext uri="{FF2B5EF4-FFF2-40B4-BE49-F238E27FC236}">
                <a16:creationId xmlns:a16="http://schemas.microsoft.com/office/drawing/2014/main" id="{23DA0192-253A-9416-8E30-B9B66EED5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9145" y="2258209"/>
            <a:ext cx="12210290" cy="664797"/>
          </a:xfrm>
        </p:spPr>
        <p:txBody>
          <a:bodyPr anchor="t" anchorCtr="0">
            <a:noAutofit/>
          </a:bodyPr>
          <a:lstStyle>
            <a:lvl1pPr algn="ctr">
              <a:spcBef>
                <a:spcPts val="1200"/>
              </a:spcBef>
              <a:spcAft>
                <a:spcPts val="60"/>
              </a:spcAft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One-sentence statement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2922742"/>
            <a:ext cx="12192000" cy="397032"/>
          </a:xfrm>
        </p:spPr>
        <p:txBody>
          <a:bodyPr tIns="91440"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2200" b="1" spc="3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ONE SENTENCE SUBTITLE STATEMENT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5668818" y="3468601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956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So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igh angle view of a city&#10;&#10;Description automatically generated">
            <a:extLst>
              <a:ext uri="{FF2B5EF4-FFF2-40B4-BE49-F238E27FC236}">
                <a16:creationId xmlns:a16="http://schemas.microsoft.com/office/drawing/2014/main" id="{23DA0192-253A-9416-8E30-B9B66EED5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1B10DD8E-E016-58F8-208C-69AD92BED39D}"/>
              </a:ext>
            </a:extLst>
          </p:cNvPr>
          <p:cNvSpPr/>
          <p:nvPr userDrawn="1"/>
        </p:nvSpPr>
        <p:spPr>
          <a:xfrm>
            <a:off x="0" y="0"/>
            <a:ext cx="12192000" cy="2575976"/>
          </a:xfrm>
          <a:prstGeom prst="rect">
            <a:avLst/>
          </a:prstGeom>
          <a:gradFill>
            <a:gsLst>
              <a:gs pos="57000">
                <a:srgbClr val="FFFFFF">
                  <a:alpha val="62000"/>
                </a:srgbClr>
              </a:gs>
              <a:gs pos="15000">
                <a:schemeClr val="bg1">
                  <a:alpha val="915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7">
            <a:extLst>
              <a:ext uri="{FF2B5EF4-FFF2-40B4-BE49-F238E27FC236}">
                <a16:creationId xmlns:a16="http://schemas.microsoft.com/office/drawing/2014/main" id="{658225E5-2430-3783-F06E-A0A40A656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0E904804-90C2-92CD-EBBE-DEE84A1EF57E}"/>
              </a:ext>
            </a:extLst>
          </p:cNvPr>
          <p:cNvGrpSpPr/>
          <p:nvPr userDrawn="1"/>
        </p:nvGrpSpPr>
        <p:grpSpPr>
          <a:xfrm>
            <a:off x="2230425" y="1950223"/>
            <a:ext cx="7731150" cy="1180116"/>
            <a:chOff x="2419238" y="1689595"/>
            <a:chExt cx="7333183" cy="1119369"/>
          </a:xfrm>
        </p:grpSpPr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B35B19EB-28CC-5046-67D8-0AC0F092D8F9}"/>
                </a:ext>
              </a:extLst>
            </p:cNvPr>
            <p:cNvSpPr/>
            <p:nvPr userDrawn="1"/>
          </p:nvSpPr>
          <p:spPr>
            <a:xfrm>
              <a:off x="6151118" y="1690962"/>
              <a:ext cx="1113318" cy="1113317"/>
            </a:xfrm>
            <a:custGeom>
              <a:avLst/>
              <a:gdLst>
                <a:gd name="connsiteX0" fmla="*/ 0 w 543306"/>
                <a:gd name="connsiteY0" fmla="*/ 0 h 543305"/>
                <a:gd name="connsiteX1" fmla="*/ 543306 w 543306"/>
                <a:gd name="connsiteY1" fmla="*/ 0 h 543305"/>
                <a:gd name="connsiteX2" fmla="*/ 543306 w 543306"/>
                <a:gd name="connsiteY2" fmla="*/ 543306 h 543305"/>
                <a:gd name="connsiteX3" fmla="*/ 0 w 543306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9F8B7F74-14E3-0359-48F7-8887F481B3F3}"/>
                </a:ext>
              </a:extLst>
            </p:cNvPr>
            <p:cNvSpPr/>
            <p:nvPr userDrawn="1"/>
          </p:nvSpPr>
          <p:spPr>
            <a:xfrm>
              <a:off x="6531907" y="1870334"/>
              <a:ext cx="352119" cy="754014"/>
            </a:xfrm>
            <a:custGeom>
              <a:avLst/>
              <a:gdLst>
                <a:gd name="connsiteX0" fmla="*/ 136975 w 171836"/>
                <a:gd name="connsiteY0" fmla="*/ 62674 h 367963"/>
                <a:gd name="connsiteX1" fmla="*/ 167646 w 171836"/>
                <a:gd name="connsiteY1" fmla="*/ 62674 h 367963"/>
                <a:gd name="connsiteX2" fmla="*/ 171837 w 171836"/>
                <a:gd name="connsiteY2" fmla="*/ 58483 h 367963"/>
                <a:gd name="connsiteX3" fmla="*/ 171837 w 171836"/>
                <a:gd name="connsiteY3" fmla="*/ 3905 h 367963"/>
                <a:gd name="connsiteX4" fmla="*/ 168027 w 171836"/>
                <a:gd name="connsiteY4" fmla="*/ 0 h 367963"/>
                <a:gd name="connsiteX5" fmla="*/ 104305 w 171836"/>
                <a:gd name="connsiteY5" fmla="*/ 667 h 367963"/>
                <a:gd name="connsiteX6" fmla="*/ 53156 w 171836"/>
                <a:gd name="connsiteY6" fmla="*/ 26670 h 367963"/>
                <a:gd name="connsiteX7" fmla="*/ 38392 w 171836"/>
                <a:gd name="connsiteY7" fmla="*/ 72580 h 367963"/>
                <a:gd name="connsiteX8" fmla="*/ 38392 w 171836"/>
                <a:gd name="connsiteY8" fmla="*/ 113633 h 367963"/>
                <a:gd name="connsiteX9" fmla="*/ 32105 w 171836"/>
                <a:gd name="connsiteY9" fmla="*/ 120205 h 367963"/>
                <a:gd name="connsiteX10" fmla="*/ 4483 w 171836"/>
                <a:gd name="connsiteY10" fmla="*/ 120015 h 367963"/>
                <a:gd name="connsiteX11" fmla="*/ 6 w 171836"/>
                <a:gd name="connsiteY11" fmla="*/ 124492 h 367963"/>
                <a:gd name="connsiteX12" fmla="*/ 6 w 171836"/>
                <a:gd name="connsiteY12" fmla="*/ 178403 h 367963"/>
                <a:gd name="connsiteX13" fmla="*/ 4959 w 171836"/>
                <a:gd name="connsiteY13" fmla="*/ 183166 h 367963"/>
                <a:gd name="connsiteX14" fmla="*/ 31915 w 171836"/>
                <a:gd name="connsiteY14" fmla="*/ 182975 h 367963"/>
                <a:gd name="connsiteX15" fmla="*/ 38106 w 171836"/>
                <a:gd name="connsiteY15" fmla="*/ 189167 h 367963"/>
                <a:gd name="connsiteX16" fmla="*/ 38011 w 171836"/>
                <a:gd name="connsiteY16" fmla="*/ 275558 h 367963"/>
                <a:gd name="connsiteX17" fmla="*/ 37915 w 171836"/>
                <a:gd name="connsiteY17" fmla="*/ 360807 h 367963"/>
                <a:gd name="connsiteX18" fmla="*/ 44773 w 171836"/>
                <a:gd name="connsiteY18" fmla="*/ 367951 h 367963"/>
                <a:gd name="connsiteX19" fmla="*/ 107924 w 171836"/>
                <a:gd name="connsiteY19" fmla="*/ 367951 h 367963"/>
                <a:gd name="connsiteX20" fmla="*/ 115354 w 171836"/>
                <a:gd name="connsiteY20" fmla="*/ 360617 h 367963"/>
                <a:gd name="connsiteX21" fmla="*/ 115258 w 171836"/>
                <a:gd name="connsiteY21" fmla="*/ 191452 h 367963"/>
                <a:gd name="connsiteX22" fmla="*/ 123164 w 171836"/>
                <a:gd name="connsiteY22" fmla="*/ 183737 h 367963"/>
                <a:gd name="connsiteX23" fmla="*/ 159931 w 171836"/>
                <a:gd name="connsiteY23" fmla="*/ 183737 h 367963"/>
                <a:gd name="connsiteX24" fmla="*/ 165836 w 171836"/>
                <a:gd name="connsiteY24" fmla="*/ 178975 h 367963"/>
                <a:gd name="connsiteX25" fmla="*/ 170980 w 171836"/>
                <a:gd name="connsiteY25" fmla="*/ 124682 h 367963"/>
                <a:gd name="connsiteX26" fmla="*/ 165455 w 171836"/>
                <a:gd name="connsiteY26" fmla="*/ 118872 h 367963"/>
                <a:gd name="connsiteX27" fmla="*/ 118878 w 171836"/>
                <a:gd name="connsiteY27" fmla="*/ 118967 h 367963"/>
                <a:gd name="connsiteX28" fmla="*/ 114115 w 171836"/>
                <a:gd name="connsiteY28" fmla="*/ 115348 h 367963"/>
                <a:gd name="connsiteX29" fmla="*/ 114592 w 171836"/>
                <a:gd name="connsiteY29" fmla="*/ 82867 h 367963"/>
                <a:gd name="connsiteX30" fmla="*/ 137166 w 171836"/>
                <a:gd name="connsiteY30" fmla="*/ 62389 h 36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71836" h="367963">
                  <a:moveTo>
                    <a:pt x="136975" y="62674"/>
                  </a:moveTo>
                  <a:cubicBezTo>
                    <a:pt x="147167" y="62674"/>
                    <a:pt x="157454" y="62579"/>
                    <a:pt x="167646" y="62674"/>
                  </a:cubicBezTo>
                  <a:cubicBezTo>
                    <a:pt x="170789" y="62674"/>
                    <a:pt x="171837" y="61722"/>
                    <a:pt x="171837" y="58483"/>
                  </a:cubicBezTo>
                  <a:cubicBezTo>
                    <a:pt x="171742" y="40291"/>
                    <a:pt x="171742" y="22098"/>
                    <a:pt x="171837" y="3905"/>
                  </a:cubicBezTo>
                  <a:cubicBezTo>
                    <a:pt x="171837" y="1048"/>
                    <a:pt x="170980" y="0"/>
                    <a:pt x="168027" y="0"/>
                  </a:cubicBezTo>
                  <a:cubicBezTo>
                    <a:pt x="146786" y="190"/>
                    <a:pt x="125546" y="-286"/>
                    <a:pt x="104305" y="667"/>
                  </a:cubicBezTo>
                  <a:cubicBezTo>
                    <a:pt x="83635" y="1619"/>
                    <a:pt x="65729" y="9430"/>
                    <a:pt x="53156" y="26670"/>
                  </a:cubicBezTo>
                  <a:cubicBezTo>
                    <a:pt x="43154" y="40291"/>
                    <a:pt x="38677" y="55817"/>
                    <a:pt x="38392" y="72580"/>
                  </a:cubicBezTo>
                  <a:cubicBezTo>
                    <a:pt x="38106" y="86296"/>
                    <a:pt x="38106" y="100013"/>
                    <a:pt x="38392" y="113633"/>
                  </a:cubicBezTo>
                  <a:cubicBezTo>
                    <a:pt x="38487" y="118586"/>
                    <a:pt x="37439" y="120491"/>
                    <a:pt x="32105" y="120205"/>
                  </a:cubicBezTo>
                  <a:cubicBezTo>
                    <a:pt x="22961" y="119729"/>
                    <a:pt x="13722" y="120205"/>
                    <a:pt x="4483" y="120015"/>
                  </a:cubicBezTo>
                  <a:cubicBezTo>
                    <a:pt x="958" y="120015"/>
                    <a:pt x="-89" y="121063"/>
                    <a:pt x="6" y="124492"/>
                  </a:cubicBezTo>
                  <a:cubicBezTo>
                    <a:pt x="197" y="142494"/>
                    <a:pt x="197" y="160496"/>
                    <a:pt x="6" y="178403"/>
                  </a:cubicBezTo>
                  <a:cubicBezTo>
                    <a:pt x="6" y="182213"/>
                    <a:pt x="1339" y="183261"/>
                    <a:pt x="4959" y="183166"/>
                  </a:cubicBezTo>
                  <a:cubicBezTo>
                    <a:pt x="13913" y="182975"/>
                    <a:pt x="22961" y="183356"/>
                    <a:pt x="31915" y="182975"/>
                  </a:cubicBezTo>
                  <a:cubicBezTo>
                    <a:pt x="36772" y="182785"/>
                    <a:pt x="38106" y="184309"/>
                    <a:pt x="38106" y="189167"/>
                  </a:cubicBezTo>
                  <a:cubicBezTo>
                    <a:pt x="37915" y="217932"/>
                    <a:pt x="38011" y="246793"/>
                    <a:pt x="38011" y="275558"/>
                  </a:cubicBezTo>
                  <a:cubicBezTo>
                    <a:pt x="38011" y="304324"/>
                    <a:pt x="38106" y="332327"/>
                    <a:pt x="37915" y="360807"/>
                  </a:cubicBezTo>
                  <a:cubicBezTo>
                    <a:pt x="37915" y="366141"/>
                    <a:pt x="38868" y="368141"/>
                    <a:pt x="44773" y="367951"/>
                  </a:cubicBezTo>
                  <a:cubicBezTo>
                    <a:pt x="65824" y="367570"/>
                    <a:pt x="86874" y="367570"/>
                    <a:pt x="107924" y="367951"/>
                  </a:cubicBezTo>
                  <a:cubicBezTo>
                    <a:pt x="113830" y="368046"/>
                    <a:pt x="115354" y="366617"/>
                    <a:pt x="115354" y="360617"/>
                  </a:cubicBezTo>
                  <a:cubicBezTo>
                    <a:pt x="115068" y="304229"/>
                    <a:pt x="115163" y="247841"/>
                    <a:pt x="115258" y="191452"/>
                  </a:cubicBezTo>
                  <a:cubicBezTo>
                    <a:pt x="115258" y="182499"/>
                    <a:pt x="114401" y="183833"/>
                    <a:pt x="123164" y="183737"/>
                  </a:cubicBezTo>
                  <a:cubicBezTo>
                    <a:pt x="135451" y="183737"/>
                    <a:pt x="147643" y="183642"/>
                    <a:pt x="159931" y="183737"/>
                  </a:cubicBezTo>
                  <a:cubicBezTo>
                    <a:pt x="163646" y="183737"/>
                    <a:pt x="165455" y="182975"/>
                    <a:pt x="165836" y="178975"/>
                  </a:cubicBezTo>
                  <a:cubicBezTo>
                    <a:pt x="167360" y="160877"/>
                    <a:pt x="169075" y="142780"/>
                    <a:pt x="170980" y="124682"/>
                  </a:cubicBezTo>
                  <a:cubicBezTo>
                    <a:pt x="171456" y="119920"/>
                    <a:pt x="170027" y="118872"/>
                    <a:pt x="165455" y="118872"/>
                  </a:cubicBezTo>
                  <a:cubicBezTo>
                    <a:pt x="149930" y="119158"/>
                    <a:pt x="134404" y="118872"/>
                    <a:pt x="118878" y="118967"/>
                  </a:cubicBezTo>
                  <a:cubicBezTo>
                    <a:pt x="116306" y="118967"/>
                    <a:pt x="114020" y="119253"/>
                    <a:pt x="114115" y="115348"/>
                  </a:cubicBezTo>
                  <a:cubicBezTo>
                    <a:pt x="114401" y="104489"/>
                    <a:pt x="113830" y="93631"/>
                    <a:pt x="114592" y="82867"/>
                  </a:cubicBezTo>
                  <a:cubicBezTo>
                    <a:pt x="115449" y="69437"/>
                    <a:pt x="123545" y="62389"/>
                    <a:pt x="137166" y="6238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C1A6707B-2CA3-3F65-45C2-727FD45B5C49}"/>
                </a:ext>
              </a:extLst>
            </p:cNvPr>
            <p:cNvSpPr/>
            <p:nvPr userDrawn="1"/>
          </p:nvSpPr>
          <p:spPr>
            <a:xfrm>
              <a:off x="4907224" y="1690572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D4C61578-C993-8405-291A-DEF5EE57846B}"/>
                </a:ext>
              </a:extLst>
            </p:cNvPr>
            <p:cNvSpPr/>
            <p:nvPr userDrawn="1"/>
          </p:nvSpPr>
          <p:spPr>
            <a:xfrm>
              <a:off x="5613002" y="2009890"/>
              <a:ext cx="88611" cy="88611"/>
            </a:xfrm>
            <a:custGeom>
              <a:avLst/>
              <a:gdLst>
                <a:gd name="connsiteX0" fmla="*/ 21622 w 43243"/>
                <a:gd name="connsiteY0" fmla="*/ 0 h 43243"/>
                <a:gd name="connsiteX1" fmla="*/ 0 w 43243"/>
                <a:gd name="connsiteY1" fmla="*/ 21622 h 43243"/>
                <a:gd name="connsiteX2" fmla="*/ 21622 w 43243"/>
                <a:gd name="connsiteY2" fmla="*/ 43244 h 43243"/>
                <a:gd name="connsiteX3" fmla="*/ 43244 w 43243"/>
                <a:gd name="connsiteY3" fmla="*/ 21622 h 43243"/>
                <a:gd name="connsiteX4" fmla="*/ 21622 w 43243"/>
                <a:gd name="connsiteY4" fmla="*/ 0 h 43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43" h="43243">
                  <a:moveTo>
                    <a:pt x="21622" y="0"/>
                  </a:moveTo>
                  <a:cubicBezTo>
                    <a:pt x="9715" y="0"/>
                    <a:pt x="0" y="9716"/>
                    <a:pt x="0" y="21622"/>
                  </a:cubicBezTo>
                  <a:cubicBezTo>
                    <a:pt x="0" y="33528"/>
                    <a:pt x="9715" y="43244"/>
                    <a:pt x="21622" y="43244"/>
                  </a:cubicBezTo>
                  <a:cubicBezTo>
                    <a:pt x="33528" y="43244"/>
                    <a:pt x="43244" y="33528"/>
                    <a:pt x="43244" y="21622"/>
                  </a:cubicBezTo>
                  <a:cubicBezTo>
                    <a:pt x="43244" y="9716"/>
                    <a:pt x="33528" y="0"/>
                    <a:pt x="2162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74412687-F6B8-FF14-A681-2E7D9389F291}"/>
                </a:ext>
              </a:extLst>
            </p:cNvPr>
            <p:cNvSpPr/>
            <p:nvPr userDrawn="1"/>
          </p:nvSpPr>
          <p:spPr>
            <a:xfrm>
              <a:off x="5100064" y="1883412"/>
              <a:ext cx="727442" cy="727442"/>
            </a:xfrm>
            <a:custGeom>
              <a:avLst/>
              <a:gdLst>
                <a:gd name="connsiteX0" fmla="*/ 265462 w 354996"/>
                <a:gd name="connsiteY0" fmla="*/ 0 h 354996"/>
                <a:gd name="connsiteX1" fmla="*/ 89535 w 354996"/>
                <a:gd name="connsiteY1" fmla="*/ 0 h 354996"/>
                <a:gd name="connsiteX2" fmla="*/ 0 w 354996"/>
                <a:gd name="connsiteY2" fmla="*/ 89535 h 354996"/>
                <a:gd name="connsiteX3" fmla="*/ 0 w 354996"/>
                <a:gd name="connsiteY3" fmla="*/ 265462 h 354996"/>
                <a:gd name="connsiteX4" fmla="*/ 89535 w 354996"/>
                <a:gd name="connsiteY4" fmla="*/ 354997 h 354996"/>
                <a:gd name="connsiteX5" fmla="*/ 265462 w 354996"/>
                <a:gd name="connsiteY5" fmla="*/ 354997 h 354996"/>
                <a:gd name="connsiteX6" fmla="*/ 354997 w 354996"/>
                <a:gd name="connsiteY6" fmla="*/ 265462 h 354996"/>
                <a:gd name="connsiteX7" fmla="*/ 354997 w 354996"/>
                <a:gd name="connsiteY7" fmla="*/ 89535 h 354996"/>
                <a:gd name="connsiteX8" fmla="*/ 265462 w 354996"/>
                <a:gd name="connsiteY8" fmla="*/ 0 h 354996"/>
                <a:gd name="connsiteX9" fmla="*/ 316421 w 354996"/>
                <a:gd name="connsiteY9" fmla="*/ 265462 h 354996"/>
                <a:gd name="connsiteX10" fmla="*/ 265462 w 354996"/>
                <a:gd name="connsiteY10" fmla="*/ 316421 h 354996"/>
                <a:gd name="connsiteX11" fmla="*/ 89535 w 354996"/>
                <a:gd name="connsiteY11" fmla="*/ 316421 h 354996"/>
                <a:gd name="connsiteX12" fmla="*/ 38576 w 354996"/>
                <a:gd name="connsiteY12" fmla="*/ 265462 h 354996"/>
                <a:gd name="connsiteX13" fmla="*/ 38576 w 354996"/>
                <a:gd name="connsiteY13" fmla="*/ 89535 h 354996"/>
                <a:gd name="connsiteX14" fmla="*/ 89535 w 354996"/>
                <a:gd name="connsiteY14" fmla="*/ 38576 h 354996"/>
                <a:gd name="connsiteX15" fmla="*/ 265462 w 354996"/>
                <a:gd name="connsiteY15" fmla="*/ 38576 h 354996"/>
                <a:gd name="connsiteX16" fmla="*/ 316421 w 354996"/>
                <a:gd name="connsiteY16" fmla="*/ 89535 h 354996"/>
                <a:gd name="connsiteX17" fmla="*/ 316421 w 354996"/>
                <a:gd name="connsiteY17" fmla="*/ 265462 h 354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4996" h="354996">
                  <a:moveTo>
                    <a:pt x="265462" y="0"/>
                  </a:moveTo>
                  <a:lnTo>
                    <a:pt x="89535" y="0"/>
                  </a:lnTo>
                  <a:cubicBezTo>
                    <a:pt x="40196" y="0"/>
                    <a:pt x="0" y="40196"/>
                    <a:pt x="0" y="89535"/>
                  </a:cubicBezTo>
                  <a:lnTo>
                    <a:pt x="0" y="265462"/>
                  </a:lnTo>
                  <a:cubicBezTo>
                    <a:pt x="0" y="314896"/>
                    <a:pt x="40196" y="354997"/>
                    <a:pt x="89535" y="354997"/>
                  </a:cubicBezTo>
                  <a:lnTo>
                    <a:pt x="265462" y="354997"/>
                  </a:lnTo>
                  <a:cubicBezTo>
                    <a:pt x="314801" y="354997"/>
                    <a:pt x="354997" y="314801"/>
                    <a:pt x="354997" y="265462"/>
                  </a:cubicBezTo>
                  <a:lnTo>
                    <a:pt x="354997" y="89535"/>
                  </a:lnTo>
                  <a:cubicBezTo>
                    <a:pt x="354997" y="40196"/>
                    <a:pt x="314801" y="0"/>
                    <a:pt x="265462" y="0"/>
                  </a:cubicBezTo>
                  <a:close/>
                  <a:moveTo>
                    <a:pt x="316421" y="265462"/>
                  </a:moveTo>
                  <a:cubicBezTo>
                    <a:pt x="316421" y="293560"/>
                    <a:pt x="293561" y="316421"/>
                    <a:pt x="265462" y="316421"/>
                  </a:cubicBezTo>
                  <a:lnTo>
                    <a:pt x="89535" y="316421"/>
                  </a:lnTo>
                  <a:cubicBezTo>
                    <a:pt x="61436" y="316421"/>
                    <a:pt x="38576" y="293560"/>
                    <a:pt x="38576" y="265462"/>
                  </a:cubicBezTo>
                  <a:lnTo>
                    <a:pt x="38576" y="89535"/>
                  </a:lnTo>
                  <a:cubicBezTo>
                    <a:pt x="38576" y="61436"/>
                    <a:pt x="61436" y="38576"/>
                    <a:pt x="89535" y="38576"/>
                  </a:cubicBezTo>
                  <a:lnTo>
                    <a:pt x="265462" y="38576"/>
                  </a:lnTo>
                  <a:cubicBezTo>
                    <a:pt x="293561" y="38576"/>
                    <a:pt x="316421" y="61436"/>
                    <a:pt x="316421" y="89535"/>
                  </a:cubicBezTo>
                  <a:lnTo>
                    <a:pt x="316421" y="26546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611DCFC7-265A-A74C-9128-D2C19FEB1FE1}"/>
                </a:ext>
              </a:extLst>
            </p:cNvPr>
            <p:cNvSpPr/>
            <p:nvPr userDrawn="1"/>
          </p:nvSpPr>
          <p:spPr>
            <a:xfrm>
              <a:off x="5276508" y="2059857"/>
              <a:ext cx="374747" cy="374750"/>
            </a:xfrm>
            <a:custGeom>
              <a:avLst/>
              <a:gdLst>
                <a:gd name="connsiteX0" fmla="*/ 91440 w 182879"/>
                <a:gd name="connsiteY0" fmla="*/ 0 h 182880"/>
                <a:gd name="connsiteX1" fmla="*/ 0 w 182879"/>
                <a:gd name="connsiteY1" fmla="*/ 91440 h 182880"/>
                <a:gd name="connsiteX2" fmla="*/ 91440 w 182879"/>
                <a:gd name="connsiteY2" fmla="*/ 182880 h 182880"/>
                <a:gd name="connsiteX3" fmla="*/ 182880 w 182879"/>
                <a:gd name="connsiteY3" fmla="*/ 91440 h 182880"/>
                <a:gd name="connsiteX4" fmla="*/ 91440 w 182879"/>
                <a:gd name="connsiteY4" fmla="*/ 0 h 182880"/>
                <a:gd name="connsiteX5" fmla="*/ 91440 w 182879"/>
                <a:gd name="connsiteY5" fmla="*/ 144209 h 182880"/>
                <a:gd name="connsiteX6" fmla="*/ 38671 w 182879"/>
                <a:gd name="connsiteY6" fmla="*/ 91440 h 182880"/>
                <a:gd name="connsiteX7" fmla="*/ 91440 w 182879"/>
                <a:gd name="connsiteY7" fmla="*/ 38672 h 182880"/>
                <a:gd name="connsiteX8" fmla="*/ 144304 w 182879"/>
                <a:gd name="connsiteY8" fmla="*/ 91440 h 182880"/>
                <a:gd name="connsiteX9" fmla="*/ 91440 w 182879"/>
                <a:gd name="connsiteY9" fmla="*/ 144209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879" h="182880">
                  <a:moveTo>
                    <a:pt x="91440" y="0"/>
                  </a:moveTo>
                  <a:cubicBezTo>
                    <a:pt x="41053" y="0"/>
                    <a:pt x="0" y="41053"/>
                    <a:pt x="0" y="91440"/>
                  </a:cubicBezTo>
                  <a:cubicBezTo>
                    <a:pt x="0" y="141827"/>
                    <a:pt x="41053" y="182880"/>
                    <a:pt x="91440" y="182880"/>
                  </a:cubicBezTo>
                  <a:cubicBezTo>
                    <a:pt x="141827" y="182880"/>
                    <a:pt x="182880" y="141827"/>
                    <a:pt x="182880" y="91440"/>
                  </a:cubicBezTo>
                  <a:cubicBezTo>
                    <a:pt x="182880" y="41053"/>
                    <a:pt x="141922" y="0"/>
                    <a:pt x="91440" y="0"/>
                  </a:cubicBezTo>
                  <a:close/>
                  <a:moveTo>
                    <a:pt x="91440" y="144209"/>
                  </a:moveTo>
                  <a:cubicBezTo>
                    <a:pt x="62389" y="144209"/>
                    <a:pt x="38671" y="120491"/>
                    <a:pt x="38671" y="91440"/>
                  </a:cubicBezTo>
                  <a:cubicBezTo>
                    <a:pt x="38671" y="62389"/>
                    <a:pt x="62389" y="38672"/>
                    <a:pt x="91440" y="38672"/>
                  </a:cubicBezTo>
                  <a:cubicBezTo>
                    <a:pt x="120491" y="38672"/>
                    <a:pt x="144304" y="62389"/>
                    <a:pt x="144304" y="91440"/>
                  </a:cubicBezTo>
                  <a:cubicBezTo>
                    <a:pt x="144304" y="120491"/>
                    <a:pt x="120586" y="144209"/>
                    <a:pt x="91440" y="1442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CF71412B-57D0-8C3F-863B-747D72482FB6}"/>
                </a:ext>
              </a:extLst>
            </p:cNvPr>
            <p:cNvSpPr/>
            <p:nvPr userDrawn="1"/>
          </p:nvSpPr>
          <p:spPr>
            <a:xfrm>
              <a:off x="7395013" y="1695646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432E9776-B6B4-0737-83B3-225F4D4AE1BF}"/>
                </a:ext>
              </a:extLst>
            </p:cNvPr>
            <p:cNvSpPr/>
            <p:nvPr userDrawn="1"/>
          </p:nvSpPr>
          <p:spPr>
            <a:xfrm>
              <a:off x="7581999" y="1991739"/>
              <a:ext cx="739350" cy="521135"/>
            </a:xfrm>
            <a:custGeom>
              <a:avLst/>
              <a:gdLst>
                <a:gd name="connsiteX0" fmla="*/ 353282 w 360807"/>
                <a:gd name="connsiteY0" fmla="*/ 39719 h 254317"/>
                <a:gd name="connsiteX1" fmla="*/ 321373 w 360807"/>
                <a:gd name="connsiteY1" fmla="*/ 7620 h 254317"/>
                <a:gd name="connsiteX2" fmla="*/ 180404 w 360807"/>
                <a:gd name="connsiteY2" fmla="*/ 0 h 254317"/>
                <a:gd name="connsiteX3" fmla="*/ 39433 w 360807"/>
                <a:gd name="connsiteY3" fmla="*/ 7620 h 254317"/>
                <a:gd name="connsiteX4" fmla="*/ 7525 w 360807"/>
                <a:gd name="connsiteY4" fmla="*/ 39719 h 254317"/>
                <a:gd name="connsiteX5" fmla="*/ 0 w 360807"/>
                <a:gd name="connsiteY5" fmla="*/ 127159 h 254317"/>
                <a:gd name="connsiteX6" fmla="*/ 7525 w 360807"/>
                <a:gd name="connsiteY6" fmla="*/ 214598 h 254317"/>
                <a:gd name="connsiteX7" fmla="*/ 39433 w 360807"/>
                <a:gd name="connsiteY7" fmla="*/ 246697 h 254317"/>
                <a:gd name="connsiteX8" fmla="*/ 180404 w 360807"/>
                <a:gd name="connsiteY8" fmla="*/ 254317 h 254317"/>
                <a:gd name="connsiteX9" fmla="*/ 321373 w 360807"/>
                <a:gd name="connsiteY9" fmla="*/ 246697 h 254317"/>
                <a:gd name="connsiteX10" fmla="*/ 353282 w 360807"/>
                <a:gd name="connsiteY10" fmla="*/ 214598 h 254317"/>
                <a:gd name="connsiteX11" fmla="*/ 360807 w 360807"/>
                <a:gd name="connsiteY11" fmla="*/ 127159 h 254317"/>
                <a:gd name="connsiteX12" fmla="*/ 353282 w 360807"/>
                <a:gd name="connsiteY12" fmla="*/ 39719 h 254317"/>
                <a:gd name="connsiteX13" fmla="*/ 143542 w 360807"/>
                <a:gd name="connsiteY13" fmla="*/ 180784 h 254317"/>
                <a:gd name="connsiteX14" fmla="*/ 143542 w 360807"/>
                <a:gd name="connsiteY14" fmla="*/ 73533 h 254317"/>
                <a:gd name="connsiteX15" fmla="*/ 237839 w 360807"/>
                <a:gd name="connsiteY15" fmla="*/ 127159 h 254317"/>
                <a:gd name="connsiteX16" fmla="*/ 143542 w 360807"/>
                <a:gd name="connsiteY16" fmla="*/ 180784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0807" h="254317">
                  <a:moveTo>
                    <a:pt x="353282" y="39719"/>
                  </a:moveTo>
                  <a:cubicBezTo>
                    <a:pt x="349091" y="24098"/>
                    <a:pt x="336899" y="11811"/>
                    <a:pt x="321373" y="7620"/>
                  </a:cubicBezTo>
                  <a:cubicBezTo>
                    <a:pt x="293275" y="0"/>
                    <a:pt x="180404" y="0"/>
                    <a:pt x="180404" y="0"/>
                  </a:cubicBezTo>
                  <a:cubicBezTo>
                    <a:pt x="180404" y="0"/>
                    <a:pt x="67532" y="0"/>
                    <a:pt x="39433" y="7620"/>
                  </a:cubicBezTo>
                  <a:cubicBezTo>
                    <a:pt x="23908" y="11811"/>
                    <a:pt x="11716" y="24098"/>
                    <a:pt x="7525" y="39719"/>
                  </a:cubicBezTo>
                  <a:cubicBezTo>
                    <a:pt x="0" y="68008"/>
                    <a:pt x="0" y="127159"/>
                    <a:pt x="0" y="127159"/>
                  </a:cubicBezTo>
                  <a:cubicBezTo>
                    <a:pt x="0" y="127159"/>
                    <a:pt x="0" y="186214"/>
                    <a:pt x="7525" y="214598"/>
                  </a:cubicBezTo>
                  <a:cubicBezTo>
                    <a:pt x="11716" y="230219"/>
                    <a:pt x="23908" y="242506"/>
                    <a:pt x="39433" y="246697"/>
                  </a:cubicBezTo>
                  <a:cubicBezTo>
                    <a:pt x="67532" y="254317"/>
                    <a:pt x="180404" y="254317"/>
                    <a:pt x="180404" y="254317"/>
                  </a:cubicBezTo>
                  <a:cubicBezTo>
                    <a:pt x="180404" y="254317"/>
                    <a:pt x="293275" y="254317"/>
                    <a:pt x="321373" y="246697"/>
                  </a:cubicBezTo>
                  <a:cubicBezTo>
                    <a:pt x="336899" y="242506"/>
                    <a:pt x="349091" y="230219"/>
                    <a:pt x="353282" y="214598"/>
                  </a:cubicBezTo>
                  <a:cubicBezTo>
                    <a:pt x="360807" y="186309"/>
                    <a:pt x="360807" y="127159"/>
                    <a:pt x="360807" y="127159"/>
                  </a:cubicBezTo>
                  <a:cubicBezTo>
                    <a:pt x="360807" y="127159"/>
                    <a:pt x="360807" y="68104"/>
                    <a:pt x="353282" y="39719"/>
                  </a:cubicBezTo>
                  <a:close/>
                  <a:moveTo>
                    <a:pt x="143542" y="180784"/>
                  </a:moveTo>
                  <a:lnTo>
                    <a:pt x="143542" y="73533"/>
                  </a:lnTo>
                  <a:lnTo>
                    <a:pt x="237839" y="127159"/>
                  </a:lnTo>
                  <a:lnTo>
                    <a:pt x="143542" y="18078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46B36695-9D44-CF4A-14FC-6D97E6B5EEB6}"/>
                </a:ext>
              </a:extLst>
            </p:cNvPr>
            <p:cNvSpPr/>
            <p:nvPr userDrawn="1"/>
          </p:nvSpPr>
          <p:spPr>
            <a:xfrm>
              <a:off x="2419238" y="1689595"/>
              <a:ext cx="1113317" cy="1113317"/>
            </a:xfrm>
            <a:custGeom>
              <a:avLst/>
              <a:gdLst>
                <a:gd name="connsiteX0" fmla="*/ 0 w 543305"/>
                <a:gd name="connsiteY0" fmla="*/ 0 h 543305"/>
                <a:gd name="connsiteX1" fmla="*/ 543306 w 543305"/>
                <a:gd name="connsiteY1" fmla="*/ 0 h 543305"/>
                <a:gd name="connsiteX2" fmla="*/ 543306 w 543305"/>
                <a:gd name="connsiteY2" fmla="*/ 543306 h 543305"/>
                <a:gd name="connsiteX3" fmla="*/ 0 w 543305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E46E7525-5FF1-8346-5B8E-E85830C2BFE2}"/>
                </a:ext>
              </a:extLst>
            </p:cNvPr>
            <p:cNvSpPr/>
            <p:nvPr userDrawn="1"/>
          </p:nvSpPr>
          <p:spPr>
            <a:xfrm>
              <a:off x="2628279" y="2125633"/>
              <a:ext cx="149117" cy="479562"/>
            </a:xfrm>
            <a:custGeom>
              <a:avLst/>
              <a:gdLst>
                <a:gd name="connsiteX0" fmla="*/ 0 w 72770"/>
                <a:gd name="connsiteY0" fmla="*/ 0 h 234029"/>
                <a:gd name="connsiteX1" fmla="*/ 72771 w 72770"/>
                <a:gd name="connsiteY1" fmla="*/ 0 h 234029"/>
                <a:gd name="connsiteX2" fmla="*/ 72771 w 72770"/>
                <a:gd name="connsiteY2" fmla="*/ 234029 h 234029"/>
                <a:gd name="connsiteX3" fmla="*/ 0 w 72770"/>
                <a:gd name="connsiteY3" fmla="*/ 234029 h 23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770" h="234029">
                  <a:moveTo>
                    <a:pt x="0" y="0"/>
                  </a:moveTo>
                  <a:lnTo>
                    <a:pt x="72771" y="0"/>
                  </a:lnTo>
                  <a:lnTo>
                    <a:pt x="72771" y="234029"/>
                  </a:lnTo>
                  <a:lnTo>
                    <a:pt x="0" y="23402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E2643B9D-593C-28B6-33C7-94AC849E27E6}"/>
                </a:ext>
              </a:extLst>
            </p:cNvPr>
            <p:cNvSpPr/>
            <p:nvPr userDrawn="1"/>
          </p:nvSpPr>
          <p:spPr>
            <a:xfrm>
              <a:off x="2616371" y="1887316"/>
              <a:ext cx="172539" cy="172930"/>
            </a:xfrm>
            <a:custGeom>
              <a:avLst/>
              <a:gdLst>
                <a:gd name="connsiteX0" fmla="*/ 42100 w 84200"/>
                <a:gd name="connsiteY0" fmla="*/ 0 h 84391"/>
                <a:gd name="connsiteX1" fmla="*/ 0 w 84200"/>
                <a:gd name="connsiteY1" fmla="*/ 42196 h 84391"/>
                <a:gd name="connsiteX2" fmla="*/ 42100 w 84200"/>
                <a:gd name="connsiteY2" fmla="*/ 84392 h 84391"/>
                <a:gd name="connsiteX3" fmla="*/ 84201 w 84200"/>
                <a:gd name="connsiteY3" fmla="*/ 42196 h 84391"/>
                <a:gd name="connsiteX4" fmla="*/ 42100 w 84200"/>
                <a:gd name="connsiteY4" fmla="*/ 0 h 8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200" h="84391">
                  <a:moveTo>
                    <a:pt x="42100" y="0"/>
                  </a:moveTo>
                  <a:cubicBezTo>
                    <a:pt x="18764" y="0"/>
                    <a:pt x="0" y="18860"/>
                    <a:pt x="0" y="42196"/>
                  </a:cubicBezTo>
                  <a:cubicBezTo>
                    <a:pt x="0" y="65532"/>
                    <a:pt x="18859" y="84392"/>
                    <a:pt x="42100" y="84392"/>
                  </a:cubicBezTo>
                  <a:cubicBezTo>
                    <a:pt x="65342" y="84392"/>
                    <a:pt x="84201" y="65532"/>
                    <a:pt x="84201" y="42196"/>
                  </a:cubicBezTo>
                  <a:cubicBezTo>
                    <a:pt x="84201" y="18860"/>
                    <a:pt x="65342" y="0"/>
                    <a:pt x="4210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DA44CA4D-A7B1-8C2B-5E9A-F02818DF16DD}"/>
                </a:ext>
              </a:extLst>
            </p:cNvPr>
            <p:cNvSpPr/>
            <p:nvPr userDrawn="1"/>
          </p:nvSpPr>
          <p:spPr>
            <a:xfrm>
              <a:off x="2870888" y="2113727"/>
              <a:ext cx="464728" cy="491467"/>
            </a:xfrm>
            <a:custGeom>
              <a:avLst/>
              <a:gdLst>
                <a:gd name="connsiteX0" fmla="*/ 139446 w 226790"/>
                <a:gd name="connsiteY0" fmla="*/ 0 h 239839"/>
                <a:gd name="connsiteX1" fmla="*/ 70675 w 226790"/>
                <a:gd name="connsiteY1" fmla="*/ 37814 h 239839"/>
                <a:gd name="connsiteX2" fmla="*/ 69723 w 226790"/>
                <a:gd name="connsiteY2" fmla="*/ 37814 h 239839"/>
                <a:gd name="connsiteX3" fmla="*/ 69723 w 226790"/>
                <a:gd name="connsiteY3" fmla="*/ 5810 h 239839"/>
                <a:gd name="connsiteX4" fmla="*/ 0 w 226790"/>
                <a:gd name="connsiteY4" fmla="*/ 5810 h 239839"/>
                <a:gd name="connsiteX5" fmla="*/ 0 w 226790"/>
                <a:gd name="connsiteY5" fmla="*/ 239839 h 239839"/>
                <a:gd name="connsiteX6" fmla="*/ 72676 w 226790"/>
                <a:gd name="connsiteY6" fmla="*/ 239839 h 239839"/>
                <a:gd name="connsiteX7" fmla="*/ 72676 w 226790"/>
                <a:gd name="connsiteY7" fmla="*/ 124111 h 239839"/>
                <a:gd name="connsiteX8" fmla="*/ 116300 w 226790"/>
                <a:gd name="connsiteY8" fmla="*/ 64008 h 239839"/>
                <a:gd name="connsiteX9" fmla="*/ 154115 w 226790"/>
                <a:gd name="connsiteY9" fmla="*/ 126016 h 239839"/>
                <a:gd name="connsiteX10" fmla="*/ 154115 w 226790"/>
                <a:gd name="connsiteY10" fmla="*/ 239839 h 239839"/>
                <a:gd name="connsiteX11" fmla="*/ 226790 w 226790"/>
                <a:gd name="connsiteY11" fmla="*/ 239839 h 239839"/>
                <a:gd name="connsiteX12" fmla="*/ 226790 w 226790"/>
                <a:gd name="connsiteY12" fmla="*/ 111538 h 239839"/>
                <a:gd name="connsiteX13" fmla="*/ 139541 w 226790"/>
                <a:gd name="connsiteY13" fmla="*/ 95 h 23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6790" h="239839">
                  <a:moveTo>
                    <a:pt x="139446" y="0"/>
                  </a:moveTo>
                  <a:cubicBezTo>
                    <a:pt x="104108" y="0"/>
                    <a:pt x="80391" y="19431"/>
                    <a:pt x="70675" y="37814"/>
                  </a:cubicBezTo>
                  <a:lnTo>
                    <a:pt x="69723" y="37814"/>
                  </a:lnTo>
                  <a:lnTo>
                    <a:pt x="69723" y="5810"/>
                  </a:lnTo>
                  <a:lnTo>
                    <a:pt x="0" y="5810"/>
                  </a:lnTo>
                  <a:lnTo>
                    <a:pt x="0" y="239839"/>
                  </a:lnTo>
                  <a:lnTo>
                    <a:pt x="72676" y="239839"/>
                  </a:lnTo>
                  <a:lnTo>
                    <a:pt x="72676" y="124111"/>
                  </a:lnTo>
                  <a:cubicBezTo>
                    <a:pt x="72676" y="93631"/>
                    <a:pt x="78486" y="64008"/>
                    <a:pt x="116300" y="64008"/>
                  </a:cubicBezTo>
                  <a:cubicBezTo>
                    <a:pt x="154115" y="64008"/>
                    <a:pt x="154115" y="98869"/>
                    <a:pt x="154115" y="126016"/>
                  </a:cubicBezTo>
                  <a:lnTo>
                    <a:pt x="154115" y="239839"/>
                  </a:lnTo>
                  <a:lnTo>
                    <a:pt x="226790" y="239839"/>
                  </a:lnTo>
                  <a:lnTo>
                    <a:pt x="226790" y="111538"/>
                  </a:lnTo>
                  <a:cubicBezTo>
                    <a:pt x="226790" y="48577"/>
                    <a:pt x="213170" y="95"/>
                    <a:pt x="139541" y="9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D7235AA9-6C56-4AF4-5D5D-249E43C4A4B9}"/>
                </a:ext>
              </a:extLst>
            </p:cNvPr>
            <p:cNvSpPr/>
            <p:nvPr userDrawn="1"/>
          </p:nvSpPr>
          <p:spPr>
            <a:xfrm>
              <a:off x="8639104" y="1690572"/>
              <a:ext cx="1113317" cy="1113318"/>
            </a:xfrm>
            <a:custGeom>
              <a:avLst/>
              <a:gdLst>
                <a:gd name="connsiteX0" fmla="*/ 0 w 543305"/>
                <a:gd name="connsiteY0" fmla="*/ 0 h 543306"/>
                <a:gd name="connsiteX1" fmla="*/ 543306 w 543305"/>
                <a:gd name="connsiteY1" fmla="*/ 0 h 543306"/>
                <a:gd name="connsiteX2" fmla="*/ 543306 w 543305"/>
                <a:gd name="connsiteY2" fmla="*/ 543306 h 543306"/>
                <a:gd name="connsiteX3" fmla="*/ 0 w 543305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79F594E5-39F7-5122-ACD7-B01BB6AD6085}"/>
                </a:ext>
              </a:extLst>
            </p:cNvPr>
            <p:cNvSpPr/>
            <p:nvPr userDrawn="1"/>
          </p:nvSpPr>
          <p:spPr>
            <a:xfrm>
              <a:off x="9250999" y="2079375"/>
              <a:ext cx="335713" cy="335714"/>
            </a:xfrm>
            <a:custGeom>
              <a:avLst/>
              <a:gdLst>
                <a:gd name="connsiteX0" fmla="*/ 81915 w 163830"/>
                <a:gd name="connsiteY0" fmla="*/ 0 h 163830"/>
                <a:gd name="connsiteX1" fmla="*/ 0 w 163830"/>
                <a:gd name="connsiteY1" fmla="*/ 81915 h 163830"/>
                <a:gd name="connsiteX2" fmla="*/ 81915 w 163830"/>
                <a:gd name="connsiteY2" fmla="*/ 163830 h 163830"/>
                <a:gd name="connsiteX3" fmla="*/ 163830 w 163830"/>
                <a:gd name="connsiteY3" fmla="*/ 81915 h 163830"/>
                <a:gd name="connsiteX4" fmla="*/ 81915 w 163830"/>
                <a:gd name="connsiteY4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30">
                  <a:moveTo>
                    <a:pt x="81915" y="0"/>
                  </a:moveTo>
                  <a:cubicBezTo>
                    <a:pt x="36672" y="0"/>
                    <a:pt x="0" y="36671"/>
                    <a:pt x="0" y="81915"/>
                  </a:cubicBezTo>
                  <a:cubicBezTo>
                    <a:pt x="0" y="127159"/>
                    <a:pt x="36672" y="163830"/>
                    <a:pt x="81915" y="163830"/>
                  </a:cubicBezTo>
                  <a:cubicBezTo>
                    <a:pt x="127159" y="163830"/>
                    <a:pt x="163830" y="127159"/>
                    <a:pt x="163830" y="81915"/>
                  </a:cubicBezTo>
                  <a:cubicBezTo>
                    <a:pt x="163830" y="36671"/>
                    <a:pt x="127159" y="0"/>
                    <a:pt x="8191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9221A9C7-C6AD-0626-16DC-BE6C6F74C19B}"/>
                </a:ext>
              </a:extLst>
            </p:cNvPr>
            <p:cNvSpPr/>
            <p:nvPr userDrawn="1"/>
          </p:nvSpPr>
          <p:spPr>
            <a:xfrm>
              <a:off x="8804617" y="2079375"/>
              <a:ext cx="335713" cy="335711"/>
            </a:xfrm>
            <a:custGeom>
              <a:avLst/>
              <a:gdLst>
                <a:gd name="connsiteX0" fmla="*/ 163830 w 163830"/>
                <a:gd name="connsiteY0" fmla="*/ 81915 h 163829"/>
                <a:gd name="connsiteX1" fmla="*/ 81915 w 163830"/>
                <a:gd name="connsiteY1" fmla="*/ 163830 h 163829"/>
                <a:gd name="connsiteX2" fmla="*/ 1 w 163830"/>
                <a:gd name="connsiteY2" fmla="*/ 81915 h 163829"/>
                <a:gd name="connsiteX3" fmla="*/ 81915 w 163830"/>
                <a:gd name="connsiteY3" fmla="*/ 0 h 163829"/>
                <a:gd name="connsiteX4" fmla="*/ 163830 w 163830"/>
                <a:gd name="connsiteY4" fmla="*/ 81915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29">
                  <a:moveTo>
                    <a:pt x="163830" y="81915"/>
                  </a:moveTo>
                  <a:cubicBezTo>
                    <a:pt x="163830" y="127155"/>
                    <a:pt x="127156" y="163830"/>
                    <a:pt x="81915" y="163830"/>
                  </a:cubicBezTo>
                  <a:cubicBezTo>
                    <a:pt x="36675" y="163830"/>
                    <a:pt x="1" y="127155"/>
                    <a:pt x="1" y="81915"/>
                  </a:cubicBezTo>
                  <a:cubicBezTo>
                    <a:pt x="1" y="36675"/>
                    <a:pt x="36675" y="0"/>
                    <a:pt x="81915" y="0"/>
                  </a:cubicBezTo>
                  <a:cubicBezTo>
                    <a:pt x="127156" y="0"/>
                    <a:pt x="163830" y="36675"/>
                    <a:pt x="163830" y="8191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2857E51B-0F39-5587-5067-B466AAFF56CC}"/>
                </a:ext>
              </a:extLst>
            </p:cNvPr>
            <p:cNvSpPr/>
            <p:nvPr userDrawn="1"/>
          </p:nvSpPr>
          <p:spPr>
            <a:xfrm>
              <a:off x="3663327" y="1692523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B9A5378C-3AD2-2975-4FF4-12CED3D169DD}"/>
                </a:ext>
              </a:extLst>
            </p:cNvPr>
            <p:cNvSpPr/>
            <p:nvPr userDrawn="1"/>
          </p:nvSpPr>
          <p:spPr>
            <a:xfrm>
              <a:off x="3867878" y="1889462"/>
              <a:ext cx="703825" cy="719246"/>
            </a:xfrm>
            <a:custGeom>
              <a:avLst/>
              <a:gdLst>
                <a:gd name="connsiteX0" fmla="*/ 204406 w 343471"/>
                <a:gd name="connsiteY0" fmla="*/ 148685 h 350996"/>
                <a:gd name="connsiteX1" fmla="*/ 332327 w 343471"/>
                <a:gd name="connsiteY1" fmla="*/ 0 h 350996"/>
                <a:gd name="connsiteX2" fmla="*/ 302038 w 343471"/>
                <a:gd name="connsiteY2" fmla="*/ 0 h 350996"/>
                <a:gd name="connsiteX3" fmla="*/ 190976 w 343471"/>
                <a:gd name="connsiteY3" fmla="*/ 129064 h 350996"/>
                <a:gd name="connsiteX4" fmla="*/ 102298 w 343471"/>
                <a:gd name="connsiteY4" fmla="*/ 0 h 350996"/>
                <a:gd name="connsiteX5" fmla="*/ 0 w 343471"/>
                <a:gd name="connsiteY5" fmla="*/ 0 h 350996"/>
                <a:gd name="connsiteX6" fmla="*/ 134112 w 343471"/>
                <a:gd name="connsiteY6" fmla="*/ 195167 h 350996"/>
                <a:gd name="connsiteX7" fmla="*/ 0 w 343471"/>
                <a:gd name="connsiteY7" fmla="*/ 350996 h 350996"/>
                <a:gd name="connsiteX8" fmla="*/ 30289 w 343471"/>
                <a:gd name="connsiteY8" fmla="*/ 350996 h 350996"/>
                <a:gd name="connsiteX9" fmla="*/ 147542 w 343471"/>
                <a:gd name="connsiteY9" fmla="*/ 214694 h 350996"/>
                <a:gd name="connsiteX10" fmla="*/ 241173 w 343471"/>
                <a:gd name="connsiteY10" fmla="*/ 350996 h 350996"/>
                <a:gd name="connsiteX11" fmla="*/ 343471 w 343471"/>
                <a:gd name="connsiteY11" fmla="*/ 350996 h 350996"/>
                <a:gd name="connsiteX12" fmla="*/ 204406 w 343471"/>
                <a:gd name="connsiteY12" fmla="*/ 148590 h 350996"/>
                <a:gd name="connsiteX13" fmla="*/ 204406 w 343471"/>
                <a:gd name="connsiteY13" fmla="*/ 148590 h 350996"/>
                <a:gd name="connsiteX14" fmla="*/ 162973 w 343471"/>
                <a:gd name="connsiteY14" fmla="*/ 196882 h 350996"/>
                <a:gd name="connsiteX15" fmla="*/ 149352 w 343471"/>
                <a:gd name="connsiteY15" fmla="*/ 177451 h 350996"/>
                <a:gd name="connsiteX16" fmla="*/ 41243 w 343471"/>
                <a:gd name="connsiteY16" fmla="*/ 22765 h 350996"/>
                <a:gd name="connsiteX17" fmla="*/ 87821 w 343471"/>
                <a:gd name="connsiteY17" fmla="*/ 22765 h 350996"/>
                <a:gd name="connsiteX18" fmla="*/ 175070 w 343471"/>
                <a:gd name="connsiteY18" fmla="*/ 147542 h 350996"/>
                <a:gd name="connsiteX19" fmla="*/ 188690 w 343471"/>
                <a:gd name="connsiteY19" fmla="*/ 166973 h 350996"/>
                <a:gd name="connsiteX20" fmla="*/ 302133 w 343471"/>
                <a:gd name="connsiteY20" fmla="*/ 329184 h 350996"/>
                <a:gd name="connsiteX21" fmla="*/ 255556 w 343471"/>
                <a:gd name="connsiteY21" fmla="*/ 329184 h 350996"/>
                <a:gd name="connsiteX22" fmla="*/ 162973 w 343471"/>
                <a:gd name="connsiteY22" fmla="*/ 196787 h 350996"/>
                <a:gd name="connsiteX23" fmla="*/ 162973 w 343471"/>
                <a:gd name="connsiteY23" fmla="*/ 196787 h 350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3471" h="350996">
                  <a:moveTo>
                    <a:pt x="204406" y="148685"/>
                  </a:moveTo>
                  <a:lnTo>
                    <a:pt x="332327" y="0"/>
                  </a:lnTo>
                  <a:lnTo>
                    <a:pt x="302038" y="0"/>
                  </a:lnTo>
                  <a:lnTo>
                    <a:pt x="190976" y="129064"/>
                  </a:lnTo>
                  <a:lnTo>
                    <a:pt x="102298" y="0"/>
                  </a:lnTo>
                  <a:lnTo>
                    <a:pt x="0" y="0"/>
                  </a:lnTo>
                  <a:lnTo>
                    <a:pt x="134112" y="195167"/>
                  </a:lnTo>
                  <a:lnTo>
                    <a:pt x="0" y="350996"/>
                  </a:lnTo>
                  <a:lnTo>
                    <a:pt x="30289" y="350996"/>
                  </a:lnTo>
                  <a:lnTo>
                    <a:pt x="147542" y="214694"/>
                  </a:lnTo>
                  <a:lnTo>
                    <a:pt x="241173" y="350996"/>
                  </a:lnTo>
                  <a:lnTo>
                    <a:pt x="343471" y="350996"/>
                  </a:lnTo>
                  <a:lnTo>
                    <a:pt x="204406" y="148590"/>
                  </a:lnTo>
                  <a:lnTo>
                    <a:pt x="204406" y="148590"/>
                  </a:lnTo>
                  <a:close/>
                  <a:moveTo>
                    <a:pt x="162973" y="196882"/>
                  </a:moveTo>
                  <a:lnTo>
                    <a:pt x="149352" y="177451"/>
                  </a:lnTo>
                  <a:lnTo>
                    <a:pt x="41243" y="22765"/>
                  </a:lnTo>
                  <a:lnTo>
                    <a:pt x="87821" y="22765"/>
                  </a:lnTo>
                  <a:lnTo>
                    <a:pt x="175070" y="147542"/>
                  </a:lnTo>
                  <a:lnTo>
                    <a:pt x="188690" y="166973"/>
                  </a:lnTo>
                  <a:lnTo>
                    <a:pt x="302133" y="329184"/>
                  </a:lnTo>
                  <a:lnTo>
                    <a:pt x="255556" y="329184"/>
                  </a:lnTo>
                  <a:lnTo>
                    <a:pt x="162973" y="196787"/>
                  </a:lnTo>
                  <a:lnTo>
                    <a:pt x="162973" y="19678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248517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-3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285">
            <a:extLst>
              <a:ext uri="{FF2B5EF4-FFF2-40B4-BE49-F238E27FC236}">
                <a16:creationId xmlns:a16="http://schemas.microsoft.com/office/drawing/2014/main" id="{33C27B49-A27E-0D8E-47DA-07C46ED6F8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886397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One-sentence headline stating the main takeaway message </a:t>
            </a:r>
            <a:br>
              <a:rPr lang="en-US"/>
            </a:br>
            <a:r>
              <a:rPr lang="en-US"/>
              <a:t>for the slide; no longer than two lines 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90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9380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285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3238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 1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380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 2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6285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 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3DBEFAA-B830-33A8-15F4-54C28334883F}"/>
              </a:ext>
            </a:extLst>
          </p:cNvPr>
          <p:cNvGrpSpPr/>
          <p:nvPr userDrawn="1"/>
        </p:nvGrpSpPr>
        <p:grpSpPr>
          <a:xfrm>
            <a:off x="282815" y="6416676"/>
            <a:ext cx="1263510" cy="333620"/>
            <a:chOff x="282815" y="6083056"/>
            <a:chExt cx="1263510" cy="33362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AD78E5-8AB2-2A23-DCE7-0E7411B01C31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13" name="Picture 12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81798D36-9E4C-2CDB-BC61-1102E0778B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27932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xag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AAFC910-D2D4-C5E3-4A8E-DB371D1637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39371" y="-23484"/>
            <a:ext cx="6737350" cy="6865418"/>
          </a:xfrm>
          <a:custGeom>
            <a:avLst/>
            <a:gdLst>
              <a:gd name="connsiteX0" fmla="*/ 4765422 w 6737350"/>
              <a:gd name="connsiteY0" fmla="*/ 5955463 h 6865418"/>
              <a:gd name="connsiteX1" fmla="*/ 6080062 w 6737350"/>
              <a:gd name="connsiteY1" fmla="*/ 5955463 h 6865418"/>
              <a:gd name="connsiteX2" fmla="*/ 6604382 w 6737350"/>
              <a:gd name="connsiteY2" fmla="*/ 6863640 h 6865418"/>
              <a:gd name="connsiteX3" fmla="*/ 4240721 w 6737350"/>
              <a:gd name="connsiteY3" fmla="*/ 6864212 h 6865418"/>
              <a:gd name="connsiteX4" fmla="*/ 2712846 w 6737350"/>
              <a:gd name="connsiteY4" fmla="*/ 4762425 h 6865418"/>
              <a:gd name="connsiteX5" fmla="*/ 4027487 w 6737350"/>
              <a:gd name="connsiteY5" fmla="*/ 4762425 h 6865418"/>
              <a:gd name="connsiteX6" fmla="*/ 4684776 w 6737350"/>
              <a:gd name="connsiteY6" fmla="*/ 5900917 h 6865418"/>
              <a:gd name="connsiteX7" fmla="*/ 4128579 w 6737350"/>
              <a:gd name="connsiteY7" fmla="*/ 6864339 h 6865418"/>
              <a:gd name="connsiteX8" fmla="*/ 2612326 w 6737350"/>
              <a:gd name="connsiteY8" fmla="*/ 6865418 h 6865418"/>
              <a:gd name="connsiteX9" fmla="*/ 2055495 w 6737350"/>
              <a:gd name="connsiteY9" fmla="*/ 5900917 h 6865418"/>
              <a:gd name="connsiteX10" fmla="*/ 4765421 w 6737350"/>
              <a:gd name="connsiteY10" fmla="*/ 3584563 h 6865418"/>
              <a:gd name="connsiteX11" fmla="*/ 6080061 w 6737350"/>
              <a:gd name="connsiteY11" fmla="*/ 3584563 h 6865418"/>
              <a:gd name="connsiteX12" fmla="*/ 6737350 w 6737350"/>
              <a:gd name="connsiteY12" fmla="*/ 4723055 h 6865418"/>
              <a:gd name="connsiteX13" fmla="*/ 6080061 w 6737350"/>
              <a:gd name="connsiteY13" fmla="*/ 5861546 h 6865418"/>
              <a:gd name="connsiteX14" fmla="*/ 4765421 w 6737350"/>
              <a:gd name="connsiteY14" fmla="*/ 5861546 h 6865418"/>
              <a:gd name="connsiteX15" fmla="*/ 4108069 w 6737350"/>
              <a:gd name="connsiteY15" fmla="*/ 4723055 h 6865418"/>
              <a:gd name="connsiteX16" fmla="*/ 2712846 w 6737350"/>
              <a:gd name="connsiteY16" fmla="*/ 2395463 h 6865418"/>
              <a:gd name="connsiteX17" fmla="*/ 4027487 w 6737350"/>
              <a:gd name="connsiteY17" fmla="*/ 2395463 h 6865418"/>
              <a:gd name="connsiteX18" fmla="*/ 4684776 w 6737350"/>
              <a:gd name="connsiteY18" fmla="*/ 3533955 h 6865418"/>
              <a:gd name="connsiteX19" fmla="*/ 4027487 w 6737350"/>
              <a:gd name="connsiteY19" fmla="*/ 4672446 h 6865418"/>
              <a:gd name="connsiteX20" fmla="*/ 2712846 w 6737350"/>
              <a:gd name="connsiteY20" fmla="*/ 4672446 h 6865418"/>
              <a:gd name="connsiteX21" fmla="*/ 2055495 w 6737350"/>
              <a:gd name="connsiteY21" fmla="*/ 3533955 h 6865418"/>
              <a:gd name="connsiteX22" fmla="*/ 657289 w 6737350"/>
              <a:gd name="connsiteY22" fmla="*/ 1217538 h 6865418"/>
              <a:gd name="connsiteX23" fmla="*/ 1971929 w 6737350"/>
              <a:gd name="connsiteY23" fmla="*/ 1217538 h 6865418"/>
              <a:gd name="connsiteX24" fmla="*/ 2629281 w 6737350"/>
              <a:gd name="connsiteY24" fmla="*/ 2356092 h 6865418"/>
              <a:gd name="connsiteX25" fmla="*/ 1971929 w 6737350"/>
              <a:gd name="connsiteY25" fmla="*/ 3494584 h 6865418"/>
              <a:gd name="connsiteX26" fmla="*/ 657289 w 6737350"/>
              <a:gd name="connsiteY26" fmla="*/ 3494584 h 6865418"/>
              <a:gd name="connsiteX27" fmla="*/ 0 w 6737350"/>
              <a:gd name="connsiteY27" fmla="*/ 2356092 h 6865418"/>
              <a:gd name="connsiteX28" fmla="*/ 4765421 w 6737350"/>
              <a:gd name="connsiteY28" fmla="*/ 1217537 h 6865418"/>
              <a:gd name="connsiteX29" fmla="*/ 6080061 w 6737350"/>
              <a:gd name="connsiteY29" fmla="*/ 1217537 h 6865418"/>
              <a:gd name="connsiteX30" fmla="*/ 6737350 w 6737350"/>
              <a:gd name="connsiteY30" fmla="*/ 2356092 h 6865418"/>
              <a:gd name="connsiteX31" fmla="*/ 6080061 w 6737350"/>
              <a:gd name="connsiteY31" fmla="*/ 3494584 h 6865418"/>
              <a:gd name="connsiteX32" fmla="*/ 4765421 w 6737350"/>
              <a:gd name="connsiteY32" fmla="*/ 3494584 h 6865418"/>
              <a:gd name="connsiteX33" fmla="*/ 4108069 w 6737350"/>
              <a:gd name="connsiteY33" fmla="*/ 2356092 h 6865418"/>
              <a:gd name="connsiteX34" fmla="*/ 2712846 w 6737350"/>
              <a:gd name="connsiteY34" fmla="*/ 39549 h 6865418"/>
              <a:gd name="connsiteX35" fmla="*/ 4027487 w 6737350"/>
              <a:gd name="connsiteY35" fmla="*/ 39549 h 6865418"/>
              <a:gd name="connsiteX36" fmla="*/ 4684776 w 6737350"/>
              <a:gd name="connsiteY36" fmla="*/ 1178041 h 6865418"/>
              <a:gd name="connsiteX37" fmla="*/ 4027487 w 6737350"/>
              <a:gd name="connsiteY37" fmla="*/ 2316532 h 6865418"/>
              <a:gd name="connsiteX38" fmla="*/ 2712846 w 6737350"/>
              <a:gd name="connsiteY38" fmla="*/ 2316532 h 6865418"/>
              <a:gd name="connsiteX39" fmla="*/ 2055495 w 6737350"/>
              <a:gd name="connsiteY39" fmla="*/ 1178041 h 6865418"/>
              <a:gd name="connsiteX40" fmla="*/ 13492 w 6737350"/>
              <a:gd name="connsiteY40" fmla="*/ 0 h 6865418"/>
              <a:gd name="connsiteX41" fmla="*/ 2631396 w 6737350"/>
              <a:gd name="connsiteY41" fmla="*/ 13447 h 6865418"/>
              <a:gd name="connsiteX42" fmla="*/ 1973010 w 6737350"/>
              <a:gd name="connsiteY42" fmla="*/ 1137655 h 6865418"/>
              <a:gd name="connsiteX43" fmla="*/ 658369 w 6737350"/>
              <a:gd name="connsiteY43" fmla="*/ 1137655 h 686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737350" h="6865418">
                <a:moveTo>
                  <a:pt x="4765422" y="5955463"/>
                </a:moveTo>
                <a:lnTo>
                  <a:pt x="6080062" y="5955463"/>
                </a:lnTo>
                <a:lnTo>
                  <a:pt x="6604382" y="6863640"/>
                </a:lnTo>
                <a:lnTo>
                  <a:pt x="4240721" y="6864212"/>
                </a:lnTo>
                <a:close/>
                <a:moveTo>
                  <a:pt x="2712846" y="4762425"/>
                </a:moveTo>
                <a:lnTo>
                  <a:pt x="4027487" y="4762425"/>
                </a:lnTo>
                <a:lnTo>
                  <a:pt x="4684776" y="5900917"/>
                </a:lnTo>
                <a:lnTo>
                  <a:pt x="4128579" y="6864339"/>
                </a:lnTo>
                <a:lnTo>
                  <a:pt x="2612326" y="6865418"/>
                </a:lnTo>
                <a:lnTo>
                  <a:pt x="2055495" y="5900917"/>
                </a:lnTo>
                <a:close/>
                <a:moveTo>
                  <a:pt x="4765421" y="3584563"/>
                </a:moveTo>
                <a:lnTo>
                  <a:pt x="6080061" y="3584563"/>
                </a:lnTo>
                <a:lnTo>
                  <a:pt x="6737350" y="4723055"/>
                </a:lnTo>
                <a:lnTo>
                  <a:pt x="6080061" y="5861546"/>
                </a:lnTo>
                <a:lnTo>
                  <a:pt x="4765421" y="5861546"/>
                </a:lnTo>
                <a:lnTo>
                  <a:pt x="4108069" y="4723055"/>
                </a:lnTo>
                <a:close/>
                <a:moveTo>
                  <a:pt x="2712846" y="2395463"/>
                </a:moveTo>
                <a:lnTo>
                  <a:pt x="4027487" y="2395463"/>
                </a:lnTo>
                <a:lnTo>
                  <a:pt x="4684776" y="3533955"/>
                </a:lnTo>
                <a:lnTo>
                  <a:pt x="4027487" y="4672446"/>
                </a:lnTo>
                <a:lnTo>
                  <a:pt x="2712846" y="4672446"/>
                </a:lnTo>
                <a:lnTo>
                  <a:pt x="2055495" y="3533955"/>
                </a:lnTo>
                <a:close/>
                <a:moveTo>
                  <a:pt x="657289" y="1217538"/>
                </a:moveTo>
                <a:lnTo>
                  <a:pt x="1971929" y="1217538"/>
                </a:lnTo>
                <a:lnTo>
                  <a:pt x="2629281" y="2356092"/>
                </a:lnTo>
                <a:lnTo>
                  <a:pt x="1971929" y="3494584"/>
                </a:lnTo>
                <a:lnTo>
                  <a:pt x="657289" y="3494584"/>
                </a:lnTo>
                <a:lnTo>
                  <a:pt x="0" y="2356092"/>
                </a:lnTo>
                <a:close/>
                <a:moveTo>
                  <a:pt x="4765421" y="1217537"/>
                </a:moveTo>
                <a:lnTo>
                  <a:pt x="6080061" y="1217537"/>
                </a:lnTo>
                <a:lnTo>
                  <a:pt x="6737350" y="2356092"/>
                </a:lnTo>
                <a:lnTo>
                  <a:pt x="6080061" y="3494584"/>
                </a:lnTo>
                <a:lnTo>
                  <a:pt x="4765421" y="3494584"/>
                </a:lnTo>
                <a:lnTo>
                  <a:pt x="4108069" y="2356092"/>
                </a:lnTo>
                <a:close/>
                <a:moveTo>
                  <a:pt x="2712846" y="39549"/>
                </a:moveTo>
                <a:lnTo>
                  <a:pt x="4027487" y="39549"/>
                </a:lnTo>
                <a:lnTo>
                  <a:pt x="4684776" y="1178041"/>
                </a:lnTo>
                <a:lnTo>
                  <a:pt x="4027487" y="2316532"/>
                </a:lnTo>
                <a:lnTo>
                  <a:pt x="2712846" y="2316532"/>
                </a:lnTo>
                <a:lnTo>
                  <a:pt x="2055495" y="1178041"/>
                </a:lnTo>
                <a:close/>
                <a:moveTo>
                  <a:pt x="13492" y="0"/>
                </a:moveTo>
                <a:lnTo>
                  <a:pt x="2631396" y="13447"/>
                </a:lnTo>
                <a:lnTo>
                  <a:pt x="1973010" y="1137655"/>
                </a:lnTo>
                <a:lnTo>
                  <a:pt x="658369" y="11376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4412934" cy="1772793"/>
          </a:xfrm>
        </p:spPr>
        <p:txBody>
          <a:bodyPr anchor="t" anchorCtr="0">
            <a:noAutofit/>
          </a:bodyPr>
          <a:lstStyle/>
          <a:p>
            <a:r>
              <a:rPr lang="en-US"/>
              <a:t>One-sentence headline stating the main takeaway message </a:t>
            </a:r>
            <a:br>
              <a:rPr lang="en-US"/>
            </a:br>
            <a:r>
              <a:rPr lang="en-US"/>
              <a:t>for the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3" y="2514601"/>
            <a:ext cx="4412934" cy="3756990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Supporting point 1 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35542031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OR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85">
            <a:extLst>
              <a:ext uri="{FF2B5EF4-FFF2-40B4-BE49-F238E27FC236}">
                <a16:creationId xmlns:a16="http://schemas.microsoft.com/office/drawing/2014/main" id="{89B1F087-DF83-09A8-95A1-156B3E9031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E6F3ADE-A89C-6520-CF9E-35DBBF658006}"/>
              </a:ext>
            </a:extLst>
          </p:cNvPr>
          <p:cNvGrpSpPr/>
          <p:nvPr userDrawn="1"/>
        </p:nvGrpSpPr>
        <p:grpSpPr>
          <a:xfrm>
            <a:off x="4258364" y="5999147"/>
            <a:ext cx="3675272" cy="369332"/>
            <a:chOff x="2384568" y="6390825"/>
            <a:chExt cx="3439954" cy="345685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01B8E79D-B334-5A32-32FE-8CC93A632A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24FEE0D-24E7-9F86-60D8-E8982B5DB295}"/>
                </a:ext>
              </a:extLst>
            </p:cNvPr>
            <p:cNvSpPr txBox="1"/>
            <p:nvPr userDrawn="1"/>
          </p:nvSpPr>
          <p:spPr>
            <a:xfrm>
              <a:off x="3588247" y="6390825"/>
              <a:ext cx="2236275" cy="345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E44CF28-EFDD-9EBB-061A-0E99DB9ED4B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481752" y="2771864"/>
            <a:ext cx="4977507" cy="1314272"/>
            <a:chOff x="282815" y="6083056"/>
            <a:chExt cx="1263510" cy="33362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339129E-F6BB-DFD3-FC9E-D7620CF29C51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24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24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24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12" name="Picture 11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CECD16D6-B98E-E26C-9B9A-6BBA9E0E7A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41547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4644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9B329-B538-40AA-EA84-D183A793C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A1B39E-14AD-903B-546D-4415E0E2D3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EA5DB9-C3FE-3152-7236-72E403E4E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E876C-24AA-46BC-A5E2-41D02B7DF992}" type="datetimeFigureOut">
              <a:rPr lang="en-US" smtClean="0"/>
              <a:t>4/17/2025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E77C1-765A-6D1E-3027-64A839243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383A9-68CB-D863-AF8D-107DB5961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AE318-DFAD-4E10-BFA7-C07B39A1A3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7764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99336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25B3089-0A48-0AC4-08EB-C9D35463AC28}"/>
              </a:ext>
            </a:extLst>
          </p:cNvPr>
          <p:cNvSpPr/>
          <p:nvPr userDrawn="1"/>
        </p:nvSpPr>
        <p:spPr>
          <a:xfrm>
            <a:off x="385763" y="6015038"/>
            <a:ext cx="6899620" cy="575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8CF54AA-7F0F-038A-AAAF-AD02F6AA5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896615 w 12192000"/>
              <a:gd name="connsiteY0" fmla="*/ 829307 h 6858000"/>
              <a:gd name="connsiteX1" fmla="*/ 896615 w 12192000"/>
              <a:gd name="connsiteY1" fmla="*/ 6028692 h 6858000"/>
              <a:gd name="connsiteX2" fmla="*/ 6096000 w 12192000"/>
              <a:gd name="connsiteY2" fmla="*/ 6028692 h 6858000"/>
              <a:gd name="connsiteX3" fmla="*/ 6096000 w 12192000"/>
              <a:gd name="connsiteY3" fmla="*/ 82930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896615" y="829307"/>
                </a:moveTo>
                <a:lnTo>
                  <a:pt x="896615" y="6028692"/>
                </a:lnTo>
                <a:lnTo>
                  <a:pt x="6096000" y="6028692"/>
                </a:lnTo>
                <a:lnTo>
                  <a:pt x="6096000" y="82930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2B6A4265-6FDC-7301-BD87-6CE0C2335A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450" y="2254309"/>
            <a:ext cx="4518085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3" name="Text Placeholder 1961">
            <a:extLst>
              <a:ext uri="{FF2B5EF4-FFF2-40B4-BE49-F238E27FC236}">
                <a16:creationId xmlns:a16="http://schemas.microsoft.com/office/drawing/2014/main" id="{1061D354-0A2B-B951-F1BE-22D610DF35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80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9E34D55-5962-D71E-5F14-F58404B73863}"/>
              </a:ext>
            </a:extLst>
          </p:cNvPr>
          <p:cNvGrpSpPr/>
          <p:nvPr userDrawn="1"/>
        </p:nvGrpSpPr>
        <p:grpSpPr>
          <a:xfrm>
            <a:off x="1168862" y="5406470"/>
            <a:ext cx="4834263" cy="369332"/>
            <a:chOff x="1168862" y="5508070"/>
            <a:chExt cx="4834263" cy="369332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D4967025-85C6-1E53-9051-CBBA63AE1D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168862" y="5508070"/>
              <a:ext cx="1311127" cy="31621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432B67B-E65C-8C4D-ECEE-0E0F031F2333}"/>
                </a:ext>
              </a:extLst>
            </p:cNvPr>
            <p:cNvSpPr txBox="1"/>
            <p:nvPr userDrawn="1"/>
          </p:nvSpPr>
          <p:spPr>
            <a:xfrm>
              <a:off x="2561071" y="5508070"/>
              <a:ext cx="3442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sp>
        <p:nvSpPr>
          <p:cNvPr id="7" name="Text Placeholder 1963">
            <a:extLst>
              <a:ext uri="{FF2B5EF4-FFF2-40B4-BE49-F238E27FC236}">
                <a16:creationId xmlns:a16="http://schemas.microsoft.com/office/drawing/2014/main" id="{3B1CF4E8-BDC8-B225-DB1D-63D508EC38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7">
            <a:extLst>
              <a:ext uri="{FF2B5EF4-FFF2-40B4-BE49-F238E27FC236}">
                <a16:creationId xmlns:a16="http://schemas.microsoft.com/office/drawing/2014/main" id="{67FCB669-B9C0-1E9C-516B-D8A804C4C36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A6F6DA4-481A-E606-D7BA-9C2165FE3E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8004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300" b="1" spc="3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17B51F-DF85-E9E0-712B-297B83E802F9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74748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A50A58-0CD8-C605-A6F9-463F45206DB7}"/>
              </a:ext>
            </a:extLst>
          </p:cNvPr>
          <p:cNvGrpSpPr/>
          <p:nvPr userDrawn="1"/>
        </p:nvGrpSpPr>
        <p:grpSpPr>
          <a:xfrm>
            <a:off x="1199501" y="1119898"/>
            <a:ext cx="1876922" cy="494292"/>
            <a:chOff x="1199501" y="1119898"/>
            <a:chExt cx="1876922" cy="494292"/>
          </a:xfrm>
        </p:grpSpPr>
        <p:pic>
          <p:nvPicPr>
            <p:cNvPr id="4" name="Picture 3" descr="A green text on a black background&#10;&#10;Description automatically generated">
              <a:extLst>
                <a:ext uri="{FF2B5EF4-FFF2-40B4-BE49-F238E27FC236}">
                  <a16:creationId xmlns:a16="http://schemas.microsoft.com/office/drawing/2014/main" id="{DF1AF18E-6297-96B7-1775-A45FDB4F72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 l="1" r="32977"/>
            <a:stretch/>
          </p:blipFill>
          <p:spPr>
            <a:xfrm>
              <a:off x="1199501" y="1119898"/>
              <a:ext cx="1822059" cy="494292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3494451-3E8B-D9F1-9179-B0DF086055E4}"/>
                </a:ext>
              </a:extLst>
            </p:cNvPr>
            <p:cNvSpPr/>
            <p:nvPr userDrawn="1"/>
          </p:nvSpPr>
          <p:spPr>
            <a:xfrm>
              <a:off x="3058135" y="1150204"/>
              <a:ext cx="18288" cy="42976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SECOND</a:t>
              </a:r>
            </a:p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TARGET</a:t>
              </a:r>
            </a:p>
            <a:p>
              <a:pPr algn="l"/>
              <a:r>
                <a:rPr lang="en-US" sz="950" b="0" dirty="0">
                  <a:solidFill>
                    <a:schemeClr val="bg2">
                      <a:lumMod val="50000"/>
                    </a:schemeClr>
                  </a:solidFill>
                </a:rPr>
                <a:t>  STATION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0304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285">
            <a:extLst>
              <a:ext uri="{FF2B5EF4-FFF2-40B4-BE49-F238E27FC236}">
                <a16:creationId xmlns:a16="http://schemas.microsoft.com/office/drawing/2014/main" id="{B10B79AB-DA35-C9D9-2529-6A8AA0E502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1566" r="18851"/>
          <a:stretch/>
        </p:blipFill>
        <p:spPr>
          <a:xfrm rot="10800000">
            <a:off x="-1" y="0"/>
            <a:ext cx="60452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29654C-4DCE-CBB4-4BA7-74D0EC3EB963}"/>
              </a:ext>
            </a:extLst>
          </p:cNvPr>
          <p:cNvGrpSpPr/>
          <p:nvPr userDrawn="1"/>
        </p:nvGrpSpPr>
        <p:grpSpPr>
          <a:xfrm>
            <a:off x="897656" y="6161203"/>
            <a:ext cx="4842685" cy="429764"/>
            <a:chOff x="2384568" y="6419574"/>
            <a:chExt cx="4161723" cy="369332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1E739D28-04EF-E5F5-AE3E-05983A573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A706AB-C5B5-40F2-B756-AD0F7D731AE5}"/>
                </a:ext>
              </a:extLst>
            </p:cNvPr>
            <p:cNvSpPr txBox="1"/>
            <p:nvPr userDrawn="1"/>
          </p:nvSpPr>
          <p:spPr>
            <a:xfrm>
              <a:off x="3588247" y="6419574"/>
              <a:ext cx="2958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45200" y="0"/>
            <a:ext cx="6146800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D457CE1-09B4-F27E-C27F-4E07AB0882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08286" y="733038"/>
            <a:ext cx="1874859" cy="495042"/>
            <a:chOff x="282815" y="6083056"/>
            <a:chExt cx="1263510" cy="33362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12C64D7-B503-AB6C-4522-73C13D5E355A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9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9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9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6" name="Picture 5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FCEC8B0D-AA5A-86D1-4076-7125ED02B9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013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FE843FE-B2D6-28A8-6229-2F4F14E7EA05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5609063 w 12192000"/>
              <a:gd name="connsiteY5" fmla="*/ 1505414 h 6858000"/>
              <a:gd name="connsiteX6" fmla="*/ 5609063 w 12192000"/>
              <a:gd name="connsiteY6" fmla="*/ 5352586 h 6858000"/>
              <a:gd name="connsiteX7" fmla="*/ 11452302 w 12192000"/>
              <a:gd name="connsiteY7" fmla="*/ 5352586 h 6858000"/>
              <a:gd name="connsiteX8" fmla="*/ 11452302 w 12192000"/>
              <a:gd name="connsiteY8" fmla="*/ 1505414 h 6858000"/>
              <a:gd name="connsiteX9" fmla="*/ 5609063 w 12192000"/>
              <a:gd name="connsiteY9" fmla="*/ 150541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5609063" y="1505414"/>
                </a:moveTo>
                <a:lnTo>
                  <a:pt x="5609063" y="5352586"/>
                </a:lnTo>
                <a:lnTo>
                  <a:pt x="11452302" y="5352586"/>
                </a:lnTo>
                <a:lnTo>
                  <a:pt x="11452302" y="1505414"/>
                </a:lnTo>
                <a:lnTo>
                  <a:pt x="5609063" y="1505414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29654C-4DCE-CBB4-4BA7-74D0EC3EB963}"/>
              </a:ext>
            </a:extLst>
          </p:cNvPr>
          <p:cNvGrpSpPr/>
          <p:nvPr userDrawn="1"/>
        </p:nvGrpSpPr>
        <p:grpSpPr>
          <a:xfrm>
            <a:off x="897656" y="6161203"/>
            <a:ext cx="4842685" cy="429764"/>
            <a:chOff x="2384568" y="6419574"/>
            <a:chExt cx="4161723" cy="369332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1E739D28-04EF-E5F5-AE3E-05983A573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A706AB-C5B5-40F2-B756-AD0F7D731AE5}"/>
                </a:ext>
              </a:extLst>
            </p:cNvPr>
            <p:cNvSpPr txBox="1"/>
            <p:nvPr userDrawn="1"/>
          </p:nvSpPr>
          <p:spPr>
            <a:xfrm>
              <a:off x="3588247" y="6419574"/>
              <a:ext cx="2958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09063" y="1516565"/>
            <a:ext cx="5843239" cy="3836021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B8F149-EAF3-7014-F7A1-E590DEFE56D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08286" y="733038"/>
            <a:ext cx="1874859" cy="495042"/>
            <a:chOff x="282815" y="6083056"/>
            <a:chExt cx="1263510" cy="33362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0A97EBC-2F35-BB23-66C0-926B9B8A6B57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9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9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9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7" name="Picture 6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2E48B2EA-4DA8-1466-7DCF-6D32C78C03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8814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A0731A8F-A5F9-DD23-C897-CABCBA301C32}"/>
              </a:ext>
            </a:extLst>
          </p:cNvPr>
          <p:cNvSpPr/>
          <p:nvPr userDrawn="1"/>
        </p:nvSpPr>
        <p:spPr>
          <a:xfrm>
            <a:off x="0" y="2874040"/>
            <a:ext cx="12192000" cy="3983959"/>
          </a:xfrm>
          <a:custGeom>
            <a:avLst/>
            <a:gdLst>
              <a:gd name="connsiteX0" fmla="*/ 0 w 12192000"/>
              <a:gd name="connsiteY0" fmla="*/ 0 h 3728466"/>
              <a:gd name="connsiteX1" fmla="*/ 12192000 w 12192000"/>
              <a:gd name="connsiteY1" fmla="*/ 0 h 3728466"/>
              <a:gd name="connsiteX2" fmla="*/ 12192000 w 12192000"/>
              <a:gd name="connsiteY2" fmla="*/ 3728466 h 3728466"/>
              <a:gd name="connsiteX3" fmla="*/ 0 w 12192000"/>
              <a:gd name="connsiteY3" fmla="*/ 3728466 h 372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28466">
                <a:moveTo>
                  <a:pt x="0" y="0"/>
                </a:moveTo>
                <a:lnTo>
                  <a:pt x="12192000" y="0"/>
                </a:lnTo>
                <a:lnTo>
                  <a:pt x="12192000" y="3728466"/>
                </a:lnTo>
                <a:lnTo>
                  <a:pt x="0" y="3728466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61" name="Picture Placeholder 360">
            <a:extLst>
              <a:ext uri="{FF2B5EF4-FFF2-40B4-BE49-F238E27FC236}">
                <a16:creationId xmlns:a16="http://schemas.microsoft.com/office/drawing/2014/main" id="{BDA3E75D-82B9-D08B-2F03-A683518AC7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2896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62" name="Picture Placeholder 360">
            <a:extLst>
              <a:ext uri="{FF2B5EF4-FFF2-40B4-BE49-F238E27FC236}">
                <a16:creationId xmlns:a16="http://schemas.microsoft.com/office/drawing/2014/main" id="{B61B4DFE-D0E9-B57A-176A-09A1C664C95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9025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63" name="Picture Placeholder 360">
            <a:extLst>
              <a:ext uri="{FF2B5EF4-FFF2-40B4-BE49-F238E27FC236}">
                <a16:creationId xmlns:a16="http://schemas.microsoft.com/office/drawing/2014/main" id="{174E554B-4BD8-EF29-58CE-4FB93A18B3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58997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E6634D6-1ACC-26AC-A117-291B7F1845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/>
          <a:p>
            <a:r>
              <a:rPr lang="en-US"/>
              <a:t>One-sentence headline with the main takeaway message </a:t>
            </a:r>
            <a:br>
              <a:rPr lang="en-US"/>
            </a:br>
            <a:r>
              <a:rPr lang="en-US"/>
              <a:t>for the slide; no longer than two lines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B6D4833-11C2-F073-A788-EE5CF087546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87DB2D28-593F-795D-4528-4F36687F3F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30374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7376F770-679C-5A79-745B-C16311760F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06516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BE984742-C45A-DB0D-15F8-E82D7B9C2FC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83421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3A63230-8701-CDF1-6763-59AB8BC30691}"/>
              </a:ext>
            </a:extLst>
          </p:cNvPr>
          <p:cNvGrpSpPr/>
          <p:nvPr userDrawn="1"/>
        </p:nvGrpSpPr>
        <p:grpSpPr>
          <a:xfrm>
            <a:off x="282815" y="6416676"/>
            <a:ext cx="1263510" cy="333620"/>
            <a:chOff x="282815" y="6083056"/>
            <a:chExt cx="1263510" cy="33362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D1EC518-48E2-EF98-26E4-1BFB1CB96585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5" name="Picture 4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FFA402AE-02CA-72B2-D8CE-3AD9157601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8199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One-sentence headline with the main takeaway message </a:t>
            </a:r>
            <a:br>
              <a:rPr lang="en-US"/>
            </a:br>
            <a:r>
              <a:rPr lang="en-US"/>
              <a:t>for the slide; no longer than two lines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C9F7CA-63AC-1736-17E3-F8C40F6055EC}"/>
              </a:ext>
            </a:extLst>
          </p:cNvPr>
          <p:cNvSpPr/>
          <p:nvPr userDrawn="1"/>
        </p:nvSpPr>
        <p:spPr>
          <a:xfrm>
            <a:off x="1963516" y="1371576"/>
            <a:ext cx="1743982" cy="1485470"/>
          </a:xfrm>
          <a:prstGeom prst="rect">
            <a:avLst/>
          </a:prstGeom>
          <a:solidFill>
            <a:schemeClr val="accent4"/>
          </a:solidFill>
          <a:ln w="4048" cap="flat">
            <a:noFill/>
            <a:prstDash val="solid"/>
            <a:miter/>
          </a:ln>
        </p:spPr>
        <p:txBody>
          <a:bodyPr lIns="164592" rtlCol="0" anchor="ctr"/>
          <a:lstStyle/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74D3E8-F858-C461-E97C-68927EB71CC6}"/>
              </a:ext>
            </a:extLst>
          </p:cNvPr>
          <p:cNvSpPr/>
          <p:nvPr userDrawn="1"/>
        </p:nvSpPr>
        <p:spPr>
          <a:xfrm>
            <a:off x="3707492" y="3038912"/>
            <a:ext cx="1743982" cy="1485470"/>
          </a:xfrm>
          <a:prstGeom prst="rect">
            <a:avLst/>
          </a:prstGeom>
          <a:solidFill>
            <a:schemeClr val="accent5"/>
          </a:solidFill>
          <a:ln w="4048" cap="flat">
            <a:noFill/>
            <a:prstDash val="solid"/>
            <a:miter/>
          </a:ln>
        </p:spPr>
        <p:txBody>
          <a:bodyPr lIns="164592" rtlCol="0" anchor="ctr">
            <a:noAutofit/>
          </a:bodyPr>
          <a:lstStyle/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E38164-6148-444B-7F01-D298BA0E2AB8}"/>
              </a:ext>
            </a:extLst>
          </p:cNvPr>
          <p:cNvSpPr/>
          <p:nvPr userDrawn="1"/>
        </p:nvSpPr>
        <p:spPr>
          <a:xfrm>
            <a:off x="5452154" y="4708229"/>
            <a:ext cx="1743982" cy="1485470"/>
          </a:xfrm>
          <a:prstGeom prst="rect">
            <a:avLst/>
          </a:prstGeom>
          <a:solidFill>
            <a:schemeClr val="bg2"/>
          </a:solidFill>
          <a:ln w="4048" cap="flat">
            <a:noFill/>
            <a:prstDash val="solid"/>
            <a:miter/>
          </a:ln>
        </p:spPr>
        <p:txBody>
          <a:bodyPr lIns="164592" rtlCol="0" anchor="ctr"/>
          <a:lstStyle/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Picture Placeholder 122">
            <a:extLst>
              <a:ext uri="{FF2B5EF4-FFF2-40B4-BE49-F238E27FC236}">
                <a16:creationId xmlns:a16="http://schemas.microsoft.com/office/drawing/2014/main" id="{87D78755-2DCD-D8CC-0E1B-26B8798C9E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707498" y="1371575"/>
            <a:ext cx="3075236" cy="1485329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6CF92BF-DF64-B705-2535-AE3730B97B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62830" y="1371005"/>
            <a:ext cx="1744662" cy="1485900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310FC7CC-84CC-43A4-5964-07BD10E7DE2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07492" y="3038912"/>
            <a:ext cx="1744662" cy="1485900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AD641646-00A1-FBA9-C51B-B35A8988EB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51474" y="4708229"/>
            <a:ext cx="1744662" cy="1485900"/>
          </a:xfrm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  <p:sp>
        <p:nvSpPr>
          <p:cNvPr id="32" name="Picture Placeholder 122">
            <a:extLst>
              <a:ext uri="{FF2B5EF4-FFF2-40B4-BE49-F238E27FC236}">
                <a16:creationId xmlns:a16="http://schemas.microsoft.com/office/drawing/2014/main" id="{A646BC9C-4F8B-B5BA-4137-4E5CE8FA2E8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451474" y="3039053"/>
            <a:ext cx="3075236" cy="1485329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3" name="Picture Placeholder 122">
            <a:extLst>
              <a:ext uri="{FF2B5EF4-FFF2-40B4-BE49-F238E27FC236}">
                <a16:creationId xmlns:a16="http://schemas.microsoft.com/office/drawing/2014/main" id="{30C68DC1-70B2-C7B0-A2FE-80122E4F85A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96136" y="4707799"/>
            <a:ext cx="3075236" cy="1485329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DDC82DE-8578-7019-ED8E-8B6DA77B44A6}"/>
              </a:ext>
            </a:extLst>
          </p:cNvPr>
          <p:cNvGrpSpPr/>
          <p:nvPr userDrawn="1"/>
        </p:nvGrpSpPr>
        <p:grpSpPr>
          <a:xfrm>
            <a:off x="282815" y="6416676"/>
            <a:ext cx="1263510" cy="333620"/>
            <a:chOff x="282815" y="6083056"/>
            <a:chExt cx="1263510" cy="33362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271EB91-8B2C-BD81-EF8A-4D702365BC66}"/>
                </a:ext>
              </a:extLst>
            </p:cNvPr>
            <p:cNvSpPr/>
            <p:nvPr userDrawn="1"/>
          </p:nvSpPr>
          <p:spPr>
            <a:xfrm>
              <a:off x="1534042" y="6105545"/>
              <a:ext cx="12283" cy="288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1"/>
                  </a:solidFill>
                </a:rPr>
                <a:t>  STATION</a:t>
              </a:r>
            </a:p>
          </p:txBody>
        </p:sp>
        <p:pic>
          <p:nvPicPr>
            <p:cNvPr id="8" name="Picture 7" descr="White text on a black background&#10;&#10;Description automatically generated">
              <a:extLst>
                <a:ext uri="{FF2B5EF4-FFF2-40B4-BE49-F238E27FC236}">
                  <a16:creationId xmlns:a16="http://schemas.microsoft.com/office/drawing/2014/main" id="{278565E6-96EC-077A-F58D-5E6AA015B2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 r="32479"/>
            <a:stretch/>
          </p:blipFill>
          <p:spPr>
            <a:xfrm>
              <a:off x="282815" y="6083056"/>
              <a:ext cx="1238944" cy="333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3067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Image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icture Placeholder 117">
            <a:extLst>
              <a:ext uri="{FF2B5EF4-FFF2-40B4-BE49-F238E27FC236}">
                <a16:creationId xmlns:a16="http://schemas.microsoft.com/office/drawing/2014/main" id="{FCAA6D76-9D9F-EEEC-3A19-B8672A58A5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5400" y="-6350"/>
            <a:ext cx="4546600" cy="2155825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21" name="Picture Placeholder 120">
            <a:extLst>
              <a:ext uri="{FF2B5EF4-FFF2-40B4-BE49-F238E27FC236}">
                <a16:creationId xmlns:a16="http://schemas.microsoft.com/office/drawing/2014/main" id="{374474B3-1A16-3799-2DA6-5E1F9B62F1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45400" y="2352675"/>
            <a:ext cx="4546600" cy="2149475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23" name="Picture Placeholder 122">
            <a:extLst>
              <a:ext uri="{FF2B5EF4-FFF2-40B4-BE49-F238E27FC236}">
                <a16:creationId xmlns:a16="http://schemas.microsoft.com/office/drawing/2014/main" id="{0285EA67-185C-FA9B-F112-0DEA71BAF9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5400" y="4703763"/>
            <a:ext cx="4546600" cy="2154237"/>
          </a:xfrm>
          <a:solidFill>
            <a:schemeClr val="bg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6736022" cy="1006475"/>
          </a:xfrm>
        </p:spPr>
        <p:txBody>
          <a:bodyPr>
            <a:noAutofit/>
          </a:bodyPr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One-sentence headline stating </a:t>
            </a:r>
            <a:br>
              <a:rPr lang="en-US"/>
            </a:br>
            <a:r>
              <a:rPr lang="en-US"/>
              <a:t>the main takeaway message </a:t>
            </a:r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561B3BD0-8400-FE4A-5A3F-210329D8A1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4693" y="1817559"/>
            <a:ext cx="6763894" cy="432482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r>
              <a:rPr lang="en-US"/>
              <a:t>Supporting point 1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968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5F232B-0EDE-9AF7-8505-73A82A1D984A}"/>
              </a:ext>
            </a:extLst>
          </p:cNvPr>
          <p:cNvSpPr/>
          <p:nvPr userDrawn="1"/>
        </p:nvSpPr>
        <p:spPr>
          <a:xfrm>
            <a:off x="0" y="0"/>
            <a:ext cx="467885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3899310" cy="1900997"/>
          </a:xfrm>
        </p:spPr>
        <p:txBody>
          <a:bodyPr/>
          <a:lstStyle/>
          <a:p>
            <a:r>
              <a:rPr lang="en-US"/>
              <a:t>One-sentence headline stating </a:t>
            </a:r>
            <a:br>
              <a:rPr lang="en-US"/>
            </a:br>
            <a:r>
              <a:rPr lang="en-US"/>
              <a:t>the main takeaway message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631247"/>
            <a:ext cx="3899310" cy="3511136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/>
              <a:t>Supporting point 1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40400C1-7283-FABD-80B9-45AEE1D1F5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8363" y="0"/>
            <a:ext cx="7513637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1B1756F-7705-D4FA-B9B5-1B64110BB69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00029" y="6395035"/>
            <a:ext cx="1260584" cy="331978"/>
            <a:chOff x="1199501" y="1119898"/>
            <a:chExt cx="1876922" cy="494292"/>
          </a:xfrm>
        </p:grpSpPr>
        <p:pic>
          <p:nvPicPr>
            <p:cNvPr id="8" name="Picture 7" descr="A green text on a black background&#10;&#10;Description automatically generated">
              <a:extLst>
                <a:ext uri="{FF2B5EF4-FFF2-40B4-BE49-F238E27FC236}">
                  <a16:creationId xmlns:a16="http://schemas.microsoft.com/office/drawing/2014/main" id="{85844783-A838-DC14-8961-805F289F57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 l="1" r="32977"/>
            <a:stretch/>
          </p:blipFill>
          <p:spPr>
            <a:xfrm>
              <a:off x="1199501" y="1119898"/>
              <a:ext cx="1822059" cy="494292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D2AE0E8-BE7A-C9B6-A1B0-FDE758D40436}"/>
                </a:ext>
              </a:extLst>
            </p:cNvPr>
            <p:cNvSpPr/>
            <p:nvPr userDrawn="1"/>
          </p:nvSpPr>
          <p:spPr>
            <a:xfrm>
              <a:off x="3058135" y="1150204"/>
              <a:ext cx="18288" cy="42976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2">
                      <a:lumMod val="50000"/>
                    </a:schemeClr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2">
                      <a:lumMod val="50000"/>
                    </a:schemeClr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2">
                      <a:lumMod val="50000"/>
                    </a:schemeClr>
                  </a:solidFill>
                </a:rPr>
                <a:t>  STATION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5376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F35F868-627A-BD1B-69F0-645D4B1F1F4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00029" y="6395035"/>
            <a:ext cx="1260584" cy="331978"/>
            <a:chOff x="1199501" y="1119898"/>
            <a:chExt cx="1876922" cy="494292"/>
          </a:xfrm>
        </p:grpSpPr>
        <p:pic>
          <p:nvPicPr>
            <p:cNvPr id="5" name="Picture 4" descr="A green text on a black background&#10;&#10;Description automatically generated">
              <a:extLst>
                <a:ext uri="{FF2B5EF4-FFF2-40B4-BE49-F238E27FC236}">
                  <a16:creationId xmlns:a16="http://schemas.microsoft.com/office/drawing/2014/main" id="{DB304DB6-749C-A010-7DDC-269798F893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/>
            <a:srcRect l="1" r="32977"/>
            <a:stretch/>
          </p:blipFill>
          <p:spPr>
            <a:xfrm>
              <a:off x="1199501" y="1119898"/>
              <a:ext cx="1822059" cy="494292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CDC9427-06F5-EF77-471D-ED5E52340277}"/>
                </a:ext>
              </a:extLst>
            </p:cNvPr>
            <p:cNvSpPr/>
            <p:nvPr userDrawn="1"/>
          </p:nvSpPr>
          <p:spPr>
            <a:xfrm>
              <a:off x="3058135" y="1150204"/>
              <a:ext cx="18288" cy="42976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l"/>
              <a:r>
                <a:rPr lang="en-US" sz="600" b="0" dirty="0">
                  <a:solidFill>
                    <a:schemeClr val="bg2">
                      <a:lumMod val="50000"/>
                    </a:schemeClr>
                  </a:solidFill>
                </a:rPr>
                <a:t>  SECOND</a:t>
              </a:r>
            </a:p>
            <a:p>
              <a:pPr algn="l"/>
              <a:r>
                <a:rPr lang="en-US" sz="600" b="0" dirty="0">
                  <a:solidFill>
                    <a:schemeClr val="bg2">
                      <a:lumMod val="50000"/>
                    </a:schemeClr>
                  </a:solidFill>
                </a:rPr>
                <a:t>  TARGET</a:t>
              </a:r>
            </a:p>
            <a:p>
              <a:pPr algn="l"/>
              <a:r>
                <a:rPr lang="en-US" sz="600" b="0" dirty="0">
                  <a:solidFill>
                    <a:schemeClr val="bg2">
                      <a:lumMod val="50000"/>
                    </a:schemeClr>
                  </a:solidFill>
                </a:rPr>
                <a:t>  STATION</a:t>
              </a: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4753CB-6476-BF2C-3CDC-FAB102C71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33DD6-9940-13F2-ECB0-187773310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4692" y="1817556"/>
            <a:ext cx="11492432" cy="40205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25FC33D5-6A3D-626E-929B-EDEF84A7F09B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100" b="1" smtClean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100" b="1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1" name="Rectangle 256">
            <a:extLst>
              <a:ext uri="{FF2B5EF4-FFF2-40B4-BE49-F238E27FC236}">
                <a16:creationId xmlns:a16="http://schemas.microsoft.com/office/drawing/2014/main" id="{DF5E4726-94A1-FED7-677B-96B372546603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7599464" y="6576851"/>
            <a:ext cx="3860800" cy="152400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6214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1" r:id="rId2"/>
    <p:sldLayoutId id="2147483939" r:id="rId3"/>
    <p:sldLayoutId id="2147483896" r:id="rId4"/>
    <p:sldLayoutId id="2147483927" r:id="rId5"/>
    <p:sldLayoutId id="2147483928" r:id="rId6"/>
    <p:sldLayoutId id="2147483937" r:id="rId7"/>
    <p:sldLayoutId id="2147483897" r:id="rId8"/>
    <p:sldLayoutId id="2147483894" r:id="rId9"/>
    <p:sldLayoutId id="2147483827" r:id="rId10"/>
    <p:sldLayoutId id="2147483861" r:id="rId11"/>
    <p:sldLayoutId id="2147483934" r:id="rId12"/>
    <p:sldLayoutId id="2147483831" r:id="rId13"/>
    <p:sldLayoutId id="2147483832" r:id="rId14"/>
    <p:sldLayoutId id="2147483833" r:id="rId15"/>
    <p:sldLayoutId id="2147483834" r:id="rId16"/>
    <p:sldLayoutId id="2147483940" r:id="rId17"/>
    <p:sldLayoutId id="2147483905" r:id="rId18"/>
    <p:sldLayoutId id="2147483835" r:id="rId19"/>
    <p:sldLayoutId id="2147483938" r:id="rId20"/>
    <p:sldLayoutId id="2147483868" r:id="rId21"/>
    <p:sldLayoutId id="2147483930" r:id="rId22"/>
    <p:sldLayoutId id="2147483906" r:id="rId23"/>
    <p:sldLayoutId id="2147483829" r:id="rId24"/>
    <p:sldLayoutId id="2147483849" r:id="rId25"/>
    <p:sldLayoutId id="2147483943" r:id="rId26"/>
    <p:sldLayoutId id="2147483944" r:id="rId27"/>
    <p:sldLayoutId id="2147483945" r:id="rId2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598DD-810A-F110-F871-1AF02502C0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/>
              <a:t>Introduction - Preliminary Design Review of the STS Vessel Systems &amp; Target Station Shielding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3669A7-3E38-3B62-4B14-244108D2C1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Presented by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FD690A-1130-DF51-FB13-82A6412387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April 21, 2025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E697CA-EF33-FE0A-1738-F115A730751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Mike Strong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AFCDB9B-C287-A332-BB52-25F17BA1A14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Group Leader, Interface Systems</a:t>
            </a:r>
          </a:p>
        </p:txBody>
      </p:sp>
    </p:spTree>
    <p:extLst>
      <p:ext uri="{BB962C8B-B14F-4D97-AF65-F5344CB8AC3E}">
        <p14:creationId xmlns:p14="http://schemas.microsoft.com/office/powerpoint/2010/main" val="2862962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0C1B2-D56F-DA2C-E16C-B9F79B80A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961" y="356095"/>
            <a:ext cx="11430000" cy="539496"/>
          </a:xfrm>
        </p:spPr>
        <p:txBody>
          <a:bodyPr/>
          <a:lstStyle/>
          <a:p>
            <a:r>
              <a:rPr lang="en-US" dirty="0"/>
              <a:t>Committee deliverables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57AEF7-AEE5-F2BB-8E8F-3DA289A77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>
                <a:latin typeface="+mn-lt"/>
              </a:rPr>
              <a:t>Prepare and present a closeout report</a:t>
            </a:r>
          </a:p>
          <a:p>
            <a:pPr lvl="1"/>
            <a:r>
              <a:rPr lang="en-US" dirty="0"/>
              <a:t>Answers to charge questions</a:t>
            </a:r>
          </a:p>
          <a:p>
            <a:pPr lvl="1"/>
            <a:r>
              <a:rPr lang="en-US" dirty="0"/>
              <a:t>Findings (statements of fact; what the project told the committee)</a:t>
            </a:r>
          </a:p>
          <a:p>
            <a:pPr lvl="1"/>
            <a:r>
              <a:rPr lang="en-US" dirty="0"/>
              <a:t>Comments (the committee’s opinion or assessment of what they heard)</a:t>
            </a:r>
          </a:p>
          <a:p>
            <a:pPr lvl="1"/>
            <a:r>
              <a:rPr lang="en-US" dirty="0"/>
              <a:t>Recommendations, if applicable (specific actions recommended to fix a problem or strengthen the project, will be tracked by the project)</a:t>
            </a:r>
          </a:p>
          <a:p>
            <a:pPr marL="0" indent="0">
              <a:buNone/>
            </a:pPr>
            <a:r>
              <a:rPr lang="en-US" sz="2400" dirty="0">
                <a:latin typeface="+mn-lt"/>
              </a:rPr>
              <a:t>A PowerPoint template for the committee’s closeout report is available on the Indico site</a:t>
            </a:r>
          </a:p>
        </p:txBody>
      </p:sp>
    </p:spTree>
    <p:extLst>
      <p:ext uri="{BB962C8B-B14F-4D97-AF65-F5344CB8AC3E}">
        <p14:creationId xmlns:p14="http://schemas.microsoft.com/office/powerpoint/2010/main" val="2138621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0980D-CE99-E78B-D1CB-F405BBE07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CED5A15-5ECB-A5EF-DCB6-19F39E0F4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1" y="365125"/>
            <a:ext cx="11542771" cy="886397"/>
          </a:xfrm>
        </p:spPr>
        <p:txBody>
          <a:bodyPr/>
          <a:lstStyle/>
          <a:p>
            <a:r>
              <a:rPr lang="en-US" dirty="0"/>
              <a:t>With the following presentations, we will show the</a:t>
            </a:r>
            <a:br>
              <a:rPr lang="en-US" dirty="0"/>
            </a:br>
            <a:r>
              <a:rPr lang="en-US" dirty="0"/>
              <a:t>preliminary design is complete, and we are ready to</a:t>
            </a:r>
            <a:br>
              <a:rPr lang="en-US" dirty="0"/>
            </a:br>
            <a:r>
              <a:rPr lang="en-US" dirty="0"/>
              <a:t>begin the final design phase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556AA5-7BD6-212B-001F-8E1367613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92" y="2063931"/>
            <a:ext cx="11315194" cy="382352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The requirements for the Systems are known.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Interfaces with other STS technical groups and within the Target Systems group are understood and being managed.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The design can meet project schedule requirements.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The design has satisfied the Preliminary Design Definition.</a:t>
            </a:r>
          </a:p>
          <a:p>
            <a:endParaRPr lang="en-US" sz="2200" dirty="0"/>
          </a:p>
          <a:p>
            <a:r>
              <a:rPr lang="en-US" sz="2200" dirty="0"/>
              <a:t>Materials for evaluating preliminary design status including all of today’s presentations as well as relevant design documentation in EDRM can be found on Indico.</a:t>
            </a:r>
          </a:p>
        </p:txBody>
      </p:sp>
    </p:spTree>
    <p:extLst>
      <p:ext uri="{BB962C8B-B14F-4D97-AF65-F5344CB8AC3E}">
        <p14:creationId xmlns:p14="http://schemas.microsoft.com/office/powerpoint/2010/main" val="40363202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CEFF78-230B-8109-FFC8-EAA464DD6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11071BA-D3DA-843A-CE36-AC3F0474F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graphicFrame>
        <p:nvGraphicFramePr>
          <p:cNvPr id="2" name="Content Placeholder 5">
            <a:extLst>
              <a:ext uri="{FF2B5EF4-FFF2-40B4-BE49-F238E27FC236}">
                <a16:creationId xmlns:a16="http://schemas.microsoft.com/office/drawing/2014/main" id="{FFE78F00-F84A-E165-6AF8-9D4946A65B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9200715"/>
              </p:ext>
            </p:extLst>
          </p:nvPr>
        </p:nvGraphicFramePr>
        <p:xfrm>
          <a:off x="511138" y="1126623"/>
          <a:ext cx="5366095" cy="462492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402896">
                  <a:extLst>
                    <a:ext uri="{9D8B030D-6E8A-4147-A177-3AD203B41FA5}">
                      <a16:colId xmlns:a16="http://schemas.microsoft.com/office/drawing/2014/main" val="3436752442"/>
                    </a:ext>
                  </a:extLst>
                </a:gridCol>
                <a:gridCol w="2377747">
                  <a:extLst>
                    <a:ext uri="{9D8B030D-6E8A-4147-A177-3AD203B41FA5}">
                      <a16:colId xmlns:a16="http://schemas.microsoft.com/office/drawing/2014/main" val="324269086"/>
                    </a:ext>
                  </a:extLst>
                </a:gridCol>
                <a:gridCol w="1585452">
                  <a:extLst>
                    <a:ext uri="{9D8B030D-6E8A-4147-A177-3AD203B41FA5}">
                      <a16:colId xmlns:a16="http://schemas.microsoft.com/office/drawing/2014/main" val="585501325"/>
                    </a:ext>
                  </a:extLst>
                </a:gridCol>
              </a:tblGrid>
              <a:tr h="385087">
                <a:tc gridSpan="3">
                  <a:txBody>
                    <a:bodyPr/>
                    <a:lstStyle/>
                    <a:p>
                      <a:pPr marL="243205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Day 1 - Monday, April 21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4341766"/>
                  </a:ext>
                </a:extLst>
              </a:tr>
              <a:tr h="283528">
                <a:tc>
                  <a:txBody>
                    <a:bodyPr/>
                    <a:lstStyle/>
                    <a:p>
                      <a:pPr marL="73025" marR="0">
                        <a:spcBef>
                          <a:spcPts val="475"/>
                        </a:spcBef>
                        <a:spcAft>
                          <a:spcPts val="0"/>
                        </a:spcAft>
                      </a:pPr>
                      <a:r>
                        <a:rPr lang="en-US" sz="1000" b="1" spc="-2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Time</a:t>
                      </a:r>
                      <a:endParaRPr lang="en-US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390" marR="0">
                        <a:spcBef>
                          <a:spcPts val="475"/>
                        </a:spcBef>
                        <a:spcAft>
                          <a:spcPts val="0"/>
                        </a:spcAft>
                      </a:pPr>
                      <a:r>
                        <a:rPr lang="en-US" sz="1000" b="1" spc="-1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Topic</a:t>
                      </a:r>
                      <a:endParaRPr lang="en-US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71755" marR="0">
                        <a:spcBef>
                          <a:spcPts val="475"/>
                        </a:spcBef>
                        <a:spcAft>
                          <a:spcPts val="0"/>
                        </a:spcAft>
                      </a:pPr>
                      <a:r>
                        <a:rPr lang="en-US" sz="1000" b="1" spc="-1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Speaker</a:t>
                      </a:r>
                      <a:endParaRPr lang="en-US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731518468"/>
                  </a:ext>
                </a:extLst>
              </a:tr>
              <a:tr h="320220">
                <a:tc>
                  <a:txBody>
                    <a:bodyPr/>
                    <a:lstStyle/>
                    <a:p>
                      <a:pPr marL="73025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8:00</a:t>
                      </a:r>
                      <a:r>
                        <a:rPr lang="en-US" sz="1050" spc="-1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 8:30</a:t>
                      </a:r>
                      <a:r>
                        <a:rPr lang="en-US" sz="1050" spc="-1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</a:t>
                      </a:r>
                      <a:endParaRPr lang="en-US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080" marR="1905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50" spc="-1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Introduction</a:t>
                      </a:r>
                      <a:endParaRPr lang="en-US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445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Mike Strong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5853843"/>
                  </a:ext>
                </a:extLst>
              </a:tr>
              <a:tr h="294647">
                <a:tc>
                  <a:txBody>
                    <a:bodyPr/>
                    <a:lstStyle/>
                    <a:p>
                      <a:pPr marL="73025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8:30</a:t>
                      </a:r>
                      <a:r>
                        <a:rPr lang="en-US" sz="1050" spc="-1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 9:00</a:t>
                      </a:r>
                      <a:r>
                        <a:rPr lang="en-US" sz="1050" spc="-2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</a:t>
                      </a:r>
                      <a:endParaRPr lang="en-US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080" marR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STS &amp; Target</a:t>
                      </a:r>
                      <a:r>
                        <a:rPr lang="en-US" sz="1050" spc="-2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Systems</a:t>
                      </a:r>
                      <a:r>
                        <a:rPr lang="en-US" sz="1050" spc="-15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spc="-1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Overview</a:t>
                      </a:r>
                      <a:endParaRPr lang="en-US" sz="105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445" marR="635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Peter Rosenblad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0736224"/>
                  </a:ext>
                </a:extLst>
              </a:tr>
              <a:tr h="294647">
                <a:tc>
                  <a:txBody>
                    <a:bodyPr/>
                    <a:lstStyle/>
                    <a:p>
                      <a:pPr marL="73025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9:00– 10:00</a:t>
                      </a:r>
                      <a:r>
                        <a:rPr lang="en-US" sz="1050" spc="-2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 </a:t>
                      </a:r>
                      <a:endParaRPr lang="en-US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08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VS/TSS Project &amp; Scope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445" marR="635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Chris Anton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086022"/>
                  </a:ext>
                </a:extLst>
              </a:tr>
              <a:tr h="299650">
                <a:tc>
                  <a:txBody>
                    <a:bodyPr/>
                    <a:lstStyle/>
                    <a:p>
                      <a:pPr marL="73025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10:00 – 10:15am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08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Break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445" marR="635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941961"/>
                  </a:ext>
                </a:extLst>
              </a:tr>
              <a:tr h="382085">
                <a:tc>
                  <a:txBody>
                    <a:bodyPr/>
                    <a:lstStyle/>
                    <a:p>
                      <a:pPr marL="73025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10:15</a:t>
                      </a:r>
                      <a:r>
                        <a:rPr lang="en-US" sz="1050" spc="-15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 11:30</a:t>
                      </a:r>
                      <a:r>
                        <a:rPr lang="en-US" sz="1050" spc="-2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</a:t>
                      </a:r>
                      <a:endParaRPr lang="en-US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08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VS/TSS Requirements, Interfaces &amp; Relevant PHAR Cases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445" marR="635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Chris Anton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7007384"/>
                  </a:ext>
                </a:extLst>
              </a:tr>
              <a:tr h="470216">
                <a:tc>
                  <a:txBody>
                    <a:bodyPr/>
                    <a:lstStyle/>
                    <a:p>
                      <a:pPr marL="73025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11:30am</a:t>
                      </a:r>
                      <a:r>
                        <a:rPr lang="en-US" sz="1050" spc="-5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lang="en-US" sz="1050" spc="5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12:30</a:t>
                      </a:r>
                      <a:r>
                        <a:rPr lang="en-US" sz="1050" spc="-2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pm</a:t>
                      </a:r>
                      <a:endParaRPr lang="en-US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08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Working Lunch </a:t>
                      </a:r>
                    </a:p>
                    <a:p>
                      <a:pPr marL="508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Requirements (cont’d), QA as needed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445" marR="635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2820091"/>
                  </a:ext>
                </a:extLst>
              </a:tr>
              <a:tr h="409104">
                <a:tc>
                  <a:txBody>
                    <a:bodyPr/>
                    <a:lstStyle/>
                    <a:p>
                      <a:pPr marL="73025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12:30</a:t>
                      </a:r>
                      <a:r>
                        <a:rPr lang="en-US" sz="1050" spc="-1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 1:45pm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08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VS/TSS Design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445" marR="635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Chris Anton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4213583"/>
                  </a:ext>
                </a:extLst>
              </a:tr>
              <a:tr h="294647">
                <a:tc>
                  <a:txBody>
                    <a:bodyPr/>
                    <a:lstStyle/>
                    <a:p>
                      <a:pPr marL="73025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1:45</a:t>
                      </a:r>
                      <a:r>
                        <a:rPr lang="en-US" sz="1050" spc="-1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 2:00</a:t>
                      </a:r>
                      <a:r>
                        <a:rPr lang="en-US" sz="1050" spc="-2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pm</a:t>
                      </a:r>
                      <a:endParaRPr lang="en-US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08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Break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445" marR="6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2850364"/>
                  </a:ext>
                </a:extLst>
              </a:tr>
              <a:tr h="299650">
                <a:tc>
                  <a:txBody>
                    <a:bodyPr/>
                    <a:lstStyle/>
                    <a:p>
                      <a:pPr marL="73025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2:00</a:t>
                      </a:r>
                      <a:r>
                        <a:rPr lang="en-US" sz="1050" spc="-1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 3:00</a:t>
                      </a:r>
                      <a:r>
                        <a:rPr lang="en-US" sz="1050" spc="-2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pm</a:t>
                      </a:r>
                      <a:endParaRPr lang="en-US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08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VS/TSS Shielding Neutronics Analysis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445" marR="6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Igor Remec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7076714"/>
                  </a:ext>
                </a:extLst>
              </a:tr>
              <a:tr h="289644">
                <a:tc>
                  <a:txBody>
                    <a:bodyPr/>
                    <a:lstStyle/>
                    <a:p>
                      <a:pPr marL="73025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3:00</a:t>
                      </a:r>
                      <a:r>
                        <a:rPr lang="en-US" sz="1050" spc="-1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 3:30</a:t>
                      </a:r>
                      <a:r>
                        <a:rPr lang="en-US" sz="1050" spc="-5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1050" spc="-2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US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08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Core Vessel Vacuum System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445" marR="6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Mike Strong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2382095"/>
                  </a:ext>
                </a:extLst>
              </a:tr>
              <a:tr h="307155">
                <a:tc>
                  <a:txBody>
                    <a:bodyPr/>
                    <a:lstStyle/>
                    <a:p>
                      <a:pPr marL="73025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50" spc="-1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3:30 </a:t>
                      </a: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 4:00</a:t>
                      </a:r>
                      <a:r>
                        <a:rPr lang="en-US" sz="1050" spc="-2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pm</a:t>
                      </a:r>
                      <a:endParaRPr lang="en-US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08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VS/TSS Remote Handling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445" marR="6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Steve Schrick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391733"/>
                  </a:ext>
                </a:extLst>
              </a:tr>
              <a:tr h="294647">
                <a:tc>
                  <a:txBody>
                    <a:bodyPr/>
                    <a:lstStyle/>
                    <a:p>
                      <a:pPr marL="73025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4:00</a:t>
                      </a:r>
                      <a:r>
                        <a:rPr lang="en-US" sz="1050" spc="-1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 4:30p</a:t>
                      </a:r>
                      <a:r>
                        <a:rPr lang="en-US" sz="1050" spc="-2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US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08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Committee</a:t>
                      </a:r>
                      <a:r>
                        <a:rPr lang="en-US" sz="1050" spc="-65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Session, Q/A as needed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445" marR="635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1964381"/>
                  </a:ext>
                </a:extLst>
              </a:tr>
            </a:tbl>
          </a:graphicData>
        </a:graphic>
      </p:graphicFrame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5B3DC648-4A5B-0221-0DCC-625F5E8301F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6306580"/>
              </p:ext>
            </p:extLst>
          </p:nvPr>
        </p:nvGraphicFramePr>
        <p:xfrm>
          <a:off x="6039333" y="1124166"/>
          <a:ext cx="5567650" cy="433692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402896">
                  <a:extLst>
                    <a:ext uri="{9D8B030D-6E8A-4147-A177-3AD203B41FA5}">
                      <a16:colId xmlns:a16="http://schemas.microsoft.com/office/drawing/2014/main" val="3436752442"/>
                    </a:ext>
                  </a:extLst>
                </a:gridCol>
                <a:gridCol w="2252686">
                  <a:extLst>
                    <a:ext uri="{9D8B030D-6E8A-4147-A177-3AD203B41FA5}">
                      <a16:colId xmlns:a16="http://schemas.microsoft.com/office/drawing/2014/main" val="324269086"/>
                    </a:ext>
                  </a:extLst>
                </a:gridCol>
                <a:gridCol w="1912068">
                  <a:extLst>
                    <a:ext uri="{9D8B030D-6E8A-4147-A177-3AD203B41FA5}">
                      <a16:colId xmlns:a16="http://schemas.microsoft.com/office/drawing/2014/main" val="585501325"/>
                    </a:ext>
                  </a:extLst>
                </a:gridCol>
              </a:tblGrid>
              <a:tr h="387544">
                <a:tc gridSpan="3">
                  <a:txBody>
                    <a:bodyPr/>
                    <a:lstStyle/>
                    <a:p>
                      <a:pPr marL="243205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Day 2 - Tuesday, April 22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4341766"/>
                  </a:ext>
                </a:extLst>
              </a:tr>
              <a:tr h="283528">
                <a:tc>
                  <a:txBody>
                    <a:bodyPr/>
                    <a:lstStyle/>
                    <a:p>
                      <a:pPr marL="73025" marR="0">
                        <a:spcBef>
                          <a:spcPts val="475"/>
                        </a:spcBef>
                        <a:spcAft>
                          <a:spcPts val="0"/>
                        </a:spcAft>
                      </a:pPr>
                      <a:r>
                        <a:rPr lang="en-US" sz="1000" b="1" spc="-2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Time</a:t>
                      </a:r>
                      <a:endParaRPr lang="en-US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390" marR="0">
                        <a:spcBef>
                          <a:spcPts val="475"/>
                        </a:spcBef>
                        <a:spcAft>
                          <a:spcPts val="0"/>
                        </a:spcAft>
                      </a:pPr>
                      <a:r>
                        <a:rPr lang="en-US" sz="1000" b="1" spc="-1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Topic</a:t>
                      </a:r>
                      <a:endParaRPr lang="en-US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71755" marR="0">
                        <a:spcBef>
                          <a:spcPts val="475"/>
                        </a:spcBef>
                        <a:spcAft>
                          <a:spcPts val="0"/>
                        </a:spcAft>
                      </a:pPr>
                      <a:r>
                        <a:rPr lang="en-US" sz="1000" b="1" spc="-1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Speaker</a:t>
                      </a:r>
                      <a:endParaRPr lang="en-US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731518468"/>
                  </a:ext>
                </a:extLst>
              </a:tr>
              <a:tr h="320220">
                <a:tc>
                  <a:txBody>
                    <a:bodyPr/>
                    <a:lstStyle/>
                    <a:p>
                      <a:pPr marL="73025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8:30</a:t>
                      </a:r>
                      <a:r>
                        <a:rPr lang="en-US" sz="1050" spc="-1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 9:15</a:t>
                      </a:r>
                      <a:r>
                        <a:rPr lang="en-US" sz="1050" spc="-1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</a:t>
                      </a:r>
                      <a:endParaRPr lang="en-US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080" marR="1905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VS/TSS Thermal-Hydraulic Analysis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445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Chris Anton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5853843"/>
                  </a:ext>
                </a:extLst>
              </a:tr>
              <a:tr h="294647">
                <a:tc>
                  <a:txBody>
                    <a:bodyPr/>
                    <a:lstStyle/>
                    <a:p>
                      <a:pPr marL="73025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9:15</a:t>
                      </a:r>
                      <a:r>
                        <a:rPr lang="en-US" sz="1050" spc="-1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 10:30</a:t>
                      </a:r>
                      <a:r>
                        <a:rPr lang="en-US" sz="1050" spc="-2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</a:t>
                      </a:r>
                      <a:endParaRPr lang="en-US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080" marR="0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VS/TSS Structural Analysis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445" marR="635" algn="ctr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Chris Anton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0736224"/>
                  </a:ext>
                </a:extLst>
              </a:tr>
              <a:tr h="294647">
                <a:tc>
                  <a:txBody>
                    <a:bodyPr/>
                    <a:lstStyle/>
                    <a:p>
                      <a:pPr marL="73025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10:30</a:t>
                      </a:r>
                      <a:r>
                        <a:rPr lang="en-US" sz="1050" spc="-15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 10:45</a:t>
                      </a:r>
                      <a:r>
                        <a:rPr lang="en-US" sz="1050" spc="-2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 </a:t>
                      </a:r>
                      <a:endParaRPr lang="en-US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08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Break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445" marR="635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086022"/>
                  </a:ext>
                </a:extLst>
              </a:tr>
              <a:tr h="595518">
                <a:tc>
                  <a:txBody>
                    <a:bodyPr/>
                    <a:lstStyle/>
                    <a:p>
                      <a:pPr marL="73025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10:15 – 11:30am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08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Acquisition/Manufacturing Plan</a:t>
                      </a:r>
                    </a:p>
                    <a:p>
                      <a:pPr marL="508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Core Vessel Manufacturability Study &amp; Nozzle Extension Prototype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445" marR="635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Chris Anton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941961"/>
                  </a:ext>
                </a:extLst>
              </a:tr>
              <a:tr h="504814">
                <a:tc>
                  <a:txBody>
                    <a:bodyPr/>
                    <a:lstStyle/>
                    <a:p>
                      <a:pPr marL="73025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11:30am</a:t>
                      </a:r>
                      <a:r>
                        <a:rPr lang="en-US" sz="1050" spc="-15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 12:30p</a:t>
                      </a:r>
                      <a:r>
                        <a:rPr lang="en-US" sz="1050" spc="-2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US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08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Working Lunch</a:t>
                      </a:r>
                    </a:p>
                    <a:p>
                      <a:pPr marL="508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Installation Sequence, Q/A as needed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445" marR="635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7007384"/>
                  </a:ext>
                </a:extLst>
              </a:tr>
              <a:tr h="320220">
                <a:tc>
                  <a:txBody>
                    <a:bodyPr/>
                    <a:lstStyle/>
                    <a:p>
                      <a:pPr marL="73025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12:30</a:t>
                      </a:r>
                      <a:r>
                        <a:rPr lang="en-US" sz="1050" spc="-5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lang="en-US" sz="1050" spc="5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1:15</a:t>
                      </a:r>
                      <a:r>
                        <a:rPr lang="en-US" sz="1050" spc="-2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pm</a:t>
                      </a:r>
                      <a:endParaRPr lang="en-US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08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VS/TSS Budget Estimate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445" marR="635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Chris Anton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2820091"/>
                  </a:ext>
                </a:extLst>
              </a:tr>
              <a:tr h="328709">
                <a:tc>
                  <a:txBody>
                    <a:bodyPr/>
                    <a:lstStyle/>
                    <a:p>
                      <a:pPr marL="73025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1:15 – 1:30pm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08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Break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445" marR="635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4213583"/>
                  </a:ext>
                </a:extLst>
              </a:tr>
              <a:tr h="417780">
                <a:tc>
                  <a:txBody>
                    <a:bodyPr/>
                    <a:lstStyle/>
                    <a:p>
                      <a:pPr marL="73025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1:30</a:t>
                      </a:r>
                      <a:r>
                        <a:rPr lang="en-US" sz="1050" spc="-1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 2:00</a:t>
                      </a:r>
                      <a:r>
                        <a:rPr lang="en-US" sz="1050" spc="-2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pm</a:t>
                      </a:r>
                      <a:endParaRPr lang="en-US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08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Path to Final Design Completion &amp; Verification Plan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445" marR="6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Chris Anton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2850364"/>
                  </a:ext>
                </a:extLst>
              </a:tr>
              <a:tr h="299650">
                <a:tc>
                  <a:txBody>
                    <a:bodyPr/>
                    <a:lstStyle/>
                    <a:p>
                      <a:pPr marL="73025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2:30</a:t>
                      </a:r>
                      <a:r>
                        <a:rPr lang="en-US" sz="1050" spc="-1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 4:00</a:t>
                      </a:r>
                      <a:r>
                        <a:rPr lang="en-US" sz="1050" spc="-2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pm</a:t>
                      </a:r>
                      <a:endParaRPr lang="en-US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08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Committee</a:t>
                      </a:r>
                      <a:r>
                        <a:rPr lang="en-US" sz="1050" spc="-65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Session, Q/A as needed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445" marR="635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7076714"/>
                  </a:ext>
                </a:extLst>
              </a:tr>
              <a:tr h="289644">
                <a:tc>
                  <a:txBody>
                    <a:bodyPr/>
                    <a:lstStyle/>
                    <a:p>
                      <a:pPr marL="73025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4:00</a:t>
                      </a:r>
                      <a:r>
                        <a:rPr lang="en-US" sz="1050" spc="-1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 4:30</a:t>
                      </a:r>
                      <a:r>
                        <a:rPr lang="en-US" sz="1050" spc="-5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1050" spc="-2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US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08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spc="-1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Closeout</a:t>
                      </a:r>
                      <a:endParaRPr lang="en-US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445" marR="63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23820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4741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DC1D65-2A4F-2690-F225-6C857C386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erial view of a building and a forest&#10;&#10;Description automatically generated">
            <a:extLst>
              <a:ext uri="{FF2B5EF4-FFF2-40B4-BE49-F238E27FC236}">
                <a16:creationId xmlns:a16="http://schemas.microsoft.com/office/drawing/2014/main" id="{470A4F44-E703-F248-8AE0-7D0D49634C5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1B7CB8-08C5-9D58-5CDF-54276E242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382" y="370964"/>
            <a:ext cx="11425236" cy="535531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Let’s get started!</a:t>
            </a:r>
          </a:p>
        </p:txBody>
      </p:sp>
    </p:spTree>
    <p:extLst>
      <p:ext uri="{BB962C8B-B14F-4D97-AF65-F5344CB8AC3E}">
        <p14:creationId xmlns:p14="http://schemas.microsoft.com/office/powerpoint/2010/main" val="91309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3F2CB-E227-2FA4-D6F1-1CA39E20E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6"/>
            <a:ext cx="11492432" cy="586238"/>
          </a:xfrm>
        </p:spPr>
        <p:txBody>
          <a:bodyPr/>
          <a:lstStyle/>
          <a:p>
            <a:r>
              <a:rPr lang="en-US" dirty="0"/>
              <a:t>Participants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55C79-457D-A81F-CCB8-EB09B3DF408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1600" dirty="0"/>
              <a:t>Chris Anton – Lead Engineer, Vessel Systems &amp; Target Station Shielding</a:t>
            </a:r>
          </a:p>
          <a:p>
            <a:r>
              <a:rPr lang="en-US" sz="1600" dirty="0"/>
              <a:t>Cam Eiland – Mechanical Designer</a:t>
            </a:r>
          </a:p>
          <a:p>
            <a:r>
              <a:rPr lang="en-US" sz="1600" dirty="0"/>
              <a:t>Hogan Knott – Mechanical Design Engineer</a:t>
            </a:r>
          </a:p>
          <a:p>
            <a:r>
              <a:rPr lang="en-US" sz="1600" dirty="0"/>
              <a:t>Darren Dugan – Mechanical Design Engineer</a:t>
            </a:r>
          </a:p>
          <a:p>
            <a:r>
              <a:rPr lang="en-US" sz="1600" dirty="0"/>
              <a:t>Tom McManamy - Senior Analyst, Nuclear Engineer</a:t>
            </a:r>
          </a:p>
          <a:p>
            <a:r>
              <a:rPr lang="en-US" sz="1600" dirty="0"/>
              <a:t>Min-Tsung Kao – Engineering Analyst</a:t>
            </a:r>
          </a:p>
          <a:p>
            <a:r>
              <a:rPr lang="en-US" sz="1600" dirty="0"/>
              <a:t>Steve Schrick – Lead Engineer, Remote Handling</a:t>
            </a:r>
          </a:p>
          <a:p>
            <a:r>
              <a:rPr lang="en-US" sz="1600" dirty="0"/>
              <a:t>Igor Remec – Group Leader, Neutronics</a:t>
            </a:r>
          </a:p>
          <a:p>
            <a:r>
              <a:rPr lang="en-US" sz="1600" dirty="0"/>
              <a:t>Mike Strong – CAM and Group Leader, Interface Systems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3C0480-F378-F1D6-96FB-F62C7B7B3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7905" y="2151529"/>
            <a:ext cx="5534113" cy="1971446"/>
          </a:xfrm>
        </p:spPr>
        <p:txBody>
          <a:bodyPr/>
          <a:lstStyle/>
          <a:p>
            <a:r>
              <a:rPr lang="en-US" sz="1600" dirty="0"/>
              <a:t>Mike Dayton (Chair) – Section Head, RAD Target &amp; Mechanical Systems</a:t>
            </a:r>
          </a:p>
          <a:p>
            <a:r>
              <a:rPr lang="en-US" sz="1600" dirty="0"/>
              <a:t>Wei Lu – Neutronics Scientist, NTD Neutronics Group</a:t>
            </a:r>
          </a:p>
          <a:p>
            <a:r>
              <a:rPr lang="en-US" sz="1600" dirty="0"/>
              <a:t>Jacob Platfoot – Accelerator Safety Program Lead, Nuclear &amp; Radiological Protection Division</a:t>
            </a:r>
          </a:p>
          <a:p>
            <a:r>
              <a:rPr lang="en-US" sz="1600" dirty="0"/>
              <a:t>David Vandergriff – Sr. Project Engineer, US ITER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785DAE-279E-C2CE-1E07-487C3CDE9E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Project Team, Presenters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901C443-212B-46D2-13C8-C30759839E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Review Committee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91F0996-6806-5022-B7F3-69DCDA7D45AF}"/>
              </a:ext>
            </a:extLst>
          </p:cNvPr>
          <p:cNvSpPr txBox="1">
            <a:spLocks/>
          </p:cNvSpPr>
          <p:nvPr/>
        </p:nvSpPr>
        <p:spPr>
          <a:xfrm>
            <a:off x="6242149" y="4308558"/>
            <a:ext cx="5534113" cy="433965"/>
          </a:xfrm>
          <a:prstGeom prst="rect">
            <a:avLst/>
          </a:prstGeom>
          <a:solidFill>
            <a:schemeClr val="tx2"/>
          </a:solidFill>
        </p:spPr>
        <p:txBody>
          <a:bodyPr vert="horz" wrap="square" lIns="182880" tIns="91440" rIns="91440" bIns="9144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None/>
              <a:defRPr sz="1800" b="1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None/>
              <a:defRPr sz="1800" b="1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None/>
              <a:defRPr sz="1800" b="1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None/>
              <a:defRPr sz="1800" b="1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"/>
              </a:spcAft>
              <a:buFont typeface="Arial" panose="020B0604020202020204" pitchFamily="34" charset="0"/>
              <a:buNone/>
              <a:defRPr sz="1800" b="1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Other Collaborators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7043AB3C-9C68-1F57-8A3F-EC3D7AB11834}"/>
              </a:ext>
            </a:extLst>
          </p:cNvPr>
          <p:cNvSpPr txBox="1">
            <a:spLocks/>
          </p:cNvSpPr>
          <p:nvPr/>
        </p:nvSpPr>
        <p:spPr>
          <a:xfrm>
            <a:off x="6237905" y="4779703"/>
            <a:ext cx="5534113" cy="1714991"/>
          </a:xfrm>
          <a:prstGeom prst="rect">
            <a:avLst/>
          </a:prstGeom>
        </p:spPr>
        <p:txBody>
          <a:bodyPr vert="horz" lIns="182880" tIns="91440" rIns="91440" bIns="9144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86A476B6-8770-6CB6-099B-751EB1E7C5D2}"/>
              </a:ext>
            </a:extLst>
          </p:cNvPr>
          <p:cNvSpPr txBox="1">
            <a:spLocks/>
          </p:cNvSpPr>
          <p:nvPr/>
        </p:nvSpPr>
        <p:spPr>
          <a:xfrm>
            <a:off x="6242823" y="4779703"/>
            <a:ext cx="5534113" cy="1149145"/>
          </a:xfrm>
          <a:prstGeom prst="rect">
            <a:avLst/>
          </a:prstGeom>
        </p:spPr>
        <p:txBody>
          <a:bodyPr vert="horz" lIns="182880" tIns="91440" rIns="91440" bIns="9144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Lukas Zavorka, Thomas Miller, Tucker McClanahan and the rest of the STS Neutronics team</a:t>
            </a:r>
          </a:p>
          <a:p>
            <a:r>
              <a:rPr lang="en-US" sz="1600" dirty="0"/>
              <a:t>Devin Malone – Senior Structural Engineer</a:t>
            </a:r>
          </a:p>
        </p:txBody>
      </p:sp>
    </p:spTree>
    <p:extLst>
      <p:ext uri="{BB962C8B-B14F-4D97-AF65-F5344CB8AC3E}">
        <p14:creationId xmlns:p14="http://schemas.microsoft.com/office/powerpoint/2010/main" val="987232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C470B7-E6D0-8D8C-201A-4578FEBEF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21FF6F6-19C5-3F0E-BFB8-7B751868B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us oriented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A75F8A-A012-665D-33F2-EB4F0ECBD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483" y="1825625"/>
            <a:ext cx="4044176" cy="406182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Target Systems Scope and Location in the STS Target &amp; Instrument Building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Scope of this Preliminary Design Review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What is a Preliminary Design Review?</a:t>
            </a:r>
          </a:p>
          <a:p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9DC1AE-957F-A76B-7DDE-C7FE16EB4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8242" y="1755626"/>
            <a:ext cx="6907474" cy="2117188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AA9C953-98A0-C6EA-1C9D-2AB595F76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7837" y="458614"/>
            <a:ext cx="3200400" cy="1585816"/>
          </a:xfrm>
          <a:prstGeom prst="rect">
            <a:avLst/>
          </a:prstGeom>
        </p:spPr>
      </p:pic>
      <p:pic>
        <p:nvPicPr>
          <p:cNvPr id="8" name="Picture 7" descr="A picture containing dessert&#10;&#10;AI-generated content may be incorrect.">
            <a:extLst>
              <a:ext uri="{FF2B5EF4-FFF2-40B4-BE49-F238E27FC236}">
                <a16:creationId xmlns:a16="http://schemas.microsoft.com/office/drawing/2014/main" id="{DECA7883-77BE-202D-7039-3CCF711880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0" t="7546" r="27787" b="11589"/>
          <a:stretch/>
        </p:blipFill>
        <p:spPr>
          <a:xfrm>
            <a:off x="8274568" y="3602232"/>
            <a:ext cx="2583503" cy="3200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DC1E4B-A802-7414-51A0-F80F7BC4C4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7673" t="15842" r="5693" b="13452"/>
          <a:stretch/>
        </p:blipFill>
        <p:spPr>
          <a:xfrm>
            <a:off x="4357959" y="3916094"/>
            <a:ext cx="367402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609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C5F08CA-57DA-C7E5-1528-ACDF9C953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52" y="1304618"/>
            <a:ext cx="12192000" cy="48465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FE3BEE9-8E4B-9443-5CF3-600726102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883" y="360371"/>
            <a:ext cx="7675846" cy="535531"/>
          </a:xfrm>
          <a:solidFill>
            <a:schemeClr val="bg1"/>
          </a:solidFill>
        </p:spPr>
        <p:txBody>
          <a:bodyPr/>
          <a:lstStyle/>
          <a:p>
            <a:r>
              <a:rPr lang="en-US" dirty="0">
                <a:effectLst>
                  <a:glow>
                    <a:schemeClr val="bg1"/>
                  </a:glow>
                </a:effectLst>
              </a:rPr>
              <a:t>Target &amp; Instrument Building</a:t>
            </a:r>
            <a:endParaRPr lang="en-US" dirty="0">
              <a:effectLst>
                <a:glow>
                  <a:schemeClr val="bg1"/>
                </a:glow>
              </a:effectLst>
              <a:highlight>
                <a:srgbClr val="FFFF00"/>
              </a:highlight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30E4311-7838-2B0D-A53C-B28D31BB550F}"/>
              </a:ext>
            </a:extLst>
          </p:cNvPr>
          <p:cNvGrpSpPr/>
          <p:nvPr/>
        </p:nvGrpSpPr>
        <p:grpSpPr>
          <a:xfrm>
            <a:off x="963200" y="1438000"/>
            <a:ext cx="10082751" cy="5073948"/>
            <a:chOff x="978645" y="428474"/>
            <a:chExt cx="10082751" cy="5073948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2BF47B4-7DD4-2D16-665B-28E802FFC32B}"/>
                </a:ext>
              </a:extLst>
            </p:cNvPr>
            <p:cNvSpPr txBox="1"/>
            <p:nvPr/>
          </p:nvSpPr>
          <p:spPr>
            <a:xfrm>
              <a:off x="2239505" y="4956976"/>
              <a:ext cx="1085088" cy="36933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Monolith</a:t>
              </a:r>
            </a:p>
          </p:txBody>
        </p: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F2806566-28AE-CED0-4C83-211CB089F9B9}"/>
                </a:ext>
              </a:extLst>
            </p:cNvPr>
            <p:cNvCxnSpPr>
              <a:cxnSpLocks/>
              <a:stCxn id="2" idx="0"/>
            </p:cNvCxnSpPr>
            <p:nvPr/>
          </p:nvCxnSpPr>
          <p:spPr>
            <a:xfrm flipV="1">
              <a:off x="2782049" y="3676510"/>
              <a:ext cx="853088" cy="128046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BDDD217-20FB-816E-1D14-A816103845D2}"/>
                </a:ext>
              </a:extLst>
            </p:cNvPr>
            <p:cNvSpPr txBox="1"/>
            <p:nvPr/>
          </p:nvSpPr>
          <p:spPr>
            <a:xfrm>
              <a:off x="3635137" y="4856091"/>
              <a:ext cx="2656613" cy="646331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Delay tank &amp; gas-liquid separator vaults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A90142D0-1EB9-9823-671A-CBA785F7E2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86771" y="3116441"/>
              <a:ext cx="483424" cy="173187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72A7107-FF65-F663-D6C2-9BECB4E10AE2}"/>
                </a:ext>
              </a:extLst>
            </p:cNvPr>
            <p:cNvSpPr txBox="1"/>
            <p:nvPr/>
          </p:nvSpPr>
          <p:spPr>
            <a:xfrm>
              <a:off x="7138043" y="5089844"/>
              <a:ext cx="2099024" cy="36933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Hot process vault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6ED298A-F799-44B3-FAC0-D2B2FD4E6929}"/>
                </a:ext>
              </a:extLst>
            </p:cNvPr>
            <p:cNvCxnSpPr>
              <a:cxnSpLocks/>
              <a:stCxn id="13" idx="0"/>
            </p:cNvCxnSpPr>
            <p:nvPr/>
          </p:nvCxnSpPr>
          <p:spPr>
            <a:xfrm flipH="1" flipV="1">
              <a:off x="6100049" y="3963049"/>
              <a:ext cx="2087506" cy="112679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0640C2E-C756-1734-CAC5-F9F403DDD887}"/>
                </a:ext>
              </a:extLst>
            </p:cNvPr>
            <p:cNvSpPr txBox="1"/>
            <p:nvPr/>
          </p:nvSpPr>
          <p:spPr>
            <a:xfrm>
              <a:off x="978645" y="466444"/>
              <a:ext cx="2436235" cy="64633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Cryogenic Moderator System rooms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9EEBFAE-6A89-BDF4-4AB5-3C476F37E4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40059" y="1112776"/>
              <a:ext cx="556704" cy="103814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7B1D3C8-3674-DFB5-7B22-4C9D745D134F}"/>
                </a:ext>
              </a:extLst>
            </p:cNvPr>
            <p:cNvSpPr txBox="1"/>
            <p:nvPr/>
          </p:nvSpPr>
          <p:spPr>
            <a:xfrm>
              <a:off x="6968356" y="463038"/>
              <a:ext cx="1533209" cy="3693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Service cell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369E2403-6E66-5CA5-2831-84FC1352767C}"/>
                </a:ext>
              </a:extLst>
            </p:cNvPr>
            <p:cNvCxnSpPr>
              <a:cxnSpLocks/>
              <a:stCxn id="24" idx="2"/>
            </p:cNvCxnSpPr>
            <p:nvPr/>
          </p:nvCxnSpPr>
          <p:spPr>
            <a:xfrm flipH="1">
              <a:off x="7338343" y="832370"/>
              <a:ext cx="396618" cy="304539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795C90E-1B3B-A70D-812D-3D4E4CA93F3F}"/>
                </a:ext>
              </a:extLst>
            </p:cNvPr>
            <p:cNvSpPr txBox="1"/>
            <p:nvPr/>
          </p:nvSpPr>
          <p:spPr>
            <a:xfrm>
              <a:off x="8845509" y="681660"/>
              <a:ext cx="2215887" cy="3693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Mock-up test stand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68902ACF-4D57-DC41-FB22-B564C6DFBFB3}"/>
                </a:ext>
              </a:extLst>
            </p:cNvPr>
            <p:cNvCxnSpPr>
              <a:cxnSpLocks/>
              <a:stCxn id="28" idx="2"/>
            </p:cNvCxnSpPr>
            <p:nvPr/>
          </p:nvCxnSpPr>
          <p:spPr>
            <a:xfrm flipH="1">
              <a:off x="7759898" y="1050992"/>
              <a:ext cx="2193555" cy="190823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D4B62AA-F28A-2BAC-C8FA-EAB54D1A50A8}"/>
                </a:ext>
              </a:extLst>
            </p:cNvPr>
            <p:cNvSpPr txBox="1"/>
            <p:nvPr/>
          </p:nvSpPr>
          <p:spPr>
            <a:xfrm>
              <a:off x="4151251" y="428474"/>
              <a:ext cx="1268977" cy="92333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Target Drive</a:t>
              </a:r>
            </a:p>
            <a:p>
              <a:pPr algn="ctr"/>
              <a:r>
                <a:rPr lang="en-US" dirty="0"/>
                <a:t>Room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DD71BBDC-8645-4AED-2164-510B0295DF2C}"/>
                </a:ext>
              </a:extLst>
            </p:cNvPr>
            <p:cNvCxnSpPr>
              <a:cxnSpLocks/>
              <a:stCxn id="34" idx="2"/>
            </p:cNvCxnSpPr>
            <p:nvPr/>
          </p:nvCxnSpPr>
          <p:spPr>
            <a:xfrm flipH="1">
              <a:off x="3775378" y="1351804"/>
              <a:ext cx="1010362" cy="169246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76355C6F-756E-2E16-2D3E-D7281190839F}"/>
              </a:ext>
            </a:extLst>
          </p:cNvPr>
          <p:cNvSpPr/>
          <p:nvPr/>
        </p:nvSpPr>
        <p:spPr>
          <a:xfrm>
            <a:off x="2959811" y="3814764"/>
            <a:ext cx="1335314" cy="1284514"/>
          </a:xfrm>
          <a:prstGeom prst="ellipse">
            <a:avLst/>
          </a:prstGeom>
          <a:noFill/>
          <a:ln w="63500">
            <a:solidFill>
              <a:srgbClr val="0070C0"/>
            </a:solidFill>
            <a:miter lim="800000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DEBC32F-0A7D-1CC1-9029-BF161B1662B4}"/>
              </a:ext>
            </a:extLst>
          </p:cNvPr>
          <p:cNvSpPr/>
          <p:nvPr/>
        </p:nvSpPr>
        <p:spPr>
          <a:xfrm>
            <a:off x="2265869" y="3590266"/>
            <a:ext cx="500735" cy="468365"/>
          </a:xfrm>
          <a:prstGeom prst="ellipse">
            <a:avLst/>
          </a:prstGeom>
          <a:noFill/>
          <a:ln w="63500">
            <a:solidFill>
              <a:srgbClr val="0070C0"/>
            </a:solidFill>
            <a:miter lim="800000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BBED52-8B3A-7C1D-222D-20A4457ABB8E}"/>
              </a:ext>
            </a:extLst>
          </p:cNvPr>
          <p:cNvSpPr txBox="1"/>
          <p:nvPr/>
        </p:nvSpPr>
        <p:spPr>
          <a:xfrm>
            <a:off x="512930" y="5310799"/>
            <a:ext cx="1367742" cy="9233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Monolith Vacuum Systems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776EFA7-4529-2AF2-F53A-FB503961A617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1196801" y="3898900"/>
            <a:ext cx="1313725" cy="141189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260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A395559-CF73-81EB-4509-43082B339252}"/>
              </a:ext>
            </a:extLst>
          </p:cNvPr>
          <p:cNvGrpSpPr/>
          <p:nvPr/>
        </p:nvGrpSpPr>
        <p:grpSpPr>
          <a:xfrm>
            <a:off x="799239" y="416366"/>
            <a:ext cx="8965770" cy="6143714"/>
            <a:chOff x="774915" y="170481"/>
            <a:chExt cx="8965770" cy="6143714"/>
          </a:xfrm>
        </p:grpSpPr>
        <p:pic>
          <p:nvPicPr>
            <p:cNvPr id="5" name="Picture 4" descr="A picture containing LEGO, toy&#10;&#10;Description automatically generated">
              <a:extLst>
                <a:ext uri="{FF2B5EF4-FFF2-40B4-BE49-F238E27FC236}">
                  <a16:creationId xmlns:a16="http://schemas.microsoft.com/office/drawing/2014/main" id="{AB0AE16C-087A-628D-BDA8-5D246056DA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6" t="3694" r="20106" b="6722"/>
            <a:stretch/>
          </p:blipFill>
          <p:spPr>
            <a:xfrm>
              <a:off x="774915" y="170481"/>
              <a:ext cx="8965770" cy="6143714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1D29C58-85BA-016C-6221-EC45800E50AE}"/>
                </a:ext>
              </a:extLst>
            </p:cNvPr>
            <p:cNvSpPr txBox="1"/>
            <p:nvPr/>
          </p:nvSpPr>
          <p:spPr>
            <a:xfrm>
              <a:off x="1225296" y="5273040"/>
              <a:ext cx="2401824" cy="36933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Proton Beam Window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FFD1BCE9-13D2-65B6-52CD-F5C14863E82E}"/>
                </a:ext>
              </a:extLst>
            </p:cNvPr>
            <p:cNvCxnSpPr>
              <a:cxnSpLocks/>
              <a:stCxn id="2" idx="3"/>
            </p:cNvCxnSpPr>
            <p:nvPr/>
          </p:nvCxnSpPr>
          <p:spPr>
            <a:xfrm flipV="1">
              <a:off x="3627120" y="4828032"/>
              <a:ext cx="652272" cy="62967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A958031-A200-D38A-4E3E-3C719C2B614A}"/>
                </a:ext>
              </a:extLst>
            </p:cNvPr>
            <p:cNvSpPr txBox="1"/>
            <p:nvPr/>
          </p:nvSpPr>
          <p:spPr>
            <a:xfrm>
              <a:off x="970206" y="2451854"/>
              <a:ext cx="2572130" cy="36933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/>
            </a:lstStyle>
            <a:p>
              <a:r>
                <a:rPr lang="en-US" dirty="0">
                  <a:solidFill>
                    <a:srgbClr val="FF0000"/>
                  </a:solidFill>
                </a:rPr>
                <a:t>Core Vessel Shielding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8E68A960-1F2C-EE24-CA4C-53D3AF0CA899}"/>
                </a:ext>
              </a:extLst>
            </p:cNvPr>
            <p:cNvCxnSpPr>
              <a:cxnSpLocks/>
              <a:stCxn id="6" idx="3"/>
            </p:cNvCxnSpPr>
            <p:nvPr/>
          </p:nvCxnSpPr>
          <p:spPr>
            <a:xfrm flipV="1">
              <a:off x="3542336" y="2605040"/>
              <a:ext cx="2401824" cy="3148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5C1AA0D-EA7F-3071-E044-44F07721CBD1}"/>
                </a:ext>
              </a:extLst>
            </p:cNvPr>
            <p:cNvSpPr txBox="1"/>
            <p:nvPr/>
          </p:nvSpPr>
          <p:spPr>
            <a:xfrm>
              <a:off x="1503336" y="913138"/>
              <a:ext cx="1648296" cy="92333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/>
            </a:lstStyle>
            <a:p>
              <a:r>
                <a:rPr lang="en-US" dirty="0"/>
                <a:t>Target Viewing Periscope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23ED147D-D3B8-0F00-B1DD-F48BAEAF4071}"/>
                </a:ext>
              </a:extLst>
            </p:cNvPr>
            <p:cNvCxnSpPr>
              <a:cxnSpLocks/>
              <a:stCxn id="16" idx="3"/>
            </p:cNvCxnSpPr>
            <p:nvPr/>
          </p:nvCxnSpPr>
          <p:spPr>
            <a:xfrm>
              <a:off x="3151632" y="1332292"/>
              <a:ext cx="2139696" cy="1755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907172F-E3E1-4503-7A81-6FCB06412896}"/>
                </a:ext>
              </a:extLst>
            </p:cNvPr>
            <p:cNvSpPr txBox="1"/>
            <p:nvPr/>
          </p:nvSpPr>
          <p:spPr>
            <a:xfrm>
              <a:off x="1503336" y="1907832"/>
              <a:ext cx="1648296" cy="36933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/>
            </a:lstStyle>
            <a:p>
              <a:r>
                <a:rPr lang="en-US" dirty="0">
                  <a:solidFill>
                    <a:srgbClr val="FF0000"/>
                  </a:solidFill>
                </a:rPr>
                <a:t>Core Vessel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0D231CF-1C97-7F0B-1B9D-5887797A19E9}"/>
                </a:ext>
              </a:extLst>
            </p:cNvPr>
            <p:cNvCxnSpPr>
              <a:cxnSpLocks/>
              <a:stCxn id="20" idx="3"/>
            </p:cNvCxnSpPr>
            <p:nvPr/>
          </p:nvCxnSpPr>
          <p:spPr>
            <a:xfrm flipV="1">
              <a:off x="3151632" y="1899504"/>
              <a:ext cx="1822704" cy="19299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5EEF783-A3A3-F329-6629-94F4E4E37BFC}"/>
                </a:ext>
              </a:extLst>
            </p:cNvPr>
            <p:cNvSpPr txBox="1"/>
            <p:nvPr/>
          </p:nvSpPr>
          <p:spPr>
            <a:xfrm>
              <a:off x="6845808" y="543806"/>
              <a:ext cx="1511808" cy="36933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Target Drive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01EEAA11-799E-8B80-3459-DA6650B3AAEE}"/>
                </a:ext>
              </a:extLst>
            </p:cNvPr>
            <p:cNvCxnSpPr>
              <a:cxnSpLocks/>
              <a:stCxn id="26" idx="1"/>
            </p:cNvCxnSpPr>
            <p:nvPr/>
          </p:nvCxnSpPr>
          <p:spPr>
            <a:xfrm flipH="1">
              <a:off x="6425184" y="728472"/>
              <a:ext cx="420624" cy="20855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9DCEDAC-9EC7-7412-08A5-1F18792FA5D9}"/>
                </a:ext>
              </a:extLst>
            </p:cNvPr>
            <p:cNvSpPr txBox="1"/>
            <p:nvPr/>
          </p:nvSpPr>
          <p:spPr>
            <a:xfrm>
              <a:off x="8272272" y="2482310"/>
              <a:ext cx="1048512" cy="94669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Rotating Target Shaft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B875AA4A-C8DD-04B4-4D5C-8BC7616B4DD2}"/>
                </a:ext>
              </a:extLst>
            </p:cNvPr>
            <p:cNvCxnSpPr>
              <a:cxnSpLocks/>
              <a:stCxn id="31" idx="1"/>
            </p:cNvCxnSpPr>
            <p:nvPr/>
          </p:nvCxnSpPr>
          <p:spPr>
            <a:xfrm flipH="1" flipV="1">
              <a:off x="6425184" y="2773680"/>
              <a:ext cx="1847088" cy="18197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CA412FF-4399-6EF2-BF3C-4E8DE12648E1}"/>
                </a:ext>
              </a:extLst>
            </p:cNvPr>
            <p:cNvSpPr txBox="1"/>
            <p:nvPr/>
          </p:nvSpPr>
          <p:spPr>
            <a:xfrm>
              <a:off x="1381416" y="2977573"/>
              <a:ext cx="1770216" cy="36933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/>
            </a:lstStyle>
            <a:p>
              <a:r>
                <a:rPr lang="en-US" dirty="0">
                  <a:solidFill>
                    <a:srgbClr val="FF0000"/>
                  </a:solidFill>
                </a:rPr>
                <a:t>Bulk Shielding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E10B73CE-4C43-F3C7-7751-59C90E899F75}"/>
                </a:ext>
              </a:extLst>
            </p:cNvPr>
            <p:cNvCxnSpPr>
              <a:cxnSpLocks/>
              <a:stCxn id="35" idx="3"/>
            </p:cNvCxnSpPr>
            <p:nvPr/>
          </p:nvCxnSpPr>
          <p:spPr>
            <a:xfrm>
              <a:off x="3151632" y="3162239"/>
              <a:ext cx="1731264" cy="28751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DA6D8A4-C98B-D1CA-4146-0CD2A291167B}"/>
                </a:ext>
              </a:extLst>
            </p:cNvPr>
            <p:cNvSpPr txBox="1"/>
            <p:nvPr/>
          </p:nvSpPr>
          <p:spPr>
            <a:xfrm>
              <a:off x="8357616" y="5085302"/>
              <a:ext cx="1097280" cy="646331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Rotating Target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D2C4263A-EA4C-ACEA-BAE6-FA7026EE2C6C}"/>
                </a:ext>
              </a:extLst>
            </p:cNvPr>
            <p:cNvCxnSpPr>
              <a:cxnSpLocks/>
              <a:stCxn id="40" idx="1"/>
            </p:cNvCxnSpPr>
            <p:nvPr/>
          </p:nvCxnSpPr>
          <p:spPr>
            <a:xfrm flipH="1" flipV="1">
              <a:off x="6425184" y="4919472"/>
              <a:ext cx="1932432" cy="48899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4AA14AC-4CE6-76DD-9E05-0988CAEA4A6F}"/>
                </a:ext>
              </a:extLst>
            </p:cNvPr>
            <p:cNvSpPr txBox="1"/>
            <p:nvPr/>
          </p:nvSpPr>
          <p:spPr>
            <a:xfrm>
              <a:off x="1591056" y="3541360"/>
              <a:ext cx="1560576" cy="92333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Moderator Reflector Assembly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3FAD47AB-D063-737F-2A10-22DFBA016297}"/>
                </a:ext>
              </a:extLst>
            </p:cNvPr>
            <p:cNvCxnSpPr>
              <a:cxnSpLocks/>
              <a:stCxn id="44" idx="3"/>
            </p:cNvCxnSpPr>
            <p:nvPr/>
          </p:nvCxnSpPr>
          <p:spPr>
            <a:xfrm>
              <a:off x="3151632" y="4003025"/>
              <a:ext cx="2859024" cy="76110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10D53EA-0A53-598B-027F-487705EC3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839" y="350586"/>
            <a:ext cx="11993045" cy="535531"/>
          </a:xfrm>
        </p:spPr>
        <p:txBody>
          <a:bodyPr/>
          <a:lstStyle/>
          <a:p>
            <a:r>
              <a:rPr lang="en-US" dirty="0"/>
              <a:t>Monolith components scope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59E5B9-C12C-438C-64FE-FB54B2C58AEE}"/>
              </a:ext>
            </a:extLst>
          </p:cNvPr>
          <p:cNvSpPr txBox="1"/>
          <p:nvPr/>
        </p:nvSpPr>
        <p:spPr>
          <a:xfrm>
            <a:off x="9276755" y="3851968"/>
            <a:ext cx="2048829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>
                <a:solidFill>
                  <a:srgbClr val="FF0000"/>
                </a:solidFill>
              </a:rPr>
              <a:t>Nozzle Extensions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AAF26F4-B46B-DC1B-2376-951A63796DA9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9105717" y="4221300"/>
            <a:ext cx="1195453" cy="64633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9FF9463-306B-AE07-A8DD-8BFF33A887EA}"/>
              </a:ext>
            </a:extLst>
          </p:cNvPr>
          <p:cNvSpPr txBox="1"/>
          <p:nvPr/>
        </p:nvSpPr>
        <p:spPr>
          <a:xfrm>
            <a:off x="8313568" y="6081468"/>
            <a:ext cx="3390960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>
                <a:solidFill>
                  <a:srgbClr val="FF0000"/>
                </a:solidFill>
              </a:rPr>
              <a:t>Bulk Shielding Liner, Baseplate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0C29238-F2A3-7656-2AB4-F1F0DC6B790E}"/>
              </a:ext>
            </a:extLst>
          </p:cNvPr>
          <p:cNvSpPr txBox="1"/>
          <p:nvPr/>
        </p:nvSpPr>
        <p:spPr>
          <a:xfrm>
            <a:off x="9276755" y="2031113"/>
            <a:ext cx="1238656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>
                <a:solidFill>
                  <a:srgbClr val="FF0000"/>
                </a:solidFill>
              </a:rPr>
              <a:t>Pipe Pan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6BF439B-DDBE-E28A-9808-6058A1D22A55}"/>
              </a:ext>
            </a:extLst>
          </p:cNvPr>
          <p:cNvCxnSpPr>
            <a:cxnSpLocks/>
          </p:cNvCxnSpPr>
          <p:nvPr/>
        </p:nvCxnSpPr>
        <p:spPr>
          <a:xfrm flipH="1">
            <a:off x="8145271" y="6266134"/>
            <a:ext cx="15132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CAEAA5B-BE7F-A437-32FE-12A5F9B11F4C}"/>
              </a:ext>
            </a:extLst>
          </p:cNvPr>
          <p:cNvCxnSpPr>
            <a:cxnSpLocks/>
            <a:stCxn id="24" idx="1"/>
          </p:cNvCxnSpPr>
          <p:nvPr/>
        </p:nvCxnSpPr>
        <p:spPr>
          <a:xfrm flipH="1">
            <a:off x="8296596" y="2215779"/>
            <a:ext cx="980159" cy="488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2109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AF004851-8FDD-53EB-745F-E32883637328}"/>
              </a:ext>
            </a:extLst>
          </p:cNvPr>
          <p:cNvCxnSpPr>
            <a:cxnSpLocks/>
          </p:cNvCxnSpPr>
          <p:nvPr/>
        </p:nvCxnSpPr>
        <p:spPr>
          <a:xfrm>
            <a:off x="4022213" y="4819977"/>
            <a:ext cx="264893" cy="0"/>
          </a:xfrm>
          <a:prstGeom prst="line">
            <a:avLst/>
          </a:prstGeom>
          <a:noFill/>
          <a:ln w="28575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4D00FB6-EF7F-07AD-E725-B61C19461371}"/>
              </a:ext>
            </a:extLst>
          </p:cNvPr>
          <p:cNvCxnSpPr>
            <a:cxnSpLocks/>
          </p:cNvCxnSpPr>
          <p:nvPr/>
        </p:nvCxnSpPr>
        <p:spPr>
          <a:xfrm>
            <a:off x="4045996" y="5600218"/>
            <a:ext cx="264893" cy="0"/>
          </a:xfrm>
          <a:prstGeom prst="line">
            <a:avLst/>
          </a:prstGeom>
          <a:noFill/>
          <a:ln w="28575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23FFD0CE-1A9A-C5A8-0105-6D9083BE9C72}"/>
              </a:ext>
            </a:extLst>
          </p:cNvPr>
          <p:cNvCxnSpPr>
            <a:cxnSpLocks/>
          </p:cNvCxnSpPr>
          <p:nvPr/>
        </p:nvCxnSpPr>
        <p:spPr>
          <a:xfrm>
            <a:off x="4026043" y="6362218"/>
            <a:ext cx="264893" cy="0"/>
          </a:xfrm>
          <a:prstGeom prst="line">
            <a:avLst/>
          </a:prstGeom>
          <a:noFill/>
          <a:ln w="28575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7AADE35-0905-0A72-1E78-34D82FAB382A}"/>
              </a:ext>
            </a:extLst>
          </p:cNvPr>
          <p:cNvCxnSpPr>
            <a:cxnSpLocks/>
          </p:cNvCxnSpPr>
          <p:nvPr/>
        </p:nvCxnSpPr>
        <p:spPr>
          <a:xfrm>
            <a:off x="4154660" y="1856478"/>
            <a:ext cx="0" cy="4518922"/>
          </a:xfrm>
          <a:prstGeom prst="line">
            <a:avLst/>
          </a:prstGeom>
          <a:noFill/>
          <a:ln w="28575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7A1D9CCC-568B-1E13-EE22-A28B072A60A5}"/>
              </a:ext>
            </a:extLst>
          </p:cNvPr>
          <p:cNvCxnSpPr>
            <a:cxnSpLocks/>
          </p:cNvCxnSpPr>
          <p:nvPr/>
        </p:nvCxnSpPr>
        <p:spPr>
          <a:xfrm>
            <a:off x="4026043" y="2488718"/>
            <a:ext cx="264893" cy="0"/>
          </a:xfrm>
          <a:prstGeom prst="line">
            <a:avLst/>
          </a:prstGeom>
          <a:noFill/>
          <a:ln w="28575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0CE1D63-72A3-8F9D-C0FA-7255E307D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Scope of this Preliminary Design Review covers several parts of Target Systems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1C0AF5-1F63-FF55-7A66-EEA2E30088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1939" y="3100735"/>
            <a:ext cx="5322527" cy="3037314"/>
          </a:xfrm>
        </p:spPr>
        <p:txBody>
          <a:bodyPr/>
          <a:lstStyle/>
          <a:p>
            <a:r>
              <a:rPr lang="en-US" dirty="0"/>
              <a:t>Vessel Systems (VS) and Target Station Shielding (TSS) design includes interfaces with </a:t>
            </a:r>
            <a:r>
              <a:rPr lang="en-US" u="sng" dirty="0"/>
              <a:t>all</a:t>
            </a:r>
            <a:r>
              <a:rPr lang="en-US" dirty="0"/>
              <a:t> other Target Systems scope, and interfaces with all other STS technical groups with the exception of Accelerator Systems.</a:t>
            </a:r>
          </a:p>
          <a:p>
            <a:r>
              <a:rPr lang="en-US" dirty="0"/>
              <a:t>In addition to the VS and TSS, a portion of the Target Vacuum Systems covering Core Vessel Vacuum and the R&amp;D studies conducted for Vessel Systems design will be presented.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1D5F15C-EC30-02C2-C2EE-27F77981EB9D}"/>
              </a:ext>
            </a:extLst>
          </p:cNvPr>
          <p:cNvCxnSpPr>
            <a:cxnSpLocks/>
          </p:cNvCxnSpPr>
          <p:nvPr/>
        </p:nvCxnSpPr>
        <p:spPr>
          <a:xfrm>
            <a:off x="4637165" y="1317042"/>
            <a:ext cx="0" cy="230623"/>
          </a:xfrm>
          <a:prstGeom prst="line">
            <a:avLst/>
          </a:prstGeom>
          <a:noFill/>
          <a:ln w="28575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D3CD007-888B-9AE3-D77E-29DD98F6B275}"/>
              </a:ext>
            </a:extLst>
          </p:cNvPr>
          <p:cNvCxnSpPr>
            <a:cxnSpLocks/>
            <a:stCxn id="54" idx="2"/>
          </p:cNvCxnSpPr>
          <p:nvPr/>
        </p:nvCxnSpPr>
        <p:spPr>
          <a:xfrm flipH="1">
            <a:off x="6126041" y="1173347"/>
            <a:ext cx="3050" cy="147383"/>
          </a:xfrm>
          <a:prstGeom prst="line">
            <a:avLst/>
          </a:prstGeom>
          <a:noFill/>
          <a:ln w="28575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D078765-914D-DB3D-654C-CACE26E91BF0}"/>
              </a:ext>
            </a:extLst>
          </p:cNvPr>
          <p:cNvCxnSpPr>
            <a:cxnSpLocks/>
            <a:endCxn id="17" idx="2"/>
          </p:cNvCxnSpPr>
          <p:nvPr/>
        </p:nvCxnSpPr>
        <p:spPr>
          <a:xfrm>
            <a:off x="7877243" y="1355820"/>
            <a:ext cx="0" cy="1360725"/>
          </a:xfrm>
          <a:prstGeom prst="line">
            <a:avLst/>
          </a:prstGeom>
          <a:noFill/>
          <a:ln w="28575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CF7740EC-C5CC-A67E-CD39-2998653E4266}"/>
              </a:ext>
            </a:extLst>
          </p:cNvPr>
          <p:cNvSpPr/>
          <p:nvPr/>
        </p:nvSpPr>
        <p:spPr>
          <a:xfrm>
            <a:off x="2799389" y="1427604"/>
            <a:ext cx="2743200" cy="535531"/>
          </a:xfrm>
          <a:prstGeom prst="rect">
            <a:avLst/>
          </a:prstGeom>
          <a:solidFill>
            <a:srgbClr val="E1EFD7"/>
          </a:solidFill>
          <a:ln>
            <a:solidFill>
              <a:srgbClr val="4472C4">
                <a:lumMod val="60000"/>
                <a:lumOff val="40000"/>
              </a:srgb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spcFirstLastPara="0" vert="horz" wrap="square" lIns="4445" tIns="4445" rIns="4445" bIns="4445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en-US" sz="1200" b="1" dirty="0">
                <a:solidFill>
                  <a:prstClr val="black"/>
                </a:solidFill>
                <a:latin typeface="Century Gothic" panose="020F0302020204030204"/>
                <a:cs typeface="+mn-cs"/>
              </a:rPr>
              <a:t>S.P1.03 Target Systems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09D3640-6198-AEB2-1CBF-D5CCB7018A9E}"/>
              </a:ext>
            </a:extLst>
          </p:cNvPr>
          <p:cNvGrpSpPr/>
          <p:nvPr/>
        </p:nvGrpSpPr>
        <p:grpSpPr>
          <a:xfrm>
            <a:off x="2345502" y="2170902"/>
            <a:ext cx="1705425" cy="640080"/>
            <a:chOff x="4046669" y="2056156"/>
            <a:chExt cx="3259957" cy="800565"/>
          </a:xfrm>
          <a:solidFill>
            <a:schemeClr val="bg1">
              <a:lumMod val="65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0E1CBBD-D192-9F1C-706D-8B67FEFB7ED7}"/>
                </a:ext>
              </a:extLst>
            </p:cNvPr>
            <p:cNvSpPr/>
            <p:nvPr/>
          </p:nvSpPr>
          <p:spPr>
            <a:xfrm>
              <a:off x="4046669" y="2056156"/>
              <a:ext cx="3259957" cy="800565"/>
            </a:xfrm>
            <a:prstGeom prst="rect">
              <a:avLst/>
            </a:prstGeom>
            <a:solidFill>
              <a:srgbClr val="447E59">
                <a:hueOff val="0"/>
                <a:satOff val="0"/>
                <a:lumOff val="0"/>
                <a:alphaOff val="0"/>
              </a:srgbClr>
            </a:solidFill>
            <a:ln w="10795" cap="flat" cmpd="sng" algn="ctr">
              <a:noFill/>
              <a:prstDash val="solid"/>
            </a:ln>
            <a:effectLst/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txBody>
            <a:bodyPr spcFirstLastPara="0" vert="horz" wrap="square" lIns="6350" tIns="6350" rIns="6350" bIns="6350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Aft>
                  <a:spcPct val="35000"/>
                </a:spcAft>
              </a:pPr>
              <a:endParaRPr lang="en-US" sz="1100" b="1" dirty="0">
                <a:solidFill>
                  <a:prstClr val="white"/>
                </a:solidFill>
                <a:latin typeface="+mn-lt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915B350-AB24-DDA2-5077-15B9970B9459}"/>
                </a:ext>
              </a:extLst>
            </p:cNvPr>
            <p:cNvSpPr txBox="1"/>
            <p:nvPr/>
          </p:nvSpPr>
          <p:spPr>
            <a:xfrm>
              <a:off x="4046669" y="2056156"/>
              <a:ext cx="3259957" cy="800565"/>
            </a:xfrm>
            <a:prstGeom prst="rect">
              <a:avLst/>
            </a:prstGeom>
            <a:solidFill>
              <a:srgbClr val="447E59">
                <a:hueOff val="0"/>
                <a:satOff val="0"/>
                <a:lumOff val="0"/>
                <a:alphaOff val="0"/>
              </a:srgbClr>
            </a:solidFill>
            <a:ln w="10795" cap="flat" cmpd="sng" algn="ctr">
              <a:noFill/>
              <a:prstDash val="solid"/>
            </a:ln>
            <a:effectLst/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txBody>
            <a:bodyPr spcFirstLastPara="0" vert="horz" wrap="square" lIns="6350" tIns="6350" rIns="6350" bIns="6350" numCol="1" spcCol="1270" anchor="ctr" anchorCtr="0">
              <a:noAutofit/>
            </a:bodyPr>
            <a:lstStyle>
              <a:defPPr>
                <a:defRPr lang="en-US"/>
              </a:defPPr>
              <a:lvl1pPr marL="0" lvl="0" indent="0" algn="ctr" defTabSz="400050">
                <a:lnSpc>
                  <a:spcPct val="90000"/>
                </a:lnSpc>
                <a:spcAft>
                  <a:spcPct val="35000"/>
                </a:spcAft>
                <a:buFont typeface="Wingdings" panose="05000000000000000000" pitchFamily="2" charset="2"/>
                <a:buNone/>
                <a:defRPr sz="900" b="1">
                  <a:solidFill>
                    <a:prstClr val="white"/>
                  </a:solidFill>
                  <a:latin typeface="+mn-lt"/>
                  <a:cs typeface="+mn-cs"/>
                </a:defRPr>
              </a:lvl1pPr>
            </a:lstStyle>
            <a:p>
              <a:r>
                <a:rPr lang="en-US" sz="1100" dirty="0"/>
                <a:t>S.P1.03.01 </a:t>
              </a:r>
            </a:p>
            <a:p>
              <a:r>
                <a:rPr lang="en-US" sz="1100" dirty="0"/>
                <a:t>Management and System Integration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4A34430-E17E-DBD7-B988-03EB8E4ADB13}"/>
              </a:ext>
            </a:extLst>
          </p:cNvPr>
          <p:cNvGrpSpPr/>
          <p:nvPr/>
        </p:nvGrpSpPr>
        <p:grpSpPr>
          <a:xfrm>
            <a:off x="7063427" y="2117778"/>
            <a:ext cx="1627632" cy="640079"/>
            <a:chOff x="4046668" y="2000916"/>
            <a:chExt cx="3259958" cy="855805"/>
          </a:xfrm>
          <a:scene3d>
            <a:camera prst="orthographicFront"/>
            <a:lightRig rig="flat" dir="t"/>
          </a:scene3d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58CC1FB-CAC2-F68F-B6BA-0F82D6D350DE}"/>
                </a:ext>
              </a:extLst>
            </p:cNvPr>
            <p:cNvSpPr/>
            <p:nvPr/>
          </p:nvSpPr>
          <p:spPr>
            <a:xfrm>
              <a:off x="4046669" y="2056156"/>
              <a:ext cx="3259957" cy="800565"/>
            </a:xfrm>
            <a:prstGeom prst="rect">
              <a:avLst/>
            </a:prstGeom>
            <a:solidFill>
              <a:srgbClr val="447E59">
                <a:hueOff val="0"/>
                <a:satOff val="0"/>
                <a:lumOff val="0"/>
                <a:alphaOff val="0"/>
              </a:srgbClr>
            </a:solidFill>
            <a:ln w="10795" cap="flat" cmpd="sng" algn="ctr">
              <a:noFill/>
              <a:prstDash val="solid"/>
            </a:ln>
            <a:effectLst/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txBody>
            <a:bodyPr spcFirstLastPara="0" vert="horz" wrap="square" lIns="6350" tIns="6350" rIns="6350" bIns="6350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Aft>
                  <a:spcPct val="35000"/>
                </a:spcAft>
              </a:pPr>
              <a:endParaRPr lang="en-US" sz="900" b="1" dirty="0">
                <a:solidFill>
                  <a:prstClr val="white"/>
                </a:solidFill>
                <a:latin typeface="+mn-lt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78DD25D-2183-9AD9-D545-934227F53E97}"/>
                </a:ext>
              </a:extLst>
            </p:cNvPr>
            <p:cNvSpPr txBox="1"/>
            <p:nvPr/>
          </p:nvSpPr>
          <p:spPr>
            <a:xfrm>
              <a:off x="4046668" y="2000916"/>
              <a:ext cx="3259958" cy="800565"/>
            </a:xfrm>
            <a:prstGeom prst="rect">
              <a:avLst/>
            </a:prstGeom>
            <a:solidFill>
              <a:srgbClr val="447E59">
                <a:hueOff val="0"/>
                <a:satOff val="0"/>
                <a:lumOff val="0"/>
                <a:alphaOff val="0"/>
              </a:srgbClr>
            </a:solidFill>
            <a:ln w="10795" cap="flat" cmpd="sng" algn="ctr">
              <a:noFill/>
              <a:prstDash val="solid"/>
            </a:ln>
            <a:effectLst/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txBody>
            <a:bodyPr spcFirstLastPara="0" vert="horz" wrap="square" lIns="6350" tIns="6350" rIns="6350" bIns="6350" numCol="1" spcCol="1270" anchor="ctr" anchorCtr="0">
              <a:noAutofit/>
            </a:bodyPr>
            <a:lstStyle>
              <a:lvl1pPr marL="0" lvl="0" indent="0" algn="ctr" defTabSz="400050">
                <a:lnSpc>
                  <a:spcPct val="90000"/>
                </a:lnSpc>
                <a:spcAft>
                  <a:spcPct val="35000"/>
                </a:spcAft>
                <a:buFont typeface="Wingdings" panose="05000000000000000000" pitchFamily="2" charset="2"/>
                <a:buNone/>
                <a:defRPr sz="900" b="1">
                  <a:solidFill>
                    <a:prstClr val="white"/>
                  </a:solidFill>
                  <a:latin typeface="+mn-lt"/>
                  <a:cs typeface="+mn-cs"/>
                </a:defRPr>
              </a:lvl1pPr>
            </a:lstStyle>
            <a:p>
              <a:endParaRPr lang="en-US" sz="1100" dirty="0"/>
            </a:p>
            <a:p>
              <a:r>
                <a:rPr lang="en-US" sz="1100" dirty="0"/>
                <a:t>S.P1.07.03 </a:t>
              </a:r>
            </a:p>
            <a:p>
              <a:r>
                <a:rPr lang="en-US" sz="1100" dirty="0"/>
                <a:t>Research and Development </a:t>
              </a:r>
            </a:p>
            <a:p>
              <a:endParaRPr lang="en-US" sz="1100" dirty="0"/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3F5B815-21BD-14AD-8ED9-192ACE9EE386}"/>
              </a:ext>
            </a:extLst>
          </p:cNvPr>
          <p:cNvCxnSpPr>
            <a:cxnSpLocks/>
          </p:cNvCxnSpPr>
          <p:nvPr/>
        </p:nvCxnSpPr>
        <p:spPr>
          <a:xfrm>
            <a:off x="4630343" y="1327243"/>
            <a:ext cx="3246900" cy="28577"/>
          </a:xfrm>
          <a:prstGeom prst="line">
            <a:avLst/>
          </a:prstGeom>
          <a:noFill/>
          <a:ln w="28575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4D30F95E-55D0-A5F9-9B95-B1070B801545}"/>
              </a:ext>
            </a:extLst>
          </p:cNvPr>
          <p:cNvSpPr/>
          <p:nvPr/>
        </p:nvSpPr>
        <p:spPr>
          <a:xfrm>
            <a:off x="6446403" y="1422279"/>
            <a:ext cx="2743200" cy="585332"/>
          </a:xfrm>
          <a:prstGeom prst="rect">
            <a:avLst/>
          </a:prstGeom>
          <a:solidFill>
            <a:srgbClr val="E1EFD7"/>
          </a:solidFill>
          <a:ln>
            <a:solidFill>
              <a:srgbClr val="4472C4">
                <a:lumMod val="60000"/>
                <a:lumOff val="40000"/>
              </a:srgb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spcFirstLastPara="0" vert="horz" wrap="square" lIns="4445" tIns="4445" rIns="4445" bIns="4445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en-US" sz="1200" b="1" dirty="0">
                <a:solidFill>
                  <a:prstClr val="black"/>
                </a:solidFill>
                <a:latin typeface="Century Gothic" panose="020F0302020204030204"/>
                <a:cs typeface="+mn-cs"/>
              </a:rPr>
              <a:t>S.P1</a:t>
            </a:r>
            <a:r>
              <a:rPr lang="en-US" sz="1200" b="1" dirty="0">
                <a:solidFill>
                  <a:prstClr val="black"/>
                </a:solidFill>
                <a:latin typeface="Century Gothic" panose="020F0302020204030204"/>
              </a:rPr>
              <a:t>.</a:t>
            </a:r>
            <a:r>
              <a:rPr lang="en-US" sz="1200" b="1" dirty="0">
                <a:solidFill>
                  <a:prstClr val="black"/>
                </a:solidFill>
                <a:latin typeface="Century Gothic" panose="020F0302020204030204"/>
                <a:cs typeface="+mn-cs"/>
              </a:rPr>
              <a:t>07 Research and Development (R&amp;D)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4A46D3F-87A2-1DBB-7DF4-53608C244A09}"/>
              </a:ext>
            </a:extLst>
          </p:cNvPr>
          <p:cNvGrpSpPr/>
          <p:nvPr/>
        </p:nvGrpSpPr>
        <p:grpSpPr>
          <a:xfrm>
            <a:off x="2307732" y="3730711"/>
            <a:ext cx="1722211" cy="640080"/>
            <a:chOff x="4046669" y="2056153"/>
            <a:chExt cx="3259957" cy="800567"/>
          </a:xfrm>
          <a:scene3d>
            <a:camera prst="orthographicFront"/>
            <a:lightRig rig="flat" dir="t"/>
          </a:scene3d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E62B8ED-563F-FDE4-608F-5884009B3410}"/>
                </a:ext>
              </a:extLst>
            </p:cNvPr>
            <p:cNvSpPr/>
            <p:nvPr/>
          </p:nvSpPr>
          <p:spPr>
            <a:xfrm>
              <a:off x="4046669" y="2056155"/>
              <a:ext cx="3259957" cy="800565"/>
            </a:xfrm>
            <a:prstGeom prst="rect">
              <a:avLst/>
            </a:prstGeom>
            <a:solidFill>
              <a:srgbClr val="447E59">
                <a:hueOff val="0"/>
                <a:satOff val="0"/>
                <a:lumOff val="0"/>
                <a:alphaOff val="0"/>
              </a:srgbClr>
            </a:solidFill>
            <a:ln w="10795" cap="flat" cmpd="sng" algn="ctr">
              <a:noFill/>
              <a:prstDash val="solid"/>
            </a:ln>
            <a:effectLst/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txBody>
            <a:bodyPr spcFirstLastPara="0" vert="horz" wrap="square" lIns="6350" tIns="6350" rIns="6350" bIns="6350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Aft>
                  <a:spcPct val="35000"/>
                </a:spcAft>
              </a:pPr>
              <a:endParaRPr lang="en-US" sz="1100" b="1" dirty="0">
                <a:solidFill>
                  <a:prstClr val="white"/>
                </a:solidFill>
                <a:latin typeface="+mn-lt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A41A43B-74BC-F2E4-5C36-7F7BE693CA2D}"/>
                </a:ext>
              </a:extLst>
            </p:cNvPr>
            <p:cNvSpPr txBox="1"/>
            <p:nvPr/>
          </p:nvSpPr>
          <p:spPr>
            <a:xfrm>
              <a:off x="4046669" y="2056153"/>
              <a:ext cx="3259957" cy="800565"/>
            </a:xfrm>
            <a:prstGeom prst="rect">
              <a:avLst/>
            </a:prstGeom>
            <a:solidFill>
              <a:srgbClr val="447E59">
                <a:hueOff val="0"/>
                <a:satOff val="0"/>
                <a:lumOff val="0"/>
                <a:alphaOff val="0"/>
              </a:srgbClr>
            </a:solidFill>
            <a:ln w="10795" cap="flat" cmpd="sng" algn="ctr">
              <a:noFill/>
              <a:prstDash val="solid"/>
            </a:ln>
            <a:effectLst/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txBody>
            <a:bodyPr spcFirstLastPara="0" vert="horz" wrap="square" lIns="6350" tIns="6350" rIns="6350" bIns="6350" numCol="1" spcCol="1270" anchor="ctr" anchorCtr="0">
              <a:noAutofit/>
            </a:bodyPr>
            <a:lstStyle>
              <a:defPPr>
                <a:defRPr lang="en-US"/>
              </a:defPPr>
              <a:lvl1pPr marL="0" lvl="0" indent="0" algn="ctr" defTabSz="400050">
                <a:lnSpc>
                  <a:spcPct val="90000"/>
                </a:lnSpc>
                <a:spcAft>
                  <a:spcPct val="35000"/>
                </a:spcAft>
                <a:buFont typeface="Wingdings" panose="05000000000000000000" pitchFamily="2" charset="2"/>
                <a:buNone/>
                <a:defRPr sz="900" b="1">
                  <a:solidFill>
                    <a:prstClr val="white"/>
                  </a:solidFill>
                  <a:latin typeface="+mn-lt"/>
                  <a:cs typeface="+mn-cs"/>
                </a:defRPr>
              </a:lvl1pPr>
            </a:lstStyle>
            <a:p>
              <a:r>
                <a:rPr lang="en-US" sz="1100" dirty="0"/>
                <a:t>S.P1.03.03</a:t>
              </a:r>
            </a:p>
            <a:p>
              <a:r>
                <a:rPr lang="en-US" sz="1100" dirty="0"/>
                <a:t> Cryogenic Moderator Systems (CMS)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596DD95-0E1B-0D49-4C9A-3F3C652C10BC}"/>
              </a:ext>
            </a:extLst>
          </p:cNvPr>
          <p:cNvGrpSpPr/>
          <p:nvPr/>
        </p:nvGrpSpPr>
        <p:grpSpPr>
          <a:xfrm>
            <a:off x="2303832" y="2941030"/>
            <a:ext cx="1737208" cy="647382"/>
            <a:chOff x="4046669" y="2056156"/>
            <a:chExt cx="3288345" cy="809698"/>
          </a:xfrm>
          <a:scene3d>
            <a:camera prst="orthographicFront"/>
            <a:lightRig rig="flat" dir="t"/>
          </a:scene3d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59176D8-99E3-BD68-17FF-57B7164742C1}"/>
                </a:ext>
              </a:extLst>
            </p:cNvPr>
            <p:cNvSpPr/>
            <p:nvPr/>
          </p:nvSpPr>
          <p:spPr>
            <a:xfrm>
              <a:off x="4046669" y="2056156"/>
              <a:ext cx="3259957" cy="800565"/>
            </a:xfrm>
            <a:prstGeom prst="rect">
              <a:avLst/>
            </a:prstGeom>
            <a:solidFill>
              <a:srgbClr val="447E59">
                <a:hueOff val="0"/>
                <a:satOff val="0"/>
                <a:lumOff val="0"/>
                <a:alphaOff val="0"/>
              </a:srgbClr>
            </a:solidFill>
            <a:ln w="10795" cap="flat" cmpd="sng" algn="ctr">
              <a:noFill/>
              <a:prstDash val="solid"/>
            </a:ln>
            <a:effectLst/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txBody>
            <a:bodyPr spcFirstLastPara="0" vert="horz" wrap="square" lIns="6350" tIns="6350" rIns="6350" bIns="6350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Aft>
                  <a:spcPct val="35000"/>
                </a:spcAft>
              </a:pPr>
              <a:endParaRPr lang="en-US" sz="1100" b="1" dirty="0">
                <a:solidFill>
                  <a:prstClr val="white"/>
                </a:solidFill>
                <a:latin typeface="+mn-lt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8581B67-6118-5FF5-0FB3-CB606641D060}"/>
                </a:ext>
              </a:extLst>
            </p:cNvPr>
            <p:cNvSpPr txBox="1"/>
            <p:nvPr/>
          </p:nvSpPr>
          <p:spPr>
            <a:xfrm>
              <a:off x="4075057" y="2065289"/>
              <a:ext cx="3259957" cy="800565"/>
            </a:xfrm>
            <a:prstGeom prst="rect">
              <a:avLst/>
            </a:prstGeom>
            <a:solidFill>
              <a:srgbClr val="447E59">
                <a:hueOff val="0"/>
                <a:satOff val="0"/>
                <a:lumOff val="0"/>
                <a:alphaOff val="0"/>
              </a:srgbClr>
            </a:solidFill>
            <a:ln w="10795" cap="flat" cmpd="sng" algn="ctr">
              <a:noFill/>
              <a:prstDash val="solid"/>
            </a:ln>
            <a:effectLst/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txBody>
            <a:bodyPr spcFirstLastPara="0" vert="horz" wrap="square" lIns="6350" tIns="6350" rIns="6350" bIns="6350" numCol="1" spcCol="1270" anchor="ctr" anchorCtr="0">
              <a:noAutofit/>
            </a:bodyPr>
            <a:lstStyle>
              <a:defPPr>
                <a:defRPr lang="en-US"/>
              </a:defPPr>
              <a:lvl1pPr marL="0" lvl="0" indent="0" algn="ctr" defTabSz="400050">
                <a:lnSpc>
                  <a:spcPct val="90000"/>
                </a:lnSpc>
                <a:spcAft>
                  <a:spcPct val="35000"/>
                </a:spcAft>
                <a:buFont typeface="Wingdings" panose="05000000000000000000" pitchFamily="2" charset="2"/>
                <a:buNone/>
                <a:defRPr sz="900" b="1">
                  <a:solidFill>
                    <a:prstClr val="white"/>
                  </a:solidFill>
                  <a:latin typeface="+mn-lt"/>
                  <a:cs typeface="+mn-cs"/>
                </a:defRPr>
              </a:lvl1pPr>
            </a:lstStyle>
            <a:p>
              <a:endParaRPr lang="en-US" sz="1100" dirty="0"/>
            </a:p>
            <a:p>
              <a:r>
                <a:rPr lang="en-US" sz="1100" dirty="0"/>
                <a:t>S.P1.03.02</a:t>
              </a:r>
            </a:p>
            <a:p>
              <a:r>
                <a:rPr lang="en-US" sz="1100" dirty="0"/>
                <a:t> Target Assembly                                </a:t>
              </a:r>
            </a:p>
            <a:p>
              <a:endParaRPr lang="en-US" sz="1100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BEFF01F-A336-D49B-20FB-C4BFF4C85BC0}"/>
              </a:ext>
            </a:extLst>
          </p:cNvPr>
          <p:cNvGrpSpPr/>
          <p:nvPr/>
        </p:nvGrpSpPr>
        <p:grpSpPr>
          <a:xfrm>
            <a:off x="2309300" y="4494069"/>
            <a:ext cx="1722211" cy="640083"/>
            <a:chOff x="4046669" y="2056152"/>
            <a:chExt cx="3259957" cy="800567"/>
          </a:xfrm>
          <a:scene3d>
            <a:camera prst="orthographicFront"/>
            <a:lightRig rig="flat" dir="t"/>
          </a:scene3d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BFDEB2A-8ED7-216B-6A73-834B5172F26D}"/>
                </a:ext>
              </a:extLst>
            </p:cNvPr>
            <p:cNvSpPr/>
            <p:nvPr/>
          </p:nvSpPr>
          <p:spPr>
            <a:xfrm>
              <a:off x="4046669" y="2056154"/>
              <a:ext cx="3259957" cy="800565"/>
            </a:xfrm>
            <a:prstGeom prst="rect">
              <a:avLst/>
            </a:prstGeom>
            <a:solidFill>
              <a:srgbClr val="447E59">
                <a:hueOff val="0"/>
                <a:satOff val="0"/>
                <a:lumOff val="0"/>
                <a:alphaOff val="0"/>
              </a:srgbClr>
            </a:solidFill>
            <a:ln w="10795" cap="flat" cmpd="sng" algn="ctr">
              <a:noFill/>
              <a:prstDash val="solid"/>
            </a:ln>
            <a:effectLst/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txBody>
            <a:bodyPr spcFirstLastPara="0" vert="horz" wrap="square" lIns="6350" tIns="6350" rIns="6350" bIns="6350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Aft>
                  <a:spcPct val="35000"/>
                </a:spcAft>
              </a:pPr>
              <a:endParaRPr lang="en-US" sz="1100" b="1" dirty="0">
                <a:solidFill>
                  <a:prstClr val="white"/>
                </a:solidFill>
                <a:latin typeface="+mn-lt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D7DD207-D449-1B62-791E-669AC3CE5485}"/>
                </a:ext>
              </a:extLst>
            </p:cNvPr>
            <p:cNvSpPr txBox="1"/>
            <p:nvPr/>
          </p:nvSpPr>
          <p:spPr>
            <a:xfrm>
              <a:off x="4046669" y="2056152"/>
              <a:ext cx="3259957" cy="800565"/>
            </a:xfrm>
            <a:prstGeom prst="rect">
              <a:avLst/>
            </a:prstGeom>
            <a:solidFill>
              <a:srgbClr val="447E59">
                <a:hueOff val="0"/>
                <a:satOff val="0"/>
                <a:lumOff val="0"/>
                <a:alphaOff val="0"/>
              </a:srgbClr>
            </a:solidFill>
            <a:ln w="10795" cap="flat" cmpd="sng" algn="ctr">
              <a:noFill/>
              <a:prstDash val="solid"/>
            </a:ln>
            <a:effectLst/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txBody>
            <a:bodyPr spcFirstLastPara="0" vert="horz" wrap="square" lIns="6350" tIns="6350" rIns="6350" bIns="6350" numCol="1" spcCol="1270" anchor="ctr" anchorCtr="0">
              <a:noAutofit/>
            </a:bodyPr>
            <a:lstStyle>
              <a:defPPr>
                <a:defRPr lang="en-US"/>
              </a:defPPr>
              <a:lvl1pPr marL="0" lvl="0" indent="0" algn="ctr" defTabSz="400050">
                <a:lnSpc>
                  <a:spcPct val="90000"/>
                </a:lnSpc>
                <a:spcAft>
                  <a:spcPct val="35000"/>
                </a:spcAft>
                <a:buFont typeface="Wingdings" panose="05000000000000000000" pitchFamily="2" charset="2"/>
                <a:buNone/>
                <a:defRPr sz="900" b="1">
                  <a:solidFill>
                    <a:prstClr val="white"/>
                  </a:solidFill>
                  <a:latin typeface="+mn-lt"/>
                  <a:cs typeface="+mn-cs"/>
                </a:defRPr>
              </a:lvl1pPr>
            </a:lstStyle>
            <a:p>
              <a:r>
                <a:rPr lang="en-US" sz="1100" dirty="0"/>
                <a:t>S.P1.03.04</a:t>
              </a:r>
            </a:p>
            <a:p>
              <a:r>
                <a:rPr lang="en-US" sz="1100" dirty="0"/>
                <a:t> Moderator Reflector Assembly (MRA)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EB43F52-22BA-29B9-55CA-12F7087B7EFA}"/>
              </a:ext>
            </a:extLst>
          </p:cNvPr>
          <p:cNvGrpSpPr/>
          <p:nvPr/>
        </p:nvGrpSpPr>
        <p:grpSpPr>
          <a:xfrm>
            <a:off x="2317347" y="5273677"/>
            <a:ext cx="1722211" cy="640080"/>
            <a:chOff x="4046669" y="2056156"/>
            <a:chExt cx="3259957" cy="800565"/>
          </a:xfrm>
          <a:solidFill>
            <a:srgbClr val="CEC7C1"/>
          </a:solidFill>
          <a:scene3d>
            <a:camera prst="orthographicFront"/>
            <a:lightRig rig="flat" dir="t"/>
          </a:scene3d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21BE364-8769-882B-3C1B-0E5B22203A88}"/>
                </a:ext>
              </a:extLst>
            </p:cNvPr>
            <p:cNvSpPr/>
            <p:nvPr/>
          </p:nvSpPr>
          <p:spPr>
            <a:xfrm>
              <a:off x="4046669" y="2056156"/>
              <a:ext cx="3259957" cy="800565"/>
            </a:xfrm>
            <a:prstGeom prst="rect">
              <a:avLst/>
            </a:prstGeom>
            <a:solidFill>
              <a:srgbClr val="447E59">
                <a:hueOff val="0"/>
                <a:satOff val="0"/>
                <a:lumOff val="0"/>
                <a:alphaOff val="0"/>
              </a:srgbClr>
            </a:solidFill>
            <a:ln w="10795" cap="flat" cmpd="sng" algn="ctr">
              <a:noFill/>
              <a:prstDash val="solid"/>
            </a:ln>
            <a:effectLst/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txBody>
            <a:bodyPr spcFirstLastPara="0" vert="horz" wrap="square" lIns="6350" tIns="6350" rIns="6350" bIns="6350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Aft>
                  <a:spcPct val="35000"/>
                </a:spcAft>
              </a:pPr>
              <a:endParaRPr lang="en-US" sz="1100" b="1" dirty="0">
                <a:solidFill>
                  <a:prstClr val="white"/>
                </a:solidFill>
                <a:latin typeface="+mn-lt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D30AB5A-C75C-D3A2-AAF5-004B35F04ADD}"/>
                </a:ext>
              </a:extLst>
            </p:cNvPr>
            <p:cNvSpPr txBox="1"/>
            <p:nvPr/>
          </p:nvSpPr>
          <p:spPr>
            <a:xfrm>
              <a:off x="4046669" y="2056156"/>
              <a:ext cx="3259957" cy="800565"/>
            </a:xfrm>
            <a:prstGeom prst="rect">
              <a:avLst/>
            </a:prstGeom>
            <a:solidFill>
              <a:srgbClr val="447E59">
                <a:hueOff val="0"/>
                <a:satOff val="0"/>
                <a:lumOff val="0"/>
                <a:alphaOff val="0"/>
              </a:srgbClr>
            </a:solidFill>
            <a:ln w="10795" cap="flat" cmpd="sng" algn="ctr">
              <a:noFill/>
              <a:prstDash val="solid"/>
            </a:ln>
            <a:effectLst/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txBody>
            <a:bodyPr spcFirstLastPara="0" vert="horz" wrap="square" lIns="6350" tIns="6350" rIns="6350" bIns="6350" numCol="1" spcCol="1270" anchor="ctr" anchorCtr="0">
              <a:noAutofit/>
            </a:bodyPr>
            <a:lstStyle>
              <a:defPPr>
                <a:defRPr lang="en-US"/>
              </a:defPPr>
              <a:lvl1pPr marL="0" lvl="0" indent="0" algn="ctr" defTabSz="400050">
                <a:lnSpc>
                  <a:spcPct val="90000"/>
                </a:lnSpc>
                <a:spcAft>
                  <a:spcPct val="35000"/>
                </a:spcAft>
                <a:buFont typeface="Wingdings" panose="05000000000000000000" pitchFamily="2" charset="2"/>
                <a:buNone/>
                <a:defRPr sz="900" b="1">
                  <a:solidFill>
                    <a:prstClr val="white"/>
                  </a:solidFill>
                  <a:latin typeface="+mn-lt"/>
                  <a:cs typeface="+mn-cs"/>
                </a:defRPr>
              </a:lvl1pPr>
            </a:lstStyle>
            <a:p>
              <a:r>
                <a:rPr lang="en-US" sz="1100" dirty="0"/>
                <a:t>S.P1.03.05 </a:t>
              </a:r>
            </a:p>
            <a:p>
              <a:r>
                <a:rPr lang="en-US" sz="1100" dirty="0"/>
                <a:t>Accelerator Interface Components (AIC)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9EB665B-591B-8D34-A909-60E84B61C09E}"/>
              </a:ext>
            </a:extLst>
          </p:cNvPr>
          <p:cNvGrpSpPr/>
          <p:nvPr/>
        </p:nvGrpSpPr>
        <p:grpSpPr>
          <a:xfrm>
            <a:off x="4293699" y="2161255"/>
            <a:ext cx="1626364" cy="640080"/>
            <a:chOff x="4046669" y="2056156"/>
            <a:chExt cx="3259957" cy="800565"/>
          </a:xfrm>
          <a:solidFill>
            <a:srgbClr val="CEC7C1"/>
          </a:solidFill>
          <a:scene3d>
            <a:camera prst="orthographicFront"/>
            <a:lightRig rig="flat" dir="t"/>
          </a:scene3d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276599B-0310-173E-E339-5EFEBA451985}"/>
                </a:ext>
              </a:extLst>
            </p:cNvPr>
            <p:cNvSpPr/>
            <p:nvPr/>
          </p:nvSpPr>
          <p:spPr>
            <a:xfrm>
              <a:off x="4046669" y="2056156"/>
              <a:ext cx="3259957" cy="800565"/>
            </a:xfrm>
            <a:prstGeom prst="rect">
              <a:avLst/>
            </a:prstGeom>
            <a:solidFill>
              <a:srgbClr val="447E59">
                <a:hueOff val="0"/>
                <a:satOff val="0"/>
                <a:lumOff val="0"/>
                <a:alphaOff val="0"/>
              </a:srgbClr>
            </a:solidFill>
            <a:ln w="10795" cap="flat" cmpd="sng" algn="ctr">
              <a:noFill/>
              <a:prstDash val="solid"/>
            </a:ln>
            <a:effectLst/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txBody>
            <a:bodyPr spcFirstLastPara="0" vert="horz" wrap="square" lIns="6350" tIns="6350" rIns="6350" bIns="6350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Aft>
                  <a:spcPct val="35000"/>
                </a:spcAft>
              </a:pPr>
              <a:endParaRPr lang="en-US" sz="1100" b="1" dirty="0">
                <a:solidFill>
                  <a:prstClr val="white"/>
                </a:solidFill>
                <a:latin typeface="+mn-lt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CA77AE5-854C-8846-4A88-58B7E92AD7E1}"/>
                </a:ext>
              </a:extLst>
            </p:cNvPr>
            <p:cNvSpPr txBox="1"/>
            <p:nvPr/>
          </p:nvSpPr>
          <p:spPr>
            <a:xfrm>
              <a:off x="4046669" y="2056156"/>
              <a:ext cx="3259957" cy="800565"/>
            </a:xfrm>
            <a:prstGeom prst="rect">
              <a:avLst/>
            </a:prstGeom>
            <a:solidFill>
              <a:srgbClr val="447E59">
                <a:hueOff val="0"/>
                <a:satOff val="0"/>
                <a:lumOff val="0"/>
                <a:alphaOff val="0"/>
              </a:srgbClr>
            </a:solidFill>
            <a:ln w="10795" cap="flat" cmpd="sng" algn="ctr">
              <a:noFill/>
              <a:prstDash val="solid"/>
            </a:ln>
            <a:effectLst/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txBody>
            <a:bodyPr spcFirstLastPara="0" vert="horz" wrap="square" lIns="6350" tIns="6350" rIns="6350" bIns="6350" numCol="1" spcCol="1270" anchor="ctr" anchorCtr="0">
              <a:noAutofit/>
            </a:bodyPr>
            <a:lstStyle>
              <a:defPPr>
                <a:defRPr lang="en-US"/>
              </a:defPPr>
              <a:lvl1pPr marL="0" lvl="0" indent="0" algn="ctr" defTabSz="400050">
                <a:lnSpc>
                  <a:spcPct val="90000"/>
                </a:lnSpc>
                <a:spcAft>
                  <a:spcPct val="35000"/>
                </a:spcAft>
                <a:buFont typeface="Wingdings" panose="05000000000000000000" pitchFamily="2" charset="2"/>
                <a:buNone/>
                <a:defRPr sz="900" b="1">
                  <a:solidFill>
                    <a:prstClr val="white"/>
                  </a:solidFill>
                  <a:latin typeface="+mn-lt"/>
                  <a:cs typeface="+mn-cs"/>
                </a:defRPr>
              </a:lvl1pPr>
            </a:lstStyle>
            <a:p>
              <a:r>
                <a:rPr lang="en-US" sz="1100" dirty="0"/>
                <a:t>S.P1.03.07</a:t>
              </a:r>
            </a:p>
            <a:p>
              <a:r>
                <a:rPr lang="en-US" sz="1100" dirty="0"/>
                <a:t> Target Station Shielding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DEC30E6-1E50-46B7-58F9-E133B5FAAF51}"/>
              </a:ext>
            </a:extLst>
          </p:cNvPr>
          <p:cNvGrpSpPr/>
          <p:nvPr/>
        </p:nvGrpSpPr>
        <p:grpSpPr>
          <a:xfrm>
            <a:off x="4293699" y="3720847"/>
            <a:ext cx="1626364" cy="640080"/>
            <a:chOff x="4046669" y="2009478"/>
            <a:chExt cx="3259957" cy="847242"/>
          </a:xfrm>
          <a:solidFill>
            <a:srgbClr val="CEC7C1"/>
          </a:solidFill>
          <a:scene3d>
            <a:camera prst="orthographicFront"/>
            <a:lightRig rig="flat" dir="t"/>
          </a:scene3d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B39680F-FE5D-DAEB-2231-9DBCDE1C591C}"/>
                </a:ext>
              </a:extLst>
            </p:cNvPr>
            <p:cNvSpPr/>
            <p:nvPr/>
          </p:nvSpPr>
          <p:spPr>
            <a:xfrm>
              <a:off x="4046669" y="2056155"/>
              <a:ext cx="3259957" cy="800565"/>
            </a:xfrm>
            <a:prstGeom prst="rect">
              <a:avLst/>
            </a:prstGeom>
            <a:solidFill>
              <a:srgbClr val="447E59">
                <a:hueOff val="0"/>
                <a:satOff val="0"/>
                <a:lumOff val="0"/>
                <a:alphaOff val="0"/>
              </a:srgbClr>
            </a:solidFill>
            <a:ln w="10795" cap="flat" cmpd="sng" algn="ctr">
              <a:noFill/>
              <a:prstDash val="solid"/>
            </a:ln>
            <a:effectLst/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txBody>
            <a:bodyPr spcFirstLastPara="0" vert="horz" wrap="square" lIns="6350" tIns="6350" rIns="6350" bIns="6350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Aft>
                  <a:spcPct val="35000"/>
                </a:spcAft>
              </a:pPr>
              <a:endParaRPr lang="en-US" sz="1100" b="1" dirty="0">
                <a:solidFill>
                  <a:prstClr val="white"/>
                </a:solidFill>
                <a:latin typeface="+mn-lt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A08E19A-7E7F-D346-7EC2-1F91AA0ADA31}"/>
                </a:ext>
              </a:extLst>
            </p:cNvPr>
            <p:cNvSpPr txBox="1"/>
            <p:nvPr/>
          </p:nvSpPr>
          <p:spPr>
            <a:xfrm>
              <a:off x="4046669" y="2009478"/>
              <a:ext cx="3259957" cy="800565"/>
            </a:xfrm>
            <a:prstGeom prst="rect">
              <a:avLst/>
            </a:prstGeom>
            <a:solidFill>
              <a:srgbClr val="447E59">
                <a:hueOff val="0"/>
                <a:satOff val="0"/>
                <a:lumOff val="0"/>
                <a:alphaOff val="0"/>
              </a:srgbClr>
            </a:solidFill>
            <a:ln w="10795" cap="flat" cmpd="sng" algn="ctr">
              <a:noFill/>
              <a:prstDash val="solid"/>
            </a:ln>
            <a:effectLst/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txBody>
            <a:bodyPr spcFirstLastPara="0" vert="horz" wrap="square" lIns="6350" tIns="6350" rIns="6350" bIns="6350" numCol="1" spcCol="1270" anchor="ctr" anchorCtr="0">
              <a:noAutofit/>
            </a:bodyPr>
            <a:lstStyle>
              <a:defPPr>
                <a:defRPr lang="en-US"/>
              </a:defPPr>
              <a:lvl1pPr algn="ctr" defTabSz="400050">
                <a:lnSpc>
                  <a:spcPct val="90000"/>
                </a:lnSpc>
                <a:spcAft>
                  <a:spcPct val="35000"/>
                </a:spcAft>
                <a:defRPr sz="900" b="1">
                  <a:solidFill>
                    <a:prstClr val="white"/>
                  </a:solidFill>
                  <a:latin typeface="+mn-lt"/>
                  <a:cs typeface="+mn-cs"/>
                </a:defRPr>
              </a:lvl1pPr>
            </a:lstStyle>
            <a:p>
              <a:r>
                <a:rPr lang="en-US" sz="1100" dirty="0"/>
                <a:t>S.P1.03.09 </a:t>
              </a:r>
            </a:p>
            <a:p>
              <a:r>
                <a:rPr lang="en-US" sz="1100" dirty="0"/>
                <a:t>Target Process Systems 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CA3E54A-C686-E727-FDAF-2E90FB4EF0EC}"/>
              </a:ext>
            </a:extLst>
          </p:cNvPr>
          <p:cNvGrpSpPr/>
          <p:nvPr/>
        </p:nvGrpSpPr>
        <p:grpSpPr>
          <a:xfrm>
            <a:off x="4293699" y="2947402"/>
            <a:ext cx="1626364" cy="640080"/>
            <a:chOff x="4046669" y="2032818"/>
            <a:chExt cx="3259957" cy="823903"/>
          </a:xfrm>
          <a:solidFill>
            <a:srgbClr val="CEC7C1"/>
          </a:solidFill>
          <a:scene3d>
            <a:camera prst="orthographicFront"/>
            <a:lightRig rig="flat" dir="t"/>
          </a:scene3d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8DE481B-F51C-D6A2-D907-6EA16FBFE5E7}"/>
                </a:ext>
              </a:extLst>
            </p:cNvPr>
            <p:cNvSpPr/>
            <p:nvPr/>
          </p:nvSpPr>
          <p:spPr>
            <a:xfrm>
              <a:off x="4046669" y="2056156"/>
              <a:ext cx="3259957" cy="800565"/>
            </a:xfrm>
            <a:prstGeom prst="rect">
              <a:avLst/>
            </a:prstGeom>
            <a:solidFill>
              <a:srgbClr val="447E59">
                <a:hueOff val="0"/>
                <a:satOff val="0"/>
                <a:lumOff val="0"/>
                <a:alphaOff val="0"/>
              </a:srgbClr>
            </a:solidFill>
            <a:ln w="10795" cap="flat" cmpd="sng" algn="ctr">
              <a:noFill/>
              <a:prstDash val="solid"/>
            </a:ln>
            <a:effectLst/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txBody>
            <a:bodyPr spcFirstLastPara="0" vert="horz" wrap="square" lIns="6350" tIns="6350" rIns="6350" bIns="6350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Aft>
                  <a:spcPct val="35000"/>
                </a:spcAft>
              </a:pPr>
              <a:endParaRPr lang="en-US" sz="1100" b="1" dirty="0">
                <a:solidFill>
                  <a:prstClr val="white"/>
                </a:solidFill>
                <a:latin typeface="+mn-lt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76CF696-141D-72CC-E820-9345F131539F}"/>
                </a:ext>
              </a:extLst>
            </p:cNvPr>
            <p:cNvSpPr txBox="1"/>
            <p:nvPr/>
          </p:nvSpPr>
          <p:spPr>
            <a:xfrm>
              <a:off x="4046669" y="2032818"/>
              <a:ext cx="3259957" cy="800565"/>
            </a:xfrm>
            <a:prstGeom prst="rect">
              <a:avLst/>
            </a:prstGeom>
            <a:solidFill>
              <a:srgbClr val="447E59">
                <a:hueOff val="0"/>
                <a:satOff val="0"/>
                <a:lumOff val="0"/>
                <a:alphaOff val="0"/>
              </a:srgbClr>
            </a:solidFill>
            <a:ln w="10795" cap="flat" cmpd="sng" algn="ctr">
              <a:noFill/>
              <a:prstDash val="solid"/>
            </a:ln>
            <a:effectLst/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txBody>
            <a:bodyPr spcFirstLastPara="0" vert="horz" wrap="square" lIns="6350" tIns="6350" rIns="6350" bIns="6350" numCol="1" spcCol="1270" anchor="ctr" anchorCtr="0">
              <a:noAutofit/>
            </a:bodyPr>
            <a:lstStyle>
              <a:defPPr>
                <a:defRPr lang="en-US"/>
              </a:defPPr>
              <a:lvl1pPr marL="0" lvl="0" indent="0" algn="ctr" defTabSz="400050">
                <a:lnSpc>
                  <a:spcPct val="90000"/>
                </a:lnSpc>
                <a:spcAft>
                  <a:spcPct val="35000"/>
                </a:spcAft>
                <a:buFont typeface="Wingdings" panose="05000000000000000000" pitchFamily="2" charset="2"/>
                <a:buNone/>
                <a:defRPr sz="900" b="1">
                  <a:solidFill>
                    <a:prstClr val="white"/>
                  </a:solidFill>
                  <a:latin typeface="+mn-lt"/>
                  <a:cs typeface="+mn-cs"/>
                </a:defRPr>
              </a:lvl1pPr>
            </a:lstStyle>
            <a:p>
              <a:r>
                <a:rPr lang="en-US" sz="1100" dirty="0"/>
                <a:t>S.P1.03.08 </a:t>
              </a:r>
            </a:p>
            <a:p>
              <a:r>
                <a:rPr lang="en-US" sz="1100" dirty="0"/>
                <a:t>Installation of Target Monolith Systems 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9950F9-CA0A-74EF-5B73-CD28978DC39B}"/>
              </a:ext>
            </a:extLst>
          </p:cNvPr>
          <p:cNvGrpSpPr/>
          <p:nvPr/>
        </p:nvGrpSpPr>
        <p:grpSpPr>
          <a:xfrm>
            <a:off x="4293699" y="4501830"/>
            <a:ext cx="1626364" cy="640080"/>
            <a:chOff x="4046669" y="2056156"/>
            <a:chExt cx="3259957" cy="800565"/>
          </a:xfrm>
          <a:scene3d>
            <a:camera prst="orthographicFront"/>
            <a:lightRig rig="flat" dir="t"/>
          </a:scene3d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165A405-443A-B198-9A49-D3494B4D9655}"/>
                </a:ext>
              </a:extLst>
            </p:cNvPr>
            <p:cNvSpPr/>
            <p:nvPr/>
          </p:nvSpPr>
          <p:spPr>
            <a:xfrm>
              <a:off x="4046669" y="2056156"/>
              <a:ext cx="3259957" cy="800565"/>
            </a:xfrm>
            <a:prstGeom prst="rect">
              <a:avLst/>
            </a:prstGeom>
            <a:solidFill>
              <a:srgbClr val="447E59">
                <a:hueOff val="0"/>
                <a:satOff val="0"/>
                <a:lumOff val="0"/>
                <a:alphaOff val="0"/>
              </a:srgbClr>
            </a:solidFill>
            <a:ln w="10795" cap="flat" cmpd="sng" algn="ctr">
              <a:noFill/>
              <a:prstDash val="solid"/>
            </a:ln>
            <a:effectLst/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txBody>
            <a:bodyPr spcFirstLastPara="0" vert="horz" wrap="square" lIns="6350" tIns="6350" rIns="6350" bIns="6350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Aft>
                  <a:spcPct val="35000"/>
                </a:spcAft>
              </a:pPr>
              <a:endParaRPr lang="en-US" sz="1100" b="1" dirty="0">
                <a:solidFill>
                  <a:prstClr val="white"/>
                </a:solidFill>
                <a:latin typeface="+mn-lt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E7ABEE7-DE44-548D-4ACA-BBA55BCECACE}"/>
                </a:ext>
              </a:extLst>
            </p:cNvPr>
            <p:cNvSpPr txBox="1"/>
            <p:nvPr/>
          </p:nvSpPr>
          <p:spPr>
            <a:xfrm>
              <a:off x="4046669" y="2056156"/>
              <a:ext cx="3259957" cy="800565"/>
            </a:xfrm>
            <a:prstGeom prst="rect">
              <a:avLst/>
            </a:prstGeom>
            <a:solidFill>
              <a:srgbClr val="447E59">
                <a:hueOff val="0"/>
                <a:satOff val="0"/>
                <a:lumOff val="0"/>
                <a:alphaOff val="0"/>
              </a:srgbClr>
            </a:solidFill>
            <a:ln w="10795" cap="flat" cmpd="sng" algn="ctr">
              <a:noFill/>
              <a:prstDash val="solid"/>
            </a:ln>
            <a:effectLst/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txBody>
            <a:bodyPr spcFirstLastPara="0" vert="horz" wrap="square" lIns="6350" tIns="6350" rIns="6350" bIns="6350" numCol="1" spcCol="1270" anchor="ctr" anchorCtr="0">
              <a:noAutofit/>
            </a:bodyPr>
            <a:lstStyle>
              <a:defPPr>
                <a:defRPr lang="en-US"/>
              </a:defPPr>
              <a:lvl1pPr marL="0" lvl="0" indent="0" algn="ctr" defTabSz="400050">
                <a:lnSpc>
                  <a:spcPct val="90000"/>
                </a:lnSpc>
                <a:spcAft>
                  <a:spcPct val="35000"/>
                </a:spcAft>
                <a:buFont typeface="Wingdings" panose="05000000000000000000" pitchFamily="2" charset="2"/>
                <a:buNone/>
                <a:defRPr sz="900" b="1">
                  <a:solidFill>
                    <a:prstClr val="white"/>
                  </a:solidFill>
                  <a:latin typeface="+mn-lt"/>
                  <a:cs typeface="+mn-cs"/>
                </a:defRPr>
              </a:lvl1pPr>
            </a:lstStyle>
            <a:p>
              <a:r>
                <a:rPr lang="en-US" sz="1100" dirty="0"/>
                <a:t>S.P1.03.10 </a:t>
              </a:r>
            </a:p>
            <a:p>
              <a:r>
                <a:rPr lang="en-US" sz="1100" dirty="0"/>
                <a:t>Remote Handling Systems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3F87564-6286-5F2E-D944-F009AA8C3713}"/>
              </a:ext>
            </a:extLst>
          </p:cNvPr>
          <p:cNvGrpSpPr/>
          <p:nvPr/>
        </p:nvGrpSpPr>
        <p:grpSpPr>
          <a:xfrm>
            <a:off x="4290936" y="5277007"/>
            <a:ext cx="1626364" cy="640080"/>
            <a:chOff x="4046669" y="2056156"/>
            <a:chExt cx="3259957" cy="800565"/>
          </a:xfrm>
          <a:solidFill>
            <a:srgbClr val="CEC7C1"/>
          </a:solidFill>
          <a:scene3d>
            <a:camera prst="orthographicFront"/>
            <a:lightRig rig="flat" dir="t"/>
          </a:scene3d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1480611-5A6B-D1F5-FFA5-481DC56A6324}"/>
                </a:ext>
              </a:extLst>
            </p:cNvPr>
            <p:cNvSpPr/>
            <p:nvPr/>
          </p:nvSpPr>
          <p:spPr>
            <a:xfrm>
              <a:off x="4046669" y="2056156"/>
              <a:ext cx="3259957" cy="800565"/>
            </a:xfrm>
            <a:prstGeom prst="rect">
              <a:avLst/>
            </a:prstGeom>
            <a:solidFill>
              <a:srgbClr val="447E59">
                <a:hueOff val="0"/>
                <a:satOff val="0"/>
                <a:lumOff val="0"/>
                <a:alphaOff val="0"/>
              </a:srgbClr>
            </a:solidFill>
            <a:ln w="10795" cap="flat" cmpd="sng" algn="ctr">
              <a:noFill/>
              <a:prstDash val="solid"/>
            </a:ln>
            <a:effectLst/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txBody>
            <a:bodyPr spcFirstLastPara="0" vert="horz" wrap="square" lIns="6350" tIns="6350" rIns="6350" bIns="6350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Aft>
                  <a:spcPct val="35000"/>
                </a:spcAft>
              </a:pPr>
              <a:endParaRPr lang="en-US" sz="1100" b="1" dirty="0">
                <a:solidFill>
                  <a:prstClr val="white"/>
                </a:solidFill>
                <a:latin typeface="+mn-lt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2911C97-BEC6-94A3-5A5B-404932D1F246}"/>
                </a:ext>
              </a:extLst>
            </p:cNvPr>
            <p:cNvSpPr txBox="1"/>
            <p:nvPr/>
          </p:nvSpPr>
          <p:spPr>
            <a:xfrm>
              <a:off x="4046669" y="2056156"/>
              <a:ext cx="3259957" cy="800565"/>
            </a:xfrm>
            <a:prstGeom prst="rect">
              <a:avLst/>
            </a:prstGeom>
            <a:solidFill>
              <a:srgbClr val="447E59">
                <a:hueOff val="0"/>
                <a:satOff val="0"/>
                <a:lumOff val="0"/>
                <a:alphaOff val="0"/>
              </a:srgbClr>
            </a:solidFill>
            <a:ln w="10795" cap="flat" cmpd="sng" algn="ctr">
              <a:noFill/>
              <a:prstDash val="solid"/>
            </a:ln>
            <a:effectLst/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txBody>
            <a:bodyPr spcFirstLastPara="0" vert="horz" wrap="square" lIns="6350" tIns="6350" rIns="6350" bIns="6350" numCol="1" spcCol="1270" anchor="ctr" anchorCtr="0">
              <a:noAutofit/>
            </a:bodyPr>
            <a:lstStyle>
              <a:defPPr>
                <a:defRPr lang="en-US"/>
              </a:defPPr>
              <a:lvl1pPr marL="0" lvl="0" indent="0" algn="ctr" defTabSz="400050">
                <a:lnSpc>
                  <a:spcPct val="90000"/>
                </a:lnSpc>
                <a:spcAft>
                  <a:spcPct val="35000"/>
                </a:spcAft>
                <a:buFont typeface="Wingdings" panose="05000000000000000000" pitchFamily="2" charset="2"/>
                <a:buNone/>
                <a:defRPr sz="900" b="1">
                  <a:solidFill>
                    <a:prstClr val="white"/>
                  </a:solidFill>
                  <a:latin typeface="+mn-lt"/>
                  <a:cs typeface="+mn-cs"/>
                </a:defRPr>
              </a:lvl1pPr>
            </a:lstStyle>
            <a:p>
              <a:r>
                <a:rPr lang="en-US" sz="1100" dirty="0"/>
                <a:t>S.P1.03.11 </a:t>
              </a:r>
            </a:p>
            <a:p>
              <a:r>
                <a:rPr lang="en-US" sz="1100" dirty="0"/>
                <a:t>Target Vacuum Systems</a:t>
              </a:r>
            </a:p>
          </p:txBody>
        </p: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534E658-7D07-3BF9-0952-587AC45A905D}"/>
              </a:ext>
            </a:extLst>
          </p:cNvPr>
          <p:cNvCxnSpPr>
            <a:cxnSpLocks/>
          </p:cNvCxnSpPr>
          <p:nvPr/>
        </p:nvCxnSpPr>
        <p:spPr>
          <a:xfrm flipV="1">
            <a:off x="3194460" y="2093188"/>
            <a:ext cx="2086342" cy="14934"/>
          </a:xfrm>
          <a:prstGeom prst="line">
            <a:avLst/>
          </a:prstGeom>
          <a:solidFill>
            <a:srgbClr val="447E59">
              <a:hueOff val="0"/>
              <a:satOff val="0"/>
              <a:lumOff val="0"/>
              <a:alphaOff val="0"/>
            </a:srgbClr>
          </a:solidFill>
          <a:ln w="10795" cap="flat" cmpd="sng" algn="ctr">
            <a:noFill/>
            <a:prstDash val="solid"/>
          </a:ln>
          <a:effectLst/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E943B45-F580-54C0-C524-BA21F7CD0E53}"/>
              </a:ext>
            </a:extLst>
          </p:cNvPr>
          <p:cNvGrpSpPr/>
          <p:nvPr/>
        </p:nvGrpSpPr>
        <p:grpSpPr>
          <a:xfrm>
            <a:off x="2318026" y="6038165"/>
            <a:ext cx="1730604" cy="640080"/>
            <a:chOff x="3970260" y="2056155"/>
            <a:chExt cx="3468901" cy="841770"/>
          </a:xfrm>
          <a:solidFill>
            <a:srgbClr val="CEC7C1"/>
          </a:solidFill>
          <a:scene3d>
            <a:camera prst="orthographicFront"/>
            <a:lightRig rig="flat" dir="t"/>
          </a:scene3d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2BF3C15-0156-8CCE-BC11-CDB92ADBB58C}"/>
                </a:ext>
              </a:extLst>
            </p:cNvPr>
            <p:cNvSpPr/>
            <p:nvPr/>
          </p:nvSpPr>
          <p:spPr>
            <a:xfrm>
              <a:off x="4046669" y="2056156"/>
              <a:ext cx="3259957" cy="800565"/>
            </a:xfrm>
            <a:prstGeom prst="rect">
              <a:avLst/>
            </a:prstGeom>
            <a:solidFill>
              <a:srgbClr val="447E59">
                <a:hueOff val="0"/>
                <a:satOff val="0"/>
                <a:lumOff val="0"/>
                <a:alphaOff val="0"/>
              </a:srgbClr>
            </a:solidFill>
            <a:ln w="10795" cap="flat" cmpd="sng" algn="ctr">
              <a:noFill/>
              <a:prstDash val="solid"/>
            </a:ln>
            <a:effectLst/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txBody>
            <a:bodyPr spcFirstLastPara="0" vert="horz" wrap="square" lIns="6350" tIns="6350" rIns="6350" bIns="6350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Aft>
                  <a:spcPct val="35000"/>
                </a:spcAft>
              </a:pPr>
              <a:endParaRPr lang="en-US" sz="1100" b="1" dirty="0">
                <a:solidFill>
                  <a:prstClr val="white"/>
                </a:solidFill>
                <a:latin typeface="+mn-lt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41AD5B5-6B5E-141E-2126-E1CBBC3C2096}"/>
                </a:ext>
              </a:extLst>
            </p:cNvPr>
            <p:cNvSpPr txBox="1"/>
            <p:nvPr/>
          </p:nvSpPr>
          <p:spPr>
            <a:xfrm>
              <a:off x="3970260" y="2056155"/>
              <a:ext cx="3468901" cy="841770"/>
            </a:xfrm>
            <a:prstGeom prst="rect">
              <a:avLst/>
            </a:prstGeom>
            <a:solidFill>
              <a:srgbClr val="447E59">
                <a:hueOff val="0"/>
                <a:satOff val="0"/>
                <a:lumOff val="0"/>
                <a:alphaOff val="0"/>
              </a:srgbClr>
            </a:solidFill>
            <a:ln w="10795" cap="flat" cmpd="sng" algn="ctr">
              <a:noFill/>
              <a:prstDash val="solid"/>
            </a:ln>
            <a:effectLst/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txBody>
            <a:bodyPr spcFirstLastPara="0" vert="horz" wrap="square" lIns="6350" tIns="6350" rIns="6350" bIns="6350" numCol="1" spcCol="1270" anchor="ctr" anchorCtr="0">
              <a:noAutofit/>
            </a:bodyPr>
            <a:lstStyle>
              <a:defPPr>
                <a:defRPr lang="en-US"/>
              </a:defPPr>
              <a:lvl1pPr marL="0" lvl="0" indent="0" algn="ctr" defTabSz="400050">
                <a:lnSpc>
                  <a:spcPct val="90000"/>
                </a:lnSpc>
                <a:spcAft>
                  <a:spcPct val="35000"/>
                </a:spcAft>
                <a:buFont typeface="Wingdings" panose="05000000000000000000" pitchFamily="2" charset="2"/>
                <a:buNone/>
                <a:defRPr sz="900" b="1">
                  <a:solidFill>
                    <a:prstClr val="white"/>
                  </a:solidFill>
                  <a:latin typeface="+mn-lt"/>
                  <a:cs typeface="+mn-cs"/>
                </a:defRPr>
              </a:lvl1pPr>
            </a:lstStyle>
            <a:p>
              <a:r>
                <a:rPr lang="en-US" sz="1100" dirty="0"/>
                <a:t>S.P1.03.06 </a:t>
              </a:r>
            </a:p>
            <a:p>
              <a:r>
                <a:rPr lang="en-US" sz="1100" dirty="0"/>
                <a:t>Vessel Systems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B9E6788-3B6D-6F98-5483-5D01B8B6188F}"/>
              </a:ext>
            </a:extLst>
          </p:cNvPr>
          <p:cNvGrpSpPr/>
          <p:nvPr/>
        </p:nvGrpSpPr>
        <p:grpSpPr>
          <a:xfrm>
            <a:off x="4290936" y="6038165"/>
            <a:ext cx="1626365" cy="640080"/>
            <a:chOff x="4046669" y="2056156"/>
            <a:chExt cx="3259957" cy="800565"/>
          </a:xfrm>
          <a:scene3d>
            <a:camera prst="orthographicFront"/>
            <a:lightRig rig="flat" dir="t"/>
          </a:scene3d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3C74F36-907F-0D4F-425B-2A98DC6F9AE6}"/>
                </a:ext>
              </a:extLst>
            </p:cNvPr>
            <p:cNvSpPr txBox="1"/>
            <p:nvPr/>
          </p:nvSpPr>
          <p:spPr>
            <a:xfrm>
              <a:off x="4046669" y="2056156"/>
              <a:ext cx="3259957" cy="800565"/>
            </a:xfrm>
            <a:prstGeom prst="rect">
              <a:avLst/>
            </a:prstGeom>
            <a:solidFill>
              <a:srgbClr val="447E59">
                <a:hueOff val="0"/>
                <a:satOff val="0"/>
                <a:lumOff val="0"/>
                <a:alphaOff val="0"/>
              </a:srgbClr>
            </a:solidFill>
            <a:ln w="10795" cap="flat" cmpd="sng" algn="ctr">
              <a:noFill/>
              <a:prstDash val="solid"/>
            </a:ln>
            <a:effectLst/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txBody>
            <a:bodyPr spcFirstLastPara="0" vert="horz" wrap="square" lIns="6350" tIns="6350" rIns="6350" bIns="6350" numCol="1" spcCol="1270" anchor="ctr" anchorCtr="0">
              <a:noAutofit/>
            </a:bodyPr>
            <a:lstStyle>
              <a:defPPr>
                <a:defRPr lang="en-US"/>
              </a:defPPr>
              <a:lvl1pPr marL="0" lvl="0" indent="0" algn="ctr" defTabSz="400050">
                <a:lnSpc>
                  <a:spcPct val="90000"/>
                </a:lnSpc>
                <a:spcAft>
                  <a:spcPct val="35000"/>
                </a:spcAft>
                <a:buFont typeface="Wingdings" panose="05000000000000000000" pitchFamily="2" charset="2"/>
                <a:buNone/>
                <a:defRPr sz="900" b="1">
                  <a:solidFill>
                    <a:prstClr val="white"/>
                  </a:solidFill>
                  <a:latin typeface="+mn-lt"/>
                  <a:cs typeface="+mn-cs"/>
                </a:defRPr>
              </a:lvl1pPr>
            </a:lstStyle>
            <a:p>
              <a:endParaRPr lang="en-US" sz="1100" dirty="0"/>
            </a:p>
            <a:p>
              <a:r>
                <a:rPr lang="en-US" sz="1100" dirty="0"/>
                <a:t>S.P1.03.12 </a:t>
              </a:r>
            </a:p>
            <a:p>
              <a:r>
                <a:rPr lang="en-US" sz="1100" dirty="0"/>
                <a:t>Neutronics </a:t>
              </a:r>
            </a:p>
            <a:p>
              <a:endParaRPr lang="en-US" sz="1100" dirty="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B2CEC6B3-DC4A-F913-1DF9-76B8B3DF8508}"/>
                </a:ext>
              </a:extLst>
            </p:cNvPr>
            <p:cNvSpPr/>
            <p:nvPr/>
          </p:nvSpPr>
          <p:spPr>
            <a:xfrm>
              <a:off x="4046669" y="2056156"/>
              <a:ext cx="3259957" cy="800565"/>
            </a:xfrm>
            <a:prstGeom prst="rect">
              <a:avLst/>
            </a:prstGeom>
            <a:solidFill>
              <a:srgbClr val="447E59">
                <a:hueOff val="0"/>
                <a:satOff val="0"/>
                <a:lumOff val="0"/>
                <a:alphaOff val="0"/>
              </a:srgbClr>
            </a:solidFill>
            <a:ln w="10795" cap="flat" cmpd="sng" algn="ctr">
              <a:noFill/>
              <a:prstDash val="solid"/>
            </a:ln>
            <a:effectLst/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txBody>
            <a:bodyPr spcFirstLastPara="0" vert="horz" wrap="square" lIns="6350" tIns="6350" rIns="6350" bIns="6350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Aft>
                  <a:spcPct val="35000"/>
                </a:spcAft>
              </a:pPr>
              <a:endParaRPr lang="en-US" sz="1100" b="1" dirty="0">
                <a:solidFill>
                  <a:prstClr val="white"/>
                </a:solidFill>
                <a:latin typeface="+mn-lt"/>
                <a:cs typeface="+mn-cs"/>
              </a:endParaRPr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1C9CBCAF-1ACF-9918-E5C5-4968571645F7}"/>
              </a:ext>
            </a:extLst>
          </p:cNvPr>
          <p:cNvSpPr/>
          <p:nvPr/>
        </p:nvSpPr>
        <p:spPr>
          <a:xfrm>
            <a:off x="4757491" y="814392"/>
            <a:ext cx="2743200" cy="358955"/>
          </a:xfrm>
          <a:prstGeom prst="rect">
            <a:avLst/>
          </a:prstGeom>
          <a:solidFill>
            <a:srgbClr val="5785B7">
              <a:lumMod val="60000"/>
              <a:lumOff val="40000"/>
            </a:srgbClr>
          </a:solidFill>
          <a:ln>
            <a:solidFill>
              <a:srgbClr val="4472C4">
                <a:lumMod val="60000"/>
                <a:lumOff val="40000"/>
              </a:srgb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spcFirstLastPara="0" vert="horz" wrap="square" lIns="4445" tIns="4445" rIns="4445" bIns="4445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en-US" sz="1200" b="1" dirty="0">
                <a:solidFill>
                  <a:prstClr val="black"/>
                </a:solidFill>
                <a:latin typeface="Century Gothic" panose="020F0302020204030204"/>
                <a:cs typeface="+mn-cs"/>
              </a:rPr>
              <a:t>S.P1 S</a:t>
            </a:r>
            <a:r>
              <a:rPr lang="en-US" sz="1200" b="1" dirty="0">
                <a:solidFill>
                  <a:prstClr val="black"/>
                </a:solidFill>
                <a:latin typeface="Century Gothic" panose="020F0302020204030204"/>
              </a:rPr>
              <a:t>ubproject 1</a:t>
            </a:r>
            <a:r>
              <a:rPr lang="en-US" sz="1200" b="1" dirty="0">
                <a:solidFill>
                  <a:prstClr val="black"/>
                </a:solidFill>
                <a:latin typeface="Century Gothic" panose="020F0302020204030204"/>
                <a:cs typeface="+mn-cs"/>
              </a:rPr>
              <a:t> Early Science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9A2D13B-DFC5-7DF7-80C2-C91B1A4AF7FD}"/>
              </a:ext>
            </a:extLst>
          </p:cNvPr>
          <p:cNvSpPr/>
          <p:nvPr/>
        </p:nvSpPr>
        <p:spPr>
          <a:xfrm>
            <a:off x="9072529" y="833986"/>
            <a:ext cx="2743200" cy="358955"/>
          </a:xfrm>
          <a:prstGeom prst="rect">
            <a:avLst/>
          </a:prstGeom>
          <a:solidFill>
            <a:srgbClr val="4472C4">
              <a:lumMod val="60000"/>
              <a:lumOff val="40000"/>
              <a:alpha val="25000"/>
            </a:srgbClr>
          </a:solidFill>
          <a:ln>
            <a:solidFill>
              <a:srgbClr val="4472C4">
                <a:lumMod val="60000"/>
                <a:lumOff val="40000"/>
              </a:srgb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spcFirstLastPara="0" vert="horz" wrap="square" lIns="4445" tIns="4445" rIns="4445" bIns="4445" numCol="1" spcCol="1270" anchor="ctr" anchorCtr="0">
            <a:noAutofit/>
          </a:bodyPr>
          <a:lstStyle/>
          <a:p>
            <a:pPr algn="ctr"/>
            <a:r>
              <a:rPr lang="en-US" sz="1200" b="1" dirty="0">
                <a:solidFill>
                  <a:schemeClr val="tx1">
                    <a:alpha val="25000"/>
                  </a:schemeClr>
                </a:solidFill>
                <a:latin typeface="+mn-lt"/>
              </a:rPr>
              <a:t>S.P2 S</a:t>
            </a:r>
            <a:r>
              <a:rPr lang="en-US" sz="1200" b="1" dirty="0">
                <a:solidFill>
                  <a:schemeClr val="tx1">
                    <a:alpha val="25000"/>
                  </a:schemeClr>
                </a:solidFill>
              </a:rPr>
              <a:t>ubproject 2</a:t>
            </a:r>
            <a:r>
              <a:rPr lang="en-US" sz="1200" b="1" dirty="0">
                <a:solidFill>
                  <a:schemeClr val="tx1">
                    <a:alpha val="25000"/>
                  </a:schemeClr>
                </a:solidFill>
                <a:latin typeface="+mn-lt"/>
              </a:rPr>
              <a:t> Instruments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3FC0D7-F618-C42F-ED71-3C7674157B4F}"/>
              </a:ext>
            </a:extLst>
          </p:cNvPr>
          <p:cNvSpPr/>
          <p:nvPr/>
        </p:nvSpPr>
        <p:spPr>
          <a:xfrm>
            <a:off x="2287943" y="6009675"/>
            <a:ext cx="1753097" cy="69706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058124A-D40B-EC55-735C-0D9A565CEAAC}"/>
              </a:ext>
            </a:extLst>
          </p:cNvPr>
          <p:cNvSpPr/>
          <p:nvPr/>
        </p:nvSpPr>
        <p:spPr>
          <a:xfrm>
            <a:off x="4261774" y="2148862"/>
            <a:ext cx="1655526" cy="67701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3249C48-D3D9-C220-D80D-367F56942509}"/>
              </a:ext>
            </a:extLst>
          </p:cNvPr>
          <p:cNvSpPr/>
          <p:nvPr/>
        </p:nvSpPr>
        <p:spPr>
          <a:xfrm>
            <a:off x="4259685" y="5254470"/>
            <a:ext cx="1655526" cy="677010"/>
          </a:xfrm>
          <a:prstGeom prst="rect">
            <a:avLst/>
          </a:prstGeom>
          <a:noFill/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6B6CDE2-5077-990B-5D2E-2641B4DF8E15}"/>
              </a:ext>
            </a:extLst>
          </p:cNvPr>
          <p:cNvSpPr/>
          <p:nvPr/>
        </p:nvSpPr>
        <p:spPr>
          <a:xfrm>
            <a:off x="7035533" y="2093188"/>
            <a:ext cx="1655526" cy="677010"/>
          </a:xfrm>
          <a:prstGeom prst="rect">
            <a:avLst/>
          </a:prstGeom>
          <a:noFill/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FA38EC40-09EF-4712-6327-AA07D3BC42EF}"/>
              </a:ext>
            </a:extLst>
          </p:cNvPr>
          <p:cNvCxnSpPr>
            <a:cxnSpLocks/>
          </p:cNvCxnSpPr>
          <p:nvPr/>
        </p:nvCxnSpPr>
        <p:spPr>
          <a:xfrm>
            <a:off x="4028806" y="3254238"/>
            <a:ext cx="264893" cy="0"/>
          </a:xfrm>
          <a:prstGeom prst="line">
            <a:avLst/>
          </a:prstGeom>
          <a:noFill/>
          <a:ln w="28575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B436A563-13C0-492E-E70C-EF19C4B546A7}"/>
              </a:ext>
            </a:extLst>
          </p:cNvPr>
          <p:cNvCxnSpPr>
            <a:cxnSpLocks/>
          </p:cNvCxnSpPr>
          <p:nvPr/>
        </p:nvCxnSpPr>
        <p:spPr>
          <a:xfrm>
            <a:off x="4022212" y="4063450"/>
            <a:ext cx="264893" cy="0"/>
          </a:xfrm>
          <a:prstGeom prst="line">
            <a:avLst/>
          </a:prstGeom>
          <a:noFill/>
          <a:ln w="28575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127203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46D1A-5593-4DC0-AC50-6618762308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AF0F0D-EECA-D15C-C86D-CA6208A81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estimates for VS and TSS have been developed and the schedule meets project milestones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BF80445-8D55-C151-3CEA-B908A22646B7}"/>
              </a:ext>
            </a:extLst>
          </p:cNvPr>
          <p:cNvGrpSpPr/>
          <p:nvPr/>
        </p:nvGrpSpPr>
        <p:grpSpPr>
          <a:xfrm>
            <a:off x="755512" y="1248728"/>
            <a:ext cx="10341863" cy="3003081"/>
            <a:chOff x="755512" y="1425575"/>
            <a:chExt cx="10341863" cy="300308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14A87F7-5FC4-0B87-5359-6718BA1DB0F0}"/>
                </a:ext>
              </a:extLst>
            </p:cNvPr>
            <p:cNvGrpSpPr/>
            <p:nvPr/>
          </p:nvGrpSpPr>
          <p:grpSpPr>
            <a:xfrm>
              <a:off x="755512" y="1425575"/>
              <a:ext cx="10341863" cy="2998314"/>
              <a:chOff x="263073" y="1384300"/>
              <a:chExt cx="10341863" cy="2998314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946F4DD6-B603-D90A-9231-B122084ACC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63073" y="1384301"/>
                <a:ext cx="4572000" cy="2762493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3D7D82F5-D05E-4093-0BA5-C4195E3D65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35072" y="1384300"/>
                <a:ext cx="5769864" cy="2998314"/>
              </a:xfrm>
              <a:prstGeom prst="rect">
                <a:avLst/>
              </a:prstGeom>
            </p:spPr>
          </p:pic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B9DCDE8-6810-D34C-6315-A0938C92D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27510" y="4213887"/>
              <a:ext cx="5760720" cy="214769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C5E63FF0-76D2-9B56-1D61-733937BC6D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053" y="4336849"/>
            <a:ext cx="4114800" cy="202873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0DB8E8A-AD69-095E-7072-68B73C81E3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2709" y="4295496"/>
            <a:ext cx="4005419" cy="257883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5418DC6-CACF-06F8-D165-8B1ABFC68F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9776" y="4279168"/>
            <a:ext cx="2950720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667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22A5F-A59C-EB29-2340-9F523D2C9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77" y="359052"/>
            <a:ext cx="11430000" cy="539496"/>
          </a:xfrm>
        </p:spPr>
        <p:txBody>
          <a:bodyPr/>
          <a:lstStyle/>
          <a:p>
            <a:r>
              <a:rPr lang="en-US" dirty="0"/>
              <a:t>What is a PDR?  STS Project Preliminary Design Definition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0C98E-0EAA-2C47-A633-6498CB759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4230933"/>
            <a:ext cx="11430000" cy="1998267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latin typeface="+mn-lt"/>
              </a:rPr>
              <a:t>The Preliminary Design Review assesses whether the design has progressed </a:t>
            </a:r>
            <a:r>
              <a:rPr lang="en-US" sz="1800" u="sng" dirty="0">
                <a:latin typeface="+mn-lt"/>
              </a:rPr>
              <a:t>enough</a:t>
            </a:r>
            <a:r>
              <a:rPr lang="en-US" sz="1800" dirty="0">
                <a:latin typeface="+mn-lt"/>
              </a:rPr>
              <a:t> to support the proposed performance baseline (CD-2) and is ready to proceed to the detailed/final design phase, in line with STS Design Development Procedure and Preliminary Design Definition. </a:t>
            </a:r>
          </a:p>
          <a:p>
            <a:pPr lvl="1"/>
            <a:r>
              <a:rPr lang="en-US" sz="1600" dirty="0"/>
              <a:t>Sufficient design decisions have been made during the Preliminary Design phase for confidence that the design will meet requirements and will support the project’s needs.</a:t>
            </a:r>
          </a:p>
          <a:p>
            <a:pPr lvl="1"/>
            <a:r>
              <a:rPr lang="en-US" sz="1600" dirty="0"/>
              <a:t>Design change is expected to be minimal during the Final Design phase.</a:t>
            </a:r>
          </a:p>
          <a:p>
            <a:endParaRPr lang="en-US" sz="1800" dirty="0">
              <a:latin typeface="+mn-lt"/>
            </a:endParaRPr>
          </a:p>
          <a:p>
            <a:pPr lvl="1"/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F87197-F243-B827-3121-A7849952E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4767" y="1755839"/>
            <a:ext cx="5852160" cy="21660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A6D816-5563-C054-53AB-B29F7AF71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607" y="1755839"/>
            <a:ext cx="5852160" cy="1276442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7EE4E4F-6D82-0D23-A15D-2678C6AA0858}"/>
              </a:ext>
            </a:extLst>
          </p:cNvPr>
          <p:cNvSpPr txBox="1">
            <a:spLocks/>
          </p:cNvSpPr>
          <p:nvPr/>
        </p:nvSpPr>
        <p:spPr bwMode="auto">
          <a:xfrm>
            <a:off x="225809" y="1348846"/>
            <a:ext cx="11430000" cy="460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From S01020500-PIN10000: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20817A3-35EE-C211-C57C-1E3D0A334DB1}"/>
              </a:ext>
            </a:extLst>
          </p:cNvPr>
          <p:cNvCxnSpPr>
            <a:cxnSpLocks/>
          </p:cNvCxnSpPr>
          <p:nvPr/>
        </p:nvCxnSpPr>
        <p:spPr>
          <a:xfrm>
            <a:off x="1719385" y="2571643"/>
            <a:ext cx="4314092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77E204D-0E78-14DE-629D-142E88294889}"/>
              </a:ext>
            </a:extLst>
          </p:cNvPr>
          <p:cNvCxnSpPr>
            <a:cxnSpLocks/>
          </p:cNvCxnSpPr>
          <p:nvPr/>
        </p:nvCxnSpPr>
        <p:spPr>
          <a:xfrm>
            <a:off x="773725" y="2731477"/>
            <a:ext cx="3071444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88096F5-F827-07ED-F931-8484C0433415}"/>
              </a:ext>
            </a:extLst>
          </p:cNvPr>
          <p:cNvCxnSpPr>
            <a:cxnSpLocks/>
          </p:cNvCxnSpPr>
          <p:nvPr/>
        </p:nvCxnSpPr>
        <p:spPr>
          <a:xfrm>
            <a:off x="7815385" y="2399323"/>
            <a:ext cx="3840424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733AD88-C0B5-8085-AFA5-8F4581E034F0}"/>
              </a:ext>
            </a:extLst>
          </p:cNvPr>
          <p:cNvCxnSpPr>
            <a:cxnSpLocks/>
          </p:cNvCxnSpPr>
          <p:nvPr/>
        </p:nvCxnSpPr>
        <p:spPr>
          <a:xfrm>
            <a:off x="6615724" y="2551724"/>
            <a:ext cx="5244043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B45CA16-EA2D-5930-8C1B-BE18F2B70A66}"/>
              </a:ext>
            </a:extLst>
          </p:cNvPr>
          <p:cNvCxnSpPr>
            <a:cxnSpLocks/>
          </p:cNvCxnSpPr>
          <p:nvPr/>
        </p:nvCxnSpPr>
        <p:spPr>
          <a:xfrm>
            <a:off x="6615724" y="2700217"/>
            <a:ext cx="1637322" cy="1563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3167C1E-F4E9-A73E-48AE-635F30544C63}"/>
              </a:ext>
            </a:extLst>
          </p:cNvPr>
          <p:cNvCxnSpPr>
            <a:cxnSpLocks/>
          </p:cNvCxnSpPr>
          <p:nvPr/>
        </p:nvCxnSpPr>
        <p:spPr>
          <a:xfrm>
            <a:off x="10355766" y="2864719"/>
            <a:ext cx="1585775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BD60CE-2B39-CB51-41F0-B620FB048350}"/>
              </a:ext>
            </a:extLst>
          </p:cNvPr>
          <p:cNvCxnSpPr>
            <a:cxnSpLocks/>
          </p:cNvCxnSpPr>
          <p:nvPr/>
        </p:nvCxnSpPr>
        <p:spPr>
          <a:xfrm>
            <a:off x="6646982" y="3024847"/>
            <a:ext cx="3958495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8068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9E0A16B-B967-E3D2-FDE7-424584FDE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234" y="350258"/>
            <a:ext cx="11375094" cy="683090"/>
          </a:xfrm>
        </p:spPr>
        <p:txBody>
          <a:bodyPr/>
          <a:lstStyle/>
          <a:p>
            <a:r>
              <a:rPr lang="en-US" dirty="0"/>
              <a:t>Charge to the committee:  Preliminary Design Questions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F4DB52-939D-1D9F-54B3-FC26BDA8D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150" y="1825625"/>
            <a:ext cx="10856735" cy="4061829"/>
          </a:xfrm>
        </p:spPr>
        <p:txBody>
          <a:bodyPr/>
          <a:lstStyle/>
          <a:p>
            <a:r>
              <a:rPr lang="en-US" sz="2400" dirty="0"/>
              <a:t>1.  Are the requirements as written sensible and verifiable? </a:t>
            </a:r>
          </a:p>
          <a:p>
            <a:r>
              <a:rPr lang="en-US" sz="2400" dirty="0"/>
              <a:t>2.  Are interfaces adequately identified and defined?</a:t>
            </a:r>
          </a:p>
          <a:p>
            <a:r>
              <a:rPr lang="en-US" sz="2400" dirty="0"/>
              <a:t>3.  Are relevant PHAR cases appropriately defined and addressed by the preliminary design?</a:t>
            </a:r>
          </a:p>
          <a:p>
            <a:r>
              <a:rPr lang="en-US" sz="2400" dirty="0"/>
              <a:t>4.  Is the proposed design sufficiently mature to proceed to final design?</a:t>
            </a:r>
          </a:p>
        </p:txBody>
      </p:sp>
    </p:spTree>
    <p:extLst>
      <p:ext uri="{BB962C8B-B14F-4D97-AF65-F5344CB8AC3E}">
        <p14:creationId xmlns:p14="http://schemas.microsoft.com/office/powerpoint/2010/main" val="3513108294"/>
      </p:ext>
    </p:extLst>
  </p:cSld>
  <p:clrMapOvr>
    <a:masterClrMapping/>
  </p:clrMapOvr>
</p:sld>
</file>

<file path=ppt/theme/theme1.xml><?xml version="1.0" encoding="utf-8"?>
<a:theme xmlns:a="http://schemas.openxmlformats.org/drawingml/2006/main" name="ORNL-Presentation-16x9-SNS">
  <a:themeElements>
    <a:clrScheme name="ORNL-OCT2024">
      <a:dk1>
        <a:srgbClr val="00454D"/>
      </a:dk1>
      <a:lt1>
        <a:srgbClr val="FFFFFF"/>
      </a:lt1>
      <a:dk2>
        <a:srgbClr val="00662C"/>
      </a:dk2>
      <a:lt2>
        <a:srgbClr val="DBDCDB"/>
      </a:lt2>
      <a:accent1>
        <a:srgbClr val="373A36"/>
      </a:accent1>
      <a:accent2>
        <a:srgbClr val="005776"/>
      </a:accent2>
      <a:accent3>
        <a:srgbClr val="006BA6"/>
      </a:accent3>
      <a:accent4>
        <a:srgbClr val="7DBA00"/>
      </a:accent4>
      <a:accent5>
        <a:srgbClr val="00BDB5"/>
      </a:accent5>
      <a:accent6>
        <a:srgbClr val="00B38F"/>
      </a:accent6>
      <a:hlink>
        <a:srgbClr val="00444D"/>
      </a:hlink>
      <a:folHlink>
        <a:srgbClr val="00662C"/>
      </a:folHlink>
    </a:clrScheme>
    <a:fontScheme name="ORNL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ORNL">
      <a:srgbClr val="00662C"/>
    </a:custClr>
    <a:custClr name="ORNL">
      <a:srgbClr val="00454D"/>
    </a:custClr>
    <a:custClr name="ORNL">
      <a:srgbClr val="DBDCD8"/>
    </a:custClr>
    <a:custClr name="ORNL">
      <a:srgbClr val="373A36"/>
    </a:custClr>
    <a:custClr name="ORNL">
      <a:srgbClr val="FFFFFF"/>
    </a:custClr>
    <a:custClr name="ORNL">
      <a:srgbClr val="005776"/>
    </a:custClr>
    <a:custClr name="ORNL">
      <a:srgbClr val="006BA6"/>
    </a:custClr>
    <a:custClr name="ORNL">
      <a:srgbClr val="7DBA00"/>
    </a:custClr>
    <a:custClr name="ORNL">
      <a:srgbClr val="00BDB5"/>
    </a:custClr>
    <a:custClr name="ORNL">
      <a:srgbClr val="00B38F"/>
    </a:custClr>
    <a:custClr name="ORNL">
      <a:srgbClr val="00492E"/>
    </a:custClr>
    <a:custClr name="ORNL">
      <a:srgbClr val="00572E"/>
    </a:custClr>
    <a:custClr name="ORNL">
      <a:srgbClr val="28A351"/>
    </a:custClr>
    <a:custClr name="ORNL">
      <a:srgbClr val="53D170"/>
    </a:custClr>
    <a:custClr name="ORNL">
      <a:srgbClr val="8FEF9C"/>
    </a:custClr>
    <a:custClr name="ORNL">
      <a:srgbClr val="002837"/>
    </a:custClr>
    <a:custClr name="ORNL">
      <a:srgbClr val="003542"/>
    </a:custClr>
    <a:custClr name="ORNL">
      <a:srgbClr val="259194"/>
    </a:custClr>
    <a:custClr name="ORNL">
      <a:srgbClr val="50C9C2"/>
    </a:custClr>
    <a:custClr name="ORNL">
      <a:srgbClr val="8EEDE0"/>
    </a:custClr>
  </a:custClrLst>
  <a:extLst>
    <a:ext uri="{05A4C25C-085E-4340-85A3-A5531E510DB2}">
      <thm15:themeFamily xmlns:thm15="http://schemas.microsoft.com/office/thememl/2012/main" name="ORNL-Presentation-16x9-SNS" id="{6F4AF29C-6DC8-154A-AE41-3AA8D4DD5A60}" vid="{D19DEBF6-3229-8649-BEEB-7BE13016A95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6ABB0E05FD9643966F5832F47BC72C" ma:contentTypeVersion="17" ma:contentTypeDescription="Create a new document." ma:contentTypeScope="" ma:versionID="808aaa0dfe5160ebe408520ec7b1e420">
  <xsd:schema xmlns:xsd="http://www.w3.org/2001/XMLSchema" xmlns:xs="http://www.w3.org/2001/XMLSchema" xmlns:p="http://schemas.microsoft.com/office/2006/metadata/properties" xmlns:ns2="2bf55837-d00d-4291-8581-63a601f59d2e" xmlns:ns3="e4a3cf16-f000-411a-8b9f-ac8de5bd4628" targetNamespace="http://schemas.microsoft.com/office/2006/metadata/properties" ma:root="true" ma:fieldsID="cfd6017da742e230a5fb8b99d3264058" ns2:_="" ns3:_="">
    <xsd:import namespace="2bf55837-d00d-4291-8581-63a601f59d2e"/>
    <xsd:import namespace="e4a3cf16-f000-411a-8b9f-ac8de5bd462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f55837-d00d-4291-8581-63a601f59d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e8ac8405-059b-47f8-b48a-bbaeae0205a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a3cf16-f000-411a-8b9f-ac8de5bd4628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92377ec8-f349-44bd-a667-3c7fff64c664}" ma:internalName="TaxCatchAll" ma:showField="CatchAllData" ma:web="e4a3cf16-f000-411a-8b9f-ac8de5bd462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4a3cf16-f000-411a-8b9f-ac8de5bd4628" xsi:nil="true"/>
    <lcf76f155ced4ddcb4097134ff3c332f xmlns="2bf55837-d00d-4291-8581-63a601f59d2e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E4EDE1A-1131-45EC-87D9-6DE09AC986D2}"/>
</file>

<file path=customXml/itemProps2.xml><?xml version="1.0" encoding="utf-8"?>
<ds:datastoreItem xmlns:ds="http://schemas.openxmlformats.org/officeDocument/2006/customXml" ds:itemID="{134E8234-1862-4FDB-887F-D5040C8CCC55}">
  <ds:schemaRefs>
    <ds:schemaRef ds:uri="2bf55837-d00d-4291-8581-63a601f59d2e"/>
    <ds:schemaRef ds:uri="c0ae1526-a413-44b3-a9f1-197380d7ad63"/>
    <ds:schemaRef ds:uri="e4a3cf16-f000-411a-8b9f-ac8de5bd4628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CC70899C-0EFE-43C5-A03B-6472EDC94901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db3dbd43-4c4b-4544-9f8a-0553f9f5f25e}" enabled="0" method="" siteId="{db3dbd43-4c4b-4544-9f8a-0553f9f5f25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ORNL-Presentation-16x9-SNS</Template>
  <TotalTime>1028</TotalTime>
  <Words>1038</Words>
  <Application>Microsoft Office PowerPoint</Application>
  <PresentationFormat>Widescreen</PresentationFormat>
  <Paragraphs>184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Century Gothic</vt:lpstr>
      <vt:lpstr>Roboto</vt:lpstr>
      <vt:lpstr>Roboto Light</vt:lpstr>
      <vt:lpstr>ORNL-Presentation-16x9-SNS</vt:lpstr>
      <vt:lpstr>Introduction - Preliminary Design Review of the STS Vessel Systems &amp; Target Station Shielding</vt:lpstr>
      <vt:lpstr>Participants</vt:lpstr>
      <vt:lpstr>Getting us oriented</vt:lpstr>
      <vt:lpstr>Target &amp; Instrument Building</vt:lpstr>
      <vt:lpstr>Monolith components scope</vt:lpstr>
      <vt:lpstr>Scope of this Preliminary Design Review covers several parts of Target Systems</vt:lpstr>
      <vt:lpstr>Cost estimates for VS and TSS have been developed and the schedule meets project milestones</vt:lpstr>
      <vt:lpstr>What is a PDR?  STS Project Preliminary Design Definition</vt:lpstr>
      <vt:lpstr>Charge to the committee:  Preliminary Design Questions</vt:lpstr>
      <vt:lpstr>Committee deliverables</vt:lpstr>
      <vt:lpstr>With the following presentations, we will show the preliminary design is complete, and we are ready to begin the final design phase</vt:lpstr>
      <vt:lpstr>Agenda</vt:lpstr>
      <vt:lpstr>Let’s get started!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Carlson, Noah</dc:creator>
  <cp:lastModifiedBy>Strong, Mike</cp:lastModifiedBy>
  <cp:revision>3</cp:revision>
  <dcterms:created xsi:type="dcterms:W3CDTF">2024-12-09T17:01:33Z</dcterms:created>
  <dcterms:modified xsi:type="dcterms:W3CDTF">2025-04-17T19:08:13Z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0x010100C86ABB0E05FD9643966F5832F47BC72C</vt:lpwstr>
  </property>
  <property fmtid="{D5CDD505-2E9C-101B-9397-08002B2CF9AE}" pid="3" name="MediaServiceImageTags">
    <vt:lpwstr/>
  </property>
</Properties>
</file>