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91" r:id="rId4"/>
  </p:sldMasterIdLst>
  <p:notesMasterIdLst>
    <p:notesMasterId r:id="rId44"/>
  </p:notesMasterIdLst>
  <p:handoutMasterIdLst>
    <p:handoutMasterId r:id="rId45"/>
  </p:handoutMasterIdLst>
  <p:sldIdLst>
    <p:sldId id="2147469124" r:id="rId5"/>
    <p:sldId id="2787" r:id="rId6"/>
    <p:sldId id="2147469125" r:id="rId7"/>
    <p:sldId id="2147469126" r:id="rId8"/>
    <p:sldId id="2147469127" r:id="rId9"/>
    <p:sldId id="2147469128" r:id="rId10"/>
    <p:sldId id="2147469129" r:id="rId11"/>
    <p:sldId id="2147469130" r:id="rId12"/>
    <p:sldId id="2147469131" r:id="rId13"/>
    <p:sldId id="2147469132" r:id="rId14"/>
    <p:sldId id="2147469133" r:id="rId15"/>
    <p:sldId id="2147469134" r:id="rId16"/>
    <p:sldId id="2147469135" r:id="rId17"/>
    <p:sldId id="2147469136" r:id="rId18"/>
    <p:sldId id="2147469137" r:id="rId19"/>
    <p:sldId id="2147469138" r:id="rId20"/>
    <p:sldId id="2147469139" r:id="rId21"/>
    <p:sldId id="2147469140" r:id="rId22"/>
    <p:sldId id="2147469141" r:id="rId23"/>
    <p:sldId id="2147469142" r:id="rId24"/>
    <p:sldId id="2147469143" r:id="rId25"/>
    <p:sldId id="2147469144" r:id="rId26"/>
    <p:sldId id="2147469145" r:id="rId27"/>
    <p:sldId id="2147469146" r:id="rId28"/>
    <p:sldId id="2147469147" r:id="rId29"/>
    <p:sldId id="2147469148" r:id="rId30"/>
    <p:sldId id="287" r:id="rId31"/>
    <p:sldId id="2147469149" r:id="rId32"/>
    <p:sldId id="2147469150" r:id="rId33"/>
    <p:sldId id="2147469151" r:id="rId34"/>
    <p:sldId id="2147469152" r:id="rId35"/>
    <p:sldId id="2147469153" r:id="rId36"/>
    <p:sldId id="2147469154" r:id="rId37"/>
    <p:sldId id="2147469155" r:id="rId38"/>
    <p:sldId id="2147469156" r:id="rId39"/>
    <p:sldId id="2147469157" r:id="rId40"/>
    <p:sldId id="2147469158" r:id="rId41"/>
    <p:sldId id="2147469159" r:id="rId42"/>
    <p:sldId id="2147469160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ECEC"/>
    <a:srgbClr val="30342E"/>
    <a:srgbClr val="1B4C67"/>
    <a:srgbClr val="1A6094"/>
    <a:srgbClr val="25B1A6"/>
    <a:srgbClr val="00A77D"/>
    <a:srgbClr val="7EC297"/>
    <a:srgbClr val="6B6E6B"/>
    <a:srgbClr val="A2A6A3"/>
    <a:srgbClr val="79A7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AAB02A4-AD61-4EE5-8994-102061F00DA5}" v="128" dt="2025-04-20T15:07:36.437"/>
  </p1510:revLst>
</p1510:revInfo>
</file>

<file path=ppt/tableStyles.xml><?xml version="1.0" encoding="utf-8"?>
<a:tblStyleLst xmlns:a="http://schemas.openxmlformats.org/drawingml/2006/main" def="{5C22544A-7EE6-4342-B048-85BDC9FD1C3A}"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4" autoAdjust="0"/>
    <p:restoredTop sz="96301"/>
  </p:normalViewPr>
  <p:slideViewPr>
    <p:cSldViewPr snapToGrid="0">
      <p:cViewPr varScale="1">
        <p:scale>
          <a:sx n="153" d="100"/>
          <a:sy n="153" d="100"/>
        </p:scale>
        <p:origin x="62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96" d="100"/>
          <a:sy n="96" d="100"/>
        </p:scale>
        <p:origin x="4328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ton, Chris" userId="57020f1a-4fb0-436a-929c-5cbe5c9fbdb0" providerId="ADAL" clId="{CAAB02A4-AD61-4EE5-8994-102061F00DA5}"/>
    <pc:docChg chg="undo custSel addSld delSld modSld">
      <pc:chgData name="Anton, Chris" userId="57020f1a-4fb0-436a-929c-5cbe5c9fbdb0" providerId="ADAL" clId="{CAAB02A4-AD61-4EE5-8994-102061F00DA5}" dt="2025-04-20T15:09:02.812" v="2470" actId="1076"/>
      <pc:docMkLst>
        <pc:docMk/>
      </pc:docMkLst>
      <pc:sldChg chg="addSp modSp add mod">
        <pc:chgData name="Anton, Chris" userId="57020f1a-4fb0-436a-929c-5cbe5c9fbdb0" providerId="ADAL" clId="{CAAB02A4-AD61-4EE5-8994-102061F00DA5}" dt="2025-04-19T20:42:07.275" v="2126"/>
        <pc:sldMkLst>
          <pc:docMk/>
          <pc:sldMk cId="1488872428" sldId="287"/>
        </pc:sldMkLst>
        <pc:spChg chg="mod">
          <ac:chgData name="Anton, Chris" userId="57020f1a-4fb0-436a-929c-5cbe5c9fbdb0" providerId="ADAL" clId="{CAAB02A4-AD61-4EE5-8994-102061F00DA5}" dt="2025-04-19T20:41:03.628" v="2068" actId="1035"/>
          <ac:spMkLst>
            <pc:docMk/>
            <pc:sldMk cId="1488872428" sldId="287"/>
            <ac:spMk id="3" creationId="{19020D32-6976-CD61-E664-A31C3991D50A}"/>
          </ac:spMkLst>
        </pc:spChg>
        <pc:spChg chg="mod">
          <ac:chgData name="Anton, Chris" userId="57020f1a-4fb0-436a-929c-5cbe5c9fbdb0" providerId="ADAL" clId="{CAAB02A4-AD61-4EE5-8994-102061F00DA5}" dt="2025-04-19T20:41:03.628" v="2068" actId="1035"/>
          <ac:spMkLst>
            <pc:docMk/>
            <pc:sldMk cId="1488872428" sldId="287"/>
            <ac:spMk id="5" creationId="{79608126-2059-AAB2-7378-B110A23689CF}"/>
          </ac:spMkLst>
        </pc:spChg>
        <pc:spChg chg="mod">
          <ac:chgData name="Anton, Chris" userId="57020f1a-4fb0-436a-929c-5cbe5c9fbdb0" providerId="ADAL" clId="{CAAB02A4-AD61-4EE5-8994-102061F00DA5}" dt="2025-04-19T20:41:03.628" v="2068" actId="1035"/>
          <ac:spMkLst>
            <pc:docMk/>
            <pc:sldMk cId="1488872428" sldId="287"/>
            <ac:spMk id="7" creationId="{64BA5976-432E-C5FD-6997-863DB72A3E72}"/>
          </ac:spMkLst>
        </pc:spChg>
        <pc:spChg chg="mod">
          <ac:chgData name="Anton, Chris" userId="57020f1a-4fb0-436a-929c-5cbe5c9fbdb0" providerId="ADAL" clId="{CAAB02A4-AD61-4EE5-8994-102061F00DA5}" dt="2025-04-19T20:41:03.628" v="2068" actId="1035"/>
          <ac:spMkLst>
            <pc:docMk/>
            <pc:sldMk cId="1488872428" sldId="287"/>
            <ac:spMk id="8" creationId="{E21B812E-0BD9-48D2-705F-3238E6A90611}"/>
          </ac:spMkLst>
        </pc:spChg>
        <pc:spChg chg="mod">
          <ac:chgData name="Anton, Chris" userId="57020f1a-4fb0-436a-929c-5cbe5c9fbdb0" providerId="ADAL" clId="{CAAB02A4-AD61-4EE5-8994-102061F00DA5}" dt="2025-04-19T20:41:03.628" v="2068" actId="1035"/>
          <ac:spMkLst>
            <pc:docMk/>
            <pc:sldMk cId="1488872428" sldId="287"/>
            <ac:spMk id="10" creationId="{12C2F72C-CB5F-6EAE-C750-2D6C63DBCE0F}"/>
          </ac:spMkLst>
        </pc:spChg>
        <pc:spChg chg="mod">
          <ac:chgData name="Anton, Chris" userId="57020f1a-4fb0-436a-929c-5cbe5c9fbdb0" providerId="ADAL" clId="{CAAB02A4-AD61-4EE5-8994-102061F00DA5}" dt="2025-04-19T20:41:03.628" v="2068" actId="1035"/>
          <ac:spMkLst>
            <pc:docMk/>
            <pc:sldMk cId="1488872428" sldId="287"/>
            <ac:spMk id="13" creationId="{BC2D1107-7E5F-387F-04BC-10830BFB79B6}"/>
          </ac:spMkLst>
        </pc:spChg>
        <pc:spChg chg="mod">
          <ac:chgData name="Anton, Chris" userId="57020f1a-4fb0-436a-929c-5cbe5c9fbdb0" providerId="ADAL" clId="{CAAB02A4-AD61-4EE5-8994-102061F00DA5}" dt="2025-04-19T20:41:03.628" v="2068" actId="1035"/>
          <ac:spMkLst>
            <pc:docMk/>
            <pc:sldMk cId="1488872428" sldId="287"/>
            <ac:spMk id="15" creationId="{1CEFA7BD-871D-D6D7-FA50-F0843FCF3B06}"/>
          </ac:spMkLst>
        </pc:spChg>
        <pc:spChg chg="add mod">
          <ac:chgData name="Anton, Chris" userId="57020f1a-4fb0-436a-929c-5cbe5c9fbdb0" providerId="ADAL" clId="{CAAB02A4-AD61-4EE5-8994-102061F00DA5}" dt="2025-04-19T20:41:20.411" v="2125" actId="20577"/>
          <ac:spMkLst>
            <pc:docMk/>
            <pc:sldMk cId="1488872428" sldId="287"/>
            <ac:spMk id="16" creationId="{5080A61B-CFFB-1A65-D17D-5B480CEE7EBA}"/>
          </ac:spMkLst>
        </pc:spChg>
        <pc:spChg chg="mod">
          <ac:chgData name="Anton, Chris" userId="57020f1a-4fb0-436a-929c-5cbe5c9fbdb0" providerId="ADAL" clId="{CAAB02A4-AD61-4EE5-8994-102061F00DA5}" dt="2025-04-19T20:41:03.628" v="2068" actId="1035"/>
          <ac:spMkLst>
            <pc:docMk/>
            <pc:sldMk cId="1488872428" sldId="287"/>
            <ac:spMk id="18" creationId="{A4D55920-8496-7FD5-9872-A1C69B776BEC}"/>
          </ac:spMkLst>
        </pc:spChg>
        <pc:spChg chg="add mod">
          <ac:chgData name="Anton, Chris" userId="57020f1a-4fb0-436a-929c-5cbe5c9fbdb0" providerId="ADAL" clId="{CAAB02A4-AD61-4EE5-8994-102061F00DA5}" dt="2025-04-19T20:42:07.275" v="2126"/>
          <ac:spMkLst>
            <pc:docMk/>
            <pc:sldMk cId="1488872428" sldId="287"/>
            <ac:spMk id="20" creationId="{46ED8AA0-5DCA-2D96-C9E9-6299D5A601C4}"/>
          </ac:spMkLst>
        </pc:spChg>
        <pc:spChg chg="mod">
          <ac:chgData name="Anton, Chris" userId="57020f1a-4fb0-436a-929c-5cbe5c9fbdb0" providerId="ADAL" clId="{CAAB02A4-AD61-4EE5-8994-102061F00DA5}" dt="2025-04-19T20:41:03.628" v="2068" actId="1035"/>
          <ac:spMkLst>
            <pc:docMk/>
            <pc:sldMk cId="1488872428" sldId="287"/>
            <ac:spMk id="28" creationId="{53509E28-E9D3-91BF-AEC2-6E5A95C94730}"/>
          </ac:spMkLst>
        </pc:spChg>
        <pc:spChg chg="mod">
          <ac:chgData name="Anton, Chris" userId="57020f1a-4fb0-436a-929c-5cbe5c9fbdb0" providerId="ADAL" clId="{CAAB02A4-AD61-4EE5-8994-102061F00DA5}" dt="2025-04-19T20:41:03.628" v="2068" actId="1035"/>
          <ac:spMkLst>
            <pc:docMk/>
            <pc:sldMk cId="1488872428" sldId="287"/>
            <ac:spMk id="37" creationId="{5EF4BAC2-185D-9E1C-07FE-804442F56ED2}"/>
          </ac:spMkLst>
        </pc:spChg>
        <pc:cxnChg chg="add mod">
          <ac:chgData name="Anton, Chris" userId="57020f1a-4fb0-436a-929c-5cbe5c9fbdb0" providerId="ADAL" clId="{CAAB02A4-AD61-4EE5-8994-102061F00DA5}" dt="2025-04-19T20:42:07.275" v="2126"/>
          <ac:cxnSpMkLst>
            <pc:docMk/>
            <pc:sldMk cId="1488872428" sldId="287"/>
            <ac:cxnSpMk id="19" creationId="{AD39FC29-233C-8EBC-0C92-70DE670684A3}"/>
          </ac:cxnSpMkLst>
        </pc:cxnChg>
      </pc:sldChg>
      <pc:sldChg chg="addSp delSp modSp mod">
        <pc:chgData name="Anton, Chris" userId="57020f1a-4fb0-436a-929c-5cbe5c9fbdb0" providerId="ADAL" clId="{CAAB02A4-AD61-4EE5-8994-102061F00DA5}" dt="2025-04-20T14:51:08.977" v="2445" actId="1076"/>
        <pc:sldMkLst>
          <pc:docMk/>
          <pc:sldMk cId="1422678617" sldId="2787"/>
        </pc:sldMkLst>
        <pc:spChg chg="mod">
          <ac:chgData name="Anton, Chris" userId="57020f1a-4fb0-436a-929c-5cbe5c9fbdb0" providerId="ADAL" clId="{CAAB02A4-AD61-4EE5-8994-102061F00DA5}" dt="2025-04-19T01:45:21.731" v="126" actId="20577"/>
          <ac:spMkLst>
            <pc:docMk/>
            <pc:sldMk cId="1422678617" sldId="2787"/>
            <ac:spMk id="2" creationId="{EC425C9B-697A-4B4D-9D8C-5BB483D5405E}"/>
          </ac:spMkLst>
        </pc:spChg>
        <pc:spChg chg="add mod">
          <ac:chgData name="Anton, Chris" userId="57020f1a-4fb0-436a-929c-5cbe5c9fbdb0" providerId="ADAL" clId="{CAAB02A4-AD61-4EE5-8994-102061F00DA5}" dt="2025-04-19T01:48:19.003" v="190" actId="1076"/>
          <ac:spMkLst>
            <pc:docMk/>
            <pc:sldMk cId="1422678617" sldId="2787"/>
            <ac:spMk id="6" creationId="{7A4A88F2-297E-13D4-DFEF-B53B5A5F5E31}"/>
          </ac:spMkLst>
        </pc:spChg>
        <pc:spChg chg="add mod">
          <ac:chgData name="Anton, Chris" userId="57020f1a-4fb0-436a-929c-5cbe5c9fbdb0" providerId="ADAL" clId="{CAAB02A4-AD61-4EE5-8994-102061F00DA5}" dt="2025-04-19T01:46:54.791" v="188" actId="1076"/>
          <ac:spMkLst>
            <pc:docMk/>
            <pc:sldMk cId="1422678617" sldId="2787"/>
            <ac:spMk id="7" creationId="{0230DCBF-3B3E-FC50-E15D-D5D07EA10AAD}"/>
          </ac:spMkLst>
        </pc:spChg>
        <pc:spChg chg="del">
          <ac:chgData name="Anton, Chris" userId="57020f1a-4fb0-436a-929c-5cbe5c9fbdb0" providerId="ADAL" clId="{CAAB02A4-AD61-4EE5-8994-102061F00DA5}" dt="2025-04-19T01:45:25.701" v="127" actId="478"/>
          <ac:spMkLst>
            <pc:docMk/>
            <pc:sldMk cId="1422678617" sldId="2787"/>
            <ac:spMk id="25" creationId="{88F250D1-A15B-4B54-999E-FA0C6A2DCCD4}"/>
          </ac:spMkLst>
        </pc:spChg>
        <pc:picChg chg="add del mod">
          <ac:chgData name="Anton, Chris" userId="57020f1a-4fb0-436a-929c-5cbe5c9fbdb0" providerId="ADAL" clId="{CAAB02A4-AD61-4EE5-8994-102061F00DA5}" dt="2025-04-20T14:50:32.833" v="2437" actId="478"/>
          <ac:picMkLst>
            <pc:docMk/>
            <pc:sldMk cId="1422678617" sldId="2787"/>
            <ac:picMk id="3" creationId="{6C41D1EF-1BA2-CCDD-3449-914F2503D8DF}"/>
          </ac:picMkLst>
        </pc:picChg>
        <pc:picChg chg="del">
          <ac:chgData name="Anton, Chris" userId="57020f1a-4fb0-436a-929c-5cbe5c9fbdb0" providerId="ADAL" clId="{CAAB02A4-AD61-4EE5-8994-102061F00DA5}" dt="2025-04-19T01:33:45.356" v="59" actId="478"/>
          <ac:picMkLst>
            <pc:docMk/>
            <pc:sldMk cId="1422678617" sldId="2787"/>
            <ac:picMk id="4" creationId="{0F729F06-3EF0-32DB-983B-F21953AA0DAE}"/>
          </ac:picMkLst>
        </pc:picChg>
        <pc:picChg chg="add mod">
          <ac:chgData name="Anton, Chris" userId="57020f1a-4fb0-436a-929c-5cbe5c9fbdb0" providerId="ADAL" clId="{CAAB02A4-AD61-4EE5-8994-102061F00DA5}" dt="2025-04-19T01:46:21.455" v="140" actId="1076"/>
          <ac:picMkLst>
            <pc:docMk/>
            <pc:sldMk cId="1422678617" sldId="2787"/>
            <ac:picMk id="5" creationId="{4274883C-24C2-C145-B9EC-CB4ABFC54DAF}"/>
          </ac:picMkLst>
        </pc:picChg>
        <pc:picChg chg="add mod modCrop">
          <ac:chgData name="Anton, Chris" userId="57020f1a-4fb0-436a-929c-5cbe5c9fbdb0" providerId="ADAL" clId="{CAAB02A4-AD61-4EE5-8994-102061F00DA5}" dt="2025-04-20T14:51:08.977" v="2445" actId="1076"/>
          <ac:picMkLst>
            <pc:docMk/>
            <pc:sldMk cId="1422678617" sldId="2787"/>
            <ac:picMk id="8" creationId="{8906913A-33AC-1AC7-F311-48D9EA925946}"/>
          </ac:picMkLst>
        </pc:picChg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2959383641" sldId="2789"/>
        </pc:sldMkLst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2896801660" sldId="2790"/>
        </pc:sldMkLst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1559636320" sldId="2791"/>
        </pc:sldMkLst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4073646073" sldId="2792"/>
        </pc:sldMkLst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3052764547" sldId="2793"/>
        </pc:sldMkLst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56354675" sldId="2794"/>
        </pc:sldMkLst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3228352877" sldId="2798"/>
        </pc:sldMkLst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575506018" sldId="2799"/>
        </pc:sldMkLst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1799422376" sldId="2801"/>
        </pc:sldMkLst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1120193946" sldId="2802"/>
        </pc:sldMkLst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2213340864" sldId="2803"/>
        </pc:sldMkLst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2147446576" sldId="2804"/>
        </pc:sldMkLst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1293827715" sldId="2805"/>
        </pc:sldMkLst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1597177627" sldId="2806"/>
        </pc:sldMkLst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2951880159" sldId="2807"/>
        </pc:sldMkLst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3213843079" sldId="2808"/>
        </pc:sldMkLst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3007041626" sldId="2809"/>
        </pc:sldMkLst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3183428683" sldId="2810"/>
        </pc:sldMkLst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867877474" sldId="2812"/>
        </pc:sldMkLst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450380319" sldId="2815"/>
        </pc:sldMkLst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3755360149" sldId="2825"/>
        </pc:sldMkLst>
      </pc:sldChg>
      <pc:sldChg chg="modSp mod">
        <pc:chgData name="Anton, Chris" userId="57020f1a-4fb0-436a-929c-5cbe5c9fbdb0" providerId="ADAL" clId="{CAAB02A4-AD61-4EE5-8994-102061F00DA5}" dt="2025-04-18T21:46:39.387" v="58" actId="20577"/>
        <pc:sldMkLst>
          <pc:docMk/>
          <pc:sldMk cId="2862962193" sldId="2147469124"/>
        </pc:sldMkLst>
        <pc:spChg chg="mod">
          <ac:chgData name="Anton, Chris" userId="57020f1a-4fb0-436a-929c-5cbe5c9fbdb0" providerId="ADAL" clId="{CAAB02A4-AD61-4EE5-8994-102061F00DA5}" dt="2025-04-18T21:46:12.144" v="16" actId="20577"/>
          <ac:spMkLst>
            <pc:docMk/>
            <pc:sldMk cId="2862962193" sldId="2147469124"/>
            <ac:spMk id="2" creationId="{84D598DD-810A-F110-F871-1AF02502C0FD}"/>
          </ac:spMkLst>
        </pc:spChg>
        <pc:spChg chg="mod">
          <ac:chgData name="Anton, Chris" userId="57020f1a-4fb0-436a-929c-5cbe5c9fbdb0" providerId="ADAL" clId="{CAAB02A4-AD61-4EE5-8994-102061F00DA5}" dt="2025-04-18T21:46:39.387" v="58" actId="20577"/>
          <ac:spMkLst>
            <pc:docMk/>
            <pc:sldMk cId="2862962193" sldId="2147469124"/>
            <ac:spMk id="3" creationId="{213669A7-3E38-3B62-4B14-244108D2C191}"/>
          </ac:spMkLst>
        </pc:spChg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2677863225" sldId="2147469125"/>
        </pc:sldMkLst>
      </pc:sldChg>
      <pc:sldChg chg="addSp delSp modSp add mod">
        <pc:chgData name="Anton, Chris" userId="57020f1a-4fb0-436a-929c-5cbe5c9fbdb0" providerId="ADAL" clId="{CAAB02A4-AD61-4EE5-8994-102061F00DA5}" dt="2025-04-20T15:06:58.756" v="2448" actId="1076"/>
        <pc:sldMkLst>
          <pc:docMk/>
          <pc:sldMk cId="2829573959" sldId="2147469125"/>
        </pc:sldMkLst>
        <pc:spChg chg="mod">
          <ac:chgData name="Anton, Chris" userId="57020f1a-4fb0-436a-929c-5cbe5c9fbdb0" providerId="ADAL" clId="{CAAB02A4-AD61-4EE5-8994-102061F00DA5}" dt="2025-04-19T01:50:43.590" v="212" actId="122"/>
          <ac:spMkLst>
            <pc:docMk/>
            <pc:sldMk cId="2829573959" sldId="2147469125"/>
            <ac:spMk id="2" creationId="{80DE70B1-4BEF-CA29-F63E-095687B8C31C}"/>
          </ac:spMkLst>
        </pc:spChg>
        <pc:spChg chg="add mod">
          <ac:chgData name="Anton, Chris" userId="57020f1a-4fb0-436a-929c-5cbe5c9fbdb0" providerId="ADAL" clId="{CAAB02A4-AD61-4EE5-8994-102061F00DA5}" dt="2025-04-20T15:06:58.756" v="2448" actId="1076"/>
          <ac:spMkLst>
            <pc:docMk/>
            <pc:sldMk cId="2829573959" sldId="2147469125"/>
            <ac:spMk id="6" creationId="{0F005152-50E8-D4C0-8305-949AC651B1C6}"/>
          </ac:spMkLst>
        </pc:spChg>
        <pc:spChg chg="del">
          <ac:chgData name="Anton, Chris" userId="57020f1a-4fb0-436a-929c-5cbe5c9fbdb0" providerId="ADAL" clId="{CAAB02A4-AD61-4EE5-8994-102061F00DA5}" dt="2025-04-19T01:52:41.986" v="216" actId="478"/>
          <ac:spMkLst>
            <pc:docMk/>
            <pc:sldMk cId="2829573959" sldId="2147469125"/>
            <ac:spMk id="6" creationId="{AA9B5F73-31B6-DC79-B3A8-787D4B24F2CD}"/>
          </ac:spMkLst>
        </pc:spChg>
        <pc:spChg chg="add mod">
          <ac:chgData name="Anton, Chris" userId="57020f1a-4fb0-436a-929c-5cbe5c9fbdb0" providerId="ADAL" clId="{CAAB02A4-AD61-4EE5-8994-102061F00DA5}" dt="2025-04-20T15:06:58.756" v="2448" actId="1076"/>
          <ac:spMkLst>
            <pc:docMk/>
            <pc:sldMk cId="2829573959" sldId="2147469125"/>
            <ac:spMk id="7" creationId="{5D6F4A32-C8E0-B034-A8D5-E5205092B61E}"/>
          </ac:spMkLst>
        </pc:spChg>
        <pc:spChg chg="del">
          <ac:chgData name="Anton, Chris" userId="57020f1a-4fb0-436a-929c-5cbe5c9fbdb0" providerId="ADAL" clId="{CAAB02A4-AD61-4EE5-8994-102061F00DA5}" dt="2025-04-19T01:52:09.915" v="214" actId="478"/>
          <ac:spMkLst>
            <pc:docMk/>
            <pc:sldMk cId="2829573959" sldId="2147469125"/>
            <ac:spMk id="7" creationId="{5F7862C9-B727-E57D-5AFA-965BB17A404E}"/>
          </ac:spMkLst>
        </pc:spChg>
        <pc:spChg chg="add mod">
          <ac:chgData name="Anton, Chris" userId="57020f1a-4fb0-436a-929c-5cbe5c9fbdb0" providerId="ADAL" clId="{CAAB02A4-AD61-4EE5-8994-102061F00DA5}" dt="2025-04-20T15:06:58.756" v="2448" actId="1076"/>
          <ac:spMkLst>
            <pc:docMk/>
            <pc:sldMk cId="2829573959" sldId="2147469125"/>
            <ac:spMk id="10" creationId="{EABFFB7D-F468-695D-FE2E-DFCF2ED3E109}"/>
          </ac:spMkLst>
        </pc:spChg>
        <pc:spChg chg="add mod">
          <ac:chgData name="Anton, Chris" userId="57020f1a-4fb0-436a-929c-5cbe5c9fbdb0" providerId="ADAL" clId="{CAAB02A4-AD61-4EE5-8994-102061F00DA5}" dt="2025-04-20T15:06:58.756" v="2448" actId="1076"/>
          <ac:spMkLst>
            <pc:docMk/>
            <pc:sldMk cId="2829573959" sldId="2147469125"/>
            <ac:spMk id="12" creationId="{72CFD903-E5AE-31AF-0452-14E7D12D6B00}"/>
          </ac:spMkLst>
        </pc:spChg>
        <pc:picChg chg="del">
          <ac:chgData name="Anton, Chris" userId="57020f1a-4fb0-436a-929c-5cbe5c9fbdb0" providerId="ADAL" clId="{CAAB02A4-AD61-4EE5-8994-102061F00DA5}" dt="2025-04-19T01:52:40.320" v="215" actId="478"/>
          <ac:picMkLst>
            <pc:docMk/>
            <pc:sldMk cId="2829573959" sldId="2147469125"/>
            <ac:picMk id="3" creationId="{5844D33E-15FA-801A-D3A0-A1D6213EBAEC}"/>
          </ac:picMkLst>
        </pc:picChg>
        <pc:picChg chg="add mod">
          <ac:chgData name="Anton, Chris" userId="57020f1a-4fb0-436a-929c-5cbe5c9fbdb0" providerId="ADAL" clId="{CAAB02A4-AD61-4EE5-8994-102061F00DA5}" dt="2025-04-20T15:06:58.756" v="2448" actId="1076"/>
          <ac:picMkLst>
            <pc:docMk/>
            <pc:sldMk cId="2829573959" sldId="2147469125"/>
            <ac:picMk id="3" creationId="{9A6E3E0B-8C9F-CAAF-A2ED-759F2BB9869F}"/>
          </ac:picMkLst>
        </pc:picChg>
        <pc:picChg chg="del">
          <ac:chgData name="Anton, Chris" userId="57020f1a-4fb0-436a-929c-5cbe5c9fbdb0" providerId="ADAL" clId="{CAAB02A4-AD61-4EE5-8994-102061F00DA5}" dt="2025-04-19T01:52:06.981" v="213" actId="478"/>
          <ac:picMkLst>
            <pc:docMk/>
            <pc:sldMk cId="2829573959" sldId="2147469125"/>
            <ac:picMk id="5" creationId="{19ADBD64-A3E0-BCBB-767C-CF6B1DA4ACCA}"/>
          </ac:picMkLst>
        </pc:picChg>
        <pc:picChg chg="add del mod">
          <ac:chgData name="Anton, Chris" userId="57020f1a-4fb0-436a-929c-5cbe5c9fbdb0" providerId="ADAL" clId="{CAAB02A4-AD61-4EE5-8994-102061F00DA5}" dt="2025-04-20T15:06:42.813" v="2446" actId="478"/>
          <ac:picMkLst>
            <pc:docMk/>
            <pc:sldMk cId="2829573959" sldId="2147469125"/>
            <ac:picMk id="8" creationId="{EF16C9FC-CC14-E9D7-C4DF-6B3CEE8E5689}"/>
          </ac:picMkLst>
        </pc:picChg>
        <pc:cxnChg chg="add mod">
          <ac:chgData name="Anton, Chris" userId="57020f1a-4fb0-436a-929c-5cbe5c9fbdb0" providerId="ADAL" clId="{CAAB02A4-AD61-4EE5-8994-102061F00DA5}" dt="2025-04-20T15:06:58.756" v="2448" actId="1076"/>
          <ac:cxnSpMkLst>
            <pc:docMk/>
            <pc:sldMk cId="2829573959" sldId="2147469125"/>
            <ac:cxnSpMk id="4" creationId="{7722E193-51D8-B7D3-FABB-B300D757B2BF}"/>
          </ac:cxnSpMkLst>
        </pc:cxnChg>
        <pc:cxnChg chg="add mod">
          <ac:chgData name="Anton, Chris" userId="57020f1a-4fb0-436a-929c-5cbe5c9fbdb0" providerId="ADAL" clId="{CAAB02A4-AD61-4EE5-8994-102061F00DA5}" dt="2025-04-20T15:06:58.756" v="2448" actId="1076"/>
          <ac:cxnSpMkLst>
            <pc:docMk/>
            <pc:sldMk cId="2829573959" sldId="2147469125"/>
            <ac:cxnSpMk id="5" creationId="{BEA3273C-0E7F-DCD4-7D06-EFB42817ABE9}"/>
          </ac:cxnSpMkLst>
        </pc:cxnChg>
        <pc:cxnChg chg="add mod">
          <ac:chgData name="Anton, Chris" userId="57020f1a-4fb0-436a-929c-5cbe5c9fbdb0" providerId="ADAL" clId="{CAAB02A4-AD61-4EE5-8994-102061F00DA5}" dt="2025-04-20T15:06:58.756" v="2448" actId="1076"/>
          <ac:cxnSpMkLst>
            <pc:docMk/>
            <pc:sldMk cId="2829573959" sldId="2147469125"/>
            <ac:cxnSpMk id="9" creationId="{CEC824C2-B13E-6546-4311-D6CF10113379}"/>
          </ac:cxnSpMkLst>
        </pc:cxnChg>
        <pc:cxnChg chg="add mod">
          <ac:chgData name="Anton, Chris" userId="57020f1a-4fb0-436a-929c-5cbe5c9fbdb0" providerId="ADAL" clId="{CAAB02A4-AD61-4EE5-8994-102061F00DA5}" dt="2025-04-20T15:06:58.756" v="2448" actId="1076"/>
          <ac:cxnSpMkLst>
            <pc:docMk/>
            <pc:sldMk cId="2829573959" sldId="2147469125"/>
            <ac:cxnSpMk id="11" creationId="{E3A32171-5499-7184-3355-FB6187E78D57}"/>
          </ac:cxnSpMkLst>
        </pc:cxnChg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2426162672" sldId="2147469126"/>
        </pc:sldMkLst>
      </pc:sldChg>
      <pc:sldChg chg="addSp delSp modSp add mod">
        <pc:chgData name="Anton, Chris" userId="57020f1a-4fb0-436a-929c-5cbe5c9fbdb0" providerId="ADAL" clId="{CAAB02A4-AD61-4EE5-8994-102061F00DA5}" dt="2025-04-20T15:09:02.812" v="2470" actId="1076"/>
        <pc:sldMkLst>
          <pc:docMk/>
          <pc:sldMk cId="4037698768" sldId="2147469126"/>
        </pc:sldMkLst>
        <pc:spChg chg="mod">
          <ac:chgData name="Anton, Chris" userId="57020f1a-4fb0-436a-929c-5cbe5c9fbdb0" providerId="ADAL" clId="{CAAB02A4-AD61-4EE5-8994-102061F00DA5}" dt="2025-04-19T01:53:57.089" v="240" actId="20577"/>
          <ac:spMkLst>
            <pc:docMk/>
            <pc:sldMk cId="4037698768" sldId="2147469126"/>
            <ac:spMk id="2" creationId="{EAE3BE22-3E91-43F4-FCF4-480FA3E2C830}"/>
          </ac:spMkLst>
        </pc:spChg>
        <pc:spChg chg="add mod">
          <ac:chgData name="Anton, Chris" userId="57020f1a-4fb0-436a-929c-5cbe5c9fbdb0" providerId="ADAL" clId="{CAAB02A4-AD61-4EE5-8994-102061F00DA5}" dt="2025-04-20T15:08:36.817" v="2464" actId="1076"/>
          <ac:spMkLst>
            <pc:docMk/>
            <pc:sldMk cId="4037698768" sldId="2147469126"/>
            <ac:spMk id="6" creationId="{7546D1C6-DBA6-FB15-8AC3-457ADC0358FE}"/>
          </ac:spMkLst>
        </pc:spChg>
        <pc:spChg chg="add mod">
          <ac:chgData name="Anton, Chris" userId="57020f1a-4fb0-436a-929c-5cbe5c9fbdb0" providerId="ADAL" clId="{CAAB02A4-AD61-4EE5-8994-102061F00DA5}" dt="2025-04-20T15:08:11.533" v="2457" actId="1076"/>
          <ac:spMkLst>
            <pc:docMk/>
            <pc:sldMk cId="4037698768" sldId="2147469126"/>
            <ac:spMk id="10" creationId="{4DC1B1C7-8586-781A-DBFB-0097D70BDCA1}"/>
          </ac:spMkLst>
        </pc:spChg>
        <pc:spChg chg="add mod">
          <ac:chgData name="Anton, Chris" userId="57020f1a-4fb0-436a-929c-5cbe5c9fbdb0" providerId="ADAL" clId="{CAAB02A4-AD61-4EE5-8994-102061F00DA5}" dt="2025-04-20T15:08:16.235" v="2458" actId="1076"/>
          <ac:spMkLst>
            <pc:docMk/>
            <pc:sldMk cId="4037698768" sldId="2147469126"/>
            <ac:spMk id="11" creationId="{D8E5643D-AF7A-2242-F584-519C4126621A}"/>
          </ac:spMkLst>
        </pc:spChg>
        <pc:spChg chg="add mod">
          <ac:chgData name="Anton, Chris" userId="57020f1a-4fb0-436a-929c-5cbe5c9fbdb0" providerId="ADAL" clId="{CAAB02A4-AD61-4EE5-8994-102061F00DA5}" dt="2025-04-20T15:09:02.812" v="2470" actId="1076"/>
          <ac:spMkLst>
            <pc:docMk/>
            <pc:sldMk cId="4037698768" sldId="2147469126"/>
            <ac:spMk id="12" creationId="{6FCCA7D1-B509-B98C-B6DF-12E9778B8D11}"/>
          </ac:spMkLst>
        </pc:spChg>
        <pc:spChg chg="add mod">
          <ac:chgData name="Anton, Chris" userId="57020f1a-4fb0-436a-929c-5cbe5c9fbdb0" providerId="ADAL" clId="{CAAB02A4-AD61-4EE5-8994-102061F00DA5}" dt="2025-04-20T15:08:30.887" v="2462" actId="1076"/>
          <ac:spMkLst>
            <pc:docMk/>
            <pc:sldMk cId="4037698768" sldId="2147469126"/>
            <ac:spMk id="14" creationId="{B2A87E9B-A63A-974B-79ED-4BEC12C9D86C}"/>
          </ac:spMkLst>
        </pc:spChg>
        <pc:spChg chg="add mod">
          <ac:chgData name="Anton, Chris" userId="57020f1a-4fb0-436a-929c-5cbe5c9fbdb0" providerId="ADAL" clId="{CAAB02A4-AD61-4EE5-8994-102061F00DA5}" dt="2025-04-20T15:08:52.259" v="2467" actId="1076"/>
          <ac:spMkLst>
            <pc:docMk/>
            <pc:sldMk cId="4037698768" sldId="2147469126"/>
            <ac:spMk id="16" creationId="{556FAD42-1D90-F3B6-B1D9-53EFB28D5C74}"/>
          </ac:spMkLst>
        </pc:spChg>
        <pc:spChg chg="add mod">
          <ac:chgData name="Anton, Chris" userId="57020f1a-4fb0-436a-929c-5cbe5c9fbdb0" providerId="ADAL" clId="{CAAB02A4-AD61-4EE5-8994-102061F00DA5}" dt="2025-04-20T15:08:19.508" v="2459" actId="1076"/>
          <ac:spMkLst>
            <pc:docMk/>
            <pc:sldMk cId="4037698768" sldId="2147469126"/>
            <ac:spMk id="18" creationId="{FBE2CCD8-7B95-8511-8B8C-74D37BE9327E}"/>
          </ac:spMkLst>
        </pc:spChg>
        <pc:spChg chg="add mod">
          <ac:chgData name="Anton, Chris" userId="57020f1a-4fb0-436a-929c-5cbe5c9fbdb0" providerId="ADAL" clId="{CAAB02A4-AD61-4EE5-8994-102061F00DA5}" dt="2025-04-20T15:08:44.214" v="2465" actId="1076"/>
          <ac:spMkLst>
            <pc:docMk/>
            <pc:sldMk cId="4037698768" sldId="2147469126"/>
            <ac:spMk id="20" creationId="{40EA79B0-A362-A1F1-BA97-45C29F4867F0}"/>
          </ac:spMkLst>
        </pc:spChg>
        <pc:picChg chg="add mod">
          <ac:chgData name="Anton, Chris" userId="57020f1a-4fb0-436a-929c-5cbe5c9fbdb0" providerId="ADAL" clId="{CAAB02A4-AD61-4EE5-8994-102061F00DA5}" dt="2025-04-20T15:08:06.567" v="2456" actId="14100"/>
          <ac:picMkLst>
            <pc:docMk/>
            <pc:sldMk cId="4037698768" sldId="2147469126"/>
            <ac:picMk id="3" creationId="{A99EEE5B-A0FF-C62C-8CB0-8F3FF886431C}"/>
          </ac:picMkLst>
        </pc:picChg>
        <pc:picChg chg="add del mod">
          <ac:chgData name="Anton, Chris" userId="57020f1a-4fb0-436a-929c-5cbe5c9fbdb0" providerId="ADAL" clId="{CAAB02A4-AD61-4EE5-8994-102061F00DA5}" dt="2025-04-20T15:07:35.013" v="2449" actId="478"/>
          <ac:picMkLst>
            <pc:docMk/>
            <pc:sldMk cId="4037698768" sldId="2147469126"/>
            <ac:picMk id="4" creationId="{59588BF8-B454-6AA4-0D1B-36C35CF13EDA}"/>
          </ac:picMkLst>
        </pc:picChg>
        <pc:picChg chg="del">
          <ac:chgData name="Anton, Chris" userId="57020f1a-4fb0-436a-929c-5cbe5c9fbdb0" providerId="ADAL" clId="{CAAB02A4-AD61-4EE5-8994-102061F00DA5}" dt="2025-04-19T01:54:02.017" v="241" actId="478"/>
          <ac:picMkLst>
            <pc:docMk/>
            <pc:sldMk cId="4037698768" sldId="2147469126"/>
            <ac:picMk id="8" creationId="{83BC615F-7CE4-2E38-BF26-6837E503D4CD}"/>
          </ac:picMkLst>
        </pc:picChg>
        <pc:cxnChg chg="mod">
          <ac:chgData name="Anton, Chris" userId="57020f1a-4fb0-436a-929c-5cbe5c9fbdb0" providerId="ADAL" clId="{CAAB02A4-AD61-4EE5-8994-102061F00DA5}" dt="2025-04-20T15:08:36.817" v="2464" actId="1076"/>
          <ac:cxnSpMkLst>
            <pc:docMk/>
            <pc:sldMk cId="4037698768" sldId="2147469126"/>
            <ac:cxnSpMk id="5" creationId="{9B21B409-829A-0767-96FB-BBCC30FB665C}"/>
          </ac:cxnSpMkLst>
        </pc:cxnChg>
        <pc:cxnChg chg="add mod">
          <ac:chgData name="Anton, Chris" userId="57020f1a-4fb0-436a-929c-5cbe5c9fbdb0" providerId="ADAL" clId="{CAAB02A4-AD61-4EE5-8994-102061F00DA5}" dt="2025-04-20T15:08:16.235" v="2458" actId="1076"/>
          <ac:cxnSpMkLst>
            <pc:docMk/>
            <pc:sldMk cId="4037698768" sldId="2147469126"/>
            <ac:cxnSpMk id="7" creationId="{15857B00-606C-3AFC-848C-85FAA7EBB2D6}"/>
          </ac:cxnSpMkLst>
        </pc:cxnChg>
        <pc:cxnChg chg="mod">
          <ac:chgData name="Anton, Chris" userId="57020f1a-4fb0-436a-929c-5cbe5c9fbdb0" providerId="ADAL" clId="{CAAB02A4-AD61-4EE5-8994-102061F00DA5}" dt="2025-04-20T15:09:02.812" v="2470" actId="1076"/>
          <ac:cxnSpMkLst>
            <pc:docMk/>
            <pc:sldMk cId="4037698768" sldId="2147469126"/>
            <ac:cxnSpMk id="8" creationId="{C229A6D1-126F-FC12-BA4F-BAE0D88FAF98}"/>
          </ac:cxnSpMkLst>
        </pc:cxnChg>
        <pc:cxnChg chg="mod">
          <ac:chgData name="Anton, Chris" userId="57020f1a-4fb0-436a-929c-5cbe5c9fbdb0" providerId="ADAL" clId="{CAAB02A4-AD61-4EE5-8994-102061F00DA5}" dt="2025-04-20T15:08:11.533" v="2457" actId="1076"/>
          <ac:cxnSpMkLst>
            <pc:docMk/>
            <pc:sldMk cId="4037698768" sldId="2147469126"/>
            <ac:cxnSpMk id="9" creationId="{205886D5-853C-E4BF-1FCF-F5F5201808C9}"/>
          </ac:cxnSpMkLst>
        </pc:cxnChg>
        <pc:cxnChg chg="mod">
          <ac:chgData name="Anton, Chris" userId="57020f1a-4fb0-436a-929c-5cbe5c9fbdb0" providerId="ADAL" clId="{CAAB02A4-AD61-4EE5-8994-102061F00DA5}" dt="2025-04-20T15:08:30.887" v="2462" actId="1076"/>
          <ac:cxnSpMkLst>
            <pc:docMk/>
            <pc:sldMk cId="4037698768" sldId="2147469126"/>
            <ac:cxnSpMk id="13" creationId="{C96BDB02-3FD0-A522-AC96-9C0DC11A4FCE}"/>
          </ac:cxnSpMkLst>
        </pc:cxnChg>
        <pc:cxnChg chg="mod">
          <ac:chgData name="Anton, Chris" userId="57020f1a-4fb0-436a-929c-5cbe5c9fbdb0" providerId="ADAL" clId="{CAAB02A4-AD61-4EE5-8994-102061F00DA5}" dt="2025-04-20T15:08:54.608" v="2468" actId="14100"/>
          <ac:cxnSpMkLst>
            <pc:docMk/>
            <pc:sldMk cId="4037698768" sldId="2147469126"/>
            <ac:cxnSpMk id="15" creationId="{E3D96C75-0A74-2380-6AE3-53854F12BFCA}"/>
          </ac:cxnSpMkLst>
        </pc:cxnChg>
        <pc:cxnChg chg="mod">
          <ac:chgData name="Anton, Chris" userId="57020f1a-4fb0-436a-929c-5cbe5c9fbdb0" providerId="ADAL" clId="{CAAB02A4-AD61-4EE5-8994-102061F00DA5}" dt="2025-04-20T15:08:22.111" v="2460" actId="14100"/>
          <ac:cxnSpMkLst>
            <pc:docMk/>
            <pc:sldMk cId="4037698768" sldId="2147469126"/>
            <ac:cxnSpMk id="17" creationId="{65D8805A-F44D-256E-783E-E1BC9261C8BC}"/>
          </ac:cxnSpMkLst>
        </pc:cxnChg>
        <pc:cxnChg chg="mod">
          <ac:chgData name="Anton, Chris" userId="57020f1a-4fb0-436a-929c-5cbe5c9fbdb0" providerId="ADAL" clId="{CAAB02A4-AD61-4EE5-8994-102061F00DA5}" dt="2025-04-20T15:08:47.318" v="2466" actId="14100"/>
          <ac:cxnSpMkLst>
            <pc:docMk/>
            <pc:sldMk cId="4037698768" sldId="2147469126"/>
            <ac:cxnSpMk id="19" creationId="{DFCBE9BE-AAC2-A0C5-4FE4-30B68D45E8A1}"/>
          </ac:cxnSpMkLst>
        </pc:cxnChg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2231918658" sldId="2147469127"/>
        </pc:sldMkLst>
      </pc:sldChg>
      <pc:sldChg chg="addSp delSp modSp add mod">
        <pc:chgData name="Anton, Chris" userId="57020f1a-4fb0-436a-929c-5cbe5c9fbdb0" providerId="ADAL" clId="{CAAB02A4-AD61-4EE5-8994-102061F00DA5}" dt="2025-04-19T02:18:18.277" v="388"/>
        <pc:sldMkLst>
          <pc:docMk/>
          <pc:sldMk cId="3659391961" sldId="2147469127"/>
        </pc:sldMkLst>
        <pc:spChg chg="del mod">
          <ac:chgData name="Anton, Chris" userId="57020f1a-4fb0-436a-929c-5cbe5c9fbdb0" providerId="ADAL" clId="{CAAB02A4-AD61-4EE5-8994-102061F00DA5}" dt="2025-04-19T02:00:45.907" v="260" actId="478"/>
          <ac:spMkLst>
            <pc:docMk/>
            <pc:sldMk cId="3659391961" sldId="2147469127"/>
            <ac:spMk id="2" creationId="{39CDDA53-5B2D-F574-861E-957A5F13B6BC}"/>
          </ac:spMkLst>
        </pc:spChg>
        <pc:spChg chg="add mod">
          <ac:chgData name="Anton, Chris" userId="57020f1a-4fb0-436a-929c-5cbe5c9fbdb0" providerId="ADAL" clId="{CAAB02A4-AD61-4EE5-8994-102061F00DA5}" dt="2025-04-19T02:17:58.427" v="387" actId="20577"/>
          <ac:spMkLst>
            <pc:docMk/>
            <pc:sldMk cId="3659391961" sldId="2147469127"/>
            <ac:spMk id="5" creationId="{75AA657F-5C2F-701C-A909-659AB586E244}"/>
          </ac:spMkLst>
        </pc:spChg>
        <pc:spChg chg="add mod">
          <ac:chgData name="Anton, Chris" userId="57020f1a-4fb0-436a-929c-5cbe5c9fbdb0" providerId="ADAL" clId="{CAAB02A4-AD61-4EE5-8994-102061F00DA5}" dt="2025-04-19T02:15:12.610" v="302" actId="1076"/>
          <ac:spMkLst>
            <pc:docMk/>
            <pc:sldMk cId="3659391961" sldId="2147469127"/>
            <ac:spMk id="10" creationId="{C03A0BA4-9554-E4B5-0D79-D1E98988E21E}"/>
          </ac:spMkLst>
        </pc:spChg>
        <pc:spChg chg="add mod">
          <ac:chgData name="Anton, Chris" userId="57020f1a-4fb0-436a-929c-5cbe5c9fbdb0" providerId="ADAL" clId="{CAAB02A4-AD61-4EE5-8994-102061F00DA5}" dt="2025-04-19T02:15:35.138" v="306" actId="1076"/>
          <ac:spMkLst>
            <pc:docMk/>
            <pc:sldMk cId="3659391961" sldId="2147469127"/>
            <ac:spMk id="13" creationId="{D6F17AA6-8D53-C0E0-D3BA-01597247F24E}"/>
          </ac:spMkLst>
        </pc:spChg>
        <pc:spChg chg="add mod">
          <ac:chgData name="Anton, Chris" userId="57020f1a-4fb0-436a-929c-5cbe5c9fbdb0" providerId="ADAL" clId="{CAAB02A4-AD61-4EE5-8994-102061F00DA5}" dt="2025-04-19T02:15:40.961" v="307" actId="1076"/>
          <ac:spMkLst>
            <pc:docMk/>
            <pc:sldMk cId="3659391961" sldId="2147469127"/>
            <ac:spMk id="14" creationId="{39F62B12-89F3-2673-9F1E-721FBF190A0D}"/>
          </ac:spMkLst>
        </pc:spChg>
        <pc:spChg chg="add mod">
          <ac:chgData name="Anton, Chris" userId="57020f1a-4fb0-436a-929c-5cbe5c9fbdb0" providerId="ADAL" clId="{CAAB02A4-AD61-4EE5-8994-102061F00DA5}" dt="2025-04-19T02:16:01.876" v="312" actId="1076"/>
          <ac:spMkLst>
            <pc:docMk/>
            <pc:sldMk cId="3659391961" sldId="2147469127"/>
            <ac:spMk id="16" creationId="{F73F4B34-5414-F315-7C7B-81048F53066F}"/>
          </ac:spMkLst>
        </pc:spChg>
        <pc:spChg chg="add mod">
          <ac:chgData name="Anton, Chris" userId="57020f1a-4fb0-436a-929c-5cbe5c9fbdb0" providerId="ADAL" clId="{CAAB02A4-AD61-4EE5-8994-102061F00DA5}" dt="2025-04-19T02:15:26.860" v="305" actId="1076"/>
          <ac:spMkLst>
            <pc:docMk/>
            <pc:sldMk cId="3659391961" sldId="2147469127"/>
            <ac:spMk id="18" creationId="{A514F9E5-BD4F-70C1-10B1-302057D110C4}"/>
          </ac:spMkLst>
        </pc:spChg>
        <pc:spChg chg="add mod">
          <ac:chgData name="Anton, Chris" userId="57020f1a-4fb0-436a-929c-5cbe5c9fbdb0" providerId="ADAL" clId="{CAAB02A4-AD61-4EE5-8994-102061F00DA5}" dt="2025-04-19T02:17:30.835" v="374" actId="1076"/>
          <ac:spMkLst>
            <pc:docMk/>
            <pc:sldMk cId="3659391961" sldId="2147469127"/>
            <ac:spMk id="20" creationId="{236C674A-569E-C890-FF68-BF600D587C56}"/>
          </ac:spMkLst>
        </pc:spChg>
        <pc:spChg chg="add mod">
          <ac:chgData name="Anton, Chris" userId="57020f1a-4fb0-436a-929c-5cbe5c9fbdb0" providerId="ADAL" clId="{CAAB02A4-AD61-4EE5-8994-102061F00DA5}" dt="2025-04-19T02:17:17.200" v="371" actId="1076"/>
          <ac:spMkLst>
            <pc:docMk/>
            <pc:sldMk cId="3659391961" sldId="2147469127"/>
            <ac:spMk id="26" creationId="{FFBB5AD3-8863-A919-D89B-3B8D9491DBFE}"/>
          </ac:spMkLst>
        </pc:spChg>
        <pc:spChg chg="add mod">
          <ac:chgData name="Anton, Chris" userId="57020f1a-4fb0-436a-929c-5cbe5c9fbdb0" providerId="ADAL" clId="{CAAB02A4-AD61-4EE5-8994-102061F00DA5}" dt="2025-04-19T02:17:03.707" v="342" actId="20577"/>
          <ac:spMkLst>
            <pc:docMk/>
            <pc:sldMk cId="3659391961" sldId="2147469127"/>
            <ac:spMk id="28" creationId="{BDCB3D97-D8DD-D867-1EFD-9E6C194DAADB}"/>
          </ac:spMkLst>
        </pc:spChg>
        <pc:spChg chg="add mod">
          <ac:chgData name="Anton, Chris" userId="57020f1a-4fb0-436a-929c-5cbe5c9fbdb0" providerId="ADAL" clId="{CAAB02A4-AD61-4EE5-8994-102061F00DA5}" dt="2025-04-19T02:18:18.277" v="388"/>
          <ac:spMkLst>
            <pc:docMk/>
            <pc:sldMk cId="3659391961" sldId="2147469127"/>
            <ac:spMk id="33" creationId="{E9CB7488-AF27-91DB-DD7D-44B1455F6E52}"/>
          </ac:spMkLst>
        </pc:spChg>
        <pc:picChg chg="del">
          <ac:chgData name="Anton, Chris" userId="57020f1a-4fb0-436a-929c-5cbe5c9fbdb0" providerId="ADAL" clId="{CAAB02A4-AD61-4EE5-8994-102061F00DA5}" dt="2025-04-19T02:00:45.907" v="260" actId="478"/>
          <ac:picMkLst>
            <pc:docMk/>
            <pc:sldMk cId="3659391961" sldId="2147469127"/>
            <ac:picMk id="4" creationId="{CEF42748-42D9-EC11-09F5-CA84C8BADF1D}"/>
          </ac:picMkLst>
        </pc:picChg>
        <pc:picChg chg="add del mod modCrop">
          <ac:chgData name="Anton, Chris" userId="57020f1a-4fb0-436a-929c-5cbe5c9fbdb0" providerId="ADAL" clId="{CAAB02A4-AD61-4EE5-8994-102061F00DA5}" dt="2025-04-19T02:13:38.662" v="293" actId="478"/>
          <ac:picMkLst>
            <pc:docMk/>
            <pc:sldMk cId="3659391961" sldId="2147469127"/>
            <ac:picMk id="7" creationId="{B45EC4A2-3EBB-D70B-3537-9FA6CC55745F}"/>
          </ac:picMkLst>
        </pc:picChg>
        <pc:picChg chg="add mod modCrop">
          <ac:chgData name="Anton, Chris" userId="57020f1a-4fb0-436a-929c-5cbe5c9fbdb0" providerId="ADAL" clId="{CAAB02A4-AD61-4EE5-8994-102061F00DA5}" dt="2025-04-19T02:14:06.900" v="299" actId="1076"/>
          <ac:picMkLst>
            <pc:docMk/>
            <pc:sldMk cId="3659391961" sldId="2147469127"/>
            <ac:picMk id="9" creationId="{EB0B891A-C003-09B2-9D90-707D21DB82D7}"/>
          </ac:picMkLst>
        </pc:picChg>
        <pc:cxnChg chg="mod">
          <ac:chgData name="Anton, Chris" userId="57020f1a-4fb0-436a-929c-5cbe5c9fbdb0" providerId="ADAL" clId="{CAAB02A4-AD61-4EE5-8994-102061F00DA5}" dt="2025-04-19T02:15:40.961" v="307" actId="1076"/>
          <ac:cxnSpMkLst>
            <pc:docMk/>
            <pc:sldMk cId="3659391961" sldId="2147469127"/>
            <ac:cxnSpMk id="11" creationId="{700AB75E-72F4-F49E-0464-331C7FADE76C}"/>
          </ac:cxnSpMkLst>
        </pc:cxnChg>
        <pc:cxnChg chg="add mod">
          <ac:chgData name="Anton, Chris" userId="57020f1a-4fb0-436a-929c-5cbe5c9fbdb0" providerId="ADAL" clId="{CAAB02A4-AD61-4EE5-8994-102061F00DA5}" dt="2025-04-19T02:15:35.138" v="306" actId="1076"/>
          <ac:cxnSpMkLst>
            <pc:docMk/>
            <pc:sldMk cId="3659391961" sldId="2147469127"/>
            <ac:cxnSpMk id="12" creationId="{7293998F-EE50-3E38-A878-716B67ADBE2C}"/>
          </ac:cxnSpMkLst>
        </pc:cxnChg>
        <pc:cxnChg chg="add mod">
          <ac:chgData name="Anton, Chris" userId="57020f1a-4fb0-436a-929c-5cbe5c9fbdb0" providerId="ADAL" clId="{CAAB02A4-AD61-4EE5-8994-102061F00DA5}" dt="2025-04-19T02:16:01.876" v="312" actId="1076"/>
          <ac:cxnSpMkLst>
            <pc:docMk/>
            <pc:sldMk cId="3659391961" sldId="2147469127"/>
            <ac:cxnSpMk id="15" creationId="{0AC4F292-5FBC-9093-85E1-E4FB6AE85098}"/>
          </ac:cxnSpMkLst>
        </pc:cxnChg>
        <pc:cxnChg chg="add mod">
          <ac:chgData name="Anton, Chris" userId="57020f1a-4fb0-436a-929c-5cbe5c9fbdb0" providerId="ADAL" clId="{CAAB02A4-AD61-4EE5-8994-102061F00DA5}" dt="2025-04-19T02:15:26.860" v="305" actId="1076"/>
          <ac:cxnSpMkLst>
            <pc:docMk/>
            <pc:sldMk cId="3659391961" sldId="2147469127"/>
            <ac:cxnSpMk id="17" creationId="{BAB927C1-A56E-4CAF-07CD-C2F0F2C21606}"/>
          </ac:cxnSpMkLst>
        </pc:cxnChg>
        <pc:cxnChg chg="add mod">
          <ac:chgData name="Anton, Chris" userId="57020f1a-4fb0-436a-929c-5cbe5c9fbdb0" providerId="ADAL" clId="{CAAB02A4-AD61-4EE5-8994-102061F00DA5}" dt="2025-04-19T02:15:20.675" v="304" actId="14100"/>
          <ac:cxnSpMkLst>
            <pc:docMk/>
            <pc:sldMk cId="3659391961" sldId="2147469127"/>
            <ac:cxnSpMk id="19" creationId="{87B02F68-E11B-2619-629A-58E91C11B4CF}"/>
          </ac:cxnSpMkLst>
        </pc:cxnChg>
        <pc:cxnChg chg="add mod">
          <ac:chgData name="Anton, Chris" userId="57020f1a-4fb0-436a-929c-5cbe5c9fbdb0" providerId="ADAL" clId="{CAAB02A4-AD61-4EE5-8994-102061F00DA5}" dt="2025-04-19T02:17:33.429" v="375" actId="14100"/>
          <ac:cxnSpMkLst>
            <pc:docMk/>
            <pc:sldMk cId="3659391961" sldId="2147469127"/>
            <ac:cxnSpMk id="21" creationId="{B8AC1BFE-A8F8-4041-56DC-080BCB1A5930}"/>
          </ac:cxnSpMkLst>
        </pc:cxnChg>
        <pc:cxnChg chg="add mod">
          <ac:chgData name="Anton, Chris" userId="57020f1a-4fb0-436a-929c-5cbe5c9fbdb0" providerId="ADAL" clId="{CAAB02A4-AD61-4EE5-8994-102061F00DA5}" dt="2025-04-19T02:17:19.719" v="372" actId="14100"/>
          <ac:cxnSpMkLst>
            <pc:docMk/>
            <pc:sldMk cId="3659391961" sldId="2147469127"/>
            <ac:cxnSpMk id="27" creationId="{4E823491-DF83-197D-477A-036D57A22005}"/>
          </ac:cxnSpMkLst>
        </pc:cxnChg>
        <pc:cxnChg chg="add mod">
          <ac:chgData name="Anton, Chris" userId="57020f1a-4fb0-436a-929c-5cbe5c9fbdb0" providerId="ADAL" clId="{CAAB02A4-AD61-4EE5-8994-102061F00DA5}" dt="2025-04-19T02:17:21.863" v="373" actId="14100"/>
          <ac:cxnSpMkLst>
            <pc:docMk/>
            <pc:sldMk cId="3659391961" sldId="2147469127"/>
            <ac:cxnSpMk id="29" creationId="{92A4B157-EABD-FC6D-E917-991113E8A166}"/>
          </ac:cxnSpMkLst>
        </pc:cxnChg>
        <pc:cxnChg chg="add mod">
          <ac:chgData name="Anton, Chris" userId="57020f1a-4fb0-436a-929c-5cbe5c9fbdb0" providerId="ADAL" clId="{CAAB02A4-AD61-4EE5-8994-102061F00DA5}" dt="2025-04-19T02:18:18.277" v="388"/>
          <ac:cxnSpMkLst>
            <pc:docMk/>
            <pc:sldMk cId="3659391961" sldId="2147469127"/>
            <ac:cxnSpMk id="34" creationId="{FCA3CD89-3999-B1AA-F434-98F3C78F7205}"/>
          </ac:cxnSpMkLst>
        </pc:cxnChg>
      </pc:sldChg>
      <pc:sldChg chg="addSp delSp modSp add mod">
        <pc:chgData name="Anton, Chris" userId="57020f1a-4fb0-436a-929c-5cbe5c9fbdb0" providerId="ADAL" clId="{CAAB02A4-AD61-4EE5-8994-102061F00DA5}" dt="2025-04-19T02:27:20.720" v="633" actId="20577"/>
        <pc:sldMkLst>
          <pc:docMk/>
          <pc:sldMk cId="840822790" sldId="2147469128"/>
        </pc:sldMkLst>
        <pc:spChg chg="mod">
          <ac:chgData name="Anton, Chris" userId="57020f1a-4fb0-436a-929c-5cbe5c9fbdb0" providerId="ADAL" clId="{CAAB02A4-AD61-4EE5-8994-102061F00DA5}" dt="2025-04-19T02:18:30.971" v="399" actId="20577"/>
          <ac:spMkLst>
            <pc:docMk/>
            <pc:sldMk cId="840822790" sldId="2147469128"/>
            <ac:spMk id="5" creationId="{9E82C2D5-83E5-27CB-7DD4-78CD9D3B4B7C}"/>
          </ac:spMkLst>
        </pc:spChg>
        <pc:spChg chg="mod">
          <ac:chgData name="Anton, Chris" userId="57020f1a-4fb0-436a-929c-5cbe5c9fbdb0" providerId="ADAL" clId="{CAAB02A4-AD61-4EE5-8994-102061F00DA5}" dt="2025-04-19T02:22:34.620" v="416" actId="20577"/>
          <ac:spMkLst>
            <pc:docMk/>
            <pc:sldMk cId="840822790" sldId="2147469128"/>
            <ac:spMk id="10" creationId="{04A4B922-0D58-9E10-C7AB-55ECE152D596}"/>
          </ac:spMkLst>
        </pc:spChg>
        <pc:spChg chg="del">
          <ac:chgData name="Anton, Chris" userId="57020f1a-4fb0-436a-929c-5cbe5c9fbdb0" providerId="ADAL" clId="{CAAB02A4-AD61-4EE5-8994-102061F00DA5}" dt="2025-04-19T02:24:35.530" v="515" actId="478"/>
          <ac:spMkLst>
            <pc:docMk/>
            <pc:sldMk cId="840822790" sldId="2147469128"/>
            <ac:spMk id="13" creationId="{0F380877-1346-DC05-48B7-E6CEAE326E9E}"/>
          </ac:spMkLst>
        </pc:spChg>
        <pc:spChg chg="mod">
          <ac:chgData name="Anton, Chris" userId="57020f1a-4fb0-436a-929c-5cbe5c9fbdb0" providerId="ADAL" clId="{CAAB02A4-AD61-4EE5-8994-102061F00DA5}" dt="2025-04-19T02:24:29.723" v="514" actId="20577"/>
          <ac:spMkLst>
            <pc:docMk/>
            <pc:sldMk cId="840822790" sldId="2147469128"/>
            <ac:spMk id="14" creationId="{19647838-51A2-7BB3-D89A-22D7EDE1F0EB}"/>
          </ac:spMkLst>
        </pc:spChg>
        <pc:spChg chg="mod">
          <ac:chgData name="Anton, Chris" userId="57020f1a-4fb0-436a-929c-5cbe5c9fbdb0" providerId="ADAL" clId="{CAAB02A4-AD61-4EE5-8994-102061F00DA5}" dt="2025-04-19T02:23:18.554" v="465" actId="20577"/>
          <ac:spMkLst>
            <pc:docMk/>
            <pc:sldMk cId="840822790" sldId="2147469128"/>
            <ac:spMk id="16" creationId="{E237A32E-50A0-3ACB-B710-733C7C464882}"/>
          </ac:spMkLst>
        </pc:spChg>
        <pc:spChg chg="mod">
          <ac:chgData name="Anton, Chris" userId="57020f1a-4fb0-436a-929c-5cbe5c9fbdb0" providerId="ADAL" clId="{CAAB02A4-AD61-4EE5-8994-102061F00DA5}" dt="2025-04-19T02:25:27.972" v="550" actId="1076"/>
          <ac:spMkLst>
            <pc:docMk/>
            <pc:sldMk cId="840822790" sldId="2147469128"/>
            <ac:spMk id="18" creationId="{C33104A4-F405-A681-9879-C97E4F219DC7}"/>
          </ac:spMkLst>
        </pc:spChg>
        <pc:spChg chg="mod">
          <ac:chgData name="Anton, Chris" userId="57020f1a-4fb0-436a-929c-5cbe5c9fbdb0" providerId="ADAL" clId="{CAAB02A4-AD61-4EE5-8994-102061F00DA5}" dt="2025-04-19T02:23:00.508" v="430" actId="1076"/>
          <ac:spMkLst>
            <pc:docMk/>
            <pc:sldMk cId="840822790" sldId="2147469128"/>
            <ac:spMk id="20" creationId="{21A9EFEB-9FE6-EBD9-9948-90B29C4F7E8E}"/>
          </ac:spMkLst>
        </pc:spChg>
        <pc:spChg chg="mod">
          <ac:chgData name="Anton, Chris" userId="57020f1a-4fb0-436a-929c-5cbe5c9fbdb0" providerId="ADAL" clId="{CAAB02A4-AD61-4EE5-8994-102061F00DA5}" dt="2025-04-19T02:26:13.845" v="578" actId="1076"/>
          <ac:spMkLst>
            <pc:docMk/>
            <pc:sldMk cId="840822790" sldId="2147469128"/>
            <ac:spMk id="26" creationId="{CDCC4B56-F72A-9139-FE50-FABE1D7DCA48}"/>
          </ac:spMkLst>
        </pc:spChg>
        <pc:spChg chg="mod">
          <ac:chgData name="Anton, Chris" userId="57020f1a-4fb0-436a-929c-5cbe5c9fbdb0" providerId="ADAL" clId="{CAAB02A4-AD61-4EE5-8994-102061F00DA5}" dt="2025-04-19T02:26:06.479" v="576" actId="1076"/>
          <ac:spMkLst>
            <pc:docMk/>
            <pc:sldMk cId="840822790" sldId="2147469128"/>
            <ac:spMk id="28" creationId="{DFBB2607-0301-E785-176B-9FE3797B3CF2}"/>
          </ac:spMkLst>
        </pc:spChg>
        <pc:spChg chg="add mod">
          <ac:chgData name="Anton, Chris" userId="57020f1a-4fb0-436a-929c-5cbe5c9fbdb0" providerId="ADAL" clId="{CAAB02A4-AD61-4EE5-8994-102061F00DA5}" dt="2025-04-19T02:27:20.720" v="633" actId="20577"/>
          <ac:spMkLst>
            <pc:docMk/>
            <pc:sldMk cId="840822790" sldId="2147469128"/>
            <ac:spMk id="32" creationId="{B88A06E0-83E1-D695-F8AF-761BD3C463C1}"/>
          </ac:spMkLst>
        </pc:spChg>
        <pc:picChg chg="add mod ord modCrop">
          <ac:chgData name="Anton, Chris" userId="57020f1a-4fb0-436a-929c-5cbe5c9fbdb0" providerId="ADAL" clId="{CAAB02A4-AD61-4EE5-8994-102061F00DA5}" dt="2025-04-19T02:22:23.951" v="406" actId="167"/>
          <ac:picMkLst>
            <pc:docMk/>
            <pc:sldMk cId="840822790" sldId="2147469128"/>
            <ac:picMk id="3" creationId="{088091F7-C760-9D93-FC25-024AA154CC58}"/>
          </ac:picMkLst>
        </pc:picChg>
        <pc:picChg chg="del">
          <ac:chgData name="Anton, Chris" userId="57020f1a-4fb0-436a-929c-5cbe5c9fbdb0" providerId="ADAL" clId="{CAAB02A4-AD61-4EE5-8994-102061F00DA5}" dt="2025-04-19T02:20:04.859" v="400" actId="478"/>
          <ac:picMkLst>
            <pc:docMk/>
            <pc:sldMk cId="840822790" sldId="2147469128"/>
            <ac:picMk id="9" creationId="{C192B197-78BD-4E32-6C76-9E4A7AB87AC5}"/>
          </ac:picMkLst>
        </pc:picChg>
        <pc:cxnChg chg="mod">
          <ac:chgData name="Anton, Chris" userId="57020f1a-4fb0-436a-929c-5cbe5c9fbdb0" providerId="ADAL" clId="{CAAB02A4-AD61-4EE5-8994-102061F00DA5}" dt="2025-04-19T02:24:24.886" v="502" actId="20577"/>
          <ac:cxnSpMkLst>
            <pc:docMk/>
            <pc:sldMk cId="840822790" sldId="2147469128"/>
            <ac:cxnSpMk id="11" creationId="{7689731F-AF26-8D50-24E7-9474DED6BA87}"/>
          </ac:cxnSpMkLst>
        </pc:cxnChg>
        <pc:cxnChg chg="del mod">
          <ac:chgData name="Anton, Chris" userId="57020f1a-4fb0-436a-929c-5cbe5c9fbdb0" providerId="ADAL" clId="{CAAB02A4-AD61-4EE5-8994-102061F00DA5}" dt="2025-04-19T02:24:36.425" v="516" actId="478"/>
          <ac:cxnSpMkLst>
            <pc:docMk/>
            <pc:sldMk cId="840822790" sldId="2147469128"/>
            <ac:cxnSpMk id="12" creationId="{0E04B925-F837-6C00-C913-01D9DC8CF8C9}"/>
          </ac:cxnSpMkLst>
        </pc:cxnChg>
        <pc:cxnChg chg="mod">
          <ac:chgData name="Anton, Chris" userId="57020f1a-4fb0-436a-929c-5cbe5c9fbdb0" providerId="ADAL" clId="{CAAB02A4-AD61-4EE5-8994-102061F00DA5}" dt="2025-04-19T02:24:10.215" v="484" actId="14100"/>
          <ac:cxnSpMkLst>
            <pc:docMk/>
            <pc:sldMk cId="840822790" sldId="2147469128"/>
            <ac:cxnSpMk id="15" creationId="{3D5D1C9F-4712-E8DC-0BBE-6A5C84F0793C}"/>
          </ac:cxnSpMkLst>
        </pc:cxnChg>
        <pc:cxnChg chg="mod">
          <ac:chgData name="Anton, Chris" userId="57020f1a-4fb0-436a-929c-5cbe5c9fbdb0" providerId="ADAL" clId="{CAAB02A4-AD61-4EE5-8994-102061F00DA5}" dt="2025-04-19T02:25:32.381" v="551" actId="14100"/>
          <ac:cxnSpMkLst>
            <pc:docMk/>
            <pc:sldMk cId="840822790" sldId="2147469128"/>
            <ac:cxnSpMk id="17" creationId="{CE71D44C-1B85-AB2D-4539-1A63A378D250}"/>
          </ac:cxnSpMkLst>
        </pc:cxnChg>
        <pc:cxnChg chg="mod">
          <ac:chgData name="Anton, Chris" userId="57020f1a-4fb0-436a-929c-5cbe5c9fbdb0" providerId="ADAL" clId="{CAAB02A4-AD61-4EE5-8994-102061F00DA5}" dt="2025-04-19T02:22:33.245" v="407" actId="20577"/>
          <ac:cxnSpMkLst>
            <pc:docMk/>
            <pc:sldMk cId="840822790" sldId="2147469128"/>
            <ac:cxnSpMk id="19" creationId="{C88D8C02-7D72-F8E0-3587-0C409AB4F7FC}"/>
          </ac:cxnSpMkLst>
        </pc:cxnChg>
        <pc:cxnChg chg="mod">
          <ac:chgData name="Anton, Chris" userId="57020f1a-4fb0-436a-929c-5cbe5c9fbdb0" providerId="ADAL" clId="{CAAB02A4-AD61-4EE5-8994-102061F00DA5}" dt="2025-04-19T02:23:00.508" v="430" actId="1076"/>
          <ac:cxnSpMkLst>
            <pc:docMk/>
            <pc:sldMk cId="840822790" sldId="2147469128"/>
            <ac:cxnSpMk id="21" creationId="{EF245958-96BF-E2CD-9A1A-9F27207E6747}"/>
          </ac:cxnSpMkLst>
        </pc:cxnChg>
        <pc:cxnChg chg="mod">
          <ac:chgData name="Anton, Chris" userId="57020f1a-4fb0-436a-929c-5cbe5c9fbdb0" providerId="ADAL" clId="{CAAB02A4-AD61-4EE5-8994-102061F00DA5}" dt="2025-04-19T02:26:17.935" v="579" actId="14100"/>
          <ac:cxnSpMkLst>
            <pc:docMk/>
            <pc:sldMk cId="840822790" sldId="2147469128"/>
            <ac:cxnSpMk id="27" creationId="{0790B0E1-1489-DF28-C04A-B8DC0C513525}"/>
          </ac:cxnSpMkLst>
        </pc:cxnChg>
        <pc:cxnChg chg="mod">
          <ac:chgData name="Anton, Chris" userId="57020f1a-4fb0-436a-929c-5cbe5c9fbdb0" providerId="ADAL" clId="{CAAB02A4-AD61-4EE5-8994-102061F00DA5}" dt="2025-04-19T02:26:08.985" v="577" actId="14100"/>
          <ac:cxnSpMkLst>
            <pc:docMk/>
            <pc:sldMk cId="840822790" sldId="2147469128"/>
            <ac:cxnSpMk id="29" creationId="{177265B8-72BE-902E-41AF-459E152726C9}"/>
          </ac:cxnSpMkLst>
        </pc:cxnChg>
        <pc:cxnChg chg="add mod">
          <ac:chgData name="Anton, Chris" userId="57020f1a-4fb0-436a-929c-5cbe5c9fbdb0" providerId="ADAL" clId="{CAAB02A4-AD61-4EE5-8994-102061F00DA5}" dt="2025-04-19T02:27:03.374" v="598" actId="20577"/>
          <ac:cxnSpMkLst>
            <pc:docMk/>
            <pc:sldMk cId="840822790" sldId="2147469128"/>
            <ac:cxnSpMk id="31" creationId="{8BB78B63-B1E3-9025-A32D-375E75181D2F}"/>
          </ac:cxnSpMkLst>
        </pc:cxnChg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3923474845" sldId="2147469128"/>
        </pc:sldMkLst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737926514" sldId="2147469129"/>
        </pc:sldMkLst>
      </pc:sldChg>
      <pc:sldChg chg="addSp delSp modSp add mod">
        <pc:chgData name="Anton, Chris" userId="57020f1a-4fb0-436a-929c-5cbe5c9fbdb0" providerId="ADAL" clId="{CAAB02A4-AD61-4EE5-8994-102061F00DA5}" dt="2025-04-19T03:02:51.220" v="726" actId="478"/>
        <pc:sldMkLst>
          <pc:docMk/>
          <pc:sldMk cId="2788556257" sldId="2147469129"/>
        </pc:sldMkLst>
        <pc:spChg chg="mod">
          <ac:chgData name="Anton, Chris" userId="57020f1a-4fb0-436a-929c-5cbe5c9fbdb0" providerId="ADAL" clId="{CAAB02A4-AD61-4EE5-8994-102061F00DA5}" dt="2025-04-19T02:36:07.560" v="646" actId="20577"/>
          <ac:spMkLst>
            <pc:docMk/>
            <pc:sldMk cId="2788556257" sldId="2147469129"/>
            <ac:spMk id="5" creationId="{35CB84C7-B410-E6CF-906E-6ECDEC8C6848}"/>
          </ac:spMkLst>
        </pc:spChg>
        <pc:spChg chg="del">
          <ac:chgData name="Anton, Chris" userId="57020f1a-4fb0-436a-929c-5cbe5c9fbdb0" providerId="ADAL" clId="{CAAB02A4-AD61-4EE5-8994-102061F00DA5}" dt="2025-04-19T03:02:51.220" v="726" actId="478"/>
          <ac:spMkLst>
            <pc:docMk/>
            <pc:sldMk cId="2788556257" sldId="2147469129"/>
            <ac:spMk id="10" creationId="{833FC19D-62C8-102E-67A0-669BF87567D7}"/>
          </ac:spMkLst>
        </pc:spChg>
        <pc:spChg chg="mod">
          <ac:chgData name="Anton, Chris" userId="57020f1a-4fb0-436a-929c-5cbe5c9fbdb0" providerId="ADAL" clId="{CAAB02A4-AD61-4EE5-8994-102061F00DA5}" dt="2025-04-19T03:02:38.556" v="724" actId="20577"/>
          <ac:spMkLst>
            <pc:docMk/>
            <pc:sldMk cId="2788556257" sldId="2147469129"/>
            <ac:spMk id="14" creationId="{AC556328-6A17-A452-E569-795D7A011C07}"/>
          </ac:spMkLst>
        </pc:spChg>
        <pc:spChg chg="mod">
          <ac:chgData name="Anton, Chris" userId="57020f1a-4fb0-436a-929c-5cbe5c9fbdb0" providerId="ADAL" clId="{CAAB02A4-AD61-4EE5-8994-102061F00DA5}" dt="2025-04-19T03:01:47.950" v="690" actId="20577"/>
          <ac:spMkLst>
            <pc:docMk/>
            <pc:sldMk cId="2788556257" sldId="2147469129"/>
            <ac:spMk id="16" creationId="{961570F3-83E6-4574-2CE6-A3B1CECAED57}"/>
          </ac:spMkLst>
        </pc:spChg>
        <pc:spChg chg="mod">
          <ac:chgData name="Anton, Chris" userId="57020f1a-4fb0-436a-929c-5cbe5c9fbdb0" providerId="ADAL" clId="{CAAB02A4-AD61-4EE5-8994-102061F00DA5}" dt="2025-04-19T03:01:22.598" v="670" actId="20577"/>
          <ac:spMkLst>
            <pc:docMk/>
            <pc:sldMk cId="2788556257" sldId="2147469129"/>
            <ac:spMk id="18" creationId="{03CF75B8-AEBE-329C-8BAC-4FEC694E39B9}"/>
          </ac:spMkLst>
        </pc:spChg>
        <pc:spChg chg="mod">
          <ac:chgData name="Anton, Chris" userId="57020f1a-4fb0-436a-929c-5cbe5c9fbdb0" providerId="ADAL" clId="{CAAB02A4-AD61-4EE5-8994-102061F00DA5}" dt="2025-04-19T03:02:07.045" v="700" actId="20577"/>
          <ac:spMkLst>
            <pc:docMk/>
            <pc:sldMk cId="2788556257" sldId="2147469129"/>
            <ac:spMk id="20" creationId="{AB41263D-DEAA-EC79-A62F-1F89C48D95D2}"/>
          </ac:spMkLst>
        </pc:spChg>
        <pc:spChg chg="mod">
          <ac:chgData name="Anton, Chris" userId="57020f1a-4fb0-436a-929c-5cbe5c9fbdb0" providerId="ADAL" clId="{CAAB02A4-AD61-4EE5-8994-102061F00DA5}" dt="2025-04-19T03:02:21.815" v="714" actId="20577"/>
          <ac:spMkLst>
            <pc:docMk/>
            <pc:sldMk cId="2788556257" sldId="2147469129"/>
            <ac:spMk id="26" creationId="{39AD4F9D-EF8B-219C-7DC6-56F8AA4F5BE2}"/>
          </ac:spMkLst>
        </pc:spChg>
        <pc:spChg chg="del">
          <ac:chgData name="Anton, Chris" userId="57020f1a-4fb0-436a-929c-5cbe5c9fbdb0" providerId="ADAL" clId="{CAAB02A4-AD61-4EE5-8994-102061F00DA5}" dt="2025-04-19T03:02:51.220" v="726" actId="478"/>
          <ac:spMkLst>
            <pc:docMk/>
            <pc:sldMk cId="2788556257" sldId="2147469129"/>
            <ac:spMk id="28" creationId="{345A385C-7CA3-00B4-39A4-F8F7CB518AEA}"/>
          </ac:spMkLst>
        </pc:spChg>
        <pc:spChg chg="mod">
          <ac:chgData name="Anton, Chris" userId="57020f1a-4fb0-436a-929c-5cbe5c9fbdb0" providerId="ADAL" clId="{CAAB02A4-AD61-4EE5-8994-102061F00DA5}" dt="2025-04-19T03:01:34.130" v="676" actId="1076"/>
          <ac:spMkLst>
            <pc:docMk/>
            <pc:sldMk cId="2788556257" sldId="2147469129"/>
            <ac:spMk id="32" creationId="{0E450827-335F-1D99-A13E-009EB22B0EDF}"/>
          </ac:spMkLst>
        </pc:spChg>
        <pc:picChg chg="del">
          <ac:chgData name="Anton, Chris" userId="57020f1a-4fb0-436a-929c-5cbe5c9fbdb0" providerId="ADAL" clId="{CAAB02A4-AD61-4EE5-8994-102061F00DA5}" dt="2025-04-19T02:36:17.230" v="647" actId="478"/>
          <ac:picMkLst>
            <pc:docMk/>
            <pc:sldMk cId="2788556257" sldId="2147469129"/>
            <ac:picMk id="3" creationId="{EE218664-E661-43BE-F973-E95E309154EF}"/>
          </ac:picMkLst>
        </pc:picChg>
        <pc:picChg chg="add mod ord modCrop">
          <ac:chgData name="Anton, Chris" userId="57020f1a-4fb0-436a-929c-5cbe5c9fbdb0" providerId="ADAL" clId="{CAAB02A4-AD61-4EE5-8994-102061F00DA5}" dt="2025-04-19T03:01:00.932" v="656" actId="1076"/>
          <ac:picMkLst>
            <pc:docMk/>
            <pc:sldMk cId="2788556257" sldId="2147469129"/>
            <ac:picMk id="4" creationId="{9721A72D-C177-4766-A847-04AC5A47BC5D}"/>
          </ac:picMkLst>
        </pc:picChg>
        <pc:cxnChg chg="mod">
          <ac:chgData name="Anton, Chris" userId="57020f1a-4fb0-436a-929c-5cbe5c9fbdb0" providerId="ADAL" clId="{CAAB02A4-AD61-4EE5-8994-102061F00DA5}" dt="2025-04-19T03:02:43.108" v="725" actId="14100"/>
          <ac:cxnSpMkLst>
            <pc:docMk/>
            <pc:sldMk cId="2788556257" sldId="2147469129"/>
            <ac:cxnSpMk id="11" creationId="{935692DA-158B-9CDD-A734-B68A80A5F1F0}"/>
          </ac:cxnSpMkLst>
        </pc:cxnChg>
        <pc:cxnChg chg="mod">
          <ac:chgData name="Anton, Chris" userId="57020f1a-4fb0-436a-929c-5cbe5c9fbdb0" providerId="ADAL" clId="{CAAB02A4-AD61-4EE5-8994-102061F00DA5}" dt="2025-04-19T03:01:53.363" v="691" actId="14100"/>
          <ac:cxnSpMkLst>
            <pc:docMk/>
            <pc:sldMk cId="2788556257" sldId="2147469129"/>
            <ac:cxnSpMk id="15" creationId="{A59005D0-DCE3-C9AA-C30D-E5D8E75FD396}"/>
          </ac:cxnSpMkLst>
        </pc:cxnChg>
        <pc:cxnChg chg="mod">
          <ac:chgData name="Anton, Chris" userId="57020f1a-4fb0-436a-929c-5cbe5c9fbdb0" providerId="ADAL" clId="{CAAB02A4-AD61-4EE5-8994-102061F00DA5}" dt="2025-04-19T03:01:22.598" v="670" actId="20577"/>
          <ac:cxnSpMkLst>
            <pc:docMk/>
            <pc:sldMk cId="2788556257" sldId="2147469129"/>
            <ac:cxnSpMk id="17" creationId="{0406F1AB-6087-62A0-9C20-03E7D66FAAD3}"/>
          </ac:cxnSpMkLst>
        </pc:cxnChg>
        <pc:cxnChg chg="del mod">
          <ac:chgData name="Anton, Chris" userId="57020f1a-4fb0-436a-929c-5cbe5c9fbdb0" providerId="ADAL" clId="{CAAB02A4-AD61-4EE5-8994-102061F00DA5}" dt="2025-04-19T03:02:51.220" v="726" actId="478"/>
          <ac:cxnSpMkLst>
            <pc:docMk/>
            <pc:sldMk cId="2788556257" sldId="2147469129"/>
            <ac:cxnSpMk id="19" creationId="{9622C954-B511-70B2-B5D1-6DA02680AC8D}"/>
          </ac:cxnSpMkLst>
        </pc:cxnChg>
        <pc:cxnChg chg="mod">
          <ac:chgData name="Anton, Chris" userId="57020f1a-4fb0-436a-929c-5cbe5c9fbdb0" providerId="ADAL" clId="{CAAB02A4-AD61-4EE5-8994-102061F00DA5}" dt="2025-04-19T03:02:10.995" v="701" actId="14100"/>
          <ac:cxnSpMkLst>
            <pc:docMk/>
            <pc:sldMk cId="2788556257" sldId="2147469129"/>
            <ac:cxnSpMk id="21" creationId="{828AAC2A-B3B5-EAE0-33D8-558DD404B2FF}"/>
          </ac:cxnSpMkLst>
        </pc:cxnChg>
        <pc:cxnChg chg="mod">
          <ac:chgData name="Anton, Chris" userId="57020f1a-4fb0-436a-929c-5cbe5c9fbdb0" providerId="ADAL" clId="{CAAB02A4-AD61-4EE5-8994-102061F00DA5}" dt="2025-04-19T03:02:19.327" v="703" actId="20577"/>
          <ac:cxnSpMkLst>
            <pc:docMk/>
            <pc:sldMk cId="2788556257" sldId="2147469129"/>
            <ac:cxnSpMk id="27" creationId="{C913DFC1-98D8-50B1-118D-EE7F805EA5BF}"/>
          </ac:cxnSpMkLst>
        </pc:cxnChg>
        <pc:cxnChg chg="del mod">
          <ac:chgData name="Anton, Chris" userId="57020f1a-4fb0-436a-929c-5cbe5c9fbdb0" providerId="ADAL" clId="{CAAB02A4-AD61-4EE5-8994-102061F00DA5}" dt="2025-04-19T03:02:51.220" v="726" actId="478"/>
          <ac:cxnSpMkLst>
            <pc:docMk/>
            <pc:sldMk cId="2788556257" sldId="2147469129"/>
            <ac:cxnSpMk id="29" creationId="{06858D54-C760-503A-C788-5334F75C7045}"/>
          </ac:cxnSpMkLst>
        </pc:cxnChg>
        <pc:cxnChg chg="mod">
          <ac:chgData name="Anton, Chris" userId="57020f1a-4fb0-436a-929c-5cbe5c9fbdb0" providerId="ADAL" clId="{CAAB02A4-AD61-4EE5-8994-102061F00DA5}" dt="2025-04-19T03:01:34.130" v="676" actId="1076"/>
          <ac:cxnSpMkLst>
            <pc:docMk/>
            <pc:sldMk cId="2788556257" sldId="2147469129"/>
            <ac:cxnSpMk id="31" creationId="{E7E054C1-FF86-DE6B-303F-16263CAC4F3D}"/>
          </ac:cxnSpMkLst>
        </pc:cxnChg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437310753" sldId="2147469130"/>
        </pc:sldMkLst>
      </pc:sldChg>
      <pc:sldChg chg="addSp delSp modSp add mod">
        <pc:chgData name="Anton, Chris" userId="57020f1a-4fb0-436a-929c-5cbe5c9fbdb0" providerId="ADAL" clId="{CAAB02A4-AD61-4EE5-8994-102061F00DA5}" dt="2025-04-19T03:06:48.084" v="774" actId="478"/>
        <pc:sldMkLst>
          <pc:docMk/>
          <pc:sldMk cId="1499428026" sldId="2147469130"/>
        </pc:sldMkLst>
        <pc:spChg chg="mod">
          <ac:chgData name="Anton, Chris" userId="57020f1a-4fb0-436a-929c-5cbe5c9fbdb0" providerId="ADAL" clId="{CAAB02A4-AD61-4EE5-8994-102061F00DA5}" dt="2025-04-19T03:03:25.883" v="740" actId="20577"/>
          <ac:spMkLst>
            <pc:docMk/>
            <pc:sldMk cId="1499428026" sldId="2147469130"/>
            <ac:spMk id="5" creationId="{27181843-BE8B-E067-1A71-587FBCBAD37F}"/>
          </ac:spMkLst>
        </pc:spChg>
        <pc:spChg chg="del">
          <ac:chgData name="Anton, Chris" userId="57020f1a-4fb0-436a-929c-5cbe5c9fbdb0" providerId="ADAL" clId="{CAAB02A4-AD61-4EE5-8994-102061F00DA5}" dt="2025-04-19T03:06:40.147" v="769" actId="478"/>
          <ac:spMkLst>
            <pc:docMk/>
            <pc:sldMk cId="1499428026" sldId="2147469130"/>
            <ac:spMk id="14" creationId="{F5242875-2A2B-BDC5-3306-D068A0A6FFCF}"/>
          </ac:spMkLst>
        </pc:spChg>
        <pc:spChg chg="del mod">
          <ac:chgData name="Anton, Chris" userId="57020f1a-4fb0-436a-929c-5cbe5c9fbdb0" providerId="ADAL" clId="{CAAB02A4-AD61-4EE5-8994-102061F00DA5}" dt="2025-04-19T03:06:37.804" v="768" actId="478"/>
          <ac:spMkLst>
            <pc:docMk/>
            <pc:sldMk cId="1499428026" sldId="2147469130"/>
            <ac:spMk id="16" creationId="{4262B333-EDA8-80ED-E11C-4DC1BE16DE1B}"/>
          </ac:spMkLst>
        </pc:spChg>
        <pc:spChg chg="del">
          <ac:chgData name="Anton, Chris" userId="57020f1a-4fb0-436a-929c-5cbe5c9fbdb0" providerId="ADAL" clId="{CAAB02A4-AD61-4EE5-8994-102061F00DA5}" dt="2025-04-19T03:06:45.362" v="772" actId="478"/>
          <ac:spMkLst>
            <pc:docMk/>
            <pc:sldMk cId="1499428026" sldId="2147469130"/>
            <ac:spMk id="18" creationId="{07F234C6-E668-AB1E-3439-953CC16C934E}"/>
          </ac:spMkLst>
        </pc:spChg>
        <pc:spChg chg="del">
          <ac:chgData name="Anton, Chris" userId="57020f1a-4fb0-436a-929c-5cbe5c9fbdb0" providerId="ADAL" clId="{CAAB02A4-AD61-4EE5-8994-102061F00DA5}" dt="2025-04-19T03:06:23.299" v="764" actId="478"/>
          <ac:spMkLst>
            <pc:docMk/>
            <pc:sldMk cId="1499428026" sldId="2147469130"/>
            <ac:spMk id="20" creationId="{CC9BBBAD-AC25-55E2-9A19-D43755F70F5B}"/>
          </ac:spMkLst>
        </pc:spChg>
        <pc:spChg chg="del">
          <ac:chgData name="Anton, Chris" userId="57020f1a-4fb0-436a-929c-5cbe5c9fbdb0" providerId="ADAL" clId="{CAAB02A4-AD61-4EE5-8994-102061F00DA5}" dt="2025-04-19T03:06:23.299" v="764" actId="478"/>
          <ac:spMkLst>
            <pc:docMk/>
            <pc:sldMk cId="1499428026" sldId="2147469130"/>
            <ac:spMk id="26" creationId="{24F5BFFA-CA8A-019E-A4EE-696E64C8FB9B}"/>
          </ac:spMkLst>
        </pc:spChg>
        <pc:spChg chg="del">
          <ac:chgData name="Anton, Chris" userId="57020f1a-4fb0-436a-929c-5cbe5c9fbdb0" providerId="ADAL" clId="{CAAB02A4-AD61-4EE5-8994-102061F00DA5}" dt="2025-04-19T03:06:47.514" v="773" actId="478"/>
          <ac:spMkLst>
            <pc:docMk/>
            <pc:sldMk cId="1499428026" sldId="2147469130"/>
            <ac:spMk id="32" creationId="{9750CAA8-CC9B-4DFD-88C6-423E011F8272}"/>
          </ac:spMkLst>
        </pc:spChg>
        <pc:picChg chg="add mod ord modCrop">
          <ac:chgData name="Anton, Chris" userId="57020f1a-4fb0-436a-929c-5cbe5c9fbdb0" providerId="ADAL" clId="{CAAB02A4-AD61-4EE5-8994-102061F00DA5}" dt="2025-04-19T03:06:14.206" v="763" actId="167"/>
          <ac:picMkLst>
            <pc:docMk/>
            <pc:sldMk cId="1499428026" sldId="2147469130"/>
            <ac:picMk id="3" creationId="{446D8341-7C5D-42CA-2373-C5CE05F77C67}"/>
          </ac:picMkLst>
        </pc:picChg>
        <pc:picChg chg="del">
          <ac:chgData name="Anton, Chris" userId="57020f1a-4fb0-436a-929c-5cbe5c9fbdb0" providerId="ADAL" clId="{CAAB02A4-AD61-4EE5-8994-102061F00DA5}" dt="2025-04-19T03:03:48.409" v="741" actId="478"/>
          <ac:picMkLst>
            <pc:docMk/>
            <pc:sldMk cId="1499428026" sldId="2147469130"/>
            <ac:picMk id="4" creationId="{4AE78476-8C0F-E447-B3B0-CAB44B65D0E0}"/>
          </ac:picMkLst>
        </pc:picChg>
        <pc:picChg chg="add mod ord modCrop">
          <ac:chgData name="Anton, Chris" userId="57020f1a-4fb0-436a-929c-5cbe5c9fbdb0" providerId="ADAL" clId="{CAAB02A4-AD61-4EE5-8994-102061F00DA5}" dt="2025-04-19T03:06:10.879" v="762" actId="167"/>
          <ac:picMkLst>
            <pc:docMk/>
            <pc:sldMk cId="1499428026" sldId="2147469130"/>
            <ac:picMk id="7" creationId="{6BC261F3-0465-6D82-0687-52C5589685AF}"/>
          </ac:picMkLst>
        </pc:picChg>
        <pc:cxnChg chg="del mod">
          <ac:chgData name="Anton, Chris" userId="57020f1a-4fb0-436a-929c-5cbe5c9fbdb0" providerId="ADAL" clId="{CAAB02A4-AD61-4EE5-8994-102061F00DA5}" dt="2025-04-19T03:06:41.136" v="770" actId="478"/>
          <ac:cxnSpMkLst>
            <pc:docMk/>
            <pc:sldMk cId="1499428026" sldId="2147469130"/>
            <ac:cxnSpMk id="11" creationId="{1BC0648E-9AD0-E84E-7995-140BD6C81274}"/>
          </ac:cxnSpMkLst>
        </pc:cxnChg>
        <pc:cxnChg chg="del mod">
          <ac:chgData name="Anton, Chris" userId="57020f1a-4fb0-436a-929c-5cbe5c9fbdb0" providerId="ADAL" clId="{CAAB02A4-AD61-4EE5-8994-102061F00DA5}" dt="2025-04-19T03:06:36.300" v="766" actId="478"/>
          <ac:cxnSpMkLst>
            <pc:docMk/>
            <pc:sldMk cId="1499428026" sldId="2147469130"/>
            <ac:cxnSpMk id="15" creationId="{90129E65-9499-D5C2-B24A-3C272E8D6C18}"/>
          </ac:cxnSpMkLst>
        </pc:cxnChg>
        <pc:cxnChg chg="del mod">
          <ac:chgData name="Anton, Chris" userId="57020f1a-4fb0-436a-929c-5cbe5c9fbdb0" providerId="ADAL" clId="{CAAB02A4-AD61-4EE5-8994-102061F00DA5}" dt="2025-04-19T03:06:42.394" v="771" actId="478"/>
          <ac:cxnSpMkLst>
            <pc:docMk/>
            <pc:sldMk cId="1499428026" sldId="2147469130"/>
            <ac:cxnSpMk id="17" creationId="{3C957C09-F867-878D-C48C-DAB4A1CF7B0A}"/>
          </ac:cxnSpMkLst>
        </pc:cxnChg>
        <pc:cxnChg chg="del mod">
          <ac:chgData name="Anton, Chris" userId="57020f1a-4fb0-436a-929c-5cbe5c9fbdb0" providerId="ADAL" clId="{CAAB02A4-AD61-4EE5-8994-102061F00DA5}" dt="2025-04-19T03:06:23.299" v="764" actId="478"/>
          <ac:cxnSpMkLst>
            <pc:docMk/>
            <pc:sldMk cId="1499428026" sldId="2147469130"/>
            <ac:cxnSpMk id="21" creationId="{FC38918E-9D58-4662-6D35-FD8075DF3B8B}"/>
          </ac:cxnSpMkLst>
        </pc:cxnChg>
        <pc:cxnChg chg="del mod">
          <ac:chgData name="Anton, Chris" userId="57020f1a-4fb0-436a-929c-5cbe5c9fbdb0" providerId="ADAL" clId="{CAAB02A4-AD61-4EE5-8994-102061F00DA5}" dt="2025-04-19T03:06:23.299" v="764" actId="478"/>
          <ac:cxnSpMkLst>
            <pc:docMk/>
            <pc:sldMk cId="1499428026" sldId="2147469130"/>
            <ac:cxnSpMk id="27" creationId="{44286B03-F3CC-E2DF-0006-94C7D1FAE0D5}"/>
          </ac:cxnSpMkLst>
        </pc:cxnChg>
        <pc:cxnChg chg="del mod">
          <ac:chgData name="Anton, Chris" userId="57020f1a-4fb0-436a-929c-5cbe5c9fbdb0" providerId="ADAL" clId="{CAAB02A4-AD61-4EE5-8994-102061F00DA5}" dt="2025-04-19T03:06:48.084" v="774" actId="478"/>
          <ac:cxnSpMkLst>
            <pc:docMk/>
            <pc:sldMk cId="1499428026" sldId="2147469130"/>
            <ac:cxnSpMk id="31" creationId="{D8AAE76E-4B91-0901-4C00-983DC8A1AF85}"/>
          </ac:cxnSpMkLst>
        </pc:cxnChg>
      </pc:sldChg>
      <pc:sldChg chg="add del">
        <pc:chgData name="Anton, Chris" userId="57020f1a-4fb0-436a-929c-5cbe5c9fbdb0" providerId="ADAL" clId="{CAAB02A4-AD61-4EE5-8994-102061F00DA5}" dt="2025-04-19T03:03:14.628" v="728"/>
        <pc:sldMkLst>
          <pc:docMk/>
          <pc:sldMk cId="2840448225" sldId="2147469130"/>
        </pc:sldMkLst>
      </pc:sldChg>
      <pc:sldChg chg="addSp delSp modSp add mod">
        <pc:chgData name="Anton, Chris" userId="57020f1a-4fb0-436a-929c-5cbe5c9fbdb0" providerId="ADAL" clId="{CAAB02A4-AD61-4EE5-8994-102061F00DA5}" dt="2025-04-19T03:14:29.042" v="802" actId="1076"/>
        <pc:sldMkLst>
          <pc:docMk/>
          <pc:sldMk cId="2780574392" sldId="2147469131"/>
        </pc:sldMkLst>
        <pc:spChg chg="mod">
          <ac:chgData name="Anton, Chris" userId="57020f1a-4fb0-436a-929c-5cbe5c9fbdb0" providerId="ADAL" clId="{CAAB02A4-AD61-4EE5-8994-102061F00DA5}" dt="2025-04-19T03:07:04.762" v="785" actId="20577"/>
          <ac:spMkLst>
            <pc:docMk/>
            <pc:sldMk cId="2780574392" sldId="2147469131"/>
            <ac:spMk id="5" creationId="{ECCE47A0-0827-888C-8A73-223D0C0B5C88}"/>
          </ac:spMkLst>
        </pc:spChg>
        <pc:picChg chg="del">
          <ac:chgData name="Anton, Chris" userId="57020f1a-4fb0-436a-929c-5cbe5c9fbdb0" providerId="ADAL" clId="{CAAB02A4-AD61-4EE5-8994-102061F00DA5}" dt="2025-04-19T03:06:59.442" v="776" actId="478"/>
          <ac:picMkLst>
            <pc:docMk/>
            <pc:sldMk cId="2780574392" sldId="2147469131"/>
            <ac:picMk id="3" creationId="{67F8F870-6D7C-B246-B588-A5E4FA62C840}"/>
          </ac:picMkLst>
        </pc:picChg>
        <pc:picChg chg="add mod modCrop">
          <ac:chgData name="Anton, Chris" userId="57020f1a-4fb0-436a-929c-5cbe5c9fbdb0" providerId="ADAL" clId="{CAAB02A4-AD61-4EE5-8994-102061F00DA5}" dt="2025-04-19T03:14:23.065" v="801" actId="1076"/>
          <ac:picMkLst>
            <pc:docMk/>
            <pc:sldMk cId="2780574392" sldId="2147469131"/>
            <ac:picMk id="4" creationId="{22A2366D-0FE5-60E7-D111-4D62B5DEE886}"/>
          </ac:picMkLst>
        </pc:picChg>
        <pc:picChg chg="del">
          <ac:chgData name="Anton, Chris" userId="57020f1a-4fb0-436a-929c-5cbe5c9fbdb0" providerId="ADAL" clId="{CAAB02A4-AD61-4EE5-8994-102061F00DA5}" dt="2025-04-19T03:07:00.155" v="777" actId="478"/>
          <ac:picMkLst>
            <pc:docMk/>
            <pc:sldMk cId="2780574392" sldId="2147469131"/>
            <ac:picMk id="7" creationId="{6091F501-58B7-D7AB-B4E0-88A4AE0C7FC6}"/>
          </ac:picMkLst>
        </pc:picChg>
        <pc:picChg chg="add mod modCrop">
          <ac:chgData name="Anton, Chris" userId="57020f1a-4fb0-436a-929c-5cbe5c9fbdb0" providerId="ADAL" clId="{CAAB02A4-AD61-4EE5-8994-102061F00DA5}" dt="2025-04-19T03:14:29.042" v="802" actId="1076"/>
          <ac:picMkLst>
            <pc:docMk/>
            <pc:sldMk cId="2780574392" sldId="2147469131"/>
            <ac:picMk id="8" creationId="{856D785F-F13D-EE23-A5A1-D4993C394444}"/>
          </ac:picMkLst>
        </pc:picChg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3435423382" sldId="2147469131"/>
        </pc:sldMkLst>
      </pc:sldChg>
      <pc:sldChg chg="addSp delSp modSp add mod">
        <pc:chgData name="Anton, Chris" userId="57020f1a-4fb0-436a-929c-5cbe5c9fbdb0" providerId="ADAL" clId="{CAAB02A4-AD61-4EE5-8994-102061F00DA5}" dt="2025-04-19T03:22:45.478" v="915" actId="1076"/>
        <pc:sldMkLst>
          <pc:docMk/>
          <pc:sldMk cId="120014374" sldId="2147469132"/>
        </pc:sldMkLst>
        <pc:spChg chg="mod">
          <ac:chgData name="Anton, Chris" userId="57020f1a-4fb0-436a-929c-5cbe5c9fbdb0" providerId="ADAL" clId="{CAAB02A4-AD61-4EE5-8994-102061F00DA5}" dt="2025-04-19T03:14:56.451" v="810" actId="20577"/>
          <ac:spMkLst>
            <pc:docMk/>
            <pc:sldMk cId="120014374" sldId="2147469132"/>
            <ac:spMk id="5" creationId="{533B4ECF-01CF-DC97-D2F0-34C08DBE551A}"/>
          </ac:spMkLst>
        </pc:spChg>
        <pc:spChg chg="add mod">
          <ac:chgData name="Anton, Chris" userId="57020f1a-4fb0-436a-929c-5cbe5c9fbdb0" providerId="ADAL" clId="{CAAB02A4-AD61-4EE5-8994-102061F00DA5}" dt="2025-04-19T03:21:47.314" v="868" actId="1076"/>
          <ac:spMkLst>
            <pc:docMk/>
            <pc:sldMk cId="120014374" sldId="2147469132"/>
            <ac:spMk id="13" creationId="{788B9B87-033E-7EEC-2A15-252FF7E06ECD}"/>
          </ac:spMkLst>
        </pc:spChg>
        <pc:spChg chg="add mod">
          <ac:chgData name="Anton, Chris" userId="57020f1a-4fb0-436a-929c-5cbe5c9fbdb0" providerId="ADAL" clId="{CAAB02A4-AD61-4EE5-8994-102061F00DA5}" dt="2025-04-19T03:22:45.478" v="915" actId="1076"/>
          <ac:spMkLst>
            <pc:docMk/>
            <pc:sldMk cId="120014374" sldId="2147469132"/>
            <ac:spMk id="14" creationId="{2DB81A9B-E5E2-85F6-38D3-0827C25E66E4}"/>
          </ac:spMkLst>
        </pc:spChg>
        <pc:spChg chg="add mod">
          <ac:chgData name="Anton, Chris" userId="57020f1a-4fb0-436a-929c-5cbe5c9fbdb0" providerId="ADAL" clId="{CAAB02A4-AD61-4EE5-8994-102061F00DA5}" dt="2025-04-19T03:22:36.335" v="914" actId="1076"/>
          <ac:spMkLst>
            <pc:docMk/>
            <pc:sldMk cId="120014374" sldId="2147469132"/>
            <ac:spMk id="15" creationId="{58126868-43E1-7B2A-7851-48DF81574F8F}"/>
          </ac:spMkLst>
        </pc:spChg>
        <pc:picChg chg="add mod modCrop">
          <ac:chgData name="Anton, Chris" userId="57020f1a-4fb0-436a-929c-5cbe5c9fbdb0" providerId="ADAL" clId="{CAAB02A4-AD61-4EE5-8994-102061F00DA5}" dt="2025-04-19T03:19:09.347" v="819" actId="1076"/>
          <ac:picMkLst>
            <pc:docMk/>
            <pc:sldMk cId="120014374" sldId="2147469132"/>
            <ac:picMk id="3" creationId="{6D0B3758-BC43-D6C6-A8E4-8CA5A6BCE15B}"/>
          </ac:picMkLst>
        </pc:picChg>
        <pc:picChg chg="del">
          <ac:chgData name="Anton, Chris" userId="57020f1a-4fb0-436a-929c-5cbe5c9fbdb0" providerId="ADAL" clId="{CAAB02A4-AD61-4EE5-8994-102061F00DA5}" dt="2025-04-19T03:18:36.751" v="811" actId="478"/>
          <ac:picMkLst>
            <pc:docMk/>
            <pc:sldMk cId="120014374" sldId="2147469132"/>
            <ac:picMk id="4" creationId="{26DD1004-6FD0-2B5E-44EA-E871386CC134}"/>
          </ac:picMkLst>
        </pc:picChg>
        <pc:picChg chg="add mod modCrop">
          <ac:chgData name="Anton, Chris" userId="57020f1a-4fb0-436a-929c-5cbe5c9fbdb0" providerId="ADAL" clId="{CAAB02A4-AD61-4EE5-8994-102061F00DA5}" dt="2025-04-19T03:21:41.628" v="867" actId="1076"/>
          <ac:picMkLst>
            <pc:docMk/>
            <pc:sldMk cId="120014374" sldId="2147469132"/>
            <ac:picMk id="7" creationId="{2625F551-FEF4-47C4-26FD-00A8A185CB26}"/>
          </ac:picMkLst>
        </pc:picChg>
        <pc:picChg chg="del">
          <ac:chgData name="Anton, Chris" userId="57020f1a-4fb0-436a-929c-5cbe5c9fbdb0" providerId="ADAL" clId="{CAAB02A4-AD61-4EE5-8994-102061F00DA5}" dt="2025-04-19T03:18:37.950" v="812" actId="478"/>
          <ac:picMkLst>
            <pc:docMk/>
            <pc:sldMk cId="120014374" sldId="2147469132"/>
            <ac:picMk id="8" creationId="{10276298-736C-1037-CFC3-4E297D96D9DA}"/>
          </ac:picMkLst>
        </pc:picChg>
        <pc:picChg chg="add mod modCrop">
          <ac:chgData name="Anton, Chris" userId="57020f1a-4fb0-436a-929c-5cbe5c9fbdb0" providerId="ADAL" clId="{CAAB02A4-AD61-4EE5-8994-102061F00DA5}" dt="2025-04-19T03:21:12.606" v="847" actId="14100"/>
          <ac:picMkLst>
            <pc:docMk/>
            <pc:sldMk cId="120014374" sldId="2147469132"/>
            <ac:picMk id="10" creationId="{B8ACEEF8-98EC-B385-42FD-986AD1DDCFCF}"/>
          </ac:picMkLst>
        </pc:picChg>
        <pc:picChg chg="add mod modCrop">
          <ac:chgData name="Anton, Chris" userId="57020f1a-4fb0-436a-929c-5cbe5c9fbdb0" providerId="ADAL" clId="{CAAB02A4-AD61-4EE5-8994-102061F00DA5}" dt="2025-04-19T03:21:02.438" v="845" actId="1076"/>
          <ac:picMkLst>
            <pc:docMk/>
            <pc:sldMk cId="120014374" sldId="2147469132"/>
            <ac:picMk id="12" creationId="{A30E9B0C-6999-2A96-7D6B-1E8FAA0F92E8}"/>
          </ac:picMkLst>
        </pc:picChg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2778270643" sldId="2147469132"/>
        </pc:sldMkLst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355323965" sldId="2147469133"/>
        </pc:sldMkLst>
      </pc:sldChg>
      <pc:sldChg chg="addSp delSp modSp add mod">
        <pc:chgData name="Anton, Chris" userId="57020f1a-4fb0-436a-929c-5cbe5c9fbdb0" providerId="ADAL" clId="{CAAB02A4-AD61-4EE5-8994-102061F00DA5}" dt="2025-04-19T04:02:44.413" v="1246" actId="14100"/>
        <pc:sldMkLst>
          <pc:docMk/>
          <pc:sldMk cId="4244595061" sldId="2147469133"/>
        </pc:sldMkLst>
        <pc:spChg chg="mod">
          <ac:chgData name="Anton, Chris" userId="57020f1a-4fb0-436a-929c-5cbe5c9fbdb0" providerId="ADAL" clId="{CAAB02A4-AD61-4EE5-8994-102061F00DA5}" dt="2025-04-19T03:44:10.112" v="933" actId="20577"/>
          <ac:spMkLst>
            <pc:docMk/>
            <pc:sldMk cId="4244595061" sldId="2147469133"/>
            <ac:spMk id="5" creationId="{8CB237C9-61C1-0BBD-4848-BE51865E3FC4}"/>
          </ac:spMkLst>
        </pc:spChg>
        <pc:spChg chg="add mod">
          <ac:chgData name="Anton, Chris" userId="57020f1a-4fb0-436a-929c-5cbe5c9fbdb0" providerId="ADAL" clId="{CAAB02A4-AD61-4EE5-8994-102061F00DA5}" dt="2025-04-19T04:00:36.464" v="1083" actId="1076"/>
          <ac:spMkLst>
            <pc:docMk/>
            <pc:sldMk cId="4244595061" sldId="2147469133"/>
            <ac:spMk id="6" creationId="{CE88B5AB-7297-0D71-C1D8-B1D826C62322}"/>
          </ac:spMkLst>
        </pc:spChg>
        <pc:spChg chg="add mod">
          <ac:chgData name="Anton, Chris" userId="57020f1a-4fb0-436a-929c-5cbe5c9fbdb0" providerId="ADAL" clId="{CAAB02A4-AD61-4EE5-8994-102061F00DA5}" dt="2025-04-19T04:01:13.854" v="1140" actId="20577"/>
          <ac:spMkLst>
            <pc:docMk/>
            <pc:sldMk cId="4244595061" sldId="2147469133"/>
            <ac:spMk id="9" creationId="{05EA5D8F-96EC-B42D-4214-9BED027B1F4E}"/>
          </ac:spMkLst>
        </pc:spChg>
        <pc:spChg chg="del">
          <ac:chgData name="Anton, Chris" userId="57020f1a-4fb0-436a-929c-5cbe5c9fbdb0" providerId="ADAL" clId="{CAAB02A4-AD61-4EE5-8994-102061F00DA5}" dt="2025-04-19T03:44:19.009" v="940" actId="478"/>
          <ac:spMkLst>
            <pc:docMk/>
            <pc:sldMk cId="4244595061" sldId="2147469133"/>
            <ac:spMk id="13" creationId="{1078C872-827D-2AEC-78C9-9FF8E7F52A1A}"/>
          </ac:spMkLst>
        </pc:spChg>
        <pc:spChg chg="del">
          <ac:chgData name="Anton, Chris" userId="57020f1a-4fb0-436a-929c-5cbe5c9fbdb0" providerId="ADAL" clId="{CAAB02A4-AD61-4EE5-8994-102061F00DA5}" dt="2025-04-19T03:44:16.842" v="938" actId="478"/>
          <ac:spMkLst>
            <pc:docMk/>
            <pc:sldMk cId="4244595061" sldId="2147469133"/>
            <ac:spMk id="14" creationId="{721023CC-7D83-6673-88CC-A18CA0FD0FF6}"/>
          </ac:spMkLst>
        </pc:spChg>
        <pc:spChg chg="del">
          <ac:chgData name="Anton, Chris" userId="57020f1a-4fb0-436a-929c-5cbe5c9fbdb0" providerId="ADAL" clId="{CAAB02A4-AD61-4EE5-8994-102061F00DA5}" dt="2025-04-19T03:44:15.112" v="936" actId="478"/>
          <ac:spMkLst>
            <pc:docMk/>
            <pc:sldMk cId="4244595061" sldId="2147469133"/>
            <ac:spMk id="15" creationId="{CB639042-00F5-93B4-6653-A8AC877857FE}"/>
          </ac:spMkLst>
        </pc:spChg>
        <pc:spChg chg="add mod">
          <ac:chgData name="Anton, Chris" userId="57020f1a-4fb0-436a-929c-5cbe5c9fbdb0" providerId="ADAL" clId="{CAAB02A4-AD61-4EE5-8994-102061F00DA5}" dt="2025-04-19T04:02:23.958" v="1240" actId="1076"/>
          <ac:spMkLst>
            <pc:docMk/>
            <pc:sldMk cId="4244595061" sldId="2147469133"/>
            <ac:spMk id="16" creationId="{DEE496B1-3D85-17FD-D90B-64EEC02F256A}"/>
          </ac:spMkLst>
        </pc:spChg>
        <pc:spChg chg="add mod">
          <ac:chgData name="Anton, Chris" userId="57020f1a-4fb0-436a-929c-5cbe5c9fbdb0" providerId="ADAL" clId="{CAAB02A4-AD61-4EE5-8994-102061F00DA5}" dt="2025-04-19T04:00:06.452" v="1034" actId="1076"/>
          <ac:spMkLst>
            <pc:docMk/>
            <pc:sldMk cId="4244595061" sldId="2147469133"/>
            <ac:spMk id="18" creationId="{A8BA42C1-62C9-9F9E-CB3D-0E4EF018D803}"/>
          </ac:spMkLst>
        </pc:spChg>
        <pc:spChg chg="add mod">
          <ac:chgData name="Anton, Chris" userId="57020f1a-4fb0-436a-929c-5cbe5c9fbdb0" providerId="ADAL" clId="{CAAB02A4-AD61-4EE5-8994-102061F00DA5}" dt="2025-04-19T04:01:57.702" v="1213" actId="1076"/>
          <ac:spMkLst>
            <pc:docMk/>
            <pc:sldMk cId="4244595061" sldId="2147469133"/>
            <ac:spMk id="20" creationId="{93C4A2BF-3879-F195-4BAD-7189B6EE7A4C}"/>
          </ac:spMkLst>
        </pc:spChg>
        <pc:spChg chg="add mod">
          <ac:chgData name="Anton, Chris" userId="57020f1a-4fb0-436a-929c-5cbe5c9fbdb0" providerId="ADAL" clId="{CAAB02A4-AD61-4EE5-8994-102061F00DA5}" dt="2025-04-19T04:02:41.039" v="1245" actId="1076"/>
          <ac:spMkLst>
            <pc:docMk/>
            <pc:sldMk cId="4244595061" sldId="2147469133"/>
            <ac:spMk id="22" creationId="{36EB3FA3-8CD7-3F9F-F61E-7DB303984E23}"/>
          </ac:spMkLst>
        </pc:spChg>
        <pc:spChg chg="add mod">
          <ac:chgData name="Anton, Chris" userId="57020f1a-4fb0-436a-929c-5cbe5c9fbdb0" providerId="ADAL" clId="{CAAB02A4-AD61-4EE5-8994-102061F00DA5}" dt="2025-04-19T04:00:58.489" v="1112" actId="20577"/>
          <ac:spMkLst>
            <pc:docMk/>
            <pc:sldMk cId="4244595061" sldId="2147469133"/>
            <ac:spMk id="24" creationId="{E834CCD2-1802-4C42-602C-59C1C27C3001}"/>
          </ac:spMkLst>
        </pc:spChg>
        <pc:spChg chg="add mod">
          <ac:chgData name="Anton, Chris" userId="57020f1a-4fb0-436a-929c-5cbe5c9fbdb0" providerId="ADAL" clId="{CAAB02A4-AD61-4EE5-8994-102061F00DA5}" dt="2025-04-19T03:59:40.052" v="992" actId="1076"/>
          <ac:spMkLst>
            <pc:docMk/>
            <pc:sldMk cId="4244595061" sldId="2147469133"/>
            <ac:spMk id="27" creationId="{A447799C-BCAC-1B4E-8034-F08E3DE24966}"/>
          </ac:spMkLst>
        </pc:spChg>
        <pc:picChg chg="del">
          <ac:chgData name="Anton, Chris" userId="57020f1a-4fb0-436a-929c-5cbe5c9fbdb0" providerId="ADAL" clId="{CAAB02A4-AD61-4EE5-8994-102061F00DA5}" dt="2025-04-19T03:44:17.704" v="939" actId="478"/>
          <ac:picMkLst>
            <pc:docMk/>
            <pc:sldMk cId="4244595061" sldId="2147469133"/>
            <ac:picMk id="3" creationId="{A01D6EDE-8922-4E08-8CAC-CDBA5650632D}"/>
          </ac:picMkLst>
        </pc:picChg>
        <pc:picChg chg="add mod modCrop">
          <ac:chgData name="Anton, Chris" userId="57020f1a-4fb0-436a-929c-5cbe5c9fbdb0" providerId="ADAL" clId="{CAAB02A4-AD61-4EE5-8994-102061F00DA5}" dt="2025-04-19T03:58:38.523" v="947" actId="1076"/>
          <ac:picMkLst>
            <pc:docMk/>
            <pc:sldMk cId="4244595061" sldId="2147469133"/>
            <ac:picMk id="4" creationId="{AA2DF528-0D42-1E9C-E70C-92FB30C70B95}"/>
          </ac:picMkLst>
        </pc:picChg>
        <pc:picChg chg="del">
          <ac:chgData name="Anton, Chris" userId="57020f1a-4fb0-436a-929c-5cbe5c9fbdb0" providerId="ADAL" clId="{CAAB02A4-AD61-4EE5-8994-102061F00DA5}" dt="2025-04-19T03:44:12.896" v="934" actId="478"/>
          <ac:picMkLst>
            <pc:docMk/>
            <pc:sldMk cId="4244595061" sldId="2147469133"/>
            <ac:picMk id="7" creationId="{6CFEB1BC-1CF1-8C08-2563-6F7B621E6435}"/>
          </ac:picMkLst>
        </pc:picChg>
        <pc:picChg chg="del">
          <ac:chgData name="Anton, Chris" userId="57020f1a-4fb0-436a-929c-5cbe5c9fbdb0" providerId="ADAL" clId="{CAAB02A4-AD61-4EE5-8994-102061F00DA5}" dt="2025-04-19T03:44:15.641" v="937" actId="478"/>
          <ac:picMkLst>
            <pc:docMk/>
            <pc:sldMk cId="4244595061" sldId="2147469133"/>
            <ac:picMk id="10" creationId="{66436667-F9D7-D8CD-DE92-E6D55AA38F98}"/>
          </ac:picMkLst>
        </pc:picChg>
        <pc:picChg chg="del">
          <ac:chgData name="Anton, Chris" userId="57020f1a-4fb0-436a-929c-5cbe5c9fbdb0" providerId="ADAL" clId="{CAAB02A4-AD61-4EE5-8994-102061F00DA5}" dt="2025-04-19T03:44:13.688" v="935" actId="478"/>
          <ac:picMkLst>
            <pc:docMk/>
            <pc:sldMk cId="4244595061" sldId="2147469133"/>
            <ac:picMk id="12" creationId="{AAD1C895-8908-A939-F5F4-C998BABE2043}"/>
          </ac:picMkLst>
        </pc:picChg>
        <pc:cxnChg chg="mod">
          <ac:chgData name="Anton, Chris" userId="57020f1a-4fb0-436a-929c-5cbe5c9fbdb0" providerId="ADAL" clId="{CAAB02A4-AD61-4EE5-8994-102061F00DA5}" dt="2025-04-19T04:01:12.036" v="1131" actId="20577"/>
          <ac:cxnSpMkLst>
            <pc:docMk/>
            <pc:sldMk cId="4244595061" sldId="2147469133"/>
            <ac:cxnSpMk id="8" creationId="{69CC6EE6-54AD-73AD-E330-A3F7FC48F3AB}"/>
          </ac:cxnSpMkLst>
        </pc:cxnChg>
        <pc:cxnChg chg="mod">
          <ac:chgData name="Anton, Chris" userId="57020f1a-4fb0-436a-929c-5cbe5c9fbdb0" providerId="ADAL" clId="{CAAB02A4-AD61-4EE5-8994-102061F00DA5}" dt="2025-04-19T04:02:30.193" v="1242" actId="14100"/>
          <ac:cxnSpMkLst>
            <pc:docMk/>
            <pc:sldMk cId="4244595061" sldId="2147469133"/>
            <ac:cxnSpMk id="11" creationId="{70A36842-5303-3836-BFBB-D3A78D95FE09}"/>
          </ac:cxnSpMkLst>
        </pc:cxnChg>
        <pc:cxnChg chg="mod">
          <ac:chgData name="Anton, Chris" userId="57020f1a-4fb0-436a-929c-5cbe5c9fbdb0" providerId="ADAL" clId="{CAAB02A4-AD61-4EE5-8994-102061F00DA5}" dt="2025-04-19T04:00:09.421" v="1035" actId="14100"/>
          <ac:cxnSpMkLst>
            <pc:docMk/>
            <pc:sldMk cId="4244595061" sldId="2147469133"/>
            <ac:cxnSpMk id="17" creationId="{EC5BFC0A-3825-439B-D0FC-0DAD57961C26}"/>
          </ac:cxnSpMkLst>
        </pc:cxnChg>
        <pc:cxnChg chg="add mod">
          <ac:chgData name="Anton, Chris" userId="57020f1a-4fb0-436a-929c-5cbe5c9fbdb0" providerId="ADAL" clId="{CAAB02A4-AD61-4EE5-8994-102061F00DA5}" dt="2025-04-19T04:00:36.464" v="1083" actId="1076"/>
          <ac:cxnSpMkLst>
            <pc:docMk/>
            <pc:sldMk cId="4244595061" sldId="2147469133"/>
            <ac:cxnSpMk id="19" creationId="{31BE01AB-9BA6-17C6-94D1-2DCE09A9608E}"/>
          </ac:cxnSpMkLst>
        </pc:cxnChg>
        <pc:cxnChg chg="mod">
          <ac:chgData name="Anton, Chris" userId="57020f1a-4fb0-436a-929c-5cbe5c9fbdb0" providerId="ADAL" clId="{CAAB02A4-AD61-4EE5-8994-102061F00DA5}" dt="2025-04-19T04:01:57.702" v="1213" actId="1076"/>
          <ac:cxnSpMkLst>
            <pc:docMk/>
            <pc:sldMk cId="4244595061" sldId="2147469133"/>
            <ac:cxnSpMk id="21" creationId="{D56E4EDE-3ADF-1E39-DBE6-02F03C8D54DB}"/>
          </ac:cxnSpMkLst>
        </pc:cxnChg>
        <pc:cxnChg chg="mod">
          <ac:chgData name="Anton, Chris" userId="57020f1a-4fb0-436a-929c-5cbe5c9fbdb0" providerId="ADAL" clId="{CAAB02A4-AD61-4EE5-8994-102061F00DA5}" dt="2025-04-19T04:02:44.413" v="1246" actId="14100"/>
          <ac:cxnSpMkLst>
            <pc:docMk/>
            <pc:sldMk cId="4244595061" sldId="2147469133"/>
            <ac:cxnSpMk id="23" creationId="{3A716885-D42B-2EAA-4CD1-263904A52041}"/>
          </ac:cxnSpMkLst>
        </pc:cxnChg>
        <pc:cxnChg chg="add mod">
          <ac:chgData name="Anton, Chris" userId="57020f1a-4fb0-436a-929c-5cbe5c9fbdb0" providerId="ADAL" clId="{CAAB02A4-AD61-4EE5-8994-102061F00DA5}" dt="2025-04-19T04:00:58.036" v="1107" actId="20577"/>
          <ac:cxnSpMkLst>
            <pc:docMk/>
            <pc:sldMk cId="4244595061" sldId="2147469133"/>
            <ac:cxnSpMk id="25" creationId="{2825D5EE-D2AF-35EC-68A6-C741B69E7FE3}"/>
          </ac:cxnSpMkLst>
        </pc:cxnChg>
        <pc:cxnChg chg="mod">
          <ac:chgData name="Anton, Chris" userId="57020f1a-4fb0-436a-929c-5cbe5c9fbdb0" providerId="ADAL" clId="{CAAB02A4-AD61-4EE5-8994-102061F00DA5}" dt="2025-04-19T03:59:42.910" v="993" actId="14100"/>
          <ac:cxnSpMkLst>
            <pc:docMk/>
            <pc:sldMk cId="4244595061" sldId="2147469133"/>
            <ac:cxnSpMk id="26" creationId="{F4052281-05A5-35B7-0209-7883D212B781}"/>
          </ac:cxnSpMkLst>
        </pc:cxnChg>
        <pc:cxnChg chg="add mod">
          <ac:chgData name="Anton, Chris" userId="57020f1a-4fb0-436a-929c-5cbe5c9fbdb0" providerId="ADAL" clId="{CAAB02A4-AD61-4EE5-8994-102061F00DA5}" dt="2025-04-19T03:59:51.586" v="996" actId="14100"/>
          <ac:cxnSpMkLst>
            <pc:docMk/>
            <pc:sldMk cId="4244595061" sldId="2147469133"/>
            <ac:cxnSpMk id="29" creationId="{02962E3E-1106-BC2F-802F-53403710CC2F}"/>
          </ac:cxnSpMkLst>
        </pc:cxnChg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2086250751" sldId="2147469134"/>
        </pc:sldMkLst>
      </pc:sldChg>
      <pc:sldChg chg="addSp delSp modSp add mod">
        <pc:chgData name="Anton, Chris" userId="57020f1a-4fb0-436a-929c-5cbe5c9fbdb0" providerId="ADAL" clId="{CAAB02A4-AD61-4EE5-8994-102061F00DA5}" dt="2025-04-19T18:59:04.530" v="1350" actId="1076"/>
        <pc:sldMkLst>
          <pc:docMk/>
          <pc:sldMk cId="3671995413" sldId="2147469134"/>
        </pc:sldMkLst>
        <pc:spChg chg="mod">
          <ac:chgData name="Anton, Chris" userId="57020f1a-4fb0-436a-929c-5cbe5c9fbdb0" providerId="ADAL" clId="{CAAB02A4-AD61-4EE5-8994-102061F00DA5}" dt="2025-04-19T18:56:18.705" v="1267" actId="20577"/>
          <ac:spMkLst>
            <pc:docMk/>
            <pc:sldMk cId="3671995413" sldId="2147469134"/>
            <ac:spMk id="5" creationId="{CBEEA73D-0A33-A4A8-E2EE-A9CEC395F7B3}"/>
          </ac:spMkLst>
        </pc:spChg>
        <pc:spChg chg="add mod">
          <ac:chgData name="Anton, Chris" userId="57020f1a-4fb0-436a-929c-5cbe5c9fbdb0" providerId="ADAL" clId="{CAAB02A4-AD61-4EE5-8994-102061F00DA5}" dt="2025-04-19T18:58:40.225" v="1314" actId="1076"/>
          <ac:spMkLst>
            <pc:docMk/>
            <pc:sldMk cId="3671995413" sldId="2147469134"/>
            <ac:spMk id="7" creationId="{7F315446-F896-218F-042C-6F44090729C7}"/>
          </ac:spMkLst>
        </pc:spChg>
        <pc:spChg chg="add mod">
          <ac:chgData name="Anton, Chris" userId="57020f1a-4fb0-436a-929c-5cbe5c9fbdb0" providerId="ADAL" clId="{CAAB02A4-AD61-4EE5-8994-102061F00DA5}" dt="2025-04-19T18:59:04.530" v="1350" actId="1076"/>
          <ac:spMkLst>
            <pc:docMk/>
            <pc:sldMk cId="3671995413" sldId="2147469134"/>
            <ac:spMk id="9" creationId="{2E52917A-8234-765A-8A8D-8865C2745328}"/>
          </ac:spMkLst>
        </pc:spChg>
        <pc:picChg chg="add mod modCrop">
          <ac:chgData name="Anton, Chris" userId="57020f1a-4fb0-436a-929c-5cbe5c9fbdb0" providerId="ADAL" clId="{CAAB02A4-AD61-4EE5-8994-102061F00DA5}" dt="2025-04-19T18:57:04.291" v="1279" actId="1076"/>
          <ac:picMkLst>
            <pc:docMk/>
            <pc:sldMk cId="3671995413" sldId="2147469134"/>
            <ac:picMk id="3" creationId="{D1989143-B83F-407A-A461-498CB635DCC2}"/>
          </ac:picMkLst>
        </pc:picChg>
        <pc:picChg chg="del">
          <ac:chgData name="Anton, Chris" userId="57020f1a-4fb0-436a-929c-5cbe5c9fbdb0" providerId="ADAL" clId="{CAAB02A4-AD61-4EE5-8994-102061F00DA5}" dt="2025-04-19T18:56:21.457" v="1268" actId="478"/>
          <ac:picMkLst>
            <pc:docMk/>
            <pc:sldMk cId="3671995413" sldId="2147469134"/>
            <ac:picMk id="4" creationId="{1FEB8EC1-F0BF-5884-DC19-5BABA64C034E}"/>
          </ac:picMkLst>
        </pc:picChg>
        <pc:picChg chg="add mod">
          <ac:chgData name="Anton, Chris" userId="57020f1a-4fb0-436a-929c-5cbe5c9fbdb0" providerId="ADAL" clId="{CAAB02A4-AD61-4EE5-8994-102061F00DA5}" dt="2025-04-19T18:58:17.785" v="1281" actId="1076"/>
          <ac:picMkLst>
            <pc:docMk/>
            <pc:sldMk cId="3671995413" sldId="2147469134"/>
            <ac:picMk id="6" creationId="{98EC3D33-CF9A-5F9B-6A35-7DAC84F078E4}"/>
          </ac:picMkLst>
        </pc:picChg>
        <pc:picChg chg="del">
          <ac:chgData name="Anton, Chris" userId="57020f1a-4fb0-436a-929c-5cbe5c9fbdb0" providerId="ADAL" clId="{CAAB02A4-AD61-4EE5-8994-102061F00DA5}" dt="2025-04-19T18:56:24.101" v="1269" actId="478"/>
          <ac:picMkLst>
            <pc:docMk/>
            <pc:sldMk cId="3671995413" sldId="2147469134"/>
            <ac:picMk id="8" creationId="{5225FA1E-1F82-CCAD-9844-93FFC811FFD3}"/>
          </ac:picMkLst>
        </pc:picChg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2660462386" sldId="2147469135"/>
        </pc:sldMkLst>
      </pc:sldChg>
      <pc:sldChg chg="add del">
        <pc:chgData name="Anton, Chris" userId="57020f1a-4fb0-436a-929c-5cbe5c9fbdb0" providerId="ADAL" clId="{CAAB02A4-AD61-4EE5-8994-102061F00DA5}" dt="2025-04-19T18:56:09.169" v="1249" actId="47"/>
        <pc:sldMkLst>
          <pc:docMk/>
          <pc:sldMk cId="3787881380" sldId="2147469135"/>
        </pc:sldMkLst>
      </pc:sldChg>
      <pc:sldChg chg="addSp delSp modSp add mod">
        <pc:chgData name="Anton, Chris" userId="57020f1a-4fb0-436a-929c-5cbe5c9fbdb0" providerId="ADAL" clId="{CAAB02A4-AD61-4EE5-8994-102061F00DA5}" dt="2025-04-19T19:06:40.280" v="1407" actId="14100"/>
        <pc:sldMkLst>
          <pc:docMk/>
          <pc:sldMk cId="4223559936" sldId="2147469135"/>
        </pc:sldMkLst>
        <pc:spChg chg="mod">
          <ac:chgData name="Anton, Chris" userId="57020f1a-4fb0-436a-929c-5cbe5c9fbdb0" providerId="ADAL" clId="{CAAB02A4-AD61-4EE5-8994-102061F00DA5}" dt="2025-04-19T19:05:41.690" v="1397" actId="20577"/>
          <ac:spMkLst>
            <pc:docMk/>
            <pc:sldMk cId="4223559936" sldId="2147469135"/>
            <ac:spMk id="5" creationId="{000D18E4-2AF1-506E-0823-FC0154E73612}"/>
          </ac:spMkLst>
        </pc:spChg>
        <pc:spChg chg="del">
          <ac:chgData name="Anton, Chris" userId="57020f1a-4fb0-436a-929c-5cbe5c9fbdb0" providerId="ADAL" clId="{CAAB02A4-AD61-4EE5-8994-102061F00DA5}" dt="2025-04-19T19:05:55.128" v="1398" actId="478"/>
          <ac:spMkLst>
            <pc:docMk/>
            <pc:sldMk cId="4223559936" sldId="2147469135"/>
            <ac:spMk id="7" creationId="{999DE794-4241-94B4-3D1C-734B7D7EAE59}"/>
          </ac:spMkLst>
        </pc:spChg>
        <pc:spChg chg="del mod">
          <ac:chgData name="Anton, Chris" userId="57020f1a-4fb0-436a-929c-5cbe5c9fbdb0" providerId="ADAL" clId="{CAAB02A4-AD61-4EE5-8994-102061F00DA5}" dt="2025-04-19T19:05:56.838" v="1400" actId="478"/>
          <ac:spMkLst>
            <pc:docMk/>
            <pc:sldMk cId="4223559936" sldId="2147469135"/>
            <ac:spMk id="9" creationId="{9117804B-B548-61FF-744E-4B7AB90996FC}"/>
          </ac:spMkLst>
        </pc:spChg>
        <pc:picChg chg="del">
          <ac:chgData name="Anton, Chris" userId="57020f1a-4fb0-436a-929c-5cbe5c9fbdb0" providerId="ADAL" clId="{CAAB02A4-AD61-4EE5-8994-102061F00DA5}" dt="2025-04-19T19:04:15.225" v="1359" actId="478"/>
          <ac:picMkLst>
            <pc:docMk/>
            <pc:sldMk cId="4223559936" sldId="2147469135"/>
            <ac:picMk id="3" creationId="{7DDDB093-F824-0344-3287-17C0FD446C4D}"/>
          </ac:picMkLst>
        </pc:picChg>
        <pc:picChg chg="add mod modCrop">
          <ac:chgData name="Anton, Chris" userId="57020f1a-4fb0-436a-929c-5cbe5c9fbdb0" providerId="ADAL" clId="{CAAB02A4-AD61-4EE5-8994-102061F00DA5}" dt="2025-04-19T19:04:43.283" v="1366" actId="1076"/>
          <ac:picMkLst>
            <pc:docMk/>
            <pc:sldMk cId="4223559936" sldId="2147469135"/>
            <ac:picMk id="4" creationId="{1B04777E-B783-96DD-9C72-02AE03C3FF9E}"/>
          </ac:picMkLst>
        </pc:picChg>
        <pc:picChg chg="del">
          <ac:chgData name="Anton, Chris" userId="57020f1a-4fb0-436a-929c-5cbe5c9fbdb0" providerId="ADAL" clId="{CAAB02A4-AD61-4EE5-8994-102061F00DA5}" dt="2025-04-19T19:04:46.032" v="1367" actId="478"/>
          <ac:picMkLst>
            <pc:docMk/>
            <pc:sldMk cId="4223559936" sldId="2147469135"/>
            <ac:picMk id="6" creationId="{BA5BEBBC-1D50-8959-D9CF-6E0778B77FDD}"/>
          </ac:picMkLst>
        </pc:picChg>
        <pc:picChg chg="add mod">
          <ac:chgData name="Anton, Chris" userId="57020f1a-4fb0-436a-929c-5cbe5c9fbdb0" providerId="ADAL" clId="{CAAB02A4-AD61-4EE5-8994-102061F00DA5}" dt="2025-04-19T19:05:18.237" v="1370" actId="1076"/>
          <ac:picMkLst>
            <pc:docMk/>
            <pc:sldMk cId="4223559936" sldId="2147469135"/>
            <ac:picMk id="8" creationId="{C92956DD-DF23-CFB7-F555-360D005A8813}"/>
          </ac:picMkLst>
        </pc:picChg>
        <pc:cxnChg chg="add mod">
          <ac:chgData name="Anton, Chris" userId="57020f1a-4fb0-436a-929c-5cbe5c9fbdb0" providerId="ADAL" clId="{CAAB02A4-AD61-4EE5-8994-102061F00DA5}" dt="2025-04-19T19:06:40.280" v="1407" actId="14100"/>
          <ac:cxnSpMkLst>
            <pc:docMk/>
            <pc:sldMk cId="4223559936" sldId="2147469135"/>
            <ac:cxnSpMk id="11" creationId="{3F494C75-0FAE-72D0-92A5-9933A8C7B254}"/>
          </ac:cxnSpMkLst>
        </pc:cxnChg>
      </pc:sldChg>
      <pc:sldChg chg="addSp delSp modSp add mod">
        <pc:chgData name="Anton, Chris" userId="57020f1a-4fb0-436a-929c-5cbe5c9fbdb0" providerId="ADAL" clId="{CAAB02A4-AD61-4EE5-8994-102061F00DA5}" dt="2025-04-19T19:22:22.871" v="1426" actId="14100"/>
        <pc:sldMkLst>
          <pc:docMk/>
          <pc:sldMk cId="94819798" sldId="2147469136"/>
        </pc:sldMkLst>
        <pc:spChg chg="mod">
          <ac:chgData name="Anton, Chris" userId="57020f1a-4fb0-436a-929c-5cbe5c9fbdb0" providerId="ADAL" clId="{CAAB02A4-AD61-4EE5-8994-102061F00DA5}" dt="2025-04-19T19:11:24.349" v="1409" actId="20577"/>
          <ac:spMkLst>
            <pc:docMk/>
            <pc:sldMk cId="94819798" sldId="2147469136"/>
            <ac:spMk id="5" creationId="{E6E2FF86-D8E2-12F6-547C-FF6F941B013F}"/>
          </ac:spMkLst>
        </pc:spChg>
        <pc:picChg chg="del">
          <ac:chgData name="Anton, Chris" userId="57020f1a-4fb0-436a-929c-5cbe5c9fbdb0" providerId="ADAL" clId="{CAAB02A4-AD61-4EE5-8994-102061F00DA5}" dt="2025-04-19T19:11:26.062" v="1410" actId="478"/>
          <ac:picMkLst>
            <pc:docMk/>
            <pc:sldMk cId="94819798" sldId="2147469136"/>
            <ac:picMk id="4" creationId="{F968B927-F820-0254-DCA7-C483E90EE149}"/>
          </ac:picMkLst>
        </pc:picChg>
        <pc:picChg chg="add mod modCrop">
          <ac:chgData name="Anton, Chris" userId="57020f1a-4fb0-436a-929c-5cbe5c9fbdb0" providerId="ADAL" clId="{CAAB02A4-AD61-4EE5-8994-102061F00DA5}" dt="2025-04-19T19:11:59.203" v="1418" actId="14100"/>
          <ac:picMkLst>
            <pc:docMk/>
            <pc:sldMk cId="94819798" sldId="2147469136"/>
            <ac:picMk id="7" creationId="{2084FEB0-00AB-CCDE-C99B-6242B776EF79}"/>
          </ac:picMkLst>
        </pc:picChg>
        <pc:picChg chg="del">
          <ac:chgData name="Anton, Chris" userId="57020f1a-4fb0-436a-929c-5cbe5c9fbdb0" providerId="ADAL" clId="{CAAB02A4-AD61-4EE5-8994-102061F00DA5}" dt="2025-04-19T19:11:27.453" v="1411" actId="478"/>
          <ac:picMkLst>
            <pc:docMk/>
            <pc:sldMk cId="94819798" sldId="2147469136"/>
            <ac:picMk id="8" creationId="{110F8CA4-2AED-D4D2-EF3D-7E1A1891A894}"/>
          </ac:picMkLst>
        </pc:picChg>
        <pc:picChg chg="add mod modCrop">
          <ac:chgData name="Anton, Chris" userId="57020f1a-4fb0-436a-929c-5cbe5c9fbdb0" providerId="ADAL" clId="{CAAB02A4-AD61-4EE5-8994-102061F00DA5}" dt="2025-04-19T19:21:58.873" v="1423" actId="1076"/>
          <ac:picMkLst>
            <pc:docMk/>
            <pc:sldMk cId="94819798" sldId="2147469136"/>
            <ac:picMk id="10" creationId="{70B6DCE8-4E12-60ED-0136-424744B4A7BD}"/>
          </ac:picMkLst>
        </pc:picChg>
        <pc:cxnChg chg="add del">
          <ac:chgData name="Anton, Chris" userId="57020f1a-4fb0-436a-929c-5cbe5c9fbdb0" providerId="ADAL" clId="{CAAB02A4-AD61-4EE5-8994-102061F00DA5}" dt="2025-04-19T19:06:18.793" v="1403" actId="11529"/>
          <ac:cxnSpMkLst>
            <pc:docMk/>
            <pc:sldMk cId="94819798" sldId="2147469136"/>
            <ac:cxnSpMk id="3" creationId="{A5F6259D-9090-273F-F80C-602149569818}"/>
          </ac:cxnSpMkLst>
        </pc:cxnChg>
        <pc:cxnChg chg="add mod">
          <ac:chgData name="Anton, Chris" userId="57020f1a-4fb0-436a-929c-5cbe5c9fbdb0" providerId="ADAL" clId="{CAAB02A4-AD61-4EE5-8994-102061F00DA5}" dt="2025-04-19T19:22:22.871" v="1426" actId="14100"/>
          <ac:cxnSpMkLst>
            <pc:docMk/>
            <pc:sldMk cId="94819798" sldId="2147469136"/>
            <ac:cxnSpMk id="11" creationId="{2D5D535F-27BB-CE45-DE0F-89AAA191D139}"/>
          </ac:cxnSpMkLst>
        </pc:cxnChg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3083252052" sldId="2147469136"/>
        </pc:sldMkLst>
      </pc:sldChg>
      <pc:sldChg chg="addSp delSp modSp add mod">
        <pc:chgData name="Anton, Chris" userId="57020f1a-4fb0-436a-929c-5cbe5c9fbdb0" providerId="ADAL" clId="{CAAB02A4-AD61-4EE5-8994-102061F00DA5}" dt="2025-04-19T19:28:15.384" v="1465" actId="14100"/>
        <pc:sldMkLst>
          <pc:docMk/>
          <pc:sldMk cId="2181334685" sldId="2147469137"/>
        </pc:sldMkLst>
        <pc:spChg chg="mod">
          <ac:chgData name="Anton, Chris" userId="57020f1a-4fb0-436a-929c-5cbe5c9fbdb0" providerId="ADAL" clId="{CAAB02A4-AD61-4EE5-8994-102061F00DA5}" dt="2025-04-19T19:24:39.117" v="1449" actId="20577"/>
          <ac:spMkLst>
            <pc:docMk/>
            <pc:sldMk cId="2181334685" sldId="2147469137"/>
            <ac:spMk id="5" creationId="{00A65C33-B140-9FD0-BAFE-05E3228FB8CE}"/>
          </ac:spMkLst>
        </pc:spChg>
        <pc:picChg chg="add mod modCrop">
          <ac:chgData name="Anton, Chris" userId="57020f1a-4fb0-436a-929c-5cbe5c9fbdb0" providerId="ADAL" clId="{CAAB02A4-AD61-4EE5-8994-102061F00DA5}" dt="2025-04-19T19:25:14.469" v="1455" actId="14100"/>
          <ac:picMkLst>
            <pc:docMk/>
            <pc:sldMk cId="2181334685" sldId="2147469137"/>
            <ac:picMk id="3" creationId="{2AA6B1D2-EAB7-E7EF-70DB-E3D551BFF8CC}"/>
          </ac:picMkLst>
        </pc:picChg>
        <pc:picChg chg="add mod modCrop">
          <ac:chgData name="Anton, Chris" userId="57020f1a-4fb0-436a-929c-5cbe5c9fbdb0" providerId="ADAL" clId="{CAAB02A4-AD61-4EE5-8994-102061F00DA5}" dt="2025-04-19T19:28:03.823" v="1461" actId="1076"/>
          <ac:picMkLst>
            <pc:docMk/>
            <pc:sldMk cId="2181334685" sldId="2147469137"/>
            <ac:picMk id="6" creationId="{0189BE3E-B590-A067-6B78-3A66D777946A}"/>
          </ac:picMkLst>
        </pc:picChg>
        <pc:picChg chg="del">
          <ac:chgData name="Anton, Chris" userId="57020f1a-4fb0-436a-929c-5cbe5c9fbdb0" providerId="ADAL" clId="{CAAB02A4-AD61-4EE5-8994-102061F00DA5}" dt="2025-04-19T19:24:41.371" v="1450" actId="478"/>
          <ac:picMkLst>
            <pc:docMk/>
            <pc:sldMk cId="2181334685" sldId="2147469137"/>
            <ac:picMk id="7" creationId="{5CD7E5B5-DE6B-69E1-6CFB-4FF2DF303680}"/>
          </ac:picMkLst>
        </pc:picChg>
        <pc:picChg chg="del">
          <ac:chgData name="Anton, Chris" userId="57020f1a-4fb0-436a-929c-5cbe5c9fbdb0" providerId="ADAL" clId="{CAAB02A4-AD61-4EE5-8994-102061F00DA5}" dt="2025-04-19T19:25:17.291" v="1456" actId="478"/>
          <ac:picMkLst>
            <pc:docMk/>
            <pc:sldMk cId="2181334685" sldId="2147469137"/>
            <ac:picMk id="10" creationId="{A00EF89A-43F9-730D-D4A1-5E68899AFF3B}"/>
          </ac:picMkLst>
        </pc:picChg>
        <pc:cxnChg chg="mod ord">
          <ac:chgData name="Anton, Chris" userId="57020f1a-4fb0-436a-929c-5cbe5c9fbdb0" providerId="ADAL" clId="{CAAB02A4-AD61-4EE5-8994-102061F00DA5}" dt="2025-04-19T19:28:15.384" v="1465" actId="14100"/>
          <ac:cxnSpMkLst>
            <pc:docMk/>
            <pc:sldMk cId="2181334685" sldId="2147469137"/>
            <ac:cxnSpMk id="11" creationId="{47DCC407-1D8E-9BBA-DFE4-C868FDC69F02}"/>
          </ac:cxnSpMkLst>
        </pc:cxnChg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2853830664" sldId="2147469137"/>
        </pc:sldMkLst>
      </pc:sldChg>
      <pc:sldChg chg="addSp delSp modSp add mod">
        <pc:chgData name="Anton, Chris" userId="57020f1a-4fb0-436a-929c-5cbe5c9fbdb0" providerId="ADAL" clId="{CAAB02A4-AD61-4EE5-8994-102061F00DA5}" dt="2025-04-19T19:32:37.355" v="1509" actId="14100"/>
        <pc:sldMkLst>
          <pc:docMk/>
          <pc:sldMk cId="1039954575" sldId="2147469138"/>
        </pc:sldMkLst>
        <pc:spChg chg="mod">
          <ac:chgData name="Anton, Chris" userId="57020f1a-4fb0-436a-929c-5cbe5c9fbdb0" providerId="ADAL" clId="{CAAB02A4-AD61-4EE5-8994-102061F00DA5}" dt="2025-04-19T19:32:30.394" v="1508" actId="20577"/>
          <ac:spMkLst>
            <pc:docMk/>
            <pc:sldMk cId="1039954575" sldId="2147469138"/>
            <ac:spMk id="5" creationId="{868DE842-D0A3-1322-7066-1FA10176DD17}"/>
          </ac:spMkLst>
        </pc:spChg>
        <pc:picChg chg="add mod modCrop">
          <ac:chgData name="Anton, Chris" userId="57020f1a-4fb0-436a-929c-5cbe5c9fbdb0" providerId="ADAL" clId="{CAAB02A4-AD61-4EE5-8994-102061F00DA5}" dt="2025-04-19T19:30:21.509" v="1475" actId="14100"/>
          <ac:picMkLst>
            <pc:docMk/>
            <pc:sldMk cId="1039954575" sldId="2147469138"/>
            <ac:picMk id="3" creationId="{0D1AA6FC-B682-DDF4-6E33-2956ED5CE41F}"/>
          </ac:picMkLst>
        </pc:picChg>
        <pc:picChg chg="add mod modCrop">
          <ac:chgData name="Anton, Chris" userId="57020f1a-4fb0-436a-929c-5cbe5c9fbdb0" providerId="ADAL" clId="{CAAB02A4-AD61-4EE5-8994-102061F00DA5}" dt="2025-04-19T19:31:24.801" v="1488" actId="1076"/>
          <ac:picMkLst>
            <pc:docMk/>
            <pc:sldMk cId="1039954575" sldId="2147469138"/>
            <ac:picMk id="6" creationId="{3006510A-DB3A-DAE2-7EE3-150DF73D9BBB}"/>
          </ac:picMkLst>
        </pc:picChg>
        <pc:picChg chg="del">
          <ac:chgData name="Anton, Chris" userId="57020f1a-4fb0-436a-929c-5cbe5c9fbdb0" providerId="ADAL" clId="{CAAB02A4-AD61-4EE5-8994-102061F00DA5}" dt="2025-04-19T19:29:50.155" v="1468" actId="478"/>
          <ac:picMkLst>
            <pc:docMk/>
            <pc:sldMk cId="1039954575" sldId="2147469138"/>
            <ac:picMk id="7" creationId="{60A2BA02-FACB-B492-90EF-2525677B7CDB}"/>
          </ac:picMkLst>
        </pc:picChg>
        <pc:picChg chg="del">
          <ac:chgData name="Anton, Chris" userId="57020f1a-4fb0-436a-929c-5cbe5c9fbdb0" providerId="ADAL" clId="{CAAB02A4-AD61-4EE5-8994-102061F00DA5}" dt="2025-04-19T19:29:49.510" v="1467" actId="478"/>
          <ac:picMkLst>
            <pc:docMk/>
            <pc:sldMk cId="1039954575" sldId="2147469138"/>
            <ac:picMk id="10" creationId="{B24DE85E-5029-AC87-7512-B40038D0C549}"/>
          </ac:picMkLst>
        </pc:picChg>
        <pc:cxnChg chg="mod ord">
          <ac:chgData name="Anton, Chris" userId="57020f1a-4fb0-436a-929c-5cbe5c9fbdb0" providerId="ADAL" clId="{CAAB02A4-AD61-4EE5-8994-102061F00DA5}" dt="2025-04-19T19:32:37.355" v="1509" actId="14100"/>
          <ac:cxnSpMkLst>
            <pc:docMk/>
            <pc:sldMk cId="1039954575" sldId="2147469138"/>
            <ac:cxnSpMk id="11" creationId="{1B290F20-2F7F-146D-C1DC-BA9B87ED3194}"/>
          </ac:cxnSpMkLst>
        </pc:cxnChg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278469232" sldId="2147469139"/>
        </pc:sldMkLst>
      </pc:sldChg>
      <pc:sldChg chg="addSp delSp modSp add mod">
        <pc:chgData name="Anton, Chris" userId="57020f1a-4fb0-436a-929c-5cbe5c9fbdb0" providerId="ADAL" clId="{CAAB02A4-AD61-4EE5-8994-102061F00DA5}" dt="2025-04-19T19:36:34.955" v="1553" actId="1076"/>
        <pc:sldMkLst>
          <pc:docMk/>
          <pc:sldMk cId="3337756675" sldId="2147469139"/>
        </pc:sldMkLst>
        <pc:spChg chg="mod">
          <ac:chgData name="Anton, Chris" userId="57020f1a-4fb0-436a-929c-5cbe5c9fbdb0" providerId="ADAL" clId="{CAAB02A4-AD61-4EE5-8994-102061F00DA5}" dt="2025-04-19T19:32:50.098" v="1527" actId="20577"/>
          <ac:spMkLst>
            <pc:docMk/>
            <pc:sldMk cId="3337756675" sldId="2147469139"/>
            <ac:spMk id="5" creationId="{71CE9486-66DC-E38A-FF91-6E67FD5D53CD}"/>
          </ac:spMkLst>
        </pc:spChg>
        <pc:picChg chg="del">
          <ac:chgData name="Anton, Chris" userId="57020f1a-4fb0-436a-929c-5cbe5c9fbdb0" providerId="ADAL" clId="{CAAB02A4-AD61-4EE5-8994-102061F00DA5}" dt="2025-04-19T19:34:24.955" v="1528" actId="478"/>
          <ac:picMkLst>
            <pc:docMk/>
            <pc:sldMk cId="3337756675" sldId="2147469139"/>
            <ac:picMk id="3" creationId="{399EC781-9186-A179-2B0B-9F87A50BD719}"/>
          </ac:picMkLst>
        </pc:picChg>
        <pc:picChg chg="add mod modCrop">
          <ac:chgData name="Anton, Chris" userId="57020f1a-4fb0-436a-929c-5cbe5c9fbdb0" providerId="ADAL" clId="{CAAB02A4-AD61-4EE5-8994-102061F00DA5}" dt="2025-04-19T19:34:59.659" v="1534" actId="14100"/>
          <ac:picMkLst>
            <pc:docMk/>
            <pc:sldMk cId="3337756675" sldId="2147469139"/>
            <ac:picMk id="4" creationId="{B454F811-B85A-6D0F-7D6E-370E46F37E5D}"/>
          </ac:picMkLst>
        </pc:picChg>
        <pc:picChg chg="del">
          <ac:chgData name="Anton, Chris" userId="57020f1a-4fb0-436a-929c-5cbe5c9fbdb0" providerId="ADAL" clId="{CAAB02A4-AD61-4EE5-8994-102061F00DA5}" dt="2025-04-19T19:34:25.706" v="1529" actId="478"/>
          <ac:picMkLst>
            <pc:docMk/>
            <pc:sldMk cId="3337756675" sldId="2147469139"/>
            <ac:picMk id="6" creationId="{4878E5F1-6E5B-D772-8FF8-8E9FBF5DC1D8}"/>
          </ac:picMkLst>
        </pc:picChg>
        <pc:picChg chg="add mod modCrop">
          <ac:chgData name="Anton, Chris" userId="57020f1a-4fb0-436a-929c-5cbe5c9fbdb0" providerId="ADAL" clId="{CAAB02A4-AD61-4EE5-8994-102061F00DA5}" dt="2025-04-19T19:36:23.453" v="1552" actId="1076"/>
          <ac:picMkLst>
            <pc:docMk/>
            <pc:sldMk cId="3337756675" sldId="2147469139"/>
            <ac:picMk id="8" creationId="{F00E1D6D-0A0B-4F09-C2D0-22AB529A2FF4}"/>
          </ac:picMkLst>
        </pc:picChg>
        <pc:picChg chg="add mod modCrop">
          <ac:chgData name="Anton, Chris" userId="57020f1a-4fb0-436a-929c-5cbe5c9fbdb0" providerId="ADAL" clId="{CAAB02A4-AD61-4EE5-8994-102061F00DA5}" dt="2025-04-19T19:36:34.955" v="1553" actId="1076"/>
          <ac:picMkLst>
            <pc:docMk/>
            <pc:sldMk cId="3337756675" sldId="2147469139"/>
            <ac:picMk id="10" creationId="{8D6C5438-3644-7C46-30BB-0E48E438FB18}"/>
          </ac:picMkLst>
        </pc:picChg>
      </pc:sldChg>
      <pc:sldChg chg="addSp delSp modSp add mod">
        <pc:chgData name="Anton, Chris" userId="57020f1a-4fb0-436a-929c-5cbe5c9fbdb0" providerId="ADAL" clId="{CAAB02A4-AD61-4EE5-8994-102061F00DA5}" dt="2025-04-19T19:47:44.961" v="1580" actId="1076"/>
        <pc:sldMkLst>
          <pc:docMk/>
          <pc:sldMk cId="1390354003" sldId="2147469140"/>
        </pc:sldMkLst>
        <pc:spChg chg="mod">
          <ac:chgData name="Anton, Chris" userId="57020f1a-4fb0-436a-929c-5cbe5c9fbdb0" providerId="ADAL" clId="{CAAB02A4-AD61-4EE5-8994-102061F00DA5}" dt="2025-04-19T19:44:48.767" v="1556" actId="20577"/>
          <ac:spMkLst>
            <pc:docMk/>
            <pc:sldMk cId="1390354003" sldId="2147469140"/>
            <ac:spMk id="5" creationId="{CE2A5311-E71B-BEE4-45C2-038E47ED073A}"/>
          </ac:spMkLst>
        </pc:spChg>
        <pc:picChg chg="add mod modCrop">
          <ac:chgData name="Anton, Chris" userId="57020f1a-4fb0-436a-929c-5cbe5c9fbdb0" providerId="ADAL" clId="{CAAB02A4-AD61-4EE5-8994-102061F00DA5}" dt="2025-04-19T19:45:28.080" v="1564" actId="1076"/>
          <ac:picMkLst>
            <pc:docMk/>
            <pc:sldMk cId="1390354003" sldId="2147469140"/>
            <ac:picMk id="3" creationId="{72F1F6C8-E42B-7711-F2E6-9FE1110FF18B}"/>
          </ac:picMkLst>
        </pc:picChg>
        <pc:picChg chg="del">
          <ac:chgData name="Anton, Chris" userId="57020f1a-4fb0-436a-929c-5cbe5c9fbdb0" providerId="ADAL" clId="{CAAB02A4-AD61-4EE5-8994-102061F00DA5}" dt="2025-04-19T19:45:21.687" v="1560" actId="478"/>
          <ac:picMkLst>
            <pc:docMk/>
            <pc:sldMk cId="1390354003" sldId="2147469140"/>
            <ac:picMk id="4" creationId="{F82D0D75-2911-556A-751C-66AB6A0A53CE}"/>
          </ac:picMkLst>
        </pc:picChg>
        <pc:picChg chg="add mod modCrop">
          <ac:chgData name="Anton, Chris" userId="57020f1a-4fb0-436a-929c-5cbe5c9fbdb0" providerId="ADAL" clId="{CAAB02A4-AD61-4EE5-8994-102061F00DA5}" dt="2025-04-19T19:47:19.344" v="1574" actId="1076"/>
          <ac:picMkLst>
            <pc:docMk/>
            <pc:sldMk cId="1390354003" sldId="2147469140"/>
            <ac:picMk id="7" creationId="{1CAFDE2C-EE1F-C1F0-0AC7-054496C67066}"/>
          </ac:picMkLst>
        </pc:picChg>
        <pc:picChg chg="del">
          <ac:chgData name="Anton, Chris" userId="57020f1a-4fb0-436a-929c-5cbe5c9fbdb0" providerId="ADAL" clId="{CAAB02A4-AD61-4EE5-8994-102061F00DA5}" dt="2025-04-19T19:45:29.664" v="1565" actId="478"/>
          <ac:picMkLst>
            <pc:docMk/>
            <pc:sldMk cId="1390354003" sldId="2147469140"/>
            <ac:picMk id="8" creationId="{514565B6-602E-A49F-CC5A-FAAE005BF54B}"/>
          </ac:picMkLst>
        </pc:picChg>
        <pc:picChg chg="del">
          <ac:chgData name="Anton, Chris" userId="57020f1a-4fb0-436a-929c-5cbe5c9fbdb0" providerId="ADAL" clId="{CAAB02A4-AD61-4EE5-8994-102061F00DA5}" dt="2025-04-19T19:45:22.383" v="1561" actId="478"/>
          <ac:picMkLst>
            <pc:docMk/>
            <pc:sldMk cId="1390354003" sldId="2147469140"/>
            <ac:picMk id="10" creationId="{97E0FB49-544D-F7D9-80F4-35D8C1C80A48}"/>
          </ac:picMkLst>
        </pc:picChg>
        <pc:picChg chg="add mod modCrop">
          <ac:chgData name="Anton, Chris" userId="57020f1a-4fb0-436a-929c-5cbe5c9fbdb0" providerId="ADAL" clId="{CAAB02A4-AD61-4EE5-8994-102061F00DA5}" dt="2025-04-19T19:47:44.961" v="1580" actId="1076"/>
          <ac:picMkLst>
            <pc:docMk/>
            <pc:sldMk cId="1390354003" sldId="2147469140"/>
            <ac:picMk id="12" creationId="{F231F809-9B66-F209-BD0F-F75028BF069F}"/>
          </ac:picMkLst>
        </pc:picChg>
        <pc:cxnChg chg="del">
          <ac:chgData name="Anton, Chris" userId="57020f1a-4fb0-436a-929c-5cbe5c9fbdb0" providerId="ADAL" clId="{CAAB02A4-AD61-4EE5-8994-102061F00DA5}" dt="2025-04-19T19:47:16.889" v="1573" actId="478"/>
          <ac:cxnSpMkLst>
            <pc:docMk/>
            <pc:sldMk cId="1390354003" sldId="2147469140"/>
            <ac:cxnSpMk id="11" creationId="{08F5EEB1-F0C7-F420-DF71-7DF04836D8FC}"/>
          </ac:cxnSpMkLst>
        </pc:cxnChg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2761570871" sldId="2147469140"/>
        </pc:sldMkLst>
      </pc:sldChg>
      <pc:sldChg chg="addSp delSp modSp add mod">
        <pc:chgData name="Anton, Chris" userId="57020f1a-4fb0-436a-929c-5cbe5c9fbdb0" providerId="ADAL" clId="{CAAB02A4-AD61-4EE5-8994-102061F00DA5}" dt="2025-04-19T19:52:38.396" v="1633" actId="1038"/>
        <pc:sldMkLst>
          <pc:docMk/>
          <pc:sldMk cId="738093314" sldId="2147469141"/>
        </pc:sldMkLst>
        <pc:spChg chg="mod">
          <ac:chgData name="Anton, Chris" userId="57020f1a-4fb0-436a-929c-5cbe5c9fbdb0" providerId="ADAL" clId="{CAAB02A4-AD61-4EE5-8994-102061F00DA5}" dt="2025-04-19T19:48:50.358" v="1600" actId="20577"/>
          <ac:spMkLst>
            <pc:docMk/>
            <pc:sldMk cId="738093314" sldId="2147469141"/>
            <ac:spMk id="5" creationId="{0851B921-A9FB-E309-18CF-7BA4DB52AEB5}"/>
          </ac:spMkLst>
        </pc:spChg>
        <pc:picChg chg="del">
          <ac:chgData name="Anton, Chris" userId="57020f1a-4fb0-436a-929c-5cbe5c9fbdb0" providerId="ADAL" clId="{CAAB02A4-AD61-4EE5-8994-102061F00DA5}" dt="2025-04-19T19:48:53.869" v="1601" actId="478"/>
          <ac:picMkLst>
            <pc:docMk/>
            <pc:sldMk cId="738093314" sldId="2147469141"/>
            <ac:picMk id="3" creationId="{21E4CB20-BFF5-B40A-BA64-B0CBE6D8B029}"/>
          </ac:picMkLst>
        </pc:picChg>
        <pc:picChg chg="add mod modCrop">
          <ac:chgData name="Anton, Chris" userId="57020f1a-4fb0-436a-929c-5cbe5c9fbdb0" providerId="ADAL" clId="{CAAB02A4-AD61-4EE5-8994-102061F00DA5}" dt="2025-04-19T19:49:35.541" v="1609" actId="1076"/>
          <ac:picMkLst>
            <pc:docMk/>
            <pc:sldMk cId="738093314" sldId="2147469141"/>
            <ac:picMk id="4" creationId="{EADC200C-1C79-6496-B255-3426547A39E1}"/>
          </ac:picMkLst>
        </pc:picChg>
        <pc:picChg chg="del">
          <ac:chgData name="Anton, Chris" userId="57020f1a-4fb0-436a-929c-5cbe5c9fbdb0" providerId="ADAL" clId="{CAAB02A4-AD61-4EE5-8994-102061F00DA5}" dt="2025-04-19T19:48:54.398" v="1602" actId="478"/>
          <ac:picMkLst>
            <pc:docMk/>
            <pc:sldMk cId="738093314" sldId="2147469141"/>
            <ac:picMk id="7" creationId="{B8553124-11B8-F423-433B-79CF25B5A0AE}"/>
          </ac:picMkLst>
        </pc:picChg>
        <pc:picChg chg="add mod modCrop">
          <ac:chgData name="Anton, Chris" userId="57020f1a-4fb0-436a-929c-5cbe5c9fbdb0" providerId="ADAL" clId="{CAAB02A4-AD61-4EE5-8994-102061F00DA5}" dt="2025-04-19T19:52:38.396" v="1633" actId="1038"/>
          <ac:picMkLst>
            <pc:docMk/>
            <pc:sldMk cId="738093314" sldId="2147469141"/>
            <ac:picMk id="8" creationId="{29B07699-4D00-80AC-0381-0E920E55E0CF}"/>
          </ac:picMkLst>
        </pc:picChg>
        <pc:picChg chg="add mod modCrop">
          <ac:chgData name="Anton, Chris" userId="57020f1a-4fb0-436a-929c-5cbe5c9fbdb0" providerId="ADAL" clId="{CAAB02A4-AD61-4EE5-8994-102061F00DA5}" dt="2025-04-19T19:52:27.172" v="1622" actId="1076"/>
          <ac:picMkLst>
            <pc:docMk/>
            <pc:sldMk cId="738093314" sldId="2147469141"/>
            <ac:picMk id="10" creationId="{984810F2-EE5F-C7CB-0ED1-8BEFFEEE309C}"/>
          </ac:picMkLst>
        </pc:picChg>
        <pc:picChg chg="del">
          <ac:chgData name="Anton, Chris" userId="57020f1a-4fb0-436a-929c-5cbe5c9fbdb0" providerId="ADAL" clId="{CAAB02A4-AD61-4EE5-8994-102061F00DA5}" dt="2025-04-19T19:48:54.967" v="1603" actId="478"/>
          <ac:picMkLst>
            <pc:docMk/>
            <pc:sldMk cId="738093314" sldId="2147469141"/>
            <ac:picMk id="12" creationId="{9424CEEF-D414-9F4F-43F6-9764345C1C73}"/>
          </ac:picMkLst>
        </pc:picChg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757228212" sldId="2147469141"/>
        </pc:sldMkLst>
      </pc:sldChg>
      <pc:sldChg chg="addSp delSp modSp add mod">
        <pc:chgData name="Anton, Chris" userId="57020f1a-4fb0-436a-929c-5cbe5c9fbdb0" providerId="ADAL" clId="{CAAB02A4-AD61-4EE5-8994-102061F00DA5}" dt="2025-04-19T20:03:22.567" v="1686" actId="1076"/>
        <pc:sldMkLst>
          <pc:docMk/>
          <pc:sldMk cId="673207091" sldId="2147469142"/>
        </pc:sldMkLst>
        <pc:spChg chg="mod">
          <ac:chgData name="Anton, Chris" userId="57020f1a-4fb0-436a-929c-5cbe5c9fbdb0" providerId="ADAL" clId="{CAAB02A4-AD61-4EE5-8994-102061F00DA5}" dt="2025-04-19T19:53:53.011" v="1657" actId="20577"/>
          <ac:spMkLst>
            <pc:docMk/>
            <pc:sldMk cId="673207091" sldId="2147469142"/>
            <ac:spMk id="5" creationId="{6F41C1BF-838B-2B49-DF95-F40030898C47}"/>
          </ac:spMkLst>
        </pc:spChg>
        <pc:picChg chg="add del mod">
          <ac:chgData name="Anton, Chris" userId="57020f1a-4fb0-436a-929c-5cbe5c9fbdb0" providerId="ADAL" clId="{CAAB02A4-AD61-4EE5-8994-102061F00DA5}" dt="2025-04-19T19:54:10.340" v="1662" actId="478"/>
          <ac:picMkLst>
            <pc:docMk/>
            <pc:sldMk cId="673207091" sldId="2147469142"/>
            <ac:picMk id="3" creationId="{16E94886-5332-CD8B-666C-776024F2A4BB}"/>
          </ac:picMkLst>
        </pc:picChg>
        <pc:picChg chg="del">
          <ac:chgData name="Anton, Chris" userId="57020f1a-4fb0-436a-929c-5cbe5c9fbdb0" providerId="ADAL" clId="{CAAB02A4-AD61-4EE5-8994-102061F00DA5}" dt="2025-04-19T19:53:58.971" v="1660" actId="478"/>
          <ac:picMkLst>
            <pc:docMk/>
            <pc:sldMk cId="673207091" sldId="2147469142"/>
            <ac:picMk id="4" creationId="{C6FA16D2-C11A-4DB7-FAA0-54482FBBA9B5}"/>
          </ac:picMkLst>
        </pc:picChg>
        <pc:picChg chg="add mod modCrop">
          <ac:chgData name="Anton, Chris" userId="57020f1a-4fb0-436a-929c-5cbe5c9fbdb0" providerId="ADAL" clId="{CAAB02A4-AD61-4EE5-8994-102061F00DA5}" dt="2025-04-19T20:03:18.737" v="1684" actId="1076"/>
          <ac:picMkLst>
            <pc:docMk/>
            <pc:sldMk cId="673207091" sldId="2147469142"/>
            <ac:picMk id="7" creationId="{16637AC9-31EC-A0F1-DE30-4DA20C0BE18E}"/>
          </ac:picMkLst>
        </pc:picChg>
        <pc:picChg chg="del">
          <ac:chgData name="Anton, Chris" userId="57020f1a-4fb0-436a-929c-5cbe5c9fbdb0" providerId="ADAL" clId="{CAAB02A4-AD61-4EE5-8994-102061F00DA5}" dt="2025-04-19T19:53:55.499" v="1658" actId="478"/>
          <ac:picMkLst>
            <pc:docMk/>
            <pc:sldMk cId="673207091" sldId="2147469142"/>
            <ac:picMk id="8" creationId="{35B6DD42-4D36-0779-C3A9-7CA8D04C7872}"/>
          </ac:picMkLst>
        </pc:picChg>
        <pc:picChg chg="del">
          <ac:chgData name="Anton, Chris" userId="57020f1a-4fb0-436a-929c-5cbe5c9fbdb0" providerId="ADAL" clId="{CAAB02A4-AD61-4EE5-8994-102061F00DA5}" dt="2025-04-19T19:53:56.267" v="1659" actId="478"/>
          <ac:picMkLst>
            <pc:docMk/>
            <pc:sldMk cId="673207091" sldId="2147469142"/>
            <ac:picMk id="10" creationId="{119ABCBA-5F7F-E292-0AED-F97614EE8772}"/>
          </ac:picMkLst>
        </pc:picChg>
        <pc:picChg chg="add mod modCrop">
          <ac:chgData name="Anton, Chris" userId="57020f1a-4fb0-436a-929c-5cbe5c9fbdb0" providerId="ADAL" clId="{CAAB02A4-AD61-4EE5-8994-102061F00DA5}" dt="2025-04-19T20:03:22.567" v="1686" actId="1076"/>
          <ac:picMkLst>
            <pc:docMk/>
            <pc:sldMk cId="673207091" sldId="2147469142"/>
            <ac:picMk id="11" creationId="{35542AC6-6A08-E0EA-F8C3-B92E413196D7}"/>
          </ac:picMkLst>
        </pc:picChg>
        <pc:picChg chg="add mod modCrop">
          <ac:chgData name="Anton, Chris" userId="57020f1a-4fb0-436a-929c-5cbe5c9fbdb0" providerId="ADAL" clId="{CAAB02A4-AD61-4EE5-8994-102061F00DA5}" dt="2025-04-19T20:03:20.898" v="1685" actId="1076"/>
          <ac:picMkLst>
            <pc:docMk/>
            <pc:sldMk cId="673207091" sldId="2147469142"/>
            <ac:picMk id="13" creationId="{EAE1D9A1-DBEE-84A0-42F2-824E4FF8499F}"/>
          </ac:picMkLst>
        </pc:picChg>
      </pc:sldChg>
      <pc:sldChg chg="addSp delSp modSp add mod">
        <pc:chgData name="Anton, Chris" userId="57020f1a-4fb0-436a-929c-5cbe5c9fbdb0" providerId="ADAL" clId="{CAAB02A4-AD61-4EE5-8994-102061F00DA5}" dt="2025-04-19T20:13:51.372" v="1808"/>
        <pc:sldMkLst>
          <pc:docMk/>
          <pc:sldMk cId="1694973587" sldId="2147469143"/>
        </pc:sldMkLst>
        <pc:spChg chg="mod">
          <ac:chgData name="Anton, Chris" userId="57020f1a-4fb0-436a-929c-5cbe5c9fbdb0" providerId="ADAL" clId="{CAAB02A4-AD61-4EE5-8994-102061F00DA5}" dt="2025-04-19T20:08:42.522" v="1723" actId="20577"/>
          <ac:spMkLst>
            <pc:docMk/>
            <pc:sldMk cId="1694973587" sldId="2147469143"/>
            <ac:spMk id="5" creationId="{E5293FD8-65FB-02B1-7FFD-B675CB28A7E8}"/>
          </ac:spMkLst>
        </pc:spChg>
        <pc:spChg chg="add mod">
          <ac:chgData name="Anton, Chris" userId="57020f1a-4fb0-436a-929c-5cbe5c9fbdb0" providerId="ADAL" clId="{CAAB02A4-AD61-4EE5-8994-102061F00DA5}" dt="2025-04-19T20:12:58.988" v="1807" actId="1076"/>
          <ac:spMkLst>
            <pc:docMk/>
            <pc:sldMk cId="1694973587" sldId="2147469143"/>
            <ac:spMk id="9" creationId="{9B2E864C-99A9-13F3-EEA4-AC2775BC2B9B}"/>
          </ac:spMkLst>
        </pc:spChg>
        <pc:spChg chg="add mod">
          <ac:chgData name="Anton, Chris" userId="57020f1a-4fb0-436a-929c-5cbe5c9fbdb0" providerId="ADAL" clId="{CAAB02A4-AD61-4EE5-8994-102061F00DA5}" dt="2025-04-19T20:12:54.089" v="1806" actId="1076"/>
          <ac:spMkLst>
            <pc:docMk/>
            <pc:sldMk cId="1694973587" sldId="2147469143"/>
            <ac:spMk id="10" creationId="{00DE62BC-A951-B6BB-A9A9-212ECB4E704C}"/>
          </ac:spMkLst>
        </pc:spChg>
        <pc:picChg chg="add mod modCrop">
          <ac:chgData name="Anton, Chris" userId="57020f1a-4fb0-436a-929c-5cbe5c9fbdb0" providerId="ADAL" clId="{CAAB02A4-AD61-4EE5-8994-102061F00DA5}" dt="2025-04-19T20:12:22.970" v="1758" actId="1076"/>
          <ac:picMkLst>
            <pc:docMk/>
            <pc:sldMk cId="1694973587" sldId="2147469143"/>
            <ac:picMk id="3" creationId="{500D009C-21EB-89E8-C678-BEFEA4C99E1F}"/>
          </ac:picMkLst>
        </pc:picChg>
        <pc:picChg chg="add mod modCrop">
          <ac:chgData name="Anton, Chris" userId="57020f1a-4fb0-436a-929c-5cbe5c9fbdb0" providerId="ADAL" clId="{CAAB02A4-AD61-4EE5-8994-102061F00DA5}" dt="2025-04-19T20:12:26.178" v="1759" actId="1076"/>
          <ac:picMkLst>
            <pc:docMk/>
            <pc:sldMk cId="1694973587" sldId="2147469143"/>
            <ac:picMk id="6" creationId="{9F7339BD-47ED-97C1-1FE9-79B6A074B9FC}"/>
          </ac:picMkLst>
        </pc:picChg>
        <pc:picChg chg="del">
          <ac:chgData name="Anton, Chris" userId="57020f1a-4fb0-436a-929c-5cbe5c9fbdb0" providerId="ADAL" clId="{CAAB02A4-AD61-4EE5-8994-102061F00DA5}" dt="2025-04-19T20:08:45.033" v="1724" actId="478"/>
          <ac:picMkLst>
            <pc:docMk/>
            <pc:sldMk cId="1694973587" sldId="2147469143"/>
            <ac:picMk id="7" creationId="{534A5C98-0D9C-8E18-2E27-9CB1C1C5C9B2}"/>
          </ac:picMkLst>
        </pc:picChg>
        <pc:picChg chg="add mod">
          <ac:chgData name="Anton, Chris" userId="57020f1a-4fb0-436a-929c-5cbe5c9fbdb0" providerId="ADAL" clId="{CAAB02A4-AD61-4EE5-8994-102061F00DA5}" dt="2025-04-19T20:12:18.003" v="1757" actId="1076"/>
          <ac:picMkLst>
            <pc:docMk/>
            <pc:sldMk cId="1694973587" sldId="2147469143"/>
            <ac:picMk id="8" creationId="{90169A61-BFFF-F1B8-C89A-84DF378D4EC6}"/>
          </ac:picMkLst>
        </pc:picChg>
        <pc:picChg chg="del">
          <ac:chgData name="Anton, Chris" userId="57020f1a-4fb0-436a-929c-5cbe5c9fbdb0" providerId="ADAL" clId="{CAAB02A4-AD61-4EE5-8994-102061F00DA5}" dt="2025-04-19T20:08:45.753" v="1725" actId="478"/>
          <ac:picMkLst>
            <pc:docMk/>
            <pc:sldMk cId="1694973587" sldId="2147469143"/>
            <ac:picMk id="11" creationId="{DC39B18A-534C-772C-02A1-09824CD7EE11}"/>
          </ac:picMkLst>
        </pc:picChg>
        <pc:picChg chg="add mod">
          <ac:chgData name="Anton, Chris" userId="57020f1a-4fb0-436a-929c-5cbe5c9fbdb0" providerId="ADAL" clId="{CAAB02A4-AD61-4EE5-8994-102061F00DA5}" dt="2025-04-19T20:13:51.372" v="1808"/>
          <ac:picMkLst>
            <pc:docMk/>
            <pc:sldMk cId="1694973587" sldId="2147469143"/>
            <ac:picMk id="12" creationId="{28C493EB-4A4F-CE4F-2683-B0F1A97CFC40}"/>
          </ac:picMkLst>
        </pc:picChg>
        <pc:picChg chg="del">
          <ac:chgData name="Anton, Chris" userId="57020f1a-4fb0-436a-929c-5cbe5c9fbdb0" providerId="ADAL" clId="{CAAB02A4-AD61-4EE5-8994-102061F00DA5}" dt="2025-04-19T20:08:46.441" v="1726" actId="478"/>
          <ac:picMkLst>
            <pc:docMk/>
            <pc:sldMk cId="1694973587" sldId="2147469143"/>
            <ac:picMk id="13" creationId="{5603E272-59FD-2069-5E35-7E6B85A49A0F}"/>
          </ac:picMkLst>
        </pc:picChg>
      </pc:sldChg>
      <pc:sldChg chg="addSp delSp modSp add mod">
        <pc:chgData name="Anton, Chris" userId="57020f1a-4fb0-436a-929c-5cbe5c9fbdb0" providerId="ADAL" clId="{CAAB02A4-AD61-4EE5-8994-102061F00DA5}" dt="2025-04-19T20:24:36.599" v="1927" actId="1076"/>
        <pc:sldMkLst>
          <pc:docMk/>
          <pc:sldMk cId="1608928753" sldId="2147469144"/>
        </pc:sldMkLst>
        <pc:spChg chg="mod">
          <ac:chgData name="Anton, Chris" userId="57020f1a-4fb0-436a-929c-5cbe5c9fbdb0" providerId="ADAL" clId="{CAAB02A4-AD61-4EE5-8994-102061F00DA5}" dt="2025-04-19T20:17:45.177" v="1840" actId="20577"/>
          <ac:spMkLst>
            <pc:docMk/>
            <pc:sldMk cId="1608928753" sldId="2147469144"/>
            <ac:spMk id="5" creationId="{A28734B6-D3B6-A2BB-A3CE-2C68F0DE4210}"/>
          </ac:spMkLst>
        </pc:spChg>
        <pc:spChg chg="del">
          <ac:chgData name="Anton, Chris" userId="57020f1a-4fb0-436a-929c-5cbe5c9fbdb0" providerId="ADAL" clId="{CAAB02A4-AD61-4EE5-8994-102061F00DA5}" dt="2025-04-19T20:14:11.089" v="1814" actId="478"/>
          <ac:spMkLst>
            <pc:docMk/>
            <pc:sldMk cId="1608928753" sldId="2147469144"/>
            <ac:spMk id="9" creationId="{A1390E4D-EB68-1F63-998A-734E460F95A5}"/>
          </ac:spMkLst>
        </pc:spChg>
        <pc:spChg chg="del">
          <ac:chgData name="Anton, Chris" userId="57020f1a-4fb0-436a-929c-5cbe5c9fbdb0" providerId="ADAL" clId="{CAAB02A4-AD61-4EE5-8994-102061F00DA5}" dt="2025-04-19T20:14:09.225" v="1813" actId="478"/>
          <ac:spMkLst>
            <pc:docMk/>
            <pc:sldMk cId="1608928753" sldId="2147469144"/>
            <ac:spMk id="10" creationId="{5423DFB7-3259-F606-1A53-40152E5A2878}"/>
          </ac:spMkLst>
        </pc:spChg>
        <pc:picChg chg="add mod">
          <ac:chgData name="Anton, Chris" userId="57020f1a-4fb0-436a-929c-5cbe5c9fbdb0" providerId="ADAL" clId="{CAAB02A4-AD61-4EE5-8994-102061F00DA5}" dt="2025-04-19T20:24:28.517" v="1926" actId="1076"/>
          <ac:picMkLst>
            <pc:docMk/>
            <pc:sldMk cId="1608928753" sldId="2147469144"/>
            <ac:picMk id="2" creationId="{1C787AB9-5148-2287-BF12-C45C1A56E9FA}"/>
          </ac:picMkLst>
        </pc:picChg>
        <pc:picChg chg="del">
          <ac:chgData name="Anton, Chris" userId="57020f1a-4fb0-436a-929c-5cbe5c9fbdb0" providerId="ADAL" clId="{CAAB02A4-AD61-4EE5-8994-102061F00DA5}" dt="2025-04-19T20:14:06.128" v="1811" actId="478"/>
          <ac:picMkLst>
            <pc:docMk/>
            <pc:sldMk cId="1608928753" sldId="2147469144"/>
            <ac:picMk id="3" creationId="{10CAB872-ECD5-A08F-9676-C26609F42D51}"/>
          </ac:picMkLst>
        </pc:picChg>
        <pc:picChg chg="del">
          <ac:chgData name="Anton, Chris" userId="57020f1a-4fb0-436a-929c-5cbe5c9fbdb0" providerId="ADAL" clId="{CAAB02A4-AD61-4EE5-8994-102061F00DA5}" dt="2025-04-19T20:14:06.986" v="1812" actId="478"/>
          <ac:picMkLst>
            <pc:docMk/>
            <pc:sldMk cId="1608928753" sldId="2147469144"/>
            <ac:picMk id="6" creationId="{063596F3-8FC6-3564-A9BD-458B123840FA}"/>
          </ac:picMkLst>
        </pc:picChg>
        <pc:picChg chg="add mod modCrop">
          <ac:chgData name="Anton, Chris" userId="57020f1a-4fb0-436a-929c-5cbe5c9fbdb0" providerId="ADAL" clId="{CAAB02A4-AD61-4EE5-8994-102061F00DA5}" dt="2025-04-19T20:24:36.599" v="1927" actId="1076"/>
          <ac:picMkLst>
            <pc:docMk/>
            <pc:sldMk cId="1608928753" sldId="2147469144"/>
            <ac:picMk id="7" creationId="{05E74CA3-D237-02A0-2147-AC67502FFE04}"/>
          </ac:picMkLst>
        </pc:picChg>
        <pc:picChg chg="del">
          <ac:chgData name="Anton, Chris" userId="57020f1a-4fb0-436a-929c-5cbe5c9fbdb0" providerId="ADAL" clId="{CAAB02A4-AD61-4EE5-8994-102061F00DA5}" dt="2025-04-19T20:14:04.285" v="1810" actId="478"/>
          <ac:picMkLst>
            <pc:docMk/>
            <pc:sldMk cId="1608928753" sldId="2147469144"/>
            <ac:picMk id="8" creationId="{2A6047D6-0BFA-BC73-4C5B-C1CD7A714FCB}"/>
          </ac:picMkLst>
        </pc:picChg>
      </pc:sldChg>
      <pc:sldChg chg="addSp delSp modSp add mod">
        <pc:chgData name="Anton, Chris" userId="57020f1a-4fb0-436a-929c-5cbe5c9fbdb0" providerId="ADAL" clId="{CAAB02A4-AD61-4EE5-8994-102061F00DA5}" dt="2025-04-19T20:24:22.761" v="1925" actId="1076"/>
        <pc:sldMkLst>
          <pc:docMk/>
          <pc:sldMk cId="1452228321" sldId="2147469145"/>
        </pc:sldMkLst>
        <pc:spChg chg="mod">
          <ac:chgData name="Anton, Chris" userId="57020f1a-4fb0-436a-929c-5cbe5c9fbdb0" providerId="ADAL" clId="{CAAB02A4-AD61-4EE5-8994-102061F00DA5}" dt="2025-04-19T20:17:56.128" v="1853" actId="20577"/>
          <ac:spMkLst>
            <pc:docMk/>
            <pc:sldMk cId="1452228321" sldId="2147469145"/>
            <ac:spMk id="5" creationId="{BA7036A9-7F69-42CE-DC7E-8672BC7B4879}"/>
          </ac:spMkLst>
        </pc:spChg>
        <pc:spChg chg="add mod">
          <ac:chgData name="Anton, Chris" userId="57020f1a-4fb0-436a-929c-5cbe5c9fbdb0" providerId="ADAL" clId="{CAAB02A4-AD61-4EE5-8994-102061F00DA5}" dt="2025-04-19T20:23:25.252" v="1923" actId="1076"/>
          <ac:spMkLst>
            <pc:docMk/>
            <pc:sldMk cId="1452228321" sldId="2147469145"/>
            <ac:spMk id="9" creationId="{C27ED1E6-E7A3-5036-C76F-93198F7B24C2}"/>
          </ac:spMkLst>
        </pc:spChg>
        <pc:picChg chg="del">
          <ac:chgData name="Anton, Chris" userId="57020f1a-4fb0-436a-929c-5cbe5c9fbdb0" providerId="ADAL" clId="{CAAB02A4-AD61-4EE5-8994-102061F00DA5}" dt="2025-04-19T20:17:59.128" v="1854" actId="478"/>
          <ac:picMkLst>
            <pc:docMk/>
            <pc:sldMk cId="1452228321" sldId="2147469145"/>
            <ac:picMk id="2" creationId="{877E787C-132E-0452-0709-0F3DE63B5A10}"/>
          </ac:picMkLst>
        </pc:picChg>
        <pc:picChg chg="add mod modCrop">
          <ac:chgData name="Anton, Chris" userId="57020f1a-4fb0-436a-929c-5cbe5c9fbdb0" providerId="ADAL" clId="{CAAB02A4-AD61-4EE5-8994-102061F00DA5}" dt="2025-04-19T20:24:22.761" v="1925" actId="1076"/>
          <ac:picMkLst>
            <pc:docMk/>
            <pc:sldMk cId="1452228321" sldId="2147469145"/>
            <ac:picMk id="4" creationId="{1A48BA00-DCCA-5D8E-60CF-A47E3561C023}"/>
          </ac:picMkLst>
        </pc:picChg>
        <pc:picChg chg="del">
          <ac:chgData name="Anton, Chris" userId="57020f1a-4fb0-436a-929c-5cbe5c9fbdb0" providerId="ADAL" clId="{CAAB02A4-AD61-4EE5-8994-102061F00DA5}" dt="2025-04-19T20:18:00.898" v="1855" actId="478"/>
          <ac:picMkLst>
            <pc:docMk/>
            <pc:sldMk cId="1452228321" sldId="2147469145"/>
            <ac:picMk id="7" creationId="{C6D3B729-B42D-B829-A5FB-32A24FAF8AC1}"/>
          </ac:picMkLst>
        </pc:picChg>
        <pc:picChg chg="add mod modCrop">
          <ac:chgData name="Anton, Chris" userId="57020f1a-4fb0-436a-929c-5cbe5c9fbdb0" providerId="ADAL" clId="{CAAB02A4-AD61-4EE5-8994-102061F00DA5}" dt="2025-04-19T20:23:29.302" v="1924" actId="1076"/>
          <ac:picMkLst>
            <pc:docMk/>
            <pc:sldMk cId="1452228321" sldId="2147469145"/>
            <ac:picMk id="8" creationId="{B9D6BDC0-A697-EF54-2C06-75406F6EFDDA}"/>
          </ac:picMkLst>
        </pc:picChg>
      </pc:sldChg>
      <pc:sldChg chg="addSp delSp modSp add mod">
        <pc:chgData name="Anton, Chris" userId="57020f1a-4fb0-436a-929c-5cbe5c9fbdb0" providerId="ADAL" clId="{CAAB02A4-AD61-4EE5-8994-102061F00DA5}" dt="2025-04-19T20:26:54.903" v="1984" actId="1076"/>
        <pc:sldMkLst>
          <pc:docMk/>
          <pc:sldMk cId="1498128790" sldId="2147469146"/>
        </pc:sldMkLst>
        <pc:spChg chg="mod">
          <ac:chgData name="Anton, Chris" userId="57020f1a-4fb0-436a-929c-5cbe5c9fbdb0" providerId="ADAL" clId="{CAAB02A4-AD61-4EE5-8994-102061F00DA5}" dt="2025-04-19T20:26:27.081" v="1976" actId="20577"/>
          <ac:spMkLst>
            <pc:docMk/>
            <pc:sldMk cId="1498128790" sldId="2147469146"/>
            <ac:spMk id="5" creationId="{3FB92C8C-1819-97FB-D884-6C6B8850F328}"/>
          </ac:spMkLst>
        </pc:spChg>
        <pc:spChg chg="del">
          <ac:chgData name="Anton, Chris" userId="57020f1a-4fb0-436a-929c-5cbe5c9fbdb0" providerId="ADAL" clId="{CAAB02A4-AD61-4EE5-8994-102061F00DA5}" dt="2025-04-19T20:26:31.167" v="1979" actId="478"/>
          <ac:spMkLst>
            <pc:docMk/>
            <pc:sldMk cId="1498128790" sldId="2147469146"/>
            <ac:spMk id="9" creationId="{E45D8305-3A8D-CA61-F6C8-800033F378D1}"/>
          </ac:spMkLst>
        </pc:spChg>
        <pc:picChg chg="add mod">
          <ac:chgData name="Anton, Chris" userId="57020f1a-4fb0-436a-929c-5cbe5c9fbdb0" providerId="ADAL" clId="{CAAB02A4-AD61-4EE5-8994-102061F00DA5}" dt="2025-04-19T20:26:54.903" v="1984" actId="1076"/>
          <ac:picMkLst>
            <pc:docMk/>
            <pc:sldMk cId="1498128790" sldId="2147469146"/>
            <ac:picMk id="3" creationId="{41BB6AE6-5FDF-6077-8316-7E49F3A6B4D8}"/>
          </ac:picMkLst>
        </pc:picChg>
        <pc:picChg chg="del">
          <ac:chgData name="Anton, Chris" userId="57020f1a-4fb0-436a-929c-5cbe5c9fbdb0" providerId="ADAL" clId="{CAAB02A4-AD61-4EE5-8994-102061F00DA5}" dt="2025-04-19T20:26:29.007" v="1977" actId="478"/>
          <ac:picMkLst>
            <pc:docMk/>
            <pc:sldMk cId="1498128790" sldId="2147469146"/>
            <ac:picMk id="4" creationId="{C5F4E5E8-759D-46EB-82FB-0AB18C7E9C19}"/>
          </ac:picMkLst>
        </pc:picChg>
        <pc:picChg chg="del">
          <ac:chgData name="Anton, Chris" userId="57020f1a-4fb0-436a-929c-5cbe5c9fbdb0" providerId="ADAL" clId="{CAAB02A4-AD61-4EE5-8994-102061F00DA5}" dt="2025-04-19T20:26:29.654" v="1978" actId="478"/>
          <ac:picMkLst>
            <pc:docMk/>
            <pc:sldMk cId="1498128790" sldId="2147469146"/>
            <ac:picMk id="8" creationId="{6A1F7C86-37BB-223E-A9D8-45F043A1D376}"/>
          </ac:picMkLst>
        </pc:picChg>
      </pc:sldChg>
      <pc:sldChg chg="addSp delSp modSp add mod">
        <pc:chgData name="Anton, Chris" userId="57020f1a-4fb0-436a-929c-5cbe5c9fbdb0" providerId="ADAL" clId="{CAAB02A4-AD61-4EE5-8994-102061F00DA5}" dt="2025-04-19T20:29:47.871" v="1992" actId="1076"/>
        <pc:sldMkLst>
          <pc:docMk/>
          <pc:sldMk cId="1023639113" sldId="2147469147"/>
        </pc:sldMkLst>
        <pc:spChg chg="del">
          <ac:chgData name="Anton, Chris" userId="57020f1a-4fb0-436a-929c-5cbe5c9fbdb0" providerId="ADAL" clId="{CAAB02A4-AD61-4EE5-8994-102061F00DA5}" dt="2025-04-19T20:28:24.456" v="1987" actId="478"/>
          <ac:spMkLst>
            <pc:docMk/>
            <pc:sldMk cId="1023639113" sldId="2147469147"/>
            <ac:spMk id="9" creationId="{9B024ACD-93B4-4424-0DC0-E57DAA575E08}"/>
          </ac:spMkLst>
        </pc:spChg>
        <pc:picChg chg="add mod">
          <ac:chgData name="Anton, Chris" userId="57020f1a-4fb0-436a-929c-5cbe5c9fbdb0" providerId="ADAL" clId="{CAAB02A4-AD61-4EE5-8994-102061F00DA5}" dt="2025-04-19T20:29:47.871" v="1992" actId="1076"/>
          <ac:picMkLst>
            <pc:docMk/>
            <pc:sldMk cId="1023639113" sldId="2147469147"/>
            <ac:picMk id="2" creationId="{6966BF02-09EB-4CD9-9BDA-C291B01BC373}"/>
          </ac:picMkLst>
        </pc:picChg>
        <pc:picChg chg="del">
          <ac:chgData name="Anton, Chris" userId="57020f1a-4fb0-436a-929c-5cbe5c9fbdb0" providerId="ADAL" clId="{CAAB02A4-AD61-4EE5-8994-102061F00DA5}" dt="2025-04-19T20:28:22.343" v="1985" actId="478"/>
          <ac:picMkLst>
            <pc:docMk/>
            <pc:sldMk cId="1023639113" sldId="2147469147"/>
            <ac:picMk id="4" creationId="{E2E3FB75-D50D-5375-8E38-EB140D59307F}"/>
          </ac:picMkLst>
        </pc:picChg>
        <pc:picChg chg="del">
          <ac:chgData name="Anton, Chris" userId="57020f1a-4fb0-436a-929c-5cbe5c9fbdb0" providerId="ADAL" clId="{CAAB02A4-AD61-4EE5-8994-102061F00DA5}" dt="2025-04-19T20:28:22.997" v="1986" actId="478"/>
          <ac:picMkLst>
            <pc:docMk/>
            <pc:sldMk cId="1023639113" sldId="2147469147"/>
            <ac:picMk id="8" creationId="{F2606B31-B9C3-6E47-E7D3-8DBE617B548D}"/>
          </ac:picMkLst>
        </pc:picChg>
      </pc:sldChg>
      <pc:sldChg chg="addSp delSp modSp add mod">
        <pc:chgData name="Anton, Chris" userId="57020f1a-4fb0-436a-929c-5cbe5c9fbdb0" providerId="ADAL" clId="{CAAB02A4-AD61-4EE5-8994-102061F00DA5}" dt="2025-04-19T20:34:39.404" v="2016" actId="20577"/>
        <pc:sldMkLst>
          <pc:docMk/>
          <pc:sldMk cId="1864397661" sldId="2147469148"/>
        </pc:sldMkLst>
        <pc:spChg chg="mod">
          <ac:chgData name="Anton, Chris" userId="57020f1a-4fb0-436a-929c-5cbe5c9fbdb0" providerId="ADAL" clId="{CAAB02A4-AD61-4EE5-8994-102061F00DA5}" dt="2025-04-19T20:34:39.404" v="2016" actId="20577"/>
          <ac:spMkLst>
            <pc:docMk/>
            <pc:sldMk cId="1864397661" sldId="2147469148"/>
            <ac:spMk id="5" creationId="{29FEB80E-5E85-8A6E-7F71-10C2AD5E5381}"/>
          </ac:spMkLst>
        </pc:spChg>
        <pc:picChg chg="del">
          <ac:chgData name="Anton, Chris" userId="57020f1a-4fb0-436a-929c-5cbe5c9fbdb0" providerId="ADAL" clId="{CAAB02A4-AD61-4EE5-8994-102061F00DA5}" dt="2025-04-19T20:31:36.095" v="1994" actId="478"/>
          <ac:picMkLst>
            <pc:docMk/>
            <pc:sldMk cId="1864397661" sldId="2147469148"/>
            <ac:picMk id="2" creationId="{00A35173-26D5-F860-65C6-E9BD82CF5E0E}"/>
          </ac:picMkLst>
        </pc:picChg>
        <pc:picChg chg="add mod">
          <ac:chgData name="Anton, Chris" userId="57020f1a-4fb0-436a-929c-5cbe5c9fbdb0" providerId="ADAL" clId="{CAAB02A4-AD61-4EE5-8994-102061F00DA5}" dt="2025-04-19T20:34:33.919" v="1997" actId="1076"/>
          <ac:picMkLst>
            <pc:docMk/>
            <pc:sldMk cId="1864397661" sldId="2147469148"/>
            <ac:picMk id="3" creationId="{4C24A46C-DE38-2862-6EF4-09C16A64294A}"/>
          </ac:picMkLst>
        </pc:picChg>
      </pc:sldChg>
      <pc:sldChg chg="modSp add del mod">
        <pc:chgData name="Anton, Chris" userId="57020f1a-4fb0-436a-929c-5cbe5c9fbdb0" providerId="ADAL" clId="{CAAB02A4-AD61-4EE5-8994-102061F00DA5}" dt="2025-04-19T20:40:29.651" v="2050" actId="47"/>
        <pc:sldMkLst>
          <pc:docMk/>
          <pc:sldMk cId="2347255016" sldId="2147469149"/>
        </pc:sldMkLst>
        <pc:spChg chg="mod">
          <ac:chgData name="Anton, Chris" userId="57020f1a-4fb0-436a-929c-5cbe5c9fbdb0" providerId="ADAL" clId="{CAAB02A4-AD61-4EE5-8994-102061F00DA5}" dt="2025-04-19T20:35:20.829" v="2048" actId="20577"/>
          <ac:spMkLst>
            <pc:docMk/>
            <pc:sldMk cId="2347255016" sldId="2147469149"/>
            <ac:spMk id="5" creationId="{577F60E2-5A32-5555-5BF1-181E15E3948F}"/>
          </ac:spMkLst>
        </pc:spChg>
      </pc:sldChg>
      <pc:sldChg chg="addSp delSp modSp add mod">
        <pc:chgData name="Anton, Chris" userId="57020f1a-4fb0-436a-929c-5cbe5c9fbdb0" providerId="ADAL" clId="{CAAB02A4-AD61-4EE5-8994-102061F00DA5}" dt="2025-04-19T20:46:46.809" v="2159" actId="14100"/>
        <pc:sldMkLst>
          <pc:docMk/>
          <pc:sldMk cId="2661671357" sldId="2147469149"/>
        </pc:sldMkLst>
        <pc:spChg chg="mod">
          <ac:chgData name="Anton, Chris" userId="57020f1a-4fb0-436a-929c-5cbe5c9fbdb0" providerId="ADAL" clId="{CAAB02A4-AD61-4EE5-8994-102061F00DA5}" dt="2025-04-19T20:44:09.091" v="2147" actId="20577"/>
          <ac:spMkLst>
            <pc:docMk/>
            <pc:sldMk cId="2661671357" sldId="2147469149"/>
            <ac:spMk id="5" creationId="{CF8D7E35-2B29-EC2E-2840-43AD075092A5}"/>
          </ac:spMkLst>
        </pc:spChg>
        <pc:spChg chg="add mod">
          <ac:chgData name="Anton, Chris" userId="57020f1a-4fb0-436a-929c-5cbe5c9fbdb0" providerId="ADAL" clId="{CAAB02A4-AD61-4EE5-8994-102061F00DA5}" dt="2025-04-19T20:45:19.065" v="2151"/>
          <ac:spMkLst>
            <pc:docMk/>
            <pc:sldMk cId="2661671357" sldId="2147469149"/>
            <ac:spMk id="7" creationId="{DA52640D-B363-51D7-CC82-046184643A34}"/>
          </ac:spMkLst>
        </pc:spChg>
        <pc:spChg chg="del">
          <ac:chgData name="Anton, Chris" userId="57020f1a-4fb0-436a-929c-5cbe5c9fbdb0" providerId="ADAL" clId="{CAAB02A4-AD61-4EE5-8994-102061F00DA5}" dt="2025-04-19T20:44:13.514" v="2150" actId="478"/>
          <ac:spMkLst>
            <pc:docMk/>
            <pc:sldMk cId="2661671357" sldId="2147469149"/>
            <ac:spMk id="9" creationId="{6879DB71-0E4D-008E-3FDF-F1328B566919}"/>
          </ac:spMkLst>
        </pc:spChg>
        <pc:spChg chg="add mod">
          <ac:chgData name="Anton, Chris" userId="57020f1a-4fb0-436a-929c-5cbe5c9fbdb0" providerId="ADAL" clId="{CAAB02A4-AD61-4EE5-8994-102061F00DA5}" dt="2025-04-19T20:45:19.065" v="2151"/>
          <ac:spMkLst>
            <pc:docMk/>
            <pc:sldMk cId="2661671357" sldId="2147469149"/>
            <ac:spMk id="10" creationId="{1D4F8BE8-9BFD-F01A-F79C-915662C96151}"/>
          </ac:spMkLst>
        </pc:spChg>
        <pc:spChg chg="add mod">
          <ac:chgData name="Anton, Chris" userId="57020f1a-4fb0-436a-929c-5cbe5c9fbdb0" providerId="ADAL" clId="{CAAB02A4-AD61-4EE5-8994-102061F00DA5}" dt="2025-04-19T20:45:19.065" v="2151"/>
          <ac:spMkLst>
            <pc:docMk/>
            <pc:sldMk cId="2661671357" sldId="2147469149"/>
            <ac:spMk id="12" creationId="{1F5B4DF7-C00C-6EFA-0E9E-EFCB4A43FBED}"/>
          </ac:spMkLst>
        </pc:spChg>
        <pc:spChg chg="add mod">
          <ac:chgData name="Anton, Chris" userId="57020f1a-4fb0-436a-929c-5cbe5c9fbdb0" providerId="ADAL" clId="{CAAB02A4-AD61-4EE5-8994-102061F00DA5}" dt="2025-04-19T20:45:19.065" v="2151"/>
          <ac:spMkLst>
            <pc:docMk/>
            <pc:sldMk cId="2661671357" sldId="2147469149"/>
            <ac:spMk id="14" creationId="{0EEADA42-43DF-EBB0-B922-BCFB93CCA420}"/>
          </ac:spMkLst>
        </pc:spChg>
        <pc:spChg chg="add mod">
          <ac:chgData name="Anton, Chris" userId="57020f1a-4fb0-436a-929c-5cbe5c9fbdb0" providerId="ADAL" clId="{CAAB02A4-AD61-4EE5-8994-102061F00DA5}" dt="2025-04-19T20:45:19.065" v="2151"/>
          <ac:spMkLst>
            <pc:docMk/>
            <pc:sldMk cId="2661671357" sldId="2147469149"/>
            <ac:spMk id="16" creationId="{43F2BF3D-1A60-F880-3C23-E8CD74E908FD}"/>
          </ac:spMkLst>
        </pc:spChg>
        <pc:spChg chg="add mod">
          <ac:chgData name="Anton, Chris" userId="57020f1a-4fb0-436a-929c-5cbe5c9fbdb0" providerId="ADAL" clId="{CAAB02A4-AD61-4EE5-8994-102061F00DA5}" dt="2025-04-19T20:45:19.065" v="2151"/>
          <ac:spMkLst>
            <pc:docMk/>
            <pc:sldMk cId="2661671357" sldId="2147469149"/>
            <ac:spMk id="18" creationId="{AED0E3B1-F130-D37C-59C5-2C1D4DD98004}"/>
          </ac:spMkLst>
        </pc:spChg>
        <pc:spChg chg="add mod">
          <ac:chgData name="Anton, Chris" userId="57020f1a-4fb0-436a-929c-5cbe5c9fbdb0" providerId="ADAL" clId="{CAAB02A4-AD61-4EE5-8994-102061F00DA5}" dt="2025-04-19T20:45:19.065" v="2151"/>
          <ac:spMkLst>
            <pc:docMk/>
            <pc:sldMk cId="2661671357" sldId="2147469149"/>
            <ac:spMk id="20" creationId="{CD65E3D5-D62A-9B5F-83DF-4C256889CC71}"/>
          </ac:spMkLst>
        </pc:spChg>
        <pc:picChg chg="add mod">
          <ac:chgData name="Anton, Chris" userId="57020f1a-4fb0-436a-929c-5cbe5c9fbdb0" providerId="ADAL" clId="{CAAB02A4-AD61-4EE5-8994-102061F00DA5}" dt="2025-04-19T20:45:30.798" v="2153" actId="1076"/>
          <ac:picMkLst>
            <pc:docMk/>
            <pc:sldMk cId="2661671357" sldId="2147469149"/>
            <ac:picMk id="2" creationId="{943405AD-3FF3-FE40-02EC-A8DEA95F5B44}"/>
          </ac:picMkLst>
        </pc:picChg>
        <pc:picChg chg="del">
          <ac:chgData name="Anton, Chris" userId="57020f1a-4fb0-436a-929c-5cbe5c9fbdb0" providerId="ADAL" clId="{CAAB02A4-AD61-4EE5-8994-102061F00DA5}" dt="2025-04-19T20:44:12.147" v="2149" actId="478"/>
          <ac:picMkLst>
            <pc:docMk/>
            <pc:sldMk cId="2661671357" sldId="2147469149"/>
            <ac:picMk id="4" creationId="{4011A4E7-6CD5-5979-9F68-24611E2CD8CA}"/>
          </ac:picMkLst>
        </pc:picChg>
        <pc:picChg chg="del">
          <ac:chgData name="Anton, Chris" userId="57020f1a-4fb0-436a-929c-5cbe5c9fbdb0" providerId="ADAL" clId="{CAAB02A4-AD61-4EE5-8994-102061F00DA5}" dt="2025-04-19T20:44:11.082" v="2148" actId="478"/>
          <ac:picMkLst>
            <pc:docMk/>
            <pc:sldMk cId="2661671357" sldId="2147469149"/>
            <ac:picMk id="8" creationId="{2C1BA209-1324-3854-FC49-3C19754EE5B2}"/>
          </ac:picMkLst>
        </pc:picChg>
        <pc:cxnChg chg="mod">
          <ac:chgData name="Anton, Chris" userId="57020f1a-4fb0-436a-929c-5cbe5c9fbdb0" providerId="ADAL" clId="{CAAB02A4-AD61-4EE5-8994-102061F00DA5}" dt="2025-04-19T20:46:42.287" v="2157" actId="14100"/>
          <ac:cxnSpMkLst>
            <pc:docMk/>
            <pc:sldMk cId="2661671357" sldId="2147469149"/>
            <ac:cxnSpMk id="3" creationId="{60AEF6B0-31D1-A1FA-BA7F-0D3006611B34}"/>
          </ac:cxnSpMkLst>
        </pc:cxnChg>
        <pc:cxnChg chg="mod">
          <ac:chgData name="Anton, Chris" userId="57020f1a-4fb0-436a-929c-5cbe5c9fbdb0" providerId="ADAL" clId="{CAAB02A4-AD61-4EE5-8994-102061F00DA5}" dt="2025-04-19T20:46:46.809" v="2159" actId="14100"/>
          <ac:cxnSpMkLst>
            <pc:docMk/>
            <pc:sldMk cId="2661671357" sldId="2147469149"/>
            <ac:cxnSpMk id="6" creationId="{2099B0C7-1C58-1790-D7BF-ECF0BA6576E7}"/>
          </ac:cxnSpMkLst>
        </pc:cxnChg>
        <pc:cxnChg chg="mod">
          <ac:chgData name="Anton, Chris" userId="57020f1a-4fb0-436a-929c-5cbe5c9fbdb0" providerId="ADAL" clId="{CAAB02A4-AD61-4EE5-8994-102061F00DA5}" dt="2025-04-19T20:46:44.050" v="2158" actId="14100"/>
          <ac:cxnSpMkLst>
            <pc:docMk/>
            <pc:sldMk cId="2661671357" sldId="2147469149"/>
            <ac:cxnSpMk id="11" creationId="{DD1CE3CA-FF45-F3F7-A5C9-A08800FD4292}"/>
          </ac:cxnSpMkLst>
        </pc:cxnChg>
        <pc:cxnChg chg="mod">
          <ac:chgData name="Anton, Chris" userId="57020f1a-4fb0-436a-929c-5cbe5c9fbdb0" providerId="ADAL" clId="{CAAB02A4-AD61-4EE5-8994-102061F00DA5}" dt="2025-04-19T20:46:40.066" v="2156" actId="14100"/>
          <ac:cxnSpMkLst>
            <pc:docMk/>
            <pc:sldMk cId="2661671357" sldId="2147469149"/>
            <ac:cxnSpMk id="13" creationId="{6E6380D2-1276-D95C-9632-5BA102F8332D}"/>
          </ac:cxnSpMkLst>
        </pc:cxnChg>
        <pc:cxnChg chg="mod">
          <ac:chgData name="Anton, Chris" userId="57020f1a-4fb0-436a-929c-5cbe5c9fbdb0" providerId="ADAL" clId="{CAAB02A4-AD61-4EE5-8994-102061F00DA5}" dt="2025-04-19T20:46:38.410" v="2155" actId="14100"/>
          <ac:cxnSpMkLst>
            <pc:docMk/>
            <pc:sldMk cId="2661671357" sldId="2147469149"/>
            <ac:cxnSpMk id="15" creationId="{F31AD97F-8F9D-761F-A50F-4889042A55CC}"/>
          </ac:cxnSpMkLst>
        </pc:cxnChg>
        <pc:cxnChg chg="add mod">
          <ac:chgData name="Anton, Chris" userId="57020f1a-4fb0-436a-929c-5cbe5c9fbdb0" providerId="ADAL" clId="{CAAB02A4-AD61-4EE5-8994-102061F00DA5}" dt="2025-04-19T20:45:19.065" v="2151"/>
          <ac:cxnSpMkLst>
            <pc:docMk/>
            <pc:sldMk cId="2661671357" sldId="2147469149"/>
            <ac:cxnSpMk id="17" creationId="{070528F8-F622-F8BC-0D9B-3E6E95180A55}"/>
          </ac:cxnSpMkLst>
        </pc:cxnChg>
        <pc:cxnChg chg="add mod">
          <ac:chgData name="Anton, Chris" userId="57020f1a-4fb0-436a-929c-5cbe5c9fbdb0" providerId="ADAL" clId="{CAAB02A4-AD61-4EE5-8994-102061F00DA5}" dt="2025-04-19T20:46:34.700" v="2154" actId="14100"/>
          <ac:cxnSpMkLst>
            <pc:docMk/>
            <pc:sldMk cId="2661671357" sldId="2147469149"/>
            <ac:cxnSpMk id="19" creationId="{D8D4AACC-BF3D-4836-C931-B6197DA3E4DA}"/>
          </ac:cxnSpMkLst>
        </pc:cxnChg>
      </pc:sldChg>
      <pc:sldChg chg="addSp delSp modSp add mod">
        <pc:chgData name="Anton, Chris" userId="57020f1a-4fb0-436a-929c-5cbe5c9fbdb0" providerId="ADAL" clId="{CAAB02A4-AD61-4EE5-8994-102061F00DA5}" dt="2025-04-19T21:37:09.998" v="2231" actId="1076"/>
        <pc:sldMkLst>
          <pc:docMk/>
          <pc:sldMk cId="317272770" sldId="2147469150"/>
        </pc:sldMkLst>
        <pc:spChg chg="mod">
          <ac:chgData name="Anton, Chris" userId="57020f1a-4fb0-436a-929c-5cbe5c9fbdb0" providerId="ADAL" clId="{CAAB02A4-AD61-4EE5-8994-102061F00DA5}" dt="2025-04-19T21:36:41.433" v="2223" actId="20577"/>
          <ac:spMkLst>
            <pc:docMk/>
            <pc:sldMk cId="317272770" sldId="2147469150"/>
            <ac:spMk id="5" creationId="{8CD891FC-53CC-3918-73EB-3A3182D2AD76}"/>
          </ac:spMkLst>
        </pc:spChg>
        <pc:spChg chg="del">
          <ac:chgData name="Anton, Chris" userId="57020f1a-4fb0-436a-929c-5cbe5c9fbdb0" providerId="ADAL" clId="{CAAB02A4-AD61-4EE5-8994-102061F00DA5}" dt="2025-04-19T21:36:22.049" v="2163" actId="478"/>
          <ac:spMkLst>
            <pc:docMk/>
            <pc:sldMk cId="317272770" sldId="2147469150"/>
            <ac:spMk id="7" creationId="{0C6C5597-C0E7-E787-E043-C148ED9023D1}"/>
          </ac:spMkLst>
        </pc:spChg>
        <pc:spChg chg="del">
          <ac:chgData name="Anton, Chris" userId="57020f1a-4fb0-436a-929c-5cbe5c9fbdb0" providerId="ADAL" clId="{CAAB02A4-AD61-4EE5-8994-102061F00DA5}" dt="2025-04-19T21:36:22.049" v="2163" actId="478"/>
          <ac:spMkLst>
            <pc:docMk/>
            <pc:sldMk cId="317272770" sldId="2147469150"/>
            <ac:spMk id="10" creationId="{41BFB4CE-CBB8-0D57-C9A1-5D2CE76B4DEC}"/>
          </ac:spMkLst>
        </pc:spChg>
        <pc:spChg chg="del">
          <ac:chgData name="Anton, Chris" userId="57020f1a-4fb0-436a-929c-5cbe5c9fbdb0" providerId="ADAL" clId="{CAAB02A4-AD61-4EE5-8994-102061F00DA5}" dt="2025-04-19T21:36:22.049" v="2163" actId="478"/>
          <ac:spMkLst>
            <pc:docMk/>
            <pc:sldMk cId="317272770" sldId="2147469150"/>
            <ac:spMk id="12" creationId="{C4A69007-8E17-2537-8545-256E3A349474}"/>
          </ac:spMkLst>
        </pc:spChg>
        <pc:spChg chg="del">
          <ac:chgData name="Anton, Chris" userId="57020f1a-4fb0-436a-929c-5cbe5c9fbdb0" providerId="ADAL" clId="{CAAB02A4-AD61-4EE5-8994-102061F00DA5}" dt="2025-04-19T21:36:22.049" v="2163" actId="478"/>
          <ac:spMkLst>
            <pc:docMk/>
            <pc:sldMk cId="317272770" sldId="2147469150"/>
            <ac:spMk id="14" creationId="{77B90E1B-256F-6B0C-6BA8-F59E417FB9C3}"/>
          </ac:spMkLst>
        </pc:spChg>
        <pc:spChg chg="del">
          <ac:chgData name="Anton, Chris" userId="57020f1a-4fb0-436a-929c-5cbe5c9fbdb0" providerId="ADAL" clId="{CAAB02A4-AD61-4EE5-8994-102061F00DA5}" dt="2025-04-19T21:36:22.049" v="2163" actId="478"/>
          <ac:spMkLst>
            <pc:docMk/>
            <pc:sldMk cId="317272770" sldId="2147469150"/>
            <ac:spMk id="16" creationId="{674F1713-E946-0711-3545-83BD2E1AC0BD}"/>
          </ac:spMkLst>
        </pc:spChg>
        <pc:spChg chg="del">
          <ac:chgData name="Anton, Chris" userId="57020f1a-4fb0-436a-929c-5cbe5c9fbdb0" providerId="ADAL" clId="{CAAB02A4-AD61-4EE5-8994-102061F00DA5}" dt="2025-04-19T21:36:22.049" v="2163" actId="478"/>
          <ac:spMkLst>
            <pc:docMk/>
            <pc:sldMk cId="317272770" sldId="2147469150"/>
            <ac:spMk id="18" creationId="{BC4AF90C-6C96-3812-D6F6-E9D536CCF0BE}"/>
          </ac:spMkLst>
        </pc:spChg>
        <pc:spChg chg="del">
          <ac:chgData name="Anton, Chris" userId="57020f1a-4fb0-436a-929c-5cbe5c9fbdb0" providerId="ADAL" clId="{CAAB02A4-AD61-4EE5-8994-102061F00DA5}" dt="2025-04-19T21:36:22.049" v="2163" actId="478"/>
          <ac:spMkLst>
            <pc:docMk/>
            <pc:sldMk cId="317272770" sldId="2147469150"/>
            <ac:spMk id="20" creationId="{C684D0AA-41F3-5AEF-7F2F-900447819D0B}"/>
          </ac:spMkLst>
        </pc:spChg>
        <pc:picChg chg="del">
          <ac:chgData name="Anton, Chris" userId="57020f1a-4fb0-436a-929c-5cbe5c9fbdb0" providerId="ADAL" clId="{CAAB02A4-AD61-4EE5-8994-102061F00DA5}" dt="2025-04-19T21:36:24.204" v="2164" actId="478"/>
          <ac:picMkLst>
            <pc:docMk/>
            <pc:sldMk cId="317272770" sldId="2147469150"/>
            <ac:picMk id="2" creationId="{36B2362F-5FC1-E368-EE64-B92B71595653}"/>
          </ac:picMkLst>
        </pc:picChg>
        <pc:picChg chg="add mod modCrop">
          <ac:chgData name="Anton, Chris" userId="57020f1a-4fb0-436a-929c-5cbe5c9fbdb0" providerId="ADAL" clId="{CAAB02A4-AD61-4EE5-8994-102061F00DA5}" dt="2025-04-19T21:37:09.998" v="2231" actId="1076"/>
          <ac:picMkLst>
            <pc:docMk/>
            <pc:sldMk cId="317272770" sldId="2147469150"/>
            <ac:picMk id="8" creationId="{B5BB8248-C110-7177-3316-DEF08D011E9A}"/>
          </ac:picMkLst>
        </pc:picChg>
        <pc:cxnChg chg="del mod">
          <ac:chgData name="Anton, Chris" userId="57020f1a-4fb0-436a-929c-5cbe5c9fbdb0" providerId="ADAL" clId="{CAAB02A4-AD61-4EE5-8994-102061F00DA5}" dt="2025-04-19T21:36:22.049" v="2163" actId="478"/>
          <ac:cxnSpMkLst>
            <pc:docMk/>
            <pc:sldMk cId="317272770" sldId="2147469150"/>
            <ac:cxnSpMk id="11" creationId="{6DC1F747-9F5F-BB89-A815-1F9175ED82A3}"/>
          </ac:cxnSpMkLst>
        </pc:cxnChg>
        <pc:cxnChg chg="del mod">
          <ac:chgData name="Anton, Chris" userId="57020f1a-4fb0-436a-929c-5cbe5c9fbdb0" providerId="ADAL" clId="{CAAB02A4-AD61-4EE5-8994-102061F00DA5}" dt="2025-04-19T21:36:22.049" v="2163" actId="478"/>
          <ac:cxnSpMkLst>
            <pc:docMk/>
            <pc:sldMk cId="317272770" sldId="2147469150"/>
            <ac:cxnSpMk id="15" creationId="{3E135E04-548A-16D8-BD61-242FE47E3908}"/>
          </ac:cxnSpMkLst>
        </pc:cxnChg>
        <pc:cxnChg chg="del mod">
          <ac:chgData name="Anton, Chris" userId="57020f1a-4fb0-436a-929c-5cbe5c9fbdb0" providerId="ADAL" clId="{CAAB02A4-AD61-4EE5-8994-102061F00DA5}" dt="2025-04-19T21:36:22.049" v="2163" actId="478"/>
          <ac:cxnSpMkLst>
            <pc:docMk/>
            <pc:sldMk cId="317272770" sldId="2147469150"/>
            <ac:cxnSpMk id="19" creationId="{AB06D268-5E2D-F8B2-BF25-4C2A2B43AF98}"/>
          </ac:cxnSpMkLst>
        </pc:cxnChg>
      </pc:sldChg>
      <pc:sldChg chg="addSp delSp modSp add mod">
        <pc:chgData name="Anton, Chris" userId="57020f1a-4fb0-436a-929c-5cbe5c9fbdb0" providerId="ADAL" clId="{CAAB02A4-AD61-4EE5-8994-102061F00DA5}" dt="2025-04-19T21:38:10.461" v="2261" actId="1076"/>
        <pc:sldMkLst>
          <pc:docMk/>
          <pc:sldMk cId="711491032" sldId="2147469151"/>
        </pc:sldMkLst>
        <pc:spChg chg="mod">
          <ac:chgData name="Anton, Chris" userId="57020f1a-4fb0-436a-929c-5cbe5c9fbdb0" providerId="ADAL" clId="{CAAB02A4-AD61-4EE5-8994-102061F00DA5}" dt="2025-04-19T21:37:23.991" v="2252" actId="20577"/>
          <ac:spMkLst>
            <pc:docMk/>
            <pc:sldMk cId="711491032" sldId="2147469151"/>
            <ac:spMk id="5" creationId="{BAE945C1-965F-14AB-468C-5D163B7E4F63}"/>
          </ac:spMkLst>
        </pc:spChg>
        <pc:picChg chg="add mod modCrop">
          <ac:chgData name="Anton, Chris" userId="57020f1a-4fb0-436a-929c-5cbe5c9fbdb0" providerId="ADAL" clId="{CAAB02A4-AD61-4EE5-8994-102061F00DA5}" dt="2025-04-19T21:38:10.461" v="2261" actId="1076"/>
          <ac:picMkLst>
            <pc:docMk/>
            <pc:sldMk cId="711491032" sldId="2147469151"/>
            <ac:picMk id="3" creationId="{BFBB563F-C806-7931-CF23-D8D233A71529}"/>
          </ac:picMkLst>
        </pc:picChg>
        <pc:picChg chg="del">
          <ac:chgData name="Anton, Chris" userId="57020f1a-4fb0-436a-929c-5cbe5c9fbdb0" providerId="ADAL" clId="{CAAB02A4-AD61-4EE5-8994-102061F00DA5}" dt="2025-04-19T21:37:40.967" v="2253" actId="478"/>
          <ac:picMkLst>
            <pc:docMk/>
            <pc:sldMk cId="711491032" sldId="2147469151"/>
            <ac:picMk id="8" creationId="{3E690F0C-9159-A023-1A55-9FB1B1810A78}"/>
          </ac:picMkLst>
        </pc:picChg>
      </pc:sldChg>
      <pc:sldChg chg="addSp delSp modSp add mod">
        <pc:chgData name="Anton, Chris" userId="57020f1a-4fb0-436a-929c-5cbe5c9fbdb0" providerId="ADAL" clId="{CAAB02A4-AD61-4EE5-8994-102061F00DA5}" dt="2025-04-19T21:39:07.126" v="2306" actId="1036"/>
        <pc:sldMkLst>
          <pc:docMk/>
          <pc:sldMk cId="3457366592" sldId="2147469152"/>
        </pc:sldMkLst>
        <pc:spChg chg="mod">
          <ac:chgData name="Anton, Chris" userId="57020f1a-4fb0-436a-929c-5cbe5c9fbdb0" providerId="ADAL" clId="{CAAB02A4-AD61-4EE5-8994-102061F00DA5}" dt="2025-04-19T21:38:28.726" v="2284" actId="20577"/>
          <ac:spMkLst>
            <pc:docMk/>
            <pc:sldMk cId="3457366592" sldId="2147469152"/>
            <ac:spMk id="5" creationId="{B18033EC-A63B-328F-4645-AA0DEB69D61F}"/>
          </ac:spMkLst>
        </pc:spChg>
        <pc:picChg chg="del">
          <ac:chgData name="Anton, Chris" userId="57020f1a-4fb0-436a-929c-5cbe5c9fbdb0" providerId="ADAL" clId="{CAAB02A4-AD61-4EE5-8994-102061F00DA5}" dt="2025-04-19T21:38:32.207" v="2285" actId="478"/>
          <ac:picMkLst>
            <pc:docMk/>
            <pc:sldMk cId="3457366592" sldId="2147469152"/>
            <ac:picMk id="3" creationId="{4E2DD1E0-C776-DAD7-E10C-EFE1BFD056E4}"/>
          </ac:picMkLst>
        </pc:picChg>
        <pc:picChg chg="add mod">
          <ac:chgData name="Anton, Chris" userId="57020f1a-4fb0-436a-929c-5cbe5c9fbdb0" providerId="ADAL" clId="{CAAB02A4-AD61-4EE5-8994-102061F00DA5}" dt="2025-04-19T21:39:07.126" v="2306" actId="1036"/>
          <ac:picMkLst>
            <pc:docMk/>
            <pc:sldMk cId="3457366592" sldId="2147469152"/>
            <ac:picMk id="4" creationId="{B5AF29F9-167F-AE40-85CF-4E02EEA1E98B}"/>
          </ac:picMkLst>
        </pc:picChg>
      </pc:sldChg>
      <pc:sldChg chg="addSp delSp modSp add mod">
        <pc:chgData name="Anton, Chris" userId="57020f1a-4fb0-436a-929c-5cbe5c9fbdb0" providerId="ADAL" clId="{CAAB02A4-AD61-4EE5-8994-102061F00DA5}" dt="2025-04-19T21:39:54.772" v="2317" actId="1076"/>
        <pc:sldMkLst>
          <pc:docMk/>
          <pc:sldMk cId="591989092" sldId="2147469153"/>
        </pc:sldMkLst>
        <pc:spChg chg="mod">
          <ac:chgData name="Anton, Chris" userId="57020f1a-4fb0-436a-929c-5cbe5c9fbdb0" providerId="ADAL" clId="{CAAB02A4-AD61-4EE5-8994-102061F00DA5}" dt="2025-04-19T21:39:16.129" v="2309" actId="20577"/>
          <ac:spMkLst>
            <pc:docMk/>
            <pc:sldMk cId="591989092" sldId="2147469153"/>
            <ac:spMk id="5" creationId="{809771AA-600B-2303-1E1E-9B17DC21DE78}"/>
          </ac:spMkLst>
        </pc:spChg>
        <pc:picChg chg="add mod modCrop">
          <ac:chgData name="Anton, Chris" userId="57020f1a-4fb0-436a-929c-5cbe5c9fbdb0" providerId="ADAL" clId="{CAAB02A4-AD61-4EE5-8994-102061F00DA5}" dt="2025-04-19T21:39:54.772" v="2317" actId="1076"/>
          <ac:picMkLst>
            <pc:docMk/>
            <pc:sldMk cId="591989092" sldId="2147469153"/>
            <ac:picMk id="3" creationId="{267703FB-6C1D-3999-18A1-CB0EC746B0F2}"/>
          </ac:picMkLst>
        </pc:picChg>
        <pc:picChg chg="del">
          <ac:chgData name="Anton, Chris" userId="57020f1a-4fb0-436a-929c-5cbe5c9fbdb0" providerId="ADAL" clId="{CAAB02A4-AD61-4EE5-8994-102061F00DA5}" dt="2025-04-19T21:39:19.002" v="2310" actId="478"/>
          <ac:picMkLst>
            <pc:docMk/>
            <pc:sldMk cId="591989092" sldId="2147469153"/>
            <ac:picMk id="4" creationId="{09319A24-A650-9FDA-6917-5CADB79A2CDE}"/>
          </ac:picMkLst>
        </pc:picChg>
      </pc:sldChg>
      <pc:sldChg chg="addSp delSp modSp add mod">
        <pc:chgData name="Anton, Chris" userId="57020f1a-4fb0-436a-929c-5cbe5c9fbdb0" providerId="ADAL" clId="{CAAB02A4-AD61-4EE5-8994-102061F00DA5}" dt="2025-04-19T21:40:42.784" v="2328" actId="1076"/>
        <pc:sldMkLst>
          <pc:docMk/>
          <pc:sldMk cId="3900005999" sldId="2147469154"/>
        </pc:sldMkLst>
        <pc:spChg chg="mod">
          <ac:chgData name="Anton, Chris" userId="57020f1a-4fb0-436a-929c-5cbe5c9fbdb0" providerId="ADAL" clId="{CAAB02A4-AD61-4EE5-8994-102061F00DA5}" dt="2025-04-19T21:40:07.736" v="2320" actId="20577"/>
          <ac:spMkLst>
            <pc:docMk/>
            <pc:sldMk cId="3900005999" sldId="2147469154"/>
            <ac:spMk id="5" creationId="{9018F94D-A15D-E56E-26E4-8ADD61D21497}"/>
          </ac:spMkLst>
        </pc:spChg>
        <pc:picChg chg="del">
          <ac:chgData name="Anton, Chris" userId="57020f1a-4fb0-436a-929c-5cbe5c9fbdb0" providerId="ADAL" clId="{CAAB02A4-AD61-4EE5-8994-102061F00DA5}" dt="2025-04-19T21:40:09.609" v="2321" actId="478"/>
          <ac:picMkLst>
            <pc:docMk/>
            <pc:sldMk cId="3900005999" sldId="2147469154"/>
            <ac:picMk id="3" creationId="{3DDEF357-4AB9-AB1E-8BDD-E9E39D7F376D}"/>
          </ac:picMkLst>
        </pc:picChg>
        <pc:picChg chg="add mod modCrop">
          <ac:chgData name="Anton, Chris" userId="57020f1a-4fb0-436a-929c-5cbe5c9fbdb0" providerId="ADAL" clId="{CAAB02A4-AD61-4EE5-8994-102061F00DA5}" dt="2025-04-19T21:40:42.784" v="2328" actId="1076"/>
          <ac:picMkLst>
            <pc:docMk/>
            <pc:sldMk cId="3900005999" sldId="2147469154"/>
            <ac:picMk id="4" creationId="{100D78E0-D827-99C7-1BB1-A591A267CB72}"/>
          </ac:picMkLst>
        </pc:picChg>
      </pc:sldChg>
      <pc:sldChg chg="addSp delSp modSp add mod">
        <pc:chgData name="Anton, Chris" userId="57020f1a-4fb0-436a-929c-5cbe5c9fbdb0" providerId="ADAL" clId="{CAAB02A4-AD61-4EE5-8994-102061F00DA5}" dt="2025-04-19T21:43:07.005" v="2340" actId="1076"/>
        <pc:sldMkLst>
          <pc:docMk/>
          <pc:sldMk cId="3107158986" sldId="2147469155"/>
        </pc:sldMkLst>
        <pc:spChg chg="mod">
          <ac:chgData name="Anton, Chris" userId="57020f1a-4fb0-436a-929c-5cbe5c9fbdb0" providerId="ADAL" clId="{CAAB02A4-AD61-4EE5-8994-102061F00DA5}" dt="2025-04-19T21:42:34.782" v="2331" actId="20577"/>
          <ac:spMkLst>
            <pc:docMk/>
            <pc:sldMk cId="3107158986" sldId="2147469155"/>
            <ac:spMk id="5" creationId="{BEC2B6D8-89D4-986D-C2BE-BFC38B1F095B}"/>
          </ac:spMkLst>
        </pc:spChg>
        <pc:picChg chg="add mod modCrop">
          <ac:chgData name="Anton, Chris" userId="57020f1a-4fb0-436a-929c-5cbe5c9fbdb0" providerId="ADAL" clId="{CAAB02A4-AD61-4EE5-8994-102061F00DA5}" dt="2025-04-19T21:43:07.005" v="2340" actId="1076"/>
          <ac:picMkLst>
            <pc:docMk/>
            <pc:sldMk cId="3107158986" sldId="2147469155"/>
            <ac:picMk id="3" creationId="{2F8CAC8C-839E-7567-1D19-62DA2F55C0EF}"/>
          </ac:picMkLst>
        </pc:picChg>
        <pc:picChg chg="del">
          <ac:chgData name="Anton, Chris" userId="57020f1a-4fb0-436a-929c-5cbe5c9fbdb0" providerId="ADAL" clId="{CAAB02A4-AD61-4EE5-8994-102061F00DA5}" dt="2025-04-19T21:42:36.719" v="2332" actId="478"/>
          <ac:picMkLst>
            <pc:docMk/>
            <pc:sldMk cId="3107158986" sldId="2147469155"/>
            <ac:picMk id="4" creationId="{23A46B50-54A5-16D9-2AD4-1F380E653DFA}"/>
          </ac:picMkLst>
        </pc:picChg>
      </pc:sldChg>
      <pc:sldChg chg="addSp delSp modSp add mod">
        <pc:chgData name="Anton, Chris" userId="57020f1a-4fb0-436a-929c-5cbe5c9fbdb0" providerId="ADAL" clId="{CAAB02A4-AD61-4EE5-8994-102061F00DA5}" dt="2025-04-19T21:44:34.833" v="2350" actId="1076"/>
        <pc:sldMkLst>
          <pc:docMk/>
          <pc:sldMk cId="51713817" sldId="2147469156"/>
        </pc:sldMkLst>
        <pc:spChg chg="mod">
          <ac:chgData name="Anton, Chris" userId="57020f1a-4fb0-436a-929c-5cbe5c9fbdb0" providerId="ADAL" clId="{CAAB02A4-AD61-4EE5-8994-102061F00DA5}" dt="2025-04-19T21:43:51.942" v="2343" actId="20577"/>
          <ac:spMkLst>
            <pc:docMk/>
            <pc:sldMk cId="51713817" sldId="2147469156"/>
            <ac:spMk id="5" creationId="{79FC3DBC-CE6E-DF90-1195-D3916A9C1E79}"/>
          </ac:spMkLst>
        </pc:spChg>
        <pc:picChg chg="del">
          <ac:chgData name="Anton, Chris" userId="57020f1a-4fb0-436a-929c-5cbe5c9fbdb0" providerId="ADAL" clId="{CAAB02A4-AD61-4EE5-8994-102061F00DA5}" dt="2025-04-19T21:43:54.225" v="2344" actId="478"/>
          <ac:picMkLst>
            <pc:docMk/>
            <pc:sldMk cId="51713817" sldId="2147469156"/>
            <ac:picMk id="3" creationId="{A6ABED5C-E57F-37A7-4E1C-F2D8CE52879B}"/>
          </ac:picMkLst>
        </pc:picChg>
        <pc:picChg chg="add mod modCrop">
          <ac:chgData name="Anton, Chris" userId="57020f1a-4fb0-436a-929c-5cbe5c9fbdb0" providerId="ADAL" clId="{CAAB02A4-AD61-4EE5-8994-102061F00DA5}" dt="2025-04-19T21:44:34.833" v="2350" actId="1076"/>
          <ac:picMkLst>
            <pc:docMk/>
            <pc:sldMk cId="51713817" sldId="2147469156"/>
            <ac:picMk id="4" creationId="{724F8D82-315F-AB67-CB9E-78763372EE35}"/>
          </ac:picMkLst>
        </pc:picChg>
      </pc:sldChg>
      <pc:sldChg chg="addSp delSp modSp add mod">
        <pc:chgData name="Anton, Chris" userId="57020f1a-4fb0-436a-929c-5cbe5c9fbdb0" providerId="ADAL" clId="{CAAB02A4-AD61-4EE5-8994-102061F00DA5}" dt="2025-04-19T21:45:08.019" v="2359" actId="1076"/>
        <pc:sldMkLst>
          <pc:docMk/>
          <pc:sldMk cId="2508854325" sldId="2147469157"/>
        </pc:sldMkLst>
        <pc:spChg chg="mod">
          <ac:chgData name="Anton, Chris" userId="57020f1a-4fb0-436a-929c-5cbe5c9fbdb0" providerId="ADAL" clId="{CAAB02A4-AD61-4EE5-8994-102061F00DA5}" dt="2025-04-19T21:44:42.799" v="2353" actId="20577"/>
          <ac:spMkLst>
            <pc:docMk/>
            <pc:sldMk cId="2508854325" sldId="2147469157"/>
            <ac:spMk id="5" creationId="{959EFAB8-39C8-E8A7-9FC8-8EAB971B11E4}"/>
          </ac:spMkLst>
        </pc:spChg>
        <pc:picChg chg="add mod modCrop">
          <ac:chgData name="Anton, Chris" userId="57020f1a-4fb0-436a-929c-5cbe5c9fbdb0" providerId="ADAL" clId="{CAAB02A4-AD61-4EE5-8994-102061F00DA5}" dt="2025-04-19T21:45:08.019" v="2359" actId="1076"/>
          <ac:picMkLst>
            <pc:docMk/>
            <pc:sldMk cId="2508854325" sldId="2147469157"/>
            <ac:picMk id="3" creationId="{4724BA7E-973D-AC12-EFB7-51E734233F30}"/>
          </ac:picMkLst>
        </pc:picChg>
        <pc:picChg chg="del">
          <ac:chgData name="Anton, Chris" userId="57020f1a-4fb0-436a-929c-5cbe5c9fbdb0" providerId="ADAL" clId="{CAAB02A4-AD61-4EE5-8994-102061F00DA5}" dt="2025-04-19T21:44:44.741" v="2354" actId="478"/>
          <ac:picMkLst>
            <pc:docMk/>
            <pc:sldMk cId="2508854325" sldId="2147469157"/>
            <ac:picMk id="4" creationId="{14616ACD-786D-BF85-2552-B0382D19E1C9}"/>
          </ac:picMkLst>
        </pc:picChg>
      </pc:sldChg>
      <pc:sldChg chg="addSp delSp modSp add mod">
        <pc:chgData name="Anton, Chris" userId="57020f1a-4fb0-436a-929c-5cbe5c9fbdb0" providerId="ADAL" clId="{CAAB02A4-AD61-4EE5-8994-102061F00DA5}" dt="2025-04-19T21:46:03.702" v="2375" actId="1076"/>
        <pc:sldMkLst>
          <pc:docMk/>
          <pc:sldMk cId="1700385883" sldId="2147469158"/>
        </pc:sldMkLst>
        <pc:spChg chg="mod">
          <ac:chgData name="Anton, Chris" userId="57020f1a-4fb0-436a-929c-5cbe5c9fbdb0" providerId="ADAL" clId="{CAAB02A4-AD61-4EE5-8994-102061F00DA5}" dt="2025-04-19T21:45:20.862" v="2369" actId="20577"/>
          <ac:spMkLst>
            <pc:docMk/>
            <pc:sldMk cId="1700385883" sldId="2147469158"/>
            <ac:spMk id="5" creationId="{183E59D4-DEFD-7FE9-4828-77F0F848A05F}"/>
          </ac:spMkLst>
        </pc:spChg>
        <pc:picChg chg="del">
          <ac:chgData name="Anton, Chris" userId="57020f1a-4fb0-436a-929c-5cbe5c9fbdb0" providerId="ADAL" clId="{CAAB02A4-AD61-4EE5-8994-102061F00DA5}" dt="2025-04-19T21:45:43.094" v="2371" actId="478"/>
          <ac:picMkLst>
            <pc:docMk/>
            <pc:sldMk cId="1700385883" sldId="2147469158"/>
            <ac:picMk id="3" creationId="{DC81CFCB-5813-6A7F-3C43-5DD642BFFCC0}"/>
          </ac:picMkLst>
        </pc:picChg>
        <pc:picChg chg="add mod modCrop">
          <ac:chgData name="Anton, Chris" userId="57020f1a-4fb0-436a-929c-5cbe5c9fbdb0" providerId="ADAL" clId="{CAAB02A4-AD61-4EE5-8994-102061F00DA5}" dt="2025-04-19T21:46:03.702" v="2375" actId="1076"/>
          <ac:picMkLst>
            <pc:docMk/>
            <pc:sldMk cId="1700385883" sldId="2147469158"/>
            <ac:picMk id="4" creationId="{03513D51-551A-4A90-2D5D-4B7EC80C7808}"/>
          </ac:picMkLst>
        </pc:picChg>
      </pc:sldChg>
      <pc:sldChg chg="addSp delSp modSp add mod">
        <pc:chgData name="Anton, Chris" userId="57020f1a-4fb0-436a-929c-5cbe5c9fbdb0" providerId="ADAL" clId="{CAAB02A4-AD61-4EE5-8994-102061F00DA5}" dt="2025-04-19T21:47:13.870" v="2404" actId="1076"/>
        <pc:sldMkLst>
          <pc:docMk/>
          <pc:sldMk cId="1733951172" sldId="2147469159"/>
        </pc:sldMkLst>
        <pc:spChg chg="mod">
          <ac:chgData name="Anton, Chris" userId="57020f1a-4fb0-436a-929c-5cbe5c9fbdb0" providerId="ADAL" clId="{CAAB02A4-AD61-4EE5-8994-102061F00DA5}" dt="2025-04-19T21:46:43.120" v="2397" actId="20577"/>
          <ac:spMkLst>
            <pc:docMk/>
            <pc:sldMk cId="1733951172" sldId="2147469159"/>
            <ac:spMk id="5" creationId="{CC13B4A0-3DA7-E42F-81C7-068DD8317C66}"/>
          </ac:spMkLst>
        </pc:spChg>
        <pc:picChg chg="add mod modCrop">
          <ac:chgData name="Anton, Chris" userId="57020f1a-4fb0-436a-929c-5cbe5c9fbdb0" providerId="ADAL" clId="{CAAB02A4-AD61-4EE5-8994-102061F00DA5}" dt="2025-04-19T21:47:13.870" v="2404" actId="1076"/>
          <ac:picMkLst>
            <pc:docMk/>
            <pc:sldMk cId="1733951172" sldId="2147469159"/>
            <ac:picMk id="3" creationId="{CFF985AF-5B7D-3978-C8EC-738EDA5699DB}"/>
          </ac:picMkLst>
        </pc:picChg>
        <pc:picChg chg="del">
          <ac:chgData name="Anton, Chris" userId="57020f1a-4fb0-436a-929c-5cbe5c9fbdb0" providerId="ADAL" clId="{CAAB02A4-AD61-4EE5-8994-102061F00DA5}" dt="2025-04-19T21:46:45.136" v="2398" actId="478"/>
          <ac:picMkLst>
            <pc:docMk/>
            <pc:sldMk cId="1733951172" sldId="2147469159"/>
            <ac:picMk id="4" creationId="{84502B30-7038-B7D6-E814-79A67499D2AB}"/>
          </ac:picMkLst>
        </pc:picChg>
      </pc:sldChg>
      <pc:sldChg chg="addSp delSp modSp add mod">
        <pc:chgData name="Anton, Chris" userId="57020f1a-4fb0-436a-929c-5cbe5c9fbdb0" providerId="ADAL" clId="{CAAB02A4-AD61-4EE5-8994-102061F00DA5}" dt="2025-04-19T21:48:01.266" v="2436" actId="1076"/>
        <pc:sldMkLst>
          <pc:docMk/>
          <pc:sldMk cId="691904893" sldId="2147469160"/>
        </pc:sldMkLst>
        <pc:spChg chg="mod">
          <ac:chgData name="Anton, Chris" userId="57020f1a-4fb0-436a-929c-5cbe5c9fbdb0" providerId="ADAL" clId="{CAAB02A4-AD61-4EE5-8994-102061F00DA5}" dt="2025-04-19T21:47:29.479" v="2428" actId="20577"/>
          <ac:spMkLst>
            <pc:docMk/>
            <pc:sldMk cId="691904893" sldId="2147469160"/>
            <ac:spMk id="5" creationId="{86602008-EEB2-8F42-DECF-41B91FFD4A1B}"/>
          </ac:spMkLst>
        </pc:spChg>
        <pc:picChg chg="del">
          <ac:chgData name="Anton, Chris" userId="57020f1a-4fb0-436a-929c-5cbe5c9fbdb0" providerId="ADAL" clId="{CAAB02A4-AD61-4EE5-8994-102061F00DA5}" dt="2025-04-19T21:47:31.543" v="2429" actId="478"/>
          <ac:picMkLst>
            <pc:docMk/>
            <pc:sldMk cId="691904893" sldId="2147469160"/>
            <ac:picMk id="3" creationId="{B7CED9BA-8171-63C1-4EF9-1DC890E3A393}"/>
          </ac:picMkLst>
        </pc:picChg>
        <pc:picChg chg="add mod modCrop">
          <ac:chgData name="Anton, Chris" userId="57020f1a-4fb0-436a-929c-5cbe5c9fbdb0" providerId="ADAL" clId="{CAAB02A4-AD61-4EE5-8994-102061F00DA5}" dt="2025-04-19T21:48:01.266" v="2436" actId="1076"/>
          <ac:picMkLst>
            <pc:docMk/>
            <pc:sldMk cId="691904893" sldId="2147469160"/>
            <ac:picMk id="4" creationId="{DDE55869-0576-14B2-0FB7-0A54A8A3C74D}"/>
          </ac:picMkLst>
        </pc:picChg>
      </pc:sldChg>
    </pc:docChg>
  </pc:docChgLst>
  <pc:docChgLst>
    <pc:chgData name="Anton, Chris" userId="57020f1a-4fb0-436a-929c-5cbe5c9fbdb0" providerId="ADAL" clId="{1B9F8662-4E08-4A8C-83F2-A8606095C0EB}"/>
    <pc:docChg chg="custSel addSld delSld modSld sldOrd">
      <pc:chgData name="Anton, Chris" userId="57020f1a-4fb0-436a-929c-5cbe5c9fbdb0" providerId="ADAL" clId="{1B9F8662-4E08-4A8C-83F2-A8606095C0EB}" dt="2025-04-16T17:20:21.300" v="700" actId="20577"/>
      <pc:docMkLst>
        <pc:docMk/>
      </pc:docMkLst>
      <pc:sldChg chg="del">
        <pc:chgData name="Anton, Chris" userId="57020f1a-4fb0-436a-929c-5cbe5c9fbdb0" providerId="ADAL" clId="{1B9F8662-4E08-4A8C-83F2-A8606095C0EB}" dt="2025-04-16T16:04:32.695" v="181" actId="47"/>
        <pc:sldMkLst>
          <pc:docMk/>
          <pc:sldMk cId="584360484" sldId="2147469138"/>
        </pc:sldMkLst>
      </pc:sldChg>
      <pc:sldChg chg="addSp delSp modSp add mod ord">
        <pc:chgData name="Anton, Chris" userId="57020f1a-4fb0-436a-929c-5cbe5c9fbdb0" providerId="ADAL" clId="{1B9F8662-4E08-4A8C-83F2-A8606095C0EB}" dt="2025-04-16T16:07:32.235" v="231" actId="20577"/>
        <pc:sldMkLst>
          <pc:docMk/>
          <pc:sldMk cId="278469232" sldId="2147469139"/>
        </pc:sldMkLst>
      </pc:sldChg>
      <pc:sldChg chg="addSp delSp modSp add mod">
        <pc:chgData name="Anton, Chris" userId="57020f1a-4fb0-436a-929c-5cbe5c9fbdb0" providerId="ADAL" clId="{1B9F8662-4E08-4A8C-83F2-A8606095C0EB}" dt="2025-04-16T17:12:36.253" v="324" actId="20577"/>
        <pc:sldMkLst>
          <pc:docMk/>
          <pc:sldMk cId="2761570871" sldId="2147469140"/>
        </pc:sldMkLst>
      </pc:sldChg>
      <pc:sldChg chg="addSp delSp modSp add mod">
        <pc:chgData name="Anton, Chris" userId="57020f1a-4fb0-436a-929c-5cbe5c9fbdb0" providerId="ADAL" clId="{1B9F8662-4E08-4A8C-83F2-A8606095C0EB}" dt="2025-04-16T17:20:21.300" v="700" actId="20577"/>
        <pc:sldMkLst>
          <pc:docMk/>
          <pc:sldMk cId="757228212" sldId="2147469141"/>
        </pc:sldMkLst>
      </pc:sldChg>
    </pc:docChg>
  </pc:docChgLst>
  <pc:docChgLst>
    <pc:chgData name="Anton, Chris" userId="57020f1a-4fb0-436a-929c-5cbe5c9fbdb0" providerId="ADAL" clId="{A318EBCC-833F-4A09-ACDB-292314FBC924}"/>
    <pc:docChg chg="undo custSel addSld delSld modSld">
      <pc:chgData name="Anton, Chris" userId="57020f1a-4fb0-436a-929c-5cbe5c9fbdb0" providerId="ADAL" clId="{A318EBCC-833F-4A09-ACDB-292314FBC924}" dt="2025-04-16T03:33:12.534" v="3186"/>
      <pc:docMkLst>
        <pc:docMk/>
      </pc:docMkLst>
      <pc:sldChg chg="modSp add mod">
        <pc:chgData name="Anton, Chris" userId="57020f1a-4fb0-436a-929c-5cbe5c9fbdb0" providerId="ADAL" clId="{A318EBCC-833F-4A09-ACDB-292314FBC924}" dt="2025-04-16T00:51:20.090" v="572" actId="313"/>
        <pc:sldMkLst>
          <pc:docMk/>
          <pc:sldMk cId="1422678617" sldId="2787"/>
        </pc:sldMkLst>
        <pc:spChg chg="mod">
          <ac:chgData name="Anton, Chris" userId="57020f1a-4fb0-436a-929c-5cbe5c9fbdb0" providerId="ADAL" clId="{A318EBCC-833F-4A09-ACDB-292314FBC924}" dt="2025-04-16T00:47:52.219" v="199" actId="20577"/>
          <ac:spMkLst>
            <pc:docMk/>
            <pc:sldMk cId="1422678617" sldId="2787"/>
            <ac:spMk id="2" creationId="{EC425C9B-697A-4B4D-9D8C-5BB483D5405E}"/>
          </ac:spMkLst>
        </pc:spChg>
      </pc:sldChg>
      <pc:sldChg chg="add del">
        <pc:chgData name="Anton, Chris" userId="57020f1a-4fb0-436a-929c-5cbe5c9fbdb0" providerId="ADAL" clId="{A318EBCC-833F-4A09-ACDB-292314FBC924}" dt="2025-04-16T00:39:11.430" v="45" actId="47"/>
        <pc:sldMkLst>
          <pc:docMk/>
          <pc:sldMk cId="2520527345" sldId="2788"/>
        </pc:sldMkLst>
      </pc:sldChg>
      <pc:sldChg chg="modSp add mod">
        <pc:chgData name="Anton, Chris" userId="57020f1a-4fb0-436a-929c-5cbe5c9fbdb0" providerId="ADAL" clId="{A318EBCC-833F-4A09-ACDB-292314FBC924}" dt="2025-04-16T00:40:52.461" v="91" actId="1035"/>
        <pc:sldMkLst>
          <pc:docMk/>
          <pc:sldMk cId="2959383641" sldId="2789"/>
        </pc:sldMkLst>
      </pc:sldChg>
      <pc:sldChg chg="modSp add mod">
        <pc:chgData name="Anton, Chris" userId="57020f1a-4fb0-436a-929c-5cbe5c9fbdb0" providerId="ADAL" clId="{A318EBCC-833F-4A09-ACDB-292314FBC924}" dt="2025-04-16T00:40:57.135" v="105" actId="1036"/>
        <pc:sldMkLst>
          <pc:docMk/>
          <pc:sldMk cId="2896801660" sldId="2790"/>
        </pc:sldMkLst>
      </pc:sldChg>
      <pc:sldChg chg="modSp add mod">
        <pc:chgData name="Anton, Chris" userId="57020f1a-4fb0-436a-929c-5cbe5c9fbdb0" providerId="ADAL" clId="{A318EBCC-833F-4A09-ACDB-292314FBC924}" dt="2025-04-16T00:41:01.719" v="114" actId="1036"/>
        <pc:sldMkLst>
          <pc:docMk/>
          <pc:sldMk cId="1559636320" sldId="2791"/>
        </pc:sldMkLst>
      </pc:sldChg>
      <pc:sldChg chg="modSp add mod">
        <pc:chgData name="Anton, Chris" userId="57020f1a-4fb0-436a-929c-5cbe5c9fbdb0" providerId="ADAL" clId="{A318EBCC-833F-4A09-ACDB-292314FBC924}" dt="2025-04-16T00:41:05.576" v="122" actId="1035"/>
        <pc:sldMkLst>
          <pc:docMk/>
          <pc:sldMk cId="4073646073" sldId="2792"/>
        </pc:sldMkLst>
      </pc:sldChg>
      <pc:sldChg chg="modSp add mod">
        <pc:chgData name="Anton, Chris" userId="57020f1a-4fb0-436a-929c-5cbe5c9fbdb0" providerId="ADAL" clId="{A318EBCC-833F-4A09-ACDB-292314FBC924}" dt="2025-04-16T00:41:11.567" v="130" actId="1035"/>
        <pc:sldMkLst>
          <pc:docMk/>
          <pc:sldMk cId="3052764547" sldId="2793"/>
        </pc:sldMkLst>
      </pc:sldChg>
      <pc:sldChg chg="modSp add mod">
        <pc:chgData name="Anton, Chris" userId="57020f1a-4fb0-436a-929c-5cbe5c9fbdb0" providerId="ADAL" clId="{A318EBCC-833F-4A09-ACDB-292314FBC924}" dt="2025-04-16T00:53:17.579" v="676" actId="20577"/>
        <pc:sldMkLst>
          <pc:docMk/>
          <pc:sldMk cId="56354675" sldId="2794"/>
        </pc:sldMkLst>
      </pc:sldChg>
      <pc:sldChg chg="add del">
        <pc:chgData name="Anton, Chris" userId="57020f1a-4fb0-436a-929c-5cbe5c9fbdb0" providerId="ADAL" clId="{A318EBCC-833F-4A09-ACDB-292314FBC924}" dt="2025-04-16T00:40:15.446" v="46" actId="47"/>
        <pc:sldMkLst>
          <pc:docMk/>
          <pc:sldMk cId="1322232297" sldId="2795"/>
        </pc:sldMkLst>
      </pc:sldChg>
      <pc:sldChg chg="add del">
        <pc:chgData name="Anton, Chris" userId="57020f1a-4fb0-436a-929c-5cbe5c9fbdb0" providerId="ADAL" clId="{A318EBCC-833F-4A09-ACDB-292314FBC924}" dt="2025-04-16T00:40:15.446" v="46" actId="47"/>
        <pc:sldMkLst>
          <pc:docMk/>
          <pc:sldMk cId="1743911743" sldId="2796"/>
        </pc:sldMkLst>
      </pc:sldChg>
      <pc:sldChg chg="add del">
        <pc:chgData name="Anton, Chris" userId="57020f1a-4fb0-436a-929c-5cbe5c9fbdb0" providerId="ADAL" clId="{A318EBCC-833F-4A09-ACDB-292314FBC924}" dt="2025-04-16T00:40:15.446" v="46" actId="47"/>
        <pc:sldMkLst>
          <pc:docMk/>
          <pc:sldMk cId="2238166716" sldId="2797"/>
        </pc:sldMkLst>
      </pc:sldChg>
      <pc:sldChg chg="modSp add mod">
        <pc:chgData name="Anton, Chris" userId="57020f1a-4fb0-436a-929c-5cbe5c9fbdb0" providerId="ADAL" clId="{A318EBCC-833F-4A09-ACDB-292314FBC924}" dt="2025-04-16T00:41:23.982" v="150" actId="1035"/>
        <pc:sldMkLst>
          <pc:docMk/>
          <pc:sldMk cId="3228352877" sldId="2798"/>
        </pc:sldMkLst>
      </pc:sldChg>
      <pc:sldChg chg="addSp delSp modSp add mod">
        <pc:chgData name="Anton, Chris" userId="57020f1a-4fb0-436a-929c-5cbe5c9fbdb0" providerId="ADAL" clId="{A318EBCC-833F-4A09-ACDB-292314FBC924}" dt="2025-04-16T01:57:52.103" v="1068" actId="20577"/>
        <pc:sldMkLst>
          <pc:docMk/>
          <pc:sldMk cId="575506018" sldId="2799"/>
        </pc:sldMkLst>
      </pc:sldChg>
      <pc:sldChg chg="modSp add del mod">
        <pc:chgData name="Anton, Chris" userId="57020f1a-4fb0-436a-929c-5cbe5c9fbdb0" providerId="ADAL" clId="{A318EBCC-833F-4A09-ACDB-292314FBC924}" dt="2025-04-16T01:58:20.920" v="1072" actId="47"/>
        <pc:sldMkLst>
          <pc:docMk/>
          <pc:sldMk cId="1745441822" sldId="2800"/>
        </pc:sldMkLst>
      </pc:sldChg>
      <pc:sldChg chg="add">
        <pc:chgData name="Anton, Chris" userId="57020f1a-4fb0-436a-929c-5cbe5c9fbdb0" providerId="ADAL" clId="{A318EBCC-833F-4A09-ACDB-292314FBC924}" dt="2025-04-16T00:38:56.488" v="44"/>
        <pc:sldMkLst>
          <pc:docMk/>
          <pc:sldMk cId="1799422376" sldId="2801"/>
        </pc:sldMkLst>
      </pc:sldChg>
      <pc:sldChg chg="add">
        <pc:chgData name="Anton, Chris" userId="57020f1a-4fb0-436a-929c-5cbe5c9fbdb0" providerId="ADAL" clId="{A318EBCC-833F-4A09-ACDB-292314FBC924}" dt="2025-04-16T00:38:56.488" v="44"/>
        <pc:sldMkLst>
          <pc:docMk/>
          <pc:sldMk cId="1120193946" sldId="2802"/>
        </pc:sldMkLst>
      </pc:sldChg>
      <pc:sldChg chg="add">
        <pc:chgData name="Anton, Chris" userId="57020f1a-4fb0-436a-929c-5cbe5c9fbdb0" providerId="ADAL" clId="{A318EBCC-833F-4A09-ACDB-292314FBC924}" dt="2025-04-16T00:38:56.488" v="44"/>
        <pc:sldMkLst>
          <pc:docMk/>
          <pc:sldMk cId="2213340864" sldId="2803"/>
        </pc:sldMkLst>
      </pc:sldChg>
      <pc:sldChg chg="add">
        <pc:chgData name="Anton, Chris" userId="57020f1a-4fb0-436a-929c-5cbe5c9fbdb0" providerId="ADAL" clId="{A318EBCC-833F-4A09-ACDB-292314FBC924}" dt="2025-04-16T00:38:56.488" v="44"/>
        <pc:sldMkLst>
          <pc:docMk/>
          <pc:sldMk cId="2147446576" sldId="2804"/>
        </pc:sldMkLst>
      </pc:sldChg>
      <pc:sldChg chg="add">
        <pc:chgData name="Anton, Chris" userId="57020f1a-4fb0-436a-929c-5cbe5c9fbdb0" providerId="ADAL" clId="{A318EBCC-833F-4A09-ACDB-292314FBC924}" dt="2025-04-16T00:38:56.488" v="44"/>
        <pc:sldMkLst>
          <pc:docMk/>
          <pc:sldMk cId="1293827715" sldId="2805"/>
        </pc:sldMkLst>
      </pc:sldChg>
      <pc:sldChg chg="add">
        <pc:chgData name="Anton, Chris" userId="57020f1a-4fb0-436a-929c-5cbe5c9fbdb0" providerId="ADAL" clId="{A318EBCC-833F-4A09-ACDB-292314FBC924}" dt="2025-04-16T00:38:56.488" v="44"/>
        <pc:sldMkLst>
          <pc:docMk/>
          <pc:sldMk cId="1597177627" sldId="2806"/>
        </pc:sldMkLst>
      </pc:sldChg>
      <pc:sldChg chg="add">
        <pc:chgData name="Anton, Chris" userId="57020f1a-4fb0-436a-929c-5cbe5c9fbdb0" providerId="ADAL" clId="{A318EBCC-833F-4A09-ACDB-292314FBC924}" dt="2025-04-16T00:38:56.488" v="44"/>
        <pc:sldMkLst>
          <pc:docMk/>
          <pc:sldMk cId="2951880159" sldId="2807"/>
        </pc:sldMkLst>
      </pc:sldChg>
      <pc:sldChg chg="add">
        <pc:chgData name="Anton, Chris" userId="57020f1a-4fb0-436a-929c-5cbe5c9fbdb0" providerId="ADAL" clId="{A318EBCC-833F-4A09-ACDB-292314FBC924}" dt="2025-04-16T00:38:56.488" v="44"/>
        <pc:sldMkLst>
          <pc:docMk/>
          <pc:sldMk cId="3213843079" sldId="2808"/>
        </pc:sldMkLst>
      </pc:sldChg>
      <pc:sldChg chg="addSp delSp modSp add mod">
        <pc:chgData name="Anton, Chris" userId="57020f1a-4fb0-436a-929c-5cbe5c9fbdb0" providerId="ADAL" clId="{A318EBCC-833F-4A09-ACDB-292314FBC924}" dt="2025-04-16T02:18:00.313" v="1286" actId="1076"/>
        <pc:sldMkLst>
          <pc:docMk/>
          <pc:sldMk cId="3007041626" sldId="2809"/>
        </pc:sldMkLst>
      </pc:sldChg>
      <pc:sldChg chg="addSp delSp modSp add mod">
        <pc:chgData name="Anton, Chris" userId="57020f1a-4fb0-436a-929c-5cbe5c9fbdb0" providerId="ADAL" clId="{A318EBCC-833F-4A09-ACDB-292314FBC924}" dt="2025-04-16T02:18:19.770" v="1289" actId="1076"/>
        <pc:sldMkLst>
          <pc:docMk/>
          <pc:sldMk cId="3183428683" sldId="2810"/>
        </pc:sldMkLst>
      </pc:sldChg>
      <pc:sldChg chg="add del">
        <pc:chgData name="Anton, Chris" userId="57020f1a-4fb0-436a-929c-5cbe5c9fbdb0" providerId="ADAL" clId="{A318EBCC-833F-4A09-ACDB-292314FBC924}" dt="2025-04-16T02:16:36.413" v="1282" actId="47"/>
        <pc:sldMkLst>
          <pc:docMk/>
          <pc:sldMk cId="1026904491" sldId="2811"/>
        </pc:sldMkLst>
      </pc:sldChg>
      <pc:sldChg chg="addSp delSp modSp add mod">
        <pc:chgData name="Anton, Chris" userId="57020f1a-4fb0-436a-929c-5cbe5c9fbdb0" providerId="ADAL" clId="{A318EBCC-833F-4A09-ACDB-292314FBC924}" dt="2025-04-16T02:24:18.056" v="1447" actId="14100"/>
        <pc:sldMkLst>
          <pc:docMk/>
          <pc:sldMk cId="867877474" sldId="2812"/>
        </pc:sldMkLst>
      </pc:sldChg>
      <pc:sldChg chg="add del">
        <pc:chgData name="Anton, Chris" userId="57020f1a-4fb0-436a-929c-5cbe5c9fbdb0" providerId="ADAL" clId="{A318EBCC-833F-4A09-ACDB-292314FBC924}" dt="2025-04-16T02:24:55.283" v="1448" actId="47"/>
        <pc:sldMkLst>
          <pc:docMk/>
          <pc:sldMk cId="3395677414" sldId="2813"/>
        </pc:sldMkLst>
      </pc:sldChg>
      <pc:sldChg chg="addSp delSp modSp add mod">
        <pc:chgData name="Anton, Chris" userId="57020f1a-4fb0-436a-929c-5cbe5c9fbdb0" providerId="ADAL" clId="{A318EBCC-833F-4A09-ACDB-292314FBC924}" dt="2025-04-16T02:30:56.393" v="1674" actId="1076"/>
        <pc:sldMkLst>
          <pc:docMk/>
          <pc:sldMk cId="450380319" sldId="2815"/>
        </pc:sldMkLst>
      </pc:sldChg>
      <pc:sldChg chg="add del">
        <pc:chgData name="Anton, Chris" userId="57020f1a-4fb0-436a-929c-5cbe5c9fbdb0" providerId="ADAL" clId="{A318EBCC-833F-4A09-ACDB-292314FBC924}" dt="2025-04-16T02:35:23.496" v="1675" actId="47"/>
        <pc:sldMkLst>
          <pc:docMk/>
          <pc:sldMk cId="3053849927" sldId="2816"/>
        </pc:sldMkLst>
      </pc:sldChg>
      <pc:sldChg chg="add del">
        <pc:chgData name="Anton, Chris" userId="57020f1a-4fb0-436a-929c-5cbe5c9fbdb0" providerId="ADAL" clId="{A318EBCC-833F-4A09-ACDB-292314FBC924}" dt="2025-04-16T02:35:23.496" v="1675" actId="47"/>
        <pc:sldMkLst>
          <pc:docMk/>
          <pc:sldMk cId="2516767816" sldId="2817"/>
        </pc:sldMkLst>
      </pc:sldChg>
      <pc:sldChg chg="add del">
        <pc:chgData name="Anton, Chris" userId="57020f1a-4fb0-436a-929c-5cbe5c9fbdb0" providerId="ADAL" clId="{A318EBCC-833F-4A09-ACDB-292314FBC924}" dt="2025-04-16T02:35:23.496" v="1675" actId="47"/>
        <pc:sldMkLst>
          <pc:docMk/>
          <pc:sldMk cId="4089975781" sldId="2818"/>
        </pc:sldMkLst>
      </pc:sldChg>
      <pc:sldChg chg="add del">
        <pc:chgData name="Anton, Chris" userId="57020f1a-4fb0-436a-929c-5cbe5c9fbdb0" providerId="ADAL" clId="{A318EBCC-833F-4A09-ACDB-292314FBC924}" dt="2025-04-16T02:35:23.496" v="1675" actId="47"/>
        <pc:sldMkLst>
          <pc:docMk/>
          <pc:sldMk cId="3410719100" sldId="2819"/>
        </pc:sldMkLst>
      </pc:sldChg>
      <pc:sldChg chg="add del">
        <pc:chgData name="Anton, Chris" userId="57020f1a-4fb0-436a-929c-5cbe5c9fbdb0" providerId="ADAL" clId="{A318EBCC-833F-4A09-ACDB-292314FBC924}" dt="2025-04-16T02:35:23.496" v="1675" actId="47"/>
        <pc:sldMkLst>
          <pc:docMk/>
          <pc:sldMk cId="965892532" sldId="2820"/>
        </pc:sldMkLst>
      </pc:sldChg>
      <pc:sldChg chg="add del">
        <pc:chgData name="Anton, Chris" userId="57020f1a-4fb0-436a-929c-5cbe5c9fbdb0" providerId="ADAL" clId="{A318EBCC-833F-4A09-ACDB-292314FBC924}" dt="2025-04-16T02:35:23.496" v="1675" actId="47"/>
        <pc:sldMkLst>
          <pc:docMk/>
          <pc:sldMk cId="2325709565" sldId="2821"/>
        </pc:sldMkLst>
      </pc:sldChg>
      <pc:sldChg chg="add del">
        <pc:chgData name="Anton, Chris" userId="57020f1a-4fb0-436a-929c-5cbe5c9fbdb0" providerId="ADAL" clId="{A318EBCC-833F-4A09-ACDB-292314FBC924}" dt="2025-04-16T02:35:23.496" v="1675" actId="47"/>
        <pc:sldMkLst>
          <pc:docMk/>
          <pc:sldMk cId="3744449217" sldId="2822"/>
        </pc:sldMkLst>
      </pc:sldChg>
      <pc:sldChg chg="add del">
        <pc:chgData name="Anton, Chris" userId="57020f1a-4fb0-436a-929c-5cbe5c9fbdb0" providerId="ADAL" clId="{A318EBCC-833F-4A09-ACDB-292314FBC924}" dt="2025-04-16T02:35:23.496" v="1675" actId="47"/>
        <pc:sldMkLst>
          <pc:docMk/>
          <pc:sldMk cId="3467190548" sldId="2823"/>
        </pc:sldMkLst>
      </pc:sldChg>
      <pc:sldChg chg="add del">
        <pc:chgData name="Anton, Chris" userId="57020f1a-4fb0-436a-929c-5cbe5c9fbdb0" providerId="ADAL" clId="{A318EBCC-833F-4A09-ACDB-292314FBC924}" dt="2025-04-16T02:35:23.496" v="1675" actId="47"/>
        <pc:sldMkLst>
          <pc:docMk/>
          <pc:sldMk cId="3071412118" sldId="2824"/>
        </pc:sldMkLst>
      </pc:sldChg>
      <pc:sldChg chg="addSp delSp modSp add mod">
        <pc:chgData name="Anton, Chris" userId="57020f1a-4fb0-436a-929c-5cbe5c9fbdb0" providerId="ADAL" clId="{A318EBCC-833F-4A09-ACDB-292314FBC924}" dt="2025-04-16T02:37:44.535" v="1762"/>
        <pc:sldMkLst>
          <pc:docMk/>
          <pc:sldMk cId="3755360149" sldId="2825"/>
        </pc:sldMkLst>
      </pc:sldChg>
      <pc:sldChg chg="add del">
        <pc:chgData name="Anton, Chris" userId="57020f1a-4fb0-436a-929c-5cbe5c9fbdb0" providerId="ADAL" clId="{A318EBCC-833F-4A09-ACDB-292314FBC924}" dt="2025-04-16T02:35:23.496" v="1675" actId="47"/>
        <pc:sldMkLst>
          <pc:docMk/>
          <pc:sldMk cId="3608583197" sldId="2826"/>
        </pc:sldMkLst>
      </pc:sldChg>
      <pc:sldChg chg="addSp delSp modSp del mod">
        <pc:chgData name="Anton, Chris" userId="57020f1a-4fb0-436a-929c-5cbe5c9fbdb0" providerId="ADAL" clId="{A318EBCC-833F-4A09-ACDB-292314FBC924}" dt="2025-04-16T00:38:44.727" v="43" actId="47"/>
        <pc:sldMkLst>
          <pc:docMk/>
          <pc:sldMk cId="857572721" sldId="5302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1290721484" sldId="5303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1200123099" sldId="5304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369661281" sldId="5305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2456383881" sldId="5306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3407252512" sldId="5307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2077471937" sldId="5308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1046419534" sldId="5309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2354945280" sldId="5313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2100559555" sldId="5314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466342405" sldId="5315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190025410" sldId="5316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3569367230" sldId="5317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3568620196" sldId="5318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452448261" sldId="5319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2787508618" sldId="5320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58777037" sldId="5321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2630724644" sldId="5322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700300367" sldId="5323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2885178001" sldId="5324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1299875954" sldId="5325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3838312016" sldId="5326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4260640064" sldId="5327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4247499370" sldId="5328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3656154320" sldId="5329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3508328573" sldId="5330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950597505" sldId="5331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3963263927" sldId="5332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3352258517" sldId="5333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1864510564" sldId="5334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623244423" sldId="5335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3991927187" sldId="5337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1070212735" sldId="5338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725883005" sldId="5339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2808650231" sldId="5340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1760997343" sldId="5341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3138412926" sldId="5342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1630247650" sldId="5343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371986511" sldId="5344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2884812981" sldId="5345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393791462" sldId="5346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2298498752" sldId="5347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565679293" sldId="5348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576578221" sldId="5349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957665587" sldId="5350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365687617" sldId="5351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4280380214" sldId="5352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828649312" sldId="5355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2346158245" sldId="5356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4228769850" sldId="5357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3465786128" sldId="5358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4249950647" sldId="5359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2562804972" sldId="5362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3792017190" sldId="5363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4041605863" sldId="5364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1084855963" sldId="5365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4060866894" sldId="5366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2410194366" sldId="5367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4056668063" sldId="5368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1675900591" sldId="5369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2990001532" sldId="5370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1526869626" sldId="5371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2725492043" sldId="5372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2524251560" sldId="5373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3843907171" sldId="5374"/>
        </pc:sldMkLst>
      </pc:sldChg>
      <pc:sldChg chg="modSp mod">
        <pc:chgData name="Anton, Chris" userId="57020f1a-4fb0-436a-929c-5cbe5c9fbdb0" providerId="ADAL" clId="{A318EBCC-833F-4A09-ACDB-292314FBC924}" dt="2025-04-16T00:33:37.419" v="33" actId="20577"/>
        <pc:sldMkLst>
          <pc:docMk/>
          <pc:sldMk cId="2862962193" sldId="2147469124"/>
        </pc:sldMkLst>
        <pc:spChg chg="mod">
          <ac:chgData name="Anton, Chris" userId="57020f1a-4fb0-436a-929c-5cbe5c9fbdb0" providerId="ADAL" clId="{A318EBCC-833F-4A09-ACDB-292314FBC924}" dt="2025-04-16T00:33:22.752" v="32" actId="20577"/>
          <ac:spMkLst>
            <pc:docMk/>
            <pc:sldMk cId="2862962193" sldId="2147469124"/>
            <ac:spMk id="2" creationId="{84D598DD-810A-F110-F871-1AF02502C0FD}"/>
          </ac:spMkLst>
        </pc:spChg>
        <pc:spChg chg="mod">
          <ac:chgData name="Anton, Chris" userId="57020f1a-4fb0-436a-929c-5cbe5c9fbdb0" providerId="ADAL" clId="{A318EBCC-833F-4A09-ACDB-292314FBC924}" dt="2025-04-16T00:33:37.419" v="33" actId="20577"/>
          <ac:spMkLst>
            <pc:docMk/>
            <pc:sldMk cId="2862962193" sldId="2147469124"/>
            <ac:spMk id="3" creationId="{213669A7-3E38-3B62-4B14-244108D2C191}"/>
          </ac:spMkLst>
        </pc:spChg>
      </pc:sldChg>
      <pc:sldChg chg="modSp add mod">
        <pc:chgData name="Anton, Chris" userId="57020f1a-4fb0-436a-929c-5cbe5c9fbdb0" providerId="ADAL" clId="{A318EBCC-833F-4A09-ACDB-292314FBC924}" dt="2025-04-16T00:40:45.329" v="78" actId="1036"/>
        <pc:sldMkLst>
          <pc:docMk/>
          <pc:sldMk cId="2677863225" sldId="2147469125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2896164829" sldId="2147469125"/>
        </pc:sldMkLst>
      </pc:sldChg>
      <pc:sldChg chg="add">
        <pc:chgData name="Anton, Chris" userId="57020f1a-4fb0-436a-929c-5cbe5c9fbdb0" providerId="ADAL" clId="{A318EBCC-833F-4A09-ACDB-292314FBC924}" dt="2025-04-16T00:53:27.555" v="677"/>
        <pc:sldMkLst>
          <pc:docMk/>
          <pc:sldMk cId="2426162672" sldId="2147469126"/>
        </pc:sldMkLst>
      </pc:sldChg>
      <pc:sldChg chg="addSp delSp modSp add mod">
        <pc:chgData name="Anton, Chris" userId="57020f1a-4fb0-436a-929c-5cbe5c9fbdb0" providerId="ADAL" clId="{A318EBCC-833F-4A09-ACDB-292314FBC924}" dt="2025-04-16T01:44:40.523" v="1007" actId="20577"/>
        <pc:sldMkLst>
          <pc:docMk/>
          <pc:sldMk cId="2231918658" sldId="2147469127"/>
        </pc:sldMkLst>
      </pc:sldChg>
      <pc:sldChg chg="addSp delSp modSp add mod">
        <pc:chgData name="Anton, Chris" userId="57020f1a-4fb0-436a-929c-5cbe5c9fbdb0" providerId="ADAL" clId="{A318EBCC-833F-4A09-ACDB-292314FBC924}" dt="2025-04-16T01:50:36.639" v="1031" actId="14100"/>
        <pc:sldMkLst>
          <pc:docMk/>
          <pc:sldMk cId="3923474845" sldId="2147469128"/>
        </pc:sldMkLst>
      </pc:sldChg>
      <pc:sldChg chg="addSp delSp modSp add mod">
        <pc:chgData name="Anton, Chris" userId="57020f1a-4fb0-436a-929c-5cbe5c9fbdb0" providerId="ADAL" clId="{A318EBCC-833F-4A09-ACDB-292314FBC924}" dt="2025-04-16T02:04:45.319" v="1229" actId="1076"/>
        <pc:sldMkLst>
          <pc:docMk/>
          <pc:sldMk cId="737926514" sldId="2147469129"/>
        </pc:sldMkLst>
      </pc:sldChg>
      <pc:sldChg chg="add del">
        <pc:chgData name="Anton, Chris" userId="57020f1a-4fb0-436a-929c-5cbe5c9fbdb0" providerId="ADAL" clId="{A318EBCC-833F-4A09-ACDB-292314FBC924}" dt="2025-04-16T01:58:14.863" v="1070" actId="47"/>
        <pc:sldMkLst>
          <pc:docMk/>
          <pc:sldMk cId="2978532648" sldId="2147469129"/>
        </pc:sldMkLst>
      </pc:sldChg>
      <pc:sldChg chg="addSp delSp modSp add mod">
        <pc:chgData name="Anton, Chris" userId="57020f1a-4fb0-436a-929c-5cbe5c9fbdb0" providerId="ADAL" clId="{A318EBCC-833F-4A09-ACDB-292314FBC924}" dt="2025-04-16T02:58:34.746" v="2199" actId="20577"/>
        <pc:sldMkLst>
          <pc:docMk/>
          <pc:sldMk cId="437310753" sldId="2147469130"/>
        </pc:sldMkLst>
      </pc:sldChg>
      <pc:sldChg chg="addSp delSp modSp add mod">
        <pc:chgData name="Anton, Chris" userId="57020f1a-4fb0-436a-929c-5cbe5c9fbdb0" providerId="ADAL" clId="{A318EBCC-833F-4A09-ACDB-292314FBC924}" dt="2025-04-16T02:49:01.425" v="2073" actId="20577"/>
        <pc:sldMkLst>
          <pc:docMk/>
          <pc:sldMk cId="3435423382" sldId="2147469131"/>
        </pc:sldMkLst>
      </pc:sldChg>
      <pc:sldChg chg="addSp delSp modSp add mod">
        <pc:chgData name="Anton, Chris" userId="57020f1a-4fb0-436a-929c-5cbe5c9fbdb0" providerId="ADAL" clId="{A318EBCC-833F-4A09-ACDB-292314FBC924}" dt="2025-04-16T03:00:42.734" v="2200" actId="14100"/>
        <pc:sldMkLst>
          <pc:docMk/>
          <pc:sldMk cId="2778270643" sldId="2147469132"/>
        </pc:sldMkLst>
      </pc:sldChg>
      <pc:sldChg chg="addSp delSp modSp add mod">
        <pc:chgData name="Anton, Chris" userId="57020f1a-4fb0-436a-929c-5cbe5c9fbdb0" providerId="ADAL" clId="{A318EBCC-833F-4A09-ACDB-292314FBC924}" dt="2025-04-16T03:09:13.877" v="2520" actId="1076"/>
        <pc:sldMkLst>
          <pc:docMk/>
          <pc:sldMk cId="355323965" sldId="2147469133"/>
        </pc:sldMkLst>
      </pc:sldChg>
      <pc:sldChg chg="addSp delSp modSp add mod">
        <pc:chgData name="Anton, Chris" userId="57020f1a-4fb0-436a-929c-5cbe5c9fbdb0" providerId="ADAL" clId="{A318EBCC-833F-4A09-ACDB-292314FBC924}" dt="2025-04-16T03:19:44.210" v="2683"/>
        <pc:sldMkLst>
          <pc:docMk/>
          <pc:sldMk cId="2086250751" sldId="2147469134"/>
        </pc:sldMkLst>
      </pc:sldChg>
      <pc:sldChg chg="addSp delSp modSp add mod">
        <pc:chgData name="Anton, Chris" userId="57020f1a-4fb0-436a-929c-5cbe5c9fbdb0" providerId="ADAL" clId="{A318EBCC-833F-4A09-ACDB-292314FBC924}" dt="2025-04-16T03:25:42.810" v="3039" actId="20577"/>
        <pc:sldMkLst>
          <pc:docMk/>
          <pc:sldMk cId="2660462386" sldId="2147469135"/>
        </pc:sldMkLst>
      </pc:sldChg>
      <pc:sldChg chg="addSp delSp modSp add mod">
        <pc:chgData name="Anton, Chris" userId="57020f1a-4fb0-436a-929c-5cbe5c9fbdb0" providerId="ADAL" clId="{A318EBCC-833F-4A09-ACDB-292314FBC924}" dt="2025-04-16T03:25:37.462" v="3029" actId="20577"/>
        <pc:sldMkLst>
          <pc:docMk/>
          <pc:sldMk cId="3083252052" sldId="2147469136"/>
        </pc:sldMkLst>
      </pc:sldChg>
      <pc:sldChg chg="addSp delSp modSp add mod">
        <pc:chgData name="Anton, Chris" userId="57020f1a-4fb0-436a-929c-5cbe5c9fbdb0" providerId="ADAL" clId="{A318EBCC-833F-4A09-ACDB-292314FBC924}" dt="2025-04-16T03:29:28.321" v="3185" actId="1076"/>
        <pc:sldMkLst>
          <pc:docMk/>
          <pc:sldMk cId="2853830664" sldId="2147469137"/>
        </pc:sldMkLst>
      </pc:sldChg>
      <pc:sldChg chg="add">
        <pc:chgData name="Anton, Chris" userId="57020f1a-4fb0-436a-929c-5cbe5c9fbdb0" providerId="ADAL" clId="{A318EBCC-833F-4A09-ACDB-292314FBC924}" dt="2025-04-16T03:33:12.534" v="3186"/>
        <pc:sldMkLst>
          <pc:docMk/>
          <pc:sldMk cId="584360484" sldId="2147469138"/>
        </pc:sldMkLst>
      </pc:sldChg>
      <pc:sldMasterChg chg="delSldLayout">
        <pc:chgData name="Anton, Chris" userId="57020f1a-4fb0-436a-929c-5cbe5c9fbdb0" providerId="ADAL" clId="{A318EBCC-833F-4A09-ACDB-292314FBC924}" dt="2025-04-16T02:35:23.496" v="1675" actId="47"/>
        <pc:sldMasterMkLst>
          <pc:docMk/>
          <pc:sldMasterMk cId="2196214776" sldId="2147483791"/>
        </pc:sldMasterMkLst>
        <pc:sldLayoutChg chg="del">
          <pc:chgData name="Anton, Chris" userId="57020f1a-4fb0-436a-929c-5cbe5c9fbdb0" providerId="ADAL" clId="{A318EBCC-833F-4A09-ACDB-292314FBC924}" dt="2025-04-16T02:35:23.496" v="1675" actId="47"/>
          <pc:sldLayoutMkLst>
            <pc:docMk/>
            <pc:sldMasterMk cId="2196214776" sldId="2147483791"/>
            <pc:sldLayoutMk cId="2870922634" sldId="2147483944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12F454D-A2FB-E28F-62C2-050A837E17C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896BDF-7ADA-716C-F5CA-D157A094BBB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614C3F-0AF5-DA4C-84F9-3990FF0B58A5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677AF2-C6EF-69B3-EBC0-F3BECE6632A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4AEBCA-6ABE-1DFD-7AA8-A3B2F1B635F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AB913-EDAA-C746-870D-9B7877FA5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6905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2D4C33-E834-184F-A85B-4B1A7D742F82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EA2CD3-FB95-D94F-9F04-F9F995EAB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331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2062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5E79CC-7AAF-8216-16B7-B5EF8CA825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A603B84-AA39-5E17-3B38-A79AA837C3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CEA95D-B1D4-325D-125A-020AE35E6F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F34B2B-83FE-D873-567A-EE54E9B02A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0345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27DE5B-0909-B200-7006-EC11CD36EA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501423-25CF-3762-63E4-49A08BEFF4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F77C59-19AF-47B8-5980-1E68501B49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FF9EA3-03AE-8AC0-8527-42567E40D9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4074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14366F-F425-034B-97FE-C56998F765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4B8D3F-51B9-9B2E-A308-7D3A5921F0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606CF8-F611-A76C-4BC5-D905236AEB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61CC52-FC3C-635A-97D0-54046FB821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6120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257A34-F643-7FD1-AE28-5DCBE1EF81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158BFD-690A-455D-C6EE-C9C81068FA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6479C1-1D76-6389-3D9A-A141CA278F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62F020-68CA-92FF-2EEC-6D6ABD3F8D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8433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FC5838-6132-0B73-3B9D-55244F746E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96A675-3A73-8FC3-F7F7-4619EF5779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E3508B-74E3-0D24-8A6E-54571CE0F5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C9489E-1B51-C00E-959A-37FCAF86C9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4352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4948C8-DD45-7431-BC1D-490FECD7FF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0867E3-AB62-25FC-7838-1E689C4D00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FF4D0D-6AD8-0238-B370-B287C80538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5BF359-CB1E-EB9D-2E27-73C766E0E7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69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A8B744-63AE-A855-C404-4F1AFBCA4D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04FFD1-F04C-18B6-9111-A483EEBF8A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B08EDF-B646-4BD7-F9C1-7D1E241888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33EE01-6633-E7C2-B84E-A97BDF30B2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8572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865D3A-745A-0B13-69A9-2DC63CD331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3D732C-C5F9-7E09-8AB8-16BB4AAA38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4808D7-77AC-AD0A-4D3C-8E4C1EF3FE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CC436F-4B4D-4AC1-B27C-16A07F3E4C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6748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3E9D72-800C-68C9-B68A-7154FC4505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1438D3-B70C-1202-3893-86AB619DB1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66CAF8-5144-996C-AE4B-C7006A43FD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268598-5729-8FCD-8D11-8C156D5CC3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9368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B08E7E-1DCD-713A-CFEA-8FE20B8DB9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8CCF51-51E7-7118-175E-1CB8188B78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ADF747-08A7-8909-B339-0FCECF78AD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C030B8-F46D-5F4D-97EC-77351149BF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9727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C0C15B-45C4-04A5-4094-0D7D7FF79E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6AFB48E-5B85-4741-F5FE-DD7C8B361A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9661C3-D9D4-1834-B84B-F7432217F5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86C6FE-BE6C-F17B-523F-2F483E223C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854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AFED5D-AF34-9E74-FA35-23D2C62116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3AE7C5-ADDE-4F2F-6EFB-265C529AC0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631C32-F6B2-848D-1536-23F7FE2B7A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3587FD-1628-903F-DDA6-CE7490160F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078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24526E-6811-C42C-4D98-7B8652FAF3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3AB4D2-2F35-CFF5-1BC8-2AA5FAB051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AA5E38-48D4-419D-010A-CE6567EC04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D16B05-F0F9-40D5-A0B8-56548AF4EF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2781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94AB0D-1B89-6D36-9587-6DD279C64C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52FA37-9DFD-8991-2F1B-A4486F59CE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39A3C3-D072-205C-BB91-748C390478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D67F9B-08A5-23F1-E8E5-61886E21AA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7174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DC232A-46F2-9C60-8D98-194EE0429D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AE0FCD6-E742-79E6-AF53-1E3932F255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2B7387-28E7-F6DC-CFA2-F2F9368980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DEF810-E89D-62E6-58D0-CFC5A14724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0581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8D1F33-148A-A7BD-6250-5CC453B675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6E5BE1-F35C-A429-9232-B7CFB7FA11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BAE26A-D15B-96E6-F13E-4624EF63CD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3E550D-64B1-EEE4-2298-4BFB10602D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6159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247B0F-2698-BBDF-AED0-2DABBF4900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074BCC-C75B-62E3-0FF6-5BCE90FF9B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71C37A-9FA3-466F-B92B-C2BF2F0C58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690BE6-C87C-D6C0-596A-19DF079F4A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7626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42051E-3785-12FC-FDD7-2B77498EAB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14788E-C0C1-8B6E-8750-8AAFB222BD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757B2B-9F6B-1E57-0895-544582E318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A609B4-CE07-450C-8C4F-63B90E8C2F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0577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2ABA20-F397-1E64-6400-C206E2BF0E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74ED69-647A-D649-701E-E74CB1DA71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A6DFAC-5C9E-CC40-D06D-E2C982B207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DA46AD-8C40-17BB-0DC9-4D595DA856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9314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852FAD-E124-CC50-B913-9084756DE5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310DBE-0423-7884-72A3-12238E1DD2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E41C47-55F3-753B-F63D-333D3FAB04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9438DB-A4CD-6EA4-2DDC-2114C89988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34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-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erial view of a large building and a forest&#10;&#10;Description automatically generated with medium confidence">
            <a:extLst>
              <a:ext uri="{FF2B5EF4-FFF2-40B4-BE49-F238E27FC236}">
                <a16:creationId xmlns:a16="http://schemas.microsoft.com/office/drawing/2014/main" id="{E559AF45-6079-3532-636F-7DBFE742B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A49EAE8-262C-D20D-80FF-4279961B7DBA}"/>
              </a:ext>
            </a:extLst>
          </p:cNvPr>
          <p:cNvSpPr/>
          <p:nvPr userDrawn="1"/>
        </p:nvSpPr>
        <p:spPr>
          <a:xfrm>
            <a:off x="896615" y="829307"/>
            <a:ext cx="5199385" cy="5199385"/>
          </a:xfrm>
          <a:prstGeom prst="rect">
            <a:avLst/>
          </a:prstGeom>
          <a:solidFill>
            <a:schemeClr val="bg1">
              <a:alpha val="8525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89" name="Title 1">
            <a:extLst>
              <a:ext uri="{FF2B5EF4-FFF2-40B4-BE49-F238E27FC236}">
                <a16:creationId xmlns:a16="http://schemas.microsoft.com/office/drawing/2014/main" id="{4E63AC8A-1BE4-CC0D-A87D-57B1147823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5450" y="2254309"/>
            <a:ext cx="451713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90" name="Subtitle 2">
            <a:extLst>
              <a:ext uri="{FF2B5EF4-FFF2-40B4-BE49-F238E27FC236}">
                <a16:creationId xmlns:a16="http://schemas.microsoft.com/office/drawing/2014/main" id="{2FDEC7A3-8D58-3E27-DFCC-68F1F758C8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15450" y="4031052"/>
            <a:ext cx="451713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991" name="Text Placeholder 1961">
            <a:extLst>
              <a:ext uri="{FF2B5EF4-FFF2-40B4-BE49-F238E27FC236}">
                <a16:creationId xmlns:a16="http://schemas.microsoft.com/office/drawing/2014/main" id="{F290C317-5693-2190-DC6C-B1FBB50E65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15450" y="1934670"/>
            <a:ext cx="451713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92" name="Text Placeholder 1963">
            <a:extLst>
              <a:ext uri="{FF2B5EF4-FFF2-40B4-BE49-F238E27FC236}">
                <a16:creationId xmlns:a16="http://schemas.microsoft.com/office/drawing/2014/main" id="{69307D98-0D2A-6367-B886-8BC3DE78A9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15450" y="4383195"/>
            <a:ext cx="451713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93" name="Rectangle 1992">
            <a:extLst>
              <a:ext uri="{FF2B5EF4-FFF2-40B4-BE49-F238E27FC236}">
                <a16:creationId xmlns:a16="http://schemas.microsoft.com/office/drawing/2014/main" id="{75F67FD0-9510-D988-3837-38FD99E6DD28}"/>
              </a:ext>
            </a:extLst>
          </p:cNvPr>
          <p:cNvSpPr/>
          <p:nvPr userDrawn="1"/>
        </p:nvSpPr>
        <p:spPr>
          <a:xfrm>
            <a:off x="1215450" y="3780792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74748"/>
              </a:solidFill>
            </a:endParaRPr>
          </a:p>
        </p:txBody>
      </p:sp>
      <p:sp>
        <p:nvSpPr>
          <p:cNvPr id="1994" name="Text Placeholder 47">
            <a:extLst>
              <a:ext uri="{FF2B5EF4-FFF2-40B4-BE49-F238E27FC236}">
                <a16:creationId xmlns:a16="http://schemas.microsoft.com/office/drawing/2014/main" id="{CE691B96-E32E-F7AA-D0A1-ACAFF2C96FA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15450" y="4798918"/>
            <a:ext cx="451713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995" name="Group 1994">
            <a:extLst>
              <a:ext uri="{FF2B5EF4-FFF2-40B4-BE49-F238E27FC236}">
                <a16:creationId xmlns:a16="http://schemas.microsoft.com/office/drawing/2014/main" id="{1F4B6682-1CD5-4D07-BAEB-03195C2FB91D}"/>
              </a:ext>
            </a:extLst>
          </p:cNvPr>
          <p:cNvGrpSpPr/>
          <p:nvPr userDrawn="1"/>
        </p:nvGrpSpPr>
        <p:grpSpPr>
          <a:xfrm>
            <a:off x="1168862" y="5406470"/>
            <a:ext cx="4834263" cy="369332"/>
            <a:chOff x="1168862" y="5508070"/>
            <a:chExt cx="4834263" cy="369332"/>
          </a:xfrm>
        </p:grpSpPr>
        <p:pic>
          <p:nvPicPr>
            <p:cNvPr id="1996" name="Picture 1995">
              <a:extLst>
                <a:ext uri="{FF2B5EF4-FFF2-40B4-BE49-F238E27FC236}">
                  <a16:creationId xmlns:a16="http://schemas.microsoft.com/office/drawing/2014/main" id="{E499D9F2-455D-24ED-C934-5DC3E3908E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168862" y="5508070"/>
              <a:ext cx="1311127" cy="316213"/>
            </a:xfrm>
            <a:prstGeom prst="rect">
              <a:avLst/>
            </a:prstGeom>
          </p:spPr>
        </p:pic>
        <p:sp>
          <p:nvSpPr>
            <p:cNvPr id="1997" name="TextBox 1996">
              <a:extLst>
                <a:ext uri="{FF2B5EF4-FFF2-40B4-BE49-F238E27FC236}">
                  <a16:creationId xmlns:a16="http://schemas.microsoft.com/office/drawing/2014/main" id="{94A5DA57-E73A-E843-58FE-CFA5666E7A14}"/>
                </a:ext>
              </a:extLst>
            </p:cNvPr>
            <p:cNvSpPr txBox="1"/>
            <p:nvPr userDrawn="1"/>
          </p:nvSpPr>
          <p:spPr>
            <a:xfrm>
              <a:off x="2561071" y="5508070"/>
              <a:ext cx="34420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F7D2B16-8313-AE97-3812-FF883CBF7E0B}"/>
              </a:ext>
            </a:extLst>
          </p:cNvPr>
          <p:cNvGrpSpPr/>
          <p:nvPr userDrawn="1"/>
        </p:nvGrpSpPr>
        <p:grpSpPr>
          <a:xfrm>
            <a:off x="1199501" y="1119898"/>
            <a:ext cx="1876922" cy="494292"/>
            <a:chOff x="1199501" y="1119898"/>
            <a:chExt cx="1876922" cy="494292"/>
          </a:xfrm>
        </p:grpSpPr>
        <p:pic>
          <p:nvPicPr>
            <p:cNvPr id="6" name="Picture 5" descr="A green text on a black background&#10;&#10;Description automatically generated">
              <a:extLst>
                <a:ext uri="{FF2B5EF4-FFF2-40B4-BE49-F238E27FC236}">
                  <a16:creationId xmlns:a16="http://schemas.microsoft.com/office/drawing/2014/main" id="{21BECB62-5EAD-A7E7-5985-462E2CA744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rcRect l="1" r="32977"/>
            <a:stretch/>
          </p:blipFill>
          <p:spPr>
            <a:xfrm>
              <a:off x="1199501" y="1119898"/>
              <a:ext cx="1822059" cy="494292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5BE9980-4CE8-0730-9B0A-D1E6B4C21D2B}"/>
                </a:ext>
              </a:extLst>
            </p:cNvPr>
            <p:cNvSpPr/>
            <p:nvPr userDrawn="1"/>
          </p:nvSpPr>
          <p:spPr>
            <a:xfrm>
              <a:off x="3058135" y="1150204"/>
              <a:ext cx="18288" cy="42976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l"/>
              <a:r>
                <a:rPr lang="en-US" sz="950" b="0" dirty="0">
                  <a:solidFill>
                    <a:schemeClr val="bg2">
                      <a:lumMod val="50000"/>
                    </a:schemeClr>
                  </a:solidFill>
                </a:rPr>
                <a:t>  SECOND</a:t>
              </a:r>
            </a:p>
            <a:p>
              <a:pPr algn="l"/>
              <a:r>
                <a:rPr lang="en-US" sz="950" b="0" dirty="0">
                  <a:solidFill>
                    <a:schemeClr val="bg2">
                      <a:lumMod val="50000"/>
                    </a:schemeClr>
                  </a:solidFill>
                </a:rPr>
                <a:t>  TARGET</a:t>
              </a:r>
            </a:p>
            <a:p>
              <a:pPr algn="l"/>
              <a:r>
                <a:rPr lang="en-US" sz="950" b="0" dirty="0">
                  <a:solidFill>
                    <a:schemeClr val="bg2">
                      <a:lumMod val="50000"/>
                    </a:schemeClr>
                  </a:solidFill>
                </a:rPr>
                <a:t>  STATION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0005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Image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Freeform 141">
            <a:extLst>
              <a:ext uri="{FF2B5EF4-FFF2-40B4-BE49-F238E27FC236}">
                <a16:creationId xmlns:a16="http://schemas.microsoft.com/office/drawing/2014/main" id="{C5299A65-0A0F-7322-3425-6AD66F71B88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36" name="Picture Placeholder 135">
            <a:extLst>
              <a:ext uri="{FF2B5EF4-FFF2-40B4-BE49-F238E27FC236}">
                <a16:creationId xmlns:a16="http://schemas.microsoft.com/office/drawing/2014/main" id="{5DC2D7C4-BFF1-5433-4DFD-06CB8AACA1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42225" y="0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7" name="Picture Placeholder 135">
            <a:extLst>
              <a:ext uri="{FF2B5EF4-FFF2-40B4-BE49-F238E27FC236}">
                <a16:creationId xmlns:a16="http://schemas.microsoft.com/office/drawing/2014/main" id="{859767F7-2911-36C4-18C3-120D9FA7D63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044833" y="0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8" name="Picture Placeholder 135">
            <a:extLst>
              <a:ext uri="{FF2B5EF4-FFF2-40B4-BE49-F238E27FC236}">
                <a16:creationId xmlns:a16="http://schemas.microsoft.com/office/drawing/2014/main" id="{FC9DC632-E163-36B5-D009-C5243967611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42225" y="2353563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9" name="Picture Placeholder 135">
            <a:extLst>
              <a:ext uri="{FF2B5EF4-FFF2-40B4-BE49-F238E27FC236}">
                <a16:creationId xmlns:a16="http://schemas.microsoft.com/office/drawing/2014/main" id="{99255166-5F9E-0685-2DC9-C0962F7791A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044833" y="2353563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0" name="Picture Placeholder 135">
            <a:extLst>
              <a:ext uri="{FF2B5EF4-FFF2-40B4-BE49-F238E27FC236}">
                <a16:creationId xmlns:a16="http://schemas.microsoft.com/office/drawing/2014/main" id="{0FA78FC9-062C-7D60-CDA4-C25CE63F78E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642225" y="4706937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1" name="Picture Placeholder 135">
            <a:extLst>
              <a:ext uri="{FF2B5EF4-FFF2-40B4-BE49-F238E27FC236}">
                <a16:creationId xmlns:a16="http://schemas.microsoft.com/office/drawing/2014/main" id="{9521219C-7211-80DE-D33B-4B26EA6EEE9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0044833" y="4706937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3" y="365125"/>
            <a:ext cx="6736022" cy="886397"/>
          </a:xfrm>
        </p:spPr>
        <p:txBody>
          <a:bodyPr anchor="t" anchorCtr="0"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</a:t>
            </a:r>
            <a:br>
              <a:rPr lang="en-US" dirty="0"/>
            </a:br>
            <a:r>
              <a:rPr lang="en-US" dirty="0"/>
              <a:t>the main takeaway message </a:t>
            </a:r>
          </a:p>
        </p:txBody>
      </p:sp>
      <p:sp>
        <p:nvSpPr>
          <p:cNvPr id="113" name="Text Placeholder 112">
            <a:extLst>
              <a:ext uri="{FF2B5EF4-FFF2-40B4-BE49-F238E27FC236}">
                <a16:creationId xmlns:a16="http://schemas.microsoft.com/office/drawing/2014/main" id="{561B3BD0-8400-FE4A-5A3F-210329D8A1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4693" y="1817560"/>
            <a:ext cx="6763894" cy="4354640"/>
          </a:xfrm>
        </p:spPr>
        <p:txBody>
          <a:bodyPr tIns="91440" anchor="t" anchorCtr="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>
              <a:spcBef>
                <a:spcPts val="1200"/>
              </a:spcBef>
              <a:spcAft>
                <a:spcPts val="60"/>
              </a:spcAft>
              <a:defRPr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>
              <a:spcBef>
                <a:spcPts val="1200"/>
              </a:spcBef>
              <a:spcAft>
                <a:spcPts val="60"/>
              </a:spcAft>
              <a:defRPr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>
              <a:spcBef>
                <a:spcPts val="1200"/>
              </a:spcBef>
              <a:spcAft>
                <a:spcPts val="60"/>
              </a:spcAft>
              <a:defRPr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>
              <a:spcBef>
                <a:spcPts val="1200"/>
              </a:spcBef>
              <a:spcAft>
                <a:spcPts val="60"/>
              </a:spcAft>
              <a:defRPr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r>
              <a:rPr lang="en-US" dirty="0"/>
              <a:t>Supporting point 1</a:t>
            </a:r>
          </a:p>
          <a:p>
            <a:r>
              <a:rPr lang="en-US" dirty="0"/>
              <a:t>Supporting point 2</a:t>
            </a:r>
          </a:p>
          <a:p>
            <a:r>
              <a:rPr lang="en-US" dirty="0"/>
              <a:t>Supporting point 3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562B7F0-6B0A-3291-2731-E56176CBCD7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15FAE40-38E7-3230-4DA7-1EF255340D0B}"/>
              </a:ext>
            </a:extLst>
          </p:cNvPr>
          <p:cNvGrpSpPr/>
          <p:nvPr userDrawn="1"/>
        </p:nvGrpSpPr>
        <p:grpSpPr>
          <a:xfrm>
            <a:off x="282815" y="6416676"/>
            <a:ext cx="1263510" cy="333620"/>
            <a:chOff x="282815" y="6083056"/>
            <a:chExt cx="1263510" cy="33362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502CB55-FDC0-FAA5-90A5-93F9634FD22C}"/>
                </a:ext>
              </a:extLst>
            </p:cNvPr>
            <p:cNvSpPr/>
            <p:nvPr userDrawn="1"/>
          </p:nvSpPr>
          <p:spPr>
            <a:xfrm>
              <a:off x="1534042" y="6105545"/>
              <a:ext cx="12283" cy="2886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SECOND</a:t>
              </a:r>
            </a:p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TARGET</a:t>
              </a:r>
            </a:p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STATION</a:t>
              </a:r>
            </a:p>
          </p:txBody>
        </p:sp>
        <p:pic>
          <p:nvPicPr>
            <p:cNvPr id="7" name="Picture 6" descr="White text on a black background&#10;&#10;Description automatically generated">
              <a:extLst>
                <a:ext uri="{FF2B5EF4-FFF2-40B4-BE49-F238E27FC236}">
                  <a16:creationId xmlns:a16="http://schemas.microsoft.com/office/drawing/2014/main" id="{F6E5A723-CB28-B30C-1DCE-184167CE58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 r="32479"/>
            <a:stretch/>
          </p:blipFill>
          <p:spPr>
            <a:xfrm>
              <a:off x="282815" y="6083056"/>
              <a:ext cx="1238944" cy="333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94757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raphic 285">
            <a:extLst>
              <a:ext uri="{FF2B5EF4-FFF2-40B4-BE49-F238E27FC236}">
                <a16:creationId xmlns:a16="http://schemas.microsoft.com/office/drawing/2014/main" id="{4013C738-DD97-6098-5C6E-69C6DA8745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71230B-9536-B5A5-160D-DBECD2D263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3157" y="2624569"/>
            <a:ext cx="11045686" cy="498598"/>
          </a:xfrm>
        </p:spPr>
        <p:txBody>
          <a:bodyPr anchor="t" anchorCtr="0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</a:t>
            </a:r>
          </a:p>
        </p:txBody>
      </p:sp>
      <p:sp>
        <p:nvSpPr>
          <p:cNvPr id="320" name="Text Placeholder 368">
            <a:extLst>
              <a:ext uri="{FF2B5EF4-FFF2-40B4-BE49-F238E27FC236}">
                <a16:creationId xmlns:a16="http://schemas.microsoft.com/office/drawing/2014/main" id="{EE706859-C661-2A5C-56D3-6BE7DBBC71D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6069" y="3774422"/>
            <a:ext cx="11062774" cy="249299"/>
          </a:xfrm>
        </p:spPr>
        <p:txBody>
          <a:bodyPr anchor="t" anchorCtr="0">
            <a:noAutofit/>
          </a:bodyPr>
          <a:lstStyle>
            <a:lvl1pPr marL="0" indent="0" algn="ctr">
              <a:spcBef>
                <a:spcPts val="1200"/>
              </a:spcBef>
              <a:spcAft>
                <a:spcPts val="60"/>
              </a:spcAft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One-sentence connected to the main takeaway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97D526D-05AB-C716-46F5-6CDC1D14E2ED}"/>
              </a:ext>
            </a:extLst>
          </p:cNvPr>
          <p:cNvSpPr/>
          <p:nvPr userDrawn="1"/>
        </p:nvSpPr>
        <p:spPr>
          <a:xfrm>
            <a:off x="5668818" y="3393042"/>
            <a:ext cx="854364" cy="7191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6C5D6D4-E7B7-6C45-59D0-554A5C06715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E9C4470-2A01-419F-B4FE-A3EEE6A8C8FB}"/>
              </a:ext>
            </a:extLst>
          </p:cNvPr>
          <p:cNvGrpSpPr/>
          <p:nvPr userDrawn="1"/>
        </p:nvGrpSpPr>
        <p:grpSpPr>
          <a:xfrm>
            <a:off x="282815" y="6416676"/>
            <a:ext cx="1263510" cy="333620"/>
            <a:chOff x="282815" y="6083056"/>
            <a:chExt cx="1263510" cy="33362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66D990B-3BFF-8EC6-D5E5-F49F99D6A846}"/>
                </a:ext>
              </a:extLst>
            </p:cNvPr>
            <p:cNvSpPr/>
            <p:nvPr userDrawn="1"/>
          </p:nvSpPr>
          <p:spPr>
            <a:xfrm>
              <a:off x="1534042" y="6105545"/>
              <a:ext cx="12283" cy="2886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SECOND</a:t>
              </a:r>
            </a:p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TARGET</a:t>
              </a:r>
            </a:p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STATION</a:t>
              </a:r>
            </a:p>
          </p:txBody>
        </p:sp>
        <p:pic>
          <p:nvPicPr>
            <p:cNvPr id="8" name="Picture 7" descr="White text on a black background&#10;&#10;Description automatically generated">
              <a:extLst>
                <a:ext uri="{FF2B5EF4-FFF2-40B4-BE49-F238E27FC236}">
                  <a16:creationId xmlns:a16="http://schemas.microsoft.com/office/drawing/2014/main" id="{20B1D8C6-D1AE-9259-CD6D-A09454280A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rcRect r="32479"/>
            <a:stretch/>
          </p:blipFill>
          <p:spPr>
            <a:xfrm>
              <a:off x="282815" y="6083056"/>
              <a:ext cx="1238944" cy="333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68640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raphic 285">
            <a:extLst>
              <a:ext uri="{FF2B5EF4-FFF2-40B4-BE49-F238E27FC236}">
                <a16:creationId xmlns:a16="http://schemas.microsoft.com/office/drawing/2014/main" id="{4013C738-DD97-6098-5C6E-69C6DA8745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6">
            <a:extLst>
              <a:ext uri="{FF2B5EF4-FFF2-40B4-BE49-F238E27FC236}">
                <a16:creationId xmlns:a16="http://schemas.microsoft.com/office/drawing/2014/main" id="{A6C5D6D4-E7B7-6C45-59D0-554A5C06715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6029C52-FEBA-E897-C815-3A6283D168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 message for the slide; no longer than two lines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E58D76D-9189-EF83-0A93-A6D4C7DFA833}"/>
              </a:ext>
            </a:extLst>
          </p:cNvPr>
          <p:cNvGrpSpPr/>
          <p:nvPr userDrawn="1"/>
        </p:nvGrpSpPr>
        <p:grpSpPr>
          <a:xfrm>
            <a:off x="282815" y="6416676"/>
            <a:ext cx="1263510" cy="333620"/>
            <a:chOff x="282815" y="6083056"/>
            <a:chExt cx="1263510" cy="33362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A7E17CE-7C70-A2E7-3D94-B4D974F54657}"/>
                </a:ext>
              </a:extLst>
            </p:cNvPr>
            <p:cNvSpPr/>
            <p:nvPr userDrawn="1"/>
          </p:nvSpPr>
          <p:spPr>
            <a:xfrm>
              <a:off x="1534042" y="6105545"/>
              <a:ext cx="12283" cy="2886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SECOND</a:t>
              </a:r>
            </a:p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TARGET</a:t>
              </a:r>
            </a:p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STATION</a:t>
              </a:r>
            </a:p>
          </p:txBody>
        </p:sp>
        <p:pic>
          <p:nvPicPr>
            <p:cNvPr id="7" name="Picture 6" descr="White text on a black background&#10;&#10;Description automatically generated">
              <a:extLst>
                <a:ext uri="{FF2B5EF4-FFF2-40B4-BE49-F238E27FC236}">
                  <a16:creationId xmlns:a16="http://schemas.microsoft.com/office/drawing/2014/main" id="{32469CE9-627D-E3A8-7F97-666F2E2107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rcRect r="32479"/>
            <a:stretch/>
          </p:blipFill>
          <p:spPr>
            <a:xfrm>
              <a:off x="282815" y="6083056"/>
              <a:ext cx="1238944" cy="333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418862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 for the slide; no longer than two lines </a:t>
            </a:r>
          </a:p>
        </p:txBody>
      </p:sp>
    </p:spTree>
    <p:extLst>
      <p:ext uri="{BB962C8B-B14F-4D97-AF65-F5344CB8AC3E}">
        <p14:creationId xmlns:p14="http://schemas.microsoft.com/office/powerpoint/2010/main" val="41671053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05791-4F91-34B2-5F77-014A7A421E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 for the slide; no longer than two lines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68E7B4-2380-B18C-C8C1-09BD437D6B1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14692" y="1825625"/>
            <a:ext cx="11315194" cy="4061829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</p:spTree>
    <p:extLst>
      <p:ext uri="{BB962C8B-B14F-4D97-AF65-F5344CB8AC3E}">
        <p14:creationId xmlns:p14="http://schemas.microsoft.com/office/powerpoint/2010/main" val="9002390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1825625"/>
            <a:ext cx="5563532" cy="4131422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61C74-5281-AA62-3E0D-EBE314E66AD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43592" y="1825625"/>
            <a:ext cx="5563532" cy="4131422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7C102EF-A95D-C917-FF68-A16CB75B3C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 for the slide; no longer than two lines </a:t>
            </a:r>
          </a:p>
        </p:txBody>
      </p:sp>
    </p:spTree>
    <p:extLst>
      <p:ext uri="{BB962C8B-B14F-4D97-AF65-F5344CB8AC3E}">
        <p14:creationId xmlns:p14="http://schemas.microsoft.com/office/powerpoint/2010/main" val="41155777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-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 for the slide; no longer than two lines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151529"/>
            <a:ext cx="5528426" cy="3805518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61C74-5281-AA62-3E0D-EBE314E66AD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37905" y="2151529"/>
            <a:ext cx="5534113" cy="3805518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6C3355DA-324C-FAD8-4E0B-AEAD06F3F5FE}"/>
              </a:ext>
            </a:extLst>
          </p:cNvPr>
          <p:cNvSpPr/>
          <p:nvPr/>
        </p:nvSpPr>
        <p:spPr>
          <a:xfrm>
            <a:off x="314692" y="1636672"/>
            <a:ext cx="5533588" cy="433965"/>
          </a:xfrm>
          <a:custGeom>
            <a:avLst/>
            <a:gdLst>
              <a:gd name="connsiteX0" fmla="*/ 5357305 w 5357304"/>
              <a:gd name="connsiteY0" fmla="*/ 0 h 373951"/>
              <a:gd name="connsiteX1" fmla="*/ 5357305 w 5357304"/>
              <a:gd name="connsiteY1" fmla="*/ 373951 h 373951"/>
              <a:gd name="connsiteX2" fmla="*/ 5227765 w 5357304"/>
              <a:gd name="connsiteY2" fmla="*/ 373951 h 373951"/>
              <a:gd name="connsiteX3" fmla="*/ 2843848 w 5357304"/>
              <a:gd name="connsiteY3" fmla="*/ 373951 h 373951"/>
              <a:gd name="connsiteX4" fmla="*/ 0 w 5357304"/>
              <a:gd name="connsiteY4" fmla="*/ 373951 h 373951"/>
              <a:gd name="connsiteX5" fmla="*/ 0 w 5357304"/>
              <a:gd name="connsiteY5" fmla="*/ 0 h 373951"/>
              <a:gd name="connsiteX6" fmla="*/ 2843848 w 5357304"/>
              <a:gd name="connsiteY6" fmla="*/ 0 h 373951"/>
              <a:gd name="connsiteX7" fmla="*/ 5357305 w 5357304"/>
              <a:gd name="connsiteY7" fmla="*/ 0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57304" h="373951">
                <a:moveTo>
                  <a:pt x="5357305" y="0"/>
                </a:moveTo>
                <a:lnTo>
                  <a:pt x="5357305" y="373951"/>
                </a:lnTo>
                <a:lnTo>
                  <a:pt x="5227765" y="373951"/>
                </a:lnTo>
                <a:lnTo>
                  <a:pt x="2843848" y="373951"/>
                </a:lnTo>
                <a:lnTo>
                  <a:pt x="0" y="373951"/>
                </a:lnTo>
                <a:lnTo>
                  <a:pt x="0" y="0"/>
                </a:lnTo>
                <a:lnTo>
                  <a:pt x="2843848" y="0"/>
                </a:lnTo>
                <a:lnTo>
                  <a:pt x="5357305" y="0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B8126676-7946-E0DD-5919-B78DBFBB13D6}"/>
              </a:ext>
            </a:extLst>
          </p:cNvPr>
          <p:cNvSpPr/>
          <p:nvPr/>
        </p:nvSpPr>
        <p:spPr>
          <a:xfrm>
            <a:off x="6238430" y="1636672"/>
            <a:ext cx="5533588" cy="433965"/>
          </a:xfrm>
          <a:custGeom>
            <a:avLst/>
            <a:gdLst>
              <a:gd name="connsiteX0" fmla="*/ 5357305 w 5357304"/>
              <a:gd name="connsiteY0" fmla="*/ 0 h 373951"/>
              <a:gd name="connsiteX1" fmla="*/ 5357305 w 5357304"/>
              <a:gd name="connsiteY1" fmla="*/ 373951 h 373951"/>
              <a:gd name="connsiteX2" fmla="*/ 5227764 w 5357304"/>
              <a:gd name="connsiteY2" fmla="*/ 373951 h 373951"/>
              <a:gd name="connsiteX3" fmla="*/ 2843848 w 5357304"/>
              <a:gd name="connsiteY3" fmla="*/ 373951 h 373951"/>
              <a:gd name="connsiteX4" fmla="*/ 0 w 5357304"/>
              <a:gd name="connsiteY4" fmla="*/ 373951 h 373951"/>
              <a:gd name="connsiteX5" fmla="*/ 0 w 5357304"/>
              <a:gd name="connsiteY5" fmla="*/ 0 h 373951"/>
              <a:gd name="connsiteX6" fmla="*/ 2843848 w 5357304"/>
              <a:gd name="connsiteY6" fmla="*/ 0 h 373951"/>
              <a:gd name="connsiteX7" fmla="*/ 5357305 w 5357304"/>
              <a:gd name="connsiteY7" fmla="*/ 0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57304" h="373951">
                <a:moveTo>
                  <a:pt x="5357305" y="0"/>
                </a:moveTo>
                <a:lnTo>
                  <a:pt x="5357305" y="373951"/>
                </a:lnTo>
                <a:lnTo>
                  <a:pt x="5227764" y="373951"/>
                </a:lnTo>
                <a:lnTo>
                  <a:pt x="2843848" y="373951"/>
                </a:lnTo>
                <a:lnTo>
                  <a:pt x="0" y="373951"/>
                </a:lnTo>
                <a:lnTo>
                  <a:pt x="0" y="0"/>
                </a:lnTo>
                <a:lnTo>
                  <a:pt x="2843848" y="0"/>
                </a:lnTo>
                <a:lnTo>
                  <a:pt x="5357305" y="0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3" name="Text Placeholder 212">
            <a:extLst>
              <a:ext uri="{FF2B5EF4-FFF2-40B4-BE49-F238E27FC236}">
                <a16:creationId xmlns:a16="http://schemas.microsoft.com/office/drawing/2014/main" id="{909EEC45-74F6-4D4A-3802-30D0534694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691" y="1636713"/>
            <a:ext cx="5534113" cy="433965"/>
          </a:xfrm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214" name="Text Placeholder 212">
            <a:extLst>
              <a:ext uri="{FF2B5EF4-FFF2-40B4-BE49-F238E27FC236}">
                <a16:creationId xmlns:a16="http://schemas.microsoft.com/office/drawing/2014/main" id="{42664C13-6E3D-7C64-6F1D-E284E4609D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429" y="1636672"/>
            <a:ext cx="5534113" cy="433965"/>
          </a:xfrm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</p:spTree>
    <p:extLst>
      <p:ext uri="{BB962C8B-B14F-4D97-AF65-F5344CB8AC3E}">
        <p14:creationId xmlns:p14="http://schemas.microsoft.com/office/powerpoint/2010/main" val="20008359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-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reeform 41">
            <a:extLst>
              <a:ext uri="{FF2B5EF4-FFF2-40B4-BE49-F238E27FC236}">
                <a16:creationId xmlns:a16="http://schemas.microsoft.com/office/drawing/2014/main" id="{31846654-6835-CFFC-15E4-5A6E77573C13}"/>
              </a:ext>
            </a:extLst>
          </p:cNvPr>
          <p:cNvSpPr/>
          <p:nvPr/>
        </p:nvSpPr>
        <p:spPr>
          <a:xfrm>
            <a:off x="314692" y="1636672"/>
            <a:ext cx="3665806" cy="433965"/>
          </a:xfrm>
          <a:custGeom>
            <a:avLst/>
            <a:gdLst>
              <a:gd name="connsiteX0" fmla="*/ 0 w 2513520"/>
              <a:gd name="connsiteY0" fmla="*/ 0 h 373951"/>
              <a:gd name="connsiteX1" fmla="*/ 2513521 w 2513520"/>
              <a:gd name="connsiteY1" fmla="*/ 0 h 373951"/>
              <a:gd name="connsiteX2" fmla="*/ 2513521 w 2513520"/>
              <a:gd name="connsiteY2" fmla="*/ 373952 h 373951"/>
              <a:gd name="connsiteX3" fmla="*/ 0 w 2513520"/>
              <a:gd name="connsiteY3" fmla="*/ 373952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3520" h="373951">
                <a:moveTo>
                  <a:pt x="0" y="0"/>
                </a:moveTo>
                <a:lnTo>
                  <a:pt x="2513521" y="0"/>
                </a:lnTo>
                <a:lnTo>
                  <a:pt x="2513521" y="373952"/>
                </a:lnTo>
                <a:lnTo>
                  <a:pt x="0" y="373952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00" name="Freeform 1799">
            <a:extLst>
              <a:ext uri="{FF2B5EF4-FFF2-40B4-BE49-F238E27FC236}">
                <a16:creationId xmlns:a16="http://schemas.microsoft.com/office/drawing/2014/main" id="{2158B643-744C-E4DD-EB4D-DA7C87CCA463}"/>
              </a:ext>
            </a:extLst>
          </p:cNvPr>
          <p:cNvSpPr/>
          <p:nvPr/>
        </p:nvSpPr>
        <p:spPr>
          <a:xfrm>
            <a:off x="8139365" y="1636672"/>
            <a:ext cx="3665806" cy="433965"/>
          </a:xfrm>
          <a:custGeom>
            <a:avLst/>
            <a:gdLst>
              <a:gd name="connsiteX0" fmla="*/ 0 w 2513520"/>
              <a:gd name="connsiteY0" fmla="*/ 0 h 373951"/>
              <a:gd name="connsiteX1" fmla="*/ 2513521 w 2513520"/>
              <a:gd name="connsiteY1" fmla="*/ 0 h 373951"/>
              <a:gd name="connsiteX2" fmla="*/ 2513521 w 2513520"/>
              <a:gd name="connsiteY2" fmla="*/ 373952 h 373951"/>
              <a:gd name="connsiteX3" fmla="*/ 0 w 2513520"/>
              <a:gd name="connsiteY3" fmla="*/ 373952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3520" h="373951">
                <a:moveTo>
                  <a:pt x="0" y="0"/>
                </a:moveTo>
                <a:lnTo>
                  <a:pt x="2513521" y="0"/>
                </a:lnTo>
                <a:lnTo>
                  <a:pt x="2513521" y="373952"/>
                </a:lnTo>
                <a:lnTo>
                  <a:pt x="0" y="373952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3" name="Text Placeholder 212">
            <a:extLst>
              <a:ext uri="{FF2B5EF4-FFF2-40B4-BE49-F238E27FC236}">
                <a16:creationId xmlns:a16="http://schemas.microsoft.com/office/drawing/2014/main" id="{909EEC45-74F6-4D4A-3802-30D0534694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691" y="1636713"/>
            <a:ext cx="3646421" cy="433965"/>
          </a:xfrm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3429" name="Text Placeholder 212">
            <a:extLst>
              <a:ext uri="{FF2B5EF4-FFF2-40B4-BE49-F238E27FC236}">
                <a16:creationId xmlns:a16="http://schemas.microsoft.com/office/drawing/2014/main" id="{853CBCD8-5D3A-0441-6161-5960D4DE250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31283" y="1636713"/>
            <a:ext cx="3646421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3431" name="Text Placeholder 212">
            <a:extLst>
              <a:ext uri="{FF2B5EF4-FFF2-40B4-BE49-F238E27FC236}">
                <a16:creationId xmlns:a16="http://schemas.microsoft.com/office/drawing/2014/main" id="{C31F539B-83B4-84DA-2A7A-69A0245FA30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59995" y="1636713"/>
            <a:ext cx="3646421" cy="433965"/>
          </a:xfrm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 for the slide; no longer than two lines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191870"/>
            <a:ext cx="3650690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3428" name="Content Placeholder 2">
            <a:extLst>
              <a:ext uri="{FF2B5EF4-FFF2-40B4-BE49-F238E27FC236}">
                <a16:creationId xmlns:a16="http://schemas.microsoft.com/office/drawing/2014/main" id="{91B561D3-B6AC-5C9F-026F-E37DD262A78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228076" y="2191870"/>
            <a:ext cx="3646421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3430" name="Content Placeholder 2">
            <a:extLst>
              <a:ext uri="{FF2B5EF4-FFF2-40B4-BE49-F238E27FC236}">
                <a16:creationId xmlns:a16="http://schemas.microsoft.com/office/drawing/2014/main" id="{0971FFF4-0C2D-A4E6-1474-3D6A4F0506D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156060" y="2191870"/>
            <a:ext cx="3647391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</p:spTree>
    <p:extLst>
      <p:ext uri="{BB962C8B-B14F-4D97-AF65-F5344CB8AC3E}">
        <p14:creationId xmlns:p14="http://schemas.microsoft.com/office/powerpoint/2010/main" val="14014456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eeform 123">
            <a:extLst>
              <a:ext uri="{FF2B5EF4-FFF2-40B4-BE49-F238E27FC236}">
                <a16:creationId xmlns:a16="http://schemas.microsoft.com/office/drawing/2014/main" id="{14819B2D-3933-9761-A0E0-F8A47EFAE83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685523" cy="917575"/>
          </a:xfrm>
        </p:spPr>
        <p:txBody>
          <a:bodyPr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 message for the slide; no longer than two lines 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Picture Placeholder 360">
            <a:extLst>
              <a:ext uri="{FF2B5EF4-FFF2-40B4-BE49-F238E27FC236}">
                <a16:creationId xmlns:a16="http://schemas.microsoft.com/office/drawing/2014/main" id="{22CDA623-F17D-C055-60D8-139C9924BE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73908" y="1647919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360">
            <a:extLst>
              <a:ext uri="{FF2B5EF4-FFF2-40B4-BE49-F238E27FC236}">
                <a16:creationId xmlns:a16="http://schemas.microsoft.com/office/drawing/2014/main" id="{3347E071-335C-4249-3E65-B4125AADA3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49380" y="1654993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360">
            <a:extLst>
              <a:ext uri="{FF2B5EF4-FFF2-40B4-BE49-F238E27FC236}">
                <a16:creationId xmlns:a16="http://schemas.microsoft.com/office/drawing/2014/main" id="{3FE91602-2738-A673-EBF8-A0ACA14E653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6285" y="1677066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ext Placeholder 364">
            <a:extLst>
              <a:ext uri="{FF2B5EF4-FFF2-40B4-BE49-F238E27FC236}">
                <a16:creationId xmlns:a16="http://schemas.microsoft.com/office/drawing/2014/main" id="{9403276D-5FB8-BD3C-65B5-24E0F431AC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73238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1</a:t>
            </a:r>
          </a:p>
        </p:txBody>
      </p:sp>
      <p:sp>
        <p:nvSpPr>
          <p:cNvPr id="10" name="Text Placeholder 364">
            <a:extLst>
              <a:ext uri="{FF2B5EF4-FFF2-40B4-BE49-F238E27FC236}">
                <a16:creationId xmlns:a16="http://schemas.microsoft.com/office/drawing/2014/main" id="{DEAD8E05-AA79-AD7E-E31D-26EE870F837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49380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2</a:t>
            </a:r>
          </a:p>
        </p:txBody>
      </p:sp>
      <p:sp>
        <p:nvSpPr>
          <p:cNvPr id="11" name="Text Placeholder 364">
            <a:extLst>
              <a:ext uri="{FF2B5EF4-FFF2-40B4-BE49-F238E27FC236}">
                <a16:creationId xmlns:a16="http://schemas.microsoft.com/office/drawing/2014/main" id="{A7759041-293D-A1CE-7012-E2391337B1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26285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3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492949F-6B3A-DF96-FFA6-C786A4A24DB6}"/>
              </a:ext>
            </a:extLst>
          </p:cNvPr>
          <p:cNvGrpSpPr/>
          <p:nvPr userDrawn="1"/>
        </p:nvGrpSpPr>
        <p:grpSpPr>
          <a:xfrm>
            <a:off x="282815" y="6416676"/>
            <a:ext cx="1263510" cy="333620"/>
            <a:chOff x="282815" y="6083056"/>
            <a:chExt cx="1263510" cy="33362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7F45232-A8C3-7CED-6241-1193DB3A31B1}"/>
                </a:ext>
              </a:extLst>
            </p:cNvPr>
            <p:cNvSpPr/>
            <p:nvPr userDrawn="1"/>
          </p:nvSpPr>
          <p:spPr>
            <a:xfrm>
              <a:off x="1534042" y="6105545"/>
              <a:ext cx="12283" cy="2886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SECOND</a:t>
              </a:r>
            </a:p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TARGET</a:t>
              </a:r>
            </a:p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STATION</a:t>
              </a:r>
            </a:p>
          </p:txBody>
        </p:sp>
        <p:pic>
          <p:nvPicPr>
            <p:cNvPr id="13" name="Picture 12" descr="White text on a black background&#10;&#10;Description automatically generated">
              <a:extLst>
                <a:ext uri="{FF2B5EF4-FFF2-40B4-BE49-F238E27FC236}">
                  <a16:creationId xmlns:a16="http://schemas.microsoft.com/office/drawing/2014/main" id="{6C5687BD-B72F-4501-1C96-3F1A95838E9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 r="32479"/>
            <a:stretch/>
          </p:blipFill>
          <p:spPr>
            <a:xfrm>
              <a:off x="282815" y="6083056"/>
              <a:ext cx="1238944" cy="333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6537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column-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reeform 41">
            <a:extLst>
              <a:ext uri="{FF2B5EF4-FFF2-40B4-BE49-F238E27FC236}">
                <a16:creationId xmlns:a16="http://schemas.microsoft.com/office/drawing/2014/main" id="{31846654-6835-CFFC-15E4-5A6E77573C13}"/>
              </a:ext>
            </a:extLst>
          </p:cNvPr>
          <p:cNvSpPr/>
          <p:nvPr/>
        </p:nvSpPr>
        <p:spPr>
          <a:xfrm>
            <a:off x="314692" y="1636672"/>
            <a:ext cx="2755330" cy="433965"/>
          </a:xfrm>
          <a:custGeom>
            <a:avLst/>
            <a:gdLst>
              <a:gd name="connsiteX0" fmla="*/ 0 w 2513520"/>
              <a:gd name="connsiteY0" fmla="*/ 0 h 373951"/>
              <a:gd name="connsiteX1" fmla="*/ 2513521 w 2513520"/>
              <a:gd name="connsiteY1" fmla="*/ 0 h 373951"/>
              <a:gd name="connsiteX2" fmla="*/ 2513521 w 2513520"/>
              <a:gd name="connsiteY2" fmla="*/ 373952 h 373951"/>
              <a:gd name="connsiteX3" fmla="*/ 0 w 2513520"/>
              <a:gd name="connsiteY3" fmla="*/ 373952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3520" h="373951">
                <a:moveTo>
                  <a:pt x="0" y="0"/>
                </a:moveTo>
                <a:lnTo>
                  <a:pt x="2513521" y="0"/>
                </a:lnTo>
                <a:lnTo>
                  <a:pt x="2513521" y="373952"/>
                </a:lnTo>
                <a:lnTo>
                  <a:pt x="0" y="373952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/>
          </a:p>
        </p:txBody>
      </p:sp>
      <p:sp>
        <p:nvSpPr>
          <p:cNvPr id="986" name="Freeform 985">
            <a:extLst>
              <a:ext uri="{FF2B5EF4-FFF2-40B4-BE49-F238E27FC236}">
                <a16:creationId xmlns:a16="http://schemas.microsoft.com/office/drawing/2014/main" id="{DD9191FA-8884-C2D5-4585-3E38817331A0}"/>
              </a:ext>
            </a:extLst>
          </p:cNvPr>
          <p:cNvSpPr/>
          <p:nvPr/>
        </p:nvSpPr>
        <p:spPr>
          <a:xfrm>
            <a:off x="3223131" y="1636672"/>
            <a:ext cx="2755330" cy="373951"/>
          </a:xfrm>
          <a:custGeom>
            <a:avLst/>
            <a:gdLst>
              <a:gd name="connsiteX0" fmla="*/ 0 w 2513520"/>
              <a:gd name="connsiteY0" fmla="*/ 0 h 373951"/>
              <a:gd name="connsiteX1" fmla="*/ 2513521 w 2513520"/>
              <a:gd name="connsiteY1" fmla="*/ 0 h 373951"/>
              <a:gd name="connsiteX2" fmla="*/ 2513521 w 2513520"/>
              <a:gd name="connsiteY2" fmla="*/ 373952 h 373951"/>
              <a:gd name="connsiteX3" fmla="*/ 0 w 2513520"/>
              <a:gd name="connsiteY3" fmla="*/ 373952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3520" h="373951">
                <a:moveTo>
                  <a:pt x="0" y="0"/>
                </a:moveTo>
                <a:lnTo>
                  <a:pt x="2513521" y="0"/>
                </a:lnTo>
                <a:lnTo>
                  <a:pt x="2513521" y="373952"/>
                </a:lnTo>
                <a:lnTo>
                  <a:pt x="0" y="373952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00" name="Freeform 1799">
            <a:extLst>
              <a:ext uri="{FF2B5EF4-FFF2-40B4-BE49-F238E27FC236}">
                <a16:creationId xmlns:a16="http://schemas.microsoft.com/office/drawing/2014/main" id="{2158B643-744C-E4DD-EB4D-DA7C87CCA463}"/>
              </a:ext>
            </a:extLst>
          </p:cNvPr>
          <p:cNvSpPr/>
          <p:nvPr/>
        </p:nvSpPr>
        <p:spPr>
          <a:xfrm>
            <a:off x="6144761" y="1636672"/>
            <a:ext cx="2740760" cy="433965"/>
          </a:xfrm>
          <a:custGeom>
            <a:avLst/>
            <a:gdLst>
              <a:gd name="connsiteX0" fmla="*/ 0 w 2513520"/>
              <a:gd name="connsiteY0" fmla="*/ 0 h 373951"/>
              <a:gd name="connsiteX1" fmla="*/ 2513521 w 2513520"/>
              <a:gd name="connsiteY1" fmla="*/ 0 h 373951"/>
              <a:gd name="connsiteX2" fmla="*/ 2513521 w 2513520"/>
              <a:gd name="connsiteY2" fmla="*/ 373952 h 373951"/>
              <a:gd name="connsiteX3" fmla="*/ 0 w 2513520"/>
              <a:gd name="connsiteY3" fmla="*/ 373952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3520" h="373951">
                <a:moveTo>
                  <a:pt x="0" y="0"/>
                </a:moveTo>
                <a:lnTo>
                  <a:pt x="2513521" y="0"/>
                </a:lnTo>
                <a:lnTo>
                  <a:pt x="2513521" y="373952"/>
                </a:lnTo>
                <a:lnTo>
                  <a:pt x="0" y="373952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14" name="Freeform 2613">
            <a:extLst>
              <a:ext uri="{FF2B5EF4-FFF2-40B4-BE49-F238E27FC236}">
                <a16:creationId xmlns:a16="http://schemas.microsoft.com/office/drawing/2014/main" id="{2FDB1E58-ABCD-30F4-4DE0-D0A3D27B0B3B}"/>
              </a:ext>
            </a:extLst>
          </p:cNvPr>
          <p:cNvSpPr/>
          <p:nvPr/>
        </p:nvSpPr>
        <p:spPr>
          <a:xfrm>
            <a:off x="9070721" y="1636672"/>
            <a:ext cx="2755330" cy="433965"/>
          </a:xfrm>
          <a:custGeom>
            <a:avLst/>
            <a:gdLst>
              <a:gd name="connsiteX0" fmla="*/ 0 w 2513520"/>
              <a:gd name="connsiteY0" fmla="*/ 0 h 373951"/>
              <a:gd name="connsiteX1" fmla="*/ 2513520 w 2513520"/>
              <a:gd name="connsiteY1" fmla="*/ 0 h 373951"/>
              <a:gd name="connsiteX2" fmla="*/ 2513520 w 2513520"/>
              <a:gd name="connsiteY2" fmla="*/ 373952 h 373951"/>
              <a:gd name="connsiteX3" fmla="*/ 0 w 2513520"/>
              <a:gd name="connsiteY3" fmla="*/ 373952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3520" h="373951">
                <a:moveTo>
                  <a:pt x="0" y="0"/>
                </a:moveTo>
                <a:lnTo>
                  <a:pt x="2513520" y="0"/>
                </a:lnTo>
                <a:lnTo>
                  <a:pt x="2513520" y="373952"/>
                </a:lnTo>
                <a:lnTo>
                  <a:pt x="0" y="373952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3" name="Text Placeholder 212">
            <a:extLst>
              <a:ext uri="{FF2B5EF4-FFF2-40B4-BE49-F238E27FC236}">
                <a16:creationId xmlns:a16="http://schemas.microsoft.com/office/drawing/2014/main" id="{909EEC45-74F6-4D4A-3802-30D0534694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692" y="1636713"/>
            <a:ext cx="2740760" cy="433965"/>
          </a:xfrm>
        </p:spPr>
        <p:txBody>
          <a:bodyPr wrap="square" lIns="182880" tIns="91440" rIns="91440" bIns="91440">
            <a:sp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3429" name="Text Placeholder 212">
            <a:extLst>
              <a:ext uri="{FF2B5EF4-FFF2-40B4-BE49-F238E27FC236}">
                <a16:creationId xmlns:a16="http://schemas.microsoft.com/office/drawing/2014/main" id="{853CBCD8-5D3A-0441-6161-5960D4DE250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7701" y="1636713"/>
            <a:ext cx="2740760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3431" name="Text Placeholder 212">
            <a:extLst>
              <a:ext uri="{FF2B5EF4-FFF2-40B4-BE49-F238E27FC236}">
                <a16:creationId xmlns:a16="http://schemas.microsoft.com/office/drawing/2014/main" id="{C31F539B-83B4-84DA-2A7A-69A0245FA30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44761" y="1636713"/>
            <a:ext cx="2740760" cy="433965"/>
          </a:xfrm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3433" name="Text Placeholder 212">
            <a:extLst>
              <a:ext uri="{FF2B5EF4-FFF2-40B4-BE49-F238E27FC236}">
                <a16:creationId xmlns:a16="http://schemas.microsoft.com/office/drawing/2014/main" id="{13B81730-FDA6-818A-892D-1FB9DA8DCF2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69571" y="1636713"/>
            <a:ext cx="2740760" cy="433965"/>
          </a:xfrm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 for the slide; no longer than two lines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191870"/>
            <a:ext cx="2743968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3428" name="Content Placeholder 2">
            <a:extLst>
              <a:ext uri="{FF2B5EF4-FFF2-40B4-BE49-F238E27FC236}">
                <a16:creationId xmlns:a16="http://schemas.microsoft.com/office/drawing/2014/main" id="{91B561D3-B6AC-5C9F-026F-E37DD262A78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237701" y="2191870"/>
            <a:ext cx="2740760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3430" name="Content Placeholder 2">
            <a:extLst>
              <a:ext uri="{FF2B5EF4-FFF2-40B4-BE49-F238E27FC236}">
                <a16:creationId xmlns:a16="http://schemas.microsoft.com/office/drawing/2014/main" id="{0971FFF4-0C2D-A4E6-1474-3D6A4F0506D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6144032" y="2191870"/>
            <a:ext cx="2741489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3432" name="Content Placeholder 2">
            <a:extLst>
              <a:ext uri="{FF2B5EF4-FFF2-40B4-BE49-F238E27FC236}">
                <a16:creationId xmlns:a16="http://schemas.microsoft.com/office/drawing/2014/main" id="{13E0DCF4-21AE-4C71-696D-13E98DC66059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9069571" y="2191870"/>
            <a:ext cx="2737553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</p:spTree>
    <p:extLst>
      <p:ext uri="{BB962C8B-B14F-4D97-AF65-F5344CB8AC3E}">
        <p14:creationId xmlns:p14="http://schemas.microsoft.com/office/powerpoint/2010/main" val="498188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high angle view of a city&#10;&#10;Description automatically generated">
            <a:extLst>
              <a:ext uri="{FF2B5EF4-FFF2-40B4-BE49-F238E27FC236}">
                <a16:creationId xmlns:a16="http://schemas.microsoft.com/office/drawing/2014/main" id="{01F17512-BEEB-E940-3B9F-9FDBDB2121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A49EAE8-262C-D20D-80FF-4279961B7DBA}"/>
              </a:ext>
            </a:extLst>
          </p:cNvPr>
          <p:cNvSpPr/>
          <p:nvPr userDrawn="1"/>
        </p:nvSpPr>
        <p:spPr>
          <a:xfrm>
            <a:off x="896615" y="843778"/>
            <a:ext cx="5199385" cy="5199385"/>
          </a:xfrm>
          <a:prstGeom prst="rect">
            <a:avLst/>
          </a:prstGeom>
          <a:solidFill>
            <a:schemeClr val="bg1">
              <a:alpha val="7432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89" name="Title 1">
            <a:extLst>
              <a:ext uri="{FF2B5EF4-FFF2-40B4-BE49-F238E27FC236}">
                <a16:creationId xmlns:a16="http://schemas.microsoft.com/office/drawing/2014/main" id="{4E63AC8A-1BE4-CC0D-A87D-57B1147823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5450" y="2254309"/>
            <a:ext cx="451713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90" name="Subtitle 2">
            <a:extLst>
              <a:ext uri="{FF2B5EF4-FFF2-40B4-BE49-F238E27FC236}">
                <a16:creationId xmlns:a16="http://schemas.microsoft.com/office/drawing/2014/main" id="{2FDEC7A3-8D58-3E27-DFCC-68F1F758C8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15450" y="4031052"/>
            <a:ext cx="451713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991" name="Text Placeholder 1961">
            <a:extLst>
              <a:ext uri="{FF2B5EF4-FFF2-40B4-BE49-F238E27FC236}">
                <a16:creationId xmlns:a16="http://schemas.microsoft.com/office/drawing/2014/main" id="{F290C317-5693-2190-DC6C-B1FBB50E65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15450" y="1934670"/>
            <a:ext cx="451713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92" name="Text Placeholder 1963">
            <a:extLst>
              <a:ext uri="{FF2B5EF4-FFF2-40B4-BE49-F238E27FC236}">
                <a16:creationId xmlns:a16="http://schemas.microsoft.com/office/drawing/2014/main" id="{69307D98-0D2A-6367-B886-8BC3DE78A9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15450" y="4383195"/>
            <a:ext cx="451713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93" name="Rectangle 1992">
            <a:extLst>
              <a:ext uri="{FF2B5EF4-FFF2-40B4-BE49-F238E27FC236}">
                <a16:creationId xmlns:a16="http://schemas.microsoft.com/office/drawing/2014/main" id="{75F67FD0-9510-D988-3837-38FD99E6DD28}"/>
              </a:ext>
            </a:extLst>
          </p:cNvPr>
          <p:cNvSpPr/>
          <p:nvPr userDrawn="1"/>
        </p:nvSpPr>
        <p:spPr>
          <a:xfrm>
            <a:off x="1215450" y="3780792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74748"/>
              </a:solidFill>
            </a:endParaRPr>
          </a:p>
        </p:txBody>
      </p:sp>
      <p:sp>
        <p:nvSpPr>
          <p:cNvPr id="1994" name="Text Placeholder 47">
            <a:extLst>
              <a:ext uri="{FF2B5EF4-FFF2-40B4-BE49-F238E27FC236}">
                <a16:creationId xmlns:a16="http://schemas.microsoft.com/office/drawing/2014/main" id="{CE691B96-E32E-F7AA-D0A1-ACAFF2C96FA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15450" y="4798918"/>
            <a:ext cx="451713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995" name="Group 1994">
            <a:extLst>
              <a:ext uri="{FF2B5EF4-FFF2-40B4-BE49-F238E27FC236}">
                <a16:creationId xmlns:a16="http://schemas.microsoft.com/office/drawing/2014/main" id="{1F4B6682-1CD5-4D07-BAEB-03195C2FB91D}"/>
              </a:ext>
            </a:extLst>
          </p:cNvPr>
          <p:cNvGrpSpPr/>
          <p:nvPr userDrawn="1"/>
        </p:nvGrpSpPr>
        <p:grpSpPr>
          <a:xfrm>
            <a:off x="1168862" y="5406470"/>
            <a:ext cx="4834263" cy="369332"/>
            <a:chOff x="1168862" y="5508070"/>
            <a:chExt cx="4834263" cy="369332"/>
          </a:xfrm>
        </p:grpSpPr>
        <p:pic>
          <p:nvPicPr>
            <p:cNvPr id="1996" name="Picture 1995">
              <a:extLst>
                <a:ext uri="{FF2B5EF4-FFF2-40B4-BE49-F238E27FC236}">
                  <a16:creationId xmlns:a16="http://schemas.microsoft.com/office/drawing/2014/main" id="{E499D9F2-455D-24ED-C934-5DC3E3908E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168862" y="5508070"/>
              <a:ext cx="1311127" cy="316213"/>
            </a:xfrm>
            <a:prstGeom prst="rect">
              <a:avLst/>
            </a:prstGeom>
          </p:spPr>
        </p:pic>
        <p:sp>
          <p:nvSpPr>
            <p:cNvPr id="1997" name="TextBox 1996">
              <a:extLst>
                <a:ext uri="{FF2B5EF4-FFF2-40B4-BE49-F238E27FC236}">
                  <a16:creationId xmlns:a16="http://schemas.microsoft.com/office/drawing/2014/main" id="{94A5DA57-E73A-E843-58FE-CFA5666E7A14}"/>
                </a:ext>
              </a:extLst>
            </p:cNvPr>
            <p:cNvSpPr txBox="1"/>
            <p:nvPr userDrawn="1"/>
          </p:nvSpPr>
          <p:spPr>
            <a:xfrm>
              <a:off x="2561071" y="5508070"/>
              <a:ext cx="34420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6765A22-4E0B-881F-B674-164501D7BB6F}"/>
              </a:ext>
            </a:extLst>
          </p:cNvPr>
          <p:cNvGrpSpPr/>
          <p:nvPr userDrawn="1"/>
        </p:nvGrpSpPr>
        <p:grpSpPr>
          <a:xfrm>
            <a:off x="1199501" y="1119898"/>
            <a:ext cx="1876922" cy="494292"/>
            <a:chOff x="1199501" y="1119898"/>
            <a:chExt cx="1876922" cy="494292"/>
          </a:xfrm>
        </p:grpSpPr>
        <p:pic>
          <p:nvPicPr>
            <p:cNvPr id="5" name="Picture 4" descr="A green text on a black background&#10;&#10;Description automatically generated">
              <a:extLst>
                <a:ext uri="{FF2B5EF4-FFF2-40B4-BE49-F238E27FC236}">
                  <a16:creationId xmlns:a16="http://schemas.microsoft.com/office/drawing/2014/main" id="{14ADA5E2-9839-D50B-B99B-3DDA2A40EF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rcRect l="1" r="32977"/>
            <a:stretch/>
          </p:blipFill>
          <p:spPr>
            <a:xfrm>
              <a:off x="1199501" y="1119898"/>
              <a:ext cx="1822059" cy="494292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7D47CC4-EA3D-8648-1C8A-DD133546B600}"/>
                </a:ext>
              </a:extLst>
            </p:cNvPr>
            <p:cNvSpPr/>
            <p:nvPr userDrawn="1"/>
          </p:nvSpPr>
          <p:spPr>
            <a:xfrm>
              <a:off x="3058135" y="1150204"/>
              <a:ext cx="18288" cy="42976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l"/>
              <a:r>
                <a:rPr lang="en-US" sz="950" b="0" dirty="0">
                  <a:solidFill>
                    <a:schemeClr val="bg2">
                      <a:lumMod val="50000"/>
                    </a:schemeClr>
                  </a:solidFill>
                </a:rPr>
                <a:t>  SECOND</a:t>
              </a:r>
            </a:p>
            <a:p>
              <a:pPr algn="l"/>
              <a:r>
                <a:rPr lang="en-US" sz="950" b="0" dirty="0">
                  <a:solidFill>
                    <a:schemeClr val="bg2">
                      <a:lumMod val="50000"/>
                    </a:schemeClr>
                  </a:solidFill>
                </a:rPr>
                <a:t>  TARGET</a:t>
              </a:r>
            </a:p>
            <a:p>
              <a:pPr algn="l"/>
              <a:r>
                <a:rPr lang="en-US" sz="950" b="0" dirty="0">
                  <a:solidFill>
                    <a:schemeClr val="bg2">
                      <a:lumMod val="50000"/>
                    </a:schemeClr>
                  </a:solidFill>
                </a:rPr>
                <a:t>  STATION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40199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Supporting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60">
            <a:extLst>
              <a:ext uri="{FF2B5EF4-FFF2-40B4-BE49-F238E27FC236}">
                <a16:creationId xmlns:a16="http://schemas.microsoft.com/office/drawing/2014/main" id="{406AFED2-ED49-1112-B21D-D2ECF91333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580965" y="1776677"/>
            <a:ext cx="2194560" cy="185546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360">
            <a:extLst>
              <a:ext uri="{FF2B5EF4-FFF2-40B4-BE49-F238E27FC236}">
                <a16:creationId xmlns:a16="http://schemas.microsoft.com/office/drawing/2014/main" id="{939E5704-91D7-1C33-1BB9-D89551BB48D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0965" y="3929080"/>
            <a:ext cx="2194560" cy="185546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360">
            <a:extLst>
              <a:ext uri="{FF2B5EF4-FFF2-40B4-BE49-F238E27FC236}">
                <a16:creationId xmlns:a16="http://schemas.microsoft.com/office/drawing/2014/main" id="{18357D60-C329-E014-7EC4-02AD7930A52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521865" y="1776677"/>
            <a:ext cx="2194560" cy="185546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360">
            <a:extLst>
              <a:ext uri="{FF2B5EF4-FFF2-40B4-BE49-F238E27FC236}">
                <a16:creationId xmlns:a16="http://schemas.microsoft.com/office/drawing/2014/main" id="{1823B7A0-FA70-81A4-C409-2C310328D23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521865" y="3929080"/>
            <a:ext cx="2194560" cy="185546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F48F5D4-4948-A730-AC23-EF31274A0DE1}"/>
              </a:ext>
            </a:extLst>
          </p:cNvPr>
          <p:cNvSpPr/>
          <p:nvPr/>
        </p:nvSpPr>
        <p:spPr>
          <a:xfrm>
            <a:off x="1384410" y="1758337"/>
            <a:ext cx="2199902" cy="1873809"/>
          </a:xfrm>
          <a:prstGeom prst="rect">
            <a:avLst/>
          </a:prstGeom>
          <a:solidFill>
            <a:schemeClr val="tx2"/>
          </a:solidFill>
          <a:ln w="4048" cap="flat">
            <a:noFill/>
            <a:prstDash val="solid"/>
            <a:miter/>
          </a:ln>
        </p:spPr>
        <p:txBody>
          <a:bodyPr lIns="164592" rtlCol="0" anchor="ctr"/>
          <a:lstStyle/>
          <a:p>
            <a:pPr marL="0" indent="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84D16B10-4114-3D13-50FC-848A8724398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84410" y="3911299"/>
            <a:ext cx="2192338" cy="1873250"/>
          </a:xfrm>
          <a:solidFill>
            <a:schemeClr val="accent5"/>
          </a:solidFill>
        </p:spPr>
        <p:txBody>
          <a:bodyPr lIns="182880" tIns="18288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2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069C9FFD-3BEB-F410-9877-CC941D3224B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29527" y="1758896"/>
            <a:ext cx="2192338" cy="1873250"/>
          </a:xfrm>
          <a:solidFill>
            <a:schemeClr val="tx1"/>
          </a:solidFill>
        </p:spPr>
        <p:txBody>
          <a:bodyPr lIns="182880" tIns="18288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3</a:t>
            </a:r>
          </a:p>
        </p:txBody>
      </p:sp>
      <p:sp>
        <p:nvSpPr>
          <p:cNvPr id="28" name="Text Placeholder 22">
            <a:extLst>
              <a:ext uri="{FF2B5EF4-FFF2-40B4-BE49-F238E27FC236}">
                <a16:creationId xmlns:a16="http://schemas.microsoft.com/office/drawing/2014/main" id="{C39CDA33-6D16-DEAF-0280-749663549D5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9527" y="3911299"/>
            <a:ext cx="2192338" cy="1873250"/>
          </a:xfrm>
          <a:solidFill>
            <a:schemeClr val="accent4"/>
          </a:solidFill>
        </p:spPr>
        <p:txBody>
          <a:bodyPr lIns="182880" tIns="18288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4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 for the slide; no longer than two lines  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6D367424-2836-F9CD-5A49-338976693C3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84410" y="1758896"/>
            <a:ext cx="2192338" cy="1873250"/>
          </a:xfrm>
        </p:spPr>
        <p:txBody>
          <a:bodyPr lIns="182880" tIns="18288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1</a:t>
            </a:r>
          </a:p>
        </p:txBody>
      </p:sp>
    </p:spTree>
    <p:extLst>
      <p:ext uri="{BB962C8B-B14F-4D97-AF65-F5344CB8AC3E}">
        <p14:creationId xmlns:p14="http://schemas.microsoft.com/office/powerpoint/2010/main" val="9506129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-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high angle view of a city&#10;&#10;Description automatically generated">
            <a:extLst>
              <a:ext uri="{FF2B5EF4-FFF2-40B4-BE49-F238E27FC236}">
                <a16:creationId xmlns:a16="http://schemas.microsoft.com/office/drawing/2014/main" id="{23DA0192-253A-9416-8E30-B9B66EED54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9145" y="2258209"/>
            <a:ext cx="12210290" cy="664797"/>
          </a:xfrm>
        </p:spPr>
        <p:txBody>
          <a:bodyPr anchor="t" anchorCtr="0">
            <a:noAutofit/>
          </a:bodyPr>
          <a:lstStyle>
            <a:lvl1pPr algn="ctr">
              <a:spcBef>
                <a:spcPts val="1200"/>
              </a:spcBef>
              <a:spcAft>
                <a:spcPts val="60"/>
              </a:spcAft>
              <a:defRPr sz="4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statement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2922742"/>
            <a:ext cx="12192000" cy="397032"/>
          </a:xfrm>
        </p:spPr>
        <p:txBody>
          <a:bodyPr tIns="91440" anchor="t" anchorCtr="0">
            <a:noAutofit/>
          </a:bodyPr>
          <a:lstStyle>
            <a:lvl1pPr marL="0" indent="0" algn="ctr">
              <a:spcBef>
                <a:spcPts val="1200"/>
              </a:spcBef>
              <a:spcAft>
                <a:spcPts val="60"/>
              </a:spcAft>
              <a:buNone/>
              <a:defRPr sz="2200" b="1" spc="3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ONE SENTENCE SUBTITLE STATEMENT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5668818" y="3468601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9567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- Soc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high angle view of a city&#10;&#10;Description automatically generated">
            <a:extLst>
              <a:ext uri="{FF2B5EF4-FFF2-40B4-BE49-F238E27FC236}">
                <a16:creationId xmlns:a16="http://schemas.microsoft.com/office/drawing/2014/main" id="{23DA0192-253A-9416-8E30-B9B66EED54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1B10DD8E-E016-58F8-208C-69AD92BED39D}"/>
              </a:ext>
            </a:extLst>
          </p:cNvPr>
          <p:cNvSpPr/>
          <p:nvPr userDrawn="1"/>
        </p:nvSpPr>
        <p:spPr>
          <a:xfrm>
            <a:off x="0" y="0"/>
            <a:ext cx="12192000" cy="2575976"/>
          </a:xfrm>
          <a:prstGeom prst="rect">
            <a:avLst/>
          </a:prstGeom>
          <a:gradFill>
            <a:gsLst>
              <a:gs pos="57000">
                <a:srgbClr val="FFFFFF">
                  <a:alpha val="62000"/>
                </a:srgbClr>
              </a:gs>
              <a:gs pos="15000">
                <a:schemeClr val="bg1">
                  <a:alpha val="91598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7">
            <a:extLst>
              <a:ext uri="{FF2B5EF4-FFF2-40B4-BE49-F238E27FC236}">
                <a16:creationId xmlns:a16="http://schemas.microsoft.com/office/drawing/2014/main" id="{658225E5-2430-3783-F06E-A0A40A656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0E904804-90C2-92CD-EBBE-DEE84A1EF57E}"/>
              </a:ext>
            </a:extLst>
          </p:cNvPr>
          <p:cNvGrpSpPr/>
          <p:nvPr userDrawn="1"/>
        </p:nvGrpSpPr>
        <p:grpSpPr>
          <a:xfrm>
            <a:off x="2230425" y="1950223"/>
            <a:ext cx="7731150" cy="1180116"/>
            <a:chOff x="2419238" y="1689595"/>
            <a:chExt cx="7333183" cy="1119369"/>
          </a:xfrm>
        </p:grpSpPr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B35B19EB-28CC-5046-67D8-0AC0F092D8F9}"/>
                </a:ext>
              </a:extLst>
            </p:cNvPr>
            <p:cNvSpPr/>
            <p:nvPr userDrawn="1"/>
          </p:nvSpPr>
          <p:spPr>
            <a:xfrm>
              <a:off x="6151118" y="1690962"/>
              <a:ext cx="1113318" cy="1113317"/>
            </a:xfrm>
            <a:custGeom>
              <a:avLst/>
              <a:gdLst>
                <a:gd name="connsiteX0" fmla="*/ 0 w 543306"/>
                <a:gd name="connsiteY0" fmla="*/ 0 h 543305"/>
                <a:gd name="connsiteX1" fmla="*/ 543306 w 543306"/>
                <a:gd name="connsiteY1" fmla="*/ 0 h 543305"/>
                <a:gd name="connsiteX2" fmla="*/ 543306 w 543306"/>
                <a:gd name="connsiteY2" fmla="*/ 543306 h 543305"/>
                <a:gd name="connsiteX3" fmla="*/ 0 w 543306"/>
                <a:gd name="connsiteY3" fmla="*/ 543306 h 543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5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9F8B7F74-14E3-0359-48F7-8887F481B3F3}"/>
                </a:ext>
              </a:extLst>
            </p:cNvPr>
            <p:cNvSpPr/>
            <p:nvPr userDrawn="1"/>
          </p:nvSpPr>
          <p:spPr>
            <a:xfrm>
              <a:off x="6531907" y="1870334"/>
              <a:ext cx="352119" cy="754014"/>
            </a:xfrm>
            <a:custGeom>
              <a:avLst/>
              <a:gdLst>
                <a:gd name="connsiteX0" fmla="*/ 136975 w 171836"/>
                <a:gd name="connsiteY0" fmla="*/ 62674 h 367963"/>
                <a:gd name="connsiteX1" fmla="*/ 167646 w 171836"/>
                <a:gd name="connsiteY1" fmla="*/ 62674 h 367963"/>
                <a:gd name="connsiteX2" fmla="*/ 171837 w 171836"/>
                <a:gd name="connsiteY2" fmla="*/ 58483 h 367963"/>
                <a:gd name="connsiteX3" fmla="*/ 171837 w 171836"/>
                <a:gd name="connsiteY3" fmla="*/ 3905 h 367963"/>
                <a:gd name="connsiteX4" fmla="*/ 168027 w 171836"/>
                <a:gd name="connsiteY4" fmla="*/ 0 h 367963"/>
                <a:gd name="connsiteX5" fmla="*/ 104305 w 171836"/>
                <a:gd name="connsiteY5" fmla="*/ 667 h 367963"/>
                <a:gd name="connsiteX6" fmla="*/ 53156 w 171836"/>
                <a:gd name="connsiteY6" fmla="*/ 26670 h 367963"/>
                <a:gd name="connsiteX7" fmla="*/ 38392 w 171836"/>
                <a:gd name="connsiteY7" fmla="*/ 72580 h 367963"/>
                <a:gd name="connsiteX8" fmla="*/ 38392 w 171836"/>
                <a:gd name="connsiteY8" fmla="*/ 113633 h 367963"/>
                <a:gd name="connsiteX9" fmla="*/ 32105 w 171836"/>
                <a:gd name="connsiteY9" fmla="*/ 120205 h 367963"/>
                <a:gd name="connsiteX10" fmla="*/ 4483 w 171836"/>
                <a:gd name="connsiteY10" fmla="*/ 120015 h 367963"/>
                <a:gd name="connsiteX11" fmla="*/ 6 w 171836"/>
                <a:gd name="connsiteY11" fmla="*/ 124492 h 367963"/>
                <a:gd name="connsiteX12" fmla="*/ 6 w 171836"/>
                <a:gd name="connsiteY12" fmla="*/ 178403 h 367963"/>
                <a:gd name="connsiteX13" fmla="*/ 4959 w 171836"/>
                <a:gd name="connsiteY13" fmla="*/ 183166 h 367963"/>
                <a:gd name="connsiteX14" fmla="*/ 31915 w 171836"/>
                <a:gd name="connsiteY14" fmla="*/ 182975 h 367963"/>
                <a:gd name="connsiteX15" fmla="*/ 38106 w 171836"/>
                <a:gd name="connsiteY15" fmla="*/ 189167 h 367963"/>
                <a:gd name="connsiteX16" fmla="*/ 38011 w 171836"/>
                <a:gd name="connsiteY16" fmla="*/ 275558 h 367963"/>
                <a:gd name="connsiteX17" fmla="*/ 37915 w 171836"/>
                <a:gd name="connsiteY17" fmla="*/ 360807 h 367963"/>
                <a:gd name="connsiteX18" fmla="*/ 44773 w 171836"/>
                <a:gd name="connsiteY18" fmla="*/ 367951 h 367963"/>
                <a:gd name="connsiteX19" fmla="*/ 107924 w 171836"/>
                <a:gd name="connsiteY19" fmla="*/ 367951 h 367963"/>
                <a:gd name="connsiteX20" fmla="*/ 115354 w 171836"/>
                <a:gd name="connsiteY20" fmla="*/ 360617 h 367963"/>
                <a:gd name="connsiteX21" fmla="*/ 115258 w 171836"/>
                <a:gd name="connsiteY21" fmla="*/ 191452 h 367963"/>
                <a:gd name="connsiteX22" fmla="*/ 123164 w 171836"/>
                <a:gd name="connsiteY22" fmla="*/ 183737 h 367963"/>
                <a:gd name="connsiteX23" fmla="*/ 159931 w 171836"/>
                <a:gd name="connsiteY23" fmla="*/ 183737 h 367963"/>
                <a:gd name="connsiteX24" fmla="*/ 165836 w 171836"/>
                <a:gd name="connsiteY24" fmla="*/ 178975 h 367963"/>
                <a:gd name="connsiteX25" fmla="*/ 170980 w 171836"/>
                <a:gd name="connsiteY25" fmla="*/ 124682 h 367963"/>
                <a:gd name="connsiteX26" fmla="*/ 165455 w 171836"/>
                <a:gd name="connsiteY26" fmla="*/ 118872 h 367963"/>
                <a:gd name="connsiteX27" fmla="*/ 118878 w 171836"/>
                <a:gd name="connsiteY27" fmla="*/ 118967 h 367963"/>
                <a:gd name="connsiteX28" fmla="*/ 114115 w 171836"/>
                <a:gd name="connsiteY28" fmla="*/ 115348 h 367963"/>
                <a:gd name="connsiteX29" fmla="*/ 114592 w 171836"/>
                <a:gd name="connsiteY29" fmla="*/ 82867 h 367963"/>
                <a:gd name="connsiteX30" fmla="*/ 137166 w 171836"/>
                <a:gd name="connsiteY30" fmla="*/ 62389 h 367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71836" h="367963">
                  <a:moveTo>
                    <a:pt x="136975" y="62674"/>
                  </a:moveTo>
                  <a:cubicBezTo>
                    <a:pt x="147167" y="62674"/>
                    <a:pt x="157454" y="62579"/>
                    <a:pt x="167646" y="62674"/>
                  </a:cubicBezTo>
                  <a:cubicBezTo>
                    <a:pt x="170789" y="62674"/>
                    <a:pt x="171837" y="61722"/>
                    <a:pt x="171837" y="58483"/>
                  </a:cubicBezTo>
                  <a:cubicBezTo>
                    <a:pt x="171742" y="40291"/>
                    <a:pt x="171742" y="22098"/>
                    <a:pt x="171837" y="3905"/>
                  </a:cubicBezTo>
                  <a:cubicBezTo>
                    <a:pt x="171837" y="1048"/>
                    <a:pt x="170980" y="0"/>
                    <a:pt x="168027" y="0"/>
                  </a:cubicBezTo>
                  <a:cubicBezTo>
                    <a:pt x="146786" y="190"/>
                    <a:pt x="125546" y="-286"/>
                    <a:pt x="104305" y="667"/>
                  </a:cubicBezTo>
                  <a:cubicBezTo>
                    <a:pt x="83635" y="1619"/>
                    <a:pt x="65729" y="9430"/>
                    <a:pt x="53156" y="26670"/>
                  </a:cubicBezTo>
                  <a:cubicBezTo>
                    <a:pt x="43154" y="40291"/>
                    <a:pt x="38677" y="55817"/>
                    <a:pt x="38392" y="72580"/>
                  </a:cubicBezTo>
                  <a:cubicBezTo>
                    <a:pt x="38106" y="86296"/>
                    <a:pt x="38106" y="100013"/>
                    <a:pt x="38392" y="113633"/>
                  </a:cubicBezTo>
                  <a:cubicBezTo>
                    <a:pt x="38487" y="118586"/>
                    <a:pt x="37439" y="120491"/>
                    <a:pt x="32105" y="120205"/>
                  </a:cubicBezTo>
                  <a:cubicBezTo>
                    <a:pt x="22961" y="119729"/>
                    <a:pt x="13722" y="120205"/>
                    <a:pt x="4483" y="120015"/>
                  </a:cubicBezTo>
                  <a:cubicBezTo>
                    <a:pt x="958" y="120015"/>
                    <a:pt x="-89" y="121063"/>
                    <a:pt x="6" y="124492"/>
                  </a:cubicBezTo>
                  <a:cubicBezTo>
                    <a:pt x="197" y="142494"/>
                    <a:pt x="197" y="160496"/>
                    <a:pt x="6" y="178403"/>
                  </a:cubicBezTo>
                  <a:cubicBezTo>
                    <a:pt x="6" y="182213"/>
                    <a:pt x="1339" y="183261"/>
                    <a:pt x="4959" y="183166"/>
                  </a:cubicBezTo>
                  <a:cubicBezTo>
                    <a:pt x="13913" y="182975"/>
                    <a:pt x="22961" y="183356"/>
                    <a:pt x="31915" y="182975"/>
                  </a:cubicBezTo>
                  <a:cubicBezTo>
                    <a:pt x="36772" y="182785"/>
                    <a:pt x="38106" y="184309"/>
                    <a:pt x="38106" y="189167"/>
                  </a:cubicBezTo>
                  <a:cubicBezTo>
                    <a:pt x="37915" y="217932"/>
                    <a:pt x="38011" y="246793"/>
                    <a:pt x="38011" y="275558"/>
                  </a:cubicBezTo>
                  <a:cubicBezTo>
                    <a:pt x="38011" y="304324"/>
                    <a:pt x="38106" y="332327"/>
                    <a:pt x="37915" y="360807"/>
                  </a:cubicBezTo>
                  <a:cubicBezTo>
                    <a:pt x="37915" y="366141"/>
                    <a:pt x="38868" y="368141"/>
                    <a:pt x="44773" y="367951"/>
                  </a:cubicBezTo>
                  <a:cubicBezTo>
                    <a:pt x="65824" y="367570"/>
                    <a:pt x="86874" y="367570"/>
                    <a:pt x="107924" y="367951"/>
                  </a:cubicBezTo>
                  <a:cubicBezTo>
                    <a:pt x="113830" y="368046"/>
                    <a:pt x="115354" y="366617"/>
                    <a:pt x="115354" y="360617"/>
                  </a:cubicBezTo>
                  <a:cubicBezTo>
                    <a:pt x="115068" y="304229"/>
                    <a:pt x="115163" y="247841"/>
                    <a:pt x="115258" y="191452"/>
                  </a:cubicBezTo>
                  <a:cubicBezTo>
                    <a:pt x="115258" y="182499"/>
                    <a:pt x="114401" y="183833"/>
                    <a:pt x="123164" y="183737"/>
                  </a:cubicBezTo>
                  <a:cubicBezTo>
                    <a:pt x="135451" y="183737"/>
                    <a:pt x="147643" y="183642"/>
                    <a:pt x="159931" y="183737"/>
                  </a:cubicBezTo>
                  <a:cubicBezTo>
                    <a:pt x="163646" y="183737"/>
                    <a:pt x="165455" y="182975"/>
                    <a:pt x="165836" y="178975"/>
                  </a:cubicBezTo>
                  <a:cubicBezTo>
                    <a:pt x="167360" y="160877"/>
                    <a:pt x="169075" y="142780"/>
                    <a:pt x="170980" y="124682"/>
                  </a:cubicBezTo>
                  <a:cubicBezTo>
                    <a:pt x="171456" y="119920"/>
                    <a:pt x="170027" y="118872"/>
                    <a:pt x="165455" y="118872"/>
                  </a:cubicBezTo>
                  <a:cubicBezTo>
                    <a:pt x="149930" y="119158"/>
                    <a:pt x="134404" y="118872"/>
                    <a:pt x="118878" y="118967"/>
                  </a:cubicBezTo>
                  <a:cubicBezTo>
                    <a:pt x="116306" y="118967"/>
                    <a:pt x="114020" y="119253"/>
                    <a:pt x="114115" y="115348"/>
                  </a:cubicBezTo>
                  <a:cubicBezTo>
                    <a:pt x="114401" y="104489"/>
                    <a:pt x="113830" y="93631"/>
                    <a:pt x="114592" y="82867"/>
                  </a:cubicBezTo>
                  <a:cubicBezTo>
                    <a:pt x="115449" y="69437"/>
                    <a:pt x="123545" y="62389"/>
                    <a:pt x="137166" y="6238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C1A6707B-2CA3-3F65-45C2-727FD45B5C49}"/>
                </a:ext>
              </a:extLst>
            </p:cNvPr>
            <p:cNvSpPr/>
            <p:nvPr userDrawn="1"/>
          </p:nvSpPr>
          <p:spPr>
            <a:xfrm>
              <a:off x="4907224" y="1690572"/>
              <a:ext cx="1113318" cy="1113318"/>
            </a:xfrm>
            <a:custGeom>
              <a:avLst/>
              <a:gdLst>
                <a:gd name="connsiteX0" fmla="*/ 0 w 543306"/>
                <a:gd name="connsiteY0" fmla="*/ 0 h 543306"/>
                <a:gd name="connsiteX1" fmla="*/ 543306 w 543306"/>
                <a:gd name="connsiteY1" fmla="*/ 0 h 543306"/>
                <a:gd name="connsiteX2" fmla="*/ 543306 w 543306"/>
                <a:gd name="connsiteY2" fmla="*/ 543306 h 543306"/>
                <a:gd name="connsiteX3" fmla="*/ 0 w 543306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D4C61578-C993-8405-291A-DEF5EE57846B}"/>
                </a:ext>
              </a:extLst>
            </p:cNvPr>
            <p:cNvSpPr/>
            <p:nvPr userDrawn="1"/>
          </p:nvSpPr>
          <p:spPr>
            <a:xfrm>
              <a:off x="5613002" y="2009890"/>
              <a:ext cx="88611" cy="88611"/>
            </a:xfrm>
            <a:custGeom>
              <a:avLst/>
              <a:gdLst>
                <a:gd name="connsiteX0" fmla="*/ 21622 w 43243"/>
                <a:gd name="connsiteY0" fmla="*/ 0 h 43243"/>
                <a:gd name="connsiteX1" fmla="*/ 0 w 43243"/>
                <a:gd name="connsiteY1" fmla="*/ 21622 h 43243"/>
                <a:gd name="connsiteX2" fmla="*/ 21622 w 43243"/>
                <a:gd name="connsiteY2" fmla="*/ 43244 h 43243"/>
                <a:gd name="connsiteX3" fmla="*/ 43244 w 43243"/>
                <a:gd name="connsiteY3" fmla="*/ 21622 h 43243"/>
                <a:gd name="connsiteX4" fmla="*/ 21622 w 43243"/>
                <a:gd name="connsiteY4" fmla="*/ 0 h 43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243" h="43243">
                  <a:moveTo>
                    <a:pt x="21622" y="0"/>
                  </a:moveTo>
                  <a:cubicBezTo>
                    <a:pt x="9715" y="0"/>
                    <a:pt x="0" y="9716"/>
                    <a:pt x="0" y="21622"/>
                  </a:cubicBezTo>
                  <a:cubicBezTo>
                    <a:pt x="0" y="33528"/>
                    <a:pt x="9715" y="43244"/>
                    <a:pt x="21622" y="43244"/>
                  </a:cubicBezTo>
                  <a:cubicBezTo>
                    <a:pt x="33528" y="43244"/>
                    <a:pt x="43244" y="33528"/>
                    <a:pt x="43244" y="21622"/>
                  </a:cubicBezTo>
                  <a:cubicBezTo>
                    <a:pt x="43244" y="9716"/>
                    <a:pt x="33528" y="0"/>
                    <a:pt x="21622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74412687-F6B8-FF14-A681-2E7D9389F291}"/>
                </a:ext>
              </a:extLst>
            </p:cNvPr>
            <p:cNvSpPr/>
            <p:nvPr userDrawn="1"/>
          </p:nvSpPr>
          <p:spPr>
            <a:xfrm>
              <a:off x="5100064" y="1883412"/>
              <a:ext cx="727442" cy="727442"/>
            </a:xfrm>
            <a:custGeom>
              <a:avLst/>
              <a:gdLst>
                <a:gd name="connsiteX0" fmla="*/ 265462 w 354996"/>
                <a:gd name="connsiteY0" fmla="*/ 0 h 354996"/>
                <a:gd name="connsiteX1" fmla="*/ 89535 w 354996"/>
                <a:gd name="connsiteY1" fmla="*/ 0 h 354996"/>
                <a:gd name="connsiteX2" fmla="*/ 0 w 354996"/>
                <a:gd name="connsiteY2" fmla="*/ 89535 h 354996"/>
                <a:gd name="connsiteX3" fmla="*/ 0 w 354996"/>
                <a:gd name="connsiteY3" fmla="*/ 265462 h 354996"/>
                <a:gd name="connsiteX4" fmla="*/ 89535 w 354996"/>
                <a:gd name="connsiteY4" fmla="*/ 354997 h 354996"/>
                <a:gd name="connsiteX5" fmla="*/ 265462 w 354996"/>
                <a:gd name="connsiteY5" fmla="*/ 354997 h 354996"/>
                <a:gd name="connsiteX6" fmla="*/ 354997 w 354996"/>
                <a:gd name="connsiteY6" fmla="*/ 265462 h 354996"/>
                <a:gd name="connsiteX7" fmla="*/ 354997 w 354996"/>
                <a:gd name="connsiteY7" fmla="*/ 89535 h 354996"/>
                <a:gd name="connsiteX8" fmla="*/ 265462 w 354996"/>
                <a:gd name="connsiteY8" fmla="*/ 0 h 354996"/>
                <a:gd name="connsiteX9" fmla="*/ 316421 w 354996"/>
                <a:gd name="connsiteY9" fmla="*/ 265462 h 354996"/>
                <a:gd name="connsiteX10" fmla="*/ 265462 w 354996"/>
                <a:gd name="connsiteY10" fmla="*/ 316421 h 354996"/>
                <a:gd name="connsiteX11" fmla="*/ 89535 w 354996"/>
                <a:gd name="connsiteY11" fmla="*/ 316421 h 354996"/>
                <a:gd name="connsiteX12" fmla="*/ 38576 w 354996"/>
                <a:gd name="connsiteY12" fmla="*/ 265462 h 354996"/>
                <a:gd name="connsiteX13" fmla="*/ 38576 w 354996"/>
                <a:gd name="connsiteY13" fmla="*/ 89535 h 354996"/>
                <a:gd name="connsiteX14" fmla="*/ 89535 w 354996"/>
                <a:gd name="connsiteY14" fmla="*/ 38576 h 354996"/>
                <a:gd name="connsiteX15" fmla="*/ 265462 w 354996"/>
                <a:gd name="connsiteY15" fmla="*/ 38576 h 354996"/>
                <a:gd name="connsiteX16" fmla="*/ 316421 w 354996"/>
                <a:gd name="connsiteY16" fmla="*/ 89535 h 354996"/>
                <a:gd name="connsiteX17" fmla="*/ 316421 w 354996"/>
                <a:gd name="connsiteY17" fmla="*/ 265462 h 354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4996" h="354996">
                  <a:moveTo>
                    <a:pt x="265462" y="0"/>
                  </a:moveTo>
                  <a:lnTo>
                    <a:pt x="89535" y="0"/>
                  </a:lnTo>
                  <a:cubicBezTo>
                    <a:pt x="40196" y="0"/>
                    <a:pt x="0" y="40196"/>
                    <a:pt x="0" y="89535"/>
                  </a:cubicBezTo>
                  <a:lnTo>
                    <a:pt x="0" y="265462"/>
                  </a:lnTo>
                  <a:cubicBezTo>
                    <a:pt x="0" y="314896"/>
                    <a:pt x="40196" y="354997"/>
                    <a:pt x="89535" y="354997"/>
                  </a:cubicBezTo>
                  <a:lnTo>
                    <a:pt x="265462" y="354997"/>
                  </a:lnTo>
                  <a:cubicBezTo>
                    <a:pt x="314801" y="354997"/>
                    <a:pt x="354997" y="314801"/>
                    <a:pt x="354997" y="265462"/>
                  </a:cubicBezTo>
                  <a:lnTo>
                    <a:pt x="354997" y="89535"/>
                  </a:lnTo>
                  <a:cubicBezTo>
                    <a:pt x="354997" y="40196"/>
                    <a:pt x="314801" y="0"/>
                    <a:pt x="265462" y="0"/>
                  </a:cubicBezTo>
                  <a:close/>
                  <a:moveTo>
                    <a:pt x="316421" y="265462"/>
                  </a:moveTo>
                  <a:cubicBezTo>
                    <a:pt x="316421" y="293560"/>
                    <a:pt x="293561" y="316421"/>
                    <a:pt x="265462" y="316421"/>
                  </a:cubicBezTo>
                  <a:lnTo>
                    <a:pt x="89535" y="316421"/>
                  </a:lnTo>
                  <a:cubicBezTo>
                    <a:pt x="61436" y="316421"/>
                    <a:pt x="38576" y="293560"/>
                    <a:pt x="38576" y="265462"/>
                  </a:cubicBezTo>
                  <a:lnTo>
                    <a:pt x="38576" y="89535"/>
                  </a:lnTo>
                  <a:cubicBezTo>
                    <a:pt x="38576" y="61436"/>
                    <a:pt x="61436" y="38576"/>
                    <a:pt x="89535" y="38576"/>
                  </a:cubicBezTo>
                  <a:lnTo>
                    <a:pt x="265462" y="38576"/>
                  </a:lnTo>
                  <a:cubicBezTo>
                    <a:pt x="293561" y="38576"/>
                    <a:pt x="316421" y="61436"/>
                    <a:pt x="316421" y="89535"/>
                  </a:cubicBezTo>
                  <a:lnTo>
                    <a:pt x="316421" y="26546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611DCFC7-265A-A74C-9128-D2C19FEB1FE1}"/>
                </a:ext>
              </a:extLst>
            </p:cNvPr>
            <p:cNvSpPr/>
            <p:nvPr userDrawn="1"/>
          </p:nvSpPr>
          <p:spPr>
            <a:xfrm>
              <a:off x="5276508" y="2059857"/>
              <a:ext cx="374747" cy="374750"/>
            </a:xfrm>
            <a:custGeom>
              <a:avLst/>
              <a:gdLst>
                <a:gd name="connsiteX0" fmla="*/ 91440 w 182879"/>
                <a:gd name="connsiteY0" fmla="*/ 0 h 182880"/>
                <a:gd name="connsiteX1" fmla="*/ 0 w 182879"/>
                <a:gd name="connsiteY1" fmla="*/ 91440 h 182880"/>
                <a:gd name="connsiteX2" fmla="*/ 91440 w 182879"/>
                <a:gd name="connsiteY2" fmla="*/ 182880 h 182880"/>
                <a:gd name="connsiteX3" fmla="*/ 182880 w 182879"/>
                <a:gd name="connsiteY3" fmla="*/ 91440 h 182880"/>
                <a:gd name="connsiteX4" fmla="*/ 91440 w 182879"/>
                <a:gd name="connsiteY4" fmla="*/ 0 h 182880"/>
                <a:gd name="connsiteX5" fmla="*/ 91440 w 182879"/>
                <a:gd name="connsiteY5" fmla="*/ 144209 h 182880"/>
                <a:gd name="connsiteX6" fmla="*/ 38671 w 182879"/>
                <a:gd name="connsiteY6" fmla="*/ 91440 h 182880"/>
                <a:gd name="connsiteX7" fmla="*/ 91440 w 182879"/>
                <a:gd name="connsiteY7" fmla="*/ 38672 h 182880"/>
                <a:gd name="connsiteX8" fmla="*/ 144304 w 182879"/>
                <a:gd name="connsiteY8" fmla="*/ 91440 h 182880"/>
                <a:gd name="connsiteX9" fmla="*/ 91440 w 182879"/>
                <a:gd name="connsiteY9" fmla="*/ 144209 h 182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2879" h="182880">
                  <a:moveTo>
                    <a:pt x="91440" y="0"/>
                  </a:moveTo>
                  <a:cubicBezTo>
                    <a:pt x="41053" y="0"/>
                    <a:pt x="0" y="41053"/>
                    <a:pt x="0" y="91440"/>
                  </a:cubicBezTo>
                  <a:cubicBezTo>
                    <a:pt x="0" y="141827"/>
                    <a:pt x="41053" y="182880"/>
                    <a:pt x="91440" y="182880"/>
                  </a:cubicBezTo>
                  <a:cubicBezTo>
                    <a:pt x="141827" y="182880"/>
                    <a:pt x="182880" y="141827"/>
                    <a:pt x="182880" y="91440"/>
                  </a:cubicBezTo>
                  <a:cubicBezTo>
                    <a:pt x="182880" y="41053"/>
                    <a:pt x="141922" y="0"/>
                    <a:pt x="91440" y="0"/>
                  </a:cubicBezTo>
                  <a:close/>
                  <a:moveTo>
                    <a:pt x="91440" y="144209"/>
                  </a:moveTo>
                  <a:cubicBezTo>
                    <a:pt x="62389" y="144209"/>
                    <a:pt x="38671" y="120491"/>
                    <a:pt x="38671" y="91440"/>
                  </a:cubicBezTo>
                  <a:cubicBezTo>
                    <a:pt x="38671" y="62389"/>
                    <a:pt x="62389" y="38672"/>
                    <a:pt x="91440" y="38672"/>
                  </a:cubicBezTo>
                  <a:cubicBezTo>
                    <a:pt x="120491" y="38672"/>
                    <a:pt x="144304" y="62389"/>
                    <a:pt x="144304" y="91440"/>
                  </a:cubicBezTo>
                  <a:cubicBezTo>
                    <a:pt x="144304" y="120491"/>
                    <a:pt x="120586" y="144209"/>
                    <a:pt x="91440" y="14420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CF71412B-57D0-8C3F-863B-747D72482FB6}"/>
                </a:ext>
              </a:extLst>
            </p:cNvPr>
            <p:cNvSpPr/>
            <p:nvPr userDrawn="1"/>
          </p:nvSpPr>
          <p:spPr>
            <a:xfrm>
              <a:off x="7395013" y="1695646"/>
              <a:ext cx="1113318" cy="1113318"/>
            </a:xfrm>
            <a:custGeom>
              <a:avLst/>
              <a:gdLst>
                <a:gd name="connsiteX0" fmla="*/ 0 w 543306"/>
                <a:gd name="connsiteY0" fmla="*/ 0 h 543306"/>
                <a:gd name="connsiteX1" fmla="*/ 543306 w 543306"/>
                <a:gd name="connsiteY1" fmla="*/ 0 h 543306"/>
                <a:gd name="connsiteX2" fmla="*/ 543306 w 543306"/>
                <a:gd name="connsiteY2" fmla="*/ 543306 h 543306"/>
                <a:gd name="connsiteX3" fmla="*/ 0 w 543306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432E9776-B6B4-0737-83B3-225F4D4AE1BF}"/>
                </a:ext>
              </a:extLst>
            </p:cNvPr>
            <p:cNvSpPr/>
            <p:nvPr userDrawn="1"/>
          </p:nvSpPr>
          <p:spPr>
            <a:xfrm>
              <a:off x="7581999" y="1991739"/>
              <a:ext cx="739350" cy="521135"/>
            </a:xfrm>
            <a:custGeom>
              <a:avLst/>
              <a:gdLst>
                <a:gd name="connsiteX0" fmla="*/ 353282 w 360807"/>
                <a:gd name="connsiteY0" fmla="*/ 39719 h 254317"/>
                <a:gd name="connsiteX1" fmla="*/ 321373 w 360807"/>
                <a:gd name="connsiteY1" fmla="*/ 7620 h 254317"/>
                <a:gd name="connsiteX2" fmla="*/ 180404 w 360807"/>
                <a:gd name="connsiteY2" fmla="*/ 0 h 254317"/>
                <a:gd name="connsiteX3" fmla="*/ 39433 w 360807"/>
                <a:gd name="connsiteY3" fmla="*/ 7620 h 254317"/>
                <a:gd name="connsiteX4" fmla="*/ 7525 w 360807"/>
                <a:gd name="connsiteY4" fmla="*/ 39719 h 254317"/>
                <a:gd name="connsiteX5" fmla="*/ 0 w 360807"/>
                <a:gd name="connsiteY5" fmla="*/ 127159 h 254317"/>
                <a:gd name="connsiteX6" fmla="*/ 7525 w 360807"/>
                <a:gd name="connsiteY6" fmla="*/ 214598 h 254317"/>
                <a:gd name="connsiteX7" fmla="*/ 39433 w 360807"/>
                <a:gd name="connsiteY7" fmla="*/ 246697 h 254317"/>
                <a:gd name="connsiteX8" fmla="*/ 180404 w 360807"/>
                <a:gd name="connsiteY8" fmla="*/ 254317 h 254317"/>
                <a:gd name="connsiteX9" fmla="*/ 321373 w 360807"/>
                <a:gd name="connsiteY9" fmla="*/ 246697 h 254317"/>
                <a:gd name="connsiteX10" fmla="*/ 353282 w 360807"/>
                <a:gd name="connsiteY10" fmla="*/ 214598 h 254317"/>
                <a:gd name="connsiteX11" fmla="*/ 360807 w 360807"/>
                <a:gd name="connsiteY11" fmla="*/ 127159 h 254317"/>
                <a:gd name="connsiteX12" fmla="*/ 353282 w 360807"/>
                <a:gd name="connsiteY12" fmla="*/ 39719 h 254317"/>
                <a:gd name="connsiteX13" fmla="*/ 143542 w 360807"/>
                <a:gd name="connsiteY13" fmla="*/ 180784 h 254317"/>
                <a:gd name="connsiteX14" fmla="*/ 143542 w 360807"/>
                <a:gd name="connsiteY14" fmla="*/ 73533 h 254317"/>
                <a:gd name="connsiteX15" fmla="*/ 237839 w 360807"/>
                <a:gd name="connsiteY15" fmla="*/ 127159 h 254317"/>
                <a:gd name="connsiteX16" fmla="*/ 143542 w 360807"/>
                <a:gd name="connsiteY16" fmla="*/ 180784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60807" h="254317">
                  <a:moveTo>
                    <a:pt x="353282" y="39719"/>
                  </a:moveTo>
                  <a:cubicBezTo>
                    <a:pt x="349091" y="24098"/>
                    <a:pt x="336899" y="11811"/>
                    <a:pt x="321373" y="7620"/>
                  </a:cubicBezTo>
                  <a:cubicBezTo>
                    <a:pt x="293275" y="0"/>
                    <a:pt x="180404" y="0"/>
                    <a:pt x="180404" y="0"/>
                  </a:cubicBezTo>
                  <a:cubicBezTo>
                    <a:pt x="180404" y="0"/>
                    <a:pt x="67532" y="0"/>
                    <a:pt x="39433" y="7620"/>
                  </a:cubicBezTo>
                  <a:cubicBezTo>
                    <a:pt x="23908" y="11811"/>
                    <a:pt x="11716" y="24098"/>
                    <a:pt x="7525" y="39719"/>
                  </a:cubicBezTo>
                  <a:cubicBezTo>
                    <a:pt x="0" y="68008"/>
                    <a:pt x="0" y="127159"/>
                    <a:pt x="0" y="127159"/>
                  </a:cubicBezTo>
                  <a:cubicBezTo>
                    <a:pt x="0" y="127159"/>
                    <a:pt x="0" y="186214"/>
                    <a:pt x="7525" y="214598"/>
                  </a:cubicBezTo>
                  <a:cubicBezTo>
                    <a:pt x="11716" y="230219"/>
                    <a:pt x="23908" y="242506"/>
                    <a:pt x="39433" y="246697"/>
                  </a:cubicBezTo>
                  <a:cubicBezTo>
                    <a:pt x="67532" y="254317"/>
                    <a:pt x="180404" y="254317"/>
                    <a:pt x="180404" y="254317"/>
                  </a:cubicBezTo>
                  <a:cubicBezTo>
                    <a:pt x="180404" y="254317"/>
                    <a:pt x="293275" y="254317"/>
                    <a:pt x="321373" y="246697"/>
                  </a:cubicBezTo>
                  <a:cubicBezTo>
                    <a:pt x="336899" y="242506"/>
                    <a:pt x="349091" y="230219"/>
                    <a:pt x="353282" y="214598"/>
                  </a:cubicBezTo>
                  <a:cubicBezTo>
                    <a:pt x="360807" y="186309"/>
                    <a:pt x="360807" y="127159"/>
                    <a:pt x="360807" y="127159"/>
                  </a:cubicBezTo>
                  <a:cubicBezTo>
                    <a:pt x="360807" y="127159"/>
                    <a:pt x="360807" y="68104"/>
                    <a:pt x="353282" y="39719"/>
                  </a:cubicBezTo>
                  <a:close/>
                  <a:moveTo>
                    <a:pt x="143542" y="180784"/>
                  </a:moveTo>
                  <a:lnTo>
                    <a:pt x="143542" y="73533"/>
                  </a:lnTo>
                  <a:lnTo>
                    <a:pt x="237839" y="127159"/>
                  </a:lnTo>
                  <a:lnTo>
                    <a:pt x="143542" y="18078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46B36695-9D44-CF4A-14FC-6D97E6B5EEB6}"/>
                </a:ext>
              </a:extLst>
            </p:cNvPr>
            <p:cNvSpPr/>
            <p:nvPr userDrawn="1"/>
          </p:nvSpPr>
          <p:spPr>
            <a:xfrm>
              <a:off x="2419238" y="1689595"/>
              <a:ext cx="1113317" cy="1113317"/>
            </a:xfrm>
            <a:custGeom>
              <a:avLst/>
              <a:gdLst>
                <a:gd name="connsiteX0" fmla="*/ 0 w 543305"/>
                <a:gd name="connsiteY0" fmla="*/ 0 h 543305"/>
                <a:gd name="connsiteX1" fmla="*/ 543306 w 543305"/>
                <a:gd name="connsiteY1" fmla="*/ 0 h 543305"/>
                <a:gd name="connsiteX2" fmla="*/ 543306 w 543305"/>
                <a:gd name="connsiteY2" fmla="*/ 543306 h 543305"/>
                <a:gd name="connsiteX3" fmla="*/ 0 w 543305"/>
                <a:gd name="connsiteY3" fmla="*/ 543306 h 543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5" h="543305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E46E7525-5FF1-8346-5B8E-E85830C2BFE2}"/>
                </a:ext>
              </a:extLst>
            </p:cNvPr>
            <p:cNvSpPr/>
            <p:nvPr userDrawn="1"/>
          </p:nvSpPr>
          <p:spPr>
            <a:xfrm>
              <a:off x="2628279" y="2125633"/>
              <a:ext cx="149117" cy="479562"/>
            </a:xfrm>
            <a:custGeom>
              <a:avLst/>
              <a:gdLst>
                <a:gd name="connsiteX0" fmla="*/ 0 w 72770"/>
                <a:gd name="connsiteY0" fmla="*/ 0 h 234029"/>
                <a:gd name="connsiteX1" fmla="*/ 72771 w 72770"/>
                <a:gd name="connsiteY1" fmla="*/ 0 h 234029"/>
                <a:gd name="connsiteX2" fmla="*/ 72771 w 72770"/>
                <a:gd name="connsiteY2" fmla="*/ 234029 h 234029"/>
                <a:gd name="connsiteX3" fmla="*/ 0 w 72770"/>
                <a:gd name="connsiteY3" fmla="*/ 234029 h 234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770" h="234029">
                  <a:moveTo>
                    <a:pt x="0" y="0"/>
                  </a:moveTo>
                  <a:lnTo>
                    <a:pt x="72771" y="0"/>
                  </a:lnTo>
                  <a:lnTo>
                    <a:pt x="72771" y="234029"/>
                  </a:lnTo>
                  <a:lnTo>
                    <a:pt x="0" y="23402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E2643B9D-593C-28B6-33C7-94AC849E27E6}"/>
                </a:ext>
              </a:extLst>
            </p:cNvPr>
            <p:cNvSpPr/>
            <p:nvPr userDrawn="1"/>
          </p:nvSpPr>
          <p:spPr>
            <a:xfrm>
              <a:off x="2616371" y="1887316"/>
              <a:ext cx="172539" cy="172930"/>
            </a:xfrm>
            <a:custGeom>
              <a:avLst/>
              <a:gdLst>
                <a:gd name="connsiteX0" fmla="*/ 42100 w 84200"/>
                <a:gd name="connsiteY0" fmla="*/ 0 h 84391"/>
                <a:gd name="connsiteX1" fmla="*/ 0 w 84200"/>
                <a:gd name="connsiteY1" fmla="*/ 42196 h 84391"/>
                <a:gd name="connsiteX2" fmla="*/ 42100 w 84200"/>
                <a:gd name="connsiteY2" fmla="*/ 84392 h 84391"/>
                <a:gd name="connsiteX3" fmla="*/ 84201 w 84200"/>
                <a:gd name="connsiteY3" fmla="*/ 42196 h 84391"/>
                <a:gd name="connsiteX4" fmla="*/ 42100 w 84200"/>
                <a:gd name="connsiteY4" fmla="*/ 0 h 84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200" h="84391">
                  <a:moveTo>
                    <a:pt x="42100" y="0"/>
                  </a:moveTo>
                  <a:cubicBezTo>
                    <a:pt x="18764" y="0"/>
                    <a:pt x="0" y="18860"/>
                    <a:pt x="0" y="42196"/>
                  </a:cubicBezTo>
                  <a:cubicBezTo>
                    <a:pt x="0" y="65532"/>
                    <a:pt x="18859" y="84392"/>
                    <a:pt x="42100" y="84392"/>
                  </a:cubicBezTo>
                  <a:cubicBezTo>
                    <a:pt x="65342" y="84392"/>
                    <a:pt x="84201" y="65532"/>
                    <a:pt x="84201" y="42196"/>
                  </a:cubicBezTo>
                  <a:cubicBezTo>
                    <a:pt x="84201" y="18860"/>
                    <a:pt x="65342" y="0"/>
                    <a:pt x="4210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DA44CA4D-A7B1-8C2B-5E9A-F02818DF16DD}"/>
                </a:ext>
              </a:extLst>
            </p:cNvPr>
            <p:cNvSpPr/>
            <p:nvPr userDrawn="1"/>
          </p:nvSpPr>
          <p:spPr>
            <a:xfrm>
              <a:off x="2870888" y="2113727"/>
              <a:ext cx="464728" cy="491467"/>
            </a:xfrm>
            <a:custGeom>
              <a:avLst/>
              <a:gdLst>
                <a:gd name="connsiteX0" fmla="*/ 139446 w 226790"/>
                <a:gd name="connsiteY0" fmla="*/ 0 h 239839"/>
                <a:gd name="connsiteX1" fmla="*/ 70675 w 226790"/>
                <a:gd name="connsiteY1" fmla="*/ 37814 h 239839"/>
                <a:gd name="connsiteX2" fmla="*/ 69723 w 226790"/>
                <a:gd name="connsiteY2" fmla="*/ 37814 h 239839"/>
                <a:gd name="connsiteX3" fmla="*/ 69723 w 226790"/>
                <a:gd name="connsiteY3" fmla="*/ 5810 h 239839"/>
                <a:gd name="connsiteX4" fmla="*/ 0 w 226790"/>
                <a:gd name="connsiteY4" fmla="*/ 5810 h 239839"/>
                <a:gd name="connsiteX5" fmla="*/ 0 w 226790"/>
                <a:gd name="connsiteY5" fmla="*/ 239839 h 239839"/>
                <a:gd name="connsiteX6" fmla="*/ 72676 w 226790"/>
                <a:gd name="connsiteY6" fmla="*/ 239839 h 239839"/>
                <a:gd name="connsiteX7" fmla="*/ 72676 w 226790"/>
                <a:gd name="connsiteY7" fmla="*/ 124111 h 239839"/>
                <a:gd name="connsiteX8" fmla="*/ 116300 w 226790"/>
                <a:gd name="connsiteY8" fmla="*/ 64008 h 239839"/>
                <a:gd name="connsiteX9" fmla="*/ 154115 w 226790"/>
                <a:gd name="connsiteY9" fmla="*/ 126016 h 239839"/>
                <a:gd name="connsiteX10" fmla="*/ 154115 w 226790"/>
                <a:gd name="connsiteY10" fmla="*/ 239839 h 239839"/>
                <a:gd name="connsiteX11" fmla="*/ 226790 w 226790"/>
                <a:gd name="connsiteY11" fmla="*/ 239839 h 239839"/>
                <a:gd name="connsiteX12" fmla="*/ 226790 w 226790"/>
                <a:gd name="connsiteY12" fmla="*/ 111538 h 239839"/>
                <a:gd name="connsiteX13" fmla="*/ 139541 w 226790"/>
                <a:gd name="connsiteY13" fmla="*/ 95 h 239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6790" h="239839">
                  <a:moveTo>
                    <a:pt x="139446" y="0"/>
                  </a:moveTo>
                  <a:cubicBezTo>
                    <a:pt x="104108" y="0"/>
                    <a:pt x="80391" y="19431"/>
                    <a:pt x="70675" y="37814"/>
                  </a:cubicBezTo>
                  <a:lnTo>
                    <a:pt x="69723" y="37814"/>
                  </a:lnTo>
                  <a:lnTo>
                    <a:pt x="69723" y="5810"/>
                  </a:lnTo>
                  <a:lnTo>
                    <a:pt x="0" y="5810"/>
                  </a:lnTo>
                  <a:lnTo>
                    <a:pt x="0" y="239839"/>
                  </a:lnTo>
                  <a:lnTo>
                    <a:pt x="72676" y="239839"/>
                  </a:lnTo>
                  <a:lnTo>
                    <a:pt x="72676" y="124111"/>
                  </a:lnTo>
                  <a:cubicBezTo>
                    <a:pt x="72676" y="93631"/>
                    <a:pt x="78486" y="64008"/>
                    <a:pt x="116300" y="64008"/>
                  </a:cubicBezTo>
                  <a:cubicBezTo>
                    <a:pt x="154115" y="64008"/>
                    <a:pt x="154115" y="98869"/>
                    <a:pt x="154115" y="126016"/>
                  </a:cubicBezTo>
                  <a:lnTo>
                    <a:pt x="154115" y="239839"/>
                  </a:lnTo>
                  <a:lnTo>
                    <a:pt x="226790" y="239839"/>
                  </a:lnTo>
                  <a:lnTo>
                    <a:pt x="226790" y="111538"/>
                  </a:lnTo>
                  <a:cubicBezTo>
                    <a:pt x="226790" y="48577"/>
                    <a:pt x="213170" y="95"/>
                    <a:pt x="139541" y="9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D7235AA9-6C56-4AF4-5D5D-249E43C4A4B9}"/>
                </a:ext>
              </a:extLst>
            </p:cNvPr>
            <p:cNvSpPr/>
            <p:nvPr userDrawn="1"/>
          </p:nvSpPr>
          <p:spPr>
            <a:xfrm>
              <a:off x="8639104" y="1690572"/>
              <a:ext cx="1113317" cy="1113318"/>
            </a:xfrm>
            <a:custGeom>
              <a:avLst/>
              <a:gdLst>
                <a:gd name="connsiteX0" fmla="*/ 0 w 543305"/>
                <a:gd name="connsiteY0" fmla="*/ 0 h 543306"/>
                <a:gd name="connsiteX1" fmla="*/ 543306 w 543305"/>
                <a:gd name="connsiteY1" fmla="*/ 0 h 543306"/>
                <a:gd name="connsiteX2" fmla="*/ 543306 w 543305"/>
                <a:gd name="connsiteY2" fmla="*/ 543306 h 543306"/>
                <a:gd name="connsiteX3" fmla="*/ 0 w 543305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5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79F594E5-39F7-5122-ACD7-B01BB6AD6085}"/>
                </a:ext>
              </a:extLst>
            </p:cNvPr>
            <p:cNvSpPr/>
            <p:nvPr userDrawn="1"/>
          </p:nvSpPr>
          <p:spPr>
            <a:xfrm>
              <a:off x="9250999" y="2079375"/>
              <a:ext cx="335713" cy="335714"/>
            </a:xfrm>
            <a:custGeom>
              <a:avLst/>
              <a:gdLst>
                <a:gd name="connsiteX0" fmla="*/ 81915 w 163830"/>
                <a:gd name="connsiteY0" fmla="*/ 0 h 163830"/>
                <a:gd name="connsiteX1" fmla="*/ 0 w 163830"/>
                <a:gd name="connsiteY1" fmla="*/ 81915 h 163830"/>
                <a:gd name="connsiteX2" fmla="*/ 81915 w 163830"/>
                <a:gd name="connsiteY2" fmla="*/ 163830 h 163830"/>
                <a:gd name="connsiteX3" fmla="*/ 163830 w 163830"/>
                <a:gd name="connsiteY3" fmla="*/ 81915 h 163830"/>
                <a:gd name="connsiteX4" fmla="*/ 81915 w 163830"/>
                <a:gd name="connsiteY4" fmla="*/ 0 h 163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830" h="163830">
                  <a:moveTo>
                    <a:pt x="81915" y="0"/>
                  </a:moveTo>
                  <a:cubicBezTo>
                    <a:pt x="36672" y="0"/>
                    <a:pt x="0" y="36671"/>
                    <a:pt x="0" y="81915"/>
                  </a:cubicBezTo>
                  <a:cubicBezTo>
                    <a:pt x="0" y="127159"/>
                    <a:pt x="36672" y="163830"/>
                    <a:pt x="81915" y="163830"/>
                  </a:cubicBezTo>
                  <a:cubicBezTo>
                    <a:pt x="127159" y="163830"/>
                    <a:pt x="163830" y="127159"/>
                    <a:pt x="163830" y="81915"/>
                  </a:cubicBezTo>
                  <a:cubicBezTo>
                    <a:pt x="163830" y="36671"/>
                    <a:pt x="127159" y="0"/>
                    <a:pt x="8191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9221A9C7-C6AD-0626-16DC-BE6C6F74C19B}"/>
                </a:ext>
              </a:extLst>
            </p:cNvPr>
            <p:cNvSpPr/>
            <p:nvPr userDrawn="1"/>
          </p:nvSpPr>
          <p:spPr>
            <a:xfrm>
              <a:off x="8804617" y="2079375"/>
              <a:ext cx="335713" cy="335711"/>
            </a:xfrm>
            <a:custGeom>
              <a:avLst/>
              <a:gdLst>
                <a:gd name="connsiteX0" fmla="*/ 163830 w 163830"/>
                <a:gd name="connsiteY0" fmla="*/ 81915 h 163829"/>
                <a:gd name="connsiteX1" fmla="*/ 81915 w 163830"/>
                <a:gd name="connsiteY1" fmla="*/ 163830 h 163829"/>
                <a:gd name="connsiteX2" fmla="*/ 1 w 163830"/>
                <a:gd name="connsiteY2" fmla="*/ 81915 h 163829"/>
                <a:gd name="connsiteX3" fmla="*/ 81915 w 163830"/>
                <a:gd name="connsiteY3" fmla="*/ 0 h 163829"/>
                <a:gd name="connsiteX4" fmla="*/ 163830 w 163830"/>
                <a:gd name="connsiteY4" fmla="*/ 81915 h 163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830" h="163829">
                  <a:moveTo>
                    <a:pt x="163830" y="81915"/>
                  </a:moveTo>
                  <a:cubicBezTo>
                    <a:pt x="163830" y="127155"/>
                    <a:pt x="127156" y="163830"/>
                    <a:pt x="81915" y="163830"/>
                  </a:cubicBezTo>
                  <a:cubicBezTo>
                    <a:pt x="36675" y="163830"/>
                    <a:pt x="1" y="127155"/>
                    <a:pt x="1" y="81915"/>
                  </a:cubicBezTo>
                  <a:cubicBezTo>
                    <a:pt x="1" y="36675"/>
                    <a:pt x="36675" y="0"/>
                    <a:pt x="81915" y="0"/>
                  </a:cubicBezTo>
                  <a:cubicBezTo>
                    <a:pt x="127156" y="0"/>
                    <a:pt x="163830" y="36675"/>
                    <a:pt x="163830" y="8191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2857E51B-0F39-5587-5067-B466AAFF56CC}"/>
                </a:ext>
              </a:extLst>
            </p:cNvPr>
            <p:cNvSpPr/>
            <p:nvPr userDrawn="1"/>
          </p:nvSpPr>
          <p:spPr>
            <a:xfrm>
              <a:off x="3663327" y="1692523"/>
              <a:ext cx="1113318" cy="1113318"/>
            </a:xfrm>
            <a:custGeom>
              <a:avLst/>
              <a:gdLst>
                <a:gd name="connsiteX0" fmla="*/ 0 w 543306"/>
                <a:gd name="connsiteY0" fmla="*/ 0 h 543306"/>
                <a:gd name="connsiteX1" fmla="*/ 543306 w 543306"/>
                <a:gd name="connsiteY1" fmla="*/ 0 h 543306"/>
                <a:gd name="connsiteX2" fmla="*/ 543306 w 543306"/>
                <a:gd name="connsiteY2" fmla="*/ 543306 h 543306"/>
                <a:gd name="connsiteX3" fmla="*/ 0 w 543306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B9A5378C-3AD2-2975-4FF4-12CED3D169DD}"/>
                </a:ext>
              </a:extLst>
            </p:cNvPr>
            <p:cNvSpPr/>
            <p:nvPr userDrawn="1"/>
          </p:nvSpPr>
          <p:spPr>
            <a:xfrm>
              <a:off x="3867878" y="1889462"/>
              <a:ext cx="703825" cy="719246"/>
            </a:xfrm>
            <a:custGeom>
              <a:avLst/>
              <a:gdLst>
                <a:gd name="connsiteX0" fmla="*/ 204406 w 343471"/>
                <a:gd name="connsiteY0" fmla="*/ 148685 h 350996"/>
                <a:gd name="connsiteX1" fmla="*/ 332327 w 343471"/>
                <a:gd name="connsiteY1" fmla="*/ 0 h 350996"/>
                <a:gd name="connsiteX2" fmla="*/ 302038 w 343471"/>
                <a:gd name="connsiteY2" fmla="*/ 0 h 350996"/>
                <a:gd name="connsiteX3" fmla="*/ 190976 w 343471"/>
                <a:gd name="connsiteY3" fmla="*/ 129064 h 350996"/>
                <a:gd name="connsiteX4" fmla="*/ 102298 w 343471"/>
                <a:gd name="connsiteY4" fmla="*/ 0 h 350996"/>
                <a:gd name="connsiteX5" fmla="*/ 0 w 343471"/>
                <a:gd name="connsiteY5" fmla="*/ 0 h 350996"/>
                <a:gd name="connsiteX6" fmla="*/ 134112 w 343471"/>
                <a:gd name="connsiteY6" fmla="*/ 195167 h 350996"/>
                <a:gd name="connsiteX7" fmla="*/ 0 w 343471"/>
                <a:gd name="connsiteY7" fmla="*/ 350996 h 350996"/>
                <a:gd name="connsiteX8" fmla="*/ 30289 w 343471"/>
                <a:gd name="connsiteY8" fmla="*/ 350996 h 350996"/>
                <a:gd name="connsiteX9" fmla="*/ 147542 w 343471"/>
                <a:gd name="connsiteY9" fmla="*/ 214694 h 350996"/>
                <a:gd name="connsiteX10" fmla="*/ 241173 w 343471"/>
                <a:gd name="connsiteY10" fmla="*/ 350996 h 350996"/>
                <a:gd name="connsiteX11" fmla="*/ 343471 w 343471"/>
                <a:gd name="connsiteY11" fmla="*/ 350996 h 350996"/>
                <a:gd name="connsiteX12" fmla="*/ 204406 w 343471"/>
                <a:gd name="connsiteY12" fmla="*/ 148590 h 350996"/>
                <a:gd name="connsiteX13" fmla="*/ 204406 w 343471"/>
                <a:gd name="connsiteY13" fmla="*/ 148590 h 350996"/>
                <a:gd name="connsiteX14" fmla="*/ 162973 w 343471"/>
                <a:gd name="connsiteY14" fmla="*/ 196882 h 350996"/>
                <a:gd name="connsiteX15" fmla="*/ 149352 w 343471"/>
                <a:gd name="connsiteY15" fmla="*/ 177451 h 350996"/>
                <a:gd name="connsiteX16" fmla="*/ 41243 w 343471"/>
                <a:gd name="connsiteY16" fmla="*/ 22765 h 350996"/>
                <a:gd name="connsiteX17" fmla="*/ 87821 w 343471"/>
                <a:gd name="connsiteY17" fmla="*/ 22765 h 350996"/>
                <a:gd name="connsiteX18" fmla="*/ 175070 w 343471"/>
                <a:gd name="connsiteY18" fmla="*/ 147542 h 350996"/>
                <a:gd name="connsiteX19" fmla="*/ 188690 w 343471"/>
                <a:gd name="connsiteY19" fmla="*/ 166973 h 350996"/>
                <a:gd name="connsiteX20" fmla="*/ 302133 w 343471"/>
                <a:gd name="connsiteY20" fmla="*/ 329184 h 350996"/>
                <a:gd name="connsiteX21" fmla="*/ 255556 w 343471"/>
                <a:gd name="connsiteY21" fmla="*/ 329184 h 350996"/>
                <a:gd name="connsiteX22" fmla="*/ 162973 w 343471"/>
                <a:gd name="connsiteY22" fmla="*/ 196787 h 350996"/>
                <a:gd name="connsiteX23" fmla="*/ 162973 w 343471"/>
                <a:gd name="connsiteY23" fmla="*/ 196787 h 350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3471" h="350996">
                  <a:moveTo>
                    <a:pt x="204406" y="148685"/>
                  </a:moveTo>
                  <a:lnTo>
                    <a:pt x="332327" y="0"/>
                  </a:lnTo>
                  <a:lnTo>
                    <a:pt x="302038" y="0"/>
                  </a:lnTo>
                  <a:lnTo>
                    <a:pt x="190976" y="129064"/>
                  </a:lnTo>
                  <a:lnTo>
                    <a:pt x="102298" y="0"/>
                  </a:lnTo>
                  <a:lnTo>
                    <a:pt x="0" y="0"/>
                  </a:lnTo>
                  <a:lnTo>
                    <a:pt x="134112" y="195167"/>
                  </a:lnTo>
                  <a:lnTo>
                    <a:pt x="0" y="350996"/>
                  </a:lnTo>
                  <a:lnTo>
                    <a:pt x="30289" y="350996"/>
                  </a:lnTo>
                  <a:lnTo>
                    <a:pt x="147542" y="214694"/>
                  </a:lnTo>
                  <a:lnTo>
                    <a:pt x="241173" y="350996"/>
                  </a:lnTo>
                  <a:lnTo>
                    <a:pt x="343471" y="350996"/>
                  </a:lnTo>
                  <a:lnTo>
                    <a:pt x="204406" y="148590"/>
                  </a:lnTo>
                  <a:lnTo>
                    <a:pt x="204406" y="148590"/>
                  </a:lnTo>
                  <a:close/>
                  <a:moveTo>
                    <a:pt x="162973" y="196882"/>
                  </a:moveTo>
                  <a:lnTo>
                    <a:pt x="149352" y="177451"/>
                  </a:lnTo>
                  <a:lnTo>
                    <a:pt x="41243" y="22765"/>
                  </a:lnTo>
                  <a:lnTo>
                    <a:pt x="87821" y="22765"/>
                  </a:lnTo>
                  <a:lnTo>
                    <a:pt x="175070" y="147542"/>
                  </a:lnTo>
                  <a:lnTo>
                    <a:pt x="188690" y="166973"/>
                  </a:lnTo>
                  <a:lnTo>
                    <a:pt x="302133" y="329184"/>
                  </a:lnTo>
                  <a:lnTo>
                    <a:pt x="255556" y="329184"/>
                  </a:lnTo>
                  <a:lnTo>
                    <a:pt x="162973" y="196787"/>
                  </a:lnTo>
                  <a:lnTo>
                    <a:pt x="162973" y="196787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248517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-3 key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285">
            <a:extLst>
              <a:ext uri="{FF2B5EF4-FFF2-40B4-BE49-F238E27FC236}">
                <a16:creationId xmlns:a16="http://schemas.microsoft.com/office/drawing/2014/main" id="{33C27B49-A27E-0D8E-47DA-07C46ED6F8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685523" cy="886397"/>
          </a:xfrm>
        </p:spPr>
        <p:txBody>
          <a:bodyPr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 message </a:t>
            </a:r>
            <a:br>
              <a:rPr lang="en-US" dirty="0"/>
            </a:br>
            <a:r>
              <a:rPr lang="en-US" dirty="0"/>
              <a:t>for the slide; no longer than two lines 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Picture Placeholder 360">
            <a:extLst>
              <a:ext uri="{FF2B5EF4-FFF2-40B4-BE49-F238E27FC236}">
                <a16:creationId xmlns:a16="http://schemas.microsoft.com/office/drawing/2014/main" id="{22CDA623-F17D-C055-60D8-139C9924BE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73908" y="1647919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360">
            <a:extLst>
              <a:ext uri="{FF2B5EF4-FFF2-40B4-BE49-F238E27FC236}">
                <a16:creationId xmlns:a16="http://schemas.microsoft.com/office/drawing/2014/main" id="{3347E071-335C-4249-3E65-B4125AADA3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49380" y="1654993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360">
            <a:extLst>
              <a:ext uri="{FF2B5EF4-FFF2-40B4-BE49-F238E27FC236}">
                <a16:creationId xmlns:a16="http://schemas.microsoft.com/office/drawing/2014/main" id="{3FE91602-2738-A673-EBF8-A0ACA14E653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6285" y="1677066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ext Placeholder 364">
            <a:extLst>
              <a:ext uri="{FF2B5EF4-FFF2-40B4-BE49-F238E27FC236}">
                <a16:creationId xmlns:a16="http://schemas.microsoft.com/office/drawing/2014/main" id="{9403276D-5FB8-BD3C-65B5-24E0F431AC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73238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1</a:t>
            </a:r>
          </a:p>
        </p:txBody>
      </p:sp>
      <p:sp>
        <p:nvSpPr>
          <p:cNvPr id="10" name="Text Placeholder 364">
            <a:extLst>
              <a:ext uri="{FF2B5EF4-FFF2-40B4-BE49-F238E27FC236}">
                <a16:creationId xmlns:a16="http://schemas.microsoft.com/office/drawing/2014/main" id="{DEAD8E05-AA79-AD7E-E31D-26EE870F837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49380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2</a:t>
            </a:r>
          </a:p>
        </p:txBody>
      </p:sp>
      <p:sp>
        <p:nvSpPr>
          <p:cNvPr id="11" name="Text Placeholder 364">
            <a:extLst>
              <a:ext uri="{FF2B5EF4-FFF2-40B4-BE49-F238E27FC236}">
                <a16:creationId xmlns:a16="http://schemas.microsoft.com/office/drawing/2014/main" id="{A7759041-293D-A1CE-7012-E2391337B1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26285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3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3DBEFAA-B830-33A8-15F4-54C28334883F}"/>
              </a:ext>
            </a:extLst>
          </p:cNvPr>
          <p:cNvGrpSpPr/>
          <p:nvPr userDrawn="1"/>
        </p:nvGrpSpPr>
        <p:grpSpPr>
          <a:xfrm>
            <a:off x="282815" y="6416676"/>
            <a:ext cx="1263510" cy="333620"/>
            <a:chOff x="282815" y="6083056"/>
            <a:chExt cx="1263510" cy="33362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2AD78E5-8AB2-2A23-DCE7-0E7411B01C31}"/>
                </a:ext>
              </a:extLst>
            </p:cNvPr>
            <p:cNvSpPr/>
            <p:nvPr userDrawn="1"/>
          </p:nvSpPr>
          <p:spPr>
            <a:xfrm>
              <a:off x="1534042" y="6105545"/>
              <a:ext cx="12283" cy="2886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SECOND</a:t>
              </a:r>
            </a:p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TARGET</a:t>
              </a:r>
            </a:p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STATION</a:t>
              </a:r>
            </a:p>
          </p:txBody>
        </p:sp>
        <p:pic>
          <p:nvPicPr>
            <p:cNvPr id="13" name="Picture 12" descr="White text on a black background&#10;&#10;Description automatically generated">
              <a:extLst>
                <a:ext uri="{FF2B5EF4-FFF2-40B4-BE49-F238E27FC236}">
                  <a16:creationId xmlns:a16="http://schemas.microsoft.com/office/drawing/2014/main" id="{81798D36-9E4C-2CDB-BC61-1102E0778B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rcRect r="32479"/>
            <a:stretch/>
          </p:blipFill>
          <p:spPr>
            <a:xfrm>
              <a:off x="282815" y="6083056"/>
              <a:ext cx="1238944" cy="333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27932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xagon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AAFC910-D2D4-C5E3-4A8E-DB371D1637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39371" y="-23484"/>
            <a:ext cx="6737350" cy="6865418"/>
          </a:xfrm>
          <a:custGeom>
            <a:avLst/>
            <a:gdLst>
              <a:gd name="connsiteX0" fmla="*/ 4765422 w 6737350"/>
              <a:gd name="connsiteY0" fmla="*/ 5955463 h 6865418"/>
              <a:gd name="connsiteX1" fmla="*/ 6080062 w 6737350"/>
              <a:gd name="connsiteY1" fmla="*/ 5955463 h 6865418"/>
              <a:gd name="connsiteX2" fmla="*/ 6604382 w 6737350"/>
              <a:gd name="connsiteY2" fmla="*/ 6863640 h 6865418"/>
              <a:gd name="connsiteX3" fmla="*/ 4240721 w 6737350"/>
              <a:gd name="connsiteY3" fmla="*/ 6864212 h 6865418"/>
              <a:gd name="connsiteX4" fmla="*/ 2712846 w 6737350"/>
              <a:gd name="connsiteY4" fmla="*/ 4762425 h 6865418"/>
              <a:gd name="connsiteX5" fmla="*/ 4027487 w 6737350"/>
              <a:gd name="connsiteY5" fmla="*/ 4762425 h 6865418"/>
              <a:gd name="connsiteX6" fmla="*/ 4684776 w 6737350"/>
              <a:gd name="connsiteY6" fmla="*/ 5900917 h 6865418"/>
              <a:gd name="connsiteX7" fmla="*/ 4128579 w 6737350"/>
              <a:gd name="connsiteY7" fmla="*/ 6864339 h 6865418"/>
              <a:gd name="connsiteX8" fmla="*/ 2612326 w 6737350"/>
              <a:gd name="connsiteY8" fmla="*/ 6865418 h 6865418"/>
              <a:gd name="connsiteX9" fmla="*/ 2055495 w 6737350"/>
              <a:gd name="connsiteY9" fmla="*/ 5900917 h 6865418"/>
              <a:gd name="connsiteX10" fmla="*/ 4765421 w 6737350"/>
              <a:gd name="connsiteY10" fmla="*/ 3584563 h 6865418"/>
              <a:gd name="connsiteX11" fmla="*/ 6080061 w 6737350"/>
              <a:gd name="connsiteY11" fmla="*/ 3584563 h 6865418"/>
              <a:gd name="connsiteX12" fmla="*/ 6737350 w 6737350"/>
              <a:gd name="connsiteY12" fmla="*/ 4723055 h 6865418"/>
              <a:gd name="connsiteX13" fmla="*/ 6080061 w 6737350"/>
              <a:gd name="connsiteY13" fmla="*/ 5861546 h 6865418"/>
              <a:gd name="connsiteX14" fmla="*/ 4765421 w 6737350"/>
              <a:gd name="connsiteY14" fmla="*/ 5861546 h 6865418"/>
              <a:gd name="connsiteX15" fmla="*/ 4108069 w 6737350"/>
              <a:gd name="connsiteY15" fmla="*/ 4723055 h 6865418"/>
              <a:gd name="connsiteX16" fmla="*/ 2712846 w 6737350"/>
              <a:gd name="connsiteY16" fmla="*/ 2395463 h 6865418"/>
              <a:gd name="connsiteX17" fmla="*/ 4027487 w 6737350"/>
              <a:gd name="connsiteY17" fmla="*/ 2395463 h 6865418"/>
              <a:gd name="connsiteX18" fmla="*/ 4684776 w 6737350"/>
              <a:gd name="connsiteY18" fmla="*/ 3533955 h 6865418"/>
              <a:gd name="connsiteX19" fmla="*/ 4027487 w 6737350"/>
              <a:gd name="connsiteY19" fmla="*/ 4672446 h 6865418"/>
              <a:gd name="connsiteX20" fmla="*/ 2712846 w 6737350"/>
              <a:gd name="connsiteY20" fmla="*/ 4672446 h 6865418"/>
              <a:gd name="connsiteX21" fmla="*/ 2055495 w 6737350"/>
              <a:gd name="connsiteY21" fmla="*/ 3533955 h 6865418"/>
              <a:gd name="connsiteX22" fmla="*/ 657289 w 6737350"/>
              <a:gd name="connsiteY22" fmla="*/ 1217538 h 6865418"/>
              <a:gd name="connsiteX23" fmla="*/ 1971929 w 6737350"/>
              <a:gd name="connsiteY23" fmla="*/ 1217538 h 6865418"/>
              <a:gd name="connsiteX24" fmla="*/ 2629281 w 6737350"/>
              <a:gd name="connsiteY24" fmla="*/ 2356092 h 6865418"/>
              <a:gd name="connsiteX25" fmla="*/ 1971929 w 6737350"/>
              <a:gd name="connsiteY25" fmla="*/ 3494584 h 6865418"/>
              <a:gd name="connsiteX26" fmla="*/ 657289 w 6737350"/>
              <a:gd name="connsiteY26" fmla="*/ 3494584 h 6865418"/>
              <a:gd name="connsiteX27" fmla="*/ 0 w 6737350"/>
              <a:gd name="connsiteY27" fmla="*/ 2356092 h 6865418"/>
              <a:gd name="connsiteX28" fmla="*/ 4765421 w 6737350"/>
              <a:gd name="connsiteY28" fmla="*/ 1217537 h 6865418"/>
              <a:gd name="connsiteX29" fmla="*/ 6080061 w 6737350"/>
              <a:gd name="connsiteY29" fmla="*/ 1217537 h 6865418"/>
              <a:gd name="connsiteX30" fmla="*/ 6737350 w 6737350"/>
              <a:gd name="connsiteY30" fmla="*/ 2356092 h 6865418"/>
              <a:gd name="connsiteX31" fmla="*/ 6080061 w 6737350"/>
              <a:gd name="connsiteY31" fmla="*/ 3494584 h 6865418"/>
              <a:gd name="connsiteX32" fmla="*/ 4765421 w 6737350"/>
              <a:gd name="connsiteY32" fmla="*/ 3494584 h 6865418"/>
              <a:gd name="connsiteX33" fmla="*/ 4108069 w 6737350"/>
              <a:gd name="connsiteY33" fmla="*/ 2356092 h 6865418"/>
              <a:gd name="connsiteX34" fmla="*/ 2712846 w 6737350"/>
              <a:gd name="connsiteY34" fmla="*/ 39549 h 6865418"/>
              <a:gd name="connsiteX35" fmla="*/ 4027487 w 6737350"/>
              <a:gd name="connsiteY35" fmla="*/ 39549 h 6865418"/>
              <a:gd name="connsiteX36" fmla="*/ 4684776 w 6737350"/>
              <a:gd name="connsiteY36" fmla="*/ 1178041 h 6865418"/>
              <a:gd name="connsiteX37" fmla="*/ 4027487 w 6737350"/>
              <a:gd name="connsiteY37" fmla="*/ 2316532 h 6865418"/>
              <a:gd name="connsiteX38" fmla="*/ 2712846 w 6737350"/>
              <a:gd name="connsiteY38" fmla="*/ 2316532 h 6865418"/>
              <a:gd name="connsiteX39" fmla="*/ 2055495 w 6737350"/>
              <a:gd name="connsiteY39" fmla="*/ 1178041 h 6865418"/>
              <a:gd name="connsiteX40" fmla="*/ 13492 w 6737350"/>
              <a:gd name="connsiteY40" fmla="*/ 0 h 6865418"/>
              <a:gd name="connsiteX41" fmla="*/ 2631396 w 6737350"/>
              <a:gd name="connsiteY41" fmla="*/ 13447 h 6865418"/>
              <a:gd name="connsiteX42" fmla="*/ 1973010 w 6737350"/>
              <a:gd name="connsiteY42" fmla="*/ 1137655 h 6865418"/>
              <a:gd name="connsiteX43" fmla="*/ 658369 w 6737350"/>
              <a:gd name="connsiteY43" fmla="*/ 1137655 h 686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737350" h="6865418">
                <a:moveTo>
                  <a:pt x="4765422" y="5955463"/>
                </a:moveTo>
                <a:lnTo>
                  <a:pt x="6080062" y="5955463"/>
                </a:lnTo>
                <a:lnTo>
                  <a:pt x="6604382" y="6863640"/>
                </a:lnTo>
                <a:lnTo>
                  <a:pt x="4240721" y="6864212"/>
                </a:lnTo>
                <a:close/>
                <a:moveTo>
                  <a:pt x="2712846" y="4762425"/>
                </a:moveTo>
                <a:lnTo>
                  <a:pt x="4027487" y="4762425"/>
                </a:lnTo>
                <a:lnTo>
                  <a:pt x="4684776" y="5900917"/>
                </a:lnTo>
                <a:lnTo>
                  <a:pt x="4128579" y="6864339"/>
                </a:lnTo>
                <a:lnTo>
                  <a:pt x="2612326" y="6865418"/>
                </a:lnTo>
                <a:lnTo>
                  <a:pt x="2055495" y="5900917"/>
                </a:lnTo>
                <a:close/>
                <a:moveTo>
                  <a:pt x="4765421" y="3584563"/>
                </a:moveTo>
                <a:lnTo>
                  <a:pt x="6080061" y="3584563"/>
                </a:lnTo>
                <a:lnTo>
                  <a:pt x="6737350" y="4723055"/>
                </a:lnTo>
                <a:lnTo>
                  <a:pt x="6080061" y="5861546"/>
                </a:lnTo>
                <a:lnTo>
                  <a:pt x="4765421" y="5861546"/>
                </a:lnTo>
                <a:lnTo>
                  <a:pt x="4108069" y="4723055"/>
                </a:lnTo>
                <a:close/>
                <a:moveTo>
                  <a:pt x="2712846" y="2395463"/>
                </a:moveTo>
                <a:lnTo>
                  <a:pt x="4027487" y="2395463"/>
                </a:lnTo>
                <a:lnTo>
                  <a:pt x="4684776" y="3533955"/>
                </a:lnTo>
                <a:lnTo>
                  <a:pt x="4027487" y="4672446"/>
                </a:lnTo>
                <a:lnTo>
                  <a:pt x="2712846" y="4672446"/>
                </a:lnTo>
                <a:lnTo>
                  <a:pt x="2055495" y="3533955"/>
                </a:lnTo>
                <a:close/>
                <a:moveTo>
                  <a:pt x="657289" y="1217538"/>
                </a:moveTo>
                <a:lnTo>
                  <a:pt x="1971929" y="1217538"/>
                </a:lnTo>
                <a:lnTo>
                  <a:pt x="2629281" y="2356092"/>
                </a:lnTo>
                <a:lnTo>
                  <a:pt x="1971929" y="3494584"/>
                </a:lnTo>
                <a:lnTo>
                  <a:pt x="657289" y="3494584"/>
                </a:lnTo>
                <a:lnTo>
                  <a:pt x="0" y="2356092"/>
                </a:lnTo>
                <a:close/>
                <a:moveTo>
                  <a:pt x="4765421" y="1217537"/>
                </a:moveTo>
                <a:lnTo>
                  <a:pt x="6080061" y="1217537"/>
                </a:lnTo>
                <a:lnTo>
                  <a:pt x="6737350" y="2356092"/>
                </a:lnTo>
                <a:lnTo>
                  <a:pt x="6080061" y="3494584"/>
                </a:lnTo>
                <a:lnTo>
                  <a:pt x="4765421" y="3494584"/>
                </a:lnTo>
                <a:lnTo>
                  <a:pt x="4108069" y="2356092"/>
                </a:lnTo>
                <a:close/>
                <a:moveTo>
                  <a:pt x="2712846" y="39549"/>
                </a:moveTo>
                <a:lnTo>
                  <a:pt x="4027487" y="39549"/>
                </a:lnTo>
                <a:lnTo>
                  <a:pt x="4684776" y="1178041"/>
                </a:lnTo>
                <a:lnTo>
                  <a:pt x="4027487" y="2316532"/>
                </a:lnTo>
                <a:lnTo>
                  <a:pt x="2712846" y="2316532"/>
                </a:lnTo>
                <a:lnTo>
                  <a:pt x="2055495" y="1178041"/>
                </a:lnTo>
                <a:close/>
                <a:moveTo>
                  <a:pt x="13492" y="0"/>
                </a:moveTo>
                <a:lnTo>
                  <a:pt x="2631396" y="13447"/>
                </a:lnTo>
                <a:lnTo>
                  <a:pt x="1973010" y="1137655"/>
                </a:lnTo>
                <a:lnTo>
                  <a:pt x="658369" y="113765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3" y="365125"/>
            <a:ext cx="4412934" cy="1772793"/>
          </a:xfrm>
        </p:spPr>
        <p:txBody>
          <a:bodyPr anchor="t" anchorCtr="0">
            <a:noAutofit/>
          </a:bodyPr>
          <a:lstStyle/>
          <a:p>
            <a:r>
              <a:rPr lang="en-US" dirty="0"/>
              <a:t>One-sentence headline stating the main takeaway message </a:t>
            </a:r>
            <a:br>
              <a:rPr lang="en-US" dirty="0"/>
            </a:br>
            <a:r>
              <a:rPr lang="en-US" dirty="0"/>
              <a:t>for the 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3" y="2514601"/>
            <a:ext cx="4412934" cy="3756990"/>
          </a:xfrm>
        </p:spPr>
        <p:txBody>
          <a:bodyPr anchor="t" anchorCtr="0">
            <a:noAutofit/>
          </a:bodyPr>
          <a:lstStyle>
            <a:lvl1pPr marL="0" indent="0">
              <a:buNone/>
              <a:defRPr sz="2000"/>
            </a:lvl1pPr>
          </a:lstStyle>
          <a:p>
            <a:r>
              <a:rPr lang="en-US" dirty="0"/>
              <a:t>Supporting point 1 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</p:spTree>
    <p:extLst>
      <p:ext uri="{BB962C8B-B14F-4D97-AF65-F5344CB8AC3E}">
        <p14:creationId xmlns:p14="http://schemas.microsoft.com/office/powerpoint/2010/main" val="35542031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- ORN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85">
            <a:extLst>
              <a:ext uri="{FF2B5EF4-FFF2-40B4-BE49-F238E27FC236}">
                <a16:creationId xmlns:a16="http://schemas.microsoft.com/office/drawing/2014/main" id="{89B1F087-DF83-09A8-95A1-156B3E9031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E6F3ADE-A89C-6520-CF9E-35DBBF658006}"/>
              </a:ext>
            </a:extLst>
          </p:cNvPr>
          <p:cNvGrpSpPr/>
          <p:nvPr userDrawn="1"/>
        </p:nvGrpSpPr>
        <p:grpSpPr>
          <a:xfrm>
            <a:off x="4258364" y="5999147"/>
            <a:ext cx="3675272" cy="369332"/>
            <a:chOff x="2384568" y="6390825"/>
            <a:chExt cx="3439954" cy="345685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01B8E79D-B334-5A32-32FE-8CC93A632A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84568" y="6424653"/>
              <a:ext cx="1103769" cy="27804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24FEE0D-24E7-9F86-60D8-E8982B5DB295}"/>
                </a:ext>
              </a:extLst>
            </p:cNvPr>
            <p:cNvSpPr txBox="1"/>
            <p:nvPr userDrawn="1"/>
          </p:nvSpPr>
          <p:spPr>
            <a:xfrm>
              <a:off x="3588247" y="6390825"/>
              <a:ext cx="2236275" cy="3456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E44CF28-EFDD-9EBB-061A-0E99DB9ED4B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481752" y="2771864"/>
            <a:ext cx="4977507" cy="1314272"/>
            <a:chOff x="282815" y="6083056"/>
            <a:chExt cx="1263510" cy="33362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339129E-F6BB-DFD3-FC9E-D7620CF29C51}"/>
                </a:ext>
              </a:extLst>
            </p:cNvPr>
            <p:cNvSpPr/>
            <p:nvPr userDrawn="1"/>
          </p:nvSpPr>
          <p:spPr>
            <a:xfrm>
              <a:off x="1534042" y="6105545"/>
              <a:ext cx="12283" cy="2886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l"/>
              <a:r>
                <a:rPr lang="en-US" sz="2400" b="0" dirty="0">
                  <a:solidFill>
                    <a:schemeClr val="bg1"/>
                  </a:solidFill>
                </a:rPr>
                <a:t>  SECOND</a:t>
              </a:r>
            </a:p>
            <a:p>
              <a:pPr algn="l"/>
              <a:r>
                <a:rPr lang="en-US" sz="2400" b="0" dirty="0">
                  <a:solidFill>
                    <a:schemeClr val="bg1"/>
                  </a:solidFill>
                </a:rPr>
                <a:t>  TARGET</a:t>
              </a:r>
            </a:p>
            <a:p>
              <a:pPr algn="l"/>
              <a:r>
                <a:rPr lang="en-US" sz="2400" b="0" dirty="0">
                  <a:solidFill>
                    <a:schemeClr val="bg1"/>
                  </a:solidFill>
                </a:rPr>
                <a:t>  STATION</a:t>
              </a:r>
            </a:p>
          </p:txBody>
        </p:sp>
        <p:pic>
          <p:nvPicPr>
            <p:cNvPr id="12" name="Picture 11" descr="White text on a black background&#10;&#10;Description automatically generated">
              <a:extLst>
                <a:ext uri="{FF2B5EF4-FFF2-40B4-BE49-F238E27FC236}">
                  <a16:creationId xmlns:a16="http://schemas.microsoft.com/office/drawing/2014/main" id="{CECD16D6-B98E-E26C-9B9A-6BBA9E0E7A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rcRect r="32479"/>
            <a:stretch/>
          </p:blipFill>
          <p:spPr>
            <a:xfrm>
              <a:off x="282815" y="6083056"/>
              <a:ext cx="1238944" cy="333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541547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1653735"/>
            <a:ext cx="11430000" cy="4047778"/>
          </a:xfrm>
        </p:spPr>
        <p:txBody>
          <a:bodyPr/>
          <a:lstStyle>
            <a:lvl1pPr marL="288925" indent="-288925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888325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592E8-3D26-1EBA-8A3F-9318DCEE7D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94DEC8-932A-A184-6718-49678332C4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65ABEF-A177-C9E6-991B-83A101297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B0165-3995-4DDB-84BA-CBE855CAEE69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C485CD-D7D7-615B-4848-059E2747D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4EB035-E939-035B-DDD1-1C0AE514D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D7D2D-AC85-41BE-AECD-F20B3DF5B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679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E25B3089-0A48-0AC4-08EB-C9D35463AC28}"/>
              </a:ext>
            </a:extLst>
          </p:cNvPr>
          <p:cNvSpPr/>
          <p:nvPr userDrawn="1"/>
        </p:nvSpPr>
        <p:spPr>
          <a:xfrm>
            <a:off x="385763" y="6015038"/>
            <a:ext cx="6899620" cy="5759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98CF54AA-7F0F-038A-AAAF-AD02F6AA5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896615 w 12192000"/>
              <a:gd name="connsiteY0" fmla="*/ 829307 h 6858000"/>
              <a:gd name="connsiteX1" fmla="*/ 896615 w 12192000"/>
              <a:gd name="connsiteY1" fmla="*/ 6028692 h 6858000"/>
              <a:gd name="connsiteX2" fmla="*/ 6096000 w 12192000"/>
              <a:gd name="connsiteY2" fmla="*/ 6028692 h 6858000"/>
              <a:gd name="connsiteX3" fmla="*/ 6096000 w 12192000"/>
              <a:gd name="connsiteY3" fmla="*/ 82930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896615" y="829307"/>
                </a:moveTo>
                <a:lnTo>
                  <a:pt x="896615" y="6028692"/>
                </a:lnTo>
                <a:lnTo>
                  <a:pt x="6096000" y="6028692"/>
                </a:lnTo>
                <a:lnTo>
                  <a:pt x="6096000" y="82930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2B6A4265-6FDC-7301-BD87-6CE0C2335A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5450" y="2254309"/>
            <a:ext cx="4518085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3" name="Text Placeholder 1961">
            <a:extLst>
              <a:ext uri="{FF2B5EF4-FFF2-40B4-BE49-F238E27FC236}">
                <a16:creationId xmlns:a16="http://schemas.microsoft.com/office/drawing/2014/main" id="{1061D354-0A2B-B951-F1BE-22D610DF35A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15450" y="1934670"/>
            <a:ext cx="4518085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9E34D55-5962-D71E-5F14-F58404B73863}"/>
              </a:ext>
            </a:extLst>
          </p:cNvPr>
          <p:cNvGrpSpPr/>
          <p:nvPr userDrawn="1"/>
        </p:nvGrpSpPr>
        <p:grpSpPr>
          <a:xfrm>
            <a:off x="1168862" y="5406470"/>
            <a:ext cx="4834263" cy="369332"/>
            <a:chOff x="1168862" y="5508070"/>
            <a:chExt cx="4834263" cy="369332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D4967025-85C6-1E53-9051-CBBA63AE1D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168862" y="5508070"/>
              <a:ext cx="1311127" cy="316213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432B67B-E65C-8C4D-ECEE-0E0F031F2333}"/>
                </a:ext>
              </a:extLst>
            </p:cNvPr>
            <p:cNvSpPr txBox="1"/>
            <p:nvPr userDrawn="1"/>
          </p:nvSpPr>
          <p:spPr>
            <a:xfrm>
              <a:off x="2561071" y="5508070"/>
              <a:ext cx="34420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sp>
        <p:nvSpPr>
          <p:cNvPr id="7" name="Text Placeholder 1963">
            <a:extLst>
              <a:ext uri="{FF2B5EF4-FFF2-40B4-BE49-F238E27FC236}">
                <a16:creationId xmlns:a16="http://schemas.microsoft.com/office/drawing/2014/main" id="{3B1CF4E8-BDC8-B225-DB1D-63D508EC388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15450" y="4383195"/>
            <a:ext cx="451713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47">
            <a:extLst>
              <a:ext uri="{FF2B5EF4-FFF2-40B4-BE49-F238E27FC236}">
                <a16:creationId xmlns:a16="http://schemas.microsoft.com/office/drawing/2014/main" id="{67FCB669-B9C0-1E9C-516B-D8A804C4C36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15450" y="4798918"/>
            <a:ext cx="451713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9A6F6DA4-481A-E606-D7BA-9C2165FE3E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15450" y="4031052"/>
            <a:ext cx="4517136" cy="18004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300" b="1" spc="3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D17B51F-DF85-E9E0-712B-297B83E802F9}"/>
              </a:ext>
            </a:extLst>
          </p:cNvPr>
          <p:cNvSpPr/>
          <p:nvPr userDrawn="1"/>
        </p:nvSpPr>
        <p:spPr>
          <a:xfrm>
            <a:off x="1215450" y="3780792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74748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9A50A58-0CD8-C605-A6F9-463F45206DB7}"/>
              </a:ext>
            </a:extLst>
          </p:cNvPr>
          <p:cNvGrpSpPr/>
          <p:nvPr userDrawn="1"/>
        </p:nvGrpSpPr>
        <p:grpSpPr>
          <a:xfrm>
            <a:off x="1199501" y="1119898"/>
            <a:ext cx="1876922" cy="494292"/>
            <a:chOff x="1199501" y="1119898"/>
            <a:chExt cx="1876922" cy="494292"/>
          </a:xfrm>
        </p:grpSpPr>
        <p:pic>
          <p:nvPicPr>
            <p:cNvPr id="4" name="Picture 3" descr="A green text on a black background&#10;&#10;Description automatically generated">
              <a:extLst>
                <a:ext uri="{FF2B5EF4-FFF2-40B4-BE49-F238E27FC236}">
                  <a16:creationId xmlns:a16="http://schemas.microsoft.com/office/drawing/2014/main" id="{DF1AF18E-6297-96B7-1775-A45FDB4F72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rcRect l="1" r="32977"/>
            <a:stretch/>
          </p:blipFill>
          <p:spPr>
            <a:xfrm>
              <a:off x="1199501" y="1119898"/>
              <a:ext cx="1822059" cy="494292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3494451-3E8B-D9F1-9179-B0DF086055E4}"/>
                </a:ext>
              </a:extLst>
            </p:cNvPr>
            <p:cNvSpPr/>
            <p:nvPr userDrawn="1"/>
          </p:nvSpPr>
          <p:spPr>
            <a:xfrm>
              <a:off x="3058135" y="1150204"/>
              <a:ext cx="18288" cy="42976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l"/>
              <a:r>
                <a:rPr lang="en-US" sz="950" b="0" dirty="0">
                  <a:solidFill>
                    <a:schemeClr val="bg2">
                      <a:lumMod val="50000"/>
                    </a:schemeClr>
                  </a:solidFill>
                </a:rPr>
                <a:t>  SECOND</a:t>
              </a:r>
            </a:p>
            <a:p>
              <a:pPr algn="l"/>
              <a:r>
                <a:rPr lang="en-US" sz="950" b="0" dirty="0">
                  <a:solidFill>
                    <a:schemeClr val="bg2">
                      <a:lumMod val="50000"/>
                    </a:schemeClr>
                  </a:solidFill>
                </a:rPr>
                <a:t>  TARGET</a:t>
              </a:r>
            </a:p>
            <a:p>
              <a:pPr algn="l"/>
              <a:r>
                <a:rPr lang="en-US" sz="950" b="0" dirty="0">
                  <a:solidFill>
                    <a:schemeClr val="bg2">
                      <a:lumMod val="50000"/>
                    </a:schemeClr>
                  </a:solidFill>
                </a:rPr>
                <a:t>  STATION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20304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285">
            <a:extLst>
              <a:ext uri="{FF2B5EF4-FFF2-40B4-BE49-F238E27FC236}">
                <a16:creationId xmlns:a16="http://schemas.microsoft.com/office/drawing/2014/main" id="{B10B79AB-DA35-C9D9-2529-6A8AA0E502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1566" r="18851"/>
          <a:stretch/>
        </p:blipFill>
        <p:spPr>
          <a:xfrm rot="10800000">
            <a:off x="-1" y="0"/>
            <a:ext cx="60452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7657" y="2292076"/>
            <a:ext cx="446517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7657" y="4019391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</a:t>
            </a:r>
          </a:p>
        </p:txBody>
      </p:sp>
      <p:sp>
        <p:nvSpPr>
          <p:cNvPr id="1962" name="Text Placeholder 1961">
            <a:extLst>
              <a:ext uri="{FF2B5EF4-FFF2-40B4-BE49-F238E27FC236}">
                <a16:creationId xmlns:a16="http://schemas.microsoft.com/office/drawing/2014/main" id="{05A0F360-5E2B-1313-55AF-9056EF7E8B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7657" y="1880997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64" name="Text Placeholder 1963">
            <a:extLst>
              <a:ext uri="{FF2B5EF4-FFF2-40B4-BE49-F238E27FC236}">
                <a16:creationId xmlns:a16="http://schemas.microsoft.com/office/drawing/2014/main" id="{D8874D39-76D3-2E6D-F8DD-E0676BF138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97657" y="4371534"/>
            <a:ext cx="446517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897656" y="3793881"/>
            <a:ext cx="854364" cy="7191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529654C-4DCE-CBB4-4BA7-74D0EC3EB963}"/>
              </a:ext>
            </a:extLst>
          </p:cNvPr>
          <p:cNvGrpSpPr/>
          <p:nvPr userDrawn="1"/>
        </p:nvGrpSpPr>
        <p:grpSpPr>
          <a:xfrm>
            <a:off x="897656" y="6161203"/>
            <a:ext cx="4842685" cy="429764"/>
            <a:chOff x="2384568" y="6419574"/>
            <a:chExt cx="4161723" cy="369332"/>
          </a:xfrm>
        </p:grpSpPr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1E739D28-04EF-E5F5-AE3E-05983A5739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84568" y="6424653"/>
              <a:ext cx="1103769" cy="278048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BA706AB-C5B5-40F2-B756-AD0F7D731AE5}"/>
                </a:ext>
              </a:extLst>
            </p:cNvPr>
            <p:cNvSpPr txBox="1"/>
            <p:nvPr userDrawn="1"/>
          </p:nvSpPr>
          <p:spPr>
            <a:xfrm>
              <a:off x="3588247" y="6419574"/>
              <a:ext cx="29580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894AF511-2F91-5CEA-AAAB-75308FF6C4D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97657" y="4881013"/>
            <a:ext cx="446517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3D2D23A-F403-7E2C-7D24-BA0C3B867C3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45200" y="0"/>
            <a:ext cx="61468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D457CE1-09B4-F27E-C27F-4E07AB08828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08286" y="733038"/>
            <a:ext cx="1874859" cy="495042"/>
            <a:chOff x="282815" y="6083056"/>
            <a:chExt cx="1263510" cy="33362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12C64D7-B503-AB6C-4522-73C13D5E355A}"/>
                </a:ext>
              </a:extLst>
            </p:cNvPr>
            <p:cNvSpPr/>
            <p:nvPr userDrawn="1"/>
          </p:nvSpPr>
          <p:spPr>
            <a:xfrm>
              <a:off x="1534042" y="6105545"/>
              <a:ext cx="12283" cy="2886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l"/>
              <a:r>
                <a:rPr lang="en-US" sz="900" b="0" dirty="0">
                  <a:solidFill>
                    <a:schemeClr val="bg1"/>
                  </a:solidFill>
                </a:rPr>
                <a:t>  SECOND</a:t>
              </a:r>
            </a:p>
            <a:p>
              <a:pPr algn="l"/>
              <a:r>
                <a:rPr lang="en-US" sz="900" b="0" dirty="0">
                  <a:solidFill>
                    <a:schemeClr val="bg1"/>
                  </a:solidFill>
                </a:rPr>
                <a:t>  TARGET</a:t>
              </a:r>
            </a:p>
            <a:p>
              <a:pPr algn="l"/>
              <a:r>
                <a:rPr lang="en-US" sz="900" b="0" dirty="0">
                  <a:solidFill>
                    <a:schemeClr val="bg1"/>
                  </a:solidFill>
                </a:rPr>
                <a:t>  STATION</a:t>
              </a:r>
            </a:p>
          </p:txBody>
        </p:sp>
        <p:pic>
          <p:nvPicPr>
            <p:cNvPr id="6" name="Picture 5" descr="White text on a black background&#10;&#10;Description automatically generated">
              <a:extLst>
                <a:ext uri="{FF2B5EF4-FFF2-40B4-BE49-F238E27FC236}">
                  <a16:creationId xmlns:a16="http://schemas.microsoft.com/office/drawing/2014/main" id="{FCEC8B0D-AA5A-86D1-4076-7125ED02B9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rcRect r="32479"/>
            <a:stretch/>
          </p:blipFill>
          <p:spPr>
            <a:xfrm>
              <a:off x="282815" y="6083056"/>
              <a:ext cx="1238944" cy="333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013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FE843FE-B2D6-28A8-6229-2F4F14E7EA05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5609063 w 12192000"/>
              <a:gd name="connsiteY5" fmla="*/ 1505414 h 6858000"/>
              <a:gd name="connsiteX6" fmla="*/ 5609063 w 12192000"/>
              <a:gd name="connsiteY6" fmla="*/ 5352586 h 6858000"/>
              <a:gd name="connsiteX7" fmla="*/ 11452302 w 12192000"/>
              <a:gd name="connsiteY7" fmla="*/ 5352586 h 6858000"/>
              <a:gd name="connsiteX8" fmla="*/ 11452302 w 12192000"/>
              <a:gd name="connsiteY8" fmla="*/ 1505414 h 6858000"/>
              <a:gd name="connsiteX9" fmla="*/ 5609063 w 12192000"/>
              <a:gd name="connsiteY9" fmla="*/ 150541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5609063" y="1505414"/>
                </a:moveTo>
                <a:lnTo>
                  <a:pt x="5609063" y="5352586"/>
                </a:lnTo>
                <a:lnTo>
                  <a:pt x="11452302" y="5352586"/>
                </a:lnTo>
                <a:lnTo>
                  <a:pt x="11452302" y="1505414"/>
                </a:lnTo>
                <a:lnTo>
                  <a:pt x="5609063" y="1505414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7657" y="2292076"/>
            <a:ext cx="446517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7657" y="4019391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</a:t>
            </a:r>
          </a:p>
        </p:txBody>
      </p:sp>
      <p:sp>
        <p:nvSpPr>
          <p:cNvPr id="1962" name="Text Placeholder 1961">
            <a:extLst>
              <a:ext uri="{FF2B5EF4-FFF2-40B4-BE49-F238E27FC236}">
                <a16:creationId xmlns:a16="http://schemas.microsoft.com/office/drawing/2014/main" id="{05A0F360-5E2B-1313-55AF-9056EF7E8B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7657" y="1880997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64" name="Text Placeholder 1963">
            <a:extLst>
              <a:ext uri="{FF2B5EF4-FFF2-40B4-BE49-F238E27FC236}">
                <a16:creationId xmlns:a16="http://schemas.microsoft.com/office/drawing/2014/main" id="{D8874D39-76D3-2E6D-F8DD-E0676BF138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97657" y="4371534"/>
            <a:ext cx="446517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897656" y="3793881"/>
            <a:ext cx="854364" cy="7191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529654C-4DCE-CBB4-4BA7-74D0EC3EB963}"/>
              </a:ext>
            </a:extLst>
          </p:cNvPr>
          <p:cNvGrpSpPr/>
          <p:nvPr userDrawn="1"/>
        </p:nvGrpSpPr>
        <p:grpSpPr>
          <a:xfrm>
            <a:off x="897656" y="6161203"/>
            <a:ext cx="4842685" cy="429764"/>
            <a:chOff x="2384568" y="6419574"/>
            <a:chExt cx="4161723" cy="369332"/>
          </a:xfrm>
        </p:grpSpPr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1E739D28-04EF-E5F5-AE3E-05983A5739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84568" y="6424653"/>
              <a:ext cx="1103769" cy="278048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BA706AB-C5B5-40F2-B756-AD0F7D731AE5}"/>
                </a:ext>
              </a:extLst>
            </p:cNvPr>
            <p:cNvSpPr txBox="1"/>
            <p:nvPr userDrawn="1"/>
          </p:nvSpPr>
          <p:spPr>
            <a:xfrm>
              <a:off x="3588247" y="6419574"/>
              <a:ext cx="29580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894AF511-2F91-5CEA-AAAB-75308FF6C4D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97657" y="4881013"/>
            <a:ext cx="446517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3D2D23A-F403-7E2C-7D24-BA0C3B867C3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609063" y="1516565"/>
            <a:ext cx="5843239" cy="3836021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0B8F149-EAF3-7014-F7A1-E590DEFE56D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08286" y="733038"/>
            <a:ext cx="1874859" cy="495042"/>
            <a:chOff x="282815" y="6083056"/>
            <a:chExt cx="1263510" cy="33362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0A97EBC-2F35-BB23-66C0-926B9B8A6B57}"/>
                </a:ext>
              </a:extLst>
            </p:cNvPr>
            <p:cNvSpPr/>
            <p:nvPr userDrawn="1"/>
          </p:nvSpPr>
          <p:spPr>
            <a:xfrm>
              <a:off x="1534042" y="6105545"/>
              <a:ext cx="12283" cy="2886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l"/>
              <a:r>
                <a:rPr lang="en-US" sz="900" b="0" dirty="0">
                  <a:solidFill>
                    <a:schemeClr val="bg1"/>
                  </a:solidFill>
                </a:rPr>
                <a:t>  SECOND</a:t>
              </a:r>
            </a:p>
            <a:p>
              <a:pPr algn="l"/>
              <a:r>
                <a:rPr lang="en-US" sz="900" b="0" dirty="0">
                  <a:solidFill>
                    <a:schemeClr val="bg1"/>
                  </a:solidFill>
                </a:rPr>
                <a:t>  TARGET</a:t>
              </a:r>
            </a:p>
            <a:p>
              <a:pPr algn="l"/>
              <a:r>
                <a:rPr lang="en-US" sz="900" b="0" dirty="0">
                  <a:solidFill>
                    <a:schemeClr val="bg1"/>
                  </a:solidFill>
                </a:rPr>
                <a:t>  STATION</a:t>
              </a:r>
            </a:p>
          </p:txBody>
        </p:sp>
        <p:pic>
          <p:nvPicPr>
            <p:cNvPr id="7" name="Picture 6" descr="White text on a black background&#10;&#10;Description automatically generated">
              <a:extLst>
                <a:ext uri="{FF2B5EF4-FFF2-40B4-BE49-F238E27FC236}">
                  <a16:creationId xmlns:a16="http://schemas.microsoft.com/office/drawing/2014/main" id="{2E48B2EA-4DA8-1466-7DCF-6D32C78C03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rcRect r="32479"/>
            <a:stretch/>
          </p:blipFill>
          <p:spPr>
            <a:xfrm>
              <a:off x="282815" y="6083056"/>
              <a:ext cx="1238944" cy="333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8814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A0731A8F-A5F9-DD23-C897-CABCBA301C32}"/>
              </a:ext>
            </a:extLst>
          </p:cNvPr>
          <p:cNvSpPr/>
          <p:nvPr userDrawn="1"/>
        </p:nvSpPr>
        <p:spPr>
          <a:xfrm>
            <a:off x="0" y="2874040"/>
            <a:ext cx="12192000" cy="3983959"/>
          </a:xfrm>
          <a:custGeom>
            <a:avLst/>
            <a:gdLst>
              <a:gd name="connsiteX0" fmla="*/ 0 w 12192000"/>
              <a:gd name="connsiteY0" fmla="*/ 0 h 3728466"/>
              <a:gd name="connsiteX1" fmla="*/ 12192000 w 12192000"/>
              <a:gd name="connsiteY1" fmla="*/ 0 h 3728466"/>
              <a:gd name="connsiteX2" fmla="*/ 12192000 w 12192000"/>
              <a:gd name="connsiteY2" fmla="*/ 3728466 h 3728466"/>
              <a:gd name="connsiteX3" fmla="*/ 0 w 12192000"/>
              <a:gd name="connsiteY3" fmla="*/ 3728466 h 3728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728466">
                <a:moveTo>
                  <a:pt x="0" y="0"/>
                </a:moveTo>
                <a:lnTo>
                  <a:pt x="12192000" y="0"/>
                </a:lnTo>
                <a:lnTo>
                  <a:pt x="12192000" y="3728466"/>
                </a:lnTo>
                <a:lnTo>
                  <a:pt x="0" y="3728466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61" name="Picture Placeholder 360">
            <a:extLst>
              <a:ext uri="{FF2B5EF4-FFF2-40B4-BE49-F238E27FC236}">
                <a16:creationId xmlns:a16="http://schemas.microsoft.com/office/drawing/2014/main" id="{BDA3E75D-82B9-D08B-2F03-A683518AC71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28968" y="1647919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2" name="Picture Placeholder 360">
            <a:extLst>
              <a:ext uri="{FF2B5EF4-FFF2-40B4-BE49-F238E27FC236}">
                <a16:creationId xmlns:a16="http://schemas.microsoft.com/office/drawing/2014/main" id="{B61B4DFE-D0E9-B57A-176A-09A1C664C95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99025" y="1654993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63" name="Picture Placeholder 360">
            <a:extLst>
              <a:ext uri="{FF2B5EF4-FFF2-40B4-BE49-F238E27FC236}">
                <a16:creationId xmlns:a16="http://schemas.microsoft.com/office/drawing/2014/main" id="{174E554B-4BD8-EF29-58CE-4FB93A18B3C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58997" y="1677066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E6634D6-1ACC-26AC-A117-291B7F1845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/>
          <a:p>
            <a:r>
              <a:rPr lang="en-US" dirty="0"/>
              <a:t>One-sentence headline with the main takeaway message </a:t>
            </a:r>
            <a:br>
              <a:rPr lang="en-US" dirty="0"/>
            </a:br>
            <a:r>
              <a:rPr lang="en-US" dirty="0"/>
              <a:t>for the slide; no longer than two lines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AB6D4833-11C2-F073-A788-EE5CF0875463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Text Placeholder 364">
            <a:extLst>
              <a:ext uri="{FF2B5EF4-FFF2-40B4-BE49-F238E27FC236}">
                <a16:creationId xmlns:a16="http://schemas.microsoft.com/office/drawing/2014/main" id="{87DB2D28-593F-795D-4528-4F36687F3F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730374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10" name="Text Placeholder 364">
            <a:extLst>
              <a:ext uri="{FF2B5EF4-FFF2-40B4-BE49-F238E27FC236}">
                <a16:creationId xmlns:a16="http://schemas.microsoft.com/office/drawing/2014/main" id="{7376F770-679C-5A79-745B-C16311760FB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06516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11" name="Text Placeholder 364">
            <a:extLst>
              <a:ext uri="{FF2B5EF4-FFF2-40B4-BE49-F238E27FC236}">
                <a16:creationId xmlns:a16="http://schemas.microsoft.com/office/drawing/2014/main" id="{BE984742-C45A-DB0D-15F8-E82D7B9C2FC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83421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3A63230-8701-CDF1-6763-59AB8BC30691}"/>
              </a:ext>
            </a:extLst>
          </p:cNvPr>
          <p:cNvGrpSpPr/>
          <p:nvPr userDrawn="1"/>
        </p:nvGrpSpPr>
        <p:grpSpPr>
          <a:xfrm>
            <a:off x="282815" y="6416676"/>
            <a:ext cx="1263510" cy="333620"/>
            <a:chOff x="282815" y="6083056"/>
            <a:chExt cx="1263510" cy="33362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D1EC518-48E2-EF98-26E4-1BFB1CB96585}"/>
                </a:ext>
              </a:extLst>
            </p:cNvPr>
            <p:cNvSpPr/>
            <p:nvPr userDrawn="1"/>
          </p:nvSpPr>
          <p:spPr>
            <a:xfrm>
              <a:off x="1534042" y="6105545"/>
              <a:ext cx="12283" cy="2886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SECOND</a:t>
              </a:r>
            </a:p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TARGET</a:t>
              </a:r>
            </a:p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STATION</a:t>
              </a:r>
            </a:p>
          </p:txBody>
        </p:sp>
        <p:pic>
          <p:nvPicPr>
            <p:cNvPr id="5" name="Picture 4" descr="White text on a black background&#10;&#10;Description automatically generated">
              <a:extLst>
                <a:ext uri="{FF2B5EF4-FFF2-40B4-BE49-F238E27FC236}">
                  <a16:creationId xmlns:a16="http://schemas.microsoft.com/office/drawing/2014/main" id="{FFA402AE-02CA-72B2-D8CE-3AD9157601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 r="32479"/>
            <a:stretch/>
          </p:blipFill>
          <p:spPr>
            <a:xfrm>
              <a:off x="282815" y="6083056"/>
              <a:ext cx="1238944" cy="333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68199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eeform 123">
            <a:extLst>
              <a:ext uri="{FF2B5EF4-FFF2-40B4-BE49-F238E27FC236}">
                <a16:creationId xmlns:a16="http://schemas.microsoft.com/office/drawing/2014/main" id="{14819B2D-3933-9761-A0E0-F8A47EFAE83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127BAF7-7A03-B6B3-4688-2EC146E874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with the main takeaway message </a:t>
            </a:r>
            <a:br>
              <a:rPr lang="en-US" dirty="0"/>
            </a:br>
            <a:r>
              <a:rPr lang="en-US" dirty="0"/>
              <a:t>for the slide; no longer than two lines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1C9F7CA-63AC-1736-17E3-F8C40F6055EC}"/>
              </a:ext>
            </a:extLst>
          </p:cNvPr>
          <p:cNvSpPr/>
          <p:nvPr userDrawn="1"/>
        </p:nvSpPr>
        <p:spPr>
          <a:xfrm>
            <a:off x="1963516" y="1371576"/>
            <a:ext cx="1743982" cy="1485470"/>
          </a:xfrm>
          <a:prstGeom prst="rect">
            <a:avLst/>
          </a:prstGeom>
          <a:solidFill>
            <a:schemeClr val="accent4"/>
          </a:solidFill>
          <a:ln w="4048" cap="flat">
            <a:noFill/>
            <a:prstDash val="solid"/>
            <a:miter/>
          </a:ln>
        </p:spPr>
        <p:txBody>
          <a:bodyPr lIns="164592" rtlCol="0" anchor="ctr"/>
          <a:lstStyle/>
          <a:p>
            <a:pPr marL="0" indent="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None/>
            </a:pP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74D3E8-F858-C461-E97C-68927EB71CC6}"/>
              </a:ext>
            </a:extLst>
          </p:cNvPr>
          <p:cNvSpPr/>
          <p:nvPr userDrawn="1"/>
        </p:nvSpPr>
        <p:spPr>
          <a:xfrm>
            <a:off x="3707492" y="3038912"/>
            <a:ext cx="1743982" cy="1485470"/>
          </a:xfrm>
          <a:prstGeom prst="rect">
            <a:avLst/>
          </a:prstGeom>
          <a:solidFill>
            <a:schemeClr val="accent5"/>
          </a:solidFill>
          <a:ln w="4048" cap="flat">
            <a:noFill/>
            <a:prstDash val="solid"/>
            <a:miter/>
          </a:ln>
        </p:spPr>
        <p:txBody>
          <a:bodyPr lIns="164592" rtlCol="0" anchor="ctr">
            <a:noAutofit/>
          </a:bodyPr>
          <a:lstStyle/>
          <a:p>
            <a:pPr marL="0" indent="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AE38164-6148-444B-7F01-D298BA0E2AB8}"/>
              </a:ext>
            </a:extLst>
          </p:cNvPr>
          <p:cNvSpPr/>
          <p:nvPr userDrawn="1"/>
        </p:nvSpPr>
        <p:spPr>
          <a:xfrm>
            <a:off x="5452154" y="4708229"/>
            <a:ext cx="1743982" cy="1485470"/>
          </a:xfrm>
          <a:prstGeom prst="rect">
            <a:avLst/>
          </a:prstGeom>
          <a:solidFill>
            <a:schemeClr val="bg2"/>
          </a:solidFill>
          <a:ln w="4048" cap="flat">
            <a:noFill/>
            <a:prstDash val="solid"/>
            <a:miter/>
          </a:ln>
        </p:spPr>
        <p:txBody>
          <a:bodyPr lIns="164592" rtlCol="0" anchor="ctr"/>
          <a:lstStyle/>
          <a:p>
            <a:pPr marL="0" indent="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Picture Placeholder 122">
            <a:extLst>
              <a:ext uri="{FF2B5EF4-FFF2-40B4-BE49-F238E27FC236}">
                <a16:creationId xmlns:a16="http://schemas.microsoft.com/office/drawing/2014/main" id="{87D78755-2DCD-D8CC-0E1B-26B8798C9E3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707498" y="1371575"/>
            <a:ext cx="3075236" cy="148532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46CF92BF-DF64-B705-2535-AE3730B97BF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62830" y="1371005"/>
            <a:ext cx="1744662" cy="1485900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310FC7CC-84CC-43A4-5964-07BD10E7DE2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07492" y="3038912"/>
            <a:ext cx="1744662" cy="1485900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AD641646-00A1-FBA9-C51B-B35A8988EB0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451474" y="4708229"/>
            <a:ext cx="1744662" cy="1485900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32" name="Picture Placeholder 122">
            <a:extLst>
              <a:ext uri="{FF2B5EF4-FFF2-40B4-BE49-F238E27FC236}">
                <a16:creationId xmlns:a16="http://schemas.microsoft.com/office/drawing/2014/main" id="{A646BC9C-4F8B-B5BA-4137-4E5CE8FA2E8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451474" y="3039053"/>
            <a:ext cx="3075236" cy="148532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22">
            <a:extLst>
              <a:ext uri="{FF2B5EF4-FFF2-40B4-BE49-F238E27FC236}">
                <a16:creationId xmlns:a16="http://schemas.microsoft.com/office/drawing/2014/main" id="{30C68DC1-70B2-C7B0-A2FE-80122E4F85A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196136" y="4707799"/>
            <a:ext cx="3075236" cy="148532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DDC82DE-8578-7019-ED8E-8B6DA77B44A6}"/>
              </a:ext>
            </a:extLst>
          </p:cNvPr>
          <p:cNvGrpSpPr/>
          <p:nvPr userDrawn="1"/>
        </p:nvGrpSpPr>
        <p:grpSpPr>
          <a:xfrm>
            <a:off x="282815" y="6416676"/>
            <a:ext cx="1263510" cy="333620"/>
            <a:chOff x="282815" y="6083056"/>
            <a:chExt cx="1263510" cy="33362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271EB91-8B2C-BD81-EF8A-4D702365BC66}"/>
                </a:ext>
              </a:extLst>
            </p:cNvPr>
            <p:cNvSpPr/>
            <p:nvPr userDrawn="1"/>
          </p:nvSpPr>
          <p:spPr>
            <a:xfrm>
              <a:off x="1534042" y="6105545"/>
              <a:ext cx="12283" cy="2886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SECOND</a:t>
              </a:r>
            </a:p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TARGET</a:t>
              </a:r>
            </a:p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STATION</a:t>
              </a:r>
            </a:p>
          </p:txBody>
        </p:sp>
        <p:pic>
          <p:nvPicPr>
            <p:cNvPr id="8" name="Picture 7" descr="White text on a black background&#10;&#10;Description automatically generated">
              <a:extLst>
                <a:ext uri="{FF2B5EF4-FFF2-40B4-BE49-F238E27FC236}">
                  <a16:creationId xmlns:a16="http://schemas.microsoft.com/office/drawing/2014/main" id="{278565E6-96EC-077A-F58D-5E6AA015B2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 r="32479"/>
            <a:stretch/>
          </p:blipFill>
          <p:spPr>
            <a:xfrm>
              <a:off x="282815" y="6083056"/>
              <a:ext cx="1238944" cy="333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3067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Image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icture Placeholder 117">
            <a:extLst>
              <a:ext uri="{FF2B5EF4-FFF2-40B4-BE49-F238E27FC236}">
                <a16:creationId xmlns:a16="http://schemas.microsoft.com/office/drawing/2014/main" id="{FCAA6D76-9D9F-EEEC-3A19-B8672A58A5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45400" y="-6350"/>
            <a:ext cx="4546600" cy="2155825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1" name="Picture Placeholder 120">
            <a:extLst>
              <a:ext uri="{FF2B5EF4-FFF2-40B4-BE49-F238E27FC236}">
                <a16:creationId xmlns:a16="http://schemas.microsoft.com/office/drawing/2014/main" id="{374474B3-1A16-3799-2DA6-5E1F9B62F1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45400" y="2352675"/>
            <a:ext cx="4546600" cy="2149475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3" name="Picture Placeholder 122">
            <a:extLst>
              <a:ext uri="{FF2B5EF4-FFF2-40B4-BE49-F238E27FC236}">
                <a16:creationId xmlns:a16="http://schemas.microsoft.com/office/drawing/2014/main" id="{0285EA67-185C-FA9B-F112-0DEA71BAF9A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45400" y="4703763"/>
            <a:ext cx="4546600" cy="215423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3" y="365125"/>
            <a:ext cx="6736022" cy="1006475"/>
          </a:xfrm>
        </p:spPr>
        <p:txBody>
          <a:bodyPr>
            <a:noAutofit/>
          </a:bodyPr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</a:t>
            </a:r>
            <a:br>
              <a:rPr lang="en-US" dirty="0"/>
            </a:br>
            <a:r>
              <a:rPr lang="en-US" dirty="0"/>
              <a:t>the main takeaway message </a:t>
            </a:r>
          </a:p>
        </p:txBody>
      </p:sp>
      <p:sp>
        <p:nvSpPr>
          <p:cNvPr id="113" name="Text Placeholder 112">
            <a:extLst>
              <a:ext uri="{FF2B5EF4-FFF2-40B4-BE49-F238E27FC236}">
                <a16:creationId xmlns:a16="http://schemas.microsoft.com/office/drawing/2014/main" id="{561B3BD0-8400-FE4A-5A3F-210329D8A1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4693" y="1817559"/>
            <a:ext cx="6763894" cy="432482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968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5F232B-0EDE-9AF7-8505-73A82A1D984A}"/>
              </a:ext>
            </a:extLst>
          </p:cNvPr>
          <p:cNvSpPr/>
          <p:nvPr userDrawn="1"/>
        </p:nvSpPr>
        <p:spPr>
          <a:xfrm>
            <a:off x="0" y="0"/>
            <a:ext cx="467885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3899310" cy="1900997"/>
          </a:xfrm>
        </p:spPr>
        <p:txBody>
          <a:bodyPr/>
          <a:lstStyle/>
          <a:p>
            <a:r>
              <a:rPr lang="en-US" dirty="0"/>
              <a:t>One-sentence headline stating </a:t>
            </a:r>
            <a:br>
              <a:rPr lang="en-US" dirty="0"/>
            </a:br>
            <a:r>
              <a:rPr lang="en-US" dirty="0"/>
              <a:t>the main takeaway message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631247"/>
            <a:ext cx="3899310" cy="3511136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40400C1-7283-FABD-80B9-45AEE1D1F5D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8363" y="0"/>
            <a:ext cx="7513637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1B1756F-7705-D4FA-B9B5-1B64110BB69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00029" y="6395035"/>
            <a:ext cx="1260584" cy="331978"/>
            <a:chOff x="1199501" y="1119898"/>
            <a:chExt cx="1876922" cy="494292"/>
          </a:xfrm>
        </p:grpSpPr>
        <p:pic>
          <p:nvPicPr>
            <p:cNvPr id="8" name="Picture 7" descr="A green text on a black background&#10;&#10;Description automatically generated">
              <a:extLst>
                <a:ext uri="{FF2B5EF4-FFF2-40B4-BE49-F238E27FC236}">
                  <a16:creationId xmlns:a16="http://schemas.microsoft.com/office/drawing/2014/main" id="{85844783-A838-DC14-8961-805F289F57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 l="1" r="32977"/>
            <a:stretch/>
          </p:blipFill>
          <p:spPr>
            <a:xfrm>
              <a:off x="1199501" y="1119898"/>
              <a:ext cx="1822059" cy="494292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D2AE0E8-BE7A-C9B6-A1B0-FDE758D40436}"/>
                </a:ext>
              </a:extLst>
            </p:cNvPr>
            <p:cNvSpPr/>
            <p:nvPr userDrawn="1"/>
          </p:nvSpPr>
          <p:spPr>
            <a:xfrm>
              <a:off x="3058135" y="1150204"/>
              <a:ext cx="18288" cy="42976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l"/>
              <a:r>
                <a:rPr lang="en-US" sz="600" b="0" dirty="0">
                  <a:solidFill>
                    <a:schemeClr val="bg2">
                      <a:lumMod val="50000"/>
                    </a:schemeClr>
                  </a:solidFill>
                </a:rPr>
                <a:t>  SECOND</a:t>
              </a:r>
            </a:p>
            <a:p>
              <a:pPr algn="l"/>
              <a:r>
                <a:rPr lang="en-US" sz="600" b="0" dirty="0">
                  <a:solidFill>
                    <a:schemeClr val="bg2">
                      <a:lumMod val="50000"/>
                    </a:schemeClr>
                  </a:solidFill>
                </a:rPr>
                <a:t>  TARGET</a:t>
              </a:r>
            </a:p>
            <a:p>
              <a:pPr algn="l"/>
              <a:r>
                <a:rPr lang="en-US" sz="600" b="0" dirty="0">
                  <a:solidFill>
                    <a:schemeClr val="bg2">
                      <a:lumMod val="50000"/>
                    </a:schemeClr>
                  </a:solidFill>
                </a:rPr>
                <a:t>  STATION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15376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F35F868-627A-BD1B-69F0-645D4B1F1F4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00029" y="6395035"/>
            <a:ext cx="1260584" cy="331978"/>
            <a:chOff x="1199501" y="1119898"/>
            <a:chExt cx="1876922" cy="494292"/>
          </a:xfrm>
        </p:grpSpPr>
        <p:pic>
          <p:nvPicPr>
            <p:cNvPr id="5" name="Picture 4" descr="A green text on a black background&#10;&#10;Description automatically generated">
              <a:extLst>
                <a:ext uri="{FF2B5EF4-FFF2-40B4-BE49-F238E27FC236}">
                  <a16:creationId xmlns:a16="http://schemas.microsoft.com/office/drawing/2014/main" id="{DB304DB6-749C-A010-7DDC-269798F893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/>
            <a:srcRect l="1" r="32977"/>
            <a:stretch/>
          </p:blipFill>
          <p:spPr>
            <a:xfrm>
              <a:off x="1199501" y="1119898"/>
              <a:ext cx="1822059" cy="494292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CDC9427-06F5-EF77-471D-ED5E52340277}"/>
                </a:ext>
              </a:extLst>
            </p:cNvPr>
            <p:cNvSpPr/>
            <p:nvPr userDrawn="1"/>
          </p:nvSpPr>
          <p:spPr>
            <a:xfrm>
              <a:off x="3058135" y="1150204"/>
              <a:ext cx="18288" cy="42976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l"/>
              <a:r>
                <a:rPr lang="en-US" sz="600" b="0" dirty="0">
                  <a:solidFill>
                    <a:schemeClr val="bg2">
                      <a:lumMod val="50000"/>
                    </a:schemeClr>
                  </a:solidFill>
                </a:rPr>
                <a:t>  SECOND</a:t>
              </a:r>
            </a:p>
            <a:p>
              <a:pPr algn="l"/>
              <a:r>
                <a:rPr lang="en-US" sz="600" b="0" dirty="0">
                  <a:solidFill>
                    <a:schemeClr val="bg2">
                      <a:lumMod val="50000"/>
                    </a:schemeClr>
                  </a:solidFill>
                </a:rPr>
                <a:t>  TARGET</a:t>
              </a:r>
            </a:p>
            <a:p>
              <a:pPr algn="l"/>
              <a:r>
                <a:rPr lang="en-US" sz="600" b="0" dirty="0">
                  <a:solidFill>
                    <a:schemeClr val="bg2">
                      <a:lumMod val="50000"/>
                    </a:schemeClr>
                  </a:solidFill>
                </a:rPr>
                <a:t>  STATION</a:t>
              </a:r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4753CB-6476-BF2C-3CDC-FAB102C71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5"/>
            <a:ext cx="11492432" cy="44319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933DD6-9940-13F2-ECB0-1877733109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4692" y="1817556"/>
            <a:ext cx="11492432" cy="402055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0" name="Rectangle 6">
            <a:extLst>
              <a:ext uri="{FF2B5EF4-FFF2-40B4-BE49-F238E27FC236}">
                <a16:creationId xmlns:a16="http://schemas.microsoft.com/office/drawing/2014/main" id="{25FC33D5-6A3D-626E-929B-EDEF84A7F09B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100" b="1" smtClean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100" b="1" dirty="0">
              <a:solidFill>
                <a:schemeClr val="bg2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1" name="Rectangle 256">
            <a:extLst>
              <a:ext uri="{FF2B5EF4-FFF2-40B4-BE49-F238E27FC236}">
                <a16:creationId xmlns:a16="http://schemas.microsoft.com/office/drawing/2014/main" id="{DF5E4726-94A1-FED7-677B-96B372546603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7599464" y="6576851"/>
            <a:ext cx="3860800" cy="152400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96214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1" r:id="rId2"/>
    <p:sldLayoutId id="2147483939" r:id="rId3"/>
    <p:sldLayoutId id="2147483896" r:id="rId4"/>
    <p:sldLayoutId id="2147483927" r:id="rId5"/>
    <p:sldLayoutId id="2147483928" r:id="rId6"/>
    <p:sldLayoutId id="2147483937" r:id="rId7"/>
    <p:sldLayoutId id="2147483897" r:id="rId8"/>
    <p:sldLayoutId id="2147483894" r:id="rId9"/>
    <p:sldLayoutId id="2147483827" r:id="rId10"/>
    <p:sldLayoutId id="2147483861" r:id="rId11"/>
    <p:sldLayoutId id="2147483934" r:id="rId12"/>
    <p:sldLayoutId id="2147483831" r:id="rId13"/>
    <p:sldLayoutId id="2147483832" r:id="rId14"/>
    <p:sldLayoutId id="2147483833" r:id="rId15"/>
    <p:sldLayoutId id="2147483834" r:id="rId16"/>
    <p:sldLayoutId id="2147483940" r:id="rId17"/>
    <p:sldLayoutId id="2147483905" r:id="rId18"/>
    <p:sldLayoutId id="2147483835" r:id="rId19"/>
    <p:sldLayoutId id="2147483938" r:id="rId20"/>
    <p:sldLayoutId id="2147483868" r:id="rId21"/>
    <p:sldLayoutId id="2147483930" r:id="rId22"/>
    <p:sldLayoutId id="2147483906" r:id="rId23"/>
    <p:sldLayoutId id="2147483829" r:id="rId24"/>
    <p:sldLayoutId id="2147483849" r:id="rId25"/>
    <p:sldLayoutId id="2147483943" r:id="rId26"/>
    <p:sldLayoutId id="2147483944" r:id="rId2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6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6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6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6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6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598DD-810A-F110-F871-1AF02502C0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200" dirty="0"/>
              <a:t>Vessel Systems and Target Station Shielding Project and Scope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3669A7-3E38-3B62-4B14-244108D2C1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Chris Anton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Cam Eiland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Hogan Knott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Darren Dugan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Mike Strong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DE04CD8-3340-BBC6-1ABB-EB7F89B0EC1B}"/>
              </a:ext>
            </a:extLst>
          </p:cNvPr>
          <p:cNvSpPr txBox="1">
            <a:spLocks/>
          </p:cNvSpPr>
          <p:nvPr/>
        </p:nvSpPr>
        <p:spPr>
          <a:xfrm>
            <a:off x="4307132" y="4031052"/>
            <a:ext cx="1425454" cy="193899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None/>
              <a:defRPr sz="1400" b="1" kern="1200" spc="15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April 21, 2025</a:t>
            </a:r>
          </a:p>
        </p:txBody>
      </p:sp>
    </p:spTree>
    <p:extLst>
      <p:ext uri="{BB962C8B-B14F-4D97-AF65-F5344CB8AC3E}">
        <p14:creationId xmlns:p14="http://schemas.microsoft.com/office/powerpoint/2010/main" val="28629621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6B2C1C-A49A-DD47-E93F-400C9856F5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33B4ECF-01CF-DC97-D2F0-34C08DBE5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Core Vessel Lid Hatches</a:t>
            </a:r>
          </a:p>
        </p:txBody>
      </p:sp>
      <p:pic>
        <p:nvPicPr>
          <p:cNvPr id="3" name="Picture 2" descr="A basketball on a black background&#10;&#10;AI-generated content may be incorrect.">
            <a:extLst>
              <a:ext uri="{FF2B5EF4-FFF2-40B4-BE49-F238E27FC236}">
                <a16:creationId xmlns:a16="http://schemas.microsoft.com/office/drawing/2014/main" id="{6D0B3758-BC43-D6C6-A8E4-8CA5A6BCE1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956" t="1972" r="30085" b="3619"/>
          <a:stretch/>
        </p:blipFill>
        <p:spPr>
          <a:xfrm>
            <a:off x="175364" y="1096028"/>
            <a:ext cx="3676389" cy="4516705"/>
          </a:xfrm>
          <a:prstGeom prst="rect">
            <a:avLst/>
          </a:prstGeom>
        </p:spPr>
      </p:pic>
      <p:pic>
        <p:nvPicPr>
          <p:cNvPr id="7" name="Picture 6" descr="A picture containing text, case&#10;&#10;AI-generated content may be incorrect.">
            <a:extLst>
              <a:ext uri="{FF2B5EF4-FFF2-40B4-BE49-F238E27FC236}">
                <a16:creationId xmlns:a16="http://schemas.microsoft.com/office/drawing/2014/main" id="{2625F551-FEF4-47C4-26FD-00A8A185CB2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634" t="6034" r="34709" b="8229"/>
          <a:stretch/>
        </p:blipFill>
        <p:spPr>
          <a:xfrm>
            <a:off x="3937431" y="1331919"/>
            <a:ext cx="4145828" cy="4194161"/>
          </a:xfrm>
          <a:prstGeom prst="rect">
            <a:avLst/>
          </a:prstGeom>
        </p:spPr>
      </p:pic>
      <p:pic>
        <p:nvPicPr>
          <p:cNvPr id="10" name="Picture 9" descr="Chart&#10;&#10;AI-generated content may be incorrect.">
            <a:extLst>
              <a:ext uri="{FF2B5EF4-FFF2-40B4-BE49-F238E27FC236}">
                <a16:creationId xmlns:a16="http://schemas.microsoft.com/office/drawing/2014/main" id="{B8ACEEF8-98EC-B385-42FD-986AD1DDCFC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339" t="18329" r="10975" b="13719"/>
          <a:stretch/>
        </p:blipFill>
        <p:spPr>
          <a:xfrm>
            <a:off x="8083259" y="3953034"/>
            <a:ext cx="3979398" cy="1790150"/>
          </a:xfrm>
          <a:prstGeom prst="rect">
            <a:avLst/>
          </a:prstGeom>
        </p:spPr>
      </p:pic>
      <p:pic>
        <p:nvPicPr>
          <p:cNvPr id="12" name="Picture 11" descr="A picture containing circle&#10;&#10;AI-generated content may be incorrect.">
            <a:extLst>
              <a:ext uri="{FF2B5EF4-FFF2-40B4-BE49-F238E27FC236}">
                <a16:creationId xmlns:a16="http://schemas.microsoft.com/office/drawing/2014/main" id="{A30E9B0C-6999-2A96-7D6B-1E8FAA0F92E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774" t="5265" r="4606" b="26672"/>
          <a:stretch/>
        </p:blipFill>
        <p:spPr>
          <a:xfrm>
            <a:off x="8083259" y="1987657"/>
            <a:ext cx="3974519" cy="136672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88B9B87-033E-7EEC-2A15-252FF7E06ECD}"/>
              </a:ext>
            </a:extLst>
          </p:cNvPr>
          <p:cNvSpPr txBox="1"/>
          <p:nvPr/>
        </p:nvSpPr>
        <p:spPr>
          <a:xfrm>
            <a:off x="934576" y="770256"/>
            <a:ext cx="2157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MRA Access Hatch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DB81A9B-E5E2-85F6-38D3-0827C25E66E4}"/>
              </a:ext>
            </a:extLst>
          </p:cNvPr>
          <p:cNvSpPr txBox="1"/>
          <p:nvPr/>
        </p:nvSpPr>
        <p:spPr>
          <a:xfrm>
            <a:off x="4444746" y="962587"/>
            <a:ext cx="3302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Target Segment Access Hatch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8126868-43E1-7B2A-7851-48DF81574F8F}"/>
              </a:ext>
            </a:extLst>
          </p:cNvPr>
          <p:cNvSpPr txBox="1"/>
          <p:nvPr/>
        </p:nvSpPr>
        <p:spPr>
          <a:xfrm>
            <a:off x="9234392" y="3469041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Utility Hatches</a:t>
            </a:r>
          </a:p>
        </p:txBody>
      </p:sp>
    </p:spTree>
    <p:extLst>
      <p:ext uri="{BB962C8B-B14F-4D97-AF65-F5344CB8AC3E}">
        <p14:creationId xmlns:p14="http://schemas.microsoft.com/office/powerpoint/2010/main" val="1200143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62BF0A-AC16-C8FD-D175-180F8981E1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CB237C9-61C1-0BBD-4848-BE51865E3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Core Vessel Shielding</a:t>
            </a:r>
          </a:p>
        </p:txBody>
      </p:sp>
      <p:pic>
        <p:nvPicPr>
          <p:cNvPr id="4" name="Picture 3" descr="Diagram&#10;&#10;AI-generated content may be incorrect.">
            <a:extLst>
              <a:ext uri="{FF2B5EF4-FFF2-40B4-BE49-F238E27FC236}">
                <a16:creationId xmlns:a16="http://schemas.microsoft.com/office/drawing/2014/main" id="{AA2DF528-0D42-1E9C-E70C-92FB30C70B9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470" t="8529" r="45117" b="7549"/>
          <a:stretch/>
        </p:blipFill>
        <p:spPr>
          <a:xfrm>
            <a:off x="4659405" y="759758"/>
            <a:ext cx="3139889" cy="57553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E88B5AB-7297-0D71-C1D8-B1D826C62322}"/>
              </a:ext>
            </a:extLst>
          </p:cNvPr>
          <p:cNvSpPr txBox="1"/>
          <p:nvPr/>
        </p:nvSpPr>
        <p:spPr>
          <a:xfrm>
            <a:off x="8392655" y="1085413"/>
            <a:ext cx="14990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Target Segment</a:t>
            </a:r>
          </a:p>
          <a:p>
            <a:r>
              <a:rPr lang="en-US" sz="1200" dirty="0"/>
              <a:t>Removable Shield</a:t>
            </a:r>
          </a:p>
          <a:p>
            <a:r>
              <a:rPr lang="en-US" sz="1200" dirty="0"/>
              <a:t>Block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9CC6EE6-54AD-73AD-E330-A3F7FC48F3AB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4484788" y="3320863"/>
            <a:ext cx="416108" cy="10706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5EA5D8F-96EC-B42D-4214-9BED027B1F4E}"/>
              </a:ext>
            </a:extLst>
          </p:cNvPr>
          <p:cNvSpPr txBox="1"/>
          <p:nvPr/>
        </p:nvSpPr>
        <p:spPr>
          <a:xfrm>
            <a:off x="3118708" y="3090030"/>
            <a:ext cx="1366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Layer 4 Uncooled</a:t>
            </a:r>
          </a:p>
          <a:p>
            <a:r>
              <a:rPr lang="en-US" sz="1200" dirty="0"/>
              <a:t>Shielding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0A36842-5303-3836-BFBB-D3A78D95FE09}"/>
              </a:ext>
            </a:extLst>
          </p:cNvPr>
          <p:cNvCxnSpPr>
            <a:cxnSpLocks/>
            <a:stCxn id="16" idx="1"/>
          </p:cNvCxnSpPr>
          <p:nvPr/>
        </p:nvCxnSpPr>
        <p:spPr>
          <a:xfrm flipH="1">
            <a:off x="6983480" y="5428278"/>
            <a:ext cx="1066337" cy="28672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EE496B1-3D85-17FD-D90B-64EEC02F256A}"/>
              </a:ext>
            </a:extLst>
          </p:cNvPr>
          <p:cNvSpPr txBox="1"/>
          <p:nvPr/>
        </p:nvSpPr>
        <p:spPr>
          <a:xfrm>
            <a:off x="8049817" y="5197445"/>
            <a:ext cx="1495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Lower Ring</a:t>
            </a:r>
          </a:p>
          <a:p>
            <a:r>
              <a:rPr lang="en-US" sz="1200" dirty="0"/>
              <a:t>Uncooled Shielding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C5BFC0A-3825-439B-D0FC-0DAD57961C26}"/>
              </a:ext>
            </a:extLst>
          </p:cNvPr>
          <p:cNvCxnSpPr>
            <a:cxnSpLocks/>
            <a:stCxn id="18" idx="3"/>
          </p:cNvCxnSpPr>
          <p:nvPr/>
        </p:nvCxnSpPr>
        <p:spPr>
          <a:xfrm flipV="1">
            <a:off x="4408882" y="1692789"/>
            <a:ext cx="1514547" cy="11007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8BA42C1-62C9-9F9E-CB3D-0E4EF018D803}"/>
              </a:ext>
            </a:extLst>
          </p:cNvPr>
          <p:cNvSpPr txBox="1"/>
          <p:nvPr/>
        </p:nvSpPr>
        <p:spPr>
          <a:xfrm>
            <a:off x="3092496" y="1572027"/>
            <a:ext cx="1316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MRA Removable</a:t>
            </a:r>
          </a:p>
          <a:p>
            <a:r>
              <a:rPr lang="en-US" sz="1200" dirty="0"/>
              <a:t>Shield Block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1BE01AB-9BA6-17C6-94D1-2DCE09A9608E}"/>
              </a:ext>
            </a:extLst>
          </p:cNvPr>
          <p:cNvCxnSpPr>
            <a:cxnSpLocks/>
            <a:stCxn id="6" idx="1"/>
          </p:cNvCxnSpPr>
          <p:nvPr/>
        </p:nvCxnSpPr>
        <p:spPr>
          <a:xfrm flipH="1" flipV="1">
            <a:off x="6983480" y="1339236"/>
            <a:ext cx="1409175" cy="6934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93C4A2BF-3879-F195-4BAD-7189B6EE7A4C}"/>
              </a:ext>
            </a:extLst>
          </p:cNvPr>
          <p:cNvSpPr txBox="1"/>
          <p:nvPr/>
        </p:nvSpPr>
        <p:spPr>
          <a:xfrm>
            <a:off x="7964352" y="4396704"/>
            <a:ext cx="1520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Upper Ring Uncooled Shielding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56E4EDE-3ADF-1E39-DBE6-02F03C8D54DB}"/>
              </a:ext>
            </a:extLst>
          </p:cNvPr>
          <p:cNvCxnSpPr>
            <a:cxnSpLocks/>
            <a:stCxn id="20" idx="1"/>
          </p:cNvCxnSpPr>
          <p:nvPr/>
        </p:nvCxnSpPr>
        <p:spPr>
          <a:xfrm flipH="1">
            <a:off x="7346695" y="4627537"/>
            <a:ext cx="617657" cy="1420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36EB3FA3-8CD7-3F9F-F61E-7DB303984E23}"/>
              </a:ext>
            </a:extLst>
          </p:cNvPr>
          <p:cNvSpPr txBox="1"/>
          <p:nvPr/>
        </p:nvSpPr>
        <p:spPr>
          <a:xfrm>
            <a:off x="2973648" y="5253335"/>
            <a:ext cx="1199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Layer 1 Cooled Shielding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A716885-D42B-2EAA-4CD1-263904A52041}"/>
              </a:ext>
            </a:extLst>
          </p:cNvPr>
          <p:cNvCxnSpPr>
            <a:cxnSpLocks/>
            <a:stCxn id="22" idx="3"/>
          </p:cNvCxnSpPr>
          <p:nvPr/>
        </p:nvCxnSpPr>
        <p:spPr>
          <a:xfrm>
            <a:off x="4173490" y="5484168"/>
            <a:ext cx="970010" cy="41236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E834CCD2-1802-4C42-602C-59C1C27C3001}"/>
              </a:ext>
            </a:extLst>
          </p:cNvPr>
          <p:cNvSpPr txBox="1"/>
          <p:nvPr/>
        </p:nvSpPr>
        <p:spPr>
          <a:xfrm>
            <a:off x="8285209" y="1930549"/>
            <a:ext cx="1625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Layer 5 Uncooled Shielding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825D5EE-D2AF-35EC-68A6-C741B69E7FE3}"/>
              </a:ext>
            </a:extLst>
          </p:cNvPr>
          <p:cNvCxnSpPr>
            <a:cxnSpLocks/>
            <a:stCxn id="24" idx="1"/>
          </p:cNvCxnSpPr>
          <p:nvPr/>
        </p:nvCxnSpPr>
        <p:spPr>
          <a:xfrm flipH="1">
            <a:off x="7582299" y="2161382"/>
            <a:ext cx="702910" cy="1408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4052281-05A5-35B7-0209-7883D212B781}"/>
              </a:ext>
            </a:extLst>
          </p:cNvPr>
          <p:cNvCxnSpPr>
            <a:cxnSpLocks/>
            <a:stCxn id="27" idx="3"/>
          </p:cNvCxnSpPr>
          <p:nvPr/>
        </p:nvCxnSpPr>
        <p:spPr>
          <a:xfrm>
            <a:off x="4494347" y="1044649"/>
            <a:ext cx="1259327" cy="2074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A447799C-BCAC-1B4E-8034-F08E3DE24966}"/>
              </a:ext>
            </a:extLst>
          </p:cNvPr>
          <p:cNvSpPr txBox="1"/>
          <p:nvPr/>
        </p:nvSpPr>
        <p:spPr>
          <a:xfrm>
            <a:off x="3234066" y="813816"/>
            <a:ext cx="12602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MRA Utility Line</a:t>
            </a:r>
          </a:p>
          <a:p>
            <a:r>
              <a:rPr lang="en-US" sz="1200" dirty="0"/>
              <a:t>Shielding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2962E3E-1106-BC2F-802F-53403710CC2F}"/>
              </a:ext>
            </a:extLst>
          </p:cNvPr>
          <p:cNvCxnSpPr>
            <a:cxnSpLocks/>
            <a:stCxn id="27" idx="3"/>
          </p:cNvCxnSpPr>
          <p:nvPr/>
        </p:nvCxnSpPr>
        <p:spPr>
          <a:xfrm>
            <a:off x="4494347" y="1044649"/>
            <a:ext cx="1664406" cy="6295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45950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D016D3-34EE-E34B-F203-D4A372B513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BEEA73D-0A33-A4A8-E2EE-A9CEC395F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CV Shield Block #1</a:t>
            </a:r>
          </a:p>
        </p:txBody>
      </p:sp>
      <p:pic>
        <p:nvPicPr>
          <p:cNvPr id="3" name="Picture 2" descr="A picture containing diagram&#10;&#10;AI-generated content may be incorrect.">
            <a:extLst>
              <a:ext uri="{FF2B5EF4-FFF2-40B4-BE49-F238E27FC236}">
                <a16:creationId xmlns:a16="http://schemas.microsoft.com/office/drawing/2014/main" id="{D1989143-B83F-407A-A461-498CB635DCC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059" t="3095" r="19871" b="11228"/>
          <a:stretch/>
        </p:blipFill>
        <p:spPr>
          <a:xfrm>
            <a:off x="147920" y="1261195"/>
            <a:ext cx="6279776" cy="43356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EC3D33-CF9A-5F9B-6A35-7DAC84F078E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6" r="14250" b="2"/>
          <a:stretch/>
        </p:blipFill>
        <p:spPr>
          <a:xfrm>
            <a:off x="6509967" y="1526241"/>
            <a:ext cx="5534113" cy="3805518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F315446-F896-218F-042C-6F44090729C7}"/>
              </a:ext>
            </a:extLst>
          </p:cNvPr>
          <p:cNvSpPr txBox="1"/>
          <p:nvPr/>
        </p:nvSpPr>
        <p:spPr>
          <a:xfrm>
            <a:off x="1558809" y="891863"/>
            <a:ext cx="3457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Previous laminated plate design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52917A-8234-765A-8A8D-8865C2745328}"/>
              </a:ext>
            </a:extLst>
          </p:cNvPr>
          <p:cNvSpPr txBox="1"/>
          <p:nvPr/>
        </p:nvSpPr>
        <p:spPr>
          <a:xfrm>
            <a:off x="7507147" y="891863"/>
            <a:ext cx="3539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Current gun drilled forged design</a:t>
            </a:r>
          </a:p>
        </p:txBody>
      </p:sp>
    </p:spTree>
    <p:extLst>
      <p:ext uri="{BB962C8B-B14F-4D97-AF65-F5344CB8AC3E}">
        <p14:creationId xmlns:p14="http://schemas.microsoft.com/office/powerpoint/2010/main" val="36719954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A573FF-EB70-F5D5-643E-00EC22EF61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00D18E4-2AF1-506E-0823-FC0154E73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CV Cooled Shield Block Layer 2</a:t>
            </a:r>
          </a:p>
        </p:txBody>
      </p:sp>
      <p:pic>
        <p:nvPicPr>
          <p:cNvPr id="4" name="Picture 3" descr="A picture containing gambling house&#10;&#10;AI-generated content may be incorrect.">
            <a:extLst>
              <a:ext uri="{FF2B5EF4-FFF2-40B4-BE49-F238E27FC236}">
                <a16:creationId xmlns:a16="http://schemas.microsoft.com/office/drawing/2014/main" id="{1B04777E-B783-96DD-9C72-02AE03C3FF9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622" t="2271" r="28695" b="5529"/>
          <a:stretch/>
        </p:blipFill>
        <p:spPr>
          <a:xfrm>
            <a:off x="302559" y="1459008"/>
            <a:ext cx="6118412" cy="45762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2956DD-DF23-CFB7-F555-360D005A881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668" t="16183" r="11317" b="13079"/>
          <a:stretch/>
        </p:blipFill>
        <p:spPr>
          <a:xfrm>
            <a:off x="6458273" y="2098114"/>
            <a:ext cx="5637499" cy="3298031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F494C75-0FAE-72D0-92A5-9933A8C7B254}"/>
              </a:ext>
            </a:extLst>
          </p:cNvPr>
          <p:cNvCxnSpPr>
            <a:cxnSpLocks/>
          </p:cNvCxnSpPr>
          <p:nvPr/>
        </p:nvCxnSpPr>
        <p:spPr>
          <a:xfrm>
            <a:off x="5542767" y="3156559"/>
            <a:ext cx="119623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35599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B5B311-17C3-8C76-7B32-A5498A5826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6E2FF86-D8E2-12F6-547C-FF6F941B0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CV Cooled Shield Block Layer 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84FEB0-00AB-CCDE-C99B-6242B776EF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685" t="5815" r="40873" b="9656"/>
          <a:stretch/>
        </p:blipFill>
        <p:spPr>
          <a:xfrm>
            <a:off x="332233" y="739036"/>
            <a:ext cx="4715756" cy="55777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B6DCE8-4E12-60ED-0136-424744B4A7B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041" t="655" r="31730" b="22720"/>
          <a:stretch/>
        </p:blipFill>
        <p:spPr>
          <a:xfrm>
            <a:off x="6467312" y="1243208"/>
            <a:ext cx="5392455" cy="4371584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D5D535F-27BB-CE45-DE0F-89AAA191D139}"/>
              </a:ext>
            </a:extLst>
          </p:cNvPr>
          <p:cNvCxnSpPr>
            <a:cxnSpLocks/>
          </p:cNvCxnSpPr>
          <p:nvPr/>
        </p:nvCxnSpPr>
        <p:spPr>
          <a:xfrm>
            <a:off x="4546948" y="3294345"/>
            <a:ext cx="2010427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8197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8F18E5-80F6-E825-C754-2BD63B6104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0A65C33-B140-9FD0-BAFE-05E3228FB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CV Lower Ring Shielding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A6B1D2-EAB7-E7EF-70DB-E3D551BFF8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788" t="6473" r="40770" b="9437"/>
          <a:stretch/>
        </p:blipFill>
        <p:spPr>
          <a:xfrm>
            <a:off x="256783" y="670143"/>
            <a:ext cx="4753211" cy="55928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89BE3E-B590-A067-6B78-3A66D777946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280" t="3070" r="11695" b="15804"/>
          <a:stretch/>
        </p:blipFill>
        <p:spPr>
          <a:xfrm>
            <a:off x="5872325" y="1931283"/>
            <a:ext cx="5987442" cy="3070589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7DCC407-1D8E-9BBA-DFE4-C868FDC69F02}"/>
              </a:ext>
            </a:extLst>
          </p:cNvPr>
          <p:cNvCxnSpPr>
            <a:cxnSpLocks/>
          </p:cNvCxnSpPr>
          <p:nvPr/>
        </p:nvCxnSpPr>
        <p:spPr>
          <a:xfrm>
            <a:off x="4665944" y="4171167"/>
            <a:ext cx="120638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13346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BD251E-9288-11A7-DEB4-BF4575A90E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68DE842-D0A3-1322-7066-1FA10176D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CV Upper Ring Shielding</a:t>
            </a:r>
          </a:p>
        </p:txBody>
      </p:sp>
      <p:pic>
        <p:nvPicPr>
          <p:cNvPr id="3" name="Picture 2" descr="A picture containing text&#10;&#10;AI-generated content may be incorrect.">
            <a:extLst>
              <a:ext uri="{FF2B5EF4-FFF2-40B4-BE49-F238E27FC236}">
                <a16:creationId xmlns:a16="http://schemas.microsoft.com/office/drawing/2014/main" id="{0D1AA6FC-B682-DDF4-6E33-2956ED5CE4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737" t="2631" r="40514" b="9437"/>
          <a:stretch/>
        </p:blipFill>
        <p:spPr>
          <a:xfrm>
            <a:off x="206678" y="786007"/>
            <a:ext cx="4502649" cy="5489531"/>
          </a:xfrm>
          <a:prstGeom prst="rect">
            <a:avLst/>
          </a:prstGeom>
        </p:spPr>
      </p:pic>
      <p:pic>
        <p:nvPicPr>
          <p:cNvPr id="6" name="Picture 5" descr="A picture containing text, gear&#10;&#10;AI-generated content may be incorrect.">
            <a:extLst>
              <a:ext uri="{FF2B5EF4-FFF2-40B4-BE49-F238E27FC236}">
                <a16:creationId xmlns:a16="http://schemas.microsoft.com/office/drawing/2014/main" id="{3006510A-DB3A-DAE2-7EE3-150DF73D9BB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298" t="11193" r="32295" b="12292"/>
          <a:stretch/>
        </p:blipFill>
        <p:spPr>
          <a:xfrm>
            <a:off x="5705728" y="890915"/>
            <a:ext cx="6154039" cy="5076170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B290F20-2F7F-146D-C1DC-BA9B87ED3194}"/>
              </a:ext>
            </a:extLst>
          </p:cNvPr>
          <p:cNvCxnSpPr>
            <a:cxnSpLocks/>
          </p:cNvCxnSpPr>
          <p:nvPr/>
        </p:nvCxnSpPr>
        <p:spPr>
          <a:xfrm>
            <a:off x="4628367" y="3137770"/>
            <a:ext cx="118371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99545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113A1A-4F85-E727-BFDC-C151538DA3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1CE9486-66DC-E38A-FF91-6E67FD5D5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CV Layer 4 Shielding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584D73C-9351-CD3E-30AD-C26F63487E45}"/>
              </a:ext>
            </a:extLst>
          </p:cNvPr>
          <p:cNvCxnSpPr>
            <a:cxnSpLocks/>
          </p:cNvCxnSpPr>
          <p:nvPr/>
        </p:nvCxnSpPr>
        <p:spPr>
          <a:xfrm>
            <a:off x="4628367" y="3137770"/>
            <a:ext cx="118371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B454F811-B85A-6D0F-7D6E-370E46F37E5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819" t="9107" r="45856" b="7460"/>
          <a:stretch/>
        </p:blipFill>
        <p:spPr>
          <a:xfrm>
            <a:off x="206680" y="813816"/>
            <a:ext cx="3563654" cy="5493666"/>
          </a:xfrm>
          <a:prstGeom prst="rect">
            <a:avLst/>
          </a:prstGeom>
        </p:spPr>
      </p:pic>
      <p:pic>
        <p:nvPicPr>
          <p:cNvPr id="8" name="Picture 7" descr="A picture containing text&#10;&#10;AI-generated content may be incorrect.">
            <a:extLst>
              <a:ext uri="{FF2B5EF4-FFF2-40B4-BE49-F238E27FC236}">
                <a16:creationId xmlns:a16="http://schemas.microsoft.com/office/drawing/2014/main" id="{F00E1D6D-0A0B-4F09-C2D0-22AB529A2F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174" t="9876" r="32962" b="6473"/>
          <a:stretch/>
        </p:blipFill>
        <p:spPr>
          <a:xfrm>
            <a:off x="4340270" y="945339"/>
            <a:ext cx="3275555" cy="32164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D6C5438-3644-7C46-30BB-0E48E438FB1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3544" t="6472" r="24897" b="16134"/>
          <a:stretch/>
        </p:blipFill>
        <p:spPr>
          <a:xfrm>
            <a:off x="7816239" y="3009868"/>
            <a:ext cx="4250499" cy="3704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7566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0C01E8-2F36-A573-F4E9-15589EBC56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E2A5311-E71B-BEE4-45C2-038E47ED0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CV Layer 5 Shielding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F1F6C8-E42B-7711-F2E6-9FE1110FF18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7295" t="5156" r="40257" b="5595"/>
          <a:stretch/>
        </p:blipFill>
        <p:spPr>
          <a:xfrm>
            <a:off x="739035" y="676406"/>
            <a:ext cx="3081403" cy="57326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AFDE2C-EE1F-C1F0-0AC7-054496C6706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503" t="10096" r="25205" b="5704"/>
          <a:stretch/>
        </p:blipFill>
        <p:spPr>
          <a:xfrm>
            <a:off x="4129706" y="908139"/>
            <a:ext cx="4428741" cy="34697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231F809-9B66-F209-BD0F-F75028BF069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2209" t="9218" r="24075" b="22610"/>
          <a:stretch/>
        </p:blipFill>
        <p:spPr>
          <a:xfrm>
            <a:off x="6924513" y="2982278"/>
            <a:ext cx="4935254" cy="360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3540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A878F6-C843-0E52-9B5F-2155A2EADF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851B921-A9FB-E309-18CF-7BA4DB52A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CV Removable Shielding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DC200C-1C79-6496-B255-3426547A39E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7038" t="5156" r="40257" b="5924"/>
          <a:stretch/>
        </p:blipFill>
        <p:spPr>
          <a:xfrm>
            <a:off x="639120" y="638828"/>
            <a:ext cx="3118688" cy="57152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B07699-4D00-80AC-0381-0E920E55E0C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8065" t="12621" r="49349" b="14487"/>
          <a:stretch/>
        </p:blipFill>
        <p:spPr>
          <a:xfrm>
            <a:off x="5022936" y="769613"/>
            <a:ext cx="2060532" cy="5584456"/>
          </a:xfrm>
          <a:prstGeom prst="rect">
            <a:avLst/>
          </a:prstGeom>
        </p:spPr>
      </p:pic>
      <p:pic>
        <p:nvPicPr>
          <p:cNvPr id="10" name="Picture 9" descr="Text&#10;&#10;AI-generated content may be incorrect.">
            <a:extLst>
              <a:ext uri="{FF2B5EF4-FFF2-40B4-BE49-F238E27FC236}">
                <a16:creationId xmlns:a16="http://schemas.microsoft.com/office/drawing/2014/main" id="{984810F2-EE5F-C7CB-0ED1-8BEFFEEE309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2705" t="2081" r="38254" b="11414"/>
          <a:stretch/>
        </p:blipFill>
        <p:spPr>
          <a:xfrm>
            <a:off x="8668011" y="813816"/>
            <a:ext cx="1296444" cy="580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0933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25C9B-697A-4B4D-9D8C-5BB483D54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r>
              <a:rPr lang="en-US" sz="2800" dirty="0"/>
              <a:t>S.03.06 Vessel Systems and S.03.07 Target Station Shielding</a:t>
            </a:r>
          </a:p>
        </p:txBody>
      </p:sp>
      <p:pic>
        <p:nvPicPr>
          <p:cNvPr id="5" name="Picture 4" descr="A picture containing dessert&#10;&#10;AI-generated content may be incorrect.">
            <a:extLst>
              <a:ext uri="{FF2B5EF4-FFF2-40B4-BE49-F238E27FC236}">
                <a16:creationId xmlns:a16="http://schemas.microsoft.com/office/drawing/2014/main" id="{4274883C-24C2-C145-B9EC-CB4ABFC54D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40" t="7546" r="27787" b="11589"/>
          <a:stretch/>
        </p:blipFill>
        <p:spPr>
          <a:xfrm>
            <a:off x="7229318" y="1078264"/>
            <a:ext cx="4358866" cy="53996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4A88F2-297E-13D4-DFEF-B53B5A5F5E31}"/>
              </a:ext>
            </a:extLst>
          </p:cNvPr>
          <p:cNvSpPr txBox="1"/>
          <p:nvPr/>
        </p:nvSpPr>
        <p:spPr>
          <a:xfrm>
            <a:off x="2686085" y="778663"/>
            <a:ext cx="1808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Vessel Systems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30DCBF-3B3E-FC50-E15D-D5D07EA10AAD}"/>
              </a:ext>
            </a:extLst>
          </p:cNvPr>
          <p:cNvSpPr txBox="1"/>
          <p:nvPr/>
        </p:nvSpPr>
        <p:spPr>
          <a:xfrm>
            <a:off x="8091724" y="794600"/>
            <a:ext cx="2634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Target Station Shielding</a:t>
            </a:r>
          </a:p>
        </p:txBody>
      </p:sp>
      <p:pic>
        <p:nvPicPr>
          <p:cNvPr id="8" name="Picture 7" descr="A picture containing cake&#10;&#10;AI-generated content may be incorrect.">
            <a:extLst>
              <a:ext uri="{FF2B5EF4-FFF2-40B4-BE49-F238E27FC236}">
                <a16:creationId xmlns:a16="http://schemas.microsoft.com/office/drawing/2014/main" id="{8906913A-33AC-1AC7-F311-48D9EA92594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404" t="10054" r="20942" b="6621"/>
          <a:stretch/>
        </p:blipFill>
        <p:spPr>
          <a:xfrm>
            <a:off x="298244" y="1172207"/>
            <a:ext cx="6834780" cy="5065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6786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5E3550-11F3-B316-F3D4-B2A2958F58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F41C1BF-838B-2B49-DF95-F40030898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CV MRA Utility Shielding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637AC9-31EC-A0F1-DE30-4DA20C0BE18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686" t="7574" r="42703" b="1328"/>
          <a:stretch/>
        </p:blipFill>
        <p:spPr>
          <a:xfrm>
            <a:off x="755816" y="632012"/>
            <a:ext cx="3056426" cy="5762482"/>
          </a:xfrm>
          <a:prstGeom prst="rect">
            <a:avLst/>
          </a:prstGeom>
        </p:spPr>
      </p:pic>
      <p:pic>
        <p:nvPicPr>
          <p:cNvPr id="11" name="Picture 10" descr="Icon&#10;&#10;AI-generated content may be incorrect.">
            <a:extLst>
              <a:ext uri="{FF2B5EF4-FFF2-40B4-BE49-F238E27FC236}">
                <a16:creationId xmlns:a16="http://schemas.microsoft.com/office/drawing/2014/main" id="{35542AC6-6A08-E0EA-F8C3-B92E413196D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9154" t="8517" r="33217" b="8871"/>
          <a:stretch/>
        </p:blipFill>
        <p:spPr>
          <a:xfrm>
            <a:off x="4834217" y="1156656"/>
            <a:ext cx="3368488" cy="4713194"/>
          </a:xfrm>
          <a:prstGeom prst="rect">
            <a:avLst/>
          </a:prstGeom>
        </p:spPr>
      </p:pic>
      <p:pic>
        <p:nvPicPr>
          <p:cNvPr id="13" name="Picture 12" descr="A picture containing dark&#10;&#10;AI-generated content may be incorrect.">
            <a:extLst>
              <a:ext uri="{FF2B5EF4-FFF2-40B4-BE49-F238E27FC236}">
                <a16:creationId xmlns:a16="http://schemas.microsoft.com/office/drawing/2014/main" id="{EAE1D9A1-DBEE-84A0-42F2-824E4FF8499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7610" t="6042" r="50919" b="25016"/>
          <a:stretch/>
        </p:blipFill>
        <p:spPr>
          <a:xfrm>
            <a:off x="9607923" y="734336"/>
            <a:ext cx="1916207" cy="5389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2070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B8FF90-1FA8-704E-47DB-A858739A5F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5293FD8-65FB-02B1-7FFD-B675CB28A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Standard Nozzle Extension Assembly</a:t>
            </a:r>
          </a:p>
        </p:txBody>
      </p:sp>
      <p:pic>
        <p:nvPicPr>
          <p:cNvPr id="3" name="Picture 2" descr="A picture containing text&#10;&#10;AI-generated content may be incorrect.">
            <a:extLst>
              <a:ext uri="{FF2B5EF4-FFF2-40B4-BE49-F238E27FC236}">
                <a16:creationId xmlns:a16="http://schemas.microsoft.com/office/drawing/2014/main" id="{500D009C-21EB-89E8-C678-BEFEA4C99E1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706" r="29386" b="13724"/>
          <a:stretch/>
        </p:blipFill>
        <p:spPr>
          <a:xfrm>
            <a:off x="2194141" y="3858018"/>
            <a:ext cx="3901859" cy="2674088"/>
          </a:xfrm>
          <a:prstGeom prst="rect">
            <a:avLst/>
          </a:prstGeom>
        </p:spPr>
      </p:pic>
      <p:pic>
        <p:nvPicPr>
          <p:cNvPr id="6" name="Picture 5" descr="A picture containing text&#10;&#10;AI-generated content may be incorrect.">
            <a:extLst>
              <a:ext uri="{FF2B5EF4-FFF2-40B4-BE49-F238E27FC236}">
                <a16:creationId xmlns:a16="http://schemas.microsoft.com/office/drawing/2014/main" id="{9F7339BD-47ED-97C1-1FE9-79B6A074B9F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9811"/>
          <a:stretch/>
        </p:blipFill>
        <p:spPr>
          <a:xfrm>
            <a:off x="6377869" y="3858018"/>
            <a:ext cx="4582405" cy="26740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169A61-BFFF-F1B8-C89A-84DF378D4EC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4510" t="34325" r="3564" b="37027"/>
          <a:stretch/>
        </p:blipFill>
        <p:spPr>
          <a:xfrm>
            <a:off x="1114816" y="851393"/>
            <a:ext cx="9795353" cy="24721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B2E864C-99A9-13F3-EEA4-AC2775BC2B9B}"/>
              </a:ext>
            </a:extLst>
          </p:cNvPr>
          <p:cNvSpPr txBox="1"/>
          <p:nvPr/>
        </p:nvSpPr>
        <p:spPr>
          <a:xfrm>
            <a:off x="2786364" y="3492709"/>
            <a:ext cx="2717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Lower Bracket Assembly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DE62BC-A951-B6BB-A9A9-212ECB4E704C}"/>
              </a:ext>
            </a:extLst>
          </p:cNvPr>
          <p:cNvSpPr txBox="1"/>
          <p:nvPr/>
        </p:nvSpPr>
        <p:spPr>
          <a:xfrm>
            <a:off x="7319983" y="3488686"/>
            <a:ext cx="2698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Upper Bracket Assembly</a:t>
            </a:r>
          </a:p>
        </p:txBody>
      </p:sp>
    </p:spTree>
    <p:extLst>
      <p:ext uri="{BB962C8B-B14F-4D97-AF65-F5344CB8AC3E}">
        <p14:creationId xmlns:p14="http://schemas.microsoft.com/office/powerpoint/2010/main" val="16949735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63A238-4AC1-BB9F-ABAB-54750F7A26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28734B6-D3B6-A2BB-A3CE-2C68F0DE4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QIKR Nozzle Extension Assembly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C787AB9-5148-2287-BF12-C45C1A56E9F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362" t="20892" r="10355" b="25669"/>
          <a:stretch/>
        </p:blipFill>
        <p:spPr>
          <a:xfrm>
            <a:off x="1914770" y="620390"/>
            <a:ext cx="8362459" cy="3477526"/>
          </a:xfrm>
          <a:prstGeom prst="rect">
            <a:avLst/>
          </a:prstGeom>
        </p:spPr>
      </p:pic>
      <p:pic>
        <p:nvPicPr>
          <p:cNvPr id="7" name="Picture 6" descr="A picture containing diagram&#10;&#10;AI-generated content may be incorrect.">
            <a:extLst>
              <a:ext uri="{FF2B5EF4-FFF2-40B4-BE49-F238E27FC236}">
                <a16:creationId xmlns:a16="http://schemas.microsoft.com/office/drawing/2014/main" id="{05E74CA3-D237-02A0-2147-AC67502FFE0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154" t="9459" r="14302" b="9341"/>
          <a:stretch/>
        </p:blipFill>
        <p:spPr>
          <a:xfrm>
            <a:off x="7160020" y="3964402"/>
            <a:ext cx="4242547" cy="2619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9287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4CF6D7-83E8-5FE1-BB80-B66A0D44F6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7036A9-7F69-42CE-DC7E-8672BC7B4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Dual Channel Nozzle Extension Assembly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48BA00-DCCA-5D8E-60CF-A47E3561C02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960" t="22894" r="6856" b="26666"/>
          <a:stretch/>
        </p:blipFill>
        <p:spPr>
          <a:xfrm>
            <a:off x="1256760" y="739588"/>
            <a:ext cx="9776013" cy="2877671"/>
          </a:xfrm>
          <a:prstGeom prst="rect">
            <a:avLst/>
          </a:prstGeom>
        </p:spPr>
      </p:pic>
      <p:pic>
        <p:nvPicPr>
          <p:cNvPr id="8" name="Picture 7" descr="A picture containing text&#10;&#10;AI-generated content may be incorrect.">
            <a:extLst>
              <a:ext uri="{FF2B5EF4-FFF2-40B4-BE49-F238E27FC236}">
                <a16:creationId xmlns:a16="http://schemas.microsoft.com/office/drawing/2014/main" id="{B9D6BDC0-A697-EF54-2C06-75406F6EFDD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971" t="5806" r="25055" b="6985"/>
          <a:stretch/>
        </p:blipFill>
        <p:spPr>
          <a:xfrm>
            <a:off x="7093164" y="3429000"/>
            <a:ext cx="4430805" cy="323034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27ED1E6-E7A3-5036-C76F-93198F7B24C2}"/>
              </a:ext>
            </a:extLst>
          </p:cNvPr>
          <p:cNvSpPr txBox="1"/>
          <p:nvPr/>
        </p:nvSpPr>
        <p:spPr>
          <a:xfrm>
            <a:off x="7631666" y="2833645"/>
            <a:ext cx="33538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Dual Channel Nozzle Extension</a:t>
            </a:r>
          </a:p>
          <a:p>
            <a:pPr algn="ctr"/>
            <a:r>
              <a:rPr lang="en-US" dirty="0"/>
              <a:t>Bracket Assemblies</a:t>
            </a:r>
          </a:p>
        </p:txBody>
      </p:sp>
    </p:spTree>
    <p:extLst>
      <p:ext uri="{BB962C8B-B14F-4D97-AF65-F5344CB8AC3E}">
        <p14:creationId xmlns:p14="http://schemas.microsoft.com/office/powerpoint/2010/main" val="14522283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1F7D1D-A46B-E392-506B-E937E60DB5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FB92C8C-1819-97FB-D884-6C6B8850F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Monolith Insert Landing Pads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BB6AE6-5FDF-6077-8316-7E49F3A6B4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972" y="813816"/>
            <a:ext cx="11698055" cy="547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1287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B4290E-2CC6-4F79-E64A-8B6EFC6036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5E615E3-5A26-96D1-2CBD-1E1A5A8F3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MRA Utility Jumpers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66BF02-09EB-4CD9-9BDA-C291B01BC3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871" t="19939" r="13942" b="15686"/>
          <a:stretch/>
        </p:blipFill>
        <p:spPr bwMode="auto">
          <a:xfrm>
            <a:off x="2604370" y="813816"/>
            <a:ext cx="6983260" cy="57001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236391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A2A1C8-D09C-4AC6-B285-F26A80366B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9FEB80E-5E85-8A6E-7F71-10C2AD5E5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Gamma Gate Assembly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24A46C-DE38-2862-6EF4-09C16A6429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7797" y="738167"/>
            <a:ext cx="8637283" cy="597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3976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4D9FAF-C5D5-E7CB-FD27-92AA4C8147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picture containing dessert&#10;&#10;AI-generated content may be incorrect.">
            <a:extLst>
              <a:ext uri="{FF2B5EF4-FFF2-40B4-BE49-F238E27FC236}">
                <a16:creationId xmlns:a16="http://schemas.microsoft.com/office/drawing/2014/main" id="{651B7818-BBCA-E2E8-7867-E8B7B720CD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40" t="7546" r="27787" b="11589"/>
          <a:stretch/>
        </p:blipFill>
        <p:spPr>
          <a:xfrm>
            <a:off x="3346657" y="418649"/>
            <a:ext cx="5203966" cy="6446586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BD37F1A-5000-EBBA-98A8-BA870BD6FFAB}"/>
              </a:ext>
            </a:extLst>
          </p:cNvPr>
          <p:cNvCxnSpPr>
            <a:cxnSpLocks/>
            <a:stCxn id="37" idx="3"/>
          </p:cNvCxnSpPr>
          <p:nvPr/>
        </p:nvCxnSpPr>
        <p:spPr>
          <a:xfrm>
            <a:off x="3346657" y="986933"/>
            <a:ext cx="924718" cy="6265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5EF4BAC2-185D-9E1C-07FE-804442F56ED2}"/>
              </a:ext>
            </a:extLst>
          </p:cNvPr>
          <p:cNvSpPr txBox="1"/>
          <p:nvPr/>
        </p:nvSpPr>
        <p:spPr>
          <a:xfrm>
            <a:off x="1767763" y="756100"/>
            <a:ext cx="15788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Pipe Pan</a:t>
            </a:r>
          </a:p>
          <a:p>
            <a:r>
              <a:rPr lang="en-US" sz="1200" dirty="0"/>
              <a:t>Removable Shielding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93E369B-74F9-0261-212C-0B474BDB4112}"/>
              </a:ext>
            </a:extLst>
          </p:cNvPr>
          <p:cNvCxnSpPr>
            <a:cxnSpLocks/>
            <a:stCxn id="28" idx="3"/>
          </p:cNvCxnSpPr>
          <p:nvPr/>
        </p:nvCxnSpPr>
        <p:spPr>
          <a:xfrm>
            <a:off x="3497852" y="2338842"/>
            <a:ext cx="1504688" cy="40723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53509E28-E9D3-91BF-AEC2-6E5A95C94730}"/>
              </a:ext>
            </a:extLst>
          </p:cNvPr>
          <p:cNvSpPr txBox="1"/>
          <p:nvPr/>
        </p:nvSpPr>
        <p:spPr>
          <a:xfrm>
            <a:off x="1767763" y="2200342"/>
            <a:ext cx="17300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PBW Removable Shield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65F538C-C9DC-95E8-4AD7-DAE513635EFF}"/>
              </a:ext>
            </a:extLst>
          </p:cNvPr>
          <p:cNvCxnSpPr>
            <a:cxnSpLocks/>
            <a:stCxn id="15" idx="3"/>
          </p:cNvCxnSpPr>
          <p:nvPr/>
        </p:nvCxnSpPr>
        <p:spPr>
          <a:xfrm>
            <a:off x="3153611" y="2818349"/>
            <a:ext cx="1871897" cy="4925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CEFA7BD-871D-D6D7-FA50-F0843FCF3B06}"/>
              </a:ext>
            </a:extLst>
          </p:cNvPr>
          <p:cNvSpPr txBox="1"/>
          <p:nvPr/>
        </p:nvSpPr>
        <p:spPr>
          <a:xfrm>
            <a:off x="1771886" y="2587516"/>
            <a:ext cx="13817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PBW  Shielding</a:t>
            </a:r>
          </a:p>
          <a:p>
            <a:r>
              <a:rPr lang="en-US" sz="1200" dirty="0"/>
              <a:t>Removable Shield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2E222FC-EEA4-8FF5-5B69-7D93DFA02850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3319225" y="3378523"/>
            <a:ext cx="141572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4D55920-8496-7FD5-9872-A1C69B776BEC}"/>
              </a:ext>
            </a:extLst>
          </p:cNvPr>
          <p:cNvSpPr txBox="1"/>
          <p:nvPr/>
        </p:nvSpPr>
        <p:spPr>
          <a:xfrm>
            <a:off x="1769826" y="3147690"/>
            <a:ext cx="15493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PBTA Remote Clamp</a:t>
            </a:r>
          </a:p>
          <a:p>
            <a:r>
              <a:rPr lang="en-US" sz="1200" dirty="0"/>
              <a:t>Removable Shield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387D999B-D5DC-C7C6-6DD4-7AF45D2B44A5}"/>
              </a:ext>
            </a:extLst>
          </p:cNvPr>
          <p:cNvCxnSpPr>
            <a:cxnSpLocks/>
            <a:stCxn id="3" idx="1"/>
          </p:cNvCxnSpPr>
          <p:nvPr/>
        </p:nvCxnSpPr>
        <p:spPr>
          <a:xfrm flipH="1" flipV="1">
            <a:off x="7255042" y="5199461"/>
            <a:ext cx="1235118" cy="35028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9020D32-6976-CD61-E664-A31C3991D50A}"/>
              </a:ext>
            </a:extLst>
          </p:cNvPr>
          <p:cNvSpPr txBox="1"/>
          <p:nvPr/>
        </p:nvSpPr>
        <p:spPr>
          <a:xfrm>
            <a:off x="8490160" y="5318916"/>
            <a:ext cx="1114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Layer 2</a:t>
            </a:r>
          </a:p>
          <a:p>
            <a:r>
              <a:rPr lang="en-US" sz="1200" dirty="0"/>
              <a:t>Bulk shielding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92DE057-5CB3-D837-BBAA-28903D0D2F57}"/>
              </a:ext>
            </a:extLst>
          </p:cNvPr>
          <p:cNvCxnSpPr>
            <a:cxnSpLocks/>
            <a:stCxn id="5" idx="1"/>
          </p:cNvCxnSpPr>
          <p:nvPr/>
        </p:nvCxnSpPr>
        <p:spPr>
          <a:xfrm flipH="1" flipV="1">
            <a:off x="7393405" y="5691962"/>
            <a:ext cx="1096755" cy="29419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9608126-2059-AAB2-7378-B110A23689CF}"/>
              </a:ext>
            </a:extLst>
          </p:cNvPr>
          <p:cNvSpPr txBox="1"/>
          <p:nvPr/>
        </p:nvSpPr>
        <p:spPr>
          <a:xfrm>
            <a:off x="8490160" y="5755324"/>
            <a:ext cx="1114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Layer 1</a:t>
            </a:r>
          </a:p>
          <a:p>
            <a:r>
              <a:rPr lang="en-US" sz="1200" dirty="0"/>
              <a:t>Bulk shielding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C2ED05E-6869-C37D-5673-8C3AEACCCE2F}"/>
              </a:ext>
            </a:extLst>
          </p:cNvPr>
          <p:cNvCxnSpPr>
            <a:cxnSpLocks/>
            <a:stCxn id="7" idx="1"/>
          </p:cNvCxnSpPr>
          <p:nvPr/>
        </p:nvCxnSpPr>
        <p:spPr>
          <a:xfrm flipH="1" flipV="1">
            <a:off x="7531768" y="4622165"/>
            <a:ext cx="962512" cy="49304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4BA5976-432E-C5FD-6997-863DB72A3E72}"/>
              </a:ext>
            </a:extLst>
          </p:cNvPr>
          <p:cNvSpPr txBox="1"/>
          <p:nvPr/>
        </p:nvSpPr>
        <p:spPr>
          <a:xfrm>
            <a:off x="8494280" y="4884373"/>
            <a:ext cx="1114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Layer 3</a:t>
            </a:r>
          </a:p>
          <a:p>
            <a:r>
              <a:rPr lang="en-US" sz="1200" dirty="0"/>
              <a:t>Bulk shielding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1B812E-0BD9-48D2-705F-3238E6A90611}"/>
              </a:ext>
            </a:extLst>
          </p:cNvPr>
          <p:cNvSpPr txBox="1"/>
          <p:nvPr/>
        </p:nvSpPr>
        <p:spPr>
          <a:xfrm>
            <a:off x="8492218" y="4258298"/>
            <a:ext cx="1114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Layer 4</a:t>
            </a:r>
          </a:p>
          <a:p>
            <a:r>
              <a:rPr lang="en-US" sz="1200" dirty="0"/>
              <a:t>Bulk shielding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4B92765-15C2-7E6B-F0F9-65AD41AE3D65}"/>
              </a:ext>
            </a:extLst>
          </p:cNvPr>
          <p:cNvCxnSpPr>
            <a:cxnSpLocks/>
            <a:stCxn id="10" idx="1"/>
          </p:cNvCxnSpPr>
          <p:nvPr/>
        </p:nvCxnSpPr>
        <p:spPr>
          <a:xfrm flipH="1" flipV="1">
            <a:off x="7339263" y="3253083"/>
            <a:ext cx="1150895" cy="15277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2C2F72C-CB5F-6EAE-C750-2D6C63DBCE0F}"/>
              </a:ext>
            </a:extLst>
          </p:cNvPr>
          <p:cNvSpPr txBox="1"/>
          <p:nvPr/>
        </p:nvSpPr>
        <p:spPr>
          <a:xfrm>
            <a:off x="8490158" y="3175021"/>
            <a:ext cx="1114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Layer 5</a:t>
            </a:r>
          </a:p>
          <a:p>
            <a:r>
              <a:rPr lang="en-US" sz="1200" dirty="0"/>
              <a:t>Bulk shielding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E613383-6E32-7672-3331-CB8127161044}"/>
              </a:ext>
            </a:extLst>
          </p:cNvPr>
          <p:cNvCxnSpPr>
            <a:cxnSpLocks/>
            <a:stCxn id="13" idx="1"/>
          </p:cNvCxnSpPr>
          <p:nvPr/>
        </p:nvCxnSpPr>
        <p:spPr>
          <a:xfrm flipH="1" flipV="1">
            <a:off x="6623384" y="1650504"/>
            <a:ext cx="1870896" cy="9624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C2D1107-7E5F-387F-04BC-10830BFB79B6}"/>
              </a:ext>
            </a:extLst>
          </p:cNvPr>
          <p:cNvSpPr txBox="1"/>
          <p:nvPr/>
        </p:nvSpPr>
        <p:spPr>
          <a:xfrm>
            <a:off x="8494280" y="2382132"/>
            <a:ext cx="1114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Layer 6</a:t>
            </a:r>
          </a:p>
          <a:p>
            <a:r>
              <a:rPr lang="en-US" sz="1200" dirty="0"/>
              <a:t>Bulk shielding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0F4BADA-E960-61C4-745A-533958F68933}"/>
              </a:ext>
            </a:extLst>
          </p:cNvPr>
          <p:cNvCxnSpPr>
            <a:cxnSpLocks/>
            <a:stCxn id="8" idx="1"/>
          </p:cNvCxnSpPr>
          <p:nvPr/>
        </p:nvCxnSpPr>
        <p:spPr>
          <a:xfrm flipH="1" flipV="1">
            <a:off x="7706226" y="3986708"/>
            <a:ext cx="785992" cy="50242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Title 4">
            <a:extLst>
              <a:ext uri="{FF2B5EF4-FFF2-40B4-BE49-F238E27FC236}">
                <a16:creationId xmlns:a16="http://schemas.microsoft.com/office/drawing/2014/main" id="{5080A61B-CFFB-1A65-D17D-5B480CEE7EBA}"/>
              </a:ext>
            </a:extLst>
          </p:cNvPr>
          <p:cNvSpPr txBox="1">
            <a:spLocks/>
          </p:cNvSpPr>
          <p:nvPr/>
        </p:nvSpPr>
        <p:spPr>
          <a:xfrm>
            <a:off x="429767" y="36326"/>
            <a:ext cx="11430000" cy="539496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r>
              <a:rPr lang="en-US" sz="3200" dirty="0"/>
              <a:t>Target Station Shielding Scope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D39FC29-233C-8EBC-0C92-70DE670684A3}"/>
              </a:ext>
            </a:extLst>
          </p:cNvPr>
          <p:cNvCxnSpPr>
            <a:cxnSpLocks/>
            <a:stCxn id="20" idx="1"/>
          </p:cNvCxnSpPr>
          <p:nvPr/>
        </p:nvCxnSpPr>
        <p:spPr>
          <a:xfrm flipH="1">
            <a:off x="5275847" y="1279163"/>
            <a:ext cx="3364544" cy="26841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46ED8AA0-5DCA-2D96-C9E9-6299D5A601C4}"/>
              </a:ext>
            </a:extLst>
          </p:cNvPr>
          <p:cNvSpPr txBox="1"/>
          <p:nvPr/>
        </p:nvSpPr>
        <p:spPr>
          <a:xfrm>
            <a:off x="8640391" y="1140663"/>
            <a:ext cx="759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Pipe Pan</a:t>
            </a:r>
          </a:p>
        </p:txBody>
      </p:sp>
    </p:spTree>
    <p:extLst>
      <p:ext uri="{BB962C8B-B14F-4D97-AF65-F5344CB8AC3E}">
        <p14:creationId xmlns:p14="http://schemas.microsoft.com/office/powerpoint/2010/main" val="14888724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C67945-63D7-0570-641A-A2FDD9AB42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F8D7E35-2B29-EC2E-2840-43AD07509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Bulk Shielding Scope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3405AD-3FF3-FE40-02EC-A8DEA95F5B4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754" t="18520" r="63174" b="14710"/>
          <a:stretch/>
        </p:blipFill>
        <p:spPr>
          <a:xfrm>
            <a:off x="3851192" y="933638"/>
            <a:ext cx="4327728" cy="5775165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0AEF6B0-31D1-A1FA-BA7F-0D3006611B34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3360178" y="4651007"/>
            <a:ext cx="735833" cy="11259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099B0C7-1C58-1790-D7BF-ECF0BA6576E7}"/>
              </a:ext>
            </a:extLst>
          </p:cNvPr>
          <p:cNvCxnSpPr>
            <a:cxnSpLocks/>
            <a:stCxn id="10" idx="1"/>
          </p:cNvCxnSpPr>
          <p:nvPr/>
        </p:nvCxnSpPr>
        <p:spPr>
          <a:xfrm flipH="1" flipV="1">
            <a:off x="7471775" y="5231012"/>
            <a:ext cx="869034" cy="4295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A52640D-B363-51D7-CC82-046184643A34}"/>
              </a:ext>
            </a:extLst>
          </p:cNvPr>
          <p:cNvSpPr txBox="1"/>
          <p:nvPr/>
        </p:nvSpPr>
        <p:spPr>
          <a:xfrm>
            <a:off x="2245770" y="4420174"/>
            <a:ext cx="1114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Layer 2</a:t>
            </a:r>
          </a:p>
          <a:p>
            <a:r>
              <a:rPr lang="en-US" sz="1200" dirty="0"/>
              <a:t>Bulk shielding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4F8BE8-9BFD-F01A-F79C-915662C96151}"/>
              </a:ext>
            </a:extLst>
          </p:cNvPr>
          <p:cNvSpPr txBox="1"/>
          <p:nvPr/>
        </p:nvSpPr>
        <p:spPr>
          <a:xfrm>
            <a:off x="8340809" y="5043130"/>
            <a:ext cx="13093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Nozzle extension</a:t>
            </a:r>
          </a:p>
          <a:p>
            <a:r>
              <a:rPr lang="en-US" sz="1200" dirty="0"/>
              <a:t>clearance ports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D1CE3CA-FF45-F3F7-A5C9-A08800FD4292}"/>
              </a:ext>
            </a:extLst>
          </p:cNvPr>
          <p:cNvCxnSpPr>
            <a:cxnSpLocks/>
            <a:stCxn id="12" idx="3"/>
          </p:cNvCxnSpPr>
          <p:nvPr/>
        </p:nvCxnSpPr>
        <p:spPr>
          <a:xfrm>
            <a:off x="3360178" y="5087415"/>
            <a:ext cx="735833" cy="28719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F5B4DF7-C00C-6EFA-0E9E-EFCB4A43FBED}"/>
              </a:ext>
            </a:extLst>
          </p:cNvPr>
          <p:cNvSpPr txBox="1"/>
          <p:nvPr/>
        </p:nvSpPr>
        <p:spPr>
          <a:xfrm>
            <a:off x="2245770" y="4856582"/>
            <a:ext cx="1114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Layer 1</a:t>
            </a:r>
          </a:p>
          <a:p>
            <a:r>
              <a:rPr lang="en-US" sz="1200" dirty="0"/>
              <a:t>Bulk shielding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E6380D2-1276-D95C-9632-5BA102F8332D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3364298" y="4216464"/>
            <a:ext cx="731713" cy="7937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EEADA42-43DF-EBB0-B922-BCFB93CCA420}"/>
              </a:ext>
            </a:extLst>
          </p:cNvPr>
          <p:cNvSpPr txBox="1"/>
          <p:nvPr/>
        </p:nvSpPr>
        <p:spPr>
          <a:xfrm>
            <a:off x="2249890" y="3985631"/>
            <a:ext cx="1114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Layer 3</a:t>
            </a:r>
          </a:p>
          <a:p>
            <a:r>
              <a:rPr lang="en-US" sz="1200" dirty="0"/>
              <a:t>Bulk shielding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31AD97F-8F9D-761F-A50F-4889042A55CC}"/>
              </a:ext>
            </a:extLst>
          </p:cNvPr>
          <p:cNvCxnSpPr>
            <a:cxnSpLocks/>
            <a:stCxn id="16" idx="3"/>
          </p:cNvCxnSpPr>
          <p:nvPr/>
        </p:nvCxnSpPr>
        <p:spPr>
          <a:xfrm>
            <a:off x="3362236" y="3590389"/>
            <a:ext cx="733775" cy="9219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3F2BF3D-1A60-F880-3C23-E8CD74E908FD}"/>
              </a:ext>
            </a:extLst>
          </p:cNvPr>
          <p:cNvSpPr txBox="1"/>
          <p:nvPr/>
        </p:nvSpPr>
        <p:spPr>
          <a:xfrm>
            <a:off x="2247828" y="3359556"/>
            <a:ext cx="1114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Layer 4</a:t>
            </a:r>
          </a:p>
          <a:p>
            <a:r>
              <a:rPr lang="en-US" sz="1200" dirty="0"/>
              <a:t>Bulk shielding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70528F8-F622-F8BC-0D9B-3E6E95180A55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3360176" y="2507112"/>
            <a:ext cx="563092" cy="8425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ED0E3B1-F130-D37C-59C5-2C1D4DD98004}"/>
              </a:ext>
            </a:extLst>
          </p:cNvPr>
          <p:cNvSpPr txBox="1"/>
          <p:nvPr/>
        </p:nvSpPr>
        <p:spPr>
          <a:xfrm>
            <a:off x="2245768" y="2276279"/>
            <a:ext cx="1114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Layer 5</a:t>
            </a:r>
          </a:p>
          <a:p>
            <a:r>
              <a:rPr lang="en-US" sz="1200" dirty="0"/>
              <a:t>Bulk shielding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8D4AACC-BF3D-4836-C931-B6197DA3E4DA}"/>
              </a:ext>
            </a:extLst>
          </p:cNvPr>
          <p:cNvCxnSpPr>
            <a:cxnSpLocks/>
            <a:stCxn id="20" idx="3"/>
          </p:cNvCxnSpPr>
          <p:nvPr/>
        </p:nvCxnSpPr>
        <p:spPr>
          <a:xfrm>
            <a:off x="3364298" y="1714223"/>
            <a:ext cx="1307910" cy="2023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D65E3D5-D62A-9B5F-83DF-4C256889CC71}"/>
              </a:ext>
            </a:extLst>
          </p:cNvPr>
          <p:cNvSpPr txBox="1"/>
          <p:nvPr/>
        </p:nvSpPr>
        <p:spPr>
          <a:xfrm>
            <a:off x="2249890" y="1483390"/>
            <a:ext cx="1114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Layer 6</a:t>
            </a:r>
          </a:p>
          <a:p>
            <a:r>
              <a:rPr lang="en-US" sz="1200" dirty="0"/>
              <a:t>Bulk shielding</a:t>
            </a:r>
          </a:p>
        </p:txBody>
      </p:sp>
    </p:spTree>
    <p:extLst>
      <p:ext uri="{BB962C8B-B14F-4D97-AF65-F5344CB8AC3E}">
        <p14:creationId xmlns:p14="http://schemas.microsoft.com/office/powerpoint/2010/main" val="26616713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5E1E15-9055-D45D-EFFF-3BCAA383BA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CD891FC-53CC-3918-73EB-3A3182D2A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Core Vessel Baseplate</a:t>
            </a:r>
          </a:p>
        </p:txBody>
      </p:sp>
      <p:pic>
        <p:nvPicPr>
          <p:cNvPr id="8" name="Picture 7" descr="Chart&#10;&#10;AI-generated content may be incorrect.">
            <a:extLst>
              <a:ext uri="{FF2B5EF4-FFF2-40B4-BE49-F238E27FC236}">
                <a16:creationId xmlns:a16="http://schemas.microsoft.com/office/drawing/2014/main" id="{B5BB8248-C110-7177-3316-DEF08D011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045" t="12072" r="17962" b="11413"/>
          <a:stretch/>
        </p:blipFill>
        <p:spPr>
          <a:xfrm>
            <a:off x="818220" y="995821"/>
            <a:ext cx="10555559" cy="5323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727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2B19FC-6744-C1FE-E4C9-14F087E265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E70B1-4BEF-CA29-F63E-095687B8C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pPr algn="ctr"/>
            <a:r>
              <a:rPr lang="en-US" sz="2800" dirty="0"/>
              <a:t>Vessel Systems Scope</a:t>
            </a:r>
          </a:p>
        </p:txBody>
      </p:sp>
      <p:pic>
        <p:nvPicPr>
          <p:cNvPr id="3" name="Picture 2" descr="A picture containing toy&#10;&#10;AI-generated content may be incorrect.">
            <a:extLst>
              <a:ext uri="{FF2B5EF4-FFF2-40B4-BE49-F238E27FC236}">
                <a16:creationId xmlns:a16="http://schemas.microsoft.com/office/drawing/2014/main" id="{9A6E3E0B-8C9F-CAAF-A2ED-759F2BB986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9" t="516" r="19584" b="11332"/>
          <a:stretch/>
        </p:blipFill>
        <p:spPr>
          <a:xfrm>
            <a:off x="1955968" y="630035"/>
            <a:ext cx="7997234" cy="617890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722E193-51D8-B7D3-FABB-B300D757B2BF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6644388" y="1901877"/>
            <a:ext cx="1457450" cy="80670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EA3273C-0E7F-DCD4-7D06-EFB42817ABE9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7146959" y="768535"/>
            <a:ext cx="954879" cy="109270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F005152-50E8-D4C0-8305-949AC651B1C6}"/>
              </a:ext>
            </a:extLst>
          </p:cNvPr>
          <p:cNvSpPr txBox="1"/>
          <p:nvPr/>
        </p:nvSpPr>
        <p:spPr>
          <a:xfrm>
            <a:off x="8101838" y="1763377"/>
            <a:ext cx="23069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Core Vessel Shielding Assembly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6F4A32-C8E0-B034-A8D5-E5205092B61E}"/>
              </a:ext>
            </a:extLst>
          </p:cNvPr>
          <p:cNvSpPr txBox="1"/>
          <p:nvPr/>
        </p:nvSpPr>
        <p:spPr>
          <a:xfrm>
            <a:off x="8101838" y="630035"/>
            <a:ext cx="17572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Gamma Gate Assembly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EC824C2-B13E-6546-4311-D6CF10113379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8015287" y="2675009"/>
            <a:ext cx="1074395" cy="75244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ABFFB7D-F468-695D-FE2E-DFCF2ED3E109}"/>
              </a:ext>
            </a:extLst>
          </p:cNvPr>
          <p:cNvSpPr txBox="1"/>
          <p:nvPr/>
        </p:nvSpPr>
        <p:spPr>
          <a:xfrm>
            <a:off x="9089682" y="2444176"/>
            <a:ext cx="1499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Nozzle Extension Assemblies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3A32171-5499-7184-3355-FB6187E78D57}"/>
              </a:ext>
            </a:extLst>
          </p:cNvPr>
          <p:cNvCxnSpPr>
            <a:cxnSpLocks/>
            <a:stCxn id="12" idx="3"/>
          </p:cNvCxnSpPr>
          <p:nvPr/>
        </p:nvCxnSpPr>
        <p:spPr>
          <a:xfrm>
            <a:off x="3963028" y="1722744"/>
            <a:ext cx="719937" cy="65777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2CFD903-E5AE-31AF-0452-14E7D12D6B00}"/>
              </a:ext>
            </a:extLst>
          </p:cNvPr>
          <p:cNvSpPr txBox="1"/>
          <p:nvPr/>
        </p:nvSpPr>
        <p:spPr>
          <a:xfrm>
            <a:off x="2302124" y="1584244"/>
            <a:ext cx="16609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Core Vessel Assembly</a:t>
            </a:r>
          </a:p>
        </p:txBody>
      </p:sp>
    </p:spTree>
    <p:extLst>
      <p:ext uri="{BB962C8B-B14F-4D97-AF65-F5344CB8AC3E}">
        <p14:creationId xmlns:p14="http://schemas.microsoft.com/office/powerpoint/2010/main" val="28295739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71C2A7-6019-0DDD-A93F-17E5D46527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E945C1-965F-14AB-468C-5D163B7E4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Bulk Shielding Liner</a:t>
            </a:r>
          </a:p>
        </p:txBody>
      </p:sp>
      <p:pic>
        <p:nvPicPr>
          <p:cNvPr id="3" name="Picture 2" descr="A picture containing tableware, dishware&#10;&#10;AI-generated content may be incorrect.">
            <a:extLst>
              <a:ext uri="{FF2B5EF4-FFF2-40B4-BE49-F238E27FC236}">
                <a16:creationId xmlns:a16="http://schemas.microsoft.com/office/drawing/2014/main" id="{BFBB563F-C806-7931-CF23-D8D233A7152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901" t="5705" r="16319" b="4607"/>
          <a:stretch/>
        </p:blipFill>
        <p:spPr>
          <a:xfrm>
            <a:off x="1577236" y="713983"/>
            <a:ext cx="9037528" cy="567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4910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EC3981-EE10-7CD8-D68D-41D79D4A7D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18033EC-A63B-328F-4645-AA0DEB69D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Bulk Shielding Layer 1</a:t>
            </a:r>
          </a:p>
        </p:txBody>
      </p:sp>
      <p:pic>
        <p:nvPicPr>
          <p:cNvPr id="4" name="Picture 3" descr="Diagram&#10;&#10;AI-generated content may be incorrect.">
            <a:extLst>
              <a:ext uri="{FF2B5EF4-FFF2-40B4-BE49-F238E27FC236}">
                <a16:creationId xmlns:a16="http://schemas.microsoft.com/office/drawing/2014/main" id="{B5AF29F9-167F-AE40-85CF-4E02EEA1E9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9149"/>
            <a:ext cx="12192000" cy="5705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3665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13DE93-21CB-6678-A1A1-66468C3E64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09771AA-600B-2303-1E1E-9B17DC21D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Bulk Shielding Layer 2</a:t>
            </a:r>
          </a:p>
        </p:txBody>
      </p:sp>
      <p:pic>
        <p:nvPicPr>
          <p:cNvPr id="3" name="Picture 2" descr="Diagram&#10;&#10;AI-generated content may be incorrect.">
            <a:extLst>
              <a:ext uri="{FF2B5EF4-FFF2-40B4-BE49-F238E27FC236}">
                <a16:creationId xmlns:a16="http://schemas.microsoft.com/office/drawing/2014/main" id="{267703FB-6C1D-3999-18A1-CB0EC746B0F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099" t="1642" r="31267" b="9876"/>
          <a:stretch/>
        </p:blipFill>
        <p:spPr>
          <a:xfrm>
            <a:off x="2313139" y="813816"/>
            <a:ext cx="7565721" cy="563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9890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FD901B-3E61-F5D3-E02A-7472897E84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018F94D-A15D-E56E-26E4-8ADD61D21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Bulk Shielding Layer 3</a:t>
            </a:r>
          </a:p>
        </p:txBody>
      </p:sp>
      <p:pic>
        <p:nvPicPr>
          <p:cNvPr id="4" name="Picture 3" descr="A picture containing text, room, gambling house&#10;&#10;AI-generated content may be incorrect.">
            <a:extLst>
              <a:ext uri="{FF2B5EF4-FFF2-40B4-BE49-F238E27FC236}">
                <a16:creationId xmlns:a16="http://schemas.microsoft.com/office/drawing/2014/main" id="{100D78E0-D827-99C7-1BB1-A591A267CB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222" t="10425" r="27620" b="4057"/>
          <a:stretch/>
        </p:blipFill>
        <p:spPr>
          <a:xfrm>
            <a:off x="2861153" y="901874"/>
            <a:ext cx="6469693" cy="5490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0059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6184F0-DAC3-4974-C660-DF00F4F290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EC2B6D8-89D4-986D-C2BE-BFC38B1F0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Bulk Shielding Layer 4</a:t>
            </a:r>
          </a:p>
        </p:txBody>
      </p:sp>
      <p:pic>
        <p:nvPicPr>
          <p:cNvPr id="3" name="Picture 2" descr="Chart&#10;&#10;AI-generated content may be incorrect.">
            <a:extLst>
              <a:ext uri="{FF2B5EF4-FFF2-40B4-BE49-F238E27FC236}">
                <a16:creationId xmlns:a16="http://schemas.microsoft.com/office/drawing/2014/main" id="{2F8CAC8C-839E-7567-1D19-62DA2F55C0E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835" t="10096" r="37432" b="2631"/>
          <a:stretch/>
        </p:blipFill>
        <p:spPr>
          <a:xfrm>
            <a:off x="3387246" y="920663"/>
            <a:ext cx="5417507" cy="571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1589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D4C81F-53DA-BAFE-EB18-0838EDE049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9FC3DBC-CE6E-DF90-1195-D3916A9C1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Bulk Shielding Layer 5</a:t>
            </a:r>
          </a:p>
        </p:txBody>
      </p:sp>
      <p:pic>
        <p:nvPicPr>
          <p:cNvPr id="4" name="Picture 3" descr="A picture containing gambling house&#10;&#10;AI-generated content may be incorrect.">
            <a:extLst>
              <a:ext uri="{FF2B5EF4-FFF2-40B4-BE49-F238E27FC236}">
                <a16:creationId xmlns:a16="http://schemas.microsoft.com/office/drawing/2014/main" id="{724F8D82-315F-AB67-CB9E-78763372EE3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373" t="6364" r="43391" b="7571"/>
          <a:stretch/>
        </p:blipFill>
        <p:spPr>
          <a:xfrm>
            <a:off x="3731711" y="853845"/>
            <a:ext cx="4728577" cy="572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38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E3D724-387D-1452-5596-E44CFA6F7D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59EFAB8-39C8-E8A7-9FC8-8EAB971B1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Bulk Shielding Layer 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24BA7E-973D-AC12-EFB7-51E734233F3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271" t="2850" r="43545" b="6802"/>
          <a:stretch/>
        </p:blipFill>
        <p:spPr>
          <a:xfrm>
            <a:off x="3744238" y="813816"/>
            <a:ext cx="4703523" cy="5992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8543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7D1A56-10E3-FCFD-DAB4-E30AC06144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83E59D4-DEFD-7FE9-4828-77F0F848A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Pipe Pans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513D51-551A-4A90-2D5D-4B7EC80C78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990" t="4162" r="36147" b="435"/>
          <a:stretch/>
        </p:blipFill>
        <p:spPr>
          <a:xfrm>
            <a:off x="3482986" y="813816"/>
            <a:ext cx="5323562" cy="596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3858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FBF5FE-C0C2-8043-4BE2-00978CC614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C13B4A0-3DA7-E42F-81C7-068DD8317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Pipe Pan Removable Shielding</a:t>
            </a:r>
          </a:p>
        </p:txBody>
      </p:sp>
      <p:pic>
        <p:nvPicPr>
          <p:cNvPr id="3" name="Picture 2" descr="A picture containing room, gambling house&#10;&#10;AI-generated content may be incorrect.">
            <a:extLst>
              <a:ext uri="{FF2B5EF4-FFF2-40B4-BE49-F238E27FC236}">
                <a16:creationId xmlns:a16="http://schemas.microsoft.com/office/drawing/2014/main" id="{CFF985AF-5B7D-3978-C8EC-738EDA5699D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116" t="1863" r="36301"/>
          <a:stretch/>
        </p:blipFill>
        <p:spPr>
          <a:xfrm>
            <a:off x="3622109" y="813816"/>
            <a:ext cx="4947781" cy="559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9511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095619-7DCC-4577-72E9-795EF311DC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6602008-EEB2-8F42-DECF-41B91FFD4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AIC Removable Shielding</a:t>
            </a:r>
          </a:p>
        </p:txBody>
      </p:sp>
      <p:pic>
        <p:nvPicPr>
          <p:cNvPr id="4" name="Picture 3" descr="A picture containing pink&#10;&#10;AI-generated content may be incorrect.">
            <a:extLst>
              <a:ext uri="{FF2B5EF4-FFF2-40B4-BE49-F238E27FC236}">
                <a16:creationId xmlns:a16="http://schemas.microsoft.com/office/drawing/2014/main" id="{DDE55869-0576-14B2-0FB7-0A54A8A3C74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603" r="39640" b="4167"/>
          <a:stretch/>
        </p:blipFill>
        <p:spPr>
          <a:xfrm>
            <a:off x="3606452" y="669969"/>
            <a:ext cx="4979096" cy="591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9048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F03B22-E120-B847-5FB2-2F95042455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3BE22-3E91-43F4-FCF4-480FA3E2C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pPr algn="ctr"/>
            <a:r>
              <a:rPr lang="en-US" sz="2800" dirty="0"/>
              <a:t>Core Vessel Assembly</a:t>
            </a:r>
          </a:p>
        </p:txBody>
      </p:sp>
      <p:pic>
        <p:nvPicPr>
          <p:cNvPr id="3" name="Picture 2" descr="A cake with a clock on top&#10;&#10;AI-generated content may be incorrect.">
            <a:extLst>
              <a:ext uri="{FF2B5EF4-FFF2-40B4-BE49-F238E27FC236}">
                <a16:creationId xmlns:a16="http://schemas.microsoft.com/office/drawing/2014/main" id="{A99EEE5B-A0FF-C62C-8CB0-8F3FF88643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83" t="153" r="30939" b="5581"/>
          <a:stretch/>
        </p:blipFill>
        <p:spPr>
          <a:xfrm>
            <a:off x="4724997" y="919230"/>
            <a:ext cx="3118403" cy="5789991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B21B409-829A-0767-96FB-BBCC30FB665C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6884544" y="4133479"/>
            <a:ext cx="862439" cy="76626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546D1C6-DBA6-FB15-8AC3-457ADC0358FE}"/>
              </a:ext>
            </a:extLst>
          </p:cNvPr>
          <p:cNvSpPr txBox="1"/>
          <p:nvPr/>
        </p:nvSpPr>
        <p:spPr>
          <a:xfrm>
            <a:off x="7746983" y="3902646"/>
            <a:ext cx="8959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CV Lower Weldment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5857B00-606C-3AFC-848C-85FAA7EBB2D6}"/>
              </a:ext>
            </a:extLst>
          </p:cNvPr>
          <p:cNvCxnSpPr>
            <a:cxnSpLocks/>
            <a:stCxn id="11" idx="3"/>
          </p:cNvCxnSpPr>
          <p:nvPr/>
        </p:nvCxnSpPr>
        <p:spPr>
          <a:xfrm>
            <a:off x="4541296" y="1515367"/>
            <a:ext cx="1233429" cy="3288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229A6D1-126F-FC12-BA4F-BAE0D88FAF98}"/>
              </a:ext>
            </a:extLst>
          </p:cNvPr>
          <p:cNvCxnSpPr>
            <a:cxnSpLocks/>
            <a:stCxn id="12" idx="1"/>
          </p:cNvCxnSpPr>
          <p:nvPr/>
        </p:nvCxnSpPr>
        <p:spPr>
          <a:xfrm flipH="1">
            <a:off x="6997913" y="1240896"/>
            <a:ext cx="714892" cy="8624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05886D5-853C-E4BF-1FCF-F5F5201808C9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4563354" y="2008229"/>
            <a:ext cx="519302" cy="2607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DC1B1C7-8586-781A-DBFB-0097D70BDCA1}"/>
              </a:ext>
            </a:extLst>
          </p:cNvPr>
          <p:cNvSpPr txBox="1"/>
          <p:nvPr/>
        </p:nvSpPr>
        <p:spPr>
          <a:xfrm>
            <a:off x="3577533" y="1777396"/>
            <a:ext cx="985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CV Primary Lid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E5643D-AF7A-2242-F584-519C4126621A}"/>
              </a:ext>
            </a:extLst>
          </p:cNvPr>
          <p:cNvSpPr txBox="1"/>
          <p:nvPr/>
        </p:nvSpPr>
        <p:spPr>
          <a:xfrm>
            <a:off x="3309335" y="1284534"/>
            <a:ext cx="12319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MRA Access Hatch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CCA7D1-B509-B98C-B6DF-12E9778B8D11}"/>
              </a:ext>
            </a:extLst>
          </p:cNvPr>
          <p:cNvSpPr txBox="1"/>
          <p:nvPr/>
        </p:nvSpPr>
        <p:spPr>
          <a:xfrm>
            <a:off x="7712805" y="1010063"/>
            <a:ext cx="1306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Target Segment</a:t>
            </a:r>
          </a:p>
          <a:p>
            <a:r>
              <a:rPr lang="en-US" sz="1200" dirty="0"/>
              <a:t>Access Hatch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96BDB02-3FD0-A522-AC96-9C0DC11A4FCE}"/>
              </a:ext>
            </a:extLst>
          </p:cNvPr>
          <p:cNvCxnSpPr>
            <a:cxnSpLocks/>
            <a:stCxn id="14" idx="1"/>
          </p:cNvCxnSpPr>
          <p:nvPr/>
        </p:nvCxnSpPr>
        <p:spPr>
          <a:xfrm flipH="1">
            <a:off x="6986258" y="2724523"/>
            <a:ext cx="760725" cy="59751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2A87E9B-A63A-974B-79ED-4BEC12C9D86C}"/>
              </a:ext>
            </a:extLst>
          </p:cNvPr>
          <p:cNvSpPr txBox="1"/>
          <p:nvPr/>
        </p:nvSpPr>
        <p:spPr>
          <a:xfrm>
            <a:off x="7746983" y="2493690"/>
            <a:ext cx="951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CV Upper Weldment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3D96C75-0A74-2380-6AE3-53854F12BFCA}"/>
              </a:ext>
            </a:extLst>
          </p:cNvPr>
          <p:cNvCxnSpPr>
            <a:cxnSpLocks/>
            <a:stCxn id="16" idx="1"/>
          </p:cNvCxnSpPr>
          <p:nvPr/>
        </p:nvCxnSpPr>
        <p:spPr>
          <a:xfrm flipH="1" flipV="1">
            <a:off x="6986258" y="1667682"/>
            <a:ext cx="867976" cy="10060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56FAD42-1D90-F3B6-B1D9-53EFB28D5C74}"/>
              </a:ext>
            </a:extLst>
          </p:cNvPr>
          <p:cNvSpPr txBox="1"/>
          <p:nvPr/>
        </p:nvSpPr>
        <p:spPr>
          <a:xfrm>
            <a:off x="7854234" y="1537453"/>
            <a:ext cx="786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CV Lid Tent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5D8805A-F44D-256E-783E-E1BC9261C8BC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4236734" y="993466"/>
            <a:ext cx="1162994" cy="3510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BE2CCD8-7B95-8511-8B8C-74D37BE9327E}"/>
              </a:ext>
            </a:extLst>
          </p:cNvPr>
          <p:cNvSpPr txBox="1"/>
          <p:nvPr/>
        </p:nvSpPr>
        <p:spPr>
          <a:xfrm>
            <a:off x="3376804" y="762633"/>
            <a:ext cx="8599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Utility Hatch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FCBE9BE-AAC2-A0C5-4FE4-30B68D45E8A1}"/>
              </a:ext>
            </a:extLst>
          </p:cNvPr>
          <p:cNvCxnSpPr>
            <a:cxnSpLocks/>
            <a:stCxn id="20" idx="1"/>
          </p:cNvCxnSpPr>
          <p:nvPr/>
        </p:nvCxnSpPr>
        <p:spPr>
          <a:xfrm flipH="1" flipV="1">
            <a:off x="6986258" y="2224053"/>
            <a:ext cx="796697" cy="1500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40EA79B0-A362-A1F1-BA97-45C29F4867F0}"/>
              </a:ext>
            </a:extLst>
          </p:cNvPr>
          <p:cNvSpPr txBox="1"/>
          <p:nvPr/>
        </p:nvSpPr>
        <p:spPr>
          <a:xfrm>
            <a:off x="7782955" y="2008229"/>
            <a:ext cx="8599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Utility Hatch</a:t>
            </a:r>
          </a:p>
        </p:txBody>
      </p:sp>
    </p:spTree>
    <p:extLst>
      <p:ext uri="{BB962C8B-B14F-4D97-AF65-F5344CB8AC3E}">
        <p14:creationId xmlns:p14="http://schemas.microsoft.com/office/powerpoint/2010/main" val="40376987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C20398-1CFA-D9E6-EE65-2F40AD7CA1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5AA657F-5C2F-701C-A909-659AB586E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Core Vessel Lower Weldment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0B891A-C003-09B2-9D90-707D21DB82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712" t="5705" r="35993" b="12401"/>
          <a:stretch/>
        </p:blipFill>
        <p:spPr>
          <a:xfrm>
            <a:off x="3342068" y="813816"/>
            <a:ext cx="5605398" cy="575981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03A0BA4-9554-E4B5-0D79-D1E98988E21E}"/>
              </a:ext>
            </a:extLst>
          </p:cNvPr>
          <p:cNvSpPr txBox="1"/>
          <p:nvPr/>
        </p:nvSpPr>
        <p:spPr>
          <a:xfrm>
            <a:off x="9058621" y="975113"/>
            <a:ext cx="1499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CV Center Split Flange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00AB75E-72F4-F49E-0464-331C7FADE76C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3486155" y="5327987"/>
            <a:ext cx="1071609" cy="1994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293998F-EE50-3E38-A878-716B67ADBE2C}"/>
              </a:ext>
            </a:extLst>
          </p:cNvPr>
          <p:cNvCxnSpPr>
            <a:cxnSpLocks/>
            <a:stCxn id="13" idx="3"/>
          </p:cNvCxnSpPr>
          <p:nvPr/>
        </p:nvCxnSpPr>
        <p:spPr>
          <a:xfrm>
            <a:off x="4050733" y="4636369"/>
            <a:ext cx="1121489" cy="27699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6F17AA6-8D53-C0E0-D3BA-01597247F24E}"/>
              </a:ext>
            </a:extLst>
          </p:cNvPr>
          <p:cNvSpPr txBox="1"/>
          <p:nvPr/>
        </p:nvSpPr>
        <p:spPr>
          <a:xfrm>
            <a:off x="2775576" y="4497869"/>
            <a:ext cx="12751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CV Bottom Plate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9F62B12-89F3-2673-9F1E-721FBF190A0D}"/>
              </a:ext>
            </a:extLst>
          </p:cNvPr>
          <p:cNvSpPr txBox="1"/>
          <p:nvPr/>
        </p:nvSpPr>
        <p:spPr>
          <a:xfrm>
            <a:off x="2775576" y="5189487"/>
            <a:ext cx="7105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CV Skirt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AC4F292-5FBC-9093-85E1-E4FB6AE85098}"/>
              </a:ext>
            </a:extLst>
          </p:cNvPr>
          <p:cNvCxnSpPr>
            <a:cxnSpLocks/>
            <a:stCxn id="16" idx="3"/>
          </p:cNvCxnSpPr>
          <p:nvPr/>
        </p:nvCxnSpPr>
        <p:spPr>
          <a:xfrm>
            <a:off x="3958396" y="5972950"/>
            <a:ext cx="323093" cy="22443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73F4B34-5414-F315-7C7B-81048F53066F}"/>
              </a:ext>
            </a:extLst>
          </p:cNvPr>
          <p:cNvSpPr txBox="1"/>
          <p:nvPr/>
        </p:nvSpPr>
        <p:spPr>
          <a:xfrm>
            <a:off x="2579685" y="5834450"/>
            <a:ext cx="13787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CV Bottom Flange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AB927C1-A56E-4CAF-07CD-C2F0F2C21606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3694546" y="2811881"/>
            <a:ext cx="263850" cy="31776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514F9E5-BD4F-70C1-10B1-302057D110C4}"/>
              </a:ext>
            </a:extLst>
          </p:cNvPr>
          <p:cNvSpPr txBox="1"/>
          <p:nvPr/>
        </p:nvSpPr>
        <p:spPr>
          <a:xfrm>
            <a:off x="2775576" y="2673381"/>
            <a:ext cx="9189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CV Beltline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7B02F68-E11B-2619-629A-58E91C11B4CF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8486384" y="1205946"/>
            <a:ext cx="572237" cy="14736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36C674A-569E-C890-FF68-BF600D587C56}"/>
              </a:ext>
            </a:extLst>
          </p:cNvPr>
          <p:cNvSpPr txBox="1"/>
          <p:nvPr/>
        </p:nvSpPr>
        <p:spPr>
          <a:xfrm>
            <a:off x="8947466" y="4233248"/>
            <a:ext cx="847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CV Drain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8AC1BFE-A8F8-4041-56DC-080BCB1A5930}"/>
              </a:ext>
            </a:extLst>
          </p:cNvPr>
          <p:cNvCxnSpPr>
            <a:cxnSpLocks/>
            <a:stCxn id="20" idx="1"/>
          </p:cNvCxnSpPr>
          <p:nvPr/>
        </p:nvCxnSpPr>
        <p:spPr>
          <a:xfrm flipH="1">
            <a:off x="8329808" y="4371748"/>
            <a:ext cx="617658" cy="23434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FFBB5AD3-8863-A919-D89B-3B8D9491DBFE}"/>
              </a:ext>
            </a:extLst>
          </p:cNvPr>
          <p:cNvSpPr txBox="1"/>
          <p:nvPr/>
        </p:nvSpPr>
        <p:spPr>
          <a:xfrm>
            <a:off x="8822205" y="3675739"/>
            <a:ext cx="1499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Lower Weldment Lower Shell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E823491-DF83-197D-477A-036D57A22005}"/>
              </a:ext>
            </a:extLst>
          </p:cNvPr>
          <p:cNvCxnSpPr>
            <a:cxnSpLocks/>
            <a:stCxn id="26" idx="1"/>
          </p:cNvCxnSpPr>
          <p:nvPr/>
        </p:nvCxnSpPr>
        <p:spPr>
          <a:xfrm flipH="1">
            <a:off x="7972816" y="3906572"/>
            <a:ext cx="849389" cy="6417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BDCB3D97-D8DD-D867-1EFD-9E6C194DAADB}"/>
              </a:ext>
            </a:extLst>
          </p:cNvPr>
          <p:cNvSpPr txBox="1"/>
          <p:nvPr/>
        </p:nvSpPr>
        <p:spPr>
          <a:xfrm>
            <a:off x="8960303" y="1712911"/>
            <a:ext cx="1499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Lower Weldment Upper Shell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2A4B157-EABD-FC6D-E917-991113E8A166}"/>
              </a:ext>
            </a:extLst>
          </p:cNvPr>
          <p:cNvCxnSpPr>
            <a:cxnSpLocks/>
            <a:stCxn id="28" idx="1"/>
          </p:cNvCxnSpPr>
          <p:nvPr/>
        </p:nvCxnSpPr>
        <p:spPr>
          <a:xfrm flipH="1">
            <a:off x="8148181" y="1943744"/>
            <a:ext cx="812122" cy="19888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93919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E6BB6A-9480-5E3A-C3AF-4E70B1DAE6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8091F7-C760-9D93-FC25-024AA154CC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303" t="2982" r="30856" b="9344"/>
          <a:stretch/>
        </p:blipFill>
        <p:spPr>
          <a:xfrm>
            <a:off x="3379325" y="896863"/>
            <a:ext cx="5543399" cy="5855357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9E82C2D5-83E5-27CB-7DD4-78CD9D3B4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Core Vessel Upper Weldment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A4B922-0D58-9E10-C7AB-55ECE152D596}"/>
              </a:ext>
            </a:extLst>
          </p:cNvPr>
          <p:cNvSpPr txBox="1"/>
          <p:nvPr/>
        </p:nvSpPr>
        <p:spPr>
          <a:xfrm>
            <a:off x="9058621" y="975113"/>
            <a:ext cx="1499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CV Top Flange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689731F-AF26-8D50-24E7-9474DED6BA87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3875268" y="3739780"/>
            <a:ext cx="460992" cy="10706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9647838-51A2-7BB3-D89A-22D7EDE1F0EB}"/>
              </a:ext>
            </a:extLst>
          </p:cNvPr>
          <p:cNvSpPr txBox="1"/>
          <p:nvPr/>
        </p:nvSpPr>
        <p:spPr>
          <a:xfrm>
            <a:off x="2554072" y="3508947"/>
            <a:ext cx="13211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Upper Weldment</a:t>
            </a:r>
          </a:p>
          <a:p>
            <a:r>
              <a:rPr lang="en-US" sz="1200" dirty="0"/>
              <a:t>Middle Shell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D5D1C9F-4712-E8DC-0BBE-6A5C84F0793C}"/>
              </a:ext>
            </a:extLst>
          </p:cNvPr>
          <p:cNvCxnSpPr>
            <a:cxnSpLocks/>
            <a:stCxn id="16" idx="3"/>
          </p:cNvCxnSpPr>
          <p:nvPr/>
        </p:nvCxnSpPr>
        <p:spPr>
          <a:xfrm flipV="1">
            <a:off x="3875268" y="5610434"/>
            <a:ext cx="909674" cy="21220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237A32E-50A0-3ACB-B710-733C7C464882}"/>
              </a:ext>
            </a:extLst>
          </p:cNvPr>
          <p:cNvSpPr txBox="1"/>
          <p:nvPr/>
        </p:nvSpPr>
        <p:spPr>
          <a:xfrm>
            <a:off x="2554072" y="5591804"/>
            <a:ext cx="13211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Upper Weldment</a:t>
            </a:r>
          </a:p>
          <a:p>
            <a:r>
              <a:rPr lang="en-US" sz="1200" dirty="0"/>
              <a:t>Lower Shell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E71D44C-1B85-AB2D-4539-1A63A378D250}"/>
              </a:ext>
            </a:extLst>
          </p:cNvPr>
          <p:cNvCxnSpPr>
            <a:cxnSpLocks/>
            <a:stCxn id="18" idx="3"/>
          </p:cNvCxnSpPr>
          <p:nvPr/>
        </p:nvCxnSpPr>
        <p:spPr>
          <a:xfrm flipV="1">
            <a:off x="3746044" y="2174576"/>
            <a:ext cx="331178" cy="31245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33104A4-F405-A681-9879-C97E4F219DC7}"/>
              </a:ext>
            </a:extLst>
          </p:cNvPr>
          <p:cNvSpPr txBox="1"/>
          <p:nvPr/>
        </p:nvSpPr>
        <p:spPr>
          <a:xfrm>
            <a:off x="2424848" y="2163865"/>
            <a:ext cx="13211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Upper Weldment</a:t>
            </a:r>
          </a:p>
          <a:p>
            <a:r>
              <a:rPr lang="en-US" sz="1200" dirty="0"/>
              <a:t>Upper Shell</a:t>
            </a:r>
          </a:p>
          <a:p>
            <a:endParaRPr lang="en-US" sz="1200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88D8C02-7D72-F8E0-3587-0C409AB4F7FC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8486384" y="1113613"/>
            <a:ext cx="572237" cy="23969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1A9EFEB-9FE6-EBD9-9948-90B29C4F7E8E}"/>
              </a:ext>
            </a:extLst>
          </p:cNvPr>
          <p:cNvSpPr txBox="1"/>
          <p:nvPr/>
        </p:nvSpPr>
        <p:spPr>
          <a:xfrm>
            <a:off x="8679393" y="5730304"/>
            <a:ext cx="847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CV Split Flange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F245958-96BF-E2CD-9A1A-9F27207E6747}"/>
              </a:ext>
            </a:extLst>
          </p:cNvPr>
          <p:cNvCxnSpPr>
            <a:cxnSpLocks/>
            <a:stCxn id="20" idx="1"/>
          </p:cNvCxnSpPr>
          <p:nvPr/>
        </p:nvCxnSpPr>
        <p:spPr>
          <a:xfrm flipH="1">
            <a:off x="8061735" y="5961137"/>
            <a:ext cx="617658" cy="1420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CDCC4B56-F72A-9139-FE50-FABE1D7DCA48}"/>
              </a:ext>
            </a:extLst>
          </p:cNvPr>
          <p:cNvSpPr txBox="1"/>
          <p:nvPr/>
        </p:nvSpPr>
        <p:spPr>
          <a:xfrm>
            <a:off x="8807694" y="3375359"/>
            <a:ext cx="1625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Upper Weldment</a:t>
            </a:r>
          </a:p>
          <a:p>
            <a:r>
              <a:rPr lang="en-US" sz="1200" dirty="0"/>
              <a:t>Intermediate Flange 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790B0E1-1489-DF28-C04A-B8DC0C513525}"/>
              </a:ext>
            </a:extLst>
          </p:cNvPr>
          <p:cNvCxnSpPr>
            <a:cxnSpLocks/>
            <a:stCxn id="26" idx="1"/>
          </p:cNvCxnSpPr>
          <p:nvPr/>
        </p:nvCxnSpPr>
        <p:spPr>
          <a:xfrm flipH="1">
            <a:off x="7935238" y="3606192"/>
            <a:ext cx="872456" cy="48277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DFBB2607-0301-E785-176B-9FE3797B3CF2}"/>
              </a:ext>
            </a:extLst>
          </p:cNvPr>
          <p:cNvSpPr txBox="1"/>
          <p:nvPr/>
        </p:nvSpPr>
        <p:spPr>
          <a:xfrm>
            <a:off x="8817690" y="1802859"/>
            <a:ext cx="1625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Upper Weldment</a:t>
            </a:r>
          </a:p>
          <a:p>
            <a:r>
              <a:rPr lang="en-US" sz="1200" dirty="0"/>
              <a:t>Intermediate Flange 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177265B8-72BE-902E-41AF-459E152726C9}"/>
              </a:ext>
            </a:extLst>
          </p:cNvPr>
          <p:cNvCxnSpPr>
            <a:cxnSpLocks/>
            <a:stCxn id="28" idx="1"/>
          </p:cNvCxnSpPr>
          <p:nvPr/>
        </p:nvCxnSpPr>
        <p:spPr>
          <a:xfrm flipH="1">
            <a:off x="8114780" y="2033692"/>
            <a:ext cx="702910" cy="1408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BB78B63-B1E3-9025-A32D-375E75181D2F}"/>
              </a:ext>
            </a:extLst>
          </p:cNvPr>
          <p:cNvCxnSpPr>
            <a:cxnSpLocks/>
            <a:stCxn id="32" idx="3"/>
          </p:cNvCxnSpPr>
          <p:nvPr/>
        </p:nvCxnSpPr>
        <p:spPr>
          <a:xfrm>
            <a:off x="3639673" y="1184663"/>
            <a:ext cx="954477" cy="61819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B88A06E0-83E1-D695-F8AF-761BD3C463C1}"/>
              </a:ext>
            </a:extLst>
          </p:cNvPr>
          <p:cNvSpPr txBox="1"/>
          <p:nvPr/>
        </p:nvSpPr>
        <p:spPr>
          <a:xfrm>
            <a:off x="2485190" y="861497"/>
            <a:ext cx="11544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Utility Nozzles</a:t>
            </a:r>
          </a:p>
          <a:p>
            <a:r>
              <a:rPr lang="en-US" sz="1200" dirty="0"/>
              <a:t>(Qty. 44)</a:t>
            </a: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8408227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40BF5F-5BC5-8C5E-A33A-BF5DC354A4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wheel&#10;&#10;AI-generated content may be incorrect.">
            <a:extLst>
              <a:ext uri="{FF2B5EF4-FFF2-40B4-BE49-F238E27FC236}">
                <a16:creationId xmlns:a16="http://schemas.microsoft.com/office/drawing/2014/main" id="{9721A72D-C177-4766-A847-04AC5A47BC5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863" t="4997" r="21404" b="13321"/>
          <a:stretch/>
        </p:blipFill>
        <p:spPr>
          <a:xfrm>
            <a:off x="1975784" y="905338"/>
            <a:ext cx="8240432" cy="5551829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35CB84C7-B410-E6CF-906E-6ECDEC8C6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Core Vessel Lid Assembly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35692DA-158B-9CDD-A734-B68A80A5F1F0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1685791" y="2469547"/>
            <a:ext cx="3612719" cy="62243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C556328-6A17-A452-E569-795D7A011C07}"/>
              </a:ext>
            </a:extLst>
          </p:cNvPr>
          <p:cNvSpPr txBox="1"/>
          <p:nvPr/>
        </p:nvSpPr>
        <p:spPr>
          <a:xfrm>
            <a:off x="725272" y="2331047"/>
            <a:ext cx="960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MRA Hatch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59005D0-DCE3-C9AA-C30D-E5D8E75FD396}"/>
              </a:ext>
            </a:extLst>
          </p:cNvPr>
          <p:cNvCxnSpPr>
            <a:cxnSpLocks/>
            <a:stCxn id="16" idx="3"/>
          </p:cNvCxnSpPr>
          <p:nvPr/>
        </p:nvCxnSpPr>
        <p:spPr>
          <a:xfrm flipV="1">
            <a:off x="3419406" y="5215035"/>
            <a:ext cx="1298655" cy="89701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961570F3-83E6-4574-2CE6-A3B1CECAED57}"/>
              </a:ext>
            </a:extLst>
          </p:cNvPr>
          <p:cNvSpPr txBox="1"/>
          <p:nvPr/>
        </p:nvSpPr>
        <p:spPr>
          <a:xfrm>
            <a:off x="2407591" y="5973552"/>
            <a:ext cx="10118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Utility Hatch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406F1AB-6087-62A0-9C20-03E7D66FAAD3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2121307" y="1618193"/>
            <a:ext cx="946882" cy="64633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3CF75B8-AEBE-329C-8BAC-4FEC694E39B9}"/>
              </a:ext>
            </a:extLst>
          </p:cNvPr>
          <p:cNvSpPr txBox="1"/>
          <p:nvPr/>
        </p:nvSpPr>
        <p:spPr>
          <a:xfrm>
            <a:off x="1163994" y="1479693"/>
            <a:ext cx="9573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Primary Lid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41263D-DEAA-EC79-A62F-1F89C48D95D2}"/>
              </a:ext>
            </a:extLst>
          </p:cNvPr>
          <p:cNvSpPr txBox="1"/>
          <p:nvPr/>
        </p:nvSpPr>
        <p:spPr>
          <a:xfrm>
            <a:off x="9900681" y="5141580"/>
            <a:ext cx="847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Lid Tent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28AAC2A-B3B5-EAE0-33D8-558DD404B2FF}"/>
              </a:ext>
            </a:extLst>
          </p:cNvPr>
          <p:cNvCxnSpPr>
            <a:cxnSpLocks/>
            <a:stCxn id="20" idx="1"/>
          </p:cNvCxnSpPr>
          <p:nvPr/>
        </p:nvCxnSpPr>
        <p:spPr>
          <a:xfrm flipH="1" flipV="1">
            <a:off x="8010395" y="4372130"/>
            <a:ext cx="1890286" cy="90795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39AD4F9D-EF8B-219C-7DC6-56F8AA4F5BE2}"/>
              </a:ext>
            </a:extLst>
          </p:cNvPr>
          <p:cNvSpPr txBox="1"/>
          <p:nvPr/>
        </p:nvSpPr>
        <p:spPr>
          <a:xfrm>
            <a:off x="10062647" y="2378377"/>
            <a:ext cx="16259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Target Hatch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913DFC1-98D8-50B1-118D-EE7F805EA5BF}"/>
              </a:ext>
            </a:extLst>
          </p:cNvPr>
          <p:cNvCxnSpPr>
            <a:cxnSpLocks/>
            <a:stCxn id="26" idx="1"/>
          </p:cNvCxnSpPr>
          <p:nvPr/>
        </p:nvCxnSpPr>
        <p:spPr>
          <a:xfrm flipH="1">
            <a:off x="9190191" y="2516877"/>
            <a:ext cx="872456" cy="57510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7E054C1-FF86-DE6B-303F-16263CAC4F3D}"/>
              </a:ext>
            </a:extLst>
          </p:cNvPr>
          <p:cNvCxnSpPr>
            <a:cxnSpLocks/>
            <a:stCxn id="32" idx="3"/>
          </p:cNvCxnSpPr>
          <p:nvPr/>
        </p:nvCxnSpPr>
        <p:spPr>
          <a:xfrm>
            <a:off x="3791314" y="1054449"/>
            <a:ext cx="1097145" cy="71052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0E450827-335F-1D99-A13E-009EB22B0EDF}"/>
              </a:ext>
            </a:extLst>
          </p:cNvPr>
          <p:cNvSpPr txBox="1"/>
          <p:nvPr/>
        </p:nvSpPr>
        <p:spPr>
          <a:xfrm>
            <a:off x="2779499" y="823616"/>
            <a:ext cx="1011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Utility Hatch</a:t>
            </a: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885562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DBCDF9-EE8F-ACF0-6448-127466F3F0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on&#10;&#10;AI-generated content may be incorrect.">
            <a:extLst>
              <a:ext uri="{FF2B5EF4-FFF2-40B4-BE49-F238E27FC236}">
                <a16:creationId xmlns:a16="http://schemas.microsoft.com/office/drawing/2014/main" id="{446D8341-7C5D-42CA-2373-C5CE05F77C6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760" t="544" r="27209" b="7828"/>
          <a:stretch/>
        </p:blipFill>
        <p:spPr>
          <a:xfrm>
            <a:off x="6255823" y="884447"/>
            <a:ext cx="5855916" cy="52276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C261F3-0465-6D82-0687-52C5589685A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679" t="4333" r="21560" b="12730"/>
          <a:stretch/>
        </p:blipFill>
        <p:spPr>
          <a:xfrm>
            <a:off x="119805" y="1333798"/>
            <a:ext cx="6068161" cy="4149068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27181843-BE8B-E067-1A71-587FBCBAD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Core Vessel Primary Lid</a:t>
            </a:r>
          </a:p>
        </p:txBody>
      </p:sp>
    </p:spTree>
    <p:extLst>
      <p:ext uri="{BB962C8B-B14F-4D97-AF65-F5344CB8AC3E}">
        <p14:creationId xmlns:p14="http://schemas.microsoft.com/office/powerpoint/2010/main" val="14994280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E049A6-7D26-FE7A-D001-3AD20230DF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CCE47A0-0827-888C-8A73-223D0C0B5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Core Vessel Lid Tent</a:t>
            </a:r>
          </a:p>
        </p:txBody>
      </p:sp>
      <p:pic>
        <p:nvPicPr>
          <p:cNvPr id="4" name="Picture 3" descr="Chart&#10;&#10;AI-generated content may be incorrect.">
            <a:extLst>
              <a:ext uri="{FF2B5EF4-FFF2-40B4-BE49-F238E27FC236}">
                <a16:creationId xmlns:a16="http://schemas.microsoft.com/office/drawing/2014/main" id="{22A2366D-0FE5-60E7-D111-4D62B5DEE8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955" t="4161" r="20736" b="8779"/>
          <a:stretch/>
        </p:blipFill>
        <p:spPr>
          <a:xfrm>
            <a:off x="43841" y="1734479"/>
            <a:ext cx="6499808" cy="4390748"/>
          </a:xfrm>
          <a:prstGeom prst="rect">
            <a:avLst/>
          </a:prstGeom>
        </p:spPr>
      </p:pic>
      <p:pic>
        <p:nvPicPr>
          <p:cNvPr id="8" name="Picture 7" descr="A picture containing text&#10;&#10;AI-generated content may be incorrect.">
            <a:extLst>
              <a:ext uri="{FF2B5EF4-FFF2-40B4-BE49-F238E27FC236}">
                <a16:creationId xmlns:a16="http://schemas.microsoft.com/office/drawing/2014/main" id="{856D785F-F13D-EE23-A5A1-D4993C39444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798" t="2741" r="30958" b="8669"/>
          <a:stretch/>
        </p:blipFill>
        <p:spPr>
          <a:xfrm>
            <a:off x="6354847" y="813816"/>
            <a:ext cx="5793312" cy="459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574392"/>
      </p:ext>
    </p:extLst>
  </p:cSld>
  <p:clrMapOvr>
    <a:masterClrMapping/>
  </p:clrMapOvr>
</p:sld>
</file>

<file path=ppt/theme/theme1.xml><?xml version="1.0" encoding="utf-8"?>
<a:theme xmlns:a="http://schemas.openxmlformats.org/drawingml/2006/main" name="ORNL-Presentation-16x9-SNS">
  <a:themeElements>
    <a:clrScheme name="ORNL-OCT2024">
      <a:dk1>
        <a:srgbClr val="00454D"/>
      </a:dk1>
      <a:lt1>
        <a:srgbClr val="FFFFFF"/>
      </a:lt1>
      <a:dk2>
        <a:srgbClr val="00662C"/>
      </a:dk2>
      <a:lt2>
        <a:srgbClr val="DBDCDB"/>
      </a:lt2>
      <a:accent1>
        <a:srgbClr val="373A36"/>
      </a:accent1>
      <a:accent2>
        <a:srgbClr val="005776"/>
      </a:accent2>
      <a:accent3>
        <a:srgbClr val="006BA6"/>
      </a:accent3>
      <a:accent4>
        <a:srgbClr val="7DBA00"/>
      </a:accent4>
      <a:accent5>
        <a:srgbClr val="00BDB5"/>
      </a:accent5>
      <a:accent6>
        <a:srgbClr val="00B38F"/>
      </a:accent6>
      <a:hlink>
        <a:srgbClr val="00444D"/>
      </a:hlink>
      <a:folHlink>
        <a:srgbClr val="00662C"/>
      </a:folHlink>
    </a:clrScheme>
    <a:fontScheme name="ORNL">
      <a:majorFont>
        <a:latin typeface="Roboto Black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ORNL">
      <a:srgbClr val="00662C"/>
    </a:custClr>
    <a:custClr name="ORNL">
      <a:srgbClr val="00454D"/>
    </a:custClr>
    <a:custClr name="ORNL">
      <a:srgbClr val="DBDCD8"/>
    </a:custClr>
    <a:custClr name="ORNL">
      <a:srgbClr val="373A36"/>
    </a:custClr>
    <a:custClr name="ORNL">
      <a:srgbClr val="FFFFFF"/>
    </a:custClr>
    <a:custClr name="ORNL">
      <a:srgbClr val="005776"/>
    </a:custClr>
    <a:custClr name="ORNL">
      <a:srgbClr val="006BA6"/>
    </a:custClr>
    <a:custClr name="ORNL">
      <a:srgbClr val="7DBA00"/>
    </a:custClr>
    <a:custClr name="ORNL">
      <a:srgbClr val="00BDB5"/>
    </a:custClr>
    <a:custClr name="ORNL">
      <a:srgbClr val="00B38F"/>
    </a:custClr>
    <a:custClr name="ORNL">
      <a:srgbClr val="00492E"/>
    </a:custClr>
    <a:custClr name="ORNL">
      <a:srgbClr val="00572E"/>
    </a:custClr>
    <a:custClr name="ORNL">
      <a:srgbClr val="28A351"/>
    </a:custClr>
    <a:custClr name="ORNL">
      <a:srgbClr val="53D170"/>
    </a:custClr>
    <a:custClr name="ORNL">
      <a:srgbClr val="8FEF9C"/>
    </a:custClr>
    <a:custClr name="ORNL">
      <a:srgbClr val="002837"/>
    </a:custClr>
    <a:custClr name="ORNL">
      <a:srgbClr val="003542"/>
    </a:custClr>
    <a:custClr name="ORNL">
      <a:srgbClr val="259194"/>
    </a:custClr>
    <a:custClr name="ORNL">
      <a:srgbClr val="50C9C2"/>
    </a:custClr>
    <a:custClr name="ORNL">
      <a:srgbClr val="8EEDE0"/>
    </a:custClr>
  </a:custClrLst>
  <a:extLst>
    <a:ext uri="{05A4C25C-085E-4340-85A3-A5531E510DB2}">
      <thm15:themeFamily xmlns:thm15="http://schemas.microsoft.com/office/thememl/2012/main" name="ORNL-Presentation-16x9-SNS" id="{6F4AF29C-6DC8-154A-AE41-3AA8D4DD5A60}" vid="{D19DEBF6-3229-8649-BEEB-7BE13016A95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86ABB0E05FD9643966F5832F47BC72C" ma:contentTypeVersion="17" ma:contentTypeDescription="Create a new document." ma:contentTypeScope="" ma:versionID="808aaa0dfe5160ebe408520ec7b1e420">
  <xsd:schema xmlns:xsd="http://www.w3.org/2001/XMLSchema" xmlns:xs="http://www.w3.org/2001/XMLSchema" xmlns:p="http://schemas.microsoft.com/office/2006/metadata/properties" xmlns:ns2="2bf55837-d00d-4291-8581-63a601f59d2e" xmlns:ns3="e4a3cf16-f000-411a-8b9f-ac8de5bd4628" targetNamespace="http://schemas.microsoft.com/office/2006/metadata/properties" ma:root="true" ma:fieldsID="cfd6017da742e230a5fb8b99d3264058" ns2:_="" ns3:_="">
    <xsd:import namespace="2bf55837-d00d-4291-8581-63a601f59d2e"/>
    <xsd:import namespace="e4a3cf16-f000-411a-8b9f-ac8de5bd462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f55837-d00d-4291-8581-63a601f59d2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e8ac8405-059b-47f8-b48a-bbaeae0205a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a3cf16-f000-411a-8b9f-ac8de5bd4628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92377ec8-f349-44bd-a667-3c7fff64c664}" ma:internalName="TaxCatchAll" ma:showField="CatchAllData" ma:web="e4a3cf16-f000-411a-8b9f-ac8de5bd462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4a3cf16-f000-411a-8b9f-ac8de5bd4628" xsi:nil="true"/>
    <lcf76f155ced4ddcb4097134ff3c332f xmlns="2bf55837-d00d-4291-8581-63a601f59d2e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C2F1516-F504-43EF-8358-5936F367568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bf55837-d00d-4291-8581-63a601f59d2e"/>
    <ds:schemaRef ds:uri="e4a3cf16-f000-411a-8b9f-ac8de5bd462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A9D8C29-8E81-46A2-8FB8-EE2042827740}">
  <ds:schemaRefs>
    <ds:schemaRef ds:uri="http://purl.org/dc/elements/1.1/"/>
    <ds:schemaRef ds:uri="http://purl.org/dc/dcmitype/"/>
    <ds:schemaRef ds:uri="http://schemas.openxmlformats.org/package/2006/metadata/core-properties"/>
    <ds:schemaRef ds:uri="e4a3cf16-f000-411a-8b9f-ac8de5bd4628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terms/"/>
    <ds:schemaRef ds:uri="2bf55837-d00d-4291-8581-63a601f59d2e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09F3DBF9-8A56-4645-A995-7B75741D7200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db3dbd43-4c4b-4544-9f8a-0553f9f5f25e}" enabled="0" method="" siteId="{db3dbd43-4c4b-4544-9f8a-0553f9f5f25e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ORNL-Presentation-16x9-SNS</Template>
  <TotalTime>1868</TotalTime>
  <Words>441</Words>
  <Application>Microsoft Office PowerPoint</Application>
  <PresentationFormat>Widescreen</PresentationFormat>
  <Paragraphs>166</Paragraphs>
  <Slides>39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Arial</vt:lpstr>
      <vt:lpstr>Calibri</vt:lpstr>
      <vt:lpstr>Century Gothic</vt:lpstr>
      <vt:lpstr>Roboto</vt:lpstr>
      <vt:lpstr>Roboto Light</vt:lpstr>
      <vt:lpstr>ORNL-Presentation-16x9-SNS</vt:lpstr>
      <vt:lpstr>Vessel Systems and Target Station Shielding Project and Scope</vt:lpstr>
      <vt:lpstr>S.03.06 Vessel Systems and S.03.07 Target Station Shielding</vt:lpstr>
      <vt:lpstr>Vessel Systems Scope</vt:lpstr>
      <vt:lpstr>Core Vessel Assembly</vt:lpstr>
      <vt:lpstr>Core Vessel Lower Weldment</vt:lpstr>
      <vt:lpstr>Core Vessel Upper Weldment</vt:lpstr>
      <vt:lpstr>Core Vessel Lid Assembly</vt:lpstr>
      <vt:lpstr>Core Vessel Primary Lid</vt:lpstr>
      <vt:lpstr>Core Vessel Lid Tent</vt:lpstr>
      <vt:lpstr>Core Vessel Lid Hatches</vt:lpstr>
      <vt:lpstr>Core Vessel Shielding</vt:lpstr>
      <vt:lpstr>CV Shield Block #1</vt:lpstr>
      <vt:lpstr>CV Cooled Shield Block Layer 2</vt:lpstr>
      <vt:lpstr>CV Cooled Shield Block Layer 3</vt:lpstr>
      <vt:lpstr>CV Lower Ring Shielding</vt:lpstr>
      <vt:lpstr>CV Upper Ring Shielding</vt:lpstr>
      <vt:lpstr>CV Layer 4 Shielding</vt:lpstr>
      <vt:lpstr>CV Layer 5 Shielding</vt:lpstr>
      <vt:lpstr>CV Removable Shielding</vt:lpstr>
      <vt:lpstr>CV MRA Utility Shielding</vt:lpstr>
      <vt:lpstr>Standard Nozzle Extension Assembly</vt:lpstr>
      <vt:lpstr>QIKR Nozzle Extension Assembly</vt:lpstr>
      <vt:lpstr>Dual Channel Nozzle Extension Assembly</vt:lpstr>
      <vt:lpstr>Monolith Insert Landing Pads</vt:lpstr>
      <vt:lpstr>MRA Utility Jumpers</vt:lpstr>
      <vt:lpstr>Gamma Gate Assembly</vt:lpstr>
      <vt:lpstr>PowerPoint Presentation</vt:lpstr>
      <vt:lpstr>Bulk Shielding Scope</vt:lpstr>
      <vt:lpstr>Core Vessel Baseplate</vt:lpstr>
      <vt:lpstr>Bulk Shielding Liner</vt:lpstr>
      <vt:lpstr>Bulk Shielding Layer 1</vt:lpstr>
      <vt:lpstr>Bulk Shielding Layer 2</vt:lpstr>
      <vt:lpstr>Bulk Shielding Layer 3</vt:lpstr>
      <vt:lpstr>Bulk Shielding Layer 4</vt:lpstr>
      <vt:lpstr>Bulk Shielding Layer 5</vt:lpstr>
      <vt:lpstr>Bulk Shielding Layer 6</vt:lpstr>
      <vt:lpstr>Pipe Pans</vt:lpstr>
      <vt:lpstr>Pipe Pan Removable Shielding</vt:lpstr>
      <vt:lpstr>AIC Removable Shielding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Carlson, Noah</dc:creator>
  <cp:lastModifiedBy>Anton, Chris</cp:lastModifiedBy>
  <cp:revision>4</cp:revision>
  <dcterms:created xsi:type="dcterms:W3CDTF">2024-12-09T17:01:33Z</dcterms:created>
  <dcterms:modified xsi:type="dcterms:W3CDTF">2025-04-20T15:09:04Z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0x010100C86ABB0E05FD9643966F5832F47BC72C</vt:lpwstr>
  </property>
</Properties>
</file>