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124"/>
  </p:notesMasterIdLst>
  <p:handoutMasterIdLst>
    <p:handoutMasterId r:id="rId125"/>
  </p:handoutMasterIdLst>
  <p:sldIdLst>
    <p:sldId id="2147469124" r:id="rId5"/>
    <p:sldId id="2787" r:id="rId6"/>
    <p:sldId id="2147469125" r:id="rId7"/>
    <p:sldId id="2147469126" r:id="rId8"/>
    <p:sldId id="2147469127" r:id="rId9"/>
    <p:sldId id="2147469128" r:id="rId10"/>
    <p:sldId id="2147469129" r:id="rId11"/>
    <p:sldId id="2147469130" r:id="rId12"/>
    <p:sldId id="2147469131" r:id="rId13"/>
    <p:sldId id="2147469132" r:id="rId14"/>
    <p:sldId id="2147469133" r:id="rId15"/>
    <p:sldId id="2147469240" r:id="rId16"/>
    <p:sldId id="2147469134" r:id="rId17"/>
    <p:sldId id="2147469135" r:id="rId18"/>
    <p:sldId id="2147469136" r:id="rId19"/>
    <p:sldId id="2147469238" r:id="rId20"/>
    <p:sldId id="2147469137" r:id="rId21"/>
    <p:sldId id="2147469239" r:id="rId22"/>
    <p:sldId id="2147469138" r:id="rId23"/>
    <p:sldId id="2147469139" r:id="rId24"/>
    <p:sldId id="2147469140" r:id="rId25"/>
    <p:sldId id="2147469141" r:id="rId26"/>
    <p:sldId id="2147469142" r:id="rId27"/>
    <p:sldId id="2147469143" r:id="rId28"/>
    <p:sldId id="2147469144" r:id="rId29"/>
    <p:sldId id="2147469145" r:id="rId30"/>
    <p:sldId id="2147469146" r:id="rId31"/>
    <p:sldId id="2147469147" r:id="rId32"/>
    <p:sldId id="2147469148" r:id="rId33"/>
    <p:sldId id="2147469149" r:id="rId34"/>
    <p:sldId id="2147469150" r:id="rId35"/>
    <p:sldId id="2147469151" r:id="rId36"/>
    <p:sldId id="2147469152" r:id="rId37"/>
    <p:sldId id="2147469153" r:id="rId38"/>
    <p:sldId id="2147469154" r:id="rId39"/>
    <p:sldId id="2147469155" r:id="rId40"/>
    <p:sldId id="2147469156" r:id="rId41"/>
    <p:sldId id="2147469157" r:id="rId42"/>
    <p:sldId id="2147469158" r:id="rId43"/>
    <p:sldId id="2147469159" r:id="rId44"/>
    <p:sldId id="2147469160" r:id="rId45"/>
    <p:sldId id="2147469161" r:id="rId46"/>
    <p:sldId id="2147469162" r:id="rId47"/>
    <p:sldId id="2147469163" r:id="rId48"/>
    <p:sldId id="2147469164" r:id="rId49"/>
    <p:sldId id="2147469166" r:id="rId50"/>
    <p:sldId id="2147469165" r:id="rId51"/>
    <p:sldId id="2147469167" r:id="rId52"/>
    <p:sldId id="2147469168" r:id="rId53"/>
    <p:sldId id="2147469169" r:id="rId54"/>
    <p:sldId id="2147469170" r:id="rId55"/>
    <p:sldId id="2147469171" r:id="rId56"/>
    <p:sldId id="2147469172" r:id="rId57"/>
    <p:sldId id="2147469173" r:id="rId58"/>
    <p:sldId id="2147469174" r:id="rId59"/>
    <p:sldId id="2147469175" r:id="rId60"/>
    <p:sldId id="2147469176" r:id="rId61"/>
    <p:sldId id="2147469177" r:id="rId62"/>
    <p:sldId id="2147469178" r:id="rId63"/>
    <p:sldId id="2147469179" r:id="rId64"/>
    <p:sldId id="2147469180" r:id="rId65"/>
    <p:sldId id="2147469181" r:id="rId66"/>
    <p:sldId id="2147469182" r:id="rId67"/>
    <p:sldId id="2147469183" r:id="rId68"/>
    <p:sldId id="2147469184" r:id="rId69"/>
    <p:sldId id="2147469185" r:id="rId70"/>
    <p:sldId id="2147469186" r:id="rId71"/>
    <p:sldId id="2147469187" r:id="rId72"/>
    <p:sldId id="2147469188" r:id="rId73"/>
    <p:sldId id="2147469190" r:id="rId74"/>
    <p:sldId id="2147469189" r:id="rId75"/>
    <p:sldId id="2147469191" r:id="rId76"/>
    <p:sldId id="2147469192" r:id="rId77"/>
    <p:sldId id="2147469193" r:id="rId78"/>
    <p:sldId id="2147469194" r:id="rId79"/>
    <p:sldId id="2147469197" r:id="rId80"/>
    <p:sldId id="2147469195" r:id="rId81"/>
    <p:sldId id="2147469196" r:id="rId82"/>
    <p:sldId id="2147469198" r:id="rId83"/>
    <p:sldId id="2147469241" r:id="rId84"/>
    <p:sldId id="2147469199" r:id="rId85"/>
    <p:sldId id="2147469200" r:id="rId86"/>
    <p:sldId id="2147469201" r:id="rId87"/>
    <p:sldId id="2147469202" r:id="rId88"/>
    <p:sldId id="2147469203" r:id="rId89"/>
    <p:sldId id="2147469204" r:id="rId90"/>
    <p:sldId id="2147469205" r:id="rId91"/>
    <p:sldId id="2147469206" r:id="rId92"/>
    <p:sldId id="2147469207" r:id="rId93"/>
    <p:sldId id="2147469208" r:id="rId94"/>
    <p:sldId id="2147469209" r:id="rId95"/>
    <p:sldId id="2147469210" r:id="rId96"/>
    <p:sldId id="2147469211" r:id="rId97"/>
    <p:sldId id="2147469212" r:id="rId98"/>
    <p:sldId id="2147469213" r:id="rId99"/>
    <p:sldId id="2147469214" r:id="rId100"/>
    <p:sldId id="2147469215" r:id="rId101"/>
    <p:sldId id="2147469216" r:id="rId102"/>
    <p:sldId id="2147469217" r:id="rId103"/>
    <p:sldId id="2147469218" r:id="rId104"/>
    <p:sldId id="2147469219" r:id="rId105"/>
    <p:sldId id="2147469220" r:id="rId106"/>
    <p:sldId id="2147469221" r:id="rId107"/>
    <p:sldId id="2147469222" r:id="rId108"/>
    <p:sldId id="2147469223" r:id="rId109"/>
    <p:sldId id="2147469224" r:id="rId110"/>
    <p:sldId id="2147469225" r:id="rId111"/>
    <p:sldId id="2147469226" r:id="rId112"/>
    <p:sldId id="2147469227" r:id="rId113"/>
    <p:sldId id="2147469228" r:id="rId114"/>
    <p:sldId id="2147469229" r:id="rId115"/>
    <p:sldId id="2147469230" r:id="rId116"/>
    <p:sldId id="2147469231" r:id="rId117"/>
    <p:sldId id="2147469232" r:id="rId118"/>
    <p:sldId id="2147469233" r:id="rId119"/>
    <p:sldId id="2147469234" r:id="rId120"/>
    <p:sldId id="2147469235" r:id="rId121"/>
    <p:sldId id="2147469236" r:id="rId122"/>
    <p:sldId id="2147469237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EBDC8D-3057-403D-9715-AEDD20FE3BF7}" v="421" dt="2025-04-20T13:39:55.308"/>
    <p1510:client id="{CAAB02A4-AD61-4EE5-8994-102061F00DA5}" v="125" dt="2025-04-19T21:47:39.642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01"/>
  </p:normalViewPr>
  <p:slideViewPr>
    <p:cSldViewPr snapToGrid="0">
      <p:cViewPr varScale="1">
        <p:scale>
          <a:sx n="153" d="100"/>
          <a:sy n="153" d="100"/>
        </p:scale>
        <p:origin x="6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microsoft.com/office/2016/11/relationships/changesInfo" Target="changesInfos/changesInfo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, Chris" userId="57020f1a-4fb0-436a-929c-5cbe5c9fbdb0" providerId="ADAL" clId="{A318EBCC-833F-4A09-ACDB-292314FBC924}"/>
    <pc:docChg chg="undo custSel addSld delSld modSld">
      <pc:chgData name="Anton, Chris" userId="57020f1a-4fb0-436a-929c-5cbe5c9fbdb0" providerId="ADAL" clId="{A318EBCC-833F-4A09-ACDB-292314FBC924}" dt="2025-04-16T03:33:12.534" v="3186"/>
      <pc:docMkLst>
        <pc:docMk/>
      </pc:docMkLst>
      <pc:sldChg chg="modSp add mod">
        <pc:chgData name="Anton, Chris" userId="57020f1a-4fb0-436a-929c-5cbe5c9fbdb0" providerId="ADAL" clId="{A318EBCC-833F-4A09-ACDB-292314FBC924}" dt="2025-04-16T00:51:20.090" v="572" actId="313"/>
        <pc:sldMkLst>
          <pc:docMk/>
          <pc:sldMk cId="1422678617" sldId="2787"/>
        </pc:sldMkLst>
        <pc:spChg chg="mod">
          <ac:chgData name="Anton, Chris" userId="57020f1a-4fb0-436a-929c-5cbe5c9fbdb0" providerId="ADAL" clId="{A318EBCC-833F-4A09-ACDB-292314FBC924}" dt="2025-04-16T00:47:52.219" v="199" actId="20577"/>
          <ac:spMkLst>
            <pc:docMk/>
            <pc:sldMk cId="1422678617" sldId="2787"/>
            <ac:spMk id="2" creationId="{EC425C9B-697A-4B4D-9D8C-5BB483D5405E}"/>
          </ac:spMkLst>
        </pc:spChg>
      </pc:sldChg>
      <pc:sldChg chg="add del">
        <pc:chgData name="Anton, Chris" userId="57020f1a-4fb0-436a-929c-5cbe5c9fbdb0" providerId="ADAL" clId="{A318EBCC-833F-4A09-ACDB-292314FBC924}" dt="2025-04-16T00:39:11.430" v="45" actId="47"/>
        <pc:sldMkLst>
          <pc:docMk/>
          <pc:sldMk cId="2520527345" sldId="2788"/>
        </pc:sldMkLst>
      </pc:sldChg>
      <pc:sldChg chg="modSp add mod">
        <pc:chgData name="Anton, Chris" userId="57020f1a-4fb0-436a-929c-5cbe5c9fbdb0" providerId="ADAL" clId="{A318EBCC-833F-4A09-ACDB-292314FBC924}" dt="2025-04-16T00:40:52.461" v="91" actId="1035"/>
        <pc:sldMkLst>
          <pc:docMk/>
          <pc:sldMk cId="2959383641" sldId="2789"/>
        </pc:sldMkLst>
      </pc:sldChg>
      <pc:sldChg chg="modSp add mod">
        <pc:chgData name="Anton, Chris" userId="57020f1a-4fb0-436a-929c-5cbe5c9fbdb0" providerId="ADAL" clId="{A318EBCC-833F-4A09-ACDB-292314FBC924}" dt="2025-04-16T00:40:57.135" v="105" actId="1036"/>
        <pc:sldMkLst>
          <pc:docMk/>
          <pc:sldMk cId="2896801660" sldId="2790"/>
        </pc:sldMkLst>
      </pc:sldChg>
      <pc:sldChg chg="modSp add mod">
        <pc:chgData name="Anton, Chris" userId="57020f1a-4fb0-436a-929c-5cbe5c9fbdb0" providerId="ADAL" clId="{A318EBCC-833F-4A09-ACDB-292314FBC924}" dt="2025-04-16T00:41:01.719" v="114" actId="1036"/>
        <pc:sldMkLst>
          <pc:docMk/>
          <pc:sldMk cId="1559636320" sldId="2791"/>
        </pc:sldMkLst>
      </pc:sldChg>
      <pc:sldChg chg="modSp add mod">
        <pc:chgData name="Anton, Chris" userId="57020f1a-4fb0-436a-929c-5cbe5c9fbdb0" providerId="ADAL" clId="{A318EBCC-833F-4A09-ACDB-292314FBC924}" dt="2025-04-16T00:41:05.576" v="122" actId="1035"/>
        <pc:sldMkLst>
          <pc:docMk/>
          <pc:sldMk cId="4073646073" sldId="2792"/>
        </pc:sldMkLst>
      </pc:sldChg>
      <pc:sldChg chg="modSp add mod">
        <pc:chgData name="Anton, Chris" userId="57020f1a-4fb0-436a-929c-5cbe5c9fbdb0" providerId="ADAL" clId="{A318EBCC-833F-4A09-ACDB-292314FBC924}" dt="2025-04-16T00:41:11.567" v="130" actId="1035"/>
        <pc:sldMkLst>
          <pc:docMk/>
          <pc:sldMk cId="3052764547" sldId="2793"/>
        </pc:sldMkLst>
      </pc:sldChg>
      <pc:sldChg chg="modSp add mod">
        <pc:chgData name="Anton, Chris" userId="57020f1a-4fb0-436a-929c-5cbe5c9fbdb0" providerId="ADAL" clId="{A318EBCC-833F-4A09-ACDB-292314FBC924}" dt="2025-04-16T00:53:17.579" v="676" actId="20577"/>
        <pc:sldMkLst>
          <pc:docMk/>
          <pc:sldMk cId="56354675" sldId="2794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322232297" sldId="2795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743911743" sldId="2796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2238166716" sldId="2797"/>
        </pc:sldMkLst>
      </pc:sldChg>
      <pc:sldChg chg="modSp add mod">
        <pc:chgData name="Anton, Chris" userId="57020f1a-4fb0-436a-929c-5cbe5c9fbdb0" providerId="ADAL" clId="{A318EBCC-833F-4A09-ACDB-292314FBC924}" dt="2025-04-16T00:41:23.982" v="150" actId="1035"/>
        <pc:sldMkLst>
          <pc:docMk/>
          <pc:sldMk cId="3228352877" sldId="2798"/>
        </pc:sldMkLst>
      </pc:sldChg>
      <pc:sldChg chg="addSp delSp modSp add mod">
        <pc:chgData name="Anton, Chris" userId="57020f1a-4fb0-436a-929c-5cbe5c9fbdb0" providerId="ADAL" clId="{A318EBCC-833F-4A09-ACDB-292314FBC924}" dt="2025-04-16T01:57:52.103" v="1068" actId="20577"/>
        <pc:sldMkLst>
          <pc:docMk/>
          <pc:sldMk cId="575506018" sldId="2799"/>
        </pc:sldMkLst>
      </pc:sldChg>
      <pc:sldChg chg="modSp add del mod">
        <pc:chgData name="Anton, Chris" userId="57020f1a-4fb0-436a-929c-5cbe5c9fbdb0" providerId="ADAL" clId="{A318EBCC-833F-4A09-ACDB-292314FBC924}" dt="2025-04-16T01:58:20.920" v="1072" actId="47"/>
        <pc:sldMkLst>
          <pc:docMk/>
          <pc:sldMk cId="1745441822" sldId="2800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799422376" sldId="2801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120193946" sldId="2802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213340864" sldId="2803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147446576" sldId="2804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293827715" sldId="2805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597177627" sldId="2806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951880159" sldId="2807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3213843079" sldId="2808"/>
        </pc:sldMkLst>
      </pc:sldChg>
      <pc:sldChg chg="addSp delSp modSp add mod">
        <pc:chgData name="Anton, Chris" userId="57020f1a-4fb0-436a-929c-5cbe5c9fbdb0" providerId="ADAL" clId="{A318EBCC-833F-4A09-ACDB-292314FBC924}" dt="2025-04-16T02:18:00.313" v="1286" actId="1076"/>
        <pc:sldMkLst>
          <pc:docMk/>
          <pc:sldMk cId="3007041626" sldId="2809"/>
        </pc:sldMkLst>
      </pc:sldChg>
      <pc:sldChg chg="addSp delSp modSp add mod">
        <pc:chgData name="Anton, Chris" userId="57020f1a-4fb0-436a-929c-5cbe5c9fbdb0" providerId="ADAL" clId="{A318EBCC-833F-4A09-ACDB-292314FBC924}" dt="2025-04-16T02:18:19.770" v="1289" actId="1076"/>
        <pc:sldMkLst>
          <pc:docMk/>
          <pc:sldMk cId="3183428683" sldId="2810"/>
        </pc:sldMkLst>
      </pc:sldChg>
      <pc:sldChg chg="add del">
        <pc:chgData name="Anton, Chris" userId="57020f1a-4fb0-436a-929c-5cbe5c9fbdb0" providerId="ADAL" clId="{A318EBCC-833F-4A09-ACDB-292314FBC924}" dt="2025-04-16T02:16:36.413" v="1282" actId="47"/>
        <pc:sldMkLst>
          <pc:docMk/>
          <pc:sldMk cId="1026904491" sldId="2811"/>
        </pc:sldMkLst>
      </pc:sldChg>
      <pc:sldChg chg="addSp delSp modSp add mod">
        <pc:chgData name="Anton, Chris" userId="57020f1a-4fb0-436a-929c-5cbe5c9fbdb0" providerId="ADAL" clId="{A318EBCC-833F-4A09-ACDB-292314FBC924}" dt="2025-04-16T02:24:18.056" v="1447" actId="14100"/>
        <pc:sldMkLst>
          <pc:docMk/>
          <pc:sldMk cId="867877474" sldId="2812"/>
        </pc:sldMkLst>
      </pc:sldChg>
      <pc:sldChg chg="add del">
        <pc:chgData name="Anton, Chris" userId="57020f1a-4fb0-436a-929c-5cbe5c9fbdb0" providerId="ADAL" clId="{A318EBCC-833F-4A09-ACDB-292314FBC924}" dt="2025-04-16T02:24:55.283" v="1448" actId="47"/>
        <pc:sldMkLst>
          <pc:docMk/>
          <pc:sldMk cId="3395677414" sldId="2813"/>
        </pc:sldMkLst>
      </pc:sldChg>
      <pc:sldChg chg="addSp delSp modSp add mod">
        <pc:chgData name="Anton, Chris" userId="57020f1a-4fb0-436a-929c-5cbe5c9fbdb0" providerId="ADAL" clId="{A318EBCC-833F-4A09-ACDB-292314FBC924}" dt="2025-04-16T02:30:56.393" v="1674" actId="1076"/>
        <pc:sldMkLst>
          <pc:docMk/>
          <pc:sldMk cId="450380319" sldId="2815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53849927" sldId="2816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516767816" sldId="2817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4089975781" sldId="2818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10719100" sldId="2819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965892532" sldId="2820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325709565" sldId="2821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744449217" sldId="2822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67190548" sldId="2823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71412118" sldId="2824"/>
        </pc:sldMkLst>
      </pc:sldChg>
      <pc:sldChg chg="addSp delSp modSp add mod">
        <pc:chgData name="Anton, Chris" userId="57020f1a-4fb0-436a-929c-5cbe5c9fbdb0" providerId="ADAL" clId="{A318EBCC-833F-4A09-ACDB-292314FBC924}" dt="2025-04-16T02:37:44.535" v="1762"/>
        <pc:sldMkLst>
          <pc:docMk/>
          <pc:sldMk cId="3755360149" sldId="2825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608583197" sldId="2826"/>
        </pc:sldMkLst>
      </pc:sldChg>
      <pc:sldChg chg="addSp delSp modSp del mod">
        <pc:chgData name="Anton, Chris" userId="57020f1a-4fb0-436a-929c-5cbe5c9fbdb0" providerId="ADAL" clId="{A318EBCC-833F-4A09-ACDB-292314FBC924}" dt="2025-04-16T00:38:44.727" v="43" actId="47"/>
        <pc:sldMkLst>
          <pc:docMk/>
          <pc:sldMk cId="857572721" sldId="530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0721484" sldId="530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00123099" sldId="530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9661281" sldId="530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56383881" sldId="530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07252512" sldId="530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077471937" sldId="530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46419534" sldId="530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54945280" sldId="531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100559555" sldId="531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66342405" sldId="531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90025410" sldId="531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9367230" sldId="531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8620196" sldId="531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52448261" sldId="531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87508618" sldId="532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8777037" sldId="532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630724644" sldId="532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00300367" sldId="532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5178001" sldId="532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9875954" sldId="532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38312016" sldId="532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60640064" sldId="532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7499370" sldId="532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154320" sldId="532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08328573" sldId="533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0597505" sldId="533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63263927" sldId="533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352258517" sldId="533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864510564" sldId="533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623244423" sldId="533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91927187" sldId="533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70212735" sldId="533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25883005" sldId="533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08650231" sldId="534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760997343" sldId="534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138412926" sldId="534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30247650" sldId="534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1986511" sldId="534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4812981" sldId="534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3791462" sldId="534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298498752" sldId="534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65679293" sldId="534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76578221" sldId="534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7665587" sldId="535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87617" sldId="535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80380214" sldId="535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828649312" sldId="535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46158245" sldId="535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28769850" sldId="535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65786128" sldId="535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9950647" sldId="535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62804972" sldId="536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92017190" sldId="536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41605863" sldId="536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84855963" sldId="536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60866894" sldId="536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10194366" sldId="536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56668063" sldId="536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75900591" sldId="536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990001532" sldId="537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526869626" sldId="537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25492043" sldId="537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24251560" sldId="537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43907171" sldId="5374"/>
        </pc:sldMkLst>
      </pc:sldChg>
      <pc:sldChg chg="modSp mod">
        <pc:chgData name="Anton, Chris" userId="57020f1a-4fb0-436a-929c-5cbe5c9fbdb0" providerId="ADAL" clId="{A318EBCC-833F-4A09-ACDB-292314FBC924}" dt="2025-04-16T00:33:37.419" v="33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A318EBCC-833F-4A09-ACDB-292314FBC924}" dt="2025-04-16T00:33:22.752" v="32" actId="20577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A318EBCC-833F-4A09-ACDB-292314FBC924}" dt="2025-04-16T00:33:37.419" v="33" actId="20577"/>
          <ac:spMkLst>
            <pc:docMk/>
            <pc:sldMk cId="2862962193" sldId="2147469124"/>
            <ac:spMk id="3" creationId="{213669A7-3E38-3B62-4B14-244108D2C191}"/>
          </ac:spMkLst>
        </pc:spChg>
      </pc:sldChg>
      <pc:sldChg chg="modSp add mod">
        <pc:chgData name="Anton, Chris" userId="57020f1a-4fb0-436a-929c-5cbe5c9fbdb0" providerId="ADAL" clId="{A318EBCC-833F-4A09-ACDB-292314FBC924}" dt="2025-04-16T00:40:45.329" v="78" actId="1036"/>
        <pc:sldMkLst>
          <pc:docMk/>
          <pc:sldMk cId="2677863225" sldId="214746912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96164829" sldId="2147469125"/>
        </pc:sldMkLst>
      </pc:sldChg>
      <pc:sldChg chg="add">
        <pc:chgData name="Anton, Chris" userId="57020f1a-4fb0-436a-929c-5cbe5c9fbdb0" providerId="ADAL" clId="{A318EBCC-833F-4A09-ACDB-292314FBC924}" dt="2025-04-16T00:53:27.555" v="677"/>
        <pc:sldMkLst>
          <pc:docMk/>
          <pc:sldMk cId="2426162672" sldId="2147469126"/>
        </pc:sldMkLst>
      </pc:sldChg>
      <pc:sldChg chg="addSp delSp modSp add mod">
        <pc:chgData name="Anton, Chris" userId="57020f1a-4fb0-436a-929c-5cbe5c9fbdb0" providerId="ADAL" clId="{A318EBCC-833F-4A09-ACDB-292314FBC924}" dt="2025-04-16T01:44:40.523" v="1007" actId="20577"/>
        <pc:sldMkLst>
          <pc:docMk/>
          <pc:sldMk cId="2231918658" sldId="2147469127"/>
        </pc:sldMkLst>
      </pc:sldChg>
      <pc:sldChg chg="addSp delSp modSp add mod">
        <pc:chgData name="Anton, Chris" userId="57020f1a-4fb0-436a-929c-5cbe5c9fbdb0" providerId="ADAL" clId="{A318EBCC-833F-4A09-ACDB-292314FBC924}" dt="2025-04-16T01:50:36.639" v="1031" actId="14100"/>
        <pc:sldMkLst>
          <pc:docMk/>
          <pc:sldMk cId="3923474845" sldId="2147469128"/>
        </pc:sldMkLst>
      </pc:sldChg>
      <pc:sldChg chg="addSp delSp modSp add mod">
        <pc:chgData name="Anton, Chris" userId="57020f1a-4fb0-436a-929c-5cbe5c9fbdb0" providerId="ADAL" clId="{A318EBCC-833F-4A09-ACDB-292314FBC924}" dt="2025-04-16T02:04:45.319" v="1229" actId="1076"/>
        <pc:sldMkLst>
          <pc:docMk/>
          <pc:sldMk cId="737926514" sldId="2147469129"/>
        </pc:sldMkLst>
      </pc:sldChg>
      <pc:sldChg chg="add del">
        <pc:chgData name="Anton, Chris" userId="57020f1a-4fb0-436a-929c-5cbe5c9fbdb0" providerId="ADAL" clId="{A318EBCC-833F-4A09-ACDB-292314FBC924}" dt="2025-04-16T01:58:14.863" v="1070" actId="47"/>
        <pc:sldMkLst>
          <pc:docMk/>
          <pc:sldMk cId="2978532648" sldId="2147469129"/>
        </pc:sldMkLst>
      </pc:sldChg>
      <pc:sldChg chg="addSp delSp modSp add mod">
        <pc:chgData name="Anton, Chris" userId="57020f1a-4fb0-436a-929c-5cbe5c9fbdb0" providerId="ADAL" clId="{A318EBCC-833F-4A09-ACDB-292314FBC924}" dt="2025-04-16T02:58:34.746" v="2199" actId="20577"/>
        <pc:sldMkLst>
          <pc:docMk/>
          <pc:sldMk cId="437310753" sldId="2147469130"/>
        </pc:sldMkLst>
      </pc:sldChg>
      <pc:sldChg chg="addSp delSp modSp add mod">
        <pc:chgData name="Anton, Chris" userId="57020f1a-4fb0-436a-929c-5cbe5c9fbdb0" providerId="ADAL" clId="{A318EBCC-833F-4A09-ACDB-292314FBC924}" dt="2025-04-16T02:49:01.425" v="2073" actId="20577"/>
        <pc:sldMkLst>
          <pc:docMk/>
          <pc:sldMk cId="3435423382" sldId="2147469131"/>
        </pc:sldMkLst>
      </pc:sldChg>
      <pc:sldChg chg="addSp delSp modSp add mod">
        <pc:chgData name="Anton, Chris" userId="57020f1a-4fb0-436a-929c-5cbe5c9fbdb0" providerId="ADAL" clId="{A318EBCC-833F-4A09-ACDB-292314FBC924}" dt="2025-04-16T03:00:42.734" v="2200" actId="14100"/>
        <pc:sldMkLst>
          <pc:docMk/>
          <pc:sldMk cId="2778270643" sldId="2147469132"/>
        </pc:sldMkLst>
      </pc:sldChg>
      <pc:sldChg chg="addSp delSp modSp add mod">
        <pc:chgData name="Anton, Chris" userId="57020f1a-4fb0-436a-929c-5cbe5c9fbdb0" providerId="ADAL" clId="{A318EBCC-833F-4A09-ACDB-292314FBC924}" dt="2025-04-16T03:09:13.877" v="2520" actId="1076"/>
        <pc:sldMkLst>
          <pc:docMk/>
          <pc:sldMk cId="355323965" sldId="2147469133"/>
        </pc:sldMkLst>
      </pc:sldChg>
      <pc:sldChg chg="addSp delSp modSp add mod">
        <pc:chgData name="Anton, Chris" userId="57020f1a-4fb0-436a-929c-5cbe5c9fbdb0" providerId="ADAL" clId="{A318EBCC-833F-4A09-ACDB-292314FBC924}" dt="2025-04-16T03:19:44.210" v="2683"/>
        <pc:sldMkLst>
          <pc:docMk/>
          <pc:sldMk cId="2086250751" sldId="2147469134"/>
        </pc:sldMkLst>
      </pc:sldChg>
      <pc:sldChg chg="addSp delSp modSp add mod">
        <pc:chgData name="Anton, Chris" userId="57020f1a-4fb0-436a-929c-5cbe5c9fbdb0" providerId="ADAL" clId="{A318EBCC-833F-4A09-ACDB-292314FBC924}" dt="2025-04-16T03:25:42.810" v="3039" actId="20577"/>
        <pc:sldMkLst>
          <pc:docMk/>
          <pc:sldMk cId="2660462386" sldId="2147469135"/>
        </pc:sldMkLst>
      </pc:sldChg>
      <pc:sldChg chg="addSp delSp modSp add mod">
        <pc:chgData name="Anton, Chris" userId="57020f1a-4fb0-436a-929c-5cbe5c9fbdb0" providerId="ADAL" clId="{A318EBCC-833F-4A09-ACDB-292314FBC924}" dt="2025-04-16T03:25:37.462" v="3029" actId="20577"/>
        <pc:sldMkLst>
          <pc:docMk/>
          <pc:sldMk cId="3083252052" sldId="2147469136"/>
        </pc:sldMkLst>
      </pc:sldChg>
      <pc:sldChg chg="addSp delSp modSp add mod">
        <pc:chgData name="Anton, Chris" userId="57020f1a-4fb0-436a-929c-5cbe5c9fbdb0" providerId="ADAL" clId="{A318EBCC-833F-4A09-ACDB-292314FBC924}" dt="2025-04-16T03:29:28.321" v="3185" actId="1076"/>
        <pc:sldMkLst>
          <pc:docMk/>
          <pc:sldMk cId="2853830664" sldId="2147469137"/>
        </pc:sldMkLst>
      </pc:sldChg>
      <pc:sldChg chg="add">
        <pc:chgData name="Anton, Chris" userId="57020f1a-4fb0-436a-929c-5cbe5c9fbdb0" providerId="ADAL" clId="{A318EBCC-833F-4A09-ACDB-292314FBC924}" dt="2025-04-16T03:33:12.534" v="3186"/>
        <pc:sldMkLst>
          <pc:docMk/>
          <pc:sldMk cId="584360484" sldId="2147469138"/>
        </pc:sldMkLst>
      </pc:sldChg>
      <pc:sldMasterChg chg="delSldLayout">
        <pc:chgData name="Anton, Chris" userId="57020f1a-4fb0-436a-929c-5cbe5c9fbdb0" providerId="ADAL" clId="{A318EBCC-833F-4A09-ACDB-292314FBC924}" dt="2025-04-16T02:35:23.496" v="1675" actId="47"/>
        <pc:sldMasterMkLst>
          <pc:docMk/>
          <pc:sldMasterMk cId="2196214776" sldId="2147483791"/>
        </pc:sldMasterMkLst>
        <pc:sldLayoutChg chg="del">
          <pc:chgData name="Anton, Chris" userId="57020f1a-4fb0-436a-929c-5cbe5c9fbdb0" providerId="ADAL" clId="{A318EBCC-833F-4A09-ACDB-292314FBC924}" dt="2025-04-16T02:35:23.496" v="1675" actId="47"/>
          <pc:sldLayoutMkLst>
            <pc:docMk/>
            <pc:sldMasterMk cId="2196214776" sldId="2147483791"/>
            <pc:sldLayoutMk cId="2870922634" sldId="2147483944"/>
          </pc:sldLayoutMkLst>
        </pc:sldLayoutChg>
      </pc:sldMasterChg>
    </pc:docChg>
  </pc:docChgLst>
  <pc:docChgLst>
    <pc:chgData name="Anton, Chris" userId="57020f1a-4fb0-436a-929c-5cbe5c9fbdb0" providerId="ADAL" clId="{CAAB02A4-AD61-4EE5-8994-102061F00DA5}"/>
    <pc:docChg chg="undo custSel addSld delSld modSld">
      <pc:chgData name="Anton, Chris" userId="57020f1a-4fb0-436a-929c-5cbe5c9fbdb0" providerId="ADAL" clId="{CAAB02A4-AD61-4EE5-8994-102061F00DA5}" dt="2025-04-19T21:48:01.266" v="2436" actId="1076"/>
      <pc:docMkLst>
        <pc:docMk/>
      </pc:docMkLst>
      <pc:sldChg chg="addSp modSp add mod">
        <pc:chgData name="Anton, Chris" userId="57020f1a-4fb0-436a-929c-5cbe5c9fbdb0" providerId="ADAL" clId="{CAAB02A4-AD61-4EE5-8994-102061F00DA5}" dt="2025-04-19T20:42:07.275" v="2126"/>
        <pc:sldMkLst>
          <pc:docMk/>
          <pc:sldMk cId="1488872428" sldId="287"/>
        </pc:sldMkLst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3" creationId="{19020D32-6976-CD61-E664-A31C3991D50A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5" creationId="{79608126-2059-AAB2-7378-B110A23689CF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7" creationId="{64BA5976-432E-C5FD-6997-863DB72A3E72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8" creationId="{E21B812E-0BD9-48D2-705F-3238E6A90611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0" creationId="{12C2F72C-CB5F-6EAE-C750-2D6C63DBCE0F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3" creationId="{BC2D1107-7E5F-387F-04BC-10830BFB79B6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5" creationId="{1CEFA7BD-871D-D6D7-FA50-F0843FCF3B06}"/>
          </ac:spMkLst>
        </pc:spChg>
        <pc:spChg chg="add mod">
          <ac:chgData name="Anton, Chris" userId="57020f1a-4fb0-436a-929c-5cbe5c9fbdb0" providerId="ADAL" clId="{CAAB02A4-AD61-4EE5-8994-102061F00DA5}" dt="2025-04-19T20:41:20.411" v="2125" actId="20577"/>
          <ac:spMkLst>
            <pc:docMk/>
            <pc:sldMk cId="1488872428" sldId="287"/>
            <ac:spMk id="16" creationId="{5080A61B-CFFB-1A65-D17D-5B480CEE7EBA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8" creationId="{A4D55920-8496-7FD5-9872-A1C69B776BEC}"/>
          </ac:spMkLst>
        </pc:spChg>
        <pc:spChg chg="add mod">
          <ac:chgData name="Anton, Chris" userId="57020f1a-4fb0-436a-929c-5cbe5c9fbdb0" providerId="ADAL" clId="{CAAB02A4-AD61-4EE5-8994-102061F00DA5}" dt="2025-04-19T20:42:07.275" v="2126"/>
          <ac:spMkLst>
            <pc:docMk/>
            <pc:sldMk cId="1488872428" sldId="287"/>
            <ac:spMk id="20" creationId="{46ED8AA0-5DCA-2D96-C9E9-6299D5A601C4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28" creationId="{53509E28-E9D3-91BF-AEC2-6E5A95C94730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37" creationId="{5EF4BAC2-185D-9E1C-07FE-804442F56ED2}"/>
          </ac:spMkLst>
        </pc:spChg>
        <pc:cxnChg chg="add mod">
          <ac:chgData name="Anton, Chris" userId="57020f1a-4fb0-436a-929c-5cbe5c9fbdb0" providerId="ADAL" clId="{CAAB02A4-AD61-4EE5-8994-102061F00DA5}" dt="2025-04-19T20:42:07.275" v="2126"/>
          <ac:cxnSpMkLst>
            <pc:docMk/>
            <pc:sldMk cId="1488872428" sldId="287"/>
            <ac:cxnSpMk id="19" creationId="{AD39FC29-233C-8EBC-0C92-70DE670684A3}"/>
          </ac:cxnSpMkLst>
        </pc:cxnChg>
      </pc:sldChg>
      <pc:sldChg chg="addSp delSp modSp mod">
        <pc:chgData name="Anton, Chris" userId="57020f1a-4fb0-436a-929c-5cbe5c9fbdb0" providerId="ADAL" clId="{CAAB02A4-AD61-4EE5-8994-102061F00DA5}" dt="2025-04-19T01:48:19.003" v="190" actId="1076"/>
        <pc:sldMkLst>
          <pc:docMk/>
          <pc:sldMk cId="1422678617" sldId="2787"/>
        </pc:sldMkLst>
        <pc:spChg chg="mod">
          <ac:chgData name="Anton, Chris" userId="57020f1a-4fb0-436a-929c-5cbe5c9fbdb0" providerId="ADAL" clId="{CAAB02A4-AD61-4EE5-8994-102061F00DA5}" dt="2025-04-19T01:45:21.731" v="126" actId="20577"/>
          <ac:spMkLst>
            <pc:docMk/>
            <pc:sldMk cId="1422678617" sldId="2787"/>
            <ac:spMk id="2" creationId="{EC425C9B-697A-4B4D-9D8C-5BB483D5405E}"/>
          </ac:spMkLst>
        </pc:spChg>
        <pc:spChg chg="add mod">
          <ac:chgData name="Anton, Chris" userId="57020f1a-4fb0-436a-929c-5cbe5c9fbdb0" providerId="ADAL" clId="{CAAB02A4-AD61-4EE5-8994-102061F00DA5}" dt="2025-04-19T01:48:19.003" v="190" actId="1076"/>
          <ac:spMkLst>
            <pc:docMk/>
            <pc:sldMk cId="1422678617" sldId="2787"/>
            <ac:spMk id="6" creationId="{7A4A88F2-297E-13D4-DFEF-B53B5A5F5E31}"/>
          </ac:spMkLst>
        </pc:spChg>
        <pc:spChg chg="add mod">
          <ac:chgData name="Anton, Chris" userId="57020f1a-4fb0-436a-929c-5cbe5c9fbdb0" providerId="ADAL" clId="{CAAB02A4-AD61-4EE5-8994-102061F00DA5}" dt="2025-04-19T01:46:54.791" v="188" actId="1076"/>
          <ac:spMkLst>
            <pc:docMk/>
            <pc:sldMk cId="1422678617" sldId="2787"/>
            <ac:spMk id="7" creationId="{0230DCBF-3B3E-FC50-E15D-D5D07EA10AAD}"/>
          </ac:spMkLst>
        </pc:spChg>
        <pc:spChg chg="del">
          <ac:chgData name="Anton, Chris" userId="57020f1a-4fb0-436a-929c-5cbe5c9fbdb0" providerId="ADAL" clId="{CAAB02A4-AD61-4EE5-8994-102061F00DA5}" dt="2025-04-19T01:45:25.701" v="127" actId="478"/>
          <ac:spMkLst>
            <pc:docMk/>
            <pc:sldMk cId="1422678617" sldId="2787"/>
            <ac:spMk id="25" creationId="{88F250D1-A15B-4B54-999E-FA0C6A2DCCD4}"/>
          </ac:spMkLst>
        </pc:spChg>
        <pc:picChg chg="add mod">
          <ac:chgData name="Anton, Chris" userId="57020f1a-4fb0-436a-929c-5cbe5c9fbdb0" providerId="ADAL" clId="{CAAB02A4-AD61-4EE5-8994-102061F00DA5}" dt="2025-04-19T01:46:16.511" v="139" actId="14100"/>
          <ac:picMkLst>
            <pc:docMk/>
            <pc:sldMk cId="1422678617" sldId="2787"/>
            <ac:picMk id="3" creationId="{6C41D1EF-1BA2-CCDD-3449-914F2503D8DF}"/>
          </ac:picMkLst>
        </pc:picChg>
        <pc:picChg chg="del">
          <ac:chgData name="Anton, Chris" userId="57020f1a-4fb0-436a-929c-5cbe5c9fbdb0" providerId="ADAL" clId="{CAAB02A4-AD61-4EE5-8994-102061F00DA5}" dt="2025-04-19T01:33:45.356" v="59" actId="478"/>
          <ac:picMkLst>
            <pc:docMk/>
            <pc:sldMk cId="1422678617" sldId="2787"/>
            <ac:picMk id="4" creationId="{0F729F06-3EF0-32DB-983B-F21953AA0DAE}"/>
          </ac:picMkLst>
        </pc:picChg>
        <pc:picChg chg="add mod">
          <ac:chgData name="Anton, Chris" userId="57020f1a-4fb0-436a-929c-5cbe5c9fbdb0" providerId="ADAL" clId="{CAAB02A4-AD61-4EE5-8994-102061F00DA5}" dt="2025-04-19T01:46:21.455" v="140" actId="1076"/>
          <ac:picMkLst>
            <pc:docMk/>
            <pc:sldMk cId="1422678617" sldId="2787"/>
            <ac:picMk id="5" creationId="{4274883C-24C2-C145-B9EC-CB4ABFC54DAF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959383641" sldId="278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896801660" sldId="2790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559636320" sldId="279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073646073" sldId="279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52764547" sldId="2793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56354675" sldId="2794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228352877" sldId="279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575506018" sldId="279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799422376" sldId="280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120193946" sldId="280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213340864" sldId="2803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147446576" sldId="2804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293827715" sldId="2805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597177627" sldId="2806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951880159" sldId="2807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213843079" sldId="280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07041626" sldId="280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183428683" sldId="2810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867877474" sldId="281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50380319" sldId="2815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755360149" sldId="2825"/>
        </pc:sldMkLst>
      </pc:sldChg>
      <pc:sldChg chg="modSp mod">
        <pc:chgData name="Anton, Chris" userId="57020f1a-4fb0-436a-929c-5cbe5c9fbdb0" providerId="ADAL" clId="{CAAB02A4-AD61-4EE5-8994-102061F00DA5}" dt="2025-04-18T21:46:39.387" v="58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CAAB02A4-AD61-4EE5-8994-102061F00DA5}" dt="2025-04-18T21:46:12.144" v="16" actId="20577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CAAB02A4-AD61-4EE5-8994-102061F00DA5}" dt="2025-04-18T21:46:39.387" v="58" actId="20577"/>
          <ac:spMkLst>
            <pc:docMk/>
            <pc:sldMk cId="2862962193" sldId="2147469124"/>
            <ac:spMk id="3" creationId="{213669A7-3E38-3B62-4B14-244108D2C191}"/>
          </ac:spMkLst>
        </pc:sp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677863225" sldId="2147469125"/>
        </pc:sldMkLst>
      </pc:sldChg>
      <pc:sldChg chg="addSp delSp modSp add mod">
        <pc:chgData name="Anton, Chris" userId="57020f1a-4fb0-436a-929c-5cbe5c9fbdb0" providerId="ADAL" clId="{CAAB02A4-AD61-4EE5-8994-102061F00DA5}" dt="2025-04-19T01:52:54.013" v="219" actId="1076"/>
        <pc:sldMkLst>
          <pc:docMk/>
          <pc:sldMk cId="2829573959" sldId="2147469125"/>
        </pc:sldMkLst>
        <pc:spChg chg="mod">
          <ac:chgData name="Anton, Chris" userId="57020f1a-4fb0-436a-929c-5cbe5c9fbdb0" providerId="ADAL" clId="{CAAB02A4-AD61-4EE5-8994-102061F00DA5}" dt="2025-04-19T01:50:43.590" v="212" actId="122"/>
          <ac:spMkLst>
            <pc:docMk/>
            <pc:sldMk cId="2829573959" sldId="2147469125"/>
            <ac:spMk id="2" creationId="{80DE70B1-4BEF-CA29-F63E-095687B8C31C}"/>
          </ac:spMkLst>
        </pc:spChg>
        <pc:spChg chg="del">
          <ac:chgData name="Anton, Chris" userId="57020f1a-4fb0-436a-929c-5cbe5c9fbdb0" providerId="ADAL" clId="{CAAB02A4-AD61-4EE5-8994-102061F00DA5}" dt="2025-04-19T01:52:41.986" v="216" actId="478"/>
          <ac:spMkLst>
            <pc:docMk/>
            <pc:sldMk cId="2829573959" sldId="2147469125"/>
            <ac:spMk id="6" creationId="{AA9B5F73-31B6-DC79-B3A8-787D4B24F2CD}"/>
          </ac:spMkLst>
        </pc:spChg>
        <pc:spChg chg="del">
          <ac:chgData name="Anton, Chris" userId="57020f1a-4fb0-436a-929c-5cbe5c9fbdb0" providerId="ADAL" clId="{CAAB02A4-AD61-4EE5-8994-102061F00DA5}" dt="2025-04-19T01:52:09.915" v="214" actId="478"/>
          <ac:spMkLst>
            <pc:docMk/>
            <pc:sldMk cId="2829573959" sldId="2147469125"/>
            <ac:spMk id="7" creationId="{5F7862C9-B727-E57D-5AFA-965BB17A404E}"/>
          </ac:spMkLst>
        </pc:spChg>
        <pc:picChg chg="del">
          <ac:chgData name="Anton, Chris" userId="57020f1a-4fb0-436a-929c-5cbe5c9fbdb0" providerId="ADAL" clId="{CAAB02A4-AD61-4EE5-8994-102061F00DA5}" dt="2025-04-19T01:52:40.320" v="215" actId="478"/>
          <ac:picMkLst>
            <pc:docMk/>
            <pc:sldMk cId="2829573959" sldId="2147469125"/>
            <ac:picMk id="3" creationId="{5844D33E-15FA-801A-D3A0-A1D6213EBAEC}"/>
          </ac:picMkLst>
        </pc:picChg>
        <pc:picChg chg="del">
          <ac:chgData name="Anton, Chris" userId="57020f1a-4fb0-436a-929c-5cbe5c9fbdb0" providerId="ADAL" clId="{CAAB02A4-AD61-4EE5-8994-102061F00DA5}" dt="2025-04-19T01:52:06.981" v="213" actId="478"/>
          <ac:picMkLst>
            <pc:docMk/>
            <pc:sldMk cId="2829573959" sldId="2147469125"/>
            <ac:picMk id="5" creationId="{19ADBD64-A3E0-BCBB-767C-CF6B1DA4ACCA}"/>
          </ac:picMkLst>
        </pc:picChg>
        <pc:picChg chg="add mod">
          <ac:chgData name="Anton, Chris" userId="57020f1a-4fb0-436a-929c-5cbe5c9fbdb0" providerId="ADAL" clId="{CAAB02A4-AD61-4EE5-8994-102061F00DA5}" dt="2025-04-19T01:52:54.013" v="219" actId="1076"/>
          <ac:picMkLst>
            <pc:docMk/>
            <pc:sldMk cId="2829573959" sldId="2147469125"/>
            <ac:picMk id="8" creationId="{EF16C9FC-CC14-E9D7-C4DF-6B3CEE8E5689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426162672" sldId="2147469126"/>
        </pc:sldMkLst>
      </pc:sldChg>
      <pc:sldChg chg="addSp delSp modSp add mod">
        <pc:chgData name="Anton, Chris" userId="57020f1a-4fb0-436a-929c-5cbe5c9fbdb0" providerId="ADAL" clId="{CAAB02A4-AD61-4EE5-8994-102061F00DA5}" dt="2025-04-19T01:58:05.158" v="244" actId="1076"/>
        <pc:sldMkLst>
          <pc:docMk/>
          <pc:sldMk cId="4037698768" sldId="2147469126"/>
        </pc:sldMkLst>
        <pc:spChg chg="mod">
          <ac:chgData name="Anton, Chris" userId="57020f1a-4fb0-436a-929c-5cbe5c9fbdb0" providerId="ADAL" clId="{CAAB02A4-AD61-4EE5-8994-102061F00DA5}" dt="2025-04-19T01:53:57.089" v="240" actId="20577"/>
          <ac:spMkLst>
            <pc:docMk/>
            <pc:sldMk cId="4037698768" sldId="2147469126"/>
            <ac:spMk id="2" creationId="{EAE3BE22-3E91-43F4-FCF4-480FA3E2C830}"/>
          </ac:spMkLst>
        </pc:spChg>
        <pc:picChg chg="add mod">
          <ac:chgData name="Anton, Chris" userId="57020f1a-4fb0-436a-929c-5cbe5c9fbdb0" providerId="ADAL" clId="{CAAB02A4-AD61-4EE5-8994-102061F00DA5}" dt="2025-04-19T01:58:05.158" v="244" actId="1076"/>
          <ac:picMkLst>
            <pc:docMk/>
            <pc:sldMk cId="4037698768" sldId="2147469126"/>
            <ac:picMk id="4" creationId="{59588BF8-B454-6AA4-0D1B-36C35CF13EDA}"/>
          </ac:picMkLst>
        </pc:picChg>
        <pc:picChg chg="del">
          <ac:chgData name="Anton, Chris" userId="57020f1a-4fb0-436a-929c-5cbe5c9fbdb0" providerId="ADAL" clId="{CAAB02A4-AD61-4EE5-8994-102061F00DA5}" dt="2025-04-19T01:54:02.017" v="241" actId="478"/>
          <ac:picMkLst>
            <pc:docMk/>
            <pc:sldMk cId="4037698768" sldId="2147469126"/>
            <ac:picMk id="8" creationId="{83BC615F-7CE4-2E38-BF26-6837E503D4CD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231918658" sldId="2147469127"/>
        </pc:sldMkLst>
      </pc:sldChg>
      <pc:sldChg chg="addSp delSp modSp add mod">
        <pc:chgData name="Anton, Chris" userId="57020f1a-4fb0-436a-929c-5cbe5c9fbdb0" providerId="ADAL" clId="{CAAB02A4-AD61-4EE5-8994-102061F00DA5}" dt="2025-04-19T02:18:18.277" v="388"/>
        <pc:sldMkLst>
          <pc:docMk/>
          <pc:sldMk cId="3659391961" sldId="2147469127"/>
        </pc:sldMkLst>
        <pc:spChg chg="del mod">
          <ac:chgData name="Anton, Chris" userId="57020f1a-4fb0-436a-929c-5cbe5c9fbdb0" providerId="ADAL" clId="{CAAB02A4-AD61-4EE5-8994-102061F00DA5}" dt="2025-04-19T02:00:45.907" v="260" actId="478"/>
          <ac:spMkLst>
            <pc:docMk/>
            <pc:sldMk cId="3659391961" sldId="2147469127"/>
            <ac:spMk id="2" creationId="{39CDDA53-5B2D-F574-861E-957A5F13B6BC}"/>
          </ac:spMkLst>
        </pc:spChg>
        <pc:spChg chg="add mod">
          <ac:chgData name="Anton, Chris" userId="57020f1a-4fb0-436a-929c-5cbe5c9fbdb0" providerId="ADAL" clId="{CAAB02A4-AD61-4EE5-8994-102061F00DA5}" dt="2025-04-19T02:17:58.427" v="387" actId="20577"/>
          <ac:spMkLst>
            <pc:docMk/>
            <pc:sldMk cId="3659391961" sldId="2147469127"/>
            <ac:spMk id="5" creationId="{75AA657F-5C2F-701C-A909-659AB586E244}"/>
          </ac:spMkLst>
        </pc:spChg>
        <pc:spChg chg="add mod">
          <ac:chgData name="Anton, Chris" userId="57020f1a-4fb0-436a-929c-5cbe5c9fbdb0" providerId="ADAL" clId="{CAAB02A4-AD61-4EE5-8994-102061F00DA5}" dt="2025-04-19T02:15:12.610" v="302" actId="1076"/>
          <ac:spMkLst>
            <pc:docMk/>
            <pc:sldMk cId="3659391961" sldId="2147469127"/>
            <ac:spMk id="10" creationId="{C03A0BA4-9554-E4B5-0D79-D1E98988E21E}"/>
          </ac:spMkLst>
        </pc:spChg>
        <pc:spChg chg="add mod">
          <ac:chgData name="Anton, Chris" userId="57020f1a-4fb0-436a-929c-5cbe5c9fbdb0" providerId="ADAL" clId="{CAAB02A4-AD61-4EE5-8994-102061F00DA5}" dt="2025-04-19T02:15:35.138" v="306" actId="1076"/>
          <ac:spMkLst>
            <pc:docMk/>
            <pc:sldMk cId="3659391961" sldId="2147469127"/>
            <ac:spMk id="13" creationId="{D6F17AA6-8D53-C0E0-D3BA-01597247F24E}"/>
          </ac:spMkLst>
        </pc:spChg>
        <pc:spChg chg="add mod">
          <ac:chgData name="Anton, Chris" userId="57020f1a-4fb0-436a-929c-5cbe5c9fbdb0" providerId="ADAL" clId="{CAAB02A4-AD61-4EE5-8994-102061F00DA5}" dt="2025-04-19T02:15:40.961" v="307" actId="1076"/>
          <ac:spMkLst>
            <pc:docMk/>
            <pc:sldMk cId="3659391961" sldId="2147469127"/>
            <ac:spMk id="14" creationId="{39F62B12-89F3-2673-9F1E-721FBF190A0D}"/>
          </ac:spMkLst>
        </pc:spChg>
        <pc:spChg chg="add mod">
          <ac:chgData name="Anton, Chris" userId="57020f1a-4fb0-436a-929c-5cbe5c9fbdb0" providerId="ADAL" clId="{CAAB02A4-AD61-4EE5-8994-102061F00DA5}" dt="2025-04-19T02:16:01.876" v="312" actId="1076"/>
          <ac:spMkLst>
            <pc:docMk/>
            <pc:sldMk cId="3659391961" sldId="2147469127"/>
            <ac:spMk id="16" creationId="{F73F4B34-5414-F315-7C7B-81048F53066F}"/>
          </ac:spMkLst>
        </pc:spChg>
        <pc:spChg chg="add mod">
          <ac:chgData name="Anton, Chris" userId="57020f1a-4fb0-436a-929c-5cbe5c9fbdb0" providerId="ADAL" clId="{CAAB02A4-AD61-4EE5-8994-102061F00DA5}" dt="2025-04-19T02:15:26.860" v="305" actId="1076"/>
          <ac:spMkLst>
            <pc:docMk/>
            <pc:sldMk cId="3659391961" sldId="2147469127"/>
            <ac:spMk id="18" creationId="{A514F9E5-BD4F-70C1-10B1-302057D110C4}"/>
          </ac:spMkLst>
        </pc:spChg>
        <pc:spChg chg="add mod">
          <ac:chgData name="Anton, Chris" userId="57020f1a-4fb0-436a-929c-5cbe5c9fbdb0" providerId="ADAL" clId="{CAAB02A4-AD61-4EE5-8994-102061F00DA5}" dt="2025-04-19T02:17:30.835" v="374" actId="1076"/>
          <ac:spMkLst>
            <pc:docMk/>
            <pc:sldMk cId="3659391961" sldId="2147469127"/>
            <ac:spMk id="20" creationId="{236C674A-569E-C890-FF68-BF600D587C56}"/>
          </ac:spMkLst>
        </pc:spChg>
        <pc:spChg chg="add mod">
          <ac:chgData name="Anton, Chris" userId="57020f1a-4fb0-436a-929c-5cbe5c9fbdb0" providerId="ADAL" clId="{CAAB02A4-AD61-4EE5-8994-102061F00DA5}" dt="2025-04-19T02:17:17.200" v="371" actId="1076"/>
          <ac:spMkLst>
            <pc:docMk/>
            <pc:sldMk cId="3659391961" sldId="2147469127"/>
            <ac:spMk id="26" creationId="{FFBB5AD3-8863-A919-D89B-3B8D9491DBFE}"/>
          </ac:spMkLst>
        </pc:spChg>
        <pc:spChg chg="add mod">
          <ac:chgData name="Anton, Chris" userId="57020f1a-4fb0-436a-929c-5cbe5c9fbdb0" providerId="ADAL" clId="{CAAB02A4-AD61-4EE5-8994-102061F00DA5}" dt="2025-04-19T02:17:03.707" v="342" actId="20577"/>
          <ac:spMkLst>
            <pc:docMk/>
            <pc:sldMk cId="3659391961" sldId="2147469127"/>
            <ac:spMk id="28" creationId="{BDCB3D97-D8DD-D867-1EFD-9E6C194DAADB}"/>
          </ac:spMkLst>
        </pc:spChg>
        <pc:spChg chg="add mod">
          <ac:chgData name="Anton, Chris" userId="57020f1a-4fb0-436a-929c-5cbe5c9fbdb0" providerId="ADAL" clId="{CAAB02A4-AD61-4EE5-8994-102061F00DA5}" dt="2025-04-19T02:18:18.277" v="388"/>
          <ac:spMkLst>
            <pc:docMk/>
            <pc:sldMk cId="3659391961" sldId="2147469127"/>
            <ac:spMk id="33" creationId="{E9CB7488-AF27-91DB-DD7D-44B1455F6E52}"/>
          </ac:spMkLst>
        </pc:spChg>
        <pc:picChg chg="del">
          <ac:chgData name="Anton, Chris" userId="57020f1a-4fb0-436a-929c-5cbe5c9fbdb0" providerId="ADAL" clId="{CAAB02A4-AD61-4EE5-8994-102061F00DA5}" dt="2025-04-19T02:00:45.907" v="260" actId="478"/>
          <ac:picMkLst>
            <pc:docMk/>
            <pc:sldMk cId="3659391961" sldId="2147469127"/>
            <ac:picMk id="4" creationId="{CEF42748-42D9-EC11-09F5-CA84C8BADF1D}"/>
          </ac:picMkLst>
        </pc:picChg>
        <pc:picChg chg="add del mod modCrop">
          <ac:chgData name="Anton, Chris" userId="57020f1a-4fb0-436a-929c-5cbe5c9fbdb0" providerId="ADAL" clId="{CAAB02A4-AD61-4EE5-8994-102061F00DA5}" dt="2025-04-19T02:13:38.662" v="293" actId="478"/>
          <ac:picMkLst>
            <pc:docMk/>
            <pc:sldMk cId="3659391961" sldId="2147469127"/>
            <ac:picMk id="7" creationId="{B45EC4A2-3EBB-D70B-3537-9FA6CC55745F}"/>
          </ac:picMkLst>
        </pc:picChg>
        <pc:picChg chg="add mod modCrop">
          <ac:chgData name="Anton, Chris" userId="57020f1a-4fb0-436a-929c-5cbe5c9fbdb0" providerId="ADAL" clId="{CAAB02A4-AD61-4EE5-8994-102061F00DA5}" dt="2025-04-19T02:14:06.900" v="299" actId="1076"/>
          <ac:picMkLst>
            <pc:docMk/>
            <pc:sldMk cId="3659391961" sldId="2147469127"/>
            <ac:picMk id="9" creationId="{EB0B891A-C003-09B2-9D90-707D21DB82D7}"/>
          </ac:picMkLst>
        </pc:picChg>
        <pc:cxnChg chg="mod">
          <ac:chgData name="Anton, Chris" userId="57020f1a-4fb0-436a-929c-5cbe5c9fbdb0" providerId="ADAL" clId="{CAAB02A4-AD61-4EE5-8994-102061F00DA5}" dt="2025-04-19T02:15:40.961" v="307" actId="1076"/>
          <ac:cxnSpMkLst>
            <pc:docMk/>
            <pc:sldMk cId="3659391961" sldId="2147469127"/>
            <ac:cxnSpMk id="11" creationId="{700AB75E-72F4-F49E-0464-331C7FADE76C}"/>
          </ac:cxnSpMkLst>
        </pc:cxnChg>
        <pc:cxnChg chg="add mod">
          <ac:chgData name="Anton, Chris" userId="57020f1a-4fb0-436a-929c-5cbe5c9fbdb0" providerId="ADAL" clId="{CAAB02A4-AD61-4EE5-8994-102061F00DA5}" dt="2025-04-19T02:15:35.138" v="306" actId="1076"/>
          <ac:cxnSpMkLst>
            <pc:docMk/>
            <pc:sldMk cId="3659391961" sldId="2147469127"/>
            <ac:cxnSpMk id="12" creationId="{7293998F-EE50-3E38-A878-716B67ADBE2C}"/>
          </ac:cxnSpMkLst>
        </pc:cxnChg>
        <pc:cxnChg chg="add mod">
          <ac:chgData name="Anton, Chris" userId="57020f1a-4fb0-436a-929c-5cbe5c9fbdb0" providerId="ADAL" clId="{CAAB02A4-AD61-4EE5-8994-102061F00DA5}" dt="2025-04-19T02:16:01.876" v="312" actId="1076"/>
          <ac:cxnSpMkLst>
            <pc:docMk/>
            <pc:sldMk cId="3659391961" sldId="2147469127"/>
            <ac:cxnSpMk id="15" creationId="{0AC4F292-5FBC-9093-85E1-E4FB6AE85098}"/>
          </ac:cxnSpMkLst>
        </pc:cxnChg>
        <pc:cxnChg chg="add mod">
          <ac:chgData name="Anton, Chris" userId="57020f1a-4fb0-436a-929c-5cbe5c9fbdb0" providerId="ADAL" clId="{CAAB02A4-AD61-4EE5-8994-102061F00DA5}" dt="2025-04-19T02:15:26.860" v="305" actId="1076"/>
          <ac:cxnSpMkLst>
            <pc:docMk/>
            <pc:sldMk cId="3659391961" sldId="2147469127"/>
            <ac:cxnSpMk id="17" creationId="{BAB927C1-A56E-4CAF-07CD-C2F0F2C21606}"/>
          </ac:cxnSpMkLst>
        </pc:cxnChg>
        <pc:cxnChg chg="add mod">
          <ac:chgData name="Anton, Chris" userId="57020f1a-4fb0-436a-929c-5cbe5c9fbdb0" providerId="ADAL" clId="{CAAB02A4-AD61-4EE5-8994-102061F00DA5}" dt="2025-04-19T02:15:20.675" v="304" actId="14100"/>
          <ac:cxnSpMkLst>
            <pc:docMk/>
            <pc:sldMk cId="3659391961" sldId="2147469127"/>
            <ac:cxnSpMk id="19" creationId="{87B02F68-E11B-2619-629A-58E91C11B4CF}"/>
          </ac:cxnSpMkLst>
        </pc:cxnChg>
        <pc:cxnChg chg="add mod">
          <ac:chgData name="Anton, Chris" userId="57020f1a-4fb0-436a-929c-5cbe5c9fbdb0" providerId="ADAL" clId="{CAAB02A4-AD61-4EE5-8994-102061F00DA5}" dt="2025-04-19T02:17:33.429" v="375" actId="14100"/>
          <ac:cxnSpMkLst>
            <pc:docMk/>
            <pc:sldMk cId="3659391961" sldId="2147469127"/>
            <ac:cxnSpMk id="21" creationId="{B8AC1BFE-A8F8-4041-56DC-080BCB1A5930}"/>
          </ac:cxnSpMkLst>
        </pc:cxnChg>
        <pc:cxnChg chg="add mod">
          <ac:chgData name="Anton, Chris" userId="57020f1a-4fb0-436a-929c-5cbe5c9fbdb0" providerId="ADAL" clId="{CAAB02A4-AD61-4EE5-8994-102061F00DA5}" dt="2025-04-19T02:17:19.719" v="372" actId="14100"/>
          <ac:cxnSpMkLst>
            <pc:docMk/>
            <pc:sldMk cId="3659391961" sldId="2147469127"/>
            <ac:cxnSpMk id="27" creationId="{4E823491-DF83-197D-477A-036D57A22005}"/>
          </ac:cxnSpMkLst>
        </pc:cxnChg>
        <pc:cxnChg chg="add mod">
          <ac:chgData name="Anton, Chris" userId="57020f1a-4fb0-436a-929c-5cbe5c9fbdb0" providerId="ADAL" clId="{CAAB02A4-AD61-4EE5-8994-102061F00DA5}" dt="2025-04-19T02:17:21.863" v="373" actId="14100"/>
          <ac:cxnSpMkLst>
            <pc:docMk/>
            <pc:sldMk cId="3659391961" sldId="2147469127"/>
            <ac:cxnSpMk id="29" creationId="{92A4B157-EABD-FC6D-E917-991113E8A166}"/>
          </ac:cxnSpMkLst>
        </pc:cxnChg>
        <pc:cxnChg chg="add mod">
          <ac:chgData name="Anton, Chris" userId="57020f1a-4fb0-436a-929c-5cbe5c9fbdb0" providerId="ADAL" clId="{CAAB02A4-AD61-4EE5-8994-102061F00DA5}" dt="2025-04-19T02:18:18.277" v="388"/>
          <ac:cxnSpMkLst>
            <pc:docMk/>
            <pc:sldMk cId="3659391961" sldId="2147469127"/>
            <ac:cxnSpMk id="34" creationId="{FCA3CD89-3999-B1AA-F434-98F3C78F7205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02:27:20.720" v="633" actId="20577"/>
        <pc:sldMkLst>
          <pc:docMk/>
          <pc:sldMk cId="840822790" sldId="2147469128"/>
        </pc:sldMkLst>
        <pc:spChg chg="mod">
          <ac:chgData name="Anton, Chris" userId="57020f1a-4fb0-436a-929c-5cbe5c9fbdb0" providerId="ADAL" clId="{CAAB02A4-AD61-4EE5-8994-102061F00DA5}" dt="2025-04-19T02:18:30.971" v="399" actId="20577"/>
          <ac:spMkLst>
            <pc:docMk/>
            <pc:sldMk cId="840822790" sldId="2147469128"/>
            <ac:spMk id="5" creationId="{9E82C2D5-83E5-27CB-7DD4-78CD9D3B4B7C}"/>
          </ac:spMkLst>
        </pc:spChg>
        <pc:spChg chg="mod">
          <ac:chgData name="Anton, Chris" userId="57020f1a-4fb0-436a-929c-5cbe5c9fbdb0" providerId="ADAL" clId="{CAAB02A4-AD61-4EE5-8994-102061F00DA5}" dt="2025-04-19T02:22:34.620" v="416" actId="20577"/>
          <ac:spMkLst>
            <pc:docMk/>
            <pc:sldMk cId="840822790" sldId="2147469128"/>
            <ac:spMk id="10" creationId="{04A4B922-0D58-9E10-C7AB-55ECE152D596}"/>
          </ac:spMkLst>
        </pc:spChg>
        <pc:spChg chg="del">
          <ac:chgData name="Anton, Chris" userId="57020f1a-4fb0-436a-929c-5cbe5c9fbdb0" providerId="ADAL" clId="{CAAB02A4-AD61-4EE5-8994-102061F00DA5}" dt="2025-04-19T02:24:35.530" v="515" actId="478"/>
          <ac:spMkLst>
            <pc:docMk/>
            <pc:sldMk cId="840822790" sldId="2147469128"/>
            <ac:spMk id="13" creationId="{0F380877-1346-DC05-48B7-E6CEAE326E9E}"/>
          </ac:spMkLst>
        </pc:spChg>
        <pc:spChg chg="mod">
          <ac:chgData name="Anton, Chris" userId="57020f1a-4fb0-436a-929c-5cbe5c9fbdb0" providerId="ADAL" clId="{CAAB02A4-AD61-4EE5-8994-102061F00DA5}" dt="2025-04-19T02:24:29.723" v="514" actId="20577"/>
          <ac:spMkLst>
            <pc:docMk/>
            <pc:sldMk cId="840822790" sldId="2147469128"/>
            <ac:spMk id="14" creationId="{19647838-51A2-7BB3-D89A-22D7EDE1F0EB}"/>
          </ac:spMkLst>
        </pc:spChg>
        <pc:spChg chg="mod">
          <ac:chgData name="Anton, Chris" userId="57020f1a-4fb0-436a-929c-5cbe5c9fbdb0" providerId="ADAL" clId="{CAAB02A4-AD61-4EE5-8994-102061F00DA5}" dt="2025-04-19T02:23:18.554" v="465" actId="20577"/>
          <ac:spMkLst>
            <pc:docMk/>
            <pc:sldMk cId="840822790" sldId="2147469128"/>
            <ac:spMk id="16" creationId="{E237A32E-50A0-3ACB-B710-733C7C464882}"/>
          </ac:spMkLst>
        </pc:spChg>
        <pc:spChg chg="mod">
          <ac:chgData name="Anton, Chris" userId="57020f1a-4fb0-436a-929c-5cbe5c9fbdb0" providerId="ADAL" clId="{CAAB02A4-AD61-4EE5-8994-102061F00DA5}" dt="2025-04-19T02:25:27.972" v="550" actId="1076"/>
          <ac:spMkLst>
            <pc:docMk/>
            <pc:sldMk cId="840822790" sldId="2147469128"/>
            <ac:spMk id="18" creationId="{C33104A4-F405-A681-9879-C97E4F219DC7}"/>
          </ac:spMkLst>
        </pc:spChg>
        <pc:spChg chg="mod">
          <ac:chgData name="Anton, Chris" userId="57020f1a-4fb0-436a-929c-5cbe5c9fbdb0" providerId="ADAL" clId="{CAAB02A4-AD61-4EE5-8994-102061F00DA5}" dt="2025-04-19T02:23:00.508" v="430" actId="1076"/>
          <ac:spMkLst>
            <pc:docMk/>
            <pc:sldMk cId="840822790" sldId="2147469128"/>
            <ac:spMk id="20" creationId="{21A9EFEB-9FE6-EBD9-9948-90B29C4F7E8E}"/>
          </ac:spMkLst>
        </pc:spChg>
        <pc:spChg chg="mod">
          <ac:chgData name="Anton, Chris" userId="57020f1a-4fb0-436a-929c-5cbe5c9fbdb0" providerId="ADAL" clId="{CAAB02A4-AD61-4EE5-8994-102061F00DA5}" dt="2025-04-19T02:26:13.845" v="578" actId="1076"/>
          <ac:spMkLst>
            <pc:docMk/>
            <pc:sldMk cId="840822790" sldId="2147469128"/>
            <ac:spMk id="26" creationId="{CDCC4B56-F72A-9139-FE50-FABE1D7DCA48}"/>
          </ac:spMkLst>
        </pc:spChg>
        <pc:spChg chg="mod">
          <ac:chgData name="Anton, Chris" userId="57020f1a-4fb0-436a-929c-5cbe5c9fbdb0" providerId="ADAL" clId="{CAAB02A4-AD61-4EE5-8994-102061F00DA5}" dt="2025-04-19T02:26:06.479" v="576" actId="1076"/>
          <ac:spMkLst>
            <pc:docMk/>
            <pc:sldMk cId="840822790" sldId="2147469128"/>
            <ac:spMk id="28" creationId="{DFBB2607-0301-E785-176B-9FE3797B3CF2}"/>
          </ac:spMkLst>
        </pc:spChg>
        <pc:spChg chg="add mod">
          <ac:chgData name="Anton, Chris" userId="57020f1a-4fb0-436a-929c-5cbe5c9fbdb0" providerId="ADAL" clId="{CAAB02A4-AD61-4EE5-8994-102061F00DA5}" dt="2025-04-19T02:27:20.720" v="633" actId="20577"/>
          <ac:spMkLst>
            <pc:docMk/>
            <pc:sldMk cId="840822790" sldId="2147469128"/>
            <ac:spMk id="32" creationId="{B88A06E0-83E1-D695-F8AF-761BD3C463C1}"/>
          </ac:spMkLst>
        </pc:spChg>
        <pc:picChg chg="add mod ord modCrop">
          <ac:chgData name="Anton, Chris" userId="57020f1a-4fb0-436a-929c-5cbe5c9fbdb0" providerId="ADAL" clId="{CAAB02A4-AD61-4EE5-8994-102061F00DA5}" dt="2025-04-19T02:22:23.951" v="406" actId="167"/>
          <ac:picMkLst>
            <pc:docMk/>
            <pc:sldMk cId="840822790" sldId="2147469128"/>
            <ac:picMk id="3" creationId="{088091F7-C760-9D93-FC25-024AA154CC58}"/>
          </ac:picMkLst>
        </pc:picChg>
        <pc:picChg chg="del">
          <ac:chgData name="Anton, Chris" userId="57020f1a-4fb0-436a-929c-5cbe5c9fbdb0" providerId="ADAL" clId="{CAAB02A4-AD61-4EE5-8994-102061F00DA5}" dt="2025-04-19T02:20:04.859" v="400" actId="478"/>
          <ac:picMkLst>
            <pc:docMk/>
            <pc:sldMk cId="840822790" sldId="2147469128"/>
            <ac:picMk id="9" creationId="{C192B197-78BD-4E32-6C76-9E4A7AB87AC5}"/>
          </ac:picMkLst>
        </pc:picChg>
        <pc:cxnChg chg="mod">
          <ac:chgData name="Anton, Chris" userId="57020f1a-4fb0-436a-929c-5cbe5c9fbdb0" providerId="ADAL" clId="{CAAB02A4-AD61-4EE5-8994-102061F00DA5}" dt="2025-04-19T02:24:24.886" v="502" actId="20577"/>
          <ac:cxnSpMkLst>
            <pc:docMk/>
            <pc:sldMk cId="840822790" sldId="2147469128"/>
            <ac:cxnSpMk id="11" creationId="{7689731F-AF26-8D50-24E7-9474DED6BA87}"/>
          </ac:cxnSpMkLst>
        </pc:cxnChg>
        <pc:cxnChg chg="del mod">
          <ac:chgData name="Anton, Chris" userId="57020f1a-4fb0-436a-929c-5cbe5c9fbdb0" providerId="ADAL" clId="{CAAB02A4-AD61-4EE5-8994-102061F00DA5}" dt="2025-04-19T02:24:36.425" v="516" actId="478"/>
          <ac:cxnSpMkLst>
            <pc:docMk/>
            <pc:sldMk cId="840822790" sldId="2147469128"/>
            <ac:cxnSpMk id="12" creationId="{0E04B925-F837-6C00-C913-01D9DC8CF8C9}"/>
          </ac:cxnSpMkLst>
        </pc:cxnChg>
        <pc:cxnChg chg="mod">
          <ac:chgData name="Anton, Chris" userId="57020f1a-4fb0-436a-929c-5cbe5c9fbdb0" providerId="ADAL" clId="{CAAB02A4-AD61-4EE5-8994-102061F00DA5}" dt="2025-04-19T02:24:10.215" v="484" actId="14100"/>
          <ac:cxnSpMkLst>
            <pc:docMk/>
            <pc:sldMk cId="840822790" sldId="2147469128"/>
            <ac:cxnSpMk id="15" creationId="{3D5D1C9F-4712-E8DC-0BBE-6A5C84F0793C}"/>
          </ac:cxnSpMkLst>
        </pc:cxnChg>
        <pc:cxnChg chg="mod">
          <ac:chgData name="Anton, Chris" userId="57020f1a-4fb0-436a-929c-5cbe5c9fbdb0" providerId="ADAL" clId="{CAAB02A4-AD61-4EE5-8994-102061F00DA5}" dt="2025-04-19T02:25:32.381" v="551" actId="14100"/>
          <ac:cxnSpMkLst>
            <pc:docMk/>
            <pc:sldMk cId="840822790" sldId="2147469128"/>
            <ac:cxnSpMk id="17" creationId="{CE71D44C-1B85-AB2D-4539-1A63A378D250}"/>
          </ac:cxnSpMkLst>
        </pc:cxnChg>
        <pc:cxnChg chg="mod">
          <ac:chgData name="Anton, Chris" userId="57020f1a-4fb0-436a-929c-5cbe5c9fbdb0" providerId="ADAL" clId="{CAAB02A4-AD61-4EE5-8994-102061F00DA5}" dt="2025-04-19T02:22:33.245" v="407" actId="20577"/>
          <ac:cxnSpMkLst>
            <pc:docMk/>
            <pc:sldMk cId="840822790" sldId="2147469128"/>
            <ac:cxnSpMk id="19" creationId="{C88D8C02-7D72-F8E0-3587-0C409AB4F7FC}"/>
          </ac:cxnSpMkLst>
        </pc:cxnChg>
        <pc:cxnChg chg="mod">
          <ac:chgData name="Anton, Chris" userId="57020f1a-4fb0-436a-929c-5cbe5c9fbdb0" providerId="ADAL" clId="{CAAB02A4-AD61-4EE5-8994-102061F00DA5}" dt="2025-04-19T02:23:00.508" v="430" actId="1076"/>
          <ac:cxnSpMkLst>
            <pc:docMk/>
            <pc:sldMk cId="840822790" sldId="2147469128"/>
            <ac:cxnSpMk id="21" creationId="{EF245958-96BF-E2CD-9A1A-9F27207E6747}"/>
          </ac:cxnSpMkLst>
        </pc:cxnChg>
        <pc:cxnChg chg="mod">
          <ac:chgData name="Anton, Chris" userId="57020f1a-4fb0-436a-929c-5cbe5c9fbdb0" providerId="ADAL" clId="{CAAB02A4-AD61-4EE5-8994-102061F00DA5}" dt="2025-04-19T02:26:17.935" v="579" actId="14100"/>
          <ac:cxnSpMkLst>
            <pc:docMk/>
            <pc:sldMk cId="840822790" sldId="2147469128"/>
            <ac:cxnSpMk id="27" creationId="{0790B0E1-1489-DF28-C04A-B8DC0C513525}"/>
          </ac:cxnSpMkLst>
        </pc:cxnChg>
        <pc:cxnChg chg="mod">
          <ac:chgData name="Anton, Chris" userId="57020f1a-4fb0-436a-929c-5cbe5c9fbdb0" providerId="ADAL" clId="{CAAB02A4-AD61-4EE5-8994-102061F00DA5}" dt="2025-04-19T02:26:08.985" v="577" actId="14100"/>
          <ac:cxnSpMkLst>
            <pc:docMk/>
            <pc:sldMk cId="840822790" sldId="2147469128"/>
            <ac:cxnSpMk id="29" creationId="{177265B8-72BE-902E-41AF-459E152726C9}"/>
          </ac:cxnSpMkLst>
        </pc:cxnChg>
        <pc:cxnChg chg="add mod">
          <ac:chgData name="Anton, Chris" userId="57020f1a-4fb0-436a-929c-5cbe5c9fbdb0" providerId="ADAL" clId="{CAAB02A4-AD61-4EE5-8994-102061F00DA5}" dt="2025-04-19T02:27:03.374" v="598" actId="20577"/>
          <ac:cxnSpMkLst>
            <pc:docMk/>
            <pc:sldMk cId="840822790" sldId="2147469128"/>
            <ac:cxnSpMk id="31" creationId="{8BB78B63-B1E3-9025-A32D-375E75181D2F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923474845" sldId="214746912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737926514" sldId="2147469129"/>
        </pc:sldMkLst>
      </pc:sldChg>
      <pc:sldChg chg="addSp delSp modSp add mod">
        <pc:chgData name="Anton, Chris" userId="57020f1a-4fb0-436a-929c-5cbe5c9fbdb0" providerId="ADAL" clId="{CAAB02A4-AD61-4EE5-8994-102061F00DA5}" dt="2025-04-19T03:02:51.220" v="726" actId="478"/>
        <pc:sldMkLst>
          <pc:docMk/>
          <pc:sldMk cId="2788556257" sldId="2147469129"/>
        </pc:sldMkLst>
        <pc:spChg chg="mod">
          <ac:chgData name="Anton, Chris" userId="57020f1a-4fb0-436a-929c-5cbe5c9fbdb0" providerId="ADAL" clId="{CAAB02A4-AD61-4EE5-8994-102061F00DA5}" dt="2025-04-19T02:36:07.560" v="646" actId="20577"/>
          <ac:spMkLst>
            <pc:docMk/>
            <pc:sldMk cId="2788556257" sldId="2147469129"/>
            <ac:spMk id="5" creationId="{35CB84C7-B410-E6CF-906E-6ECDEC8C6848}"/>
          </ac:spMkLst>
        </pc:spChg>
        <pc:spChg chg="del">
          <ac:chgData name="Anton, Chris" userId="57020f1a-4fb0-436a-929c-5cbe5c9fbdb0" providerId="ADAL" clId="{CAAB02A4-AD61-4EE5-8994-102061F00DA5}" dt="2025-04-19T03:02:51.220" v="726" actId="478"/>
          <ac:spMkLst>
            <pc:docMk/>
            <pc:sldMk cId="2788556257" sldId="2147469129"/>
            <ac:spMk id="10" creationId="{833FC19D-62C8-102E-67A0-669BF87567D7}"/>
          </ac:spMkLst>
        </pc:spChg>
        <pc:spChg chg="mod">
          <ac:chgData name="Anton, Chris" userId="57020f1a-4fb0-436a-929c-5cbe5c9fbdb0" providerId="ADAL" clId="{CAAB02A4-AD61-4EE5-8994-102061F00DA5}" dt="2025-04-19T03:02:38.556" v="724" actId="20577"/>
          <ac:spMkLst>
            <pc:docMk/>
            <pc:sldMk cId="2788556257" sldId="2147469129"/>
            <ac:spMk id="14" creationId="{AC556328-6A17-A452-E569-795D7A011C07}"/>
          </ac:spMkLst>
        </pc:spChg>
        <pc:spChg chg="mod">
          <ac:chgData name="Anton, Chris" userId="57020f1a-4fb0-436a-929c-5cbe5c9fbdb0" providerId="ADAL" clId="{CAAB02A4-AD61-4EE5-8994-102061F00DA5}" dt="2025-04-19T03:01:47.950" v="690" actId="20577"/>
          <ac:spMkLst>
            <pc:docMk/>
            <pc:sldMk cId="2788556257" sldId="2147469129"/>
            <ac:spMk id="16" creationId="{961570F3-83E6-4574-2CE6-A3B1CECAED57}"/>
          </ac:spMkLst>
        </pc:spChg>
        <pc:spChg chg="mod">
          <ac:chgData name="Anton, Chris" userId="57020f1a-4fb0-436a-929c-5cbe5c9fbdb0" providerId="ADAL" clId="{CAAB02A4-AD61-4EE5-8994-102061F00DA5}" dt="2025-04-19T03:01:22.598" v="670" actId="20577"/>
          <ac:spMkLst>
            <pc:docMk/>
            <pc:sldMk cId="2788556257" sldId="2147469129"/>
            <ac:spMk id="18" creationId="{03CF75B8-AEBE-329C-8BAC-4FEC694E39B9}"/>
          </ac:spMkLst>
        </pc:spChg>
        <pc:spChg chg="mod">
          <ac:chgData name="Anton, Chris" userId="57020f1a-4fb0-436a-929c-5cbe5c9fbdb0" providerId="ADAL" clId="{CAAB02A4-AD61-4EE5-8994-102061F00DA5}" dt="2025-04-19T03:02:07.045" v="700" actId="20577"/>
          <ac:spMkLst>
            <pc:docMk/>
            <pc:sldMk cId="2788556257" sldId="2147469129"/>
            <ac:spMk id="20" creationId="{AB41263D-DEAA-EC79-A62F-1F89C48D95D2}"/>
          </ac:spMkLst>
        </pc:spChg>
        <pc:spChg chg="mod">
          <ac:chgData name="Anton, Chris" userId="57020f1a-4fb0-436a-929c-5cbe5c9fbdb0" providerId="ADAL" clId="{CAAB02A4-AD61-4EE5-8994-102061F00DA5}" dt="2025-04-19T03:02:21.815" v="714" actId="20577"/>
          <ac:spMkLst>
            <pc:docMk/>
            <pc:sldMk cId="2788556257" sldId="2147469129"/>
            <ac:spMk id="26" creationId="{39AD4F9D-EF8B-219C-7DC6-56F8AA4F5BE2}"/>
          </ac:spMkLst>
        </pc:spChg>
        <pc:spChg chg="del">
          <ac:chgData name="Anton, Chris" userId="57020f1a-4fb0-436a-929c-5cbe5c9fbdb0" providerId="ADAL" clId="{CAAB02A4-AD61-4EE5-8994-102061F00DA5}" dt="2025-04-19T03:02:51.220" v="726" actId="478"/>
          <ac:spMkLst>
            <pc:docMk/>
            <pc:sldMk cId="2788556257" sldId="2147469129"/>
            <ac:spMk id="28" creationId="{345A385C-7CA3-00B4-39A4-F8F7CB518AEA}"/>
          </ac:spMkLst>
        </pc:spChg>
        <pc:spChg chg="mod">
          <ac:chgData name="Anton, Chris" userId="57020f1a-4fb0-436a-929c-5cbe5c9fbdb0" providerId="ADAL" clId="{CAAB02A4-AD61-4EE5-8994-102061F00DA5}" dt="2025-04-19T03:01:34.130" v="676" actId="1076"/>
          <ac:spMkLst>
            <pc:docMk/>
            <pc:sldMk cId="2788556257" sldId="2147469129"/>
            <ac:spMk id="32" creationId="{0E450827-335F-1D99-A13E-009EB22B0EDF}"/>
          </ac:spMkLst>
        </pc:spChg>
        <pc:picChg chg="del">
          <ac:chgData name="Anton, Chris" userId="57020f1a-4fb0-436a-929c-5cbe5c9fbdb0" providerId="ADAL" clId="{CAAB02A4-AD61-4EE5-8994-102061F00DA5}" dt="2025-04-19T02:36:17.230" v="647" actId="478"/>
          <ac:picMkLst>
            <pc:docMk/>
            <pc:sldMk cId="2788556257" sldId="2147469129"/>
            <ac:picMk id="3" creationId="{EE218664-E661-43BE-F973-E95E309154EF}"/>
          </ac:picMkLst>
        </pc:picChg>
        <pc:picChg chg="add mod ord modCrop">
          <ac:chgData name="Anton, Chris" userId="57020f1a-4fb0-436a-929c-5cbe5c9fbdb0" providerId="ADAL" clId="{CAAB02A4-AD61-4EE5-8994-102061F00DA5}" dt="2025-04-19T03:01:00.932" v="656" actId="1076"/>
          <ac:picMkLst>
            <pc:docMk/>
            <pc:sldMk cId="2788556257" sldId="2147469129"/>
            <ac:picMk id="4" creationId="{9721A72D-C177-4766-A847-04AC5A47BC5D}"/>
          </ac:picMkLst>
        </pc:picChg>
        <pc:cxnChg chg="mod">
          <ac:chgData name="Anton, Chris" userId="57020f1a-4fb0-436a-929c-5cbe5c9fbdb0" providerId="ADAL" clId="{CAAB02A4-AD61-4EE5-8994-102061F00DA5}" dt="2025-04-19T03:02:43.108" v="725" actId="14100"/>
          <ac:cxnSpMkLst>
            <pc:docMk/>
            <pc:sldMk cId="2788556257" sldId="2147469129"/>
            <ac:cxnSpMk id="11" creationId="{935692DA-158B-9CDD-A734-B68A80A5F1F0}"/>
          </ac:cxnSpMkLst>
        </pc:cxnChg>
        <pc:cxnChg chg="mod">
          <ac:chgData name="Anton, Chris" userId="57020f1a-4fb0-436a-929c-5cbe5c9fbdb0" providerId="ADAL" clId="{CAAB02A4-AD61-4EE5-8994-102061F00DA5}" dt="2025-04-19T03:01:53.363" v="691" actId="14100"/>
          <ac:cxnSpMkLst>
            <pc:docMk/>
            <pc:sldMk cId="2788556257" sldId="2147469129"/>
            <ac:cxnSpMk id="15" creationId="{A59005D0-DCE3-C9AA-C30D-E5D8E75FD396}"/>
          </ac:cxnSpMkLst>
        </pc:cxnChg>
        <pc:cxnChg chg="mod">
          <ac:chgData name="Anton, Chris" userId="57020f1a-4fb0-436a-929c-5cbe5c9fbdb0" providerId="ADAL" clId="{CAAB02A4-AD61-4EE5-8994-102061F00DA5}" dt="2025-04-19T03:01:22.598" v="670" actId="20577"/>
          <ac:cxnSpMkLst>
            <pc:docMk/>
            <pc:sldMk cId="2788556257" sldId="2147469129"/>
            <ac:cxnSpMk id="17" creationId="{0406F1AB-6087-62A0-9C20-03E7D66FAAD3}"/>
          </ac:cxnSpMkLst>
        </pc:cxnChg>
        <pc:cxnChg chg="del mod">
          <ac:chgData name="Anton, Chris" userId="57020f1a-4fb0-436a-929c-5cbe5c9fbdb0" providerId="ADAL" clId="{CAAB02A4-AD61-4EE5-8994-102061F00DA5}" dt="2025-04-19T03:02:51.220" v="726" actId="478"/>
          <ac:cxnSpMkLst>
            <pc:docMk/>
            <pc:sldMk cId="2788556257" sldId="2147469129"/>
            <ac:cxnSpMk id="19" creationId="{9622C954-B511-70B2-B5D1-6DA02680AC8D}"/>
          </ac:cxnSpMkLst>
        </pc:cxnChg>
        <pc:cxnChg chg="mod">
          <ac:chgData name="Anton, Chris" userId="57020f1a-4fb0-436a-929c-5cbe5c9fbdb0" providerId="ADAL" clId="{CAAB02A4-AD61-4EE5-8994-102061F00DA5}" dt="2025-04-19T03:02:10.995" v="701" actId="14100"/>
          <ac:cxnSpMkLst>
            <pc:docMk/>
            <pc:sldMk cId="2788556257" sldId="2147469129"/>
            <ac:cxnSpMk id="21" creationId="{828AAC2A-B3B5-EAE0-33D8-558DD404B2FF}"/>
          </ac:cxnSpMkLst>
        </pc:cxnChg>
        <pc:cxnChg chg="mod">
          <ac:chgData name="Anton, Chris" userId="57020f1a-4fb0-436a-929c-5cbe5c9fbdb0" providerId="ADAL" clId="{CAAB02A4-AD61-4EE5-8994-102061F00DA5}" dt="2025-04-19T03:02:19.327" v="703" actId="20577"/>
          <ac:cxnSpMkLst>
            <pc:docMk/>
            <pc:sldMk cId="2788556257" sldId="2147469129"/>
            <ac:cxnSpMk id="27" creationId="{C913DFC1-98D8-50B1-118D-EE7F805EA5BF}"/>
          </ac:cxnSpMkLst>
        </pc:cxnChg>
        <pc:cxnChg chg="del mod">
          <ac:chgData name="Anton, Chris" userId="57020f1a-4fb0-436a-929c-5cbe5c9fbdb0" providerId="ADAL" clId="{CAAB02A4-AD61-4EE5-8994-102061F00DA5}" dt="2025-04-19T03:02:51.220" v="726" actId="478"/>
          <ac:cxnSpMkLst>
            <pc:docMk/>
            <pc:sldMk cId="2788556257" sldId="2147469129"/>
            <ac:cxnSpMk id="29" creationId="{06858D54-C760-503A-C788-5334F75C7045}"/>
          </ac:cxnSpMkLst>
        </pc:cxnChg>
        <pc:cxnChg chg="mod">
          <ac:chgData name="Anton, Chris" userId="57020f1a-4fb0-436a-929c-5cbe5c9fbdb0" providerId="ADAL" clId="{CAAB02A4-AD61-4EE5-8994-102061F00DA5}" dt="2025-04-19T03:01:34.130" v="676" actId="1076"/>
          <ac:cxnSpMkLst>
            <pc:docMk/>
            <pc:sldMk cId="2788556257" sldId="2147469129"/>
            <ac:cxnSpMk id="31" creationId="{E7E054C1-FF86-DE6B-303F-16263CAC4F3D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37310753" sldId="2147469130"/>
        </pc:sldMkLst>
      </pc:sldChg>
      <pc:sldChg chg="addSp delSp modSp add mod">
        <pc:chgData name="Anton, Chris" userId="57020f1a-4fb0-436a-929c-5cbe5c9fbdb0" providerId="ADAL" clId="{CAAB02A4-AD61-4EE5-8994-102061F00DA5}" dt="2025-04-19T03:06:48.084" v="774" actId="478"/>
        <pc:sldMkLst>
          <pc:docMk/>
          <pc:sldMk cId="1499428026" sldId="2147469130"/>
        </pc:sldMkLst>
        <pc:spChg chg="mod">
          <ac:chgData name="Anton, Chris" userId="57020f1a-4fb0-436a-929c-5cbe5c9fbdb0" providerId="ADAL" clId="{CAAB02A4-AD61-4EE5-8994-102061F00DA5}" dt="2025-04-19T03:03:25.883" v="740" actId="20577"/>
          <ac:spMkLst>
            <pc:docMk/>
            <pc:sldMk cId="1499428026" sldId="2147469130"/>
            <ac:spMk id="5" creationId="{27181843-BE8B-E067-1A71-587FBCBAD37F}"/>
          </ac:spMkLst>
        </pc:spChg>
        <pc:spChg chg="del">
          <ac:chgData name="Anton, Chris" userId="57020f1a-4fb0-436a-929c-5cbe5c9fbdb0" providerId="ADAL" clId="{CAAB02A4-AD61-4EE5-8994-102061F00DA5}" dt="2025-04-19T03:06:40.147" v="769" actId="478"/>
          <ac:spMkLst>
            <pc:docMk/>
            <pc:sldMk cId="1499428026" sldId="2147469130"/>
            <ac:spMk id="14" creationId="{F5242875-2A2B-BDC5-3306-D068A0A6FFCF}"/>
          </ac:spMkLst>
        </pc:spChg>
        <pc:spChg chg="del mod">
          <ac:chgData name="Anton, Chris" userId="57020f1a-4fb0-436a-929c-5cbe5c9fbdb0" providerId="ADAL" clId="{CAAB02A4-AD61-4EE5-8994-102061F00DA5}" dt="2025-04-19T03:06:37.804" v="768" actId="478"/>
          <ac:spMkLst>
            <pc:docMk/>
            <pc:sldMk cId="1499428026" sldId="2147469130"/>
            <ac:spMk id="16" creationId="{4262B333-EDA8-80ED-E11C-4DC1BE16DE1B}"/>
          </ac:spMkLst>
        </pc:spChg>
        <pc:spChg chg="del">
          <ac:chgData name="Anton, Chris" userId="57020f1a-4fb0-436a-929c-5cbe5c9fbdb0" providerId="ADAL" clId="{CAAB02A4-AD61-4EE5-8994-102061F00DA5}" dt="2025-04-19T03:06:45.362" v="772" actId="478"/>
          <ac:spMkLst>
            <pc:docMk/>
            <pc:sldMk cId="1499428026" sldId="2147469130"/>
            <ac:spMk id="18" creationId="{07F234C6-E668-AB1E-3439-953CC16C934E}"/>
          </ac:spMkLst>
        </pc:spChg>
        <pc:spChg chg="del">
          <ac:chgData name="Anton, Chris" userId="57020f1a-4fb0-436a-929c-5cbe5c9fbdb0" providerId="ADAL" clId="{CAAB02A4-AD61-4EE5-8994-102061F00DA5}" dt="2025-04-19T03:06:23.299" v="764" actId="478"/>
          <ac:spMkLst>
            <pc:docMk/>
            <pc:sldMk cId="1499428026" sldId="2147469130"/>
            <ac:spMk id="20" creationId="{CC9BBBAD-AC25-55E2-9A19-D43755F70F5B}"/>
          </ac:spMkLst>
        </pc:spChg>
        <pc:spChg chg="del">
          <ac:chgData name="Anton, Chris" userId="57020f1a-4fb0-436a-929c-5cbe5c9fbdb0" providerId="ADAL" clId="{CAAB02A4-AD61-4EE5-8994-102061F00DA5}" dt="2025-04-19T03:06:23.299" v="764" actId="478"/>
          <ac:spMkLst>
            <pc:docMk/>
            <pc:sldMk cId="1499428026" sldId="2147469130"/>
            <ac:spMk id="26" creationId="{24F5BFFA-CA8A-019E-A4EE-696E64C8FB9B}"/>
          </ac:spMkLst>
        </pc:spChg>
        <pc:spChg chg="del">
          <ac:chgData name="Anton, Chris" userId="57020f1a-4fb0-436a-929c-5cbe5c9fbdb0" providerId="ADAL" clId="{CAAB02A4-AD61-4EE5-8994-102061F00DA5}" dt="2025-04-19T03:06:47.514" v="773" actId="478"/>
          <ac:spMkLst>
            <pc:docMk/>
            <pc:sldMk cId="1499428026" sldId="2147469130"/>
            <ac:spMk id="32" creationId="{9750CAA8-CC9B-4DFD-88C6-423E011F8272}"/>
          </ac:spMkLst>
        </pc:spChg>
        <pc:picChg chg="add mod ord modCrop">
          <ac:chgData name="Anton, Chris" userId="57020f1a-4fb0-436a-929c-5cbe5c9fbdb0" providerId="ADAL" clId="{CAAB02A4-AD61-4EE5-8994-102061F00DA5}" dt="2025-04-19T03:06:14.206" v="763" actId="167"/>
          <ac:picMkLst>
            <pc:docMk/>
            <pc:sldMk cId="1499428026" sldId="2147469130"/>
            <ac:picMk id="3" creationId="{446D8341-7C5D-42CA-2373-C5CE05F77C67}"/>
          </ac:picMkLst>
        </pc:picChg>
        <pc:picChg chg="del">
          <ac:chgData name="Anton, Chris" userId="57020f1a-4fb0-436a-929c-5cbe5c9fbdb0" providerId="ADAL" clId="{CAAB02A4-AD61-4EE5-8994-102061F00DA5}" dt="2025-04-19T03:03:48.409" v="741" actId="478"/>
          <ac:picMkLst>
            <pc:docMk/>
            <pc:sldMk cId="1499428026" sldId="2147469130"/>
            <ac:picMk id="4" creationId="{4AE78476-8C0F-E447-B3B0-CAB44B65D0E0}"/>
          </ac:picMkLst>
        </pc:picChg>
        <pc:picChg chg="add mod ord modCrop">
          <ac:chgData name="Anton, Chris" userId="57020f1a-4fb0-436a-929c-5cbe5c9fbdb0" providerId="ADAL" clId="{CAAB02A4-AD61-4EE5-8994-102061F00DA5}" dt="2025-04-19T03:06:10.879" v="762" actId="167"/>
          <ac:picMkLst>
            <pc:docMk/>
            <pc:sldMk cId="1499428026" sldId="2147469130"/>
            <ac:picMk id="7" creationId="{6BC261F3-0465-6D82-0687-52C5589685AF}"/>
          </ac:picMkLst>
        </pc:picChg>
        <pc:cxnChg chg="del mod">
          <ac:chgData name="Anton, Chris" userId="57020f1a-4fb0-436a-929c-5cbe5c9fbdb0" providerId="ADAL" clId="{CAAB02A4-AD61-4EE5-8994-102061F00DA5}" dt="2025-04-19T03:06:41.136" v="770" actId="478"/>
          <ac:cxnSpMkLst>
            <pc:docMk/>
            <pc:sldMk cId="1499428026" sldId="2147469130"/>
            <ac:cxnSpMk id="11" creationId="{1BC0648E-9AD0-E84E-7995-140BD6C81274}"/>
          </ac:cxnSpMkLst>
        </pc:cxnChg>
        <pc:cxnChg chg="del mod">
          <ac:chgData name="Anton, Chris" userId="57020f1a-4fb0-436a-929c-5cbe5c9fbdb0" providerId="ADAL" clId="{CAAB02A4-AD61-4EE5-8994-102061F00DA5}" dt="2025-04-19T03:06:36.300" v="766" actId="478"/>
          <ac:cxnSpMkLst>
            <pc:docMk/>
            <pc:sldMk cId="1499428026" sldId="2147469130"/>
            <ac:cxnSpMk id="15" creationId="{90129E65-9499-D5C2-B24A-3C272E8D6C18}"/>
          </ac:cxnSpMkLst>
        </pc:cxnChg>
        <pc:cxnChg chg="del mod">
          <ac:chgData name="Anton, Chris" userId="57020f1a-4fb0-436a-929c-5cbe5c9fbdb0" providerId="ADAL" clId="{CAAB02A4-AD61-4EE5-8994-102061F00DA5}" dt="2025-04-19T03:06:42.394" v="771" actId="478"/>
          <ac:cxnSpMkLst>
            <pc:docMk/>
            <pc:sldMk cId="1499428026" sldId="2147469130"/>
            <ac:cxnSpMk id="17" creationId="{3C957C09-F867-878D-C48C-DAB4A1CF7B0A}"/>
          </ac:cxnSpMkLst>
        </pc:cxnChg>
        <pc:cxnChg chg="del mod">
          <ac:chgData name="Anton, Chris" userId="57020f1a-4fb0-436a-929c-5cbe5c9fbdb0" providerId="ADAL" clId="{CAAB02A4-AD61-4EE5-8994-102061F00DA5}" dt="2025-04-19T03:06:23.299" v="764" actId="478"/>
          <ac:cxnSpMkLst>
            <pc:docMk/>
            <pc:sldMk cId="1499428026" sldId="2147469130"/>
            <ac:cxnSpMk id="21" creationId="{FC38918E-9D58-4662-6D35-FD8075DF3B8B}"/>
          </ac:cxnSpMkLst>
        </pc:cxnChg>
        <pc:cxnChg chg="del mod">
          <ac:chgData name="Anton, Chris" userId="57020f1a-4fb0-436a-929c-5cbe5c9fbdb0" providerId="ADAL" clId="{CAAB02A4-AD61-4EE5-8994-102061F00DA5}" dt="2025-04-19T03:06:23.299" v="764" actId="478"/>
          <ac:cxnSpMkLst>
            <pc:docMk/>
            <pc:sldMk cId="1499428026" sldId="2147469130"/>
            <ac:cxnSpMk id="27" creationId="{44286B03-F3CC-E2DF-0006-94C7D1FAE0D5}"/>
          </ac:cxnSpMkLst>
        </pc:cxnChg>
        <pc:cxnChg chg="del mod">
          <ac:chgData name="Anton, Chris" userId="57020f1a-4fb0-436a-929c-5cbe5c9fbdb0" providerId="ADAL" clId="{CAAB02A4-AD61-4EE5-8994-102061F00DA5}" dt="2025-04-19T03:06:48.084" v="774" actId="478"/>
          <ac:cxnSpMkLst>
            <pc:docMk/>
            <pc:sldMk cId="1499428026" sldId="2147469130"/>
            <ac:cxnSpMk id="31" creationId="{D8AAE76E-4B91-0901-4C00-983DC8A1AF85}"/>
          </ac:cxnSpMkLst>
        </pc:cxnChg>
      </pc:sldChg>
      <pc:sldChg chg="add del">
        <pc:chgData name="Anton, Chris" userId="57020f1a-4fb0-436a-929c-5cbe5c9fbdb0" providerId="ADAL" clId="{CAAB02A4-AD61-4EE5-8994-102061F00DA5}" dt="2025-04-19T03:03:14.628" v="728"/>
        <pc:sldMkLst>
          <pc:docMk/>
          <pc:sldMk cId="2840448225" sldId="2147469130"/>
        </pc:sldMkLst>
      </pc:sldChg>
      <pc:sldChg chg="addSp delSp modSp add mod">
        <pc:chgData name="Anton, Chris" userId="57020f1a-4fb0-436a-929c-5cbe5c9fbdb0" providerId="ADAL" clId="{CAAB02A4-AD61-4EE5-8994-102061F00DA5}" dt="2025-04-19T03:14:29.042" v="802" actId="1076"/>
        <pc:sldMkLst>
          <pc:docMk/>
          <pc:sldMk cId="2780574392" sldId="2147469131"/>
        </pc:sldMkLst>
        <pc:spChg chg="mod">
          <ac:chgData name="Anton, Chris" userId="57020f1a-4fb0-436a-929c-5cbe5c9fbdb0" providerId="ADAL" clId="{CAAB02A4-AD61-4EE5-8994-102061F00DA5}" dt="2025-04-19T03:07:04.762" v="785" actId="20577"/>
          <ac:spMkLst>
            <pc:docMk/>
            <pc:sldMk cId="2780574392" sldId="2147469131"/>
            <ac:spMk id="5" creationId="{ECCE47A0-0827-888C-8A73-223D0C0B5C88}"/>
          </ac:spMkLst>
        </pc:spChg>
        <pc:picChg chg="del">
          <ac:chgData name="Anton, Chris" userId="57020f1a-4fb0-436a-929c-5cbe5c9fbdb0" providerId="ADAL" clId="{CAAB02A4-AD61-4EE5-8994-102061F00DA5}" dt="2025-04-19T03:06:59.442" v="776" actId="478"/>
          <ac:picMkLst>
            <pc:docMk/>
            <pc:sldMk cId="2780574392" sldId="2147469131"/>
            <ac:picMk id="3" creationId="{67F8F870-6D7C-B246-B588-A5E4FA62C840}"/>
          </ac:picMkLst>
        </pc:picChg>
        <pc:picChg chg="add mod modCrop">
          <ac:chgData name="Anton, Chris" userId="57020f1a-4fb0-436a-929c-5cbe5c9fbdb0" providerId="ADAL" clId="{CAAB02A4-AD61-4EE5-8994-102061F00DA5}" dt="2025-04-19T03:14:23.065" v="801" actId="1076"/>
          <ac:picMkLst>
            <pc:docMk/>
            <pc:sldMk cId="2780574392" sldId="2147469131"/>
            <ac:picMk id="4" creationId="{22A2366D-0FE5-60E7-D111-4D62B5DEE886}"/>
          </ac:picMkLst>
        </pc:picChg>
        <pc:picChg chg="del">
          <ac:chgData name="Anton, Chris" userId="57020f1a-4fb0-436a-929c-5cbe5c9fbdb0" providerId="ADAL" clId="{CAAB02A4-AD61-4EE5-8994-102061F00DA5}" dt="2025-04-19T03:07:00.155" v="777" actId="478"/>
          <ac:picMkLst>
            <pc:docMk/>
            <pc:sldMk cId="2780574392" sldId="2147469131"/>
            <ac:picMk id="7" creationId="{6091F501-58B7-D7AB-B4E0-88A4AE0C7FC6}"/>
          </ac:picMkLst>
        </pc:picChg>
        <pc:picChg chg="add mod modCrop">
          <ac:chgData name="Anton, Chris" userId="57020f1a-4fb0-436a-929c-5cbe5c9fbdb0" providerId="ADAL" clId="{CAAB02A4-AD61-4EE5-8994-102061F00DA5}" dt="2025-04-19T03:14:29.042" v="802" actId="1076"/>
          <ac:picMkLst>
            <pc:docMk/>
            <pc:sldMk cId="2780574392" sldId="2147469131"/>
            <ac:picMk id="8" creationId="{856D785F-F13D-EE23-A5A1-D4993C394444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435423382" sldId="2147469131"/>
        </pc:sldMkLst>
      </pc:sldChg>
      <pc:sldChg chg="addSp delSp modSp add mod">
        <pc:chgData name="Anton, Chris" userId="57020f1a-4fb0-436a-929c-5cbe5c9fbdb0" providerId="ADAL" clId="{CAAB02A4-AD61-4EE5-8994-102061F00DA5}" dt="2025-04-19T03:22:45.478" v="915" actId="1076"/>
        <pc:sldMkLst>
          <pc:docMk/>
          <pc:sldMk cId="120014374" sldId="2147469132"/>
        </pc:sldMkLst>
        <pc:spChg chg="mod">
          <ac:chgData name="Anton, Chris" userId="57020f1a-4fb0-436a-929c-5cbe5c9fbdb0" providerId="ADAL" clId="{CAAB02A4-AD61-4EE5-8994-102061F00DA5}" dt="2025-04-19T03:14:56.451" v="810" actId="20577"/>
          <ac:spMkLst>
            <pc:docMk/>
            <pc:sldMk cId="120014374" sldId="2147469132"/>
            <ac:spMk id="5" creationId="{533B4ECF-01CF-DC97-D2F0-34C08DBE551A}"/>
          </ac:spMkLst>
        </pc:spChg>
        <pc:spChg chg="add mod">
          <ac:chgData name="Anton, Chris" userId="57020f1a-4fb0-436a-929c-5cbe5c9fbdb0" providerId="ADAL" clId="{CAAB02A4-AD61-4EE5-8994-102061F00DA5}" dt="2025-04-19T03:21:47.314" v="868" actId="1076"/>
          <ac:spMkLst>
            <pc:docMk/>
            <pc:sldMk cId="120014374" sldId="2147469132"/>
            <ac:spMk id="13" creationId="{788B9B87-033E-7EEC-2A15-252FF7E06ECD}"/>
          </ac:spMkLst>
        </pc:spChg>
        <pc:spChg chg="add mod">
          <ac:chgData name="Anton, Chris" userId="57020f1a-4fb0-436a-929c-5cbe5c9fbdb0" providerId="ADAL" clId="{CAAB02A4-AD61-4EE5-8994-102061F00DA5}" dt="2025-04-19T03:22:45.478" v="915" actId="1076"/>
          <ac:spMkLst>
            <pc:docMk/>
            <pc:sldMk cId="120014374" sldId="2147469132"/>
            <ac:spMk id="14" creationId="{2DB81A9B-E5E2-85F6-38D3-0827C25E66E4}"/>
          </ac:spMkLst>
        </pc:spChg>
        <pc:spChg chg="add mod">
          <ac:chgData name="Anton, Chris" userId="57020f1a-4fb0-436a-929c-5cbe5c9fbdb0" providerId="ADAL" clId="{CAAB02A4-AD61-4EE5-8994-102061F00DA5}" dt="2025-04-19T03:22:36.335" v="914" actId="1076"/>
          <ac:spMkLst>
            <pc:docMk/>
            <pc:sldMk cId="120014374" sldId="2147469132"/>
            <ac:spMk id="15" creationId="{58126868-43E1-7B2A-7851-48DF81574F8F}"/>
          </ac:spMkLst>
        </pc:spChg>
        <pc:picChg chg="add mod modCrop">
          <ac:chgData name="Anton, Chris" userId="57020f1a-4fb0-436a-929c-5cbe5c9fbdb0" providerId="ADAL" clId="{CAAB02A4-AD61-4EE5-8994-102061F00DA5}" dt="2025-04-19T03:19:09.347" v="819" actId="1076"/>
          <ac:picMkLst>
            <pc:docMk/>
            <pc:sldMk cId="120014374" sldId="2147469132"/>
            <ac:picMk id="3" creationId="{6D0B3758-BC43-D6C6-A8E4-8CA5A6BCE15B}"/>
          </ac:picMkLst>
        </pc:picChg>
        <pc:picChg chg="del">
          <ac:chgData name="Anton, Chris" userId="57020f1a-4fb0-436a-929c-5cbe5c9fbdb0" providerId="ADAL" clId="{CAAB02A4-AD61-4EE5-8994-102061F00DA5}" dt="2025-04-19T03:18:36.751" v="811" actId="478"/>
          <ac:picMkLst>
            <pc:docMk/>
            <pc:sldMk cId="120014374" sldId="2147469132"/>
            <ac:picMk id="4" creationId="{26DD1004-6FD0-2B5E-44EA-E871386CC134}"/>
          </ac:picMkLst>
        </pc:picChg>
        <pc:picChg chg="add mod modCrop">
          <ac:chgData name="Anton, Chris" userId="57020f1a-4fb0-436a-929c-5cbe5c9fbdb0" providerId="ADAL" clId="{CAAB02A4-AD61-4EE5-8994-102061F00DA5}" dt="2025-04-19T03:21:41.628" v="867" actId="1076"/>
          <ac:picMkLst>
            <pc:docMk/>
            <pc:sldMk cId="120014374" sldId="2147469132"/>
            <ac:picMk id="7" creationId="{2625F551-FEF4-47C4-26FD-00A8A185CB26}"/>
          </ac:picMkLst>
        </pc:picChg>
        <pc:picChg chg="del">
          <ac:chgData name="Anton, Chris" userId="57020f1a-4fb0-436a-929c-5cbe5c9fbdb0" providerId="ADAL" clId="{CAAB02A4-AD61-4EE5-8994-102061F00DA5}" dt="2025-04-19T03:18:37.950" v="812" actId="478"/>
          <ac:picMkLst>
            <pc:docMk/>
            <pc:sldMk cId="120014374" sldId="2147469132"/>
            <ac:picMk id="8" creationId="{10276298-736C-1037-CFC3-4E297D96D9DA}"/>
          </ac:picMkLst>
        </pc:picChg>
        <pc:picChg chg="add mod modCrop">
          <ac:chgData name="Anton, Chris" userId="57020f1a-4fb0-436a-929c-5cbe5c9fbdb0" providerId="ADAL" clId="{CAAB02A4-AD61-4EE5-8994-102061F00DA5}" dt="2025-04-19T03:21:12.606" v="847" actId="14100"/>
          <ac:picMkLst>
            <pc:docMk/>
            <pc:sldMk cId="120014374" sldId="2147469132"/>
            <ac:picMk id="10" creationId="{B8ACEEF8-98EC-B385-42FD-986AD1DDCFCF}"/>
          </ac:picMkLst>
        </pc:picChg>
        <pc:picChg chg="add mod modCrop">
          <ac:chgData name="Anton, Chris" userId="57020f1a-4fb0-436a-929c-5cbe5c9fbdb0" providerId="ADAL" clId="{CAAB02A4-AD61-4EE5-8994-102061F00DA5}" dt="2025-04-19T03:21:02.438" v="845" actId="1076"/>
          <ac:picMkLst>
            <pc:docMk/>
            <pc:sldMk cId="120014374" sldId="2147469132"/>
            <ac:picMk id="12" creationId="{A30E9B0C-6999-2A96-7D6B-1E8FAA0F92E8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78270643" sldId="214746913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55323965" sldId="2147469133"/>
        </pc:sldMkLst>
      </pc:sldChg>
      <pc:sldChg chg="addSp delSp modSp add mod">
        <pc:chgData name="Anton, Chris" userId="57020f1a-4fb0-436a-929c-5cbe5c9fbdb0" providerId="ADAL" clId="{CAAB02A4-AD61-4EE5-8994-102061F00DA5}" dt="2025-04-19T04:02:44.413" v="1246" actId="14100"/>
        <pc:sldMkLst>
          <pc:docMk/>
          <pc:sldMk cId="4244595061" sldId="2147469133"/>
        </pc:sldMkLst>
        <pc:spChg chg="mod">
          <ac:chgData name="Anton, Chris" userId="57020f1a-4fb0-436a-929c-5cbe5c9fbdb0" providerId="ADAL" clId="{CAAB02A4-AD61-4EE5-8994-102061F00DA5}" dt="2025-04-19T03:44:10.112" v="933" actId="20577"/>
          <ac:spMkLst>
            <pc:docMk/>
            <pc:sldMk cId="4244595061" sldId="2147469133"/>
            <ac:spMk id="5" creationId="{8CB237C9-61C1-0BBD-4848-BE51865E3FC4}"/>
          </ac:spMkLst>
        </pc:spChg>
        <pc:spChg chg="add mod">
          <ac:chgData name="Anton, Chris" userId="57020f1a-4fb0-436a-929c-5cbe5c9fbdb0" providerId="ADAL" clId="{CAAB02A4-AD61-4EE5-8994-102061F00DA5}" dt="2025-04-19T04:00:36.464" v="1083" actId="1076"/>
          <ac:spMkLst>
            <pc:docMk/>
            <pc:sldMk cId="4244595061" sldId="2147469133"/>
            <ac:spMk id="6" creationId="{CE88B5AB-7297-0D71-C1D8-B1D826C62322}"/>
          </ac:spMkLst>
        </pc:spChg>
        <pc:spChg chg="add mod">
          <ac:chgData name="Anton, Chris" userId="57020f1a-4fb0-436a-929c-5cbe5c9fbdb0" providerId="ADAL" clId="{CAAB02A4-AD61-4EE5-8994-102061F00DA5}" dt="2025-04-19T04:01:13.854" v="1140" actId="20577"/>
          <ac:spMkLst>
            <pc:docMk/>
            <pc:sldMk cId="4244595061" sldId="2147469133"/>
            <ac:spMk id="9" creationId="{05EA5D8F-96EC-B42D-4214-9BED027B1F4E}"/>
          </ac:spMkLst>
        </pc:spChg>
        <pc:spChg chg="del">
          <ac:chgData name="Anton, Chris" userId="57020f1a-4fb0-436a-929c-5cbe5c9fbdb0" providerId="ADAL" clId="{CAAB02A4-AD61-4EE5-8994-102061F00DA5}" dt="2025-04-19T03:44:19.009" v="940" actId="478"/>
          <ac:spMkLst>
            <pc:docMk/>
            <pc:sldMk cId="4244595061" sldId="2147469133"/>
            <ac:spMk id="13" creationId="{1078C872-827D-2AEC-78C9-9FF8E7F52A1A}"/>
          </ac:spMkLst>
        </pc:spChg>
        <pc:spChg chg="del">
          <ac:chgData name="Anton, Chris" userId="57020f1a-4fb0-436a-929c-5cbe5c9fbdb0" providerId="ADAL" clId="{CAAB02A4-AD61-4EE5-8994-102061F00DA5}" dt="2025-04-19T03:44:16.842" v="938" actId="478"/>
          <ac:spMkLst>
            <pc:docMk/>
            <pc:sldMk cId="4244595061" sldId="2147469133"/>
            <ac:spMk id="14" creationId="{721023CC-7D83-6673-88CC-A18CA0FD0FF6}"/>
          </ac:spMkLst>
        </pc:spChg>
        <pc:spChg chg="del">
          <ac:chgData name="Anton, Chris" userId="57020f1a-4fb0-436a-929c-5cbe5c9fbdb0" providerId="ADAL" clId="{CAAB02A4-AD61-4EE5-8994-102061F00DA5}" dt="2025-04-19T03:44:15.112" v="936" actId="478"/>
          <ac:spMkLst>
            <pc:docMk/>
            <pc:sldMk cId="4244595061" sldId="2147469133"/>
            <ac:spMk id="15" creationId="{CB639042-00F5-93B4-6653-A8AC877857FE}"/>
          </ac:spMkLst>
        </pc:spChg>
        <pc:spChg chg="add mod">
          <ac:chgData name="Anton, Chris" userId="57020f1a-4fb0-436a-929c-5cbe5c9fbdb0" providerId="ADAL" clId="{CAAB02A4-AD61-4EE5-8994-102061F00DA5}" dt="2025-04-19T04:02:23.958" v="1240" actId="1076"/>
          <ac:spMkLst>
            <pc:docMk/>
            <pc:sldMk cId="4244595061" sldId="2147469133"/>
            <ac:spMk id="16" creationId="{DEE496B1-3D85-17FD-D90B-64EEC02F256A}"/>
          </ac:spMkLst>
        </pc:spChg>
        <pc:spChg chg="add mod">
          <ac:chgData name="Anton, Chris" userId="57020f1a-4fb0-436a-929c-5cbe5c9fbdb0" providerId="ADAL" clId="{CAAB02A4-AD61-4EE5-8994-102061F00DA5}" dt="2025-04-19T04:00:06.452" v="1034" actId="1076"/>
          <ac:spMkLst>
            <pc:docMk/>
            <pc:sldMk cId="4244595061" sldId="2147469133"/>
            <ac:spMk id="18" creationId="{A8BA42C1-62C9-9F9E-CB3D-0E4EF018D803}"/>
          </ac:spMkLst>
        </pc:spChg>
        <pc:spChg chg="add mod">
          <ac:chgData name="Anton, Chris" userId="57020f1a-4fb0-436a-929c-5cbe5c9fbdb0" providerId="ADAL" clId="{CAAB02A4-AD61-4EE5-8994-102061F00DA5}" dt="2025-04-19T04:01:57.702" v="1213" actId="1076"/>
          <ac:spMkLst>
            <pc:docMk/>
            <pc:sldMk cId="4244595061" sldId="2147469133"/>
            <ac:spMk id="20" creationId="{93C4A2BF-3879-F195-4BAD-7189B6EE7A4C}"/>
          </ac:spMkLst>
        </pc:spChg>
        <pc:spChg chg="add mod">
          <ac:chgData name="Anton, Chris" userId="57020f1a-4fb0-436a-929c-5cbe5c9fbdb0" providerId="ADAL" clId="{CAAB02A4-AD61-4EE5-8994-102061F00DA5}" dt="2025-04-19T04:02:41.039" v="1245" actId="1076"/>
          <ac:spMkLst>
            <pc:docMk/>
            <pc:sldMk cId="4244595061" sldId="2147469133"/>
            <ac:spMk id="22" creationId="{36EB3FA3-8CD7-3F9F-F61E-7DB303984E23}"/>
          </ac:spMkLst>
        </pc:spChg>
        <pc:spChg chg="add mod">
          <ac:chgData name="Anton, Chris" userId="57020f1a-4fb0-436a-929c-5cbe5c9fbdb0" providerId="ADAL" clId="{CAAB02A4-AD61-4EE5-8994-102061F00DA5}" dt="2025-04-19T04:00:58.489" v="1112" actId="20577"/>
          <ac:spMkLst>
            <pc:docMk/>
            <pc:sldMk cId="4244595061" sldId="2147469133"/>
            <ac:spMk id="24" creationId="{E834CCD2-1802-4C42-602C-59C1C27C3001}"/>
          </ac:spMkLst>
        </pc:spChg>
        <pc:spChg chg="add mod">
          <ac:chgData name="Anton, Chris" userId="57020f1a-4fb0-436a-929c-5cbe5c9fbdb0" providerId="ADAL" clId="{CAAB02A4-AD61-4EE5-8994-102061F00DA5}" dt="2025-04-19T03:59:40.052" v="992" actId="1076"/>
          <ac:spMkLst>
            <pc:docMk/>
            <pc:sldMk cId="4244595061" sldId="2147469133"/>
            <ac:spMk id="27" creationId="{A447799C-BCAC-1B4E-8034-F08E3DE24966}"/>
          </ac:spMkLst>
        </pc:spChg>
        <pc:picChg chg="del">
          <ac:chgData name="Anton, Chris" userId="57020f1a-4fb0-436a-929c-5cbe5c9fbdb0" providerId="ADAL" clId="{CAAB02A4-AD61-4EE5-8994-102061F00DA5}" dt="2025-04-19T03:44:17.704" v="939" actId="478"/>
          <ac:picMkLst>
            <pc:docMk/>
            <pc:sldMk cId="4244595061" sldId="2147469133"/>
            <ac:picMk id="3" creationId="{A01D6EDE-8922-4E08-8CAC-CDBA5650632D}"/>
          </ac:picMkLst>
        </pc:picChg>
        <pc:picChg chg="add mod modCrop">
          <ac:chgData name="Anton, Chris" userId="57020f1a-4fb0-436a-929c-5cbe5c9fbdb0" providerId="ADAL" clId="{CAAB02A4-AD61-4EE5-8994-102061F00DA5}" dt="2025-04-19T03:58:38.523" v="947" actId="1076"/>
          <ac:picMkLst>
            <pc:docMk/>
            <pc:sldMk cId="4244595061" sldId="2147469133"/>
            <ac:picMk id="4" creationId="{AA2DF528-0D42-1E9C-E70C-92FB30C70B95}"/>
          </ac:picMkLst>
        </pc:picChg>
        <pc:picChg chg="del">
          <ac:chgData name="Anton, Chris" userId="57020f1a-4fb0-436a-929c-5cbe5c9fbdb0" providerId="ADAL" clId="{CAAB02A4-AD61-4EE5-8994-102061F00DA5}" dt="2025-04-19T03:44:12.896" v="934" actId="478"/>
          <ac:picMkLst>
            <pc:docMk/>
            <pc:sldMk cId="4244595061" sldId="2147469133"/>
            <ac:picMk id="7" creationId="{6CFEB1BC-1CF1-8C08-2563-6F7B621E6435}"/>
          </ac:picMkLst>
        </pc:picChg>
        <pc:picChg chg="del">
          <ac:chgData name="Anton, Chris" userId="57020f1a-4fb0-436a-929c-5cbe5c9fbdb0" providerId="ADAL" clId="{CAAB02A4-AD61-4EE5-8994-102061F00DA5}" dt="2025-04-19T03:44:15.641" v="937" actId="478"/>
          <ac:picMkLst>
            <pc:docMk/>
            <pc:sldMk cId="4244595061" sldId="2147469133"/>
            <ac:picMk id="10" creationId="{66436667-F9D7-D8CD-DE92-E6D55AA38F98}"/>
          </ac:picMkLst>
        </pc:picChg>
        <pc:picChg chg="del">
          <ac:chgData name="Anton, Chris" userId="57020f1a-4fb0-436a-929c-5cbe5c9fbdb0" providerId="ADAL" clId="{CAAB02A4-AD61-4EE5-8994-102061F00DA5}" dt="2025-04-19T03:44:13.688" v="935" actId="478"/>
          <ac:picMkLst>
            <pc:docMk/>
            <pc:sldMk cId="4244595061" sldId="2147469133"/>
            <ac:picMk id="12" creationId="{AAD1C895-8908-A939-F5F4-C998BABE2043}"/>
          </ac:picMkLst>
        </pc:picChg>
        <pc:cxnChg chg="mod">
          <ac:chgData name="Anton, Chris" userId="57020f1a-4fb0-436a-929c-5cbe5c9fbdb0" providerId="ADAL" clId="{CAAB02A4-AD61-4EE5-8994-102061F00DA5}" dt="2025-04-19T04:01:12.036" v="1131" actId="20577"/>
          <ac:cxnSpMkLst>
            <pc:docMk/>
            <pc:sldMk cId="4244595061" sldId="2147469133"/>
            <ac:cxnSpMk id="8" creationId="{69CC6EE6-54AD-73AD-E330-A3F7FC48F3AB}"/>
          </ac:cxnSpMkLst>
        </pc:cxnChg>
        <pc:cxnChg chg="mod">
          <ac:chgData name="Anton, Chris" userId="57020f1a-4fb0-436a-929c-5cbe5c9fbdb0" providerId="ADAL" clId="{CAAB02A4-AD61-4EE5-8994-102061F00DA5}" dt="2025-04-19T04:02:30.193" v="1242" actId="14100"/>
          <ac:cxnSpMkLst>
            <pc:docMk/>
            <pc:sldMk cId="4244595061" sldId="2147469133"/>
            <ac:cxnSpMk id="11" creationId="{70A36842-5303-3836-BFBB-D3A78D95FE09}"/>
          </ac:cxnSpMkLst>
        </pc:cxnChg>
        <pc:cxnChg chg="mod">
          <ac:chgData name="Anton, Chris" userId="57020f1a-4fb0-436a-929c-5cbe5c9fbdb0" providerId="ADAL" clId="{CAAB02A4-AD61-4EE5-8994-102061F00DA5}" dt="2025-04-19T04:00:09.421" v="1035" actId="14100"/>
          <ac:cxnSpMkLst>
            <pc:docMk/>
            <pc:sldMk cId="4244595061" sldId="2147469133"/>
            <ac:cxnSpMk id="17" creationId="{EC5BFC0A-3825-439B-D0FC-0DAD57961C26}"/>
          </ac:cxnSpMkLst>
        </pc:cxnChg>
        <pc:cxnChg chg="add mod">
          <ac:chgData name="Anton, Chris" userId="57020f1a-4fb0-436a-929c-5cbe5c9fbdb0" providerId="ADAL" clId="{CAAB02A4-AD61-4EE5-8994-102061F00DA5}" dt="2025-04-19T04:00:36.464" v="1083" actId="1076"/>
          <ac:cxnSpMkLst>
            <pc:docMk/>
            <pc:sldMk cId="4244595061" sldId="2147469133"/>
            <ac:cxnSpMk id="19" creationId="{31BE01AB-9BA6-17C6-94D1-2DCE09A9608E}"/>
          </ac:cxnSpMkLst>
        </pc:cxnChg>
        <pc:cxnChg chg="mod">
          <ac:chgData name="Anton, Chris" userId="57020f1a-4fb0-436a-929c-5cbe5c9fbdb0" providerId="ADAL" clId="{CAAB02A4-AD61-4EE5-8994-102061F00DA5}" dt="2025-04-19T04:01:57.702" v="1213" actId="1076"/>
          <ac:cxnSpMkLst>
            <pc:docMk/>
            <pc:sldMk cId="4244595061" sldId="2147469133"/>
            <ac:cxnSpMk id="21" creationId="{D56E4EDE-3ADF-1E39-DBE6-02F03C8D54DB}"/>
          </ac:cxnSpMkLst>
        </pc:cxnChg>
        <pc:cxnChg chg="mod">
          <ac:chgData name="Anton, Chris" userId="57020f1a-4fb0-436a-929c-5cbe5c9fbdb0" providerId="ADAL" clId="{CAAB02A4-AD61-4EE5-8994-102061F00DA5}" dt="2025-04-19T04:02:44.413" v="1246" actId="14100"/>
          <ac:cxnSpMkLst>
            <pc:docMk/>
            <pc:sldMk cId="4244595061" sldId="2147469133"/>
            <ac:cxnSpMk id="23" creationId="{3A716885-D42B-2EAA-4CD1-263904A52041}"/>
          </ac:cxnSpMkLst>
        </pc:cxnChg>
        <pc:cxnChg chg="add mod">
          <ac:chgData name="Anton, Chris" userId="57020f1a-4fb0-436a-929c-5cbe5c9fbdb0" providerId="ADAL" clId="{CAAB02A4-AD61-4EE5-8994-102061F00DA5}" dt="2025-04-19T04:00:58.036" v="1107" actId="20577"/>
          <ac:cxnSpMkLst>
            <pc:docMk/>
            <pc:sldMk cId="4244595061" sldId="2147469133"/>
            <ac:cxnSpMk id="25" creationId="{2825D5EE-D2AF-35EC-68A6-C741B69E7FE3}"/>
          </ac:cxnSpMkLst>
        </pc:cxnChg>
        <pc:cxnChg chg="mod">
          <ac:chgData name="Anton, Chris" userId="57020f1a-4fb0-436a-929c-5cbe5c9fbdb0" providerId="ADAL" clId="{CAAB02A4-AD61-4EE5-8994-102061F00DA5}" dt="2025-04-19T03:59:42.910" v="993" actId="14100"/>
          <ac:cxnSpMkLst>
            <pc:docMk/>
            <pc:sldMk cId="4244595061" sldId="2147469133"/>
            <ac:cxnSpMk id="26" creationId="{F4052281-05A5-35B7-0209-7883D212B781}"/>
          </ac:cxnSpMkLst>
        </pc:cxnChg>
        <pc:cxnChg chg="add mod">
          <ac:chgData name="Anton, Chris" userId="57020f1a-4fb0-436a-929c-5cbe5c9fbdb0" providerId="ADAL" clId="{CAAB02A4-AD61-4EE5-8994-102061F00DA5}" dt="2025-04-19T03:59:51.586" v="996" actId="14100"/>
          <ac:cxnSpMkLst>
            <pc:docMk/>
            <pc:sldMk cId="4244595061" sldId="2147469133"/>
            <ac:cxnSpMk id="29" creationId="{02962E3E-1106-BC2F-802F-53403710CC2F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086250751" sldId="2147469134"/>
        </pc:sldMkLst>
      </pc:sldChg>
      <pc:sldChg chg="addSp delSp modSp add mod">
        <pc:chgData name="Anton, Chris" userId="57020f1a-4fb0-436a-929c-5cbe5c9fbdb0" providerId="ADAL" clId="{CAAB02A4-AD61-4EE5-8994-102061F00DA5}" dt="2025-04-19T18:59:04.530" v="1350" actId="1076"/>
        <pc:sldMkLst>
          <pc:docMk/>
          <pc:sldMk cId="3671995413" sldId="2147469134"/>
        </pc:sldMkLst>
        <pc:spChg chg="mod">
          <ac:chgData name="Anton, Chris" userId="57020f1a-4fb0-436a-929c-5cbe5c9fbdb0" providerId="ADAL" clId="{CAAB02A4-AD61-4EE5-8994-102061F00DA5}" dt="2025-04-19T18:56:18.705" v="1267" actId="20577"/>
          <ac:spMkLst>
            <pc:docMk/>
            <pc:sldMk cId="3671995413" sldId="2147469134"/>
            <ac:spMk id="5" creationId="{CBEEA73D-0A33-A4A8-E2EE-A9CEC395F7B3}"/>
          </ac:spMkLst>
        </pc:spChg>
        <pc:spChg chg="add mod">
          <ac:chgData name="Anton, Chris" userId="57020f1a-4fb0-436a-929c-5cbe5c9fbdb0" providerId="ADAL" clId="{CAAB02A4-AD61-4EE5-8994-102061F00DA5}" dt="2025-04-19T18:58:40.225" v="1314" actId="1076"/>
          <ac:spMkLst>
            <pc:docMk/>
            <pc:sldMk cId="3671995413" sldId="2147469134"/>
            <ac:spMk id="7" creationId="{7F315446-F896-218F-042C-6F44090729C7}"/>
          </ac:spMkLst>
        </pc:spChg>
        <pc:spChg chg="add mod">
          <ac:chgData name="Anton, Chris" userId="57020f1a-4fb0-436a-929c-5cbe5c9fbdb0" providerId="ADAL" clId="{CAAB02A4-AD61-4EE5-8994-102061F00DA5}" dt="2025-04-19T18:59:04.530" v="1350" actId="1076"/>
          <ac:spMkLst>
            <pc:docMk/>
            <pc:sldMk cId="3671995413" sldId="2147469134"/>
            <ac:spMk id="9" creationId="{2E52917A-8234-765A-8A8D-8865C2745328}"/>
          </ac:spMkLst>
        </pc:spChg>
        <pc:picChg chg="add mod modCrop">
          <ac:chgData name="Anton, Chris" userId="57020f1a-4fb0-436a-929c-5cbe5c9fbdb0" providerId="ADAL" clId="{CAAB02A4-AD61-4EE5-8994-102061F00DA5}" dt="2025-04-19T18:57:04.291" v="1279" actId="1076"/>
          <ac:picMkLst>
            <pc:docMk/>
            <pc:sldMk cId="3671995413" sldId="2147469134"/>
            <ac:picMk id="3" creationId="{D1989143-B83F-407A-A461-498CB635DCC2}"/>
          </ac:picMkLst>
        </pc:picChg>
        <pc:picChg chg="del">
          <ac:chgData name="Anton, Chris" userId="57020f1a-4fb0-436a-929c-5cbe5c9fbdb0" providerId="ADAL" clId="{CAAB02A4-AD61-4EE5-8994-102061F00DA5}" dt="2025-04-19T18:56:21.457" v="1268" actId="478"/>
          <ac:picMkLst>
            <pc:docMk/>
            <pc:sldMk cId="3671995413" sldId="2147469134"/>
            <ac:picMk id="4" creationId="{1FEB8EC1-F0BF-5884-DC19-5BABA64C034E}"/>
          </ac:picMkLst>
        </pc:picChg>
        <pc:picChg chg="add mod">
          <ac:chgData name="Anton, Chris" userId="57020f1a-4fb0-436a-929c-5cbe5c9fbdb0" providerId="ADAL" clId="{CAAB02A4-AD61-4EE5-8994-102061F00DA5}" dt="2025-04-19T18:58:17.785" v="1281" actId="1076"/>
          <ac:picMkLst>
            <pc:docMk/>
            <pc:sldMk cId="3671995413" sldId="2147469134"/>
            <ac:picMk id="6" creationId="{98EC3D33-CF9A-5F9B-6A35-7DAC84F078E4}"/>
          </ac:picMkLst>
        </pc:picChg>
        <pc:picChg chg="del">
          <ac:chgData name="Anton, Chris" userId="57020f1a-4fb0-436a-929c-5cbe5c9fbdb0" providerId="ADAL" clId="{CAAB02A4-AD61-4EE5-8994-102061F00DA5}" dt="2025-04-19T18:56:24.101" v="1269" actId="478"/>
          <ac:picMkLst>
            <pc:docMk/>
            <pc:sldMk cId="3671995413" sldId="2147469134"/>
            <ac:picMk id="8" creationId="{5225FA1E-1F82-CCAD-9844-93FFC811FFD3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660462386" sldId="2147469135"/>
        </pc:sldMkLst>
      </pc:sldChg>
      <pc:sldChg chg="add del">
        <pc:chgData name="Anton, Chris" userId="57020f1a-4fb0-436a-929c-5cbe5c9fbdb0" providerId="ADAL" clId="{CAAB02A4-AD61-4EE5-8994-102061F00DA5}" dt="2025-04-19T18:56:09.169" v="1249" actId="47"/>
        <pc:sldMkLst>
          <pc:docMk/>
          <pc:sldMk cId="3787881380" sldId="2147469135"/>
        </pc:sldMkLst>
      </pc:sldChg>
      <pc:sldChg chg="addSp delSp modSp add mod">
        <pc:chgData name="Anton, Chris" userId="57020f1a-4fb0-436a-929c-5cbe5c9fbdb0" providerId="ADAL" clId="{CAAB02A4-AD61-4EE5-8994-102061F00DA5}" dt="2025-04-19T19:06:40.280" v="1407" actId="14100"/>
        <pc:sldMkLst>
          <pc:docMk/>
          <pc:sldMk cId="4223559936" sldId="2147469135"/>
        </pc:sldMkLst>
        <pc:spChg chg="mod">
          <ac:chgData name="Anton, Chris" userId="57020f1a-4fb0-436a-929c-5cbe5c9fbdb0" providerId="ADAL" clId="{CAAB02A4-AD61-4EE5-8994-102061F00DA5}" dt="2025-04-19T19:05:41.690" v="1397" actId="20577"/>
          <ac:spMkLst>
            <pc:docMk/>
            <pc:sldMk cId="4223559936" sldId="2147469135"/>
            <ac:spMk id="5" creationId="{000D18E4-2AF1-506E-0823-FC0154E73612}"/>
          </ac:spMkLst>
        </pc:spChg>
        <pc:spChg chg="del">
          <ac:chgData name="Anton, Chris" userId="57020f1a-4fb0-436a-929c-5cbe5c9fbdb0" providerId="ADAL" clId="{CAAB02A4-AD61-4EE5-8994-102061F00DA5}" dt="2025-04-19T19:05:55.128" v="1398" actId="478"/>
          <ac:spMkLst>
            <pc:docMk/>
            <pc:sldMk cId="4223559936" sldId="2147469135"/>
            <ac:spMk id="7" creationId="{999DE794-4241-94B4-3D1C-734B7D7EAE59}"/>
          </ac:spMkLst>
        </pc:spChg>
        <pc:spChg chg="del mod">
          <ac:chgData name="Anton, Chris" userId="57020f1a-4fb0-436a-929c-5cbe5c9fbdb0" providerId="ADAL" clId="{CAAB02A4-AD61-4EE5-8994-102061F00DA5}" dt="2025-04-19T19:05:56.838" v="1400" actId="478"/>
          <ac:spMkLst>
            <pc:docMk/>
            <pc:sldMk cId="4223559936" sldId="2147469135"/>
            <ac:spMk id="9" creationId="{9117804B-B548-61FF-744E-4B7AB90996FC}"/>
          </ac:spMkLst>
        </pc:spChg>
        <pc:picChg chg="del">
          <ac:chgData name="Anton, Chris" userId="57020f1a-4fb0-436a-929c-5cbe5c9fbdb0" providerId="ADAL" clId="{CAAB02A4-AD61-4EE5-8994-102061F00DA5}" dt="2025-04-19T19:04:15.225" v="1359" actId="478"/>
          <ac:picMkLst>
            <pc:docMk/>
            <pc:sldMk cId="4223559936" sldId="2147469135"/>
            <ac:picMk id="3" creationId="{7DDDB093-F824-0344-3287-17C0FD446C4D}"/>
          </ac:picMkLst>
        </pc:picChg>
        <pc:picChg chg="add mod modCrop">
          <ac:chgData name="Anton, Chris" userId="57020f1a-4fb0-436a-929c-5cbe5c9fbdb0" providerId="ADAL" clId="{CAAB02A4-AD61-4EE5-8994-102061F00DA5}" dt="2025-04-19T19:04:43.283" v="1366" actId="1076"/>
          <ac:picMkLst>
            <pc:docMk/>
            <pc:sldMk cId="4223559936" sldId="2147469135"/>
            <ac:picMk id="4" creationId="{1B04777E-B783-96DD-9C72-02AE03C3FF9E}"/>
          </ac:picMkLst>
        </pc:picChg>
        <pc:picChg chg="del">
          <ac:chgData name="Anton, Chris" userId="57020f1a-4fb0-436a-929c-5cbe5c9fbdb0" providerId="ADAL" clId="{CAAB02A4-AD61-4EE5-8994-102061F00DA5}" dt="2025-04-19T19:04:46.032" v="1367" actId="478"/>
          <ac:picMkLst>
            <pc:docMk/>
            <pc:sldMk cId="4223559936" sldId="2147469135"/>
            <ac:picMk id="6" creationId="{BA5BEBBC-1D50-8959-D9CF-6E0778B77FDD}"/>
          </ac:picMkLst>
        </pc:picChg>
        <pc:picChg chg="add mod">
          <ac:chgData name="Anton, Chris" userId="57020f1a-4fb0-436a-929c-5cbe5c9fbdb0" providerId="ADAL" clId="{CAAB02A4-AD61-4EE5-8994-102061F00DA5}" dt="2025-04-19T19:05:18.237" v="1370" actId="1076"/>
          <ac:picMkLst>
            <pc:docMk/>
            <pc:sldMk cId="4223559936" sldId="2147469135"/>
            <ac:picMk id="8" creationId="{C92956DD-DF23-CFB7-F555-360D005A8813}"/>
          </ac:picMkLst>
        </pc:picChg>
        <pc:cxnChg chg="add mod">
          <ac:chgData name="Anton, Chris" userId="57020f1a-4fb0-436a-929c-5cbe5c9fbdb0" providerId="ADAL" clId="{CAAB02A4-AD61-4EE5-8994-102061F00DA5}" dt="2025-04-19T19:06:40.280" v="1407" actId="14100"/>
          <ac:cxnSpMkLst>
            <pc:docMk/>
            <pc:sldMk cId="4223559936" sldId="2147469135"/>
            <ac:cxnSpMk id="11" creationId="{3F494C75-0FAE-72D0-92A5-9933A8C7B254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19:22:22.871" v="1426" actId="14100"/>
        <pc:sldMkLst>
          <pc:docMk/>
          <pc:sldMk cId="94819798" sldId="2147469136"/>
        </pc:sldMkLst>
        <pc:spChg chg="mod">
          <ac:chgData name="Anton, Chris" userId="57020f1a-4fb0-436a-929c-5cbe5c9fbdb0" providerId="ADAL" clId="{CAAB02A4-AD61-4EE5-8994-102061F00DA5}" dt="2025-04-19T19:11:24.349" v="1409" actId="20577"/>
          <ac:spMkLst>
            <pc:docMk/>
            <pc:sldMk cId="94819798" sldId="2147469136"/>
            <ac:spMk id="5" creationId="{E6E2FF86-D8E2-12F6-547C-FF6F941B013F}"/>
          </ac:spMkLst>
        </pc:spChg>
        <pc:picChg chg="del">
          <ac:chgData name="Anton, Chris" userId="57020f1a-4fb0-436a-929c-5cbe5c9fbdb0" providerId="ADAL" clId="{CAAB02A4-AD61-4EE5-8994-102061F00DA5}" dt="2025-04-19T19:11:26.062" v="1410" actId="478"/>
          <ac:picMkLst>
            <pc:docMk/>
            <pc:sldMk cId="94819798" sldId="2147469136"/>
            <ac:picMk id="4" creationId="{F968B927-F820-0254-DCA7-C483E90EE149}"/>
          </ac:picMkLst>
        </pc:picChg>
        <pc:picChg chg="add mod modCrop">
          <ac:chgData name="Anton, Chris" userId="57020f1a-4fb0-436a-929c-5cbe5c9fbdb0" providerId="ADAL" clId="{CAAB02A4-AD61-4EE5-8994-102061F00DA5}" dt="2025-04-19T19:11:59.203" v="1418" actId="14100"/>
          <ac:picMkLst>
            <pc:docMk/>
            <pc:sldMk cId="94819798" sldId="2147469136"/>
            <ac:picMk id="7" creationId="{2084FEB0-00AB-CCDE-C99B-6242B776EF79}"/>
          </ac:picMkLst>
        </pc:picChg>
        <pc:picChg chg="del">
          <ac:chgData name="Anton, Chris" userId="57020f1a-4fb0-436a-929c-5cbe5c9fbdb0" providerId="ADAL" clId="{CAAB02A4-AD61-4EE5-8994-102061F00DA5}" dt="2025-04-19T19:11:27.453" v="1411" actId="478"/>
          <ac:picMkLst>
            <pc:docMk/>
            <pc:sldMk cId="94819798" sldId="2147469136"/>
            <ac:picMk id="8" creationId="{110F8CA4-2AED-D4D2-EF3D-7E1A1891A894}"/>
          </ac:picMkLst>
        </pc:picChg>
        <pc:picChg chg="add mod modCrop">
          <ac:chgData name="Anton, Chris" userId="57020f1a-4fb0-436a-929c-5cbe5c9fbdb0" providerId="ADAL" clId="{CAAB02A4-AD61-4EE5-8994-102061F00DA5}" dt="2025-04-19T19:21:58.873" v="1423" actId="1076"/>
          <ac:picMkLst>
            <pc:docMk/>
            <pc:sldMk cId="94819798" sldId="2147469136"/>
            <ac:picMk id="10" creationId="{70B6DCE8-4E12-60ED-0136-424744B4A7BD}"/>
          </ac:picMkLst>
        </pc:picChg>
        <pc:cxnChg chg="add del">
          <ac:chgData name="Anton, Chris" userId="57020f1a-4fb0-436a-929c-5cbe5c9fbdb0" providerId="ADAL" clId="{CAAB02A4-AD61-4EE5-8994-102061F00DA5}" dt="2025-04-19T19:06:18.793" v="1403" actId="11529"/>
          <ac:cxnSpMkLst>
            <pc:docMk/>
            <pc:sldMk cId="94819798" sldId="2147469136"/>
            <ac:cxnSpMk id="3" creationId="{A5F6259D-9090-273F-F80C-602149569818}"/>
          </ac:cxnSpMkLst>
        </pc:cxnChg>
        <pc:cxnChg chg="add mod">
          <ac:chgData name="Anton, Chris" userId="57020f1a-4fb0-436a-929c-5cbe5c9fbdb0" providerId="ADAL" clId="{CAAB02A4-AD61-4EE5-8994-102061F00DA5}" dt="2025-04-19T19:22:22.871" v="1426" actId="14100"/>
          <ac:cxnSpMkLst>
            <pc:docMk/>
            <pc:sldMk cId="94819798" sldId="2147469136"/>
            <ac:cxnSpMk id="11" creationId="{2D5D535F-27BB-CE45-DE0F-89AAA191D139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83252052" sldId="2147469136"/>
        </pc:sldMkLst>
      </pc:sldChg>
      <pc:sldChg chg="addSp delSp modSp add mod">
        <pc:chgData name="Anton, Chris" userId="57020f1a-4fb0-436a-929c-5cbe5c9fbdb0" providerId="ADAL" clId="{CAAB02A4-AD61-4EE5-8994-102061F00DA5}" dt="2025-04-19T19:28:15.384" v="1465" actId="14100"/>
        <pc:sldMkLst>
          <pc:docMk/>
          <pc:sldMk cId="2181334685" sldId="2147469137"/>
        </pc:sldMkLst>
        <pc:spChg chg="mod">
          <ac:chgData name="Anton, Chris" userId="57020f1a-4fb0-436a-929c-5cbe5c9fbdb0" providerId="ADAL" clId="{CAAB02A4-AD61-4EE5-8994-102061F00DA5}" dt="2025-04-19T19:24:39.117" v="1449" actId="20577"/>
          <ac:spMkLst>
            <pc:docMk/>
            <pc:sldMk cId="2181334685" sldId="2147469137"/>
            <ac:spMk id="5" creationId="{00A65C33-B140-9FD0-BAFE-05E3228FB8CE}"/>
          </ac:spMkLst>
        </pc:spChg>
        <pc:picChg chg="add mod modCrop">
          <ac:chgData name="Anton, Chris" userId="57020f1a-4fb0-436a-929c-5cbe5c9fbdb0" providerId="ADAL" clId="{CAAB02A4-AD61-4EE5-8994-102061F00DA5}" dt="2025-04-19T19:25:14.469" v="1455" actId="14100"/>
          <ac:picMkLst>
            <pc:docMk/>
            <pc:sldMk cId="2181334685" sldId="2147469137"/>
            <ac:picMk id="3" creationId="{2AA6B1D2-EAB7-E7EF-70DB-E3D551BFF8CC}"/>
          </ac:picMkLst>
        </pc:picChg>
        <pc:picChg chg="add mod modCrop">
          <ac:chgData name="Anton, Chris" userId="57020f1a-4fb0-436a-929c-5cbe5c9fbdb0" providerId="ADAL" clId="{CAAB02A4-AD61-4EE5-8994-102061F00DA5}" dt="2025-04-19T19:28:03.823" v="1461" actId="1076"/>
          <ac:picMkLst>
            <pc:docMk/>
            <pc:sldMk cId="2181334685" sldId="2147469137"/>
            <ac:picMk id="6" creationId="{0189BE3E-B590-A067-6B78-3A66D777946A}"/>
          </ac:picMkLst>
        </pc:picChg>
        <pc:picChg chg="del">
          <ac:chgData name="Anton, Chris" userId="57020f1a-4fb0-436a-929c-5cbe5c9fbdb0" providerId="ADAL" clId="{CAAB02A4-AD61-4EE5-8994-102061F00DA5}" dt="2025-04-19T19:24:41.371" v="1450" actId="478"/>
          <ac:picMkLst>
            <pc:docMk/>
            <pc:sldMk cId="2181334685" sldId="2147469137"/>
            <ac:picMk id="7" creationId="{5CD7E5B5-DE6B-69E1-6CFB-4FF2DF303680}"/>
          </ac:picMkLst>
        </pc:picChg>
        <pc:picChg chg="del">
          <ac:chgData name="Anton, Chris" userId="57020f1a-4fb0-436a-929c-5cbe5c9fbdb0" providerId="ADAL" clId="{CAAB02A4-AD61-4EE5-8994-102061F00DA5}" dt="2025-04-19T19:25:17.291" v="1456" actId="478"/>
          <ac:picMkLst>
            <pc:docMk/>
            <pc:sldMk cId="2181334685" sldId="2147469137"/>
            <ac:picMk id="10" creationId="{A00EF89A-43F9-730D-D4A1-5E68899AFF3B}"/>
          </ac:picMkLst>
        </pc:picChg>
        <pc:cxnChg chg="mod ord">
          <ac:chgData name="Anton, Chris" userId="57020f1a-4fb0-436a-929c-5cbe5c9fbdb0" providerId="ADAL" clId="{CAAB02A4-AD61-4EE5-8994-102061F00DA5}" dt="2025-04-19T19:28:15.384" v="1465" actId="14100"/>
          <ac:cxnSpMkLst>
            <pc:docMk/>
            <pc:sldMk cId="2181334685" sldId="2147469137"/>
            <ac:cxnSpMk id="11" creationId="{47DCC407-1D8E-9BBA-DFE4-C868FDC69F02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853830664" sldId="2147469137"/>
        </pc:sldMkLst>
      </pc:sldChg>
      <pc:sldChg chg="addSp delSp modSp add mod">
        <pc:chgData name="Anton, Chris" userId="57020f1a-4fb0-436a-929c-5cbe5c9fbdb0" providerId="ADAL" clId="{CAAB02A4-AD61-4EE5-8994-102061F00DA5}" dt="2025-04-19T19:32:37.355" v="1509" actId="14100"/>
        <pc:sldMkLst>
          <pc:docMk/>
          <pc:sldMk cId="1039954575" sldId="2147469138"/>
        </pc:sldMkLst>
        <pc:spChg chg="mod">
          <ac:chgData name="Anton, Chris" userId="57020f1a-4fb0-436a-929c-5cbe5c9fbdb0" providerId="ADAL" clId="{CAAB02A4-AD61-4EE5-8994-102061F00DA5}" dt="2025-04-19T19:32:30.394" v="1508" actId="20577"/>
          <ac:spMkLst>
            <pc:docMk/>
            <pc:sldMk cId="1039954575" sldId="2147469138"/>
            <ac:spMk id="5" creationId="{868DE842-D0A3-1322-7066-1FA10176DD17}"/>
          </ac:spMkLst>
        </pc:spChg>
        <pc:picChg chg="add mod modCrop">
          <ac:chgData name="Anton, Chris" userId="57020f1a-4fb0-436a-929c-5cbe5c9fbdb0" providerId="ADAL" clId="{CAAB02A4-AD61-4EE5-8994-102061F00DA5}" dt="2025-04-19T19:30:21.509" v="1475" actId="14100"/>
          <ac:picMkLst>
            <pc:docMk/>
            <pc:sldMk cId="1039954575" sldId="2147469138"/>
            <ac:picMk id="3" creationId="{0D1AA6FC-B682-DDF4-6E33-2956ED5CE41F}"/>
          </ac:picMkLst>
        </pc:picChg>
        <pc:picChg chg="add mod modCrop">
          <ac:chgData name="Anton, Chris" userId="57020f1a-4fb0-436a-929c-5cbe5c9fbdb0" providerId="ADAL" clId="{CAAB02A4-AD61-4EE5-8994-102061F00DA5}" dt="2025-04-19T19:31:24.801" v="1488" actId="1076"/>
          <ac:picMkLst>
            <pc:docMk/>
            <pc:sldMk cId="1039954575" sldId="2147469138"/>
            <ac:picMk id="6" creationId="{3006510A-DB3A-DAE2-7EE3-150DF73D9BBB}"/>
          </ac:picMkLst>
        </pc:picChg>
        <pc:picChg chg="del">
          <ac:chgData name="Anton, Chris" userId="57020f1a-4fb0-436a-929c-5cbe5c9fbdb0" providerId="ADAL" clId="{CAAB02A4-AD61-4EE5-8994-102061F00DA5}" dt="2025-04-19T19:29:50.155" v="1468" actId="478"/>
          <ac:picMkLst>
            <pc:docMk/>
            <pc:sldMk cId="1039954575" sldId="2147469138"/>
            <ac:picMk id="7" creationId="{60A2BA02-FACB-B492-90EF-2525677B7CDB}"/>
          </ac:picMkLst>
        </pc:picChg>
        <pc:picChg chg="del">
          <ac:chgData name="Anton, Chris" userId="57020f1a-4fb0-436a-929c-5cbe5c9fbdb0" providerId="ADAL" clId="{CAAB02A4-AD61-4EE5-8994-102061F00DA5}" dt="2025-04-19T19:29:49.510" v="1467" actId="478"/>
          <ac:picMkLst>
            <pc:docMk/>
            <pc:sldMk cId="1039954575" sldId="2147469138"/>
            <ac:picMk id="10" creationId="{B24DE85E-5029-AC87-7512-B40038D0C549}"/>
          </ac:picMkLst>
        </pc:picChg>
        <pc:cxnChg chg="mod ord">
          <ac:chgData name="Anton, Chris" userId="57020f1a-4fb0-436a-929c-5cbe5c9fbdb0" providerId="ADAL" clId="{CAAB02A4-AD61-4EE5-8994-102061F00DA5}" dt="2025-04-19T19:32:37.355" v="1509" actId="14100"/>
          <ac:cxnSpMkLst>
            <pc:docMk/>
            <pc:sldMk cId="1039954575" sldId="2147469138"/>
            <ac:cxnSpMk id="11" creationId="{1B290F20-2F7F-146D-C1DC-BA9B87ED3194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8469232" sldId="2147469139"/>
        </pc:sldMkLst>
      </pc:sldChg>
      <pc:sldChg chg="addSp delSp modSp add mod">
        <pc:chgData name="Anton, Chris" userId="57020f1a-4fb0-436a-929c-5cbe5c9fbdb0" providerId="ADAL" clId="{CAAB02A4-AD61-4EE5-8994-102061F00DA5}" dt="2025-04-19T19:36:34.955" v="1553" actId="1076"/>
        <pc:sldMkLst>
          <pc:docMk/>
          <pc:sldMk cId="3337756675" sldId="2147469139"/>
        </pc:sldMkLst>
        <pc:spChg chg="mod">
          <ac:chgData name="Anton, Chris" userId="57020f1a-4fb0-436a-929c-5cbe5c9fbdb0" providerId="ADAL" clId="{CAAB02A4-AD61-4EE5-8994-102061F00DA5}" dt="2025-04-19T19:32:50.098" v="1527" actId="20577"/>
          <ac:spMkLst>
            <pc:docMk/>
            <pc:sldMk cId="3337756675" sldId="2147469139"/>
            <ac:spMk id="5" creationId="{71CE9486-66DC-E38A-FF91-6E67FD5D53CD}"/>
          </ac:spMkLst>
        </pc:spChg>
        <pc:picChg chg="del">
          <ac:chgData name="Anton, Chris" userId="57020f1a-4fb0-436a-929c-5cbe5c9fbdb0" providerId="ADAL" clId="{CAAB02A4-AD61-4EE5-8994-102061F00DA5}" dt="2025-04-19T19:34:24.955" v="1528" actId="478"/>
          <ac:picMkLst>
            <pc:docMk/>
            <pc:sldMk cId="3337756675" sldId="2147469139"/>
            <ac:picMk id="3" creationId="{399EC781-9186-A179-2B0B-9F87A50BD719}"/>
          </ac:picMkLst>
        </pc:picChg>
        <pc:picChg chg="add mod modCrop">
          <ac:chgData name="Anton, Chris" userId="57020f1a-4fb0-436a-929c-5cbe5c9fbdb0" providerId="ADAL" clId="{CAAB02A4-AD61-4EE5-8994-102061F00DA5}" dt="2025-04-19T19:34:59.659" v="1534" actId="14100"/>
          <ac:picMkLst>
            <pc:docMk/>
            <pc:sldMk cId="3337756675" sldId="2147469139"/>
            <ac:picMk id="4" creationId="{B454F811-B85A-6D0F-7D6E-370E46F37E5D}"/>
          </ac:picMkLst>
        </pc:picChg>
        <pc:picChg chg="del">
          <ac:chgData name="Anton, Chris" userId="57020f1a-4fb0-436a-929c-5cbe5c9fbdb0" providerId="ADAL" clId="{CAAB02A4-AD61-4EE5-8994-102061F00DA5}" dt="2025-04-19T19:34:25.706" v="1529" actId="478"/>
          <ac:picMkLst>
            <pc:docMk/>
            <pc:sldMk cId="3337756675" sldId="2147469139"/>
            <ac:picMk id="6" creationId="{4878E5F1-6E5B-D772-8FF8-8E9FBF5DC1D8}"/>
          </ac:picMkLst>
        </pc:picChg>
        <pc:picChg chg="add mod modCrop">
          <ac:chgData name="Anton, Chris" userId="57020f1a-4fb0-436a-929c-5cbe5c9fbdb0" providerId="ADAL" clId="{CAAB02A4-AD61-4EE5-8994-102061F00DA5}" dt="2025-04-19T19:36:23.453" v="1552" actId="1076"/>
          <ac:picMkLst>
            <pc:docMk/>
            <pc:sldMk cId="3337756675" sldId="2147469139"/>
            <ac:picMk id="8" creationId="{F00E1D6D-0A0B-4F09-C2D0-22AB529A2FF4}"/>
          </ac:picMkLst>
        </pc:picChg>
        <pc:picChg chg="add mod modCrop">
          <ac:chgData name="Anton, Chris" userId="57020f1a-4fb0-436a-929c-5cbe5c9fbdb0" providerId="ADAL" clId="{CAAB02A4-AD61-4EE5-8994-102061F00DA5}" dt="2025-04-19T19:36:34.955" v="1553" actId="1076"/>
          <ac:picMkLst>
            <pc:docMk/>
            <pc:sldMk cId="3337756675" sldId="2147469139"/>
            <ac:picMk id="10" creationId="{8D6C5438-3644-7C46-30BB-0E48E438FB18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19:47:44.961" v="1580" actId="1076"/>
        <pc:sldMkLst>
          <pc:docMk/>
          <pc:sldMk cId="1390354003" sldId="2147469140"/>
        </pc:sldMkLst>
        <pc:spChg chg="mod">
          <ac:chgData name="Anton, Chris" userId="57020f1a-4fb0-436a-929c-5cbe5c9fbdb0" providerId="ADAL" clId="{CAAB02A4-AD61-4EE5-8994-102061F00DA5}" dt="2025-04-19T19:44:48.767" v="1556" actId="20577"/>
          <ac:spMkLst>
            <pc:docMk/>
            <pc:sldMk cId="1390354003" sldId="2147469140"/>
            <ac:spMk id="5" creationId="{CE2A5311-E71B-BEE4-45C2-038E47ED073A}"/>
          </ac:spMkLst>
        </pc:spChg>
        <pc:picChg chg="add mod modCrop">
          <ac:chgData name="Anton, Chris" userId="57020f1a-4fb0-436a-929c-5cbe5c9fbdb0" providerId="ADAL" clId="{CAAB02A4-AD61-4EE5-8994-102061F00DA5}" dt="2025-04-19T19:45:28.080" v="1564" actId="1076"/>
          <ac:picMkLst>
            <pc:docMk/>
            <pc:sldMk cId="1390354003" sldId="2147469140"/>
            <ac:picMk id="3" creationId="{72F1F6C8-E42B-7711-F2E6-9FE1110FF18B}"/>
          </ac:picMkLst>
        </pc:picChg>
        <pc:picChg chg="del">
          <ac:chgData name="Anton, Chris" userId="57020f1a-4fb0-436a-929c-5cbe5c9fbdb0" providerId="ADAL" clId="{CAAB02A4-AD61-4EE5-8994-102061F00DA5}" dt="2025-04-19T19:45:21.687" v="1560" actId="478"/>
          <ac:picMkLst>
            <pc:docMk/>
            <pc:sldMk cId="1390354003" sldId="2147469140"/>
            <ac:picMk id="4" creationId="{F82D0D75-2911-556A-751C-66AB6A0A53CE}"/>
          </ac:picMkLst>
        </pc:picChg>
        <pc:picChg chg="add mod modCrop">
          <ac:chgData name="Anton, Chris" userId="57020f1a-4fb0-436a-929c-5cbe5c9fbdb0" providerId="ADAL" clId="{CAAB02A4-AD61-4EE5-8994-102061F00DA5}" dt="2025-04-19T19:47:19.344" v="1574" actId="1076"/>
          <ac:picMkLst>
            <pc:docMk/>
            <pc:sldMk cId="1390354003" sldId="2147469140"/>
            <ac:picMk id="7" creationId="{1CAFDE2C-EE1F-C1F0-0AC7-054496C67066}"/>
          </ac:picMkLst>
        </pc:picChg>
        <pc:picChg chg="del">
          <ac:chgData name="Anton, Chris" userId="57020f1a-4fb0-436a-929c-5cbe5c9fbdb0" providerId="ADAL" clId="{CAAB02A4-AD61-4EE5-8994-102061F00DA5}" dt="2025-04-19T19:45:29.664" v="1565" actId="478"/>
          <ac:picMkLst>
            <pc:docMk/>
            <pc:sldMk cId="1390354003" sldId="2147469140"/>
            <ac:picMk id="8" creationId="{514565B6-602E-A49F-CC5A-FAAE005BF54B}"/>
          </ac:picMkLst>
        </pc:picChg>
        <pc:picChg chg="del">
          <ac:chgData name="Anton, Chris" userId="57020f1a-4fb0-436a-929c-5cbe5c9fbdb0" providerId="ADAL" clId="{CAAB02A4-AD61-4EE5-8994-102061F00DA5}" dt="2025-04-19T19:45:22.383" v="1561" actId="478"/>
          <ac:picMkLst>
            <pc:docMk/>
            <pc:sldMk cId="1390354003" sldId="2147469140"/>
            <ac:picMk id="10" creationId="{97E0FB49-544D-F7D9-80F4-35D8C1C80A48}"/>
          </ac:picMkLst>
        </pc:picChg>
        <pc:picChg chg="add mod modCrop">
          <ac:chgData name="Anton, Chris" userId="57020f1a-4fb0-436a-929c-5cbe5c9fbdb0" providerId="ADAL" clId="{CAAB02A4-AD61-4EE5-8994-102061F00DA5}" dt="2025-04-19T19:47:44.961" v="1580" actId="1076"/>
          <ac:picMkLst>
            <pc:docMk/>
            <pc:sldMk cId="1390354003" sldId="2147469140"/>
            <ac:picMk id="12" creationId="{F231F809-9B66-F209-BD0F-F75028BF069F}"/>
          </ac:picMkLst>
        </pc:picChg>
        <pc:cxnChg chg="del">
          <ac:chgData name="Anton, Chris" userId="57020f1a-4fb0-436a-929c-5cbe5c9fbdb0" providerId="ADAL" clId="{CAAB02A4-AD61-4EE5-8994-102061F00DA5}" dt="2025-04-19T19:47:16.889" v="1573" actId="478"/>
          <ac:cxnSpMkLst>
            <pc:docMk/>
            <pc:sldMk cId="1390354003" sldId="2147469140"/>
            <ac:cxnSpMk id="11" creationId="{08F5EEB1-F0C7-F420-DF71-7DF04836D8FC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61570871" sldId="2147469140"/>
        </pc:sldMkLst>
      </pc:sldChg>
      <pc:sldChg chg="addSp delSp modSp add mod">
        <pc:chgData name="Anton, Chris" userId="57020f1a-4fb0-436a-929c-5cbe5c9fbdb0" providerId="ADAL" clId="{CAAB02A4-AD61-4EE5-8994-102061F00DA5}" dt="2025-04-19T19:52:38.396" v="1633" actId="1038"/>
        <pc:sldMkLst>
          <pc:docMk/>
          <pc:sldMk cId="738093314" sldId="2147469141"/>
        </pc:sldMkLst>
        <pc:spChg chg="mod">
          <ac:chgData name="Anton, Chris" userId="57020f1a-4fb0-436a-929c-5cbe5c9fbdb0" providerId="ADAL" clId="{CAAB02A4-AD61-4EE5-8994-102061F00DA5}" dt="2025-04-19T19:48:50.358" v="1600" actId="20577"/>
          <ac:spMkLst>
            <pc:docMk/>
            <pc:sldMk cId="738093314" sldId="2147469141"/>
            <ac:spMk id="5" creationId="{0851B921-A9FB-E309-18CF-7BA4DB52AEB5}"/>
          </ac:spMkLst>
        </pc:spChg>
        <pc:picChg chg="del">
          <ac:chgData name="Anton, Chris" userId="57020f1a-4fb0-436a-929c-5cbe5c9fbdb0" providerId="ADAL" clId="{CAAB02A4-AD61-4EE5-8994-102061F00DA5}" dt="2025-04-19T19:48:53.869" v="1601" actId="478"/>
          <ac:picMkLst>
            <pc:docMk/>
            <pc:sldMk cId="738093314" sldId="2147469141"/>
            <ac:picMk id="3" creationId="{21E4CB20-BFF5-B40A-BA64-B0CBE6D8B029}"/>
          </ac:picMkLst>
        </pc:picChg>
        <pc:picChg chg="add mod modCrop">
          <ac:chgData name="Anton, Chris" userId="57020f1a-4fb0-436a-929c-5cbe5c9fbdb0" providerId="ADAL" clId="{CAAB02A4-AD61-4EE5-8994-102061F00DA5}" dt="2025-04-19T19:49:35.541" v="1609" actId="1076"/>
          <ac:picMkLst>
            <pc:docMk/>
            <pc:sldMk cId="738093314" sldId="2147469141"/>
            <ac:picMk id="4" creationId="{EADC200C-1C79-6496-B255-3426547A39E1}"/>
          </ac:picMkLst>
        </pc:picChg>
        <pc:picChg chg="del">
          <ac:chgData name="Anton, Chris" userId="57020f1a-4fb0-436a-929c-5cbe5c9fbdb0" providerId="ADAL" clId="{CAAB02A4-AD61-4EE5-8994-102061F00DA5}" dt="2025-04-19T19:48:54.398" v="1602" actId="478"/>
          <ac:picMkLst>
            <pc:docMk/>
            <pc:sldMk cId="738093314" sldId="2147469141"/>
            <ac:picMk id="7" creationId="{B8553124-11B8-F423-433B-79CF25B5A0AE}"/>
          </ac:picMkLst>
        </pc:picChg>
        <pc:picChg chg="add mod modCrop">
          <ac:chgData name="Anton, Chris" userId="57020f1a-4fb0-436a-929c-5cbe5c9fbdb0" providerId="ADAL" clId="{CAAB02A4-AD61-4EE5-8994-102061F00DA5}" dt="2025-04-19T19:52:38.396" v="1633" actId="1038"/>
          <ac:picMkLst>
            <pc:docMk/>
            <pc:sldMk cId="738093314" sldId="2147469141"/>
            <ac:picMk id="8" creationId="{29B07699-4D00-80AC-0381-0E920E55E0CF}"/>
          </ac:picMkLst>
        </pc:picChg>
        <pc:picChg chg="add mod modCrop">
          <ac:chgData name="Anton, Chris" userId="57020f1a-4fb0-436a-929c-5cbe5c9fbdb0" providerId="ADAL" clId="{CAAB02A4-AD61-4EE5-8994-102061F00DA5}" dt="2025-04-19T19:52:27.172" v="1622" actId="1076"/>
          <ac:picMkLst>
            <pc:docMk/>
            <pc:sldMk cId="738093314" sldId="2147469141"/>
            <ac:picMk id="10" creationId="{984810F2-EE5F-C7CB-0ED1-8BEFFEEE309C}"/>
          </ac:picMkLst>
        </pc:picChg>
        <pc:picChg chg="del">
          <ac:chgData name="Anton, Chris" userId="57020f1a-4fb0-436a-929c-5cbe5c9fbdb0" providerId="ADAL" clId="{CAAB02A4-AD61-4EE5-8994-102061F00DA5}" dt="2025-04-19T19:48:54.967" v="1603" actId="478"/>
          <ac:picMkLst>
            <pc:docMk/>
            <pc:sldMk cId="738093314" sldId="2147469141"/>
            <ac:picMk id="12" creationId="{9424CEEF-D414-9F4F-43F6-9764345C1C73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757228212" sldId="2147469141"/>
        </pc:sldMkLst>
      </pc:sldChg>
      <pc:sldChg chg="addSp delSp modSp add mod">
        <pc:chgData name="Anton, Chris" userId="57020f1a-4fb0-436a-929c-5cbe5c9fbdb0" providerId="ADAL" clId="{CAAB02A4-AD61-4EE5-8994-102061F00DA5}" dt="2025-04-19T20:03:22.567" v="1686" actId="1076"/>
        <pc:sldMkLst>
          <pc:docMk/>
          <pc:sldMk cId="673207091" sldId="2147469142"/>
        </pc:sldMkLst>
        <pc:spChg chg="mod">
          <ac:chgData name="Anton, Chris" userId="57020f1a-4fb0-436a-929c-5cbe5c9fbdb0" providerId="ADAL" clId="{CAAB02A4-AD61-4EE5-8994-102061F00DA5}" dt="2025-04-19T19:53:53.011" v="1657" actId="20577"/>
          <ac:spMkLst>
            <pc:docMk/>
            <pc:sldMk cId="673207091" sldId="2147469142"/>
            <ac:spMk id="5" creationId="{6F41C1BF-838B-2B49-DF95-F40030898C47}"/>
          </ac:spMkLst>
        </pc:spChg>
        <pc:picChg chg="add del mod">
          <ac:chgData name="Anton, Chris" userId="57020f1a-4fb0-436a-929c-5cbe5c9fbdb0" providerId="ADAL" clId="{CAAB02A4-AD61-4EE5-8994-102061F00DA5}" dt="2025-04-19T19:54:10.340" v="1662" actId="478"/>
          <ac:picMkLst>
            <pc:docMk/>
            <pc:sldMk cId="673207091" sldId="2147469142"/>
            <ac:picMk id="3" creationId="{16E94886-5332-CD8B-666C-776024F2A4BB}"/>
          </ac:picMkLst>
        </pc:picChg>
        <pc:picChg chg="del">
          <ac:chgData name="Anton, Chris" userId="57020f1a-4fb0-436a-929c-5cbe5c9fbdb0" providerId="ADAL" clId="{CAAB02A4-AD61-4EE5-8994-102061F00DA5}" dt="2025-04-19T19:53:58.971" v="1660" actId="478"/>
          <ac:picMkLst>
            <pc:docMk/>
            <pc:sldMk cId="673207091" sldId="2147469142"/>
            <ac:picMk id="4" creationId="{C6FA16D2-C11A-4DB7-FAA0-54482FBBA9B5}"/>
          </ac:picMkLst>
        </pc:picChg>
        <pc:picChg chg="add mod modCrop">
          <ac:chgData name="Anton, Chris" userId="57020f1a-4fb0-436a-929c-5cbe5c9fbdb0" providerId="ADAL" clId="{CAAB02A4-AD61-4EE5-8994-102061F00DA5}" dt="2025-04-19T20:03:18.737" v="1684" actId="1076"/>
          <ac:picMkLst>
            <pc:docMk/>
            <pc:sldMk cId="673207091" sldId="2147469142"/>
            <ac:picMk id="7" creationId="{16637AC9-31EC-A0F1-DE30-4DA20C0BE18E}"/>
          </ac:picMkLst>
        </pc:picChg>
        <pc:picChg chg="del">
          <ac:chgData name="Anton, Chris" userId="57020f1a-4fb0-436a-929c-5cbe5c9fbdb0" providerId="ADAL" clId="{CAAB02A4-AD61-4EE5-8994-102061F00DA5}" dt="2025-04-19T19:53:55.499" v="1658" actId="478"/>
          <ac:picMkLst>
            <pc:docMk/>
            <pc:sldMk cId="673207091" sldId="2147469142"/>
            <ac:picMk id="8" creationId="{35B6DD42-4D36-0779-C3A9-7CA8D04C7872}"/>
          </ac:picMkLst>
        </pc:picChg>
        <pc:picChg chg="del">
          <ac:chgData name="Anton, Chris" userId="57020f1a-4fb0-436a-929c-5cbe5c9fbdb0" providerId="ADAL" clId="{CAAB02A4-AD61-4EE5-8994-102061F00DA5}" dt="2025-04-19T19:53:56.267" v="1659" actId="478"/>
          <ac:picMkLst>
            <pc:docMk/>
            <pc:sldMk cId="673207091" sldId="2147469142"/>
            <ac:picMk id="10" creationId="{119ABCBA-5F7F-E292-0AED-F97614EE8772}"/>
          </ac:picMkLst>
        </pc:picChg>
        <pc:picChg chg="add mod modCrop">
          <ac:chgData name="Anton, Chris" userId="57020f1a-4fb0-436a-929c-5cbe5c9fbdb0" providerId="ADAL" clId="{CAAB02A4-AD61-4EE5-8994-102061F00DA5}" dt="2025-04-19T20:03:22.567" v="1686" actId="1076"/>
          <ac:picMkLst>
            <pc:docMk/>
            <pc:sldMk cId="673207091" sldId="2147469142"/>
            <ac:picMk id="11" creationId="{35542AC6-6A08-E0EA-F8C3-B92E413196D7}"/>
          </ac:picMkLst>
        </pc:picChg>
        <pc:picChg chg="add mod modCrop">
          <ac:chgData name="Anton, Chris" userId="57020f1a-4fb0-436a-929c-5cbe5c9fbdb0" providerId="ADAL" clId="{CAAB02A4-AD61-4EE5-8994-102061F00DA5}" dt="2025-04-19T20:03:20.898" v="1685" actId="1076"/>
          <ac:picMkLst>
            <pc:docMk/>
            <pc:sldMk cId="673207091" sldId="2147469142"/>
            <ac:picMk id="13" creationId="{EAE1D9A1-DBEE-84A0-42F2-824E4FF8499F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13:51.372" v="1808"/>
        <pc:sldMkLst>
          <pc:docMk/>
          <pc:sldMk cId="1694973587" sldId="2147469143"/>
        </pc:sldMkLst>
        <pc:spChg chg="mod">
          <ac:chgData name="Anton, Chris" userId="57020f1a-4fb0-436a-929c-5cbe5c9fbdb0" providerId="ADAL" clId="{CAAB02A4-AD61-4EE5-8994-102061F00DA5}" dt="2025-04-19T20:08:42.522" v="1723" actId="20577"/>
          <ac:spMkLst>
            <pc:docMk/>
            <pc:sldMk cId="1694973587" sldId="2147469143"/>
            <ac:spMk id="5" creationId="{E5293FD8-65FB-02B1-7FFD-B675CB28A7E8}"/>
          </ac:spMkLst>
        </pc:spChg>
        <pc:spChg chg="add mod">
          <ac:chgData name="Anton, Chris" userId="57020f1a-4fb0-436a-929c-5cbe5c9fbdb0" providerId="ADAL" clId="{CAAB02A4-AD61-4EE5-8994-102061F00DA5}" dt="2025-04-19T20:12:58.988" v="1807" actId="1076"/>
          <ac:spMkLst>
            <pc:docMk/>
            <pc:sldMk cId="1694973587" sldId="2147469143"/>
            <ac:spMk id="9" creationId="{9B2E864C-99A9-13F3-EEA4-AC2775BC2B9B}"/>
          </ac:spMkLst>
        </pc:spChg>
        <pc:spChg chg="add mod">
          <ac:chgData name="Anton, Chris" userId="57020f1a-4fb0-436a-929c-5cbe5c9fbdb0" providerId="ADAL" clId="{CAAB02A4-AD61-4EE5-8994-102061F00DA5}" dt="2025-04-19T20:12:54.089" v="1806" actId="1076"/>
          <ac:spMkLst>
            <pc:docMk/>
            <pc:sldMk cId="1694973587" sldId="2147469143"/>
            <ac:spMk id="10" creationId="{00DE62BC-A951-B6BB-A9A9-212ECB4E704C}"/>
          </ac:spMkLst>
        </pc:spChg>
        <pc:picChg chg="add mod modCrop">
          <ac:chgData name="Anton, Chris" userId="57020f1a-4fb0-436a-929c-5cbe5c9fbdb0" providerId="ADAL" clId="{CAAB02A4-AD61-4EE5-8994-102061F00DA5}" dt="2025-04-19T20:12:22.970" v="1758" actId="1076"/>
          <ac:picMkLst>
            <pc:docMk/>
            <pc:sldMk cId="1694973587" sldId="2147469143"/>
            <ac:picMk id="3" creationId="{500D009C-21EB-89E8-C678-BEFEA4C99E1F}"/>
          </ac:picMkLst>
        </pc:picChg>
        <pc:picChg chg="add mod modCrop">
          <ac:chgData name="Anton, Chris" userId="57020f1a-4fb0-436a-929c-5cbe5c9fbdb0" providerId="ADAL" clId="{CAAB02A4-AD61-4EE5-8994-102061F00DA5}" dt="2025-04-19T20:12:26.178" v="1759" actId="1076"/>
          <ac:picMkLst>
            <pc:docMk/>
            <pc:sldMk cId="1694973587" sldId="2147469143"/>
            <ac:picMk id="6" creationId="{9F7339BD-47ED-97C1-1FE9-79B6A074B9FC}"/>
          </ac:picMkLst>
        </pc:picChg>
        <pc:picChg chg="del">
          <ac:chgData name="Anton, Chris" userId="57020f1a-4fb0-436a-929c-5cbe5c9fbdb0" providerId="ADAL" clId="{CAAB02A4-AD61-4EE5-8994-102061F00DA5}" dt="2025-04-19T20:08:45.033" v="1724" actId="478"/>
          <ac:picMkLst>
            <pc:docMk/>
            <pc:sldMk cId="1694973587" sldId="2147469143"/>
            <ac:picMk id="7" creationId="{534A5C98-0D9C-8E18-2E27-9CB1C1C5C9B2}"/>
          </ac:picMkLst>
        </pc:picChg>
        <pc:picChg chg="add mod">
          <ac:chgData name="Anton, Chris" userId="57020f1a-4fb0-436a-929c-5cbe5c9fbdb0" providerId="ADAL" clId="{CAAB02A4-AD61-4EE5-8994-102061F00DA5}" dt="2025-04-19T20:12:18.003" v="1757" actId="1076"/>
          <ac:picMkLst>
            <pc:docMk/>
            <pc:sldMk cId="1694973587" sldId="2147469143"/>
            <ac:picMk id="8" creationId="{90169A61-BFFF-F1B8-C89A-84DF378D4EC6}"/>
          </ac:picMkLst>
        </pc:picChg>
        <pc:picChg chg="del">
          <ac:chgData name="Anton, Chris" userId="57020f1a-4fb0-436a-929c-5cbe5c9fbdb0" providerId="ADAL" clId="{CAAB02A4-AD61-4EE5-8994-102061F00DA5}" dt="2025-04-19T20:08:45.753" v="1725" actId="478"/>
          <ac:picMkLst>
            <pc:docMk/>
            <pc:sldMk cId="1694973587" sldId="2147469143"/>
            <ac:picMk id="11" creationId="{DC39B18A-534C-772C-02A1-09824CD7EE11}"/>
          </ac:picMkLst>
        </pc:picChg>
        <pc:picChg chg="add mod">
          <ac:chgData name="Anton, Chris" userId="57020f1a-4fb0-436a-929c-5cbe5c9fbdb0" providerId="ADAL" clId="{CAAB02A4-AD61-4EE5-8994-102061F00DA5}" dt="2025-04-19T20:13:51.372" v="1808"/>
          <ac:picMkLst>
            <pc:docMk/>
            <pc:sldMk cId="1694973587" sldId="2147469143"/>
            <ac:picMk id="12" creationId="{28C493EB-4A4F-CE4F-2683-B0F1A97CFC40}"/>
          </ac:picMkLst>
        </pc:picChg>
        <pc:picChg chg="del">
          <ac:chgData name="Anton, Chris" userId="57020f1a-4fb0-436a-929c-5cbe5c9fbdb0" providerId="ADAL" clId="{CAAB02A4-AD61-4EE5-8994-102061F00DA5}" dt="2025-04-19T20:08:46.441" v="1726" actId="478"/>
          <ac:picMkLst>
            <pc:docMk/>
            <pc:sldMk cId="1694973587" sldId="2147469143"/>
            <ac:picMk id="13" creationId="{5603E272-59FD-2069-5E35-7E6B85A49A0F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4:36.599" v="1927" actId="1076"/>
        <pc:sldMkLst>
          <pc:docMk/>
          <pc:sldMk cId="1608928753" sldId="2147469144"/>
        </pc:sldMkLst>
        <pc:spChg chg="mod">
          <ac:chgData name="Anton, Chris" userId="57020f1a-4fb0-436a-929c-5cbe5c9fbdb0" providerId="ADAL" clId="{CAAB02A4-AD61-4EE5-8994-102061F00DA5}" dt="2025-04-19T20:17:45.177" v="1840" actId="20577"/>
          <ac:spMkLst>
            <pc:docMk/>
            <pc:sldMk cId="1608928753" sldId="2147469144"/>
            <ac:spMk id="5" creationId="{A28734B6-D3B6-A2BB-A3CE-2C68F0DE4210}"/>
          </ac:spMkLst>
        </pc:spChg>
        <pc:spChg chg="del">
          <ac:chgData name="Anton, Chris" userId="57020f1a-4fb0-436a-929c-5cbe5c9fbdb0" providerId="ADAL" clId="{CAAB02A4-AD61-4EE5-8994-102061F00DA5}" dt="2025-04-19T20:14:11.089" v="1814" actId="478"/>
          <ac:spMkLst>
            <pc:docMk/>
            <pc:sldMk cId="1608928753" sldId="2147469144"/>
            <ac:spMk id="9" creationId="{A1390E4D-EB68-1F63-998A-734E460F95A5}"/>
          </ac:spMkLst>
        </pc:spChg>
        <pc:spChg chg="del">
          <ac:chgData name="Anton, Chris" userId="57020f1a-4fb0-436a-929c-5cbe5c9fbdb0" providerId="ADAL" clId="{CAAB02A4-AD61-4EE5-8994-102061F00DA5}" dt="2025-04-19T20:14:09.225" v="1813" actId="478"/>
          <ac:spMkLst>
            <pc:docMk/>
            <pc:sldMk cId="1608928753" sldId="2147469144"/>
            <ac:spMk id="10" creationId="{5423DFB7-3259-F606-1A53-40152E5A2878}"/>
          </ac:spMkLst>
        </pc:spChg>
        <pc:picChg chg="add mod">
          <ac:chgData name="Anton, Chris" userId="57020f1a-4fb0-436a-929c-5cbe5c9fbdb0" providerId="ADAL" clId="{CAAB02A4-AD61-4EE5-8994-102061F00DA5}" dt="2025-04-19T20:24:28.517" v="1926" actId="1076"/>
          <ac:picMkLst>
            <pc:docMk/>
            <pc:sldMk cId="1608928753" sldId="2147469144"/>
            <ac:picMk id="2" creationId="{1C787AB9-5148-2287-BF12-C45C1A56E9FA}"/>
          </ac:picMkLst>
        </pc:picChg>
        <pc:picChg chg="del">
          <ac:chgData name="Anton, Chris" userId="57020f1a-4fb0-436a-929c-5cbe5c9fbdb0" providerId="ADAL" clId="{CAAB02A4-AD61-4EE5-8994-102061F00DA5}" dt="2025-04-19T20:14:06.128" v="1811" actId="478"/>
          <ac:picMkLst>
            <pc:docMk/>
            <pc:sldMk cId="1608928753" sldId="2147469144"/>
            <ac:picMk id="3" creationId="{10CAB872-ECD5-A08F-9676-C26609F42D51}"/>
          </ac:picMkLst>
        </pc:picChg>
        <pc:picChg chg="del">
          <ac:chgData name="Anton, Chris" userId="57020f1a-4fb0-436a-929c-5cbe5c9fbdb0" providerId="ADAL" clId="{CAAB02A4-AD61-4EE5-8994-102061F00DA5}" dt="2025-04-19T20:14:06.986" v="1812" actId="478"/>
          <ac:picMkLst>
            <pc:docMk/>
            <pc:sldMk cId="1608928753" sldId="2147469144"/>
            <ac:picMk id="6" creationId="{063596F3-8FC6-3564-A9BD-458B123840FA}"/>
          </ac:picMkLst>
        </pc:picChg>
        <pc:picChg chg="add mod modCrop">
          <ac:chgData name="Anton, Chris" userId="57020f1a-4fb0-436a-929c-5cbe5c9fbdb0" providerId="ADAL" clId="{CAAB02A4-AD61-4EE5-8994-102061F00DA5}" dt="2025-04-19T20:24:36.599" v="1927" actId="1076"/>
          <ac:picMkLst>
            <pc:docMk/>
            <pc:sldMk cId="1608928753" sldId="2147469144"/>
            <ac:picMk id="7" creationId="{05E74CA3-D237-02A0-2147-AC67502FFE04}"/>
          </ac:picMkLst>
        </pc:picChg>
        <pc:picChg chg="del">
          <ac:chgData name="Anton, Chris" userId="57020f1a-4fb0-436a-929c-5cbe5c9fbdb0" providerId="ADAL" clId="{CAAB02A4-AD61-4EE5-8994-102061F00DA5}" dt="2025-04-19T20:14:04.285" v="1810" actId="478"/>
          <ac:picMkLst>
            <pc:docMk/>
            <pc:sldMk cId="1608928753" sldId="2147469144"/>
            <ac:picMk id="8" creationId="{2A6047D6-0BFA-BC73-4C5B-C1CD7A714FCB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4:22.761" v="1925" actId="1076"/>
        <pc:sldMkLst>
          <pc:docMk/>
          <pc:sldMk cId="1452228321" sldId="2147469145"/>
        </pc:sldMkLst>
        <pc:spChg chg="mod">
          <ac:chgData name="Anton, Chris" userId="57020f1a-4fb0-436a-929c-5cbe5c9fbdb0" providerId="ADAL" clId="{CAAB02A4-AD61-4EE5-8994-102061F00DA5}" dt="2025-04-19T20:17:56.128" v="1853" actId="20577"/>
          <ac:spMkLst>
            <pc:docMk/>
            <pc:sldMk cId="1452228321" sldId="2147469145"/>
            <ac:spMk id="5" creationId="{BA7036A9-7F69-42CE-DC7E-8672BC7B4879}"/>
          </ac:spMkLst>
        </pc:spChg>
        <pc:spChg chg="add mod">
          <ac:chgData name="Anton, Chris" userId="57020f1a-4fb0-436a-929c-5cbe5c9fbdb0" providerId="ADAL" clId="{CAAB02A4-AD61-4EE5-8994-102061F00DA5}" dt="2025-04-19T20:23:25.252" v="1923" actId="1076"/>
          <ac:spMkLst>
            <pc:docMk/>
            <pc:sldMk cId="1452228321" sldId="2147469145"/>
            <ac:spMk id="9" creationId="{C27ED1E6-E7A3-5036-C76F-93198F7B24C2}"/>
          </ac:spMkLst>
        </pc:spChg>
        <pc:picChg chg="del">
          <ac:chgData name="Anton, Chris" userId="57020f1a-4fb0-436a-929c-5cbe5c9fbdb0" providerId="ADAL" clId="{CAAB02A4-AD61-4EE5-8994-102061F00DA5}" dt="2025-04-19T20:17:59.128" v="1854" actId="478"/>
          <ac:picMkLst>
            <pc:docMk/>
            <pc:sldMk cId="1452228321" sldId="2147469145"/>
            <ac:picMk id="2" creationId="{877E787C-132E-0452-0709-0F3DE63B5A10}"/>
          </ac:picMkLst>
        </pc:picChg>
        <pc:picChg chg="add mod modCrop">
          <ac:chgData name="Anton, Chris" userId="57020f1a-4fb0-436a-929c-5cbe5c9fbdb0" providerId="ADAL" clId="{CAAB02A4-AD61-4EE5-8994-102061F00DA5}" dt="2025-04-19T20:24:22.761" v="1925" actId="1076"/>
          <ac:picMkLst>
            <pc:docMk/>
            <pc:sldMk cId="1452228321" sldId="2147469145"/>
            <ac:picMk id="4" creationId="{1A48BA00-DCCA-5D8E-60CF-A47E3561C023}"/>
          </ac:picMkLst>
        </pc:picChg>
        <pc:picChg chg="del">
          <ac:chgData name="Anton, Chris" userId="57020f1a-4fb0-436a-929c-5cbe5c9fbdb0" providerId="ADAL" clId="{CAAB02A4-AD61-4EE5-8994-102061F00DA5}" dt="2025-04-19T20:18:00.898" v="1855" actId="478"/>
          <ac:picMkLst>
            <pc:docMk/>
            <pc:sldMk cId="1452228321" sldId="2147469145"/>
            <ac:picMk id="7" creationId="{C6D3B729-B42D-B829-A5FB-32A24FAF8AC1}"/>
          </ac:picMkLst>
        </pc:picChg>
        <pc:picChg chg="add mod modCrop">
          <ac:chgData name="Anton, Chris" userId="57020f1a-4fb0-436a-929c-5cbe5c9fbdb0" providerId="ADAL" clId="{CAAB02A4-AD61-4EE5-8994-102061F00DA5}" dt="2025-04-19T20:23:29.302" v="1924" actId="1076"/>
          <ac:picMkLst>
            <pc:docMk/>
            <pc:sldMk cId="1452228321" sldId="2147469145"/>
            <ac:picMk id="8" creationId="{B9D6BDC0-A697-EF54-2C06-75406F6EFDDA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6:54.903" v="1984" actId="1076"/>
        <pc:sldMkLst>
          <pc:docMk/>
          <pc:sldMk cId="1498128790" sldId="2147469146"/>
        </pc:sldMkLst>
        <pc:spChg chg="mod">
          <ac:chgData name="Anton, Chris" userId="57020f1a-4fb0-436a-929c-5cbe5c9fbdb0" providerId="ADAL" clId="{CAAB02A4-AD61-4EE5-8994-102061F00DA5}" dt="2025-04-19T20:26:27.081" v="1976" actId="20577"/>
          <ac:spMkLst>
            <pc:docMk/>
            <pc:sldMk cId="1498128790" sldId="2147469146"/>
            <ac:spMk id="5" creationId="{3FB92C8C-1819-97FB-D884-6C6B8850F328}"/>
          </ac:spMkLst>
        </pc:spChg>
        <pc:spChg chg="del">
          <ac:chgData name="Anton, Chris" userId="57020f1a-4fb0-436a-929c-5cbe5c9fbdb0" providerId="ADAL" clId="{CAAB02A4-AD61-4EE5-8994-102061F00DA5}" dt="2025-04-19T20:26:31.167" v="1979" actId="478"/>
          <ac:spMkLst>
            <pc:docMk/>
            <pc:sldMk cId="1498128790" sldId="2147469146"/>
            <ac:spMk id="9" creationId="{E45D8305-3A8D-CA61-F6C8-800033F378D1}"/>
          </ac:spMkLst>
        </pc:spChg>
        <pc:picChg chg="add mod">
          <ac:chgData name="Anton, Chris" userId="57020f1a-4fb0-436a-929c-5cbe5c9fbdb0" providerId="ADAL" clId="{CAAB02A4-AD61-4EE5-8994-102061F00DA5}" dt="2025-04-19T20:26:54.903" v="1984" actId="1076"/>
          <ac:picMkLst>
            <pc:docMk/>
            <pc:sldMk cId="1498128790" sldId="2147469146"/>
            <ac:picMk id="3" creationId="{41BB6AE6-5FDF-6077-8316-7E49F3A6B4D8}"/>
          </ac:picMkLst>
        </pc:picChg>
        <pc:picChg chg="del">
          <ac:chgData name="Anton, Chris" userId="57020f1a-4fb0-436a-929c-5cbe5c9fbdb0" providerId="ADAL" clId="{CAAB02A4-AD61-4EE5-8994-102061F00DA5}" dt="2025-04-19T20:26:29.007" v="1977" actId="478"/>
          <ac:picMkLst>
            <pc:docMk/>
            <pc:sldMk cId="1498128790" sldId="2147469146"/>
            <ac:picMk id="4" creationId="{C5F4E5E8-759D-46EB-82FB-0AB18C7E9C19}"/>
          </ac:picMkLst>
        </pc:picChg>
        <pc:picChg chg="del">
          <ac:chgData name="Anton, Chris" userId="57020f1a-4fb0-436a-929c-5cbe5c9fbdb0" providerId="ADAL" clId="{CAAB02A4-AD61-4EE5-8994-102061F00DA5}" dt="2025-04-19T20:26:29.654" v="1978" actId="478"/>
          <ac:picMkLst>
            <pc:docMk/>
            <pc:sldMk cId="1498128790" sldId="2147469146"/>
            <ac:picMk id="8" creationId="{6A1F7C86-37BB-223E-A9D8-45F043A1D376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9:47.871" v="1992" actId="1076"/>
        <pc:sldMkLst>
          <pc:docMk/>
          <pc:sldMk cId="1023639113" sldId="2147469147"/>
        </pc:sldMkLst>
        <pc:spChg chg="del">
          <ac:chgData name="Anton, Chris" userId="57020f1a-4fb0-436a-929c-5cbe5c9fbdb0" providerId="ADAL" clId="{CAAB02A4-AD61-4EE5-8994-102061F00DA5}" dt="2025-04-19T20:28:24.456" v="1987" actId="478"/>
          <ac:spMkLst>
            <pc:docMk/>
            <pc:sldMk cId="1023639113" sldId="2147469147"/>
            <ac:spMk id="9" creationId="{9B024ACD-93B4-4424-0DC0-E57DAA575E08}"/>
          </ac:spMkLst>
        </pc:spChg>
        <pc:picChg chg="add mod">
          <ac:chgData name="Anton, Chris" userId="57020f1a-4fb0-436a-929c-5cbe5c9fbdb0" providerId="ADAL" clId="{CAAB02A4-AD61-4EE5-8994-102061F00DA5}" dt="2025-04-19T20:29:47.871" v="1992" actId="1076"/>
          <ac:picMkLst>
            <pc:docMk/>
            <pc:sldMk cId="1023639113" sldId="2147469147"/>
            <ac:picMk id="2" creationId="{6966BF02-09EB-4CD9-9BDA-C291B01BC373}"/>
          </ac:picMkLst>
        </pc:picChg>
        <pc:picChg chg="del">
          <ac:chgData name="Anton, Chris" userId="57020f1a-4fb0-436a-929c-5cbe5c9fbdb0" providerId="ADAL" clId="{CAAB02A4-AD61-4EE5-8994-102061F00DA5}" dt="2025-04-19T20:28:22.343" v="1985" actId="478"/>
          <ac:picMkLst>
            <pc:docMk/>
            <pc:sldMk cId="1023639113" sldId="2147469147"/>
            <ac:picMk id="4" creationId="{E2E3FB75-D50D-5375-8E38-EB140D59307F}"/>
          </ac:picMkLst>
        </pc:picChg>
        <pc:picChg chg="del">
          <ac:chgData name="Anton, Chris" userId="57020f1a-4fb0-436a-929c-5cbe5c9fbdb0" providerId="ADAL" clId="{CAAB02A4-AD61-4EE5-8994-102061F00DA5}" dt="2025-04-19T20:28:22.997" v="1986" actId="478"/>
          <ac:picMkLst>
            <pc:docMk/>
            <pc:sldMk cId="1023639113" sldId="2147469147"/>
            <ac:picMk id="8" creationId="{F2606B31-B9C3-6E47-E7D3-8DBE617B548D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34:39.404" v="2016" actId="20577"/>
        <pc:sldMkLst>
          <pc:docMk/>
          <pc:sldMk cId="1864397661" sldId="2147469148"/>
        </pc:sldMkLst>
        <pc:spChg chg="mod">
          <ac:chgData name="Anton, Chris" userId="57020f1a-4fb0-436a-929c-5cbe5c9fbdb0" providerId="ADAL" clId="{CAAB02A4-AD61-4EE5-8994-102061F00DA5}" dt="2025-04-19T20:34:39.404" v="2016" actId="20577"/>
          <ac:spMkLst>
            <pc:docMk/>
            <pc:sldMk cId="1864397661" sldId="2147469148"/>
            <ac:spMk id="5" creationId="{29FEB80E-5E85-8A6E-7F71-10C2AD5E5381}"/>
          </ac:spMkLst>
        </pc:spChg>
        <pc:picChg chg="del">
          <ac:chgData name="Anton, Chris" userId="57020f1a-4fb0-436a-929c-5cbe5c9fbdb0" providerId="ADAL" clId="{CAAB02A4-AD61-4EE5-8994-102061F00DA5}" dt="2025-04-19T20:31:36.095" v="1994" actId="478"/>
          <ac:picMkLst>
            <pc:docMk/>
            <pc:sldMk cId="1864397661" sldId="2147469148"/>
            <ac:picMk id="2" creationId="{00A35173-26D5-F860-65C6-E9BD82CF5E0E}"/>
          </ac:picMkLst>
        </pc:picChg>
        <pc:picChg chg="add mod">
          <ac:chgData name="Anton, Chris" userId="57020f1a-4fb0-436a-929c-5cbe5c9fbdb0" providerId="ADAL" clId="{CAAB02A4-AD61-4EE5-8994-102061F00DA5}" dt="2025-04-19T20:34:33.919" v="1997" actId="1076"/>
          <ac:picMkLst>
            <pc:docMk/>
            <pc:sldMk cId="1864397661" sldId="2147469148"/>
            <ac:picMk id="3" creationId="{4C24A46C-DE38-2862-6EF4-09C16A64294A}"/>
          </ac:picMkLst>
        </pc:picChg>
      </pc:sldChg>
      <pc:sldChg chg="modSp add del mod">
        <pc:chgData name="Anton, Chris" userId="57020f1a-4fb0-436a-929c-5cbe5c9fbdb0" providerId="ADAL" clId="{CAAB02A4-AD61-4EE5-8994-102061F00DA5}" dt="2025-04-19T20:40:29.651" v="2050" actId="47"/>
        <pc:sldMkLst>
          <pc:docMk/>
          <pc:sldMk cId="2347255016" sldId="2147469149"/>
        </pc:sldMkLst>
        <pc:spChg chg="mod">
          <ac:chgData name="Anton, Chris" userId="57020f1a-4fb0-436a-929c-5cbe5c9fbdb0" providerId="ADAL" clId="{CAAB02A4-AD61-4EE5-8994-102061F00DA5}" dt="2025-04-19T20:35:20.829" v="2048" actId="20577"/>
          <ac:spMkLst>
            <pc:docMk/>
            <pc:sldMk cId="2347255016" sldId="2147469149"/>
            <ac:spMk id="5" creationId="{577F60E2-5A32-5555-5BF1-181E15E3948F}"/>
          </ac:spMkLst>
        </pc:spChg>
      </pc:sldChg>
      <pc:sldChg chg="addSp delSp modSp add mod">
        <pc:chgData name="Anton, Chris" userId="57020f1a-4fb0-436a-929c-5cbe5c9fbdb0" providerId="ADAL" clId="{CAAB02A4-AD61-4EE5-8994-102061F00DA5}" dt="2025-04-19T20:46:46.809" v="2159" actId="14100"/>
        <pc:sldMkLst>
          <pc:docMk/>
          <pc:sldMk cId="2661671357" sldId="2147469149"/>
        </pc:sldMkLst>
        <pc:spChg chg="mod">
          <ac:chgData name="Anton, Chris" userId="57020f1a-4fb0-436a-929c-5cbe5c9fbdb0" providerId="ADAL" clId="{CAAB02A4-AD61-4EE5-8994-102061F00DA5}" dt="2025-04-19T20:44:09.091" v="2147" actId="20577"/>
          <ac:spMkLst>
            <pc:docMk/>
            <pc:sldMk cId="2661671357" sldId="2147469149"/>
            <ac:spMk id="5" creationId="{CF8D7E35-2B29-EC2E-2840-43AD075092A5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7" creationId="{DA52640D-B363-51D7-CC82-046184643A34}"/>
          </ac:spMkLst>
        </pc:spChg>
        <pc:spChg chg="del">
          <ac:chgData name="Anton, Chris" userId="57020f1a-4fb0-436a-929c-5cbe5c9fbdb0" providerId="ADAL" clId="{CAAB02A4-AD61-4EE5-8994-102061F00DA5}" dt="2025-04-19T20:44:13.514" v="2150" actId="478"/>
          <ac:spMkLst>
            <pc:docMk/>
            <pc:sldMk cId="2661671357" sldId="2147469149"/>
            <ac:spMk id="9" creationId="{6879DB71-0E4D-008E-3FDF-F1328B566919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0" creationId="{1D4F8BE8-9BFD-F01A-F79C-915662C96151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2" creationId="{1F5B4DF7-C00C-6EFA-0E9E-EFCB4A43FBED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4" creationId="{0EEADA42-43DF-EBB0-B922-BCFB93CCA420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6" creationId="{43F2BF3D-1A60-F880-3C23-E8CD74E908FD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8" creationId="{AED0E3B1-F130-D37C-59C5-2C1D4DD98004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20" creationId="{CD65E3D5-D62A-9B5F-83DF-4C256889CC71}"/>
          </ac:spMkLst>
        </pc:spChg>
        <pc:picChg chg="add mod">
          <ac:chgData name="Anton, Chris" userId="57020f1a-4fb0-436a-929c-5cbe5c9fbdb0" providerId="ADAL" clId="{CAAB02A4-AD61-4EE5-8994-102061F00DA5}" dt="2025-04-19T20:45:30.798" v="2153" actId="1076"/>
          <ac:picMkLst>
            <pc:docMk/>
            <pc:sldMk cId="2661671357" sldId="2147469149"/>
            <ac:picMk id="2" creationId="{943405AD-3FF3-FE40-02EC-A8DEA95F5B44}"/>
          </ac:picMkLst>
        </pc:picChg>
        <pc:picChg chg="del">
          <ac:chgData name="Anton, Chris" userId="57020f1a-4fb0-436a-929c-5cbe5c9fbdb0" providerId="ADAL" clId="{CAAB02A4-AD61-4EE5-8994-102061F00DA5}" dt="2025-04-19T20:44:12.147" v="2149" actId="478"/>
          <ac:picMkLst>
            <pc:docMk/>
            <pc:sldMk cId="2661671357" sldId="2147469149"/>
            <ac:picMk id="4" creationId="{4011A4E7-6CD5-5979-9F68-24611E2CD8CA}"/>
          </ac:picMkLst>
        </pc:picChg>
        <pc:picChg chg="del">
          <ac:chgData name="Anton, Chris" userId="57020f1a-4fb0-436a-929c-5cbe5c9fbdb0" providerId="ADAL" clId="{CAAB02A4-AD61-4EE5-8994-102061F00DA5}" dt="2025-04-19T20:44:11.082" v="2148" actId="478"/>
          <ac:picMkLst>
            <pc:docMk/>
            <pc:sldMk cId="2661671357" sldId="2147469149"/>
            <ac:picMk id="8" creationId="{2C1BA209-1324-3854-FC49-3C19754EE5B2}"/>
          </ac:picMkLst>
        </pc:picChg>
        <pc:cxnChg chg="mod">
          <ac:chgData name="Anton, Chris" userId="57020f1a-4fb0-436a-929c-5cbe5c9fbdb0" providerId="ADAL" clId="{CAAB02A4-AD61-4EE5-8994-102061F00DA5}" dt="2025-04-19T20:46:42.287" v="2157" actId="14100"/>
          <ac:cxnSpMkLst>
            <pc:docMk/>
            <pc:sldMk cId="2661671357" sldId="2147469149"/>
            <ac:cxnSpMk id="3" creationId="{60AEF6B0-31D1-A1FA-BA7F-0D3006611B34}"/>
          </ac:cxnSpMkLst>
        </pc:cxnChg>
        <pc:cxnChg chg="mod">
          <ac:chgData name="Anton, Chris" userId="57020f1a-4fb0-436a-929c-5cbe5c9fbdb0" providerId="ADAL" clId="{CAAB02A4-AD61-4EE5-8994-102061F00DA5}" dt="2025-04-19T20:46:46.809" v="2159" actId="14100"/>
          <ac:cxnSpMkLst>
            <pc:docMk/>
            <pc:sldMk cId="2661671357" sldId="2147469149"/>
            <ac:cxnSpMk id="6" creationId="{2099B0C7-1C58-1790-D7BF-ECF0BA6576E7}"/>
          </ac:cxnSpMkLst>
        </pc:cxnChg>
        <pc:cxnChg chg="mod">
          <ac:chgData name="Anton, Chris" userId="57020f1a-4fb0-436a-929c-5cbe5c9fbdb0" providerId="ADAL" clId="{CAAB02A4-AD61-4EE5-8994-102061F00DA5}" dt="2025-04-19T20:46:44.050" v="2158" actId="14100"/>
          <ac:cxnSpMkLst>
            <pc:docMk/>
            <pc:sldMk cId="2661671357" sldId="2147469149"/>
            <ac:cxnSpMk id="11" creationId="{DD1CE3CA-FF45-F3F7-A5C9-A08800FD4292}"/>
          </ac:cxnSpMkLst>
        </pc:cxnChg>
        <pc:cxnChg chg="mod">
          <ac:chgData name="Anton, Chris" userId="57020f1a-4fb0-436a-929c-5cbe5c9fbdb0" providerId="ADAL" clId="{CAAB02A4-AD61-4EE5-8994-102061F00DA5}" dt="2025-04-19T20:46:40.066" v="2156" actId="14100"/>
          <ac:cxnSpMkLst>
            <pc:docMk/>
            <pc:sldMk cId="2661671357" sldId="2147469149"/>
            <ac:cxnSpMk id="13" creationId="{6E6380D2-1276-D95C-9632-5BA102F8332D}"/>
          </ac:cxnSpMkLst>
        </pc:cxnChg>
        <pc:cxnChg chg="mod">
          <ac:chgData name="Anton, Chris" userId="57020f1a-4fb0-436a-929c-5cbe5c9fbdb0" providerId="ADAL" clId="{CAAB02A4-AD61-4EE5-8994-102061F00DA5}" dt="2025-04-19T20:46:38.410" v="2155" actId="14100"/>
          <ac:cxnSpMkLst>
            <pc:docMk/>
            <pc:sldMk cId="2661671357" sldId="2147469149"/>
            <ac:cxnSpMk id="15" creationId="{F31AD97F-8F9D-761F-A50F-4889042A55CC}"/>
          </ac:cxnSpMkLst>
        </pc:cxnChg>
        <pc:cxnChg chg="add mod">
          <ac:chgData name="Anton, Chris" userId="57020f1a-4fb0-436a-929c-5cbe5c9fbdb0" providerId="ADAL" clId="{CAAB02A4-AD61-4EE5-8994-102061F00DA5}" dt="2025-04-19T20:45:19.065" v="2151"/>
          <ac:cxnSpMkLst>
            <pc:docMk/>
            <pc:sldMk cId="2661671357" sldId="2147469149"/>
            <ac:cxnSpMk id="17" creationId="{070528F8-F622-F8BC-0D9B-3E6E95180A55}"/>
          </ac:cxnSpMkLst>
        </pc:cxnChg>
        <pc:cxnChg chg="add mod">
          <ac:chgData name="Anton, Chris" userId="57020f1a-4fb0-436a-929c-5cbe5c9fbdb0" providerId="ADAL" clId="{CAAB02A4-AD61-4EE5-8994-102061F00DA5}" dt="2025-04-19T20:46:34.700" v="2154" actId="14100"/>
          <ac:cxnSpMkLst>
            <pc:docMk/>
            <pc:sldMk cId="2661671357" sldId="2147469149"/>
            <ac:cxnSpMk id="19" creationId="{D8D4AACC-BF3D-4836-C931-B6197DA3E4DA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21:37:09.998" v="2231" actId="1076"/>
        <pc:sldMkLst>
          <pc:docMk/>
          <pc:sldMk cId="317272770" sldId="2147469150"/>
        </pc:sldMkLst>
        <pc:spChg chg="mod">
          <ac:chgData name="Anton, Chris" userId="57020f1a-4fb0-436a-929c-5cbe5c9fbdb0" providerId="ADAL" clId="{CAAB02A4-AD61-4EE5-8994-102061F00DA5}" dt="2025-04-19T21:36:41.433" v="2223" actId="20577"/>
          <ac:spMkLst>
            <pc:docMk/>
            <pc:sldMk cId="317272770" sldId="2147469150"/>
            <ac:spMk id="5" creationId="{8CD891FC-53CC-3918-73EB-3A3182D2AD76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7" creationId="{0C6C5597-C0E7-E787-E043-C148ED9023D1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0" creationId="{41BFB4CE-CBB8-0D57-C9A1-5D2CE76B4DEC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2" creationId="{C4A69007-8E17-2537-8545-256E3A349474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4" creationId="{77B90E1B-256F-6B0C-6BA8-F59E417FB9C3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6" creationId="{674F1713-E946-0711-3545-83BD2E1AC0BD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8" creationId="{BC4AF90C-6C96-3812-D6F6-E9D536CCF0BE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20" creationId="{C684D0AA-41F3-5AEF-7F2F-900447819D0B}"/>
          </ac:spMkLst>
        </pc:spChg>
        <pc:picChg chg="del">
          <ac:chgData name="Anton, Chris" userId="57020f1a-4fb0-436a-929c-5cbe5c9fbdb0" providerId="ADAL" clId="{CAAB02A4-AD61-4EE5-8994-102061F00DA5}" dt="2025-04-19T21:36:24.204" v="2164" actId="478"/>
          <ac:picMkLst>
            <pc:docMk/>
            <pc:sldMk cId="317272770" sldId="2147469150"/>
            <ac:picMk id="2" creationId="{36B2362F-5FC1-E368-EE64-B92B71595653}"/>
          </ac:picMkLst>
        </pc:picChg>
        <pc:picChg chg="add mod modCrop">
          <ac:chgData name="Anton, Chris" userId="57020f1a-4fb0-436a-929c-5cbe5c9fbdb0" providerId="ADAL" clId="{CAAB02A4-AD61-4EE5-8994-102061F00DA5}" dt="2025-04-19T21:37:09.998" v="2231" actId="1076"/>
          <ac:picMkLst>
            <pc:docMk/>
            <pc:sldMk cId="317272770" sldId="2147469150"/>
            <ac:picMk id="8" creationId="{B5BB8248-C110-7177-3316-DEF08D011E9A}"/>
          </ac:picMkLst>
        </pc:picChg>
        <pc:cxnChg chg="del mod">
          <ac:chgData name="Anton, Chris" userId="57020f1a-4fb0-436a-929c-5cbe5c9fbdb0" providerId="ADAL" clId="{CAAB02A4-AD61-4EE5-8994-102061F00DA5}" dt="2025-04-19T21:36:22.049" v="2163" actId="478"/>
          <ac:cxnSpMkLst>
            <pc:docMk/>
            <pc:sldMk cId="317272770" sldId="2147469150"/>
            <ac:cxnSpMk id="11" creationId="{6DC1F747-9F5F-BB89-A815-1F9175ED82A3}"/>
          </ac:cxnSpMkLst>
        </pc:cxnChg>
        <pc:cxnChg chg="del mod">
          <ac:chgData name="Anton, Chris" userId="57020f1a-4fb0-436a-929c-5cbe5c9fbdb0" providerId="ADAL" clId="{CAAB02A4-AD61-4EE5-8994-102061F00DA5}" dt="2025-04-19T21:36:22.049" v="2163" actId="478"/>
          <ac:cxnSpMkLst>
            <pc:docMk/>
            <pc:sldMk cId="317272770" sldId="2147469150"/>
            <ac:cxnSpMk id="15" creationId="{3E135E04-548A-16D8-BD61-242FE47E3908}"/>
          </ac:cxnSpMkLst>
        </pc:cxnChg>
        <pc:cxnChg chg="del mod">
          <ac:chgData name="Anton, Chris" userId="57020f1a-4fb0-436a-929c-5cbe5c9fbdb0" providerId="ADAL" clId="{CAAB02A4-AD61-4EE5-8994-102061F00DA5}" dt="2025-04-19T21:36:22.049" v="2163" actId="478"/>
          <ac:cxnSpMkLst>
            <pc:docMk/>
            <pc:sldMk cId="317272770" sldId="2147469150"/>
            <ac:cxnSpMk id="19" creationId="{AB06D268-5E2D-F8B2-BF25-4C2A2B43AF98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21:38:10.461" v="2261" actId="1076"/>
        <pc:sldMkLst>
          <pc:docMk/>
          <pc:sldMk cId="711491032" sldId="2147469151"/>
        </pc:sldMkLst>
        <pc:spChg chg="mod">
          <ac:chgData name="Anton, Chris" userId="57020f1a-4fb0-436a-929c-5cbe5c9fbdb0" providerId="ADAL" clId="{CAAB02A4-AD61-4EE5-8994-102061F00DA5}" dt="2025-04-19T21:37:23.991" v="2252" actId="20577"/>
          <ac:spMkLst>
            <pc:docMk/>
            <pc:sldMk cId="711491032" sldId="2147469151"/>
            <ac:spMk id="5" creationId="{BAE945C1-965F-14AB-468C-5D163B7E4F63}"/>
          </ac:spMkLst>
        </pc:spChg>
        <pc:picChg chg="add mod modCrop">
          <ac:chgData name="Anton, Chris" userId="57020f1a-4fb0-436a-929c-5cbe5c9fbdb0" providerId="ADAL" clId="{CAAB02A4-AD61-4EE5-8994-102061F00DA5}" dt="2025-04-19T21:38:10.461" v="2261" actId="1076"/>
          <ac:picMkLst>
            <pc:docMk/>
            <pc:sldMk cId="711491032" sldId="2147469151"/>
            <ac:picMk id="3" creationId="{BFBB563F-C806-7931-CF23-D8D233A71529}"/>
          </ac:picMkLst>
        </pc:picChg>
        <pc:picChg chg="del">
          <ac:chgData name="Anton, Chris" userId="57020f1a-4fb0-436a-929c-5cbe5c9fbdb0" providerId="ADAL" clId="{CAAB02A4-AD61-4EE5-8994-102061F00DA5}" dt="2025-04-19T21:37:40.967" v="2253" actId="478"/>
          <ac:picMkLst>
            <pc:docMk/>
            <pc:sldMk cId="711491032" sldId="2147469151"/>
            <ac:picMk id="8" creationId="{3E690F0C-9159-A023-1A55-9FB1B1810A78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39:07.126" v="2306" actId="1036"/>
        <pc:sldMkLst>
          <pc:docMk/>
          <pc:sldMk cId="3457366592" sldId="2147469152"/>
        </pc:sldMkLst>
        <pc:spChg chg="mod">
          <ac:chgData name="Anton, Chris" userId="57020f1a-4fb0-436a-929c-5cbe5c9fbdb0" providerId="ADAL" clId="{CAAB02A4-AD61-4EE5-8994-102061F00DA5}" dt="2025-04-19T21:38:28.726" v="2284" actId="20577"/>
          <ac:spMkLst>
            <pc:docMk/>
            <pc:sldMk cId="3457366592" sldId="2147469152"/>
            <ac:spMk id="5" creationId="{B18033EC-A63B-328F-4645-AA0DEB69D61F}"/>
          </ac:spMkLst>
        </pc:spChg>
        <pc:picChg chg="del">
          <ac:chgData name="Anton, Chris" userId="57020f1a-4fb0-436a-929c-5cbe5c9fbdb0" providerId="ADAL" clId="{CAAB02A4-AD61-4EE5-8994-102061F00DA5}" dt="2025-04-19T21:38:32.207" v="2285" actId="478"/>
          <ac:picMkLst>
            <pc:docMk/>
            <pc:sldMk cId="3457366592" sldId="2147469152"/>
            <ac:picMk id="3" creationId="{4E2DD1E0-C776-DAD7-E10C-EFE1BFD056E4}"/>
          </ac:picMkLst>
        </pc:picChg>
        <pc:picChg chg="add mod">
          <ac:chgData name="Anton, Chris" userId="57020f1a-4fb0-436a-929c-5cbe5c9fbdb0" providerId="ADAL" clId="{CAAB02A4-AD61-4EE5-8994-102061F00DA5}" dt="2025-04-19T21:39:07.126" v="2306" actId="1036"/>
          <ac:picMkLst>
            <pc:docMk/>
            <pc:sldMk cId="3457366592" sldId="2147469152"/>
            <ac:picMk id="4" creationId="{B5AF29F9-167F-AE40-85CF-4E02EEA1E98B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39:54.772" v="2317" actId="1076"/>
        <pc:sldMkLst>
          <pc:docMk/>
          <pc:sldMk cId="591989092" sldId="2147469153"/>
        </pc:sldMkLst>
        <pc:spChg chg="mod">
          <ac:chgData name="Anton, Chris" userId="57020f1a-4fb0-436a-929c-5cbe5c9fbdb0" providerId="ADAL" clId="{CAAB02A4-AD61-4EE5-8994-102061F00DA5}" dt="2025-04-19T21:39:16.129" v="2309" actId="20577"/>
          <ac:spMkLst>
            <pc:docMk/>
            <pc:sldMk cId="591989092" sldId="2147469153"/>
            <ac:spMk id="5" creationId="{809771AA-600B-2303-1E1E-9B17DC21DE78}"/>
          </ac:spMkLst>
        </pc:spChg>
        <pc:picChg chg="add mod modCrop">
          <ac:chgData name="Anton, Chris" userId="57020f1a-4fb0-436a-929c-5cbe5c9fbdb0" providerId="ADAL" clId="{CAAB02A4-AD61-4EE5-8994-102061F00DA5}" dt="2025-04-19T21:39:54.772" v="2317" actId="1076"/>
          <ac:picMkLst>
            <pc:docMk/>
            <pc:sldMk cId="591989092" sldId="2147469153"/>
            <ac:picMk id="3" creationId="{267703FB-6C1D-3999-18A1-CB0EC746B0F2}"/>
          </ac:picMkLst>
        </pc:picChg>
        <pc:picChg chg="del">
          <ac:chgData name="Anton, Chris" userId="57020f1a-4fb0-436a-929c-5cbe5c9fbdb0" providerId="ADAL" clId="{CAAB02A4-AD61-4EE5-8994-102061F00DA5}" dt="2025-04-19T21:39:19.002" v="2310" actId="478"/>
          <ac:picMkLst>
            <pc:docMk/>
            <pc:sldMk cId="591989092" sldId="2147469153"/>
            <ac:picMk id="4" creationId="{09319A24-A650-9FDA-6917-5CADB79A2CDE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0:42.784" v="2328" actId="1076"/>
        <pc:sldMkLst>
          <pc:docMk/>
          <pc:sldMk cId="3900005999" sldId="2147469154"/>
        </pc:sldMkLst>
        <pc:spChg chg="mod">
          <ac:chgData name="Anton, Chris" userId="57020f1a-4fb0-436a-929c-5cbe5c9fbdb0" providerId="ADAL" clId="{CAAB02A4-AD61-4EE5-8994-102061F00DA5}" dt="2025-04-19T21:40:07.736" v="2320" actId="20577"/>
          <ac:spMkLst>
            <pc:docMk/>
            <pc:sldMk cId="3900005999" sldId="2147469154"/>
            <ac:spMk id="5" creationId="{9018F94D-A15D-E56E-26E4-8ADD61D21497}"/>
          </ac:spMkLst>
        </pc:spChg>
        <pc:picChg chg="del">
          <ac:chgData name="Anton, Chris" userId="57020f1a-4fb0-436a-929c-5cbe5c9fbdb0" providerId="ADAL" clId="{CAAB02A4-AD61-4EE5-8994-102061F00DA5}" dt="2025-04-19T21:40:09.609" v="2321" actId="478"/>
          <ac:picMkLst>
            <pc:docMk/>
            <pc:sldMk cId="3900005999" sldId="2147469154"/>
            <ac:picMk id="3" creationId="{3DDEF357-4AB9-AB1E-8BDD-E9E39D7F376D}"/>
          </ac:picMkLst>
        </pc:picChg>
        <pc:picChg chg="add mod modCrop">
          <ac:chgData name="Anton, Chris" userId="57020f1a-4fb0-436a-929c-5cbe5c9fbdb0" providerId="ADAL" clId="{CAAB02A4-AD61-4EE5-8994-102061F00DA5}" dt="2025-04-19T21:40:42.784" v="2328" actId="1076"/>
          <ac:picMkLst>
            <pc:docMk/>
            <pc:sldMk cId="3900005999" sldId="2147469154"/>
            <ac:picMk id="4" creationId="{100D78E0-D827-99C7-1BB1-A591A267CB72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3:07.005" v="2340" actId="1076"/>
        <pc:sldMkLst>
          <pc:docMk/>
          <pc:sldMk cId="3107158986" sldId="2147469155"/>
        </pc:sldMkLst>
        <pc:spChg chg="mod">
          <ac:chgData name="Anton, Chris" userId="57020f1a-4fb0-436a-929c-5cbe5c9fbdb0" providerId="ADAL" clId="{CAAB02A4-AD61-4EE5-8994-102061F00DA5}" dt="2025-04-19T21:42:34.782" v="2331" actId="20577"/>
          <ac:spMkLst>
            <pc:docMk/>
            <pc:sldMk cId="3107158986" sldId="2147469155"/>
            <ac:spMk id="5" creationId="{BEC2B6D8-89D4-986D-C2BE-BFC38B1F095B}"/>
          </ac:spMkLst>
        </pc:spChg>
        <pc:picChg chg="add mod modCrop">
          <ac:chgData name="Anton, Chris" userId="57020f1a-4fb0-436a-929c-5cbe5c9fbdb0" providerId="ADAL" clId="{CAAB02A4-AD61-4EE5-8994-102061F00DA5}" dt="2025-04-19T21:43:07.005" v="2340" actId="1076"/>
          <ac:picMkLst>
            <pc:docMk/>
            <pc:sldMk cId="3107158986" sldId="2147469155"/>
            <ac:picMk id="3" creationId="{2F8CAC8C-839E-7567-1D19-62DA2F55C0EF}"/>
          </ac:picMkLst>
        </pc:picChg>
        <pc:picChg chg="del">
          <ac:chgData name="Anton, Chris" userId="57020f1a-4fb0-436a-929c-5cbe5c9fbdb0" providerId="ADAL" clId="{CAAB02A4-AD61-4EE5-8994-102061F00DA5}" dt="2025-04-19T21:42:36.719" v="2332" actId="478"/>
          <ac:picMkLst>
            <pc:docMk/>
            <pc:sldMk cId="3107158986" sldId="2147469155"/>
            <ac:picMk id="4" creationId="{23A46B50-54A5-16D9-2AD4-1F380E653DFA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4:34.833" v="2350" actId="1076"/>
        <pc:sldMkLst>
          <pc:docMk/>
          <pc:sldMk cId="51713817" sldId="2147469156"/>
        </pc:sldMkLst>
        <pc:spChg chg="mod">
          <ac:chgData name="Anton, Chris" userId="57020f1a-4fb0-436a-929c-5cbe5c9fbdb0" providerId="ADAL" clId="{CAAB02A4-AD61-4EE5-8994-102061F00DA5}" dt="2025-04-19T21:43:51.942" v="2343" actId="20577"/>
          <ac:spMkLst>
            <pc:docMk/>
            <pc:sldMk cId="51713817" sldId="2147469156"/>
            <ac:spMk id="5" creationId="{79FC3DBC-CE6E-DF90-1195-D3916A9C1E79}"/>
          </ac:spMkLst>
        </pc:spChg>
        <pc:picChg chg="del">
          <ac:chgData name="Anton, Chris" userId="57020f1a-4fb0-436a-929c-5cbe5c9fbdb0" providerId="ADAL" clId="{CAAB02A4-AD61-4EE5-8994-102061F00DA5}" dt="2025-04-19T21:43:54.225" v="2344" actId="478"/>
          <ac:picMkLst>
            <pc:docMk/>
            <pc:sldMk cId="51713817" sldId="2147469156"/>
            <ac:picMk id="3" creationId="{A6ABED5C-E57F-37A7-4E1C-F2D8CE52879B}"/>
          </ac:picMkLst>
        </pc:picChg>
        <pc:picChg chg="add mod modCrop">
          <ac:chgData name="Anton, Chris" userId="57020f1a-4fb0-436a-929c-5cbe5c9fbdb0" providerId="ADAL" clId="{CAAB02A4-AD61-4EE5-8994-102061F00DA5}" dt="2025-04-19T21:44:34.833" v="2350" actId="1076"/>
          <ac:picMkLst>
            <pc:docMk/>
            <pc:sldMk cId="51713817" sldId="2147469156"/>
            <ac:picMk id="4" creationId="{724F8D82-315F-AB67-CB9E-78763372EE35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5:08.019" v="2359" actId="1076"/>
        <pc:sldMkLst>
          <pc:docMk/>
          <pc:sldMk cId="2508854325" sldId="2147469157"/>
        </pc:sldMkLst>
        <pc:spChg chg="mod">
          <ac:chgData name="Anton, Chris" userId="57020f1a-4fb0-436a-929c-5cbe5c9fbdb0" providerId="ADAL" clId="{CAAB02A4-AD61-4EE5-8994-102061F00DA5}" dt="2025-04-19T21:44:42.799" v="2353" actId="20577"/>
          <ac:spMkLst>
            <pc:docMk/>
            <pc:sldMk cId="2508854325" sldId="2147469157"/>
            <ac:spMk id="5" creationId="{959EFAB8-39C8-E8A7-9FC8-8EAB971B11E4}"/>
          </ac:spMkLst>
        </pc:spChg>
        <pc:picChg chg="add mod modCrop">
          <ac:chgData name="Anton, Chris" userId="57020f1a-4fb0-436a-929c-5cbe5c9fbdb0" providerId="ADAL" clId="{CAAB02A4-AD61-4EE5-8994-102061F00DA5}" dt="2025-04-19T21:45:08.019" v="2359" actId="1076"/>
          <ac:picMkLst>
            <pc:docMk/>
            <pc:sldMk cId="2508854325" sldId="2147469157"/>
            <ac:picMk id="3" creationId="{4724BA7E-973D-AC12-EFB7-51E734233F30}"/>
          </ac:picMkLst>
        </pc:picChg>
        <pc:picChg chg="del">
          <ac:chgData name="Anton, Chris" userId="57020f1a-4fb0-436a-929c-5cbe5c9fbdb0" providerId="ADAL" clId="{CAAB02A4-AD61-4EE5-8994-102061F00DA5}" dt="2025-04-19T21:44:44.741" v="2354" actId="478"/>
          <ac:picMkLst>
            <pc:docMk/>
            <pc:sldMk cId="2508854325" sldId="2147469157"/>
            <ac:picMk id="4" creationId="{14616ACD-786D-BF85-2552-B0382D19E1C9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6:03.702" v="2375" actId="1076"/>
        <pc:sldMkLst>
          <pc:docMk/>
          <pc:sldMk cId="1700385883" sldId="2147469158"/>
        </pc:sldMkLst>
        <pc:spChg chg="mod">
          <ac:chgData name="Anton, Chris" userId="57020f1a-4fb0-436a-929c-5cbe5c9fbdb0" providerId="ADAL" clId="{CAAB02A4-AD61-4EE5-8994-102061F00DA5}" dt="2025-04-19T21:45:20.862" v="2369" actId="20577"/>
          <ac:spMkLst>
            <pc:docMk/>
            <pc:sldMk cId="1700385883" sldId="2147469158"/>
            <ac:spMk id="5" creationId="{183E59D4-DEFD-7FE9-4828-77F0F848A05F}"/>
          </ac:spMkLst>
        </pc:spChg>
        <pc:picChg chg="del">
          <ac:chgData name="Anton, Chris" userId="57020f1a-4fb0-436a-929c-5cbe5c9fbdb0" providerId="ADAL" clId="{CAAB02A4-AD61-4EE5-8994-102061F00DA5}" dt="2025-04-19T21:45:43.094" v="2371" actId="478"/>
          <ac:picMkLst>
            <pc:docMk/>
            <pc:sldMk cId="1700385883" sldId="2147469158"/>
            <ac:picMk id="3" creationId="{DC81CFCB-5813-6A7F-3C43-5DD642BFFCC0}"/>
          </ac:picMkLst>
        </pc:picChg>
        <pc:picChg chg="add mod modCrop">
          <ac:chgData name="Anton, Chris" userId="57020f1a-4fb0-436a-929c-5cbe5c9fbdb0" providerId="ADAL" clId="{CAAB02A4-AD61-4EE5-8994-102061F00DA5}" dt="2025-04-19T21:46:03.702" v="2375" actId="1076"/>
          <ac:picMkLst>
            <pc:docMk/>
            <pc:sldMk cId="1700385883" sldId="2147469158"/>
            <ac:picMk id="4" creationId="{03513D51-551A-4A90-2D5D-4B7EC80C7808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7:13.870" v="2404" actId="1076"/>
        <pc:sldMkLst>
          <pc:docMk/>
          <pc:sldMk cId="1733951172" sldId="2147469159"/>
        </pc:sldMkLst>
        <pc:spChg chg="mod">
          <ac:chgData name="Anton, Chris" userId="57020f1a-4fb0-436a-929c-5cbe5c9fbdb0" providerId="ADAL" clId="{CAAB02A4-AD61-4EE5-8994-102061F00DA5}" dt="2025-04-19T21:46:43.120" v="2397" actId="20577"/>
          <ac:spMkLst>
            <pc:docMk/>
            <pc:sldMk cId="1733951172" sldId="2147469159"/>
            <ac:spMk id="5" creationId="{CC13B4A0-3DA7-E42F-81C7-068DD8317C66}"/>
          </ac:spMkLst>
        </pc:spChg>
        <pc:picChg chg="add mod modCrop">
          <ac:chgData name="Anton, Chris" userId="57020f1a-4fb0-436a-929c-5cbe5c9fbdb0" providerId="ADAL" clId="{CAAB02A4-AD61-4EE5-8994-102061F00DA5}" dt="2025-04-19T21:47:13.870" v="2404" actId="1076"/>
          <ac:picMkLst>
            <pc:docMk/>
            <pc:sldMk cId="1733951172" sldId="2147469159"/>
            <ac:picMk id="3" creationId="{CFF985AF-5B7D-3978-C8EC-738EDA5699DB}"/>
          </ac:picMkLst>
        </pc:picChg>
        <pc:picChg chg="del">
          <ac:chgData name="Anton, Chris" userId="57020f1a-4fb0-436a-929c-5cbe5c9fbdb0" providerId="ADAL" clId="{CAAB02A4-AD61-4EE5-8994-102061F00DA5}" dt="2025-04-19T21:46:45.136" v="2398" actId="478"/>
          <ac:picMkLst>
            <pc:docMk/>
            <pc:sldMk cId="1733951172" sldId="2147469159"/>
            <ac:picMk id="4" creationId="{84502B30-7038-B7D6-E814-79A67499D2AB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8:01.266" v="2436" actId="1076"/>
        <pc:sldMkLst>
          <pc:docMk/>
          <pc:sldMk cId="691904893" sldId="2147469160"/>
        </pc:sldMkLst>
        <pc:spChg chg="mod">
          <ac:chgData name="Anton, Chris" userId="57020f1a-4fb0-436a-929c-5cbe5c9fbdb0" providerId="ADAL" clId="{CAAB02A4-AD61-4EE5-8994-102061F00DA5}" dt="2025-04-19T21:47:29.479" v="2428" actId="20577"/>
          <ac:spMkLst>
            <pc:docMk/>
            <pc:sldMk cId="691904893" sldId="2147469160"/>
            <ac:spMk id="5" creationId="{86602008-EEB2-8F42-DECF-41B91FFD4A1B}"/>
          </ac:spMkLst>
        </pc:spChg>
        <pc:picChg chg="del">
          <ac:chgData name="Anton, Chris" userId="57020f1a-4fb0-436a-929c-5cbe5c9fbdb0" providerId="ADAL" clId="{CAAB02A4-AD61-4EE5-8994-102061F00DA5}" dt="2025-04-19T21:47:31.543" v="2429" actId="478"/>
          <ac:picMkLst>
            <pc:docMk/>
            <pc:sldMk cId="691904893" sldId="2147469160"/>
            <ac:picMk id="3" creationId="{B7CED9BA-8171-63C1-4EF9-1DC890E3A393}"/>
          </ac:picMkLst>
        </pc:picChg>
        <pc:picChg chg="add mod modCrop">
          <ac:chgData name="Anton, Chris" userId="57020f1a-4fb0-436a-929c-5cbe5c9fbdb0" providerId="ADAL" clId="{CAAB02A4-AD61-4EE5-8994-102061F00DA5}" dt="2025-04-19T21:48:01.266" v="2436" actId="1076"/>
          <ac:picMkLst>
            <pc:docMk/>
            <pc:sldMk cId="691904893" sldId="2147469160"/>
            <ac:picMk id="4" creationId="{DDE55869-0576-14B2-0FB7-0A54A8A3C74D}"/>
          </ac:picMkLst>
        </pc:picChg>
      </pc:sldChg>
    </pc:docChg>
  </pc:docChgLst>
  <pc:docChgLst>
    <pc:chgData name="Anton, Chris" userId="57020f1a-4fb0-436a-929c-5cbe5c9fbdb0" providerId="ADAL" clId="{B6EBDC8D-3057-403D-9715-AEDD20FE3BF7}"/>
    <pc:docChg chg="undo custSel addSld delSld modSld sldOrd">
      <pc:chgData name="Anton, Chris" userId="57020f1a-4fb0-436a-929c-5cbe5c9fbdb0" providerId="ADAL" clId="{B6EBDC8D-3057-403D-9715-AEDD20FE3BF7}" dt="2025-04-20T13:40:54.621" v="2078" actId="1076"/>
      <pc:docMkLst>
        <pc:docMk/>
      </pc:docMkLst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488872428" sldId="287"/>
        </pc:sldMkLst>
      </pc:sldChg>
      <pc:sldChg chg="modSp mod">
        <pc:chgData name="Anton, Chris" userId="57020f1a-4fb0-436a-929c-5cbe5c9fbdb0" providerId="ADAL" clId="{B6EBDC8D-3057-403D-9715-AEDD20FE3BF7}" dt="2025-04-19T23:06:04.758" v="62" actId="20577"/>
        <pc:sldMkLst>
          <pc:docMk/>
          <pc:sldMk cId="1422678617" sldId="2787"/>
        </pc:sldMkLst>
        <pc:spChg chg="mod">
          <ac:chgData name="Anton, Chris" userId="57020f1a-4fb0-436a-929c-5cbe5c9fbdb0" providerId="ADAL" clId="{B6EBDC8D-3057-403D-9715-AEDD20FE3BF7}" dt="2025-04-19T23:06:04.758" v="62" actId="20577"/>
          <ac:spMkLst>
            <pc:docMk/>
            <pc:sldMk cId="1422678617" sldId="2787"/>
            <ac:spMk id="2" creationId="{EC425C9B-697A-4B4D-9D8C-5BB483D5405E}"/>
          </ac:spMkLst>
        </pc:spChg>
      </pc:sldChg>
      <pc:sldChg chg="modSp mod">
        <pc:chgData name="Anton, Chris" userId="57020f1a-4fb0-436a-929c-5cbe5c9fbdb0" providerId="ADAL" clId="{B6EBDC8D-3057-403D-9715-AEDD20FE3BF7}" dt="2025-04-19T23:04:08.789" v="39" actId="1076"/>
        <pc:sldMkLst>
          <pc:docMk/>
          <pc:sldMk cId="2862962193" sldId="2147469124"/>
        </pc:sldMkLst>
        <pc:spChg chg="mod">
          <ac:chgData name="Anton, Chris" userId="57020f1a-4fb0-436a-929c-5cbe5c9fbdb0" providerId="ADAL" clId="{B6EBDC8D-3057-403D-9715-AEDD20FE3BF7}" dt="2025-04-19T23:04:08.789" v="39" actId="1076"/>
          <ac:spMkLst>
            <pc:docMk/>
            <pc:sldMk cId="2862962193" sldId="2147469124"/>
            <ac:spMk id="2" creationId="{84D598DD-810A-F110-F871-1AF02502C0FD}"/>
          </ac:spMkLst>
        </pc:spChg>
      </pc:sldChg>
      <pc:sldChg chg="addSp delSp modSp mod">
        <pc:chgData name="Anton, Chris" userId="57020f1a-4fb0-436a-929c-5cbe5c9fbdb0" providerId="ADAL" clId="{B6EBDC8D-3057-403D-9715-AEDD20FE3BF7}" dt="2025-04-20T00:29:36.407" v="291" actId="20577"/>
        <pc:sldMkLst>
          <pc:docMk/>
          <pc:sldMk cId="2829573959" sldId="2147469125"/>
        </pc:sldMkLst>
        <pc:spChg chg="mod">
          <ac:chgData name="Anton, Chris" userId="57020f1a-4fb0-436a-929c-5cbe5c9fbdb0" providerId="ADAL" clId="{B6EBDC8D-3057-403D-9715-AEDD20FE3BF7}" dt="2025-04-19T23:07:15.579" v="89" actId="20577"/>
          <ac:spMkLst>
            <pc:docMk/>
            <pc:sldMk cId="2829573959" sldId="2147469125"/>
            <ac:spMk id="2" creationId="{80DE70B1-4BEF-CA29-F63E-095687B8C31C}"/>
          </ac:spMkLst>
        </pc:spChg>
        <pc:spChg chg="add mod">
          <ac:chgData name="Anton, Chris" userId="57020f1a-4fb0-436a-929c-5cbe5c9fbdb0" providerId="ADAL" clId="{B6EBDC8D-3057-403D-9715-AEDD20FE3BF7}" dt="2025-04-19T23:07:48.431" v="92"/>
          <ac:spMkLst>
            <pc:docMk/>
            <pc:sldMk cId="2829573959" sldId="2147469125"/>
            <ac:spMk id="4" creationId="{2DFAD7B8-1ADC-854B-29B7-259CFF399FA5}"/>
          </ac:spMkLst>
        </pc:spChg>
        <pc:spChg chg="add mod">
          <ac:chgData name="Anton, Chris" userId="57020f1a-4fb0-436a-929c-5cbe5c9fbdb0" providerId="ADAL" clId="{B6EBDC8D-3057-403D-9715-AEDD20FE3BF7}" dt="2025-04-20T00:29:36.407" v="291" actId="20577"/>
          <ac:spMkLst>
            <pc:docMk/>
            <pc:sldMk cId="2829573959" sldId="2147469125"/>
            <ac:spMk id="6" creationId="{9219AE93-1F8A-96FB-C1C4-15D09920B0E9}"/>
          </ac:spMkLst>
        </pc:spChg>
        <pc:spChg chg="add del mod">
          <ac:chgData name="Anton, Chris" userId="57020f1a-4fb0-436a-929c-5cbe5c9fbdb0" providerId="ADAL" clId="{B6EBDC8D-3057-403D-9715-AEDD20FE3BF7}" dt="2025-04-19T23:18:22.008" v="240" actId="478"/>
          <ac:spMkLst>
            <pc:docMk/>
            <pc:sldMk cId="2829573959" sldId="2147469125"/>
            <ac:spMk id="7" creationId="{CA16351D-3772-E395-D2CC-95399AC93822}"/>
          </ac:spMkLst>
        </pc:spChg>
        <pc:spChg chg="add mod">
          <ac:chgData name="Anton, Chris" userId="57020f1a-4fb0-436a-929c-5cbe5c9fbdb0" providerId="ADAL" clId="{B6EBDC8D-3057-403D-9715-AEDD20FE3BF7}" dt="2025-04-19T23:18:22.352" v="241"/>
          <ac:spMkLst>
            <pc:docMk/>
            <pc:sldMk cId="2829573959" sldId="2147469125"/>
            <ac:spMk id="11" creationId="{30A18E69-0474-B966-1C81-C026A55F03DB}"/>
          </ac:spMkLst>
        </pc:spChg>
        <pc:graphicFrameChg chg="add mod">
          <ac:chgData name="Anton, Chris" userId="57020f1a-4fb0-436a-929c-5cbe5c9fbdb0" providerId="ADAL" clId="{B6EBDC8D-3057-403D-9715-AEDD20FE3BF7}" dt="2025-04-19T23:07:43.306" v="91"/>
          <ac:graphicFrameMkLst>
            <pc:docMk/>
            <pc:sldMk cId="2829573959" sldId="2147469125"/>
            <ac:graphicFrameMk id="3" creationId="{0F4521ED-7B91-88A0-D342-2999552D072A}"/>
          </ac:graphicFrameMkLst>
        </pc:graphicFrameChg>
        <pc:picChg chg="add mod">
          <ac:chgData name="Anton, Chris" userId="57020f1a-4fb0-436a-929c-5cbe5c9fbdb0" providerId="ADAL" clId="{B6EBDC8D-3057-403D-9715-AEDD20FE3BF7}" dt="2025-04-19T23:08:13.863" v="95" actId="1076"/>
          <ac:picMkLst>
            <pc:docMk/>
            <pc:sldMk cId="2829573959" sldId="2147469125"/>
            <ac:picMk id="5" creationId="{F9099401-6CAA-16F5-D947-E88F22495E2E}"/>
          </ac:picMkLst>
        </pc:picChg>
        <pc:picChg chg="del">
          <ac:chgData name="Anton, Chris" userId="57020f1a-4fb0-436a-929c-5cbe5c9fbdb0" providerId="ADAL" clId="{B6EBDC8D-3057-403D-9715-AEDD20FE3BF7}" dt="2025-04-19T23:07:27.651" v="90" actId="478"/>
          <ac:picMkLst>
            <pc:docMk/>
            <pc:sldMk cId="2829573959" sldId="2147469125"/>
            <ac:picMk id="8" creationId="{EF16C9FC-CC14-E9D7-C4DF-6B3CEE8E5689}"/>
          </ac:picMkLst>
        </pc:picChg>
        <pc:picChg chg="add mod modCrop">
          <ac:chgData name="Anton, Chris" userId="57020f1a-4fb0-436a-929c-5cbe5c9fbdb0" providerId="ADAL" clId="{B6EBDC8D-3057-403D-9715-AEDD20FE3BF7}" dt="2025-04-19T23:12:06.978" v="192" actId="1076"/>
          <ac:picMkLst>
            <pc:docMk/>
            <pc:sldMk cId="2829573959" sldId="2147469125"/>
            <ac:picMk id="10" creationId="{F9195D5B-05C4-0A8B-F3DA-2A83E74FEF3C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0:29:27.202" v="289" actId="20577"/>
        <pc:sldMkLst>
          <pc:docMk/>
          <pc:sldMk cId="2189041336" sldId="2147469126"/>
        </pc:sldMkLst>
        <pc:spChg chg="add mod">
          <ac:chgData name="Anton, Chris" userId="57020f1a-4fb0-436a-929c-5cbe5c9fbdb0" providerId="ADAL" clId="{B6EBDC8D-3057-403D-9715-AEDD20FE3BF7}" dt="2025-04-19T23:12:44.574" v="197"/>
          <ac:spMkLst>
            <pc:docMk/>
            <pc:sldMk cId="2189041336" sldId="2147469126"/>
            <ac:spMk id="4" creationId="{B15962D5-EB64-C0FE-AACD-9B5CEADC461C}"/>
          </ac:spMkLst>
        </pc:spChg>
        <pc:spChg chg="mod">
          <ac:chgData name="Anton, Chris" userId="57020f1a-4fb0-436a-929c-5cbe5c9fbdb0" providerId="ADAL" clId="{B6EBDC8D-3057-403D-9715-AEDD20FE3BF7}" dt="2025-04-20T00:29:27.202" v="289" actId="20577"/>
          <ac:spMkLst>
            <pc:docMk/>
            <pc:sldMk cId="2189041336" sldId="2147469126"/>
            <ac:spMk id="6" creationId="{271AE73D-B745-149D-F599-AA721D44A523}"/>
          </ac:spMkLst>
        </pc:spChg>
        <pc:spChg chg="del">
          <ac:chgData name="Anton, Chris" userId="57020f1a-4fb0-436a-929c-5cbe5c9fbdb0" providerId="ADAL" clId="{B6EBDC8D-3057-403D-9715-AEDD20FE3BF7}" dt="2025-04-19T23:18:17.025" v="238" actId="478"/>
          <ac:spMkLst>
            <pc:docMk/>
            <pc:sldMk cId="2189041336" sldId="2147469126"/>
            <ac:spMk id="7" creationId="{6EC43331-CC7E-5881-55B3-A7DC0D2A8C17}"/>
          </ac:spMkLst>
        </pc:spChg>
        <pc:spChg chg="add mod">
          <ac:chgData name="Anton, Chris" userId="57020f1a-4fb0-436a-929c-5cbe5c9fbdb0" providerId="ADAL" clId="{B6EBDC8D-3057-403D-9715-AEDD20FE3BF7}" dt="2025-04-19T23:18:17.395" v="239"/>
          <ac:spMkLst>
            <pc:docMk/>
            <pc:sldMk cId="2189041336" sldId="2147469126"/>
            <ac:spMk id="12" creationId="{A9E54907-6E9F-4953-C152-4DA5A65E351B}"/>
          </ac:spMkLst>
        </pc:spChg>
        <pc:graphicFrameChg chg="add mod">
          <ac:chgData name="Anton, Chris" userId="57020f1a-4fb0-436a-929c-5cbe5c9fbdb0" providerId="ADAL" clId="{B6EBDC8D-3057-403D-9715-AEDD20FE3BF7}" dt="2025-04-19T23:12:42.615" v="196"/>
          <ac:graphicFrameMkLst>
            <pc:docMk/>
            <pc:sldMk cId="2189041336" sldId="2147469126"/>
            <ac:graphicFrameMk id="3" creationId="{8CCBB20B-891E-261B-7CFF-70DEE321A46F}"/>
          </ac:graphicFrameMkLst>
        </pc:graphicFrameChg>
        <pc:picChg chg="del">
          <ac:chgData name="Anton, Chris" userId="57020f1a-4fb0-436a-929c-5cbe5c9fbdb0" providerId="ADAL" clId="{B6EBDC8D-3057-403D-9715-AEDD20FE3BF7}" dt="2025-04-19T23:12:41.820" v="195" actId="478"/>
          <ac:picMkLst>
            <pc:docMk/>
            <pc:sldMk cId="2189041336" sldId="2147469126"/>
            <ac:picMk id="5" creationId="{8608974B-2505-7F1A-1C3F-DE13BDC64A4A}"/>
          </ac:picMkLst>
        </pc:picChg>
        <pc:picChg chg="add mod">
          <ac:chgData name="Anton, Chris" userId="57020f1a-4fb0-436a-929c-5cbe5c9fbdb0" providerId="ADAL" clId="{B6EBDC8D-3057-403D-9715-AEDD20FE3BF7}" dt="2025-04-19T23:12:55.503" v="199" actId="1076"/>
          <ac:picMkLst>
            <pc:docMk/>
            <pc:sldMk cId="2189041336" sldId="2147469126"/>
            <ac:picMk id="8" creationId="{4DA340B9-87AF-C175-B745-714A7D0110D1}"/>
          </ac:picMkLst>
        </pc:picChg>
        <pc:picChg chg="del">
          <ac:chgData name="Anton, Chris" userId="57020f1a-4fb0-436a-929c-5cbe5c9fbdb0" providerId="ADAL" clId="{B6EBDC8D-3057-403D-9715-AEDD20FE3BF7}" dt="2025-04-19T23:13:17.295" v="200" actId="478"/>
          <ac:picMkLst>
            <pc:docMk/>
            <pc:sldMk cId="2189041336" sldId="2147469126"/>
            <ac:picMk id="10" creationId="{91B4826A-81BE-5AF2-A25D-4349809E9C9A}"/>
          </ac:picMkLst>
        </pc:picChg>
        <pc:picChg chg="add mod modCrop">
          <ac:chgData name="Anton, Chris" userId="57020f1a-4fb0-436a-929c-5cbe5c9fbdb0" providerId="ADAL" clId="{B6EBDC8D-3057-403D-9715-AEDD20FE3BF7}" dt="2025-04-19T23:14:51.141" v="208" actId="1076"/>
          <ac:picMkLst>
            <pc:docMk/>
            <pc:sldMk cId="2189041336" sldId="2147469126"/>
            <ac:picMk id="11" creationId="{A5E83BEE-8262-3A6B-8363-71DA53001D0A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4037698768" sldId="2147469126"/>
        </pc:sldMkLst>
      </pc:sldChg>
      <pc:sldChg chg="addSp delSp modSp add mod">
        <pc:chgData name="Anton, Chris" userId="57020f1a-4fb0-436a-929c-5cbe5c9fbdb0" providerId="ADAL" clId="{B6EBDC8D-3057-403D-9715-AEDD20FE3BF7}" dt="2025-04-20T00:29:22.441" v="287" actId="20577"/>
        <pc:sldMkLst>
          <pc:docMk/>
          <pc:sldMk cId="2319758957" sldId="2147469127"/>
        </pc:sldMkLst>
        <pc:spChg chg="add mod">
          <ac:chgData name="Anton, Chris" userId="57020f1a-4fb0-436a-929c-5cbe5c9fbdb0" providerId="ADAL" clId="{B6EBDC8D-3057-403D-9715-AEDD20FE3BF7}" dt="2025-04-19T23:18:13.008" v="237"/>
          <ac:spMkLst>
            <pc:docMk/>
            <pc:sldMk cId="2319758957" sldId="2147469127"/>
            <ac:spMk id="4" creationId="{3CCE72EF-48A4-B8E5-4AF0-36683834477C}"/>
          </ac:spMkLst>
        </pc:spChg>
        <pc:spChg chg="mod">
          <ac:chgData name="Anton, Chris" userId="57020f1a-4fb0-436a-929c-5cbe5c9fbdb0" providerId="ADAL" clId="{B6EBDC8D-3057-403D-9715-AEDD20FE3BF7}" dt="2025-04-20T00:29:22.441" v="287" actId="20577"/>
          <ac:spMkLst>
            <pc:docMk/>
            <pc:sldMk cId="2319758957" sldId="2147469127"/>
            <ac:spMk id="6" creationId="{F97E3273-187A-3EFA-1193-F82DD2BFE8D1}"/>
          </ac:spMkLst>
        </pc:spChg>
        <pc:spChg chg="del">
          <ac:chgData name="Anton, Chris" userId="57020f1a-4fb0-436a-929c-5cbe5c9fbdb0" providerId="ADAL" clId="{B6EBDC8D-3057-403D-9715-AEDD20FE3BF7}" dt="2025-04-19T23:18:12.416" v="236" actId="478"/>
          <ac:spMkLst>
            <pc:docMk/>
            <pc:sldMk cId="2319758957" sldId="2147469127"/>
            <ac:spMk id="7" creationId="{CEB11B61-234A-98EE-5CD3-06F93DA2897D}"/>
          </ac:spMkLst>
        </pc:spChg>
        <pc:picChg chg="add mod">
          <ac:chgData name="Anton, Chris" userId="57020f1a-4fb0-436a-929c-5cbe5c9fbdb0" providerId="ADAL" clId="{B6EBDC8D-3057-403D-9715-AEDD20FE3BF7}" dt="2025-04-19T23:15:24.211" v="212" actId="1076"/>
          <ac:picMkLst>
            <pc:docMk/>
            <pc:sldMk cId="2319758957" sldId="2147469127"/>
            <ac:picMk id="3" creationId="{3EACFA49-6A6E-6237-0627-8ADF98EC521D}"/>
          </ac:picMkLst>
        </pc:picChg>
        <pc:picChg chg="del">
          <ac:chgData name="Anton, Chris" userId="57020f1a-4fb0-436a-929c-5cbe5c9fbdb0" providerId="ADAL" clId="{B6EBDC8D-3057-403D-9715-AEDD20FE3BF7}" dt="2025-04-19T23:15:12.441" v="210" actId="478"/>
          <ac:picMkLst>
            <pc:docMk/>
            <pc:sldMk cId="2319758957" sldId="2147469127"/>
            <ac:picMk id="8" creationId="{23C8A051-56E7-B92E-FD3C-93757C8BDEE1}"/>
          </ac:picMkLst>
        </pc:picChg>
        <pc:picChg chg="mod modCrop">
          <ac:chgData name="Anton, Chris" userId="57020f1a-4fb0-436a-929c-5cbe5c9fbdb0" providerId="ADAL" clId="{B6EBDC8D-3057-403D-9715-AEDD20FE3BF7}" dt="2025-04-19T23:16:23.741" v="216" actId="14100"/>
          <ac:picMkLst>
            <pc:docMk/>
            <pc:sldMk cId="2319758957" sldId="2147469127"/>
            <ac:picMk id="11" creationId="{950EB3F0-FBC2-4EED-6853-9827D488D110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3659391961" sldId="2147469127"/>
        </pc:sldMkLst>
      </pc:sldChg>
      <pc:sldChg chg="addSp delSp modSp add mod">
        <pc:chgData name="Anton, Chris" userId="57020f1a-4fb0-436a-929c-5cbe5c9fbdb0" providerId="ADAL" clId="{B6EBDC8D-3057-403D-9715-AEDD20FE3BF7}" dt="2025-04-20T00:29:17.858" v="285" actId="20577"/>
        <pc:sldMkLst>
          <pc:docMk/>
          <pc:sldMk cId="801422060" sldId="2147469128"/>
        </pc:sldMkLst>
        <pc:spChg chg="add mod">
          <ac:chgData name="Anton, Chris" userId="57020f1a-4fb0-436a-929c-5cbe5c9fbdb0" providerId="ADAL" clId="{B6EBDC8D-3057-403D-9715-AEDD20FE3BF7}" dt="2025-04-19T23:16:46.243" v="220"/>
          <ac:spMkLst>
            <pc:docMk/>
            <pc:sldMk cId="801422060" sldId="2147469128"/>
            <ac:spMk id="5" creationId="{9D418ED1-4DF4-A83D-2A36-A4A154956343}"/>
          </ac:spMkLst>
        </pc:spChg>
        <pc:spChg chg="mod">
          <ac:chgData name="Anton, Chris" userId="57020f1a-4fb0-436a-929c-5cbe5c9fbdb0" providerId="ADAL" clId="{B6EBDC8D-3057-403D-9715-AEDD20FE3BF7}" dt="2025-04-20T00:29:17.858" v="285" actId="20577"/>
          <ac:spMkLst>
            <pc:docMk/>
            <pc:sldMk cId="801422060" sldId="2147469128"/>
            <ac:spMk id="6" creationId="{F5239E05-BE00-D683-9540-CDB844AEE12D}"/>
          </ac:spMkLst>
        </pc:spChg>
        <pc:spChg chg="del mod">
          <ac:chgData name="Anton, Chris" userId="57020f1a-4fb0-436a-929c-5cbe5c9fbdb0" providerId="ADAL" clId="{B6EBDC8D-3057-403D-9715-AEDD20FE3BF7}" dt="2025-04-19T23:18:08.193" v="234" actId="478"/>
          <ac:spMkLst>
            <pc:docMk/>
            <pc:sldMk cId="801422060" sldId="2147469128"/>
            <ac:spMk id="7" creationId="{BFD12687-3FA4-8432-E915-32ED8B4040D4}"/>
          </ac:spMkLst>
        </pc:spChg>
        <pc:spChg chg="add mod">
          <ac:chgData name="Anton, Chris" userId="57020f1a-4fb0-436a-929c-5cbe5c9fbdb0" providerId="ADAL" clId="{B6EBDC8D-3057-403D-9715-AEDD20FE3BF7}" dt="2025-04-19T23:18:08.615" v="235"/>
          <ac:spMkLst>
            <pc:docMk/>
            <pc:sldMk cId="801422060" sldId="2147469128"/>
            <ac:spMk id="9" creationId="{75F1D008-613F-CD17-E919-0D131D97AE5C}"/>
          </ac:spMkLst>
        </pc:spChg>
        <pc:graphicFrameChg chg="add mod">
          <ac:chgData name="Anton, Chris" userId="57020f1a-4fb0-436a-929c-5cbe5c9fbdb0" providerId="ADAL" clId="{B6EBDC8D-3057-403D-9715-AEDD20FE3BF7}" dt="2025-04-19T23:16:44.402" v="219"/>
          <ac:graphicFrameMkLst>
            <pc:docMk/>
            <pc:sldMk cId="801422060" sldId="2147469128"/>
            <ac:graphicFrameMk id="4" creationId="{E1BC36F2-C92A-2772-A485-A5D8FD8A4931}"/>
          </ac:graphicFrameMkLst>
        </pc:graphicFrameChg>
        <pc:picChg chg="del">
          <ac:chgData name="Anton, Chris" userId="57020f1a-4fb0-436a-929c-5cbe5c9fbdb0" providerId="ADAL" clId="{B6EBDC8D-3057-403D-9715-AEDD20FE3BF7}" dt="2025-04-19T23:16:43.537" v="218" actId="478"/>
          <ac:picMkLst>
            <pc:docMk/>
            <pc:sldMk cId="801422060" sldId="2147469128"/>
            <ac:picMk id="3" creationId="{FB222290-B741-3102-5E37-AF146258D9CD}"/>
          </ac:picMkLst>
        </pc:picChg>
        <pc:picChg chg="add mod">
          <ac:chgData name="Anton, Chris" userId="57020f1a-4fb0-436a-929c-5cbe5c9fbdb0" providerId="ADAL" clId="{B6EBDC8D-3057-403D-9715-AEDD20FE3BF7}" dt="2025-04-19T23:16:52.295" v="222" actId="1076"/>
          <ac:picMkLst>
            <pc:docMk/>
            <pc:sldMk cId="801422060" sldId="2147469128"/>
            <ac:picMk id="8" creationId="{A8ECCA79-5411-B152-595D-A7CC4605B8E0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840822790" sldId="2147469128"/>
        </pc:sldMkLst>
      </pc:sldChg>
      <pc:sldChg chg="addSp delSp modSp add mod">
        <pc:chgData name="Anton, Chris" userId="57020f1a-4fb0-436a-929c-5cbe5c9fbdb0" providerId="ADAL" clId="{B6EBDC8D-3057-403D-9715-AEDD20FE3BF7}" dt="2025-04-20T02:21:00.900" v="1562" actId="1076"/>
        <pc:sldMkLst>
          <pc:docMk/>
          <pc:sldMk cId="1356277859" sldId="2147469129"/>
        </pc:sldMkLst>
        <pc:spChg chg="add mod">
          <ac:chgData name="Anton, Chris" userId="57020f1a-4fb0-436a-929c-5cbe5c9fbdb0" providerId="ADAL" clId="{B6EBDC8D-3057-403D-9715-AEDD20FE3BF7}" dt="2025-04-19T23:17:16.220" v="227"/>
          <ac:spMkLst>
            <pc:docMk/>
            <pc:sldMk cId="1356277859" sldId="2147469129"/>
            <ac:spMk id="4" creationId="{8E43C5D2-0CDA-E274-D619-3D9B0416DD44}"/>
          </ac:spMkLst>
        </pc:spChg>
        <pc:spChg chg="mod">
          <ac:chgData name="Anton, Chris" userId="57020f1a-4fb0-436a-929c-5cbe5c9fbdb0" providerId="ADAL" clId="{B6EBDC8D-3057-403D-9715-AEDD20FE3BF7}" dt="2025-04-20T00:29:11.582" v="283" actId="20577"/>
          <ac:spMkLst>
            <pc:docMk/>
            <pc:sldMk cId="1356277859" sldId="2147469129"/>
            <ac:spMk id="6" creationId="{30F83381-356A-3155-7512-501C9DFD60DE}"/>
          </ac:spMkLst>
        </pc:spChg>
        <pc:spChg chg="mod">
          <ac:chgData name="Anton, Chris" userId="57020f1a-4fb0-436a-929c-5cbe5c9fbdb0" providerId="ADAL" clId="{B6EBDC8D-3057-403D-9715-AEDD20FE3BF7}" dt="2025-04-19T23:18:03.258" v="233" actId="1076"/>
          <ac:spMkLst>
            <pc:docMk/>
            <pc:sldMk cId="1356277859" sldId="2147469129"/>
            <ac:spMk id="7" creationId="{62F352B9-25BF-6E1A-0ABC-69170E58E0FF}"/>
          </ac:spMkLst>
        </pc:spChg>
        <pc:graphicFrameChg chg="add mod">
          <ac:chgData name="Anton, Chris" userId="57020f1a-4fb0-436a-929c-5cbe5c9fbdb0" providerId="ADAL" clId="{B6EBDC8D-3057-403D-9715-AEDD20FE3BF7}" dt="2025-04-19T23:17:14.801" v="226"/>
          <ac:graphicFrameMkLst>
            <pc:docMk/>
            <pc:sldMk cId="1356277859" sldId="2147469129"/>
            <ac:graphicFrameMk id="3" creationId="{DF8C3AA6-4067-27D7-DCBD-82C21FA89030}"/>
          </ac:graphicFrameMkLst>
        </pc:graphicFrameChg>
        <pc:picChg chg="add mod">
          <ac:chgData name="Anton, Chris" userId="57020f1a-4fb0-436a-929c-5cbe5c9fbdb0" providerId="ADAL" clId="{B6EBDC8D-3057-403D-9715-AEDD20FE3BF7}" dt="2025-04-19T23:17:29.142" v="230" actId="1076"/>
          <ac:picMkLst>
            <pc:docMk/>
            <pc:sldMk cId="1356277859" sldId="2147469129"/>
            <ac:picMk id="5" creationId="{367A559C-C68F-C4AC-EBDE-BAE8913023E0}"/>
          </ac:picMkLst>
        </pc:picChg>
        <pc:picChg chg="del">
          <ac:chgData name="Anton, Chris" userId="57020f1a-4fb0-436a-929c-5cbe5c9fbdb0" providerId="ADAL" clId="{B6EBDC8D-3057-403D-9715-AEDD20FE3BF7}" dt="2025-04-19T23:17:13.901" v="225" actId="478"/>
          <ac:picMkLst>
            <pc:docMk/>
            <pc:sldMk cId="1356277859" sldId="2147469129"/>
            <ac:picMk id="8" creationId="{516F5DD9-E839-8561-FAF6-8622A7D6567C}"/>
          </ac:picMkLst>
        </pc:picChg>
        <pc:picChg chg="add mod">
          <ac:chgData name="Anton, Chris" userId="57020f1a-4fb0-436a-929c-5cbe5c9fbdb0" providerId="ADAL" clId="{B6EBDC8D-3057-403D-9715-AEDD20FE3BF7}" dt="2025-04-20T02:21:00.900" v="1562" actId="1076"/>
          <ac:picMkLst>
            <pc:docMk/>
            <pc:sldMk cId="1356277859" sldId="2147469129"/>
            <ac:picMk id="9" creationId="{1462E63F-07C3-5F5D-67EA-6025C2B311D7}"/>
          </ac:picMkLst>
        </pc:picChg>
        <pc:picChg chg="del">
          <ac:chgData name="Anton, Chris" userId="57020f1a-4fb0-436a-929c-5cbe5c9fbdb0" providerId="ADAL" clId="{B6EBDC8D-3057-403D-9715-AEDD20FE3BF7}" dt="2025-04-19T23:17:04.338" v="224" actId="478"/>
          <ac:picMkLst>
            <pc:docMk/>
            <pc:sldMk cId="1356277859" sldId="2147469129"/>
            <ac:picMk id="11" creationId="{56C35FBA-715E-EBA1-85EC-C7A071A20A38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2788556257" sldId="2147469129"/>
        </pc:sldMkLst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499428026" sldId="2147469130"/>
        </pc:sldMkLst>
      </pc:sldChg>
      <pc:sldChg chg="addSp delSp modSp add mod">
        <pc:chgData name="Anton, Chris" userId="57020f1a-4fb0-436a-929c-5cbe5c9fbdb0" providerId="ADAL" clId="{B6EBDC8D-3057-403D-9715-AEDD20FE3BF7}" dt="2025-04-20T02:22:55.880" v="1568"/>
        <pc:sldMkLst>
          <pc:docMk/>
          <pc:sldMk cId="4143542888" sldId="2147469130"/>
        </pc:sldMkLst>
        <pc:spChg chg="mod">
          <ac:chgData name="Anton, Chris" userId="57020f1a-4fb0-436a-929c-5cbe5c9fbdb0" providerId="ADAL" clId="{B6EBDC8D-3057-403D-9715-AEDD20FE3BF7}" dt="2025-04-20T00:29:06.566" v="281" actId="20577"/>
          <ac:spMkLst>
            <pc:docMk/>
            <pc:sldMk cId="4143542888" sldId="2147469130"/>
            <ac:spMk id="6" creationId="{F17BDBBB-53E5-4F64-A2A2-E50D8F2DA754}"/>
          </ac:spMkLst>
        </pc:spChg>
        <pc:picChg chg="add mod">
          <ac:chgData name="Anton, Chris" userId="57020f1a-4fb0-436a-929c-5cbe5c9fbdb0" providerId="ADAL" clId="{B6EBDC8D-3057-403D-9715-AEDD20FE3BF7}" dt="2025-04-20T00:24:20.661" v="245" actId="1076"/>
          <ac:picMkLst>
            <pc:docMk/>
            <pc:sldMk cId="4143542888" sldId="2147469130"/>
            <ac:picMk id="3" creationId="{7CD7114B-05E0-7B4C-2800-5C6AFFF003E3}"/>
          </ac:picMkLst>
        </pc:picChg>
        <pc:picChg chg="add mod">
          <ac:chgData name="Anton, Chris" userId="57020f1a-4fb0-436a-929c-5cbe5c9fbdb0" providerId="ADAL" clId="{B6EBDC8D-3057-403D-9715-AEDD20FE3BF7}" dt="2025-04-20T02:22:55.880" v="1568"/>
          <ac:picMkLst>
            <pc:docMk/>
            <pc:sldMk cId="4143542888" sldId="2147469130"/>
            <ac:picMk id="4" creationId="{21EA689B-149A-0574-1931-828B249179BA}"/>
          </ac:picMkLst>
        </pc:picChg>
        <pc:picChg chg="del">
          <ac:chgData name="Anton, Chris" userId="57020f1a-4fb0-436a-929c-5cbe5c9fbdb0" providerId="ADAL" clId="{B6EBDC8D-3057-403D-9715-AEDD20FE3BF7}" dt="2025-04-20T00:24:13.952" v="243" actId="478"/>
          <ac:picMkLst>
            <pc:docMk/>
            <pc:sldMk cId="4143542888" sldId="2147469130"/>
            <ac:picMk id="5" creationId="{110F58D6-BE18-4700-8839-23D0CE360EFE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2:22:40.367" v="1567" actId="1076"/>
        <pc:sldMkLst>
          <pc:docMk/>
          <pc:sldMk cId="645970507" sldId="2147469131"/>
        </pc:sldMkLst>
        <pc:spChg chg="mod">
          <ac:chgData name="Anton, Chris" userId="57020f1a-4fb0-436a-929c-5cbe5c9fbdb0" providerId="ADAL" clId="{B6EBDC8D-3057-403D-9715-AEDD20FE3BF7}" dt="2025-04-20T00:29:02.042" v="279" actId="20577"/>
          <ac:spMkLst>
            <pc:docMk/>
            <pc:sldMk cId="645970507" sldId="2147469131"/>
            <ac:spMk id="6" creationId="{20037A3B-AA33-B65D-5185-A34DB9EB4799}"/>
          </ac:spMkLst>
        </pc:spChg>
        <pc:picChg chg="del">
          <ac:chgData name="Anton, Chris" userId="57020f1a-4fb0-436a-929c-5cbe5c9fbdb0" providerId="ADAL" clId="{B6EBDC8D-3057-403D-9715-AEDD20FE3BF7}" dt="2025-04-20T00:24:28.879" v="247" actId="478"/>
          <ac:picMkLst>
            <pc:docMk/>
            <pc:sldMk cId="645970507" sldId="2147469131"/>
            <ac:picMk id="3" creationId="{C8979CAC-408E-E984-0823-CF461B181310}"/>
          </ac:picMkLst>
        </pc:picChg>
        <pc:picChg chg="add mod">
          <ac:chgData name="Anton, Chris" userId="57020f1a-4fb0-436a-929c-5cbe5c9fbdb0" providerId="ADAL" clId="{B6EBDC8D-3057-403D-9715-AEDD20FE3BF7}" dt="2025-04-20T00:24:45.442" v="249" actId="1076"/>
          <ac:picMkLst>
            <pc:docMk/>
            <pc:sldMk cId="645970507" sldId="2147469131"/>
            <ac:picMk id="4" creationId="{852E9CFE-7E43-2B5E-A878-4DFAD5A1E416}"/>
          </ac:picMkLst>
        </pc:picChg>
        <pc:picChg chg="add mod">
          <ac:chgData name="Anton, Chris" userId="57020f1a-4fb0-436a-929c-5cbe5c9fbdb0" providerId="ADAL" clId="{B6EBDC8D-3057-403D-9715-AEDD20FE3BF7}" dt="2025-04-20T02:22:40.367" v="1567" actId="1076"/>
          <ac:picMkLst>
            <pc:docMk/>
            <pc:sldMk cId="645970507" sldId="2147469131"/>
            <ac:picMk id="5" creationId="{4964228A-D39F-01E4-791F-C8302CD92F23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2780574392" sldId="2147469131"/>
        </pc:sldMkLst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20014374" sldId="2147469132"/>
        </pc:sldMkLst>
      </pc:sldChg>
      <pc:sldChg chg="addSp delSp modSp add mod">
        <pc:chgData name="Anton, Chris" userId="57020f1a-4fb0-436a-929c-5cbe5c9fbdb0" providerId="ADAL" clId="{B6EBDC8D-3057-403D-9715-AEDD20FE3BF7}" dt="2025-04-20T02:23:36.246" v="1572" actId="1076"/>
        <pc:sldMkLst>
          <pc:docMk/>
          <pc:sldMk cId="857950326" sldId="2147469132"/>
        </pc:sldMkLst>
        <pc:spChg chg="mod">
          <ac:chgData name="Anton, Chris" userId="57020f1a-4fb0-436a-929c-5cbe5c9fbdb0" providerId="ADAL" clId="{B6EBDC8D-3057-403D-9715-AEDD20FE3BF7}" dt="2025-04-20T00:28:57.001" v="277" actId="20577"/>
          <ac:spMkLst>
            <pc:docMk/>
            <pc:sldMk cId="857950326" sldId="2147469132"/>
            <ac:spMk id="6" creationId="{C0830488-4A3B-9FF9-8AC8-AFBD71C42169}"/>
          </ac:spMkLst>
        </pc:spChg>
        <pc:picChg chg="add mod">
          <ac:chgData name="Anton, Chris" userId="57020f1a-4fb0-436a-929c-5cbe5c9fbdb0" providerId="ADAL" clId="{B6EBDC8D-3057-403D-9715-AEDD20FE3BF7}" dt="2025-04-20T00:25:19.409" v="253" actId="1076"/>
          <ac:picMkLst>
            <pc:docMk/>
            <pc:sldMk cId="857950326" sldId="2147469132"/>
            <ac:picMk id="3" creationId="{AD4B7CC4-FF7D-02B1-A321-E29BFC978A26}"/>
          </ac:picMkLst>
        </pc:picChg>
        <pc:picChg chg="del">
          <ac:chgData name="Anton, Chris" userId="57020f1a-4fb0-436a-929c-5cbe5c9fbdb0" providerId="ADAL" clId="{B6EBDC8D-3057-403D-9715-AEDD20FE3BF7}" dt="2025-04-20T00:24:56.852" v="251" actId="478"/>
          <ac:picMkLst>
            <pc:docMk/>
            <pc:sldMk cId="857950326" sldId="2147469132"/>
            <ac:picMk id="4" creationId="{9875903B-04B5-A5F8-97DC-57110EDDC3D6}"/>
          </ac:picMkLst>
        </pc:picChg>
        <pc:picChg chg="add mod">
          <ac:chgData name="Anton, Chris" userId="57020f1a-4fb0-436a-929c-5cbe5c9fbdb0" providerId="ADAL" clId="{B6EBDC8D-3057-403D-9715-AEDD20FE3BF7}" dt="2025-04-20T02:23:36.246" v="1572" actId="1076"/>
          <ac:picMkLst>
            <pc:docMk/>
            <pc:sldMk cId="857950326" sldId="2147469132"/>
            <ac:picMk id="5" creationId="{4532EE85-E50E-3136-11AB-B33139B60276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0:28:06.780" v="275" actId="20577"/>
        <pc:sldMkLst>
          <pc:docMk/>
          <pc:sldMk cId="1171156572" sldId="2147469133"/>
        </pc:sldMkLst>
        <pc:spChg chg="mod">
          <ac:chgData name="Anton, Chris" userId="57020f1a-4fb0-436a-929c-5cbe5c9fbdb0" providerId="ADAL" clId="{B6EBDC8D-3057-403D-9715-AEDD20FE3BF7}" dt="2025-04-20T00:28:06.780" v="275" actId="20577"/>
          <ac:spMkLst>
            <pc:docMk/>
            <pc:sldMk cId="1171156572" sldId="2147469133"/>
            <ac:spMk id="6" creationId="{F0A5E9DB-731F-0EE3-652D-939AAAD3B6FB}"/>
          </ac:spMkLst>
        </pc:spChg>
        <pc:picChg chg="del">
          <ac:chgData name="Anton, Chris" userId="57020f1a-4fb0-436a-929c-5cbe5c9fbdb0" providerId="ADAL" clId="{B6EBDC8D-3057-403D-9715-AEDD20FE3BF7}" dt="2025-04-20T00:25:26.639" v="255" actId="478"/>
          <ac:picMkLst>
            <pc:docMk/>
            <pc:sldMk cId="1171156572" sldId="2147469133"/>
            <ac:picMk id="3" creationId="{531A44ED-1613-60EE-23BD-9A245AF7AC56}"/>
          </ac:picMkLst>
        </pc:picChg>
        <pc:picChg chg="add mod">
          <ac:chgData name="Anton, Chris" userId="57020f1a-4fb0-436a-929c-5cbe5c9fbdb0" providerId="ADAL" clId="{B6EBDC8D-3057-403D-9715-AEDD20FE3BF7}" dt="2025-04-20T00:25:45.620" v="257" actId="1076"/>
          <ac:picMkLst>
            <pc:docMk/>
            <pc:sldMk cId="1171156572" sldId="2147469133"/>
            <ac:picMk id="4" creationId="{E5EFE129-6CE3-3D76-2D77-0BF60C7EF4FC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4244595061" sldId="2147469133"/>
        </pc:sldMkLst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3671995413" sldId="2147469134"/>
        </pc:sldMkLst>
      </pc:sldChg>
      <pc:sldChg chg="addSp delSp modSp add mod">
        <pc:chgData name="Anton, Chris" userId="57020f1a-4fb0-436a-929c-5cbe5c9fbdb0" providerId="ADAL" clId="{B6EBDC8D-3057-403D-9715-AEDD20FE3BF7}" dt="2025-04-20T02:27:06.159" v="1589" actId="732"/>
        <pc:sldMkLst>
          <pc:docMk/>
          <pc:sldMk cId="4181733569" sldId="2147469134"/>
        </pc:sldMkLst>
        <pc:spChg chg="mod">
          <ac:chgData name="Anton, Chris" userId="57020f1a-4fb0-436a-929c-5cbe5c9fbdb0" providerId="ADAL" clId="{B6EBDC8D-3057-403D-9715-AEDD20FE3BF7}" dt="2025-04-20T00:29:50.537" v="299" actId="20577"/>
          <ac:spMkLst>
            <pc:docMk/>
            <pc:sldMk cId="4181733569" sldId="2147469134"/>
            <ac:spMk id="6" creationId="{74A9576A-6F24-C59C-9F98-A7E0A64D3844}"/>
          </ac:spMkLst>
        </pc:spChg>
        <pc:spChg chg="mod">
          <ac:chgData name="Anton, Chris" userId="57020f1a-4fb0-436a-929c-5cbe5c9fbdb0" providerId="ADAL" clId="{B6EBDC8D-3057-403D-9715-AEDD20FE3BF7}" dt="2025-04-20T00:27:48.627" v="264" actId="20577"/>
          <ac:spMkLst>
            <pc:docMk/>
            <pc:sldMk cId="4181733569" sldId="2147469134"/>
            <ac:spMk id="7" creationId="{24760F4D-5C9E-3486-C8A5-BA0035A2F153}"/>
          </ac:spMkLst>
        </pc:spChg>
        <pc:picChg chg="add mod">
          <ac:chgData name="Anton, Chris" userId="57020f1a-4fb0-436a-929c-5cbe5c9fbdb0" providerId="ADAL" clId="{B6EBDC8D-3057-403D-9715-AEDD20FE3BF7}" dt="2025-04-20T00:30:03.728" v="302" actId="1076"/>
          <ac:picMkLst>
            <pc:docMk/>
            <pc:sldMk cId="4181733569" sldId="2147469134"/>
            <ac:picMk id="3" creationId="{BDDAA1D9-0D8E-72CA-9389-853C2A65C64F}"/>
          </ac:picMkLst>
        </pc:picChg>
        <pc:picChg chg="del">
          <ac:chgData name="Anton, Chris" userId="57020f1a-4fb0-436a-929c-5cbe5c9fbdb0" providerId="ADAL" clId="{B6EBDC8D-3057-403D-9715-AEDD20FE3BF7}" dt="2025-04-20T00:29:52.718" v="300" actId="478"/>
          <ac:picMkLst>
            <pc:docMk/>
            <pc:sldMk cId="4181733569" sldId="2147469134"/>
            <ac:picMk id="4" creationId="{1E54A371-9D42-6713-64D0-F17A8DE37E04}"/>
          </ac:picMkLst>
        </pc:picChg>
        <pc:picChg chg="add mod modCrop">
          <ac:chgData name="Anton, Chris" userId="57020f1a-4fb0-436a-929c-5cbe5c9fbdb0" providerId="ADAL" clId="{B6EBDC8D-3057-403D-9715-AEDD20FE3BF7}" dt="2025-04-20T02:27:06.159" v="1589" actId="732"/>
          <ac:picMkLst>
            <pc:docMk/>
            <pc:sldMk cId="4181733569" sldId="2147469134"/>
            <ac:picMk id="8" creationId="{6E66870F-9E89-0FBE-B837-9191B507DF48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2:25:09.566" v="1583" actId="1076"/>
        <pc:sldMkLst>
          <pc:docMk/>
          <pc:sldMk cId="1141262082" sldId="2147469135"/>
        </pc:sldMkLst>
        <pc:spChg chg="add mod">
          <ac:chgData name="Anton, Chris" userId="57020f1a-4fb0-436a-929c-5cbe5c9fbdb0" providerId="ADAL" clId="{B6EBDC8D-3057-403D-9715-AEDD20FE3BF7}" dt="2025-04-20T00:33:13.797" v="306"/>
          <ac:spMkLst>
            <pc:docMk/>
            <pc:sldMk cId="1141262082" sldId="2147469135"/>
            <ac:spMk id="5" creationId="{1E4AFA40-C688-384C-4C29-8B77301ACBF9}"/>
          </ac:spMkLst>
        </pc:spChg>
        <pc:graphicFrameChg chg="add mod">
          <ac:chgData name="Anton, Chris" userId="57020f1a-4fb0-436a-929c-5cbe5c9fbdb0" providerId="ADAL" clId="{B6EBDC8D-3057-403D-9715-AEDD20FE3BF7}" dt="2025-04-20T00:33:12.007" v="305"/>
          <ac:graphicFrameMkLst>
            <pc:docMk/>
            <pc:sldMk cId="1141262082" sldId="2147469135"/>
            <ac:graphicFrameMk id="4" creationId="{3C21D777-E5B3-35AB-1825-A6A1549A9AE0}"/>
          </ac:graphicFrameMkLst>
        </pc:graphicFrameChg>
        <pc:picChg chg="del">
          <ac:chgData name="Anton, Chris" userId="57020f1a-4fb0-436a-929c-5cbe5c9fbdb0" providerId="ADAL" clId="{B6EBDC8D-3057-403D-9715-AEDD20FE3BF7}" dt="2025-04-20T00:33:11.162" v="304" actId="478"/>
          <ac:picMkLst>
            <pc:docMk/>
            <pc:sldMk cId="1141262082" sldId="2147469135"/>
            <ac:picMk id="3" creationId="{85DC8CFB-450A-9AA0-79DD-B27C6917906D}"/>
          </ac:picMkLst>
        </pc:picChg>
        <pc:picChg chg="add mod">
          <ac:chgData name="Anton, Chris" userId="57020f1a-4fb0-436a-929c-5cbe5c9fbdb0" providerId="ADAL" clId="{B6EBDC8D-3057-403D-9715-AEDD20FE3BF7}" dt="2025-04-20T00:33:22.862" v="308" actId="1076"/>
          <ac:picMkLst>
            <pc:docMk/>
            <pc:sldMk cId="1141262082" sldId="2147469135"/>
            <ac:picMk id="8" creationId="{361C76F2-E629-2388-1A12-A5D0452962E5}"/>
          </ac:picMkLst>
        </pc:picChg>
        <pc:picChg chg="add del mod">
          <ac:chgData name="Anton, Chris" userId="57020f1a-4fb0-436a-929c-5cbe5c9fbdb0" providerId="ADAL" clId="{B6EBDC8D-3057-403D-9715-AEDD20FE3BF7}" dt="2025-04-20T02:24:55.076" v="1578" actId="478"/>
          <ac:picMkLst>
            <pc:docMk/>
            <pc:sldMk cId="1141262082" sldId="2147469135"/>
            <ac:picMk id="9" creationId="{A817977F-DFF8-3E0B-E52F-F9D1D3DE90D5}"/>
          </ac:picMkLst>
        </pc:picChg>
        <pc:picChg chg="add mod">
          <ac:chgData name="Anton, Chris" userId="57020f1a-4fb0-436a-929c-5cbe5c9fbdb0" providerId="ADAL" clId="{B6EBDC8D-3057-403D-9715-AEDD20FE3BF7}" dt="2025-04-20T02:25:09.566" v="1583" actId="1076"/>
          <ac:picMkLst>
            <pc:docMk/>
            <pc:sldMk cId="1141262082" sldId="2147469135"/>
            <ac:picMk id="10" creationId="{6CDB2FFB-494B-3EC5-10AD-89AF5F1467E8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4223559936" sldId="2147469135"/>
        </pc:sldMkLst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94819798" sldId="2147469136"/>
        </pc:sldMkLst>
      </pc:sldChg>
      <pc:sldChg chg="addSp delSp modSp add mod">
        <pc:chgData name="Anton, Chris" userId="57020f1a-4fb0-436a-929c-5cbe5c9fbdb0" providerId="ADAL" clId="{B6EBDC8D-3057-403D-9715-AEDD20FE3BF7}" dt="2025-04-20T00:33:47.346" v="312" actId="1076"/>
        <pc:sldMkLst>
          <pc:docMk/>
          <pc:sldMk cId="2833466194" sldId="2147469136"/>
        </pc:sldMkLst>
        <pc:picChg chg="add mod">
          <ac:chgData name="Anton, Chris" userId="57020f1a-4fb0-436a-929c-5cbe5c9fbdb0" providerId="ADAL" clId="{B6EBDC8D-3057-403D-9715-AEDD20FE3BF7}" dt="2025-04-20T00:33:47.346" v="312" actId="1076"/>
          <ac:picMkLst>
            <pc:docMk/>
            <pc:sldMk cId="2833466194" sldId="2147469136"/>
            <ac:picMk id="3" creationId="{765F4614-34BB-C9C1-76FC-CB04FD752C0B}"/>
          </ac:picMkLst>
        </pc:picChg>
        <pc:picChg chg="del">
          <ac:chgData name="Anton, Chris" userId="57020f1a-4fb0-436a-929c-5cbe5c9fbdb0" providerId="ADAL" clId="{B6EBDC8D-3057-403D-9715-AEDD20FE3BF7}" dt="2025-04-20T00:33:31.168" v="310" actId="478"/>
          <ac:picMkLst>
            <pc:docMk/>
            <pc:sldMk cId="2833466194" sldId="2147469136"/>
            <ac:picMk id="8" creationId="{D2418308-58A6-7164-0974-F6B45B2B948C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2181334685" sldId="2147469137"/>
        </pc:sldMkLst>
      </pc:sldChg>
      <pc:sldChg chg="addSp delSp modSp add mod">
        <pc:chgData name="Anton, Chris" userId="57020f1a-4fb0-436a-929c-5cbe5c9fbdb0" providerId="ADAL" clId="{B6EBDC8D-3057-403D-9715-AEDD20FE3BF7}" dt="2025-04-20T00:37:07.267" v="316" actId="1076"/>
        <pc:sldMkLst>
          <pc:docMk/>
          <pc:sldMk cId="2460687791" sldId="2147469137"/>
        </pc:sldMkLst>
        <pc:picChg chg="del">
          <ac:chgData name="Anton, Chris" userId="57020f1a-4fb0-436a-929c-5cbe5c9fbdb0" providerId="ADAL" clId="{B6EBDC8D-3057-403D-9715-AEDD20FE3BF7}" dt="2025-04-20T00:36:52.412" v="314" actId="478"/>
          <ac:picMkLst>
            <pc:docMk/>
            <pc:sldMk cId="2460687791" sldId="2147469137"/>
            <ac:picMk id="3" creationId="{BD8E2A37-EAF3-FBD1-86F2-8044AF09C709}"/>
          </ac:picMkLst>
        </pc:picChg>
        <pc:picChg chg="add mod">
          <ac:chgData name="Anton, Chris" userId="57020f1a-4fb0-436a-929c-5cbe5c9fbdb0" providerId="ADAL" clId="{B6EBDC8D-3057-403D-9715-AEDD20FE3BF7}" dt="2025-04-20T00:37:07.267" v="316" actId="1076"/>
          <ac:picMkLst>
            <pc:docMk/>
            <pc:sldMk cId="2460687791" sldId="2147469137"/>
            <ac:picMk id="4" creationId="{AE6DF689-4423-824A-CDB2-83BFC736E09B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039954575" sldId="2147469138"/>
        </pc:sldMkLst>
      </pc:sldChg>
      <pc:sldChg chg="addSp delSp modSp add mod">
        <pc:chgData name="Anton, Chris" userId="57020f1a-4fb0-436a-929c-5cbe5c9fbdb0" providerId="ADAL" clId="{B6EBDC8D-3057-403D-9715-AEDD20FE3BF7}" dt="2025-04-20T02:27:57.874" v="1594" actId="1076"/>
        <pc:sldMkLst>
          <pc:docMk/>
          <pc:sldMk cId="1054347966" sldId="2147469138"/>
        </pc:sldMkLst>
        <pc:picChg chg="add mod">
          <ac:chgData name="Anton, Chris" userId="57020f1a-4fb0-436a-929c-5cbe5c9fbdb0" providerId="ADAL" clId="{B6EBDC8D-3057-403D-9715-AEDD20FE3BF7}" dt="2025-04-20T00:37:25.384" v="320" actId="1076"/>
          <ac:picMkLst>
            <pc:docMk/>
            <pc:sldMk cId="1054347966" sldId="2147469138"/>
            <ac:picMk id="3" creationId="{E460C0B5-91A0-EDC5-727F-423E961C19F1}"/>
          </ac:picMkLst>
        </pc:picChg>
        <pc:picChg chg="del">
          <ac:chgData name="Anton, Chris" userId="57020f1a-4fb0-436a-929c-5cbe5c9fbdb0" providerId="ADAL" clId="{B6EBDC8D-3057-403D-9715-AEDD20FE3BF7}" dt="2025-04-20T00:37:14.312" v="318" actId="478"/>
          <ac:picMkLst>
            <pc:docMk/>
            <pc:sldMk cId="1054347966" sldId="2147469138"/>
            <ac:picMk id="4" creationId="{FAF6134B-3B8A-80D7-63F1-1C73D1A527F5}"/>
          </ac:picMkLst>
        </pc:picChg>
        <pc:picChg chg="add mod">
          <ac:chgData name="Anton, Chris" userId="57020f1a-4fb0-436a-929c-5cbe5c9fbdb0" providerId="ADAL" clId="{B6EBDC8D-3057-403D-9715-AEDD20FE3BF7}" dt="2025-04-20T02:27:57.874" v="1594" actId="1076"/>
          <ac:picMkLst>
            <pc:docMk/>
            <pc:sldMk cId="1054347966" sldId="2147469138"/>
            <ac:picMk id="5" creationId="{363EC0BF-4BD1-8639-10EE-E7E89DF37272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3337756675" sldId="2147469139"/>
        </pc:sldMkLst>
      </pc:sldChg>
      <pc:sldChg chg="addSp delSp modSp add mod">
        <pc:chgData name="Anton, Chris" userId="57020f1a-4fb0-436a-929c-5cbe5c9fbdb0" providerId="ADAL" clId="{B6EBDC8D-3057-403D-9715-AEDD20FE3BF7}" dt="2025-04-20T02:30:00.030" v="1613" actId="1076"/>
        <pc:sldMkLst>
          <pc:docMk/>
          <pc:sldMk cId="4214264705" sldId="2147469139"/>
        </pc:sldMkLst>
        <pc:picChg chg="del">
          <ac:chgData name="Anton, Chris" userId="57020f1a-4fb0-436a-929c-5cbe5c9fbdb0" providerId="ADAL" clId="{B6EBDC8D-3057-403D-9715-AEDD20FE3BF7}" dt="2025-04-20T00:37:32.387" v="322" actId="478"/>
          <ac:picMkLst>
            <pc:docMk/>
            <pc:sldMk cId="4214264705" sldId="2147469139"/>
            <ac:picMk id="3" creationId="{49549551-FCE5-94A6-55E0-F60B5DEECBA9}"/>
          </ac:picMkLst>
        </pc:picChg>
        <pc:picChg chg="add mod">
          <ac:chgData name="Anton, Chris" userId="57020f1a-4fb0-436a-929c-5cbe5c9fbdb0" providerId="ADAL" clId="{B6EBDC8D-3057-403D-9715-AEDD20FE3BF7}" dt="2025-04-20T00:37:44.391" v="324" actId="1076"/>
          <ac:picMkLst>
            <pc:docMk/>
            <pc:sldMk cId="4214264705" sldId="2147469139"/>
            <ac:picMk id="4" creationId="{659AC26D-3839-8E3E-8103-51D886829C78}"/>
          </ac:picMkLst>
        </pc:picChg>
        <pc:picChg chg="add del mod">
          <ac:chgData name="Anton, Chris" userId="57020f1a-4fb0-436a-929c-5cbe5c9fbdb0" providerId="ADAL" clId="{B6EBDC8D-3057-403D-9715-AEDD20FE3BF7}" dt="2025-04-20T02:29:18.429" v="1603" actId="478"/>
          <ac:picMkLst>
            <pc:docMk/>
            <pc:sldMk cId="4214264705" sldId="2147469139"/>
            <ac:picMk id="5" creationId="{8134ADD7-6F64-3747-81AF-06FA645F47AE}"/>
          </ac:picMkLst>
        </pc:picChg>
        <pc:picChg chg="add del mod modCrop">
          <ac:chgData name="Anton, Chris" userId="57020f1a-4fb0-436a-929c-5cbe5c9fbdb0" providerId="ADAL" clId="{B6EBDC8D-3057-403D-9715-AEDD20FE3BF7}" dt="2025-04-20T02:29:29.042" v="1607" actId="478"/>
          <ac:picMkLst>
            <pc:docMk/>
            <pc:sldMk cId="4214264705" sldId="2147469139"/>
            <ac:picMk id="9" creationId="{44D53E29-37CE-CBAF-71BF-F369BD150916}"/>
          </ac:picMkLst>
        </pc:picChg>
        <pc:picChg chg="add mod modCrop">
          <ac:chgData name="Anton, Chris" userId="57020f1a-4fb0-436a-929c-5cbe5c9fbdb0" providerId="ADAL" clId="{B6EBDC8D-3057-403D-9715-AEDD20FE3BF7}" dt="2025-04-20T02:30:00.030" v="1613" actId="1076"/>
          <ac:picMkLst>
            <pc:docMk/>
            <pc:sldMk cId="4214264705" sldId="2147469139"/>
            <ac:picMk id="10" creationId="{F3A34166-872A-3E48-666D-812DD2CE289E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390354003" sldId="2147469140"/>
        </pc:sldMkLst>
      </pc:sldChg>
      <pc:sldChg chg="addSp delSp modSp add mod">
        <pc:chgData name="Anton, Chris" userId="57020f1a-4fb0-436a-929c-5cbe5c9fbdb0" providerId="ADAL" clId="{B6EBDC8D-3057-403D-9715-AEDD20FE3BF7}" dt="2025-04-20T02:30:26.017" v="1618"/>
        <pc:sldMkLst>
          <pc:docMk/>
          <pc:sldMk cId="2932520887" sldId="2147469140"/>
        </pc:sldMkLst>
        <pc:picChg chg="add mod">
          <ac:chgData name="Anton, Chris" userId="57020f1a-4fb0-436a-929c-5cbe5c9fbdb0" providerId="ADAL" clId="{B6EBDC8D-3057-403D-9715-AEDD20FE3BF7}" dt="2025-04-20T00:38:07.380" v="328" actId="1076"/>
          <ac:picMkLst>
            <pc:docMk/>
            <pc:sldMk cId="2932520887" sldId="2147469140"/>
            <ac:picMk id="3" creationId="{6C7529E3-6F1A-E977-ADD7-E01C28BA2960}"/>
          </ac:picMkLst>
        </pc:picChg>
        <pc:picChg chg="del">
          <ac:chgData name="Anton, Chris" userId="57020f1a-4fb0-436a-929c-5cbe5c9fbdb0" providerId="ADAL" clId="{B6EBDC8D-3057-403D-9715-AEDD20FE3BF7}" dt="2025-04-20T00:37:52.279" v="326" actId="478"/>
          <ac:picMkLst>
            <pc:docMk/>
            <pc:sldMk cId="2932520887" sldId="2147469140"/>
            <ac:picMk id="4" creationId="{E7EBC7DE-31AE-3231-1934-66788FFF7B8C}"/>
          </ac:picMkLst>
        </pc:picChg>
        <pc:picChg chg="add mod">
          <ac:chgData name="Anton, Chris" userId="57020f1a-4fb0-436a-929c-5cbe5c9fbdb0" providerId="ADAL" clId="{B6EBDC8D-3057-403D-9715-AEDD20FE3BF7}" dt="2025-04-20T02:30:26.017" v="1618"/>
          <ac:picMkLst>
            <pc:docMk/>
            <pc:sldMk cId="2932520887" sldId="2147469140"/>
            <ac:picMk id="5" creationId="{35E3E46C-1146-C2BC-3946-0B690A3C9D9A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738093314" sldId="2147469141"/>
        </pc:sldMkLst>
      </pc:sldChg>
      <pc:sldChg chg="addSp delSp modSp add mod">
        <pc:chgData name="Anton, Chris" userId="57020f1a-4fb0-436a-929c-5cbe5c9fbdb0" providerId="ADAL" clId="{B6EBDC8D-3057-403D-9715-AEDD20FE3BF7}" dt="2025-04-20T02:30:51.773" v="1619"/>
        <pc:sldMkLst>
          <pc:docMk/>
          <pc:sldMk cId="3777708048" sldId="2147469141"/>
        </pc:sldMkLst>
        <pc:picChg chg="del">
          <ac:chgData name="Anton, Chris" userId="57020f1a-4fb0-436a-929c-5cbe5c9fbdb0" providerId="ADAL" clId="{B6EBDC8D-3057-403D-9715-AEDD20FE3BF7}" dt="2025-04-20T00:38:15.463" v="330" actId="478"/>
          <ac:picMkLst>
            <pc:docMk/>
            <pc:sldMk cId="3777708048" sldId="2147469141"/>
            <ac:picMk id="3" creationId="{EECA8FA1-9C50-5D99-2503-3F97394047BE}"/>
          </ac:picMkLst>
        </pc:picChg>
        <pc:picChg chg="add mod">
          <ac:chgData name="Anton, Chris" userId="57020f1a-4fb0-436a-929c-5cbe5c9fbdb0" providerId="ADAL" clId="{B6EBDC8D-3057-403D-9715-AEDD20FE3BF7}" dt="2025-04-20T00:38:26.963" v="332" actId="1076"/>
          <ac:picMkLst>
            <pc:docMk/>
            <pc:sldMk cId="3777708048" sldId="2147469141"/>
            <ac:picMk id="4" creationId="{316DBF47-E07A-1376-FF52-E09F45EFCB85}"/>
          </ac:picMkLst>
        </pc:picChg>
        <pc:picChg chg="add mod">
          <ac:chgData name="Anton, Chris" userId="57020f1a-4fb0-436a-929c-5cbe5c9fbdb0" providerId="ADAL" clId="{B6EBDC8D-3057-403D-9715-AEDD20FE3BF7}" dt="2025-04-20T02:30:51.773" v="1619"/>
          <ac:picMkLst>
            <pc:docMk/>
            <pc:sldMk cId="3777708048" sldId="2147469141"/>
            <ac:picMk id="5" creationId="{EAA43319-A7B6-8767-9DE9-D79B9572C946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673207091" sldId="2147469142"/>
        </pc:sldMkLst>
      </pc:sldChg>
      <pc:sldChg chg="addSp delSp modSp add mod">
        <pc:chgData name="Anton, Chris" userId="57020f1a-4fb0-436a-929c-5cbe5c9fbdb0" providerId="ADAL" clId="{B6EBDC8D-3057-403D-9715-AEDD20FE3BF7}" dt="2025-04-20T02:32:56.308" v="1625" actId="1076"/>
        <pc:sldMkLst>
          <pc:docMk/>
          <pc:sldMk cId="3127844019" sldId="2147469142"/>
        </pc:sldMkLst>
        <pc:picChg chg="add mod">
          <ac:chgData name="Anton, Chris" userId="57020f1a-4fb0-436a-929c-5cbe5c9fbdb0" providerId="ADAL" clId="{B6EBDC8D-3057-403D-9715-AEDD20FE3BF7}" dt="2025-04-20T00:38:45.055" v="336" actId="1076"/>
          <ac:picMkLst>
            <pc:docMk/>
            <pc:sldMk cId="3127844019" sldId="2147469142"/>
            <ac:picMk id="3" creationId="{F40368FD-0282-56BA-281A-78BCE612C3F2}"/>
          </ac:picMkLst>
        </pc:picChg>
        <pc:picChg chg="del">
          <ac:chgData name="Anton, Chris" userId="57020f1a-4fb0-436a-929c-5cbe5c9fbdb0" providerId="ADAL" clId="{B6EBDC8D-3057-403D-9715-AEDD20FE3BF7}" dt="2025-04-20T00:38:33.463" v="334" actId="478"/>
          <ac:picMkLst>
            <pc:docMk/>
            <pc:sldMk cId="3127844019" sldId="2147469142"/>
            <ac:picMk id="4" creationId="{ADBA92FE-B1DB-F12B-8025-7E8895062706}"/>
          </ac:picMkLst>
        </pc:picChg>
        <pc:picChg chg="add mod modCrop">
          <ac:chgData name="Anton, Chris" userId="57020f1a-4fb0-436a-929c-5cbe5c9fbdb0" providerId="ADAL" clId="{B6EBDC8D-3057-403D-9715-AEDD20FE3BF7}" dt="2025-04-20T02:32:56.308" v="1625" actId="1076"/>
          <ac:picMkLst>
            <pc:docMk/>
            <pc:sldMk cId="3127844019" sldId="2147469142"/>
            <ac:picMk id="8" creationId="{EC9488B7-21B8-9A59-991B-0A5E1C2C4DC6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2:33:18.295" v="1626"/>
        <pc:sldMkLst>
          <pc:docMk/>
          <pc:sldMk cId="692911547" sldId="2147469143"/>
        </pc:sldMkLst>
        <pc:picChg chg="del">
          <ac:chgData name="Anton, Chris" userId="57020f1a-4fb0-436a-929c-5cbe5c9fbdb0" providerId="ADAL" clId="{B6EBDC8D-3057-403D-9715-AEDD20FE3BF7}" dt="2025-04-20T00:38:57.177" v="338" actId="478"/>
          <ac:picMkLst>
            <pc:docMk/>
            <pc:sldMk cId="692911547" sldId="2147469143"/>
            <ac:picMk id="3" creationId="{E1E0D4FB-5131-157B-6578-64EF73D9497E}"/>
          </ac:picMkLst>
        </pc:picChg>
        <pc:picChg chg="add mod">
          <ac:chgData name="Anton, Chris" userId="57020f1a-4fb0-436a-929c-5cbe5c9fbdb0" providerId="ADAL" clId="{B6EBDC8D-3057-403D-9715-AEDD20FE3BF7}" dt="2025-04-20T00:39:08.693" v="340" actId="1076"/>
          <ac:picMkLst>
            <pc:docMk/>
            <pc:sldMk cId="692911547" sldId="2147469143"/>
            <ac:picMk id="4" creationId="{BC05893B-74F3-BD16-E835-2A036AC47EF8}"/>
          </ac:picMkLst>
        </pc:picChg>
        <pc:picChg chg="add mod">
          <ac:chgData name="Anton, Chris" userId="57020f1a-4fb0-436a-929c-5cbe5c9fbdb0" providerId="ADAL" clId="{B6EBDC8D-3057-403D-9715-AEDD20FE3BF7}" dt="2025-04-20T02:33:18.295" v="1626"/>
          <ac:picMkLst>
            <pc:docMk/>
            <pc:sldMk cId="692911547" sldId="2147469143"/>
            <ac:picMk id="5" creationId="{25FB791A-1B33-A87D-37EC-2D1359D45EC8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694973587" sldId="2147469143"/>
        </pc:sldMkLst>
      </pc:sldChg>
      <pc:sldChg chg="addSp delSp modSp add mod">
        <pc:chgData name="Anton, Chris" userId="57020f1a-4fb0-436a-929c-5cbe5c9fbdb0" providerId="ADAL" clId="{B6EBDC8D-3057-403D-9715-AEDD20FE3BF7}" dt="2025-04-20T02:34:07.654" v="1632" actId="14100"/>
        <pc:sldMkLst>
          <pc:docMk/>
          <pc:sldMk cId="135506299" sldId="2147469144"/>
        </pc:sldMkLst>
        <pc:picChg chg="add mod">
          <ac:chgData name="Anton, Chris" userId="57020f1a-4fb0-436a-929c-5cbe5c9fbdb0" providerId="ADAL" clId="{B6EBDC8D-3057-403D-9715-AEDD20FE3BF7}" dt="2025-04-20T00:40:48.290" v="344" actId="1076"/>
          <ac:picMkLst>
            <pc:docMk/>
            <pc:sldMk cId="135506299" sldId="2147469144"/>
            <ac:picMk id="3" creationId="{451CD1CE-832B-3D7B-30D9-9D49E6F4685A}"/>
          </ac:picMkLst>
        </pc:picChg>
        <pc:picChg chg="del">
          <ac:chgData name="Anton, Chris" userId="57020f1a-4fb0-436a-929c-5cbe5c9fbdb0" providerId="ADAL" clId="{B6EBDC8D-3057-403D-9715-AEDD20FE3BF7}" dt="2025-04-20T00:40:34.490" v="342" actId="478"/>
          <ac:picMkLst>
            <pc:docMk/>
            <pc:sldMk cId="135506299" sldId="2147469144"/>
            <ac:picMk id="4" creationId="{2B85B22E-2775-2E14-C36B-DBE1A616A867}"/>
          </ac:picMkLst>
        </pc:picChg>
        <pc:picChg chg="add mod modCrop">
          <ac:chgData name="Anton, Chris" userId="57020f1a-4fb0-436a-929c-5cbe5c9fbdb0" providerId="ADAL" clId="{B6EBDC8D-3057-403D-9715-AEDD20FE3BF7}" dt="2025-04-20T02:34:07.654" v="1632" actId="14100"/>
          <ac:picMkLst>
            <pc:docMk/>
            <pc:sldMk cId="135506299" sldId="2147469144"/>
            <ac:picMk id="8" creationId="{F4E16E5B-605E-C0FE-606B-55A41DDF324F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608928753" sldId="2147469144"/>
        </pc:sldMkLst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452228321" sldId="2147469145"/>
        </pc:sldMkLst>
      </pc:sldChg>
      <pc:sldChg chg="addSp delSp modSp add mod">
        <pc:chgData name="Anton, Chris" userId="57020f1a-4fb0-436a-929c-5cbe5c9fbdb0" providerId="ADAL" clId="{B6EBDC8D-3057-403D-9715-AEDD20FE3BF7}" dt="2025-04-20T02:34:28.878" v="1633"/>
        <pc:sldMkLst>
          <pc:docMk/>
          <pc:sldMk cId="3695590191" sldId="2147469145"/>
        </pc:sldMkLst>
        <pc:picChg chg="del">
          <ac:chgData name="Anton, Chris" userId="57020f1a-4fb0-436a-929c-5cbe5c9fbdb0" providerId="ADAL" clId="{B6EBDC8D-3057-403D-9715-AEDD20FE3BF7}" dt="2025-04-20T00:40:54.614" v="346" actId="478"/>
          <ac:picMkLst>
            <pc:docMk/>
            <pc:sldMk cId="3695590191" sldId="2147469145"/>
            <ac:picMk id="3" creationId="{B6E847DB-E439-A4BA-0371-CCF1AC60A8EA}"/>
          </ac:picMkLst>
        </pc:picChg>
        <pc:picChg chg="add mod">
          <ac:chgData name="Anton, Chris" userId="57020f1a-4fb0-436a-929c-5cbe5c9fbdb0" providerId="ADAL" clId="{B6EBDC8D-3057-403D-9715-AEDD20FE3BF7}" dt="2025-04-20T00:41:06.505" v="348" actId="1076"/>
          <ac:picMkLst>
            <pc:docMk/>
            <pc:sldMk cId="3695590191" sldId="2147469145"/>
            <ac:picMk id="4" creationId="{B6632563-BE9E-CC99-D805-74F2EBE6C9C6}"/>
          </ac:picMkLst>
        </pc:picChg>
        <pc:picChg chg="add mod">
          <ac:chgData name="Anton, Chris" userId="57020f1a-4fb0-436a-929c-5cbe5c9fbdb0" providerId="ADAL" clId="{B6EBDC8D-3057-403D-9715-AEDD20FE3BF7}" dt="2025-04-20T02:34:28.878" v="1633"/>
          <ac:picMkLst>
            <pc:docMk/>
            <pc:sldMk cId="3695590191" sldId="2147469145"/>
            <ac:picMk id="5" creationId="{518A983D-33D8-E8DE-F5FE-46ECF5EBF304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498128790" sldId="2147469146"/>
        </pc:sldMkLst>
      </pc:sldChg>
      <pc:sldChg chg="addSp delSp modSp add mod">
        <pc:chgData name="Anton, Chris" userId="57020f1a-4fb0-436a-929c-5cbe5c9fbdb0" providerId="ADAL" clId="{B6EBDC8D-3057-403D-9715-AEDD20FE3BF7}" dt="2025-04-20T02:37:46.064" v="1648"/>
        <pc:sldMkLst>
          <pc:docMk/>
          <pc:sldMk cId="1710795713" sldId="2147469146"/>
        </pc:sldMkLst>
        <pc:picChg chg="add mod">
          <ac:chgData name="Anton, Chris" userId="57020f1a-4fb0-436a-929c-5cbe5c9fbdb0" providerId="ADAL" clId="{B6EBDC8D-3057-403D-9715-AEDD20FE3BF7}" dt="2025-04-20T00:41:23.229" v="352" actId="1076"/>
          <ac:picMkLst>
            <pc:docMk/>
            <pc:sldMk cId="1710795713" sldId="2147469146"/>
            <ac:picMk id="3" creationId="{749282D9-9164-399D-DFC6-6F01D571EC6A}"/>
          </ac:picMkLst>
        </pc:picChg>
        <pc:picChg chg="del">
          <ac:chgData name="Anton, Chris" userId="57020f1a-4fb0-436a-929c-5cbe5c9fbdb0" providerId="ADAL" clId="{B6EBDC8D-3057-403D-9715-AEDD20FE3BF7}" dt="2025-04-20T00:41:12.659" v="350" actId="478"/>
          <ac:picMkLst>
            <pc:docMk/>
            <pc:sldMk cId="1710795713" sldId="2147469146"/>
            <ac:picMk id="4" creationId="{360277B6-04D2-E1DE-9E5B-FB2833A752FE}"/>
          </ac:picMkLst>
        </pc:picChg>
        <pc:picChg chg="add mod">
          <ac:chgData name="Anton, Chris" userId="57020f1a-4fb0-436a-929c-5cbe5c9fbdb0" providerId="ADAL" clId="{B6EBDC8D-3057-403D-9715-AEDD20FE3BF7}" dt="2025-04-20T02:37:46.064" v="1648"/>
          <ac:picMkLst>
            <pc:docMk/>
            <pc:sldMk cId="1710795713" sldId="2147469146"/>
            <ac:picMk id="5" creationId="{225D7168-0418-A0EB-B454-5C7E09C414EB}"/>
          </ac:picMkLst>
        </pc:picChg>
        <pc:picChg chg="add mod">
          <ac:chgData name="Anton, Chris" userId="57020f1a-4fb0-436a-929c-5cbe5c9fbdb0" providerId="ADAL" clId="{B6EBDC8D-3057-403D-9715-AEDD20FE3BF7}" dt="2025-04-20T02:37:46.064" v="1648"/>
          <ac:picMkLst>
            <pc:docMk/>
            <pc:sldMk cId="1710795713" sldId="2147469146"/>
            <ac:picMk id="8" creationId="{C5F5E7A1-C3BC-D706-F088-BB90E0515E32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023639113" sldId="2147469147"/>
        </pc:sldMkLst>
      </pc:sldChg>
      <pc:sldChg chg="addSp delSp modSp add mod">
        <pc:chgData name="Anton, Chris" userId="57020f1a-4fb0-436a-929c-5cbe5c9fbdb0" providerId="ADAL" clId="{B6EBDC8D-3057-403D-9715-AEDD20FE3BF7}" dt="2025-04-20T02:39:07.452" v="1656" actId="1076"/>
        <pc:sldMkLst>
          <pc:docMk/>
          <pc:sldMk cId="3605059714" sldId="2147469147"/>
        </pc:sldMkLst>
        <pc:picChg chg="del">
          <ac:chgData name="Anton, Chris" userId="57020f1a-4fb0-436a-929c-5cbe5c9fbdb0" providerId="ADAL" clId="{B6EBDC8D-3057-403D-9715-AEDD20FE3BF7}" dt="2025-04-20T00:43:46.704" v="354" actId="478"/>
          <ac:picMkLst>
            <pc:docMk/>
            <pc:sldMk cId="3605059714" sldId="2147469147"/>
            <ac:picMk id="3" creationId="{F3B98980-E251-3BFC-7720-4217D82CFDA6}"/>
          </ac:picMkLst>
        </pc:picChg>
        <pc:picChg chg="add mod">
          <ac:chgData name="Anton, Chris" userId="57020f1a-4fb0-436a-929c-5cbe5c9fbdb0" providerId="ADAL" clId="{B6EBDC8D-3057-403D-9715-AEDD20FE3BF7}" dt="2025-04-20T00:43:57.767" v="356" actId="1076"/>
          <ac:picMkLst>
            <pc:docMk/>
            <pc:sldMk cId="3605059714" sldId="2147469147"/>
            <ac:picMk id="4" creationId="{8B28E14F-6E8E-AFB9-1202-81070AD577CA}"/>
          </ac:picMkLst>
        </pc:picChg>
        <pc:picChg chg="add del">
          <ac:chgData name="Anton, Chris" userId="57020f1a-4fb0-436a-929c-5cbe5c9fbdb0" providerId="ADAL" clId="{B6EBDC8D-3057-403D-9715-AEDD20FE3BF7}" dt="2025-04-20T02:38:56.937" v="1654" actId="478"/>
          <ac:picMkLst>
            <pc:docMk/>
            <pc:sldMk cId="3605059714" sldId="2147469147"/>
            <ac:picMk id="5" creationId="{37BC726D-4DB3-50C6-683D-89A076FD61A0}"/>
          </ac:picMkLst>
        </pc:picChg>
        <pc:picChg chg="add mod">
          <ac:chgData name="Anton, Chris" userId="57020f1a-4fb0-436a-929c-5cbe5c9fbdb0" providerId="ADAL" clId="{B6EBDC8D-3057-403D-9715-AEDD20FE3BF7}" dt="2025-04-20T02:39:07.452" v="1656" actId="1076"/>
          <ac:picMkLst>
            <pc:docMk/>
            <pc:sldMk cId="3605059714" sldId="2147469147"/>
            <ac:picMk id="8" creationId="{C0269758-9643-AB79-6C86-EAFF6E09D9F2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2:39:27.750" v="1657"/>
        <pc:sldMkLst>
          <pc:docMk/>
          <pc:sldMk cId="1837555425" sldId="2147469148"/>
        </pc:sldMkLst>
        <pc:picChg chg="add mod">
          <ac:chgData name="Anton, Chris" userId="57020f1a-4fb0-436a-929c-5cbe5c9fbdb0" providerId="ADAL" clId="{B6EBDC8D-3057-403D-9715-AEDD20FE3BF7}" dt="2025-04-20T00:44:20.825" v="360" actId="1076"/>
          <ac:picMkLst>
            <pc:docMk/>
            <pc:sldMk cId="1837555425" sldId="2147469148"/>
            <ac:picMk id="3" creationId="{A01EF54D-4869-E404-E204-9550F1EA5524}"/>
          </ac:picMkLst>
        </pc:picChg>
        <pc:picChg chg="del">
          <ac:chgData name="Anton, Chris" userId="57020f1a-4fb0-436a-929c-5cbe5c9fbdb0" providerId="ADAL" clId="{B6EBDC8D-3057-403D-9715-AEDD20FE3BF7}" dt="2025-04-20T00:44:04.214" v="358" actId="478"/>
          <ac:picMkLst>
            <pc:docMk/>
            <pc:sldMk cId="1837555425" sldId="2147469148"/>
            <ac:picMk id="4" creationId="{1E160086-3A23-7F80-3E5F-943A2CDC670B}"/>
          </ac:picMkLst>
        </pc:picChg>
        <pc:picChg chg="add mod">
          <ac:chgData name="Anton, Chris" userId="57020f1a-4fb0-436a-929c-5cbe5c9fbdb0" providerId="ADAL" clId="{B6EBDC8D-3057-403D-9715-AEDD20FE3BF7}" dt="2025-04-20T02:39:27.750" v="1657"/>
          <ac:picMkLst>
            <pc:docMk/>
            <pc:sldMk cId="1837555425" sldId="2147469148"/>
            <ac:picMk id="5" creationId="{1C1E5D4C-E5AD-B088-F995-A006BA8DE7D4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864397661" sldId="2147469148"/>
        </pc:sldMkLst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2661671357" sldId="2147469149"/>
        </pc:sldMkLst>
      </pc:sldChg>
      <pc:sldChg chg="addSp delSp modSp add mod">
        <pc:chgData name="Anton, Chris" userId="57020f1a-4fb0-436a-929c-5cbe5c9fbdb0" providerId="ADAL" clId="{B6EBDC8D-3057-403D-9715-AEDD20FE3BF7}" dt="2025-04-20T02:42:29.474" v="1666" actId="1076"/>
        <pc:sldMkLst>
          <pc:docMk/>
          <pc:sldMk cId="3577212162" sldId="2147469149"/>
        </pc:sldMkLst>
        <pc:spChg chg="mod">
          <ac:chgData name="Anton, Chris" userId="57020f1a-4fb0-436a-929c-5cbe5c9fbdb0" providerId="ADAL" clId="{B6EBDC8D-3057-403D-9715-AEDD20FE3BF7}" dt="2025-04-20T00:52:28.563" v="458" actId="20577"/>
          <ac:spMkLst>
            <pc:docMk/>
            <pc:sldMk cId="3577212162" sldId="2147469149"/>
            <ac:spMk id="6" creationId="{A7634DD1-57E0-DB12-2FC7-8A739B3C1611}"/>
          </ac:spMkLst>
        </pc:spChg>
        <pc:spChg chg="mod">
          <ac:chgData name="Anton, Chris" userId="57020f1a-4fb0-436a-929c-5cbe5c9fbdb0" providerId="ADAL" clId="{B6EBDC8D-3057-403D-9715-AEDD20FE3BF7}" dt="2025-04-20T01:30:18.288" v="732"/>
          <ac:spMkLst>
            <pc:docMk/>
            <pc:sldMk cId="3577212162" sldId="2147469149"/>
            <ac:spMk id="7" creationId="{39F91C01-DAE4-994E-5A06-64F2E3D99530}"/>
          </ac:spMkLst>
        </pc:spChg>
        <pc:picChg chg="del">
          <ac:chgData name="Anton, Chris" userId="57020f1a-4fb0-436a-929c-5cbe5c9fbdb0" providerId="ADAL" clId="{B6EBDC8D-3057-403D-9715-AEDD20FE3BF7}" dt="2025-04-20T00:44:39.365" v="362" actId="478"/>
          <ac:picMkLst>
            <pc:docMk/>
            <pc:sldMk cId="3577212162" sldId="2147469149"/>
            <ac:picMk id="3" creationId="{0AA0A9F3-F9F6-8738-C865-9E686EF92507}"/>
          </ac:picMkLst>
        </pc:picChg>
        <pc:picChg chg="add mod">
          <ac:chgData name="Anton, Chris" userId="57020f1a-4fb0-436a-929c-5cbe5c9fbdb0" providerId="ADAL" clId="{B6EBDC8D-3057-403D-9715-AEDD20FE3BF7}" dt="2025-04-20T00:46:55.466" v="415" actId="1076"/>
          <ac:picMkLst>
            <pc:docMk/>
            <pc:sldMk cId="3577212162" sldId="2147469149"/>
            <ac:picMk id="4" creationId="{5A7E6C24-ECAB-CCEA-01C7-7365D0E58CAC}"/>
          </ac:picMkLst>
        </pc:picChg>
        <pc:picChg chg="add mod modCrop">
          <ac:chgData name="Anton, Chris" userId="57020f1a-4fb0-436a-929c-5cbe5c9fbdb0" providerId="ADAL" clId="{B6EBDC8D-3057-403D-9715-AEDD20FE3BF7}" dt="2025-04-20T02:42:29.474" v="1666" actId="1076"/>
          <ac:picMkLst>
            <pc:docMk/>
            <pc:sldMk cId="3577212162" sldId="2147469149"/>
            <ac:picMk id="8" creationId="{02282C83-E83D-E98E-EBF7-8929C7C16E2E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317272770" sldId="2147469150"/>
        </pc:sldMkLst>
      </pc:sldChg>
      <pc:sldChg chg="addSp delSp modSp add mod">
        <pc:chgData name="Anton, Chris" userId="57020f1a-4fb0-436a-929c-5cbe5c9fbdb0" providerId="ADAL" clId="{B6EBDC8D-3057-403D-9715-AEDD20FE3BF7}" dt="2025-04-20T02:43:15.582" v="1674" actId="1076"/>
        <pc:sldMkLst>
          <pc:docMk/>
          <pc:sldMk cId="4210248137" sldId="2147469150"/>
        </pc:sldMkLst>
        <pc:spChg chg="mod">
          <ac:chgData name="Anton, Chris" userId="57020f1a-4fb0-436a-929c-5cbe5c9fbdb0" providerId="ADAL" clId="{B6EBDC8D-3057-403D-9715-AEDD20FE3BF7}" dt="2025-04-20T00:52:36.968" v="459"/>
          <ac:spMkLst>
            <pc:docMk/>
            <pc:sldMk cId="4210248137" sldId="2147469150"/>
            <ac:spMk id="6" creationId="{7A142ADA-9FDE-F830-F22F-F942A213C61D}"/>
          </ac:spMkLst>
        </pc:spChg>
        <pc:spChg chg="mod">
          <ac:chgData name="Anton, Chris" userId="57020f1a-4fb0-436a-929c-5cbe5c9fbdb0" providerId="ADAL" clId="{B6EBDC8D-3057-403D-9715-AEDD20FE3BF7}" dt="2025-04-20T01:30:13.444" v="730"/>
          <ac:spMkLst>
            <pc:docMk/>
            <pc:sldMk cId="4210248137" sldId="2147469150"/>
            <ac:spMk id="7" creationId="{5BED70C2-2D5D-26C5-0264-832080DD64A8}"/>
          </ac:spMkLst>
        </pc:spChg>
        <pc:picChg chg="add mod">
          <ac:chgData name="Anton, Chris" userId="57020f1a-4fb0-436a-929c-5cbe5c9fbdb0" providerId="ADAL" clId="{B6EBDC8D-3057-403D-9715-AEDD20FE3BF7}" dt="2025-04-20T00:47:12.770" v="419" actId="1076"/>
          <ac:picMkLst>
            <pc:docMk/>
            <pc:sldMk cId="4210248137" sldId="2147469150"/>
            <ac:picMk id="3" creationId="{957569A4-FFC1-5ECC-92AC-BBBA9C6BF3BC}"/>
          </ac:picMkLst>
        </pc:picChg>
        <pc:picChg chg="del">
          <ac:chgData name="Anton, Chris" userId="57020f1a-4fb0-436a-929c-5cbe5c9fbdb0" providerId="ADAL" clId="{B6EBDC8D-3057-403D-9715-AEDD20FE3BF7}" dt="2025-04-20T00:47:01.444" v="417" actId="478"/>
          <ac:picMkLst>
            <pc:docMk/>
            <pc:sldMk cId="4210248137" sldId="2147469150"/>
            <ac:picMk id="4" creationId="{F117434D-1863-3779-D8D1-8DDA042E0353}"/>
          </ac:picMkLst>
        </pc:picChg>
        <pc:picChg chg="add mod modCrop">
          <ac:chgData name="Anton, Chris" userId="57020f1a-4fb0-436a-929c-5cbe5c9fbdb0" providerId="ADAL" clId="{B6EBDC8D-3057-403D-9715-AEDD20FE3BF7}" dt="2025-04-20T02:43:15.582" v="1674" actId="1076"/>
          <ac:picMkLst>
            <pc:docMk/>
            <pc:sldMk cId="4210248137" sldId="2147469150"/>
            <ac:picMk id="8" creationId="{3D60AD33-BAE0-2735-7D43-E5CD36698EFB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711491032" sldId="2147469151"/>
        </pc:sldMkLst>
      </pc:sldChg>
      <pc:sldChg chg="addSp delSp modSp add mod">
        <pc:chgData name="Anton, Chris" userId="57020f1a-4fb0-436a-929c-5cbe5c9fbdb0" providerId="ADAL" clId="{B6EBDC8D-3057-403D-9715-AEDD20FE3BF7}" dt="2025-04-20T02:43:27.491" v="1675"/>
        <pc:sldMkLst>
          <pc:docMk/>
          <pc:sldMk cId="3057004978" sldId="2147469151"/>
        </pc:sldMkLst>
        <pc:spChg chg="mod">
          <ac:chgData name="Anton, Chris" userId="57020f1a-4fb0-436a-929c-5cbe5c9fbdb0" providerId="ADAL" clId="{B6EBDC8D-3057-403D-9715-AEDD20FE3BF7}" dt="2025-04-20T00:52:40.172" v="460"/>
          <ac:spMkLst>
            <pc:docMk/>
            <pc:sldMk cId="3057004978" sldId="2147469151"/>
            <ac:spMk id="6" creationId="{74CB52BA-54D7-60A7-1FA4-4D617A07F167}"/>
          </ac:spMkLst>
        </pc:spChg>
        <pc:spChg chg="mod">
          <ac:chgData name="Anton, Chris" userId="57020f1a-4fb0-436a-929c-5cbe5c9fbdb0" providerId="ADAL" clId="{B6EBDC8D-3057-403D-9715-AEDD20FE3BF7}" dt="2025-04-20T01:30:10.544" v="728"/>
          <ac:spMkLst>
            <pc:docMk/>
            <pc:sldMk cId="3057004978" sldId="2147469151"/>
            <ac:spMk id="7" creationId="{12C3BA10-3A6E-951C-8EEC-6D1425791099}"/>
          </ac:spMkLst>
        </pc:spChg>
        <pc:picChg chg="del">
          <ac:chgData name="Anton, Chris" userId="57020f1a-4fb0-436a-929c-5cbe5c9fbdb0" providerId="ADAL" clId="{B6EBDC8D-3057-403D-9715-AEDD20FE3BF7}" dt="2025-04-20T00:47:26.727" v="421" actId="478"/>
          <ac:picMkLst>
            <pc:docMk/>
            <pc:sldMk cId="3057004978" sldId="2147469151"/>
            <ac:picMk id="3" creationId="{738DF7B8-050E-B25E-7006-D8A204E310A0}"/>
          </ac:picMkLst>
        </pc:picChg>
        <pc:picChg chg="add mod">
          <ac:chgData name="Anton, Chris" userId="57020f1a-4fb0-436a-929c-5cbe5c9fbdb0" providerId="ADAL" clId="{B6EBDC8D-3057-403D-9715-AEDD20FE3BF7}" dt="2025-04-20T00:47:37.518" v="423" actId="1076"/>
          <ac:picMkLst>
            <pc:docMk/>
            <pc:sldMk cId="3057004978" sldId="2147469151"/>
            <ac:picMk id="4" creationId="{2611A537-E38E-250C-287B-CE962973C1C4}"/>
          </ac:picMkLst>
        </pc:picChg>
        <pc:picChg chg="add mod">
          <ac:chgData name="Anton, Chris" userId="57020f1a-4fb0-436a-929c-5cbe5c9fbdb0" providerId="ADAL" clId="{B6EBDC8D-3057-403D-9715-AEDD20FE3BF7}" dt="2025-04-20T02:43:27.491" v="1675"/>
          <ac:picMkLst>
            <pc:docMk/>
            <pc:sldMk cId="3057004978" sldId="2147469151"/>
            <ac:picMk id="5" creationId="{0F0337C8-A896-9ED5-51EC-762903316222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3457366592" sldId="2147469152"/>
        </pc:sldMkLst>
      </pc:sldChg>
      <pc:sldChg chg="addSp delSp modSp add mod">
        <pc:chgData name="Anton, Chris" userId="57020f1a-4fb0-436a-929c-5cbe5c9fbdb0" providerId="ADAL" clId="{B6EBDC8D-3057-403D-9715-AEDD20FE3BF7}" dt="2025-04-20T02:18:18.854" v="1557" actId="14100"/>
        <pc:sldMkLst>
          <pc:docMk/>
          <pc:sldMk cId="3561330936" sldId="2147469152"/>
        </pc:sldMkLst>
        <pc:spChg chg="mod">
          <ac:chgData name="Anton, Chris" userId="57020f1a-4fb0-436a-929c-5cbe5c9fbdb0" providerId="ADAL" clId="{B6EBDC8D-3057-403D-9715-AEDD20FE3BF7}" dt="2025-04-20T00:52:42.387" v="461"/>
          <ac:spMkLst>
            <pc:docMk/>
            <pc:sldMk cId="3561330936" sldId="2147469152"/>
            <ac:spMk id="6" creationId="{E1DB6C84-7F65-7578-5E66-F5738D58D3DD}"/>
          </ac:spMkLst>
        </pc:spChg>
        <pc:spChg chg="mod">
          <ac:chgData name="Anton, Chris" userId="57020f1a-4fb0-436a-929c-5cbe5c9fbdb0" providerId="ADAL" clId="{B6EBDC8D-3057-403D-9715-AEDD20FE3BF7}" dt="2025-04-20T01:30:08.048" v="726"/>
          <ac:spMkLst>
            <pc:docMk/>
            <pc:sldMk cId="3561330936" sldId="2147469152"/>
            <ac:spMk id="7" creationId="{3ED19115-814E-C127-87DE-1CF353EFEEEC}"/>
          </ac:spMkLst>
        </pc:spChg>
        <pc:picChg chg="add mod">
          <ac:chgData name="Anton, Chris" userId="57020f1a-4fb0-436a-929c-5cbe5c9fbdb0" providerId="ADAL" clId="{B6EBDC8D-3057-403D-9715-AEDD20FE3BF7}" dt="2025-04-20T00:47:54.994" v="427" actId="1076"/>
          <ac:picMkLst>
            <pc:docMk/>
            <pc:sldMk cId="3561330936" sldId="2147469152"/>
            <ac:picMk id="3" creationId="{28CFF9AC-570C-8064-6748-C701F7FA3819}"/>
          </ac:picMkLst>
        </pc:picChg>
        <pc:picChg chg="del">
          <ac:chgData name="Anton, Chris" userId="57020f1a-4fb0-436a-929c-5cbe5c9fbdb0" providerId="ADAL" clId="{B6EBDC8D-3057-403D-9715-AEDD20FE3BF7}" dt="2025-04-20T00:47:44.847" v="425" actId="478"/>
          <ac:picMkLst>
            <pc:docMk/>
            <pc:sldMk cId="3561330936" sldId="2147469152"/>
            <ac:picMk id="4" creationId="{4E320575-7179-CDC2-4D9F-06C78BF2B0B7}"/>
          </ac:picMkLst>
        </pc:picChg>
        <pc:picChg chg="add mod">
          <ac:chgData name="Anton, Chris" userId="57020f1a-4fb0-436a-929c-5cbe5c9fbdb0" providerId="ADAL" clId="{B6EBDC8D-3057-403D-9715-AEDD20FE3BF7}" dt="2025-04-20T02:18:18.854" v="1557" actId="14100"/>
          <ac:picMkLst>
            <pc:docMk/>
            <pc:sldMk cId="3561330936" sldId="2147469152"/>
            <ac:picMk id="8" creationId="{FF044915-B3E7-BF95-1EF8-A37DF6388FD5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591989092" sldId="2147469153"/>
        </pc:sldMkLst>
      </pc:sldChg>
      <pc:sldChg chg="addSp delSp modSp add mod">
        <pc:chgData name="Anton, Chris" userId="57020f1a-4fb0-436a-929c-5cbe5c9fbdb0" providerId="ADAL" clId="{B6EBDC8D-3057-403D-9715-AEDD20FE3BF7}" dt="2025-04-20T02:44:43.254" v="1677" actId="1076"/>
        <pc:sldMkLst>
          <pc:docMk/>
          <pc:sldMk cId="2310262834" sldId="2147469153"/>
        </pc:sldMkLst>
        <pc:spChg chg="mod">
          <ac:chgData name="Anton, Chris" userId="57020f1a-4fb0-436a-929c-5cbe5c9fbdb0" providerId="ADAL" clId="{B6EBDC8D-3057-403D-9715-AEDD20FE3BF7}" dt="2025-04-20T00:52:45.233" v="462"/>
          <ac:spMkLst>
            <pc:docMk/>
            <pc:sldMk cId="2310262834" sldId="2147469153"/>
            <ac:spMk id="6" creationId="{F30FA715-F3A3-29DD-2C3B-6585D42346AD}"/>
          </ac:spMkLst>
        </pc:spChg>
        <pc:spChg chg="mod">
          <ac:chgData name="Anton, Chris" userId="57020f1a-4fb0-436a-929c-5cbe5c9fbdb0" providerId="ADAL" clId="{B6EBDC8D-3057-403D-9715-AEDD20FE3BF7}" dt="2025-04-20T01:30:05.562" v="724"/>
          <ac:spMkLst>
            <pc:docMk/>
            <pc:sldMk cId="2310262834" sldId="2147469153"/>
            <ac:spMk id="7" creationId="{8A3F00AF-88AC-AB0E-6604-07BB8CE688E2}"/>
          </ac:spMkLst>
        </pc:spChg>
        <pc:picChg chg="del">
          <ac:chgData name="Anton, Chris" userId="57020f1a-4fb0-436a-929c-5cbe5c9fbdb0" providerId="ADAL" clId="{B6EBDC8D-3057-403D-9715-AEDD20FE3BF7}" dt="2025-04-20T00:48:01.413" v="429" actId="478"/>
          <ac:picMkLst>
            <pc:docMk/>
            <pc:sldMk cId="2310262834" sldId="2147469153"/>
            <ac:picMk id="3" creationId="{F8DE05DD-0B22-CF21-315F-CD0BD6E607AA}"/>
          </ac:picMkLst>
        </pc:picChg>
        <pc:picChg chg="add mod">
          <ac:chgData name="Anton, Chris" userId="57020f1a-4fb0-436a-929c-5cbe5c9fbdb0" providerId="ADAL" clId="{B6EBDC8D-3057-403D-9715-AEDD20FE3BF7}" dt="2025-04-20T00:48:11.334" v="431" actId="1076"/>
          <ac:picMkLst>
            <pc:docMk/>
            <pc:sldMk cId="2310262834" sldId="2147469153"/>
            <ac:picMk id="4" creationId="{695A782D-298D-DF22-21CA-E062A564FA95}"/>
          </ac:picMkLst>
        </pc:picChg>
        <pc:picChg chg="add mod">
          <ac:chgData name="Anton, Chris" userId="57020f1a-4fb0-436a-929c-5cbe5c9fbdb0" providerId="ADAL" clId="{B6EBDC8D-3057-403D-9715-AEDD20FE3BF7}" dt="2025-04-20T02:44:43.254" v="1677" actId="1076"/>
          <ac:picMkLst>
            <pc:docMk/>
            <pc:sldMk cId="2310262834" sldId="2147469153"/>
            <ac:picMk id="5" creationId="{B08E5C8A-B17E-B9EE-9B0A-9F1686E5DF92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2:46:45.743" v="1684" actId="14100"/>
        <pc:sldMkLst>
          <pc:docMk/>
          <pc:sldMk cId="2460313938" sldId="2147469154"/>
        </pc:sldMkLst>
        <pc:spChg chg="mod">
          <ac:chgData name="Anton, Chris" userId="57020f1a-4fb0-436a-929c-5cbe5c9fbdb0" providerId="ADAL" clId="{B6EBDC8D-3057-403D-9715-AEDD20FE3BF7}" dt="2025-04-20T00:52:49.361" v="463"/>
          <ac:spMkLst>
            <pc:docMk/>
            <pc:sldMk cId="2460313938" sldId="2147469154"/>
            <ac:spMk id="6" creationId="{107012BF-979A-552E-8E22-854E74523C95}"/>
          </ac:spMkLst>
        </pc:spChg>
        <pc:spChg chg="mod">
          <ac:chgData name="Anton, Chris" userId="57020f1a-4fb0-436a-929c-5cbe5c9fbdb0" providerId="ADAL" clId="{B6EBDC8D-3057-403D-9715-AEDD20FE3BF7}" dt="2025-04-20T01:30:00.408" v="722"/>
          <ac:spMkLst>
            <pc:docMk/>
            <pc:sldMk cId="2460313938" sldId="2147469154"/>
            <ac:spMk id="7" creationId="{5479B203-942F-A74D-F267-1ECFDE7D7B40}"/>
          </ac:spMkLst>
        </pc:spChg>
        <pc:picChg chg="add mod">
          <ac:chgData name="Anton, Chris" userId="57020f1a-4fb0-436a-929c-5cbe5c9fbdb0" providerId="ADAL" clId="{B6EBDC8D-3057-403D-9715-AEDD20FE3BF7}" dt="2025-04-20T00:48:37.590" v="435" actId="1076"/>
          <ac:picMkLst>
            <pc:docMk/>
            <pc:sldMk cId="2460313938" sldId="2147469154"/>
            <ac:picMk id="3" creationId="{F8D03A13-41A6-E5BF-9387-487CA640A052}"/>
          </ac:picMkLst>
        </pc:picChg>
        <pc:picChg chg="del">
          <ac:chgData name="Anton, Chris" userId="57020f1a-4fb0-436a-929c-5cbe5c9fbdb0" providerId="ADAL" clId="{B6EBDC8D-3057-403D-9715-AEDD20FE3BF7}" dt="2025-04-20T00:48:32.224" v="433" actId="478"/>
          <ac:picMkLst>
            <pc:docMk/>
            <pc:sldMk cId="2460313938" sldId="2147469154"/>
            <ac:picMk id="4" creationId="{77EFAB7E-9544-AFB7-8F15-23D47C104A37}"/>
          </ac:picMkLst>
        </pc:picChg>
        <pc:picChg chg="add mod modCrop">
          <ac:chgData name="Anton, Chris" userId="57020f1a-4fb0-436a-929c-5cbe5c9fbdb0" providerId="ADAL" clId="{B6EBDC8D-3057-403D-9715-AEDD20FE3BF7}" dt="2025-04-20T02:46:45.743" v="1684" actId="14100"/>
          <ac:picMkLst>
            <pc:docMk/>
            <pc:sldMk cId="2460313938" sldId="2147469154"/>
            <ac:picMk id="8" creationId="{052FCF7D-E925-F385-BE69-DB7CC89441FF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3900005999" sldId="2147469154"/>
        </pc:sldMkLst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3107158986" sldId="2147469155"/>
        </pc:sldMkLst>
      </pc:sldChg>
      <pc:sldChg chg="addSp delSp modSp add mod">
        <pc:chgData name="Anton, Chris" userId="57020f1a-4fb0-436a-929c-5cbe5c9fbdb0" providerId="ADAL" clId="{B6EBDC8D-3057-403D-9715-AEDD20FE3BF7}" dt="2025-04-20T02:47:16.112" v="1685"/>
        <pc:sldMkLst>
          <pc:docMk/>
          <pc:sldMk cId="4008823907" sldId="2147469155"/>
        </pc:sldMkLst>
        <pc:spChg chg="mod">
          <ac:chgData name="Anton, Chris" userId="57020f1a-4fb0-436a-929c-5cbe5c9fbdb0" providerId="ADAL" clId="{B6EBDC8D-3057-403D-9715-AEDD20FE3BF7}" dt="2025-04-20T00:52:51.803" v="464"/>
          <ac:spMkLst>
            <pc:docMk/>
            <pc:sldMk cId="4008823907" sldId="2147469155"/>
            <ac:spMk id="6" creationId="{36BF4CAB-121F-27EB-0FEB-7CAAA7A490BA}"/>
          </ac:spMkLst>
        </pc:spChg>
        <pc:spChg chg="mod">
          <ac:chgData name="Anton, Chris" userId="57020f1a-4fb0-436a-929c-5cbe5c9fbdb0" providerId="ADAL" clId="{B6EBDC8D-3057-403D-9715-AEDD20FE3BF7}" dt="2025-04-20T01:29:57.669" v="720"/>
          <ac:spMkLst>
            <pc:docMk/>
            <pc:sldMk cId="4008823907" sldId="2147469155"/>
            <ac:spMk id="7" creationId="{422FCE99-249D-443E-2AD4-3CE32C98DDD0}"/>
          </ac:spMkLst>
        </pc:spChg>
        <pc:picChg chg="del">
          <ac:chgData name="Anton, Chris" userId="57020f1a-4fb0-436a-929c-5cbe5c9fbdb0" providerId="ADAL" clId="{B6EBDC8D-3057-403D-9715-AEDD20FE3BF7}" dt="2025-04-20T00:48:50.986" v="437" actId="478"/>
          <ac:picMkLst>
            <pc:docMk/>
            <pc:sldMk cId="4008823907" sldId="2147469155"/>
            <ac:picMk id="3" creationId="{CA926183-C823-5450-06FF-9B882F44696E}"/>
          </ac:picMkLst>
        </pc:picChg>
        <pc:picChg chg="add mod">
          <ac:chgData name="Anton, Chris" userId="57020f1a-4fb0-436a-929c-5cbe5c9fbdb0" providerId="ADAL" clId="{B6EBDC8D-3057-403D-9715-AEDD20FE3BF7}" dt="2025-04-20T00:49:06.663" v="441" actId="1076"/>
          <ac:picMkLst>
            <pc:docMk/>
            <pc:sldMk cId="4008823907" sldId="2147469155"/>
            <ac:picMk id="4" creationId="{4F15E464-7437-AB4A-88B9-E9CF92C06875}"/>
          </ac:picMkLst>
        </pc:picChg>
        <pc:picChg chg="add mod">
          <ac:chgData name="Anton, Chris" userId="57020f1a-4fb0-436a-929c-5cbe5c9fbdb0" providerId="ADAL" clId="{B6EBDC8D-3057-403D-9715-AEDD20FE3BF7}" dt="2025-04-20T02:47:16.112" v="1685"/>
          <ac:picMkLst>
            <pc:docMk/>
            <pc:sldMk cId="4008823907" sldId="2147469155"/>
            <ac:picMk id="5" creationId="{A80B7929-8BC3-432A-63C2-F2D76C564300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51713817" sldId="2147469156"/>
        </pc:sldMkLst>
      </pc:sldChg>
      <pc:sldChg chg="addSp modSp add mod">
        <pc:chgData name="Anton, Chris" userId="57020f1a-4fb0-436a-929c-5cbe5c9fbdb0" providerId="ADAL" clId="{B6EBDC8D-3057-403D-9715-AEDD20FE3BF7}" dt="2025-04-20T02:47:48.804" v="1688"/>
        <pc:sldMkLst>
          <pc:docMk/>
          <pc:sldMk cId="3388141120" sldId="2147469156"/>
        </pc:sldMkLst>
        <pc:spChg chg="mod">
          <ac:chgData name="Anton, Chris" userId="57020f1a-4fb0-436a-929c-5cbe5c9fbdb0" providerId="ADAL" clId="{B6EBDC8D-3057-403D-9715-AEDD20FE3BF7}" dt="2025-04-20T00:52:54.144" v="465"/>
          <ac:spMkLst>
            <pc:docMk/>
            <pc:sldMk cId="3388141120" sldId="2147469156"/>
            <ac:spMk id="6" creationId="{95185D07-9617-8223-EF53-C629F34A6BB4}"/>
          </ac:spMkLst>
        </pc:spChg>
        <pc:spChg chg="mod">
          <ac:chgData name="Anton, Chris" userId="57020f1a-4fb0-436a-929c-5cbe5c9fbdb0" providerId="ADAL" clId="{B6EBDC8D-3057-403D-9715-AEDD20FE3BF7}" dt="2025-04-20T01:29:54.818" v="718"/>
          <ac:spMkLst>
            <pc:docMk/>
            <pc:sldMk cId="3388141120" sldId="2147469156"/>
            <ac:spMk id="7" creationId="{55892C10-3AA9-D53D-D21C-C904C83D81BA}"/>
          </ac:spMkLst>
        </pc:spChg>
        <pc:picChg chg="add mod">
          <ac:chgData name="Anton, Chris" userId="57020f1a-4fb0-436a-929c-5cbe5c9fbdb0" providerId="ADAL" clId="{B6EBDC8D-3057-403D-9715-AEDD20FE3BF7}" dt="2025-04-20T00:49:17.318" v="443" actId="1076"/>
          <ac:picMkLst>
            <pc:docMk/>
            <pc:sldMk cId="3388141120" sldId="2147469156"/>
            <ac:picMk id="3" creationId="{432998DC-EE5C-CFE6-147C-66567371990D}"/>
          </ac:picMkLst>
        </pc:picChg>
        <pc:picChg chg="add mod">
          <ac:chgData name="Anton, Chris" userId="57020f1a-4fb0-436a-929c-5cbe5c9fbdb0" providerId="ADAL" clId="{B6EBDC8D-3057-403D-9715-AEDD20FE3BF7}" dt="2025-04-20T02:47:48.804" v="1688"/>
          <ac:picMkLst>
            <pc:docMk/>
            <pc:sldMk cId="3388141120" sldId="2147469156"/>
            <ac:picMk id="4" creationId="{753D4B1C-F6A3-8F61-49ED-AB8CD26DAFD1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2:48:45.641" v="1698" actId="1076"/>
        <pc:sldMkLst>
          <pc:docMk/>
          <pc:sldMk cId="2163017166" sldId="2147469157"/>
        </pc:sldMkLst>
        <pc:spChg chg="add mod">
          <ac:chgData name="Anton, Chris" userId="57020f1a-4fb0-436a-929c-5cbe5c9fbdb0" providerId="ADAL" clId="{B6EBDC8D-3057-403D-9715-AEDD20FE3BF7}" dt="2025-04-20T00:49:28.983" v="445"/>
          <ac:spMkLst>
            <pc:docMk/>
            <pc:sldMk cId="2163017166" sldId="2147469157"/>
            <ac:spMk id="4" creationId="{F2332D2E-C5A3-7DF9-2D7E-4039E7B37EE6}"/>
          </ac:spMkLst>
        </pc:spChg>
        <pc:spChg chg="mod">
          <ac:chgData name="Anton, Chris" userId="57020f1a-4fb0-436a-929c-5cbe5c9fbdb0" providerId="ADAL" clId="{B6EBDC8D-3057-403D-9715-AEDD20FE3BF7}" dt="2025-04-20T00:52:57.258" v="466"/>
          <ac:spMkLst>
            <pc:docMk/>
            <pc:sldMk cId="2163017166" sldId="2147469157"/>
            <ac:spMk id="6" creationId="{B864951D-9C4C-148C-1934-D61C3EA036B9}"/>
          </ac:spMkLst>
        </pc:spChg>
        <pc:spChg chg="mod">
          <ac:chgData name="Anton, Chris" userId="57020f1a-4fb0-436a-929c-5cbe5c9fbdb0" providerId="ADAL" clId="{B6EBDC8D-3057-403D-9715-AEDD20FE3BF7}" dt="2025-04-20T01:29:44.010" v="716"/>
          <ac:spMkLst>
            <pc:docMk/>
            <pc:sldMk cId="2163017166" sldId="2147469157"/>
            <ac:spMk id="7" creationId="{1BC14818-D67C-B6A0-D744-D2970167FEBD}"/>
          </ac:spMkLst>
        </pc:spChg>
        <pc:graphicFrameChg chg="add mod">
          <ac:chgData name="Anton, Chris" userId="57020f1a-4fb0-436a-929c-5cbe5c9fbdb0" providerId="ADAL" clId="{B6EBDC8D-3057-403D-9715-AEDD20FE3BF7}" dt="2025-04-20T00:49:26.933" v="444"/>
          <ac:graphicFrameMkLst>
            <pc:docMk/>
            <pc:sldMk cId="2163017166" sldId="2147469157"/>
            <ac:graphicFrameMk id="3" creationId="{5AC810AE-3559-F1DE-78C1-11A3A9FEF7E6}"/>
          </ac:graphicFrameMkLst>
        </pc:graphicFrameChg>
        <pc:picChg chg="add mod">
          <ac:chgData name="Anton, Chris" userId="57020f1a-4fb0-436a-929c-5cbe5c9fbdb0" providerId="ADAL" clId="{B6EBDC8D-3057-403D-9715-AEDD20FE3BF7}" dt="2025-04-20T00:49:36.053" v="447" actId="1076"/>
          <ac:picMkLst>
            <pc:docMk/>
            <pc:sldMk cId="2163017166" sldId="2147469157"/>
            <ac:picMk id="5" creationId="{F2D2276B-FEFC-373E-6996-72E9439F49EA}"/>
          </ac:picMkLst>
        </pc:picChg>
        <pc:picChg chg="add mod modCrop">
          <ac:chgData name="Anton, Chris" userId="57020f1a-4fb0-436a-929c-5cbe5c9fbdb0" providerId="ADAL" clId="{B6EBDC8D-3057-403D-9715-AEDD20FE3BF7}" dt="2025-04-20T02:48:45.641" v="1698" actId="1076"/>
          <ac:picMkLst>
            <pc:docMk/>
            <pc:sldMk cId="2163017166" sldId="2147469157"/>
            <ac:picMk id="8" creationId="{8C80D991-AC44-839E-E526-C5025801B933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2508854325" sldId="2147469157"/>
        </pc:sldMkLst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700385883" sldId="2147469158"/>
        </pc:sldMkLst>
      </pc:sldChg>
      <pc:sldChg chg="addSp delSp modSp add mod">
        <pc:chgData name="Anton, Chris" userId="57020f1a-4fb0-436a-929c-5cbe5c9fbdb0" providerId="ADAL" clId="{B6EBDC8D-3057-403D-9715-AEDD20FE3BF7}" dt="2025-04-20T01:29:40.672" v="714"/>
        <pc:sldMkLst>
          <pc:docMk/>
          <pc:sldMk cId="4294428587" sldId="2147469158"/>
        </pc:sldMkLst>
        <pc:spChg chg="mod">
          <ac:chgData name="Anton, Chris" userId="57020f1a-4fb0-436a-929c-5cbe5c9fbdb0" providerId="ADAL" clId="{B6EBDC8D-3057-403D-9715-AEDD20FE3BF7}" dt="2025-04-20T00:53:06.418" v="467"/>
          <ac:spMkLst>
            <pc:docMk/>
            <pc:sldMk cId="4294428587" sldId="2147469158"/>
            <ac:spMk id="6" creationId="{5DAAAF43-4C05-304F-9734-5E0DB657999D}"/>
          </ac:spMkLst>
        </pc:spChg>
        <pc:spChg chg="mod">
          <ac:chgData name="Anton, Chris" userId="57020f1a-4fb0-436a-929c-5cbe5c9fbdb0" providerId="ADAL" clId="{B6EBDC8D-3057-403D-9715-AEDD20FE3BF7}" dt="2025-04-20T01:29:40.672" v="714"/>
          <ac:spMkLst>
            <pc:docMk/>
            <pc:sldMk cId="4294428587" sldId="2147469158"/>
            <ac:spMk id="7" creationId="{CC45C113-C24A-4D95-6639-6E2F58670E4A}"/>
          </ac:spMkLst>
        </pc:spChg>
        <pc:picChg chg="add mod">
          <ac:chgData name="Anton, Chris" userId="57020f1a-4fb0-436a-929c-5cbe5c9fbdb0" providerId="ADAL" clId="{B6EBDC8D-3057-403D-9715-AEDD20FE3BF7}" dt="2025-04-20T00:58:25.225" v="507" actId="1076"/>
          <ac:picMkLst>
            <pc:docMk/>
            <pc:sldMk cId="4294428587" sldId="2147469158"/>
            <ac:picMk id="3" creationId="{D38A279E-80F5-42B5-B256-D877B4B7FBA9}"/>
          </ac:picMkLst>
        </pc:picChg>
        <pc:picChg chg="del">
          <ac:chgData name="Anton, Chris" userId="57020f1a-4fb0-436a-929c-5cbe5c9fbdb0" providerId="ADAL" clId="{B6EBDC8D-3057-403D-9715-AEDD20FE3BF7}" dt="2025-04-20T00:52:04.453" v="449" actId="478"/>
          <ac:picMkLst>
            <pc:docMk/>
            <pc:sldMk cId="4294428587" sldId="2147469158"/>
            <ac:picMk id="5" creationId="{E1A0C4A7-AEC8-EB6F-93EE-1D369F2EA488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1:29:37.658" v="712"/>
        <pc:sldMkLst>
          <pc:docMk/>
          <pc:sldMk cId="305746933" sldId="2147469159"/>
        </pc:sldMkLst>
        <pc:spChg chg="mod">
          <ac:chgData name="Anton, Chris" userId="57020f1a-4fb0-436a-929c-5cbe5c9fbdb0" providerId="ADAL" clId="{B6EBDC8D-3057-403D-9715-AEDD20FE3BF7}" dt="2025-04-20T01:29:37.658" v="712"/>
          <ac:spMkLst>
            <pc:docMk/>
            <pc:sldMk cId="305746933" sldId="2147469159"/>
            <ac:spMk id="7" creationId="{1A55DC45-2B41-259D-7408-D131A2D1BD19}"/>
          </ac:spMkLst>
        </pc:spChg>
        <pc:picChg chg="del">
          <ac:chgData name="Anton, Chris" userId="57020f1a-4fb0-436a-929c-5cbe5c9fbdb0" providerId="ADAL" clId="{B6EBDC8D-3057-403D-9715-AEDD20FE3BF7}" dt="2025-04-20T00:58:31.395" v="509" actId="478"/>
          <ac:picMkLst>
            <pc:docMk/>
            <pc:sldMk cId="305746933" sldId="2147469159"/>
            <ac:picMk id="3" creationId="{1FA2C3F6-FB58-8F45-2B25-7832170CB04D}"/>
          </ac:picMkLst>
        </pc:picChg>
        <pc:picChg chg="add mod">
          <ac:chgData name="Anton, Chris" userId="57020f1a-4fb0-436a-929c-5cbe5c9fbdb0" providerId="ADAL" clId="{B6EBDC8D-3057-403D-9715-AEDD20FE3BF7}" dt="2025-04-20T00:58:52.780" v="513" actId="1076"/>
          <ac:picMkLst>
            <pc:docMk/>
            <pc:sldMk cId="305746933" sldId="2147469159"/>
            <ac:picMk id="4" creationId="{0BECE999-3F05-1FAA-EABD-A19D037AADB6}"/>
          </ac:picMkLst>
        </pc:picChg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1733951172" sldId="2147469159"/>
        </pc:sldMkLst>
      </pc:sldChg>
      <pc:sldChg chg="del">
        <pc:chgData name="Anton, Chris" userId="57020f1a-4fb0-436a-929c-5cbe5c9fbdb0" providerId="ADAL" clId="{B6EBDC8D-3057-403D-9715-AEDD20FE3BF7}" dt="2025-04-19T23:12:23.320" v="193" actId="47"/>
        <pc:sldMkLst>
          <pc:docMk/>
          <pc:sldMk cId="691904893" sldId="2147469160"/>
        </pc:sldMkLst>
      </pc:sldChg>
      <pc:sldChg chg="addSp modSp add mod">
        <pc:chgData name="Anton, Chris" userId="57020f1a-4fb0-436a-929c-5cbe5c9fbdb0" providerId="ADAL" clId="{B6EBDC8D-3057-403D-9715-AEDD20FE3BF7}" dt="2025-04-20T01:29:34.688" v="710"/>
        <pc:sldMkLst>
          <pc:docMk/>
          <pc:sldMk cId="2653122113" sldId="2147469160"/>
        </pc:sldMkLst>
        <pc:spChg chg="mod">
          <ac:chgData name="Anton, Chris" userId="57020f1a-4fb0-436a-929c-5cbe5c9fbdb0" providerId="ADAL" clId="{B6EBDC8D-3057-403D-9715-AEDD20FE3BF7}" dt="2025-04-20T01:29:34.688" v="710"/>
          <ac:spMkLst>
            <pc:docMk/>
            <pc:sldMk cId="2653122113" sldId="2147469160"/>
            <ac:spMk id="7" creationId="{643A37CD-05F0-D086-038E-9916B0C1591D}"/>
          </ac:spMkLst>
        </pc:spChg>
        <pc:picChg chg="add mod">
          <ac:chgData name="Anton, Chris" userId="57020f1a-4fb0-436a-929c-5cbe5c9fbdb0" providerId="ADAL" clId="{B6EBDC8D-3057-403D-9715-AEDD20FE3BF7}" dt="2025-04-20T00:59:03.595" v="515" actId="1076"/>
          <ac:picMkLst>
            <pc:docMk/>
            <pc:sldMk cId="2653122113" sldId="2147469160"/>
            <ac:picMk id="3" creationId="{E6EBBE6A-15FB-EF25-CEE7-7145DA18CF8A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1:29:31.360" v="708"/>
        <pc:sldMkLst>
          <pc:docMk/>
          <pc:sldMk cId="3619441482" sldId="2147469161"/>
        </pc:sldMkLst>
        <pc:spChg chg="mod">
          <ac:chgData name="Anton, Chris" userId="57020f1a-4fb0-436a-929c-5cbe5c9fbdb0" providerId="ADAL" clId="{B6EBDC8D-3057-403D-9715-AEDD20FE3BF7}" dt="2025-04-20T01:29:31.360" v="708"/>
          <ac:spMkLst>
            <pc:docMk/>
            <pc:sldMk cId="3619441482" sldId="2147469161"/>
            <ac:spMk id="7" creationId="{18BEDD33-947D-C7B4-3C9F-627DA331F4EE}"/>
          </ac:spMkLst>
        </pc:spChg>
        <pc:picChg chg="add mod">
          <ac:chgData name="Anton, Chris" userId="57020f1a-4fb0-436a-929c-5cbe5c9fbdb0" providerId="ADAL" clId="{B6EBDC8D-3057-403D-9715-AEDD20FE3BF7}" dt="2025-04-20T00:59:15.945" v="517" actId="1076"/>
          <ac:picMkLst>
            <pc:docMk/>
            <pc:sldMk cId="3619441482" sldId="2147469161"/>
            <ac:picMk id="3" creationId="{6A4997B5-EBD9-16DB-8C80-23FD60135459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2:51:54.808" v="1702" actId="1076"/>
        <pc:sldMkLst>
          <pc:docMk/>
          <pc:sldMk cId="2698870851" sldId="2147469162"/>
        </pc:sldMkLst>
        <pc:spChg chg="mod">
          <ac:chgData name="Anton, Chris" userId="57020f1a-4fb0-436a-929c-5cbe5c9fbdb0" providerId="ADAL" clId="{B6EBDC8D-3057-403D-9715-AEDD20FE3BF7}" dt="2025-04-20T01:29:25.848" v="706"/>
          <ac:spMkLst>
            <pc:docMk/>
            <pc:sldMk cId="2698870851" sldId="2147469162"/>
            <ac:spMk id="7" creationId="{C7AA05B9-9562-AE5C-EB69-3D176586C7CB}"/>
          </ac:spMkLst>
        </pc:spChg>
        <pc:picChg chg="del">
          <ac:chgData name="Anton, Chris" userId="57020f1a-4fb0-436a-929c-5cbe5c9fbdb0" providerId="ADAL" clId="{B6EBDC8D-3057-403D-9715-AEDD20FE3BF7}" dt="2025-04-20T00:59:24.457" v="519" actId="478"/>
          <ac:picMkLst>
            <pc:docMk/>
            <pc:sldMk cId="2698870851" sldId="2147469162"/>
            <ac:picMk id="3" creationId="{FFD7DD62-2A52-38E6-E7B7-2C13EA43DCDA}"/>
          </ac:picMkLst>
        </pc:picChg>
        <pc:picChg chg="add mod">
          <ac:chgData name="Anton, Chris" userId="57020f1a-4fb0-436a-929c-5cbe5c9fbdb0" providerId="ADAL" clId="{B6EBDC8D-3057-403D-9715-AEDD20FE3BF7}" dt="2025-04-20T01:00:48.562" v="535" actId="1076"/>
          <ac:picMkLst>
            <pc:docMk/>
            <pc:sldMk cId="2698870851" sldId="2147469162"/>
            <ac:picMk id="4" creationId="{173DB657-1479-DA8C-1428-93CB9E9A0DEE}"/>
          </ac:picMkLst>
        </pc:picChg>
        <pc:picChg chg="add del mod">
          <ac:chgData name="Anton, Chris" userId="57020f1a-4fb0-436a-929c-5cbe5c9fbdb0" providerId="ADAL" clId="{B6EBDC8D-3057-403D-9715-AEDD20FE3BF7}" dt="2025-04-20T02:20:02.601" v="1558" actId="478"/>
          <ac:picMkLst>
            <pc:docMk/>
            <pc:sldMk cId="2698870851" sldId="2147469162"/>
            <ac:picMk id="5" creationId="{C77C1F76-7BC0-C121-77EA-4D91ECE3F101}"/>
          </ac:picMkLst>
        </pc:picChg>
        <pc:picChg chg="add del mod">
          <ac:chgData name="Anton, Chris" userId="57020f1a-4fb0-436a-929c-5cbe5c9fbdb0" providerId="ADAL" clId="{B6EBDC8D-3057-403D-9715-AEDD20FE3BF7}" dt="2025-04-20T02:35:48.420" v="1634" actId="478"/>
          <ac:picMkLst>
            <pc:docMk/>
            <pc:sldMk cId="2698870851" sldId="2147469162"/>
            <ac:picMk id="8" creationId="{54BF5FEE-9D61-1D76-B3AC-F68391407833}"/>
          </ac:picMkLst>
        </pc:picChg>
        <pc:picChg chg="add del mod">
          <ac:chgData name="Anton, Chris" userId="57020f1a-4fb0-436a-929c-5cbe5c9fbdb0" providerId="ADAL" clId="{B6EBDC8D-3057-403D-9715-AEDD20FE3BF7}" dt="2025-04-20T02:37:54.408" v="1650" actId="478"/>
          <ac:picMkLst>
            <pc:docMk/>
            <pc:sldMk cId="2698870851" sldId="2147469162"/>
            <ac:picMk id="9" creationId="{D625D423-29F0-5E0F-4123-38FE0481EA90}"/>
          </ac:picMkLst>
        </pc:picChg>
        <pc:picChg chg="add del mod">
          <ac:chgData name="Anton, Chris" userId="57020f1a-4fb0-436a-929c-5cbe5c9fbdb0" providerId="ADAL" clId="{B6EBDC8D-3057-403D-9715-AEDD20FE3BF7}" dt="2025-04-20T02:37:53.773" v="1649" actId="478"/>
          <ac:picMkLst>
            <pc:docMk/>
            <pc:sldMk cId="2698870851" sldId="2147469162"/>
            <ac:picMk id="10" creationId="{792B32AE-E2D7-AE3D-3874-88127A6AF7F9}"/>
          </ac:picMkLst>
        </pc:picChg>
        <pc:picChg chg="add mod">
          <ac:chgData name="Anton, Chris" userId="57020f1a-4fb0-436a-929c-5cbe5c9fbdb0" providerId="ADAL" clId="{B6EBDC8D-3057-403D-9715-AEDD20FE3BF7}" dt="2025-04-20T02:51:54.808" v="1702" actId="1076"/>
          <ac:picMkLst>
            <pc:docMk/>
            <pc:sldMk cId="2698870851" sldId="2147469162"/>
            <ac:picMk id="11" creationId="{7993DEE0-9374-A89C-1124-0F6774FA7137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1:29:23.269" v="704"/>
        <pc:sldMkLst>
          <pc:docMk/>
          <pc:sldMk cId="508537640" sldId="2147469163"/>
        </pc:sldMkLst>
        <pc:spChg chg="mod">
          <ac:chgData name="Anton, Chris" userId="57020f1a-4fb0-436a-929c-5cbe5c9fbdb0" providerId="ADAL" clId="{B6EBDC8D-3057-403D-9715-AEDD20FE3BF7}" dt="2025-04-20T01:29:23.269" v="704"/>
          <ac:spMkLst>
            <pc:docMk/>
            <pc:sldMk cId="508537640" sldId="2147469163"/>
            <ac:spMk id="7" creationId="{844E51CD-1220-2271-235D-0846F18C9E16}"/>
          </ac:spMkLst>
        </pc:spChg>
        <pc:picChg chg="add mod">
          <ac:chgData name="Anton, Chris" userId="57020f1a-4fb0-436a-929c-5cbe5c9fbdb0" providerId="ADAL" clId="{B6EBDC8D-3057-403D-9715-AEDD20FE3BF7}" dt="2025-04-20T01:01:01.932" v="537" actId="1076"/>
          <ac:picMkLst>
            <pc:docMk/>
            <pc:sldMk cId="508537640" sldId="2147469163"/>
            <ac:picMk id="3" creationId="{48461BE5-CB0F-032E-6BF2-6C0FAC5F4FC2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2:55:14.456" v="1709" actId="14100"/>
        <pc:sldMkLst>
          <pc:docMk/>
          <pc:sldMk cId="225327084" sldId="2147469164"/>
        </pc:sldMkLst>
        <pc:spChg chg="mod">
          <ac:chgData name="Anton, Chris" userId="57020f1a-4fb0-436a-929c-5cbe5c9fbdb0" providerId="ADAL" clId="{B6EBDC8D-3057-403D-9715-AEDD20FE3BF7}" dt="2025-04-20T01:29:20.524" v="702"/>
          <ac:spMkLst>
            <pc:docMk/>
            <pc:sldMk cId="225327084" sldId="2147469164"/>
            <ac:spMk id="7" creationId="{A8A75DB9-126D-21D9-859F-52220A75BEC8}"/>
          </ac:spMkLst>
        </pc:spChg>
        <pc:picChg chg="add mod">
          <ac:chgData name="Anton, Chris" userId="57020f1a-4fb0-436a-929c-5cbe5c9fbdb0" providerId="ADAL" clId="{B6EBDC8D-3057-403D-9715-AEDD20FE3BF7}" dt="2025-04-20T01:01:15.195" v="539" actId="1076"/>
          <ac:picMkLst>
            <pc:docMk/>
            <pc:sldMk cId="225327084" sldId="2147469164"/>
            <ac:picMk id="3" creationId="{5A344B26-9671-A45B-249F-121B70EBCE96}"/>
          </ac:picMkLst>
        </pc:picChg>
        <pc:picChg chg="add mod modCrop">
          <ac:chgData name="Anton, Chris" userId="57020f1a-4fb0-436a-929c-5cbe5c9fbdb0" providerId="ADAL" clId="{B6EBDC8D-3057-403D-9715-AEDD20FE3BF7}" dt="2025-04-20T02:55:14.456" v="1709" actId="14100"/>
          <ac:picMkLst>
            <pc:docMk/>
            <pc:sldMk cId="225327084" sldId="2147469164"/>
            <ac:picMk id="5" creationId="{391D718B-772B-BC4F-5E45-1303AB024C2E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2:57:53.180" v="1730"/>
        <pc:sldMkLst>
          <pc:docMk/>
          <pc:sldMk cId="377298144" sldId="2147469165"/>
        </pc:sldMkLst>
        <pc:spChg chg="mod">
          <ac:chgData name="Anton, Chris" userId="57020f1a-4fb0-436a-929c-5cbe5c9fbdb0" providerId="ADAL" clId="{B6EBDC8D-3057-403D-9715-AEDD20FE3BF7}" dt="2025-04-20T01:29:03.535" v="698"/>
          <ac:spMkLst>
            <pc:docMk/>
            <pc:sldMk cId="377298144" sldId="2147469165"/>
            <ac:spMk id="7" creationId="{C0AA6F1A-5121-B033-591B-96FBB95C8F8E}"/>
          </ac:spMkLst>
        </pc:spChg>
        <pc:picChg chg="add mod">
          <ac:chgData name="Anton, Chris" userId="57020f1a-4fb0-436a-929c-5cbe5c9fbdb0" providerId="ADAL" clId="{B6EBDC8D-3057-403D-9715-AEDD20FE3BF7}" dt="2025-04-20T01:01:47.542" v="545" actId="1076"/>
          <ac:picMkLst>
            <pc:docMk/>
            <pc:sldMk cId="377298144" sldId="2147469165"/>
            <ac:picMk id="3" creationId="{2ABA8C6D-92D3-1598-67B1-6C3A94A30E00}"/>
          </ac:picMkLst>
        </pc:picChg>
        <pc:picChg chg="add mod">
          <ac:chgData name="Anton, Chris" userId="57020f1a-4fb0-436a-929c-5cbe5c9fbdb0" providerId="ADAL" clId="{B6EBDC8D-3057-403D-9715-AEDD20FE3BF7}" dt="2025-04-20T02:57:53.180" v="1730"/>
          <ac:picMkLst>
            <pc:docMk/>
            <pc:sldMk cId="377298144" sldId="2147469165"/>
            <ac:picMk id="4" creationId="{3A012950-27A1-BCD6-3B70-3BADB2862C47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2:57:31.745" v="1729" actId="14100"/>
        <pc:sldMkLst>
          <pc:docMk/>
          <pc:sldMk cId="350936061" sldId="2147469166"/>
        </pc:sldMkLst>
        <pc:spChg chg="add mod">
          <ac:chgData name="Anton, Chris" userId="57020f1a-4fb0-436a-929c-5cbe5c9fbdb0" providerId="ADAL" clId="{B6EBDC8D-3057-403D-9715-AEDD20FE3BF7}" dt="2025-04-20T01:01:28.781" v="541"/>
          <ac:spMkLst>
            <pc:docMk/>
            <pc:sldMk cId="350936061" sldId="2147469166"/>
            <ac:spMk id="4" creationId="{8AD903E4-66DB-18C0-1218-90EA76FF043D}"/>
          </ac:spMkLst>
        </pc:spChg>
        <pc:spChg chg="mod">
          <ac:chgData name="Anton, Chris" userId="57020f1a-4fb0-436a-929c-5cbe5c9fbdb0" providerId="ADAL" clId="{B6EBDC8D-3057-403D-9715-AEDD20FE3BF7}" dt="2025-04-20T01:29:17.635" v="700"/>
          <ac:spMkLst>
            <pc:docMk/>
            <pc:sldMk cId="350936061" sldId="2147469166"/>
            <ac:spMk id="7" creationId="{EBF2A848-1677-905D-6640-3ABD16544F47}"/>
          </ac:spMkLst>
        </pc:spChg>
        <pc:graphicFrameChg chg="add mod">
          <ac:chgData name="Anton, Chris" userId="57020f1a-4fb0-436a-929c-5cbe5c9fbdb0" providerId="ADAL" clId="{B6EBDC8D-3057-403D-9715-AEDD20FE3BF7}" dt="2025-04-20T01:01:26.461" v="540"/>
          <ac:graphicFrameMkLst>
            <pc:docMk/>
            <pc:sldMk cId="350936061" sldId="2147469166"/>
            <ac:graphicFrameMk id="3" creationId="{CD1CB54F-ECA0-191C-89DC-152CF662E9EB}"/>
          </ac:graphicFrameMkLst>
        </pc:graphicFrameChg>
        <pc:picChg chg="add mod">
          <ac:chgData name="Anton, Chris" userId="57020f1a-4fb0-436a-929c-5cbe5c9fbdb0" providerId="ADAL" clId="{B6EBDC8D-3057-403D-9715-AEDD20FE3BF7}" dt="2025-04-20T01:01:34.300" v="543" actId="1076"/>
          <ac:picMkLst>
            <pc:docMk/>
            <pc:sldMk cId="350936061" sldId="2147469166"/>
            <ac:picMk id="5" creationId="{8536B850-633F-B460-19E5-6C763D081679}"/>
          </ac:picMkLst>
        </pc:picChg>
        <pc:picChg chg="add del mod modCrop">
          <ac:chgData name="Anton, Chris" userId="57020f1a-4fb0-436a-929c-5cbe5c9fbdb0" providerId="ADAL" clId="{B6EBDC8D-3057-403D-9715-AEDD20FE3BF7}" dt="2025-04-20T02:56:18.195" v="1720" actId="478"/>
          <ac:picMkLst>
            <pc:docMk/>
            <pc:sldMk cId="350936061" sldId="2147469166"/>
            <ac:picMk id="9" creationId="{C3FB61D4-B246-02ED-18DC-8324F4228901}"/>
          </ac:picMkLst>
        </pc:picChg>
        <pc:picChg chg="add mod modCrop">
          <ac:chgData name="Anton, Chris" userId="57020f1a-4fb0-436a-929c-5cbe5c9fbdb0" providerId="ADAL" clId="{B6EBDC8D-3057-403D-9715-AEDD20FE3BF7}" dt="2025-04-20T02:57:31.745" v="1729" actId="14100"/>
          <ac:picMkLst>
            <pc:docMk/>
            <pc:sldMk cId="350936061" sldId="2147469166"/>
            <ac:picMk id="11" creationId="{A3EAB02C-2819-DBCD-DB86-57AFA398BE7C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2:58:00.398" v="1731"/>
        <pc:sldMkLst>
          <pc:docMk/>
          <pc:sldMk cId="1921570859" sldId="2147469167"/>
        </pc:sldMkLst>
        <pc:spChg chg="mod">
          <ac:chgData name="Anton, Chris" userId="57020f1a-4fb0-436a-929c-5cbe5c9fbdb0" providerId="ADAL" clId="{B6EBDC8D-3057-403D-9715-AEDD20FE3BF7}" dt="2025-04-20T01:29:00.231" v="696"/>
          <ac:spMkLst>
            <pc:docMk/>
            <pc:sldMk cId="1921570859" sldId="2147469167"/>
            <ac:spMk id="7" creationId="{4BE3C20C-E35B-4E6B-44ED-798041119AD0}"/>
          </ac:spMkLst>
        </pc:spChg>
        <pc:picChg chg="del">
          <ac:chgData name="Anton, Chris" userId="57020f1a-4fb0-436a-929c-5cbe5c9fbdb0" providerId="ADAL" clId="{B6EBDC8D-3057-403D-9715-AEDD20FE3BF7}" dt="2025-04-20T01:02:28.662" v="547" actId="478"/>
          <ac:picMkLst>
            <pc:docMk/>
            <pc:sldMk cId="1921570859" sldId="2147469167"/>
            <ac:picMk id="3" creationId="{409BA160-52E4-7B41-88C7-09B40DA91C50}"/>
          </ac:picMkLst>
        </pc:picChg>
        <pc:picChg chg="add mod">
          <ac:chgData name="Anton, Chris" userId="57020f1a-4fb0-436a-929c-5cbe5c9fbdb0" providerId="ADAL" clId="{B6EBDC8D-3057-403D-9715-AEDD20FE3BF7}" dt="2025-04-20T01:03:45.470" v="579" actId="1076"/>
          <ac:picMkLst>
            <pc:docMk/>
            <pc:sldMk cId="1921570859" sldId="2147469167"/>
            <ac:picMk id="4" creationId="{5D8C6B1F-C97C-892C-C04A-AEDA54F75E45}"/>
          </ac:picMkLst>
        </pc:picChg>
        <pc:picChg chg="add mod">
          <ac:chgData name="Anton, Chris" userId="57020f1a-4fb0-436a-929c-5cbe5c9fbdb0" providerId="ADAL" clId="{B6EBDC8D-3057-403D-9715-AEDD20FE3BF7}" dt="2025-04-20T02:58:00.398" v="1731"/>
          <ac:picMkLst>
            <pc:docMk/>
            <pc:sldMk cId="1921570859" sldId="2147469167"/>
            <ac:picMk id="5" creationId="{5C8DD9D4-B755-FB23-B5B0-DFB7CF9A4E1E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2:58:12.716" v="1732"/>
        <pc:sldMkLst>
          <pc:docMk/>
          <pc:sldMk cId="341991474" sldId="2147469168"/>
        </pc:sldMkLst>
        <pc:spChg chg="mod">
          <ac:chgData name="Anton, Chris" userId="57020f1a-4fb0-436a-929c-5cbe5c9fbdb0" providerId="ADAL" clId="{B6EBDC8D-3057-403D-9715-AEDD20FE3BF7}" dt="2025-04-20T01:28:57.212" v="694"/>
          <ac:spMkLst>
            <pc:docMk/>
            <pc:sldMk cId="341991474" sldId="2147469168"/>
            <ac:spMk id="7" creationId="{601F166E-EFF6-DF83-0C2A-55453C2D30C7}"/>
          </ac:spMkLst>
        </pc:spChg>
        <pc:picChg chg="add mod">
          <ac:chgData name="Anton, Chris" userId="57020f1a-4fb0-436a-929c-5cbe5c9fbdb0" providerId="ADAL" clId="{B6EBDC8D-3057-403D-9715-AEDD20FE3BF7}" dt="2025-04-20T01:04:01.962" v="581" actId="1076"/>
          <ac:picMkLst>
            <pc:docMk/>
            <pc:sldMk cId="341991474" sldId="2147469168"/>
            <ac:picMk id="3" creationId="{A3B9078B-A9FD-CCBB-39BA-558A61C998E4}"/>
          </ac:picMkLst>
        </pc:picChg>
        <pc:picChg chg="add mod">
          <ac:chgData name="Anton, Chris" userId="57020f1a-4fb0-436a-929c-5cbe5c9fbdb0" providerId="ADAL" clId="{B6EBDC8D-3057-403D-9715-AEDD20FE3BF7}" dt="2025-04-20T02:58:12.716" v="1732"/>
          <ac:picMkLst>
            <pc:docMk/>
            <pc:sldMk cId="341991474" sldId="2147469168"/>
            <ac:picMk id="4" creationId="{4E8521A3-1E2E-ADBB-3468-F4CE829C0F50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00:48.001" v="1748" actId="1076"/>
        <pc:sldMkLst>
          <pc:docMk/>
          <pc:sldMk cId="207073842" sldId="2147469169"/>
        </pc:sldMkLst>
        <pc:spChg chg="mod">
          <ac:chgData name="Anton, Chris" userId="57020f1a-4fb0-436a-929c-5cbe5c9fbdb0" providerId="ADAL" clId="{B6EBDC8D-3057-403D-9715-AEDD20FE3BF7}" dt="2025-04-20T01:28:54.119" v="692"/>
          <ac:spMkLst>
            <pc:docMk/>
            <pc:sldMk cId="207073842" sldId="2147469169"/>
            <ac:spMk id="7" creationId="{71634CB8-6CCD-22AF-96F0-26BDED0C160C}"/>
          </ac:spMkLst>
        </pc:spChg>
        <pc:picChg chg="del">
          <ac:chgData name="Anton, Chris" userId="57020f1a-4fb0-436a-929c-5cbe5c9fbdb0" providerId="ADAL" clId="{B6EBDC8D-3057-403D-9715-AEDD20FE3BF7}" dt="2025-04-20T01:23:07.260" v="583" actId="478"/>
          <ac:picMkLst>
            <pc:docMk/>
            <pc:sldMk cId="207073842" sldId="2147469169"/>
            <ac:picMk id="3" creationId="{FAEDED2A-8A3A-B391-5942-60EB3B4EC6A0}"/>
          </ac:picMkLst>
        </pc:picChg>
        <pc:picChg chg="add mod">
          <ac:chgData name="Anton, Chris" userId="57020f1a-4fb0-436a-929c-5cbe5c9fbdb0" providerId="ADAL" clId="{B6EBDC8D-3057-403D-9715-AEDD20FE3BF7}" dt="2025-04-20T01:24:46.760" v="610" actId="1076"/>
          <ac:picMkLst>
            <pc:docMk/>
            <pc:sldMk cId="207073842" sldId="2147469169"/>
            <ac:picMk id="4" creationId="{E5D1C167-DCCE-D697-FDCA-01C2C84C38D3}"/>
          </ac:picMkLst>
        </pc:picChg>
        <pc:picChg chg="add del mod modCrop">
          <ac:chgData name="Anton, Chris" userId="57020f1a-4fb0-436a-929c-5cbe5c9fbdb0" providerId="ADAL" clId="{B6EBDC8D-3057-403D-9715-AEDD20FE3BF7}" dt="2025-04-20T03:00:22.319" v="1740" actId="478"/>
          <ac:picMkLst>
            <pc:docMk/>
            <pc:sldMk cId="207073842" sldId="2147469169"/>
            <ac:picMk id="8" creationId="{6F9B0D88-DDD5-8E57-7A7D-C6547ABD8FFC}"/>
          </ac:picMkLst>
        </pc:picChg>
        <pc:picChg chg="add mod modCrop">
          <ac:chgData name="Anton, Chris" userId="57020f1a-4fb0-436a-929c-5cbe5c9fbdb0" providerId="ADAL" clId="{B6EBDC8D-3057-403D-9715-AEDD20FE3BF7}" dt="2025-04-20T03:00:48.001" v="1748" actId="1076"/>
          <ac:picMkLst>
            <pc:docMk/>
            <pc:sldMk cId="207073842" sldId="2147469169"/>
            <ac:picMk id="10" creationId="{D0AA9121-C295-9F5A-B343-4B790B6DEA1B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05:19.770" v="1756" actId="1076"/>
        <pc:sldMkLst>
          <pc:docMk/>
          <pc:sldMk cId="3048078498" sldId="2147469170"/>
        </pc:sldMkLst>
        <pc:spChg chg="mod">
          <ac:chgData name="Anton, Chris" userId="57020f1a-4fb0-436a-929c-5cbe5c9fbdb0" providerId="ADAL" clId="{B6EBDC8D-3057-403D-9715-AEDD20FE3BF7}" dt="2025-04-20T01:28:51.479" v="690"/>
          <ac:spMkLst>
            <pc:docMk/>
            <pc:sldMk cId="3048078498" sldId="2147469170"/>
            <ac:spMk id="7" creationId="{E42BDB26-50F7-6E94-1F57-A4B214558336}"/>
          </ac:spMkLst>
        </pc:spChg>
        <pc:picChg chg="add mod">
          <ac:chgData name="Anton, Chris" userId="57020f1a-4fb0-436a-929c-5cbe5c9fbdb0" providerId="ADAL" clId="{B6EBDC8D-3057-403D-9715-AEDD20FE3BF7}" dt="2025-04-20T01:25:01.090" v="612" actId="1076"/>
          <ac:picMkLst>
            <pc:docMk/>
            <pc:sldMk cId="3048078498" sldId="2147469170"/>
            <ac:picMk id="3" creationId="{F76F9E98-5AD5-4E53-74EE-5BFCEBB2BFE8}"/>
          </ac:picMkLst>
        </pc:picChg>
        <pc:picChg chg="add del">
          <ac:chgData name="Anton, Chris" userId="57020f1a-4fb0-436a-929c-5cbe5c9fbdb0" providerId="ADAL" clId="{B6EBDC8D-3057-403D-9715-AEDD20FE3BF7}" dt="2025-04-20T03:05:02.684" v="1750" actId="478"/>
          <ac:picMkLst>
            <pc:docMk/>
            <pc:sldMk cId="3048078498" sldId="2147469170"/>
            <ac:picMk id="4" creationId="{FCE3D42B-A298-C6D2-3467-E81AC4C6DEE0}"/>
          </ac:picMkLst>
        </pc:picChg>
        <pc:picChg chg="add del">
          <ac:chgData name="Anton, Chris" userId="57020f1a-4fb0-436a-929c-5cbe5c9fbdb0" providerId="ADAL" clId="{B6EBDC8D-3057-403D-9715-AEDD20FE3BF7}" dt="2025-04-20T03:05:09.433" v="1752" actId="478"/>
          <ac:picMkLst>
            <pc:docMk/>
            <pc:sldMk cId="3048078498" sldId="2147469170"/>
            <ac:picMk id="5" creationId="{4279588B-C2FD-B45A-A970-5A208AC49594}"/>
          </ac:picMkLst>
        </pc:picChg>
        <pc:picChg chg="add mod">
          <ac:chgData name="Anton, Chris" userId="57020f1a-4fb0-436a-929c-5cbe5c9fbdb0" providerId="ADAL" clId="{B6EBDC8D-3057-403D-9715-AEDD20FE3BF7}" dt="2025-04-20T03:05:19.770" v="1756" actId="1076"/>
          <ac:picMkLst>
            <pc:docMk/>
            <pc:sldMk cId="3048078498" sldId="2147469170"/>
            <ac:picMk id="8" creationId="{067B86E5-9D2B-BBB6-309A-2D834B64E03A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05:35.722" v="1757"/>
        <pc:sldMkLst>
          <pc:docMk/>
          <pc:sldMk cId="2886542633" sldId="2147469171"/>
        </pc:sldMkLst>
        <pc:spChg chg="mod">
          <ac:chgData name="Anton, Chris" userId="57020f1a-4fb0-436a-929c-5cbe5c9fbdb0" providerId="ADAL" clId="{B6EBDC8D-3057-403D-9715-AEDD20FE3BF7}" dt="2025-04-20T01:28:46.819" v="688"/>
          <ac:spMkLst>
            <pc:docMk/>
            <pc:sldMk cId="2886542633" sldId="2147469171"/>
            <ac:spMk id="7" creationId="{8FC625F8-AF94-BD85-E89A-3B69C37D7B47}"/>
          </ac:spMkLst>
        </pc:spChg>
        <pc:picChg chg="add mod">
          <ac:chgData name="Anton, Chris" userId="57020f1a-4fb0-436a-929c-5cbe5c9fbdb0" providerId="ADAL" clId="{B6EBDC8D-3057-403D-9715-AEDD20FE3BF7}" dt="2025-04-20T01:25:16.430" v="614" actId="1076"/>
          <ac:picMkLst>
            <pc:docMk/>
            <pc:sldMk cId="2886542633" sldId="2147469171"/>
            <ac:picMk id="3" creationId="{B1C399F6-1AB3-F3C4-BEDF-DDACA782AB51}"/>
          </ac:picMkLst>
        </pc:picChg>
        <pc:picChg chg="add mod">
          <ac:chgData name="Anton, Chris" userId="57020f1a-4fb0-436a-929c-5cbe5c9fbdb0" providerId="ADAL" clId="{B6EBDC8D-3057-403D-9715-AEDD20FE3BF7}" dt="2025-04-20T03:05:35.722" v="1757"/>
          <ac:picMkLst>
            <pc:docMk/>
            <pc:sldMk cId="2886542633" sldId="2147469171"/>
            <ac:picMk id="4" creationId="{EF38E19E-A58D-360A-39FB-D8C4CE92747B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05:39.411" v="1758"/>
        <pc:sldMkLst>
          <pc:docMk/>
          <pc:sldMk cId="2104811242" sldId="2147469172"/>
        </pc:sldMkLst>
        <pc:spChg chg="mod">
          <ac:chgData name="Anton, Chris" userId="57020f1a-4fb0-436a-929c-5cbe5c9fbdb0" providerId="ADAL" clId="{B6EBDC8D-3057-403D-9715-AEDD20FE3BF7}" dt="2025-04-20T01:28:43.049" v="686"/>
          <ac:spMkLst>
            <pc:docMk/>
            <pc:sldMk cId="2104811242" sldId="2147469172"/>
            <ac:spMk id="7" creationId="{7DEB8034-62B6-1CE0-BD56-375287D9CF5E}"/>
          </ac:spMkLst>
        </pc:spChg>
        <pc:picChg chg="add mod">
          <ac:chgData name="Anton, Chris" userId="57020f1a-4fb0-436a-929c-5cbe5c9fbdb0" providerId="ADAL" clId="{B6EBDC8D-3057-403D-9715-AEDD20FE3BF7}" dt="2025-04-20T01:25:29.970" v="616" actId="1076"/>
          <ac:picMkLst>
            <pc:docMk/>
            <pc:sldMk cId="2104811242" sldId="2147469172"/>
            <ac:picMk id="3" creationId="{F07A8F49-007D-46DF-E7C8-5B13404CD0DA}"/>
          </ac:picMkLst>
        </pc:picChg>
        <pc:picChg chg="add mod">
          <ac:chgData name="Anton, Chris" userId="57020f1a-4fb0-436a-929c-5cbe5c9fbdb0" providerId="ADAL" clId="{B6EBDC8D-3057-403D-9715-AEDD20FE3BF7}" dt="2025-04-20T03:05:39.411" v="1758"/>
          <ac:picMkLst>
            <pc:docMk/>
            <pc:sldMk cId="2104811242" sldId="2147469172"/>
            <ac:picMk id="4" creationId="{5CEF7627-DE37-8EF0-2721-896E45177E15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05:53.028" v="1759"/>
        <pc:sldMkLst>
          <pc:docMk/>
          <pc:sldMk cId="1690765457" sldId="2147469173"/>
        </pc:sldMkLst>
        <pc:spChg chg="mod">
          <ac:chgData name="Anton, Chris" userId="57020f1a-4fb0-436a-929c-5cbe5c9fbdb0" providerId="ADAL" clId="{B6EBDC8D-3057-403D-9715-AEDD20FE3BF7}" dt="2025-04-20T01:28:38.589" v="684"/>
          <ac:spMkLst>
            <pc:docMk/>
            <pc:sldMk cId="1690765457" sldId="2147469173"/>
            <ac:spMk id="7" creationId="{430EEA60-A5D0-9FCF-9117-B3D0B36A38D6}"/>
          </ac:spMkLst>
        </pc:spChg>
        <pc:picChg chg="add mod">
          <ac:chgData name="Anton, Chris" userId="57020f1a-4fb0-436a-929c-5cbe5c9fbdb0" providerId="ADAL" clId="{B6EBDC8D-3057-403D-9715-AEDD20FE3BF7}" dt="2025-04-20T01:25:45.449" v="618" actId="1076"/>
          <ac:picMkLst>
            <pc:docMk/>
            <pc:sldMk cId="1690765457" sldId="2147469173"/>
            <ac:picMk id="4" creationId="{A161F362-0722-C92F-1329-5B9B49CE3FC0}"/>
          </ac:picMkLst>
        </pc:picChg>
        <pc:picChg chg="add mod">
          <ac:chgData name="Anton, Chris" userId="57020f1a-4fb0-436a-929c-5cbe5c9fbdb0" providerId="ADAL" clId="{B6EBDC8D-3057-403D-9715-AEDD20FE3BF7}" dt="2025-04-20T03:05:53.028" v="1759"/>
          <ac:picMkLst>
            <pc:docMk/>
            <pc:sldMk cId="1690765457" sldId="2147469173"/>
            <ac:picMk id="5" creationId="{2436D3D8-388E-16B3-6967-78269CA69F2A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09:48.204" v="1770" actId="1076"/>
        <pc:sldMkLst>
          <pc:docMk/>
          <pc:sldMk cId="1428216247" sldId="2147469174"/>
        </pc:sldMkLst>
        <pc:spChg chg="mod">
          <ac:chgData name="Anton, Chris" userId="57020f1a-4fb0-436a-929c-5cbe5c9fbdb0" providerId="ADAL" clId="{B6EBDC8D-3057-403D-9715-AEDD20FE3BF7}" dt="2025-04-20T01:28:34.009" v="682"/>
          <ac:spMkLst>
            <pc:docMk/>
            <pc:sldMk cId="1428216247" sldId="2147469174"/>
            <ac:spMk id="7" creationId="{0763EA2A-0B65-F9CC-E8AB-20B70E03FB19}"/>
          </ac:spMkLst>
        </pc:spChg>
        <pc:picChg chg="add mod">
          <ac:chgData name="Anton, Chris" userId="57020f1a-4fb0-436a-929c-5cbe5c9fbdb0" providerId="ADAL" clId="{B6EBDC8D-3057-403D-9715-AEDD20FE3BF7}" dt="2025-04-20T01:26:07.399" v="620" actId="1076"/>
          <ac:picMkLst>
            <pc:docMk/>
            <pc:sldMk cId="1428216247" sldId="2147469174"/>
            <ac:picMk id="3" creationId="{C1B56992-8AC5-DD86-B5A7-67CB3578AF6E}"/>
          </ac:picMkLst>
        </pc:picChg>
        <pc:picChg chg="add del mod">
          <ac:chgData name="Anton, Chris" userId="57020f1a-4fb0-436a-929c-5cbe5c9fbdb0" providerId="ADAL" clId="{B6EBDC8D-3057-403D-9715-AEDD20FE3BF7}" dt="2025-04-20T03:09:18.696" v="1761" actId="478"/>
          <ac:picMkLst>
            <pc:docMk/>
            <pc:sldMk cId="1428216247" sldId="2147469174"/>
            <ac:picMk id="4" creationId="{E2C99C37-03E3-DE4A-A987-836D313BF933}"/>
          </ac:picMkLst>
        </pc:picChg>
        <pc:picChg chg="add mod modCrop">
          <ac:chgData name="Anton, Chris" userId="57020f1a-4fb0-436a-929c-5cbe5c9fbdb0" providerId="ADAL" clId="{B6EBDC8D-3057-403D-9715-AEDD20FE3BF7}" dt="2025-04-20T03:09:48.204" v="1770" actId="1076"/>
          <ac:picMkLst>
            <pc:docMk/>
            <pc:sldMk cId="1428216247" sldId="2147469174"/>
            <ac:picMk id="8" creationId="{ED13C534-1626-CE33-F64E-48C0FA1A23BB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09:54.410" v="1771"/>
        <pc:sldMkLst>
          <pc:docMk/>
          <pc:sldMk cId="1522238716" sldId="2147469175"/>
        </pc:sldMkLst>
        <pc:spChg chg="mod">
          <ac:chgData name="Anton, Chris" userId="57020f1a-4fb0-436a-929c-5cbe5c9fbdb0" providerId="ADAL" clId="{B6EBDC8D-3057-403D-9715-AEDD20FE3BF7}" dt="2025-04-20T01:28:30.264" v="680"/>
          <ac:spMkLst>
            <pc:docMk/>
            <pc:sldMk cId="1522238716" sldId="2147469175"/>
            <ac:spMk id="7" creationId="{6828F9B7-E478-584B-5E9B-4B1E53819801}"/>
          </ac:spMkLst>
        </pc:spChg>
        <pc:picChg chg="add mod">
          <ac:chgData name="Anton, Chris" userId="57020f1a-4fb0-436a-929c-5cbe5c9fbdb0" providerId="ADAL" clId="{B6EBDC8D-3057-403D-9715-AEDD20FE3BF7}" dt="2025-04-20T01:26:22.779" v="622" actId="1076"/>
          <ac:picMkLst>
            <pc:docMk/>
            <pc:sldMk cId="1522238716" sldId="2147469175"/>
            <ac:picMk id="3" creationId="{7E8DA39C-C6DA-7A43-3D13-CAE8B49AC6ED}"/>
          </ac:picMkLst>
        </pc:picChg>
        <pc:picChg chg="add mod">
          <ac:chgData name="Anton, Chris" userId="57020f1a-4fb0-436a-929c-5cbe5c9fbdb0" providerId="ADAL" clId="{B6EBDC8D-3057-403D-9715-AEDD20FE3BF7}" dt="2025-04-20T03:09:54.410" v="1771"/>
          <ac:picMkLst>
            <pc:docMk/>
            <pc:sldMk cId="1522238716" sldId="2147469175"/>
            <ac:picMk id="4" creationId="{9766AB37-E446-11BE-4B51-1E89BF2A6137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10:11.467" v="1772"/>
        <pc:sldMkLst>
          <pc:docMk/>
          <pc:sldMk cId="1498381418" sldId="2147469176"/>
        </pc:sldMkLst>
        <pc:spChg chg="mod">
          <ac:chgData name="Anton, Chris" userId="57020f1a-4fb0-436a-929c-5cbe5c9fbdb0" providerId="ADAL" clId="{B6EBDC8D-3057-403D-9715-AEDD20FE3BF7}" dt="2025-04-20T01:28:25.749" v="678"/>
          <ac:spMkLst>
            <pc:docMk/>
            <pc:sldMk cId="1498381418" sldId="2147469176"/>
            <ac:spMk id="7" creationId="{D9BA0A2D-47B2-5467-C1E0-723F05626A62}"/>
          </ac:spMkLst>
        </pc:spChg>
        <pc:picChg chg="add mod">
          <ac:chgData name="Anton, Chris" userId="57020f1a-4fb0-436a-929c-5cbe5c9fbdb0" providerId="ADAL" clId="{B6EBDC8D-3057-403D-9715-AEDD20FE3BF7}" dt="2025-04-20T01:26:35.887" v="624" actId="1076"/>
          <ac:picMkLst>
            <pc:docMk/>
            <pc:sldMk cId="1498381418" sldId="2147469176"/>
            <ac:picMk id="3" creationId="{69BD00D1-66C3-5927-F60D-42E8618940E0}"/>
          </ac:picMkLst>
        </pc:picChg>
        <pc:picChg chg="add mod">
          <ac:chgData name="Anton, Chris" userId="57020f1a-4fb0-436a-929c-5cbe5c9fbdb0" providerId="ADAL" clId="{B6EBDC8D-3057-403D-9715-AEDD20FE3BF7}" dt="2025-04-20T03:10:11.467" v="1772"/>
          <ac:picMkLst>
            <pc:docMk/>
            <pc:sldMk cId="1498381418" sldId="2147469176"/>
            <ac:picMk id="4" creationId="{F3083BD6-BEE0-E48E-1AB4-6DDF75620DE8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10:15.771" v="1773"/>
        <pc:sldMkLst>
          <pc:docMk/>
          <pc:sldMk cId="2083483914" sldId="2147469177"/>
        </pc:sldMkLst>
        <pc:spChg chg="mod">
          <ac:chgData name="Anton, Chris" userId="57020f1a-4fb0-436a-929c-5cbe5c9fbdb0" providerId="ADAL" clId="{B6EBDC8D-3057-403D-9715-AEDD20FE3BF7}" dt="2025-04-20T01:28:21.788" v="676"/>
          <ac:spMkLst>
            <pc:docMk/>
            <pc:sldMk cId="2083483914" sldId="2147469177"/>
            <ac:spMk id="7" creationId="{596C66CF-9048-ED7A-4F25-083083A26685}"/>
          </ac:spMkLst>
        </pc:spChg>
        <pc:picChg chg="add mod">
          <ac:chgData name="Anton, Chris" userId="57020f1a-4fb0-436a-929c-5cbe5c9fbdb0" providerId="ADAL" clId="{B6EBDC8D-3057-403D-9715-AEDD20FE3BF7}" dt="2025-04-20T01:26:49.229" v="626" actId="1076"/>
          <ac:picMkLst>
            <pc:docMk/>
            <pc:sldMk cId="2083483914" sldId="2147469177"/>
            <ac:picMk id="3" creationId="{3A6D1281-DBE6-F892-29B0-B01E84A4E239}"/>
          </ac:picMkLst>
        </pc:picChg>
        <pc:picChg chg="add mod">
          <ac:chgData name="Anton, Chris" userId="57020f1a-4fb0-436a-929c-5cbe5c9fbdb0" providerId="ADAL" clId="{B6EBDC8D-3057-403D-9715-AEDD20FE3BF7}" dt="2025-04-20T03:10:15.771" v="1773"/>
          <ac:picMkLst>
            <pc:docMk/>
            <pc:sldMk cId="2083483914" sldId="2147469177"/>
            <ac:picMk id="4" creationId="{9AE731E4-7D4E-7DF5-FD2F-8B7515EFEFFA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11:00.803" v="1779" actId="1076"/>
        <pc:sldMkLst>
          <pc:docMk/>
          <pc:sldMk cId="570330028" sldId="2147469178"/>
        </pc:sldMkLst>
        <pc:spChg chg="mod">
          <ac:chgData name="Anton, Chris" userId="57020f1a-4fb0-436a-929c-5cbe5c9fbdb0" providerId="ADAL" clId="{B6EBDC8D-3057-403D-9715-AEDD20FE3BF7}" dt="2025-04-20T01:27:48.789" v="674" actId="1076"/>
          <ac:spMkLst>
            <pc:docMk/>
            <pc:sldMk cId="570330028" sldId="2147469178"/>
            <ac:spMk id="7" creationId="{7CE53BB6-86C4-17C1-CB50-1B3D4466EF44}"/>
          </ac:spMkLst>
        </pc:spChg>
        <pc:picChg chg="del">
          <ac:chgData name="Anton, Chris" userId="57020f1a-4fb0-436a-929c-5cbe5c9fbdb0" providerId="ADAL" clId="{B6EBDC8D-3057-403D-9715-AEDD20FE3BF7}" dt="2025-04-20T01:27:03.644" v="628" actId="478"/>
          <ac:picMkLst>
            <pc:docMk/>
            <pc:sldMk cId="570330028" sldId="2147469178"/>
            <ac:picMk id="3" creationId="{587C6B34-8A0E-9170-1C9B-D39B0E9FAA63}"/>
          </ac:picMkLst>
        </pc:picChg>
        <pc:picChg chg="add mod">
          <ac:chgData name="Anton, Chris" userId="57020f1a-4fb0-436a-929c-5cbe5c9fbdb0" providerId="ADAL" clId="{B6EBDC8D-3057-403D-9715-AEDD20FE3BF7}" dt="2025-04-20T01:30:59.488" v="738" actId="1076"/>
          <ac:picMkLst>
            <pc:docMk/>
            <pc:sldMk cId="570330028" sldId="2147469178"/>
            <ac:picMk id="4" creationId="{3AF03594-8291-35A9-93FA-2E625DCF6068}"/>
          </ac:picMkLst>
        </pc:picChg>
        <pc:picChg chg="add mod">
          <ac:chgData name="Anton, Chris" userId="57020f1a-4fb0-436a-929c-5cbe5c9fbdb0" providerId="ADAL" clId="{B6EBDC8D-3057-403D-9715-AEDD20FE3BF7}" dt="2025-04-20T03:10:51.984" v="1776" actId="1076"/>
          <ac:picMkLst>
            <pc:docMk/>
            <pc:sldMk cId="570330028" sldId="2147469178"/>
            <ac:picMk id="5" creationId="{9081D5B5-9947-0C28-B3CB-685FA62A6030}"/>
          </ac:picMkLst>
        </pc:picChg>
        <pc:picChg chg="add mod">
          <ac:chgData name="Anton, Chris" userId="57020f1a-4fb0-436a-929c-5cbe5c9fbdb0" providerId="ADAL" clId="{B6EBDC8D-3057-403D-9715-AEDD20FE3BF7}" dt="2025-04-20T03:11:00.803" v="1779" actId="1076"/>
          <ac:picMkLst>
            <pc:docMk/>
            <pc:sldMk cId="570330028" sldId="2147469178"/>
            <ac:picMk id="8" creationId="{0CBA5445-6BC0-3960-0E87-533DD5890696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12:22.309" v="1783" actId="478"/>
        <pc:sldMkLst>
          <pc:docMk/>
          <pc:sldMk cId="775462992" sldId="2147469179"/>
        </pc:sldMkLst>
        <pc:picChg chg="add mod">
          <ac:chgData name="Anton, Chris" userId="57020f1a-4fb0-436a-929c-5cbe5c9fbdb0" providerId="ADAL" clId="{B6EBDC8D-3057-403D-9715-AEDD20FE3BF7}" dt="2025-04-20T01:31:11.510" v="740" actId="1076"/>
          <ac:picMkLst>
            <pc:docMk/>
            <pc:sldMk cId="775462992" sldId="2147469179"/>
            <ac:picMk id="3" creationId="{16ED3C1E-0E2B-91A1-B988-FC7E81C18175}"/>
          </ac:picMkLst>
        </pc:picChg>
        <pc:picChg chg="add del mod">
          <ac:chgData name="Anton, Chris" userId="57020f1a-4fb0-436a-929c-5cbe5c9fbdb0" providerId="ADAL" clId="{B6EBDC8D-3057-403D-9715-AEDD20FE3BF7}" dt="2025-04-20T03:12:22.309" v="1783" actId="478"/>
          <ac:picMkLst>
            <pc:docMk/>
            <pc:sldMk cId="775462992" sldId="2147469179"/>
            <ac:picMk id="4" creationId="{803A3436-61EE-2D04-5A3B-823F9CB9D012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1:31:24.718" v="742" actId="1076"/>
        <pc:sldMkLst>
          <pc:docMk/>
          <pc:sldMk cId="1253718419" sldId="2147469180"/>
        </pc:sldMkLst>
        <pc:picChg chg="add mod">
          <ac:chgData name="Anton, Chris" userId="57020f1a-4fb0-436a-929c-5cbe5c9fbdb0" providerId="ADAL" clId="{B6EBDC8D-3057-403D-9715-AEDD20FE3BF7}" dt="2025-04-20T01:31:24.718" v="742" actId="1076"/>
          <ac:picMkLst>
            <pc:docMk/>
            <pc:sldMk cId="1253718419" sldId="2147469180"/>
            <ac:picMk id="3" creationId="{0D3B2EF2-D755-D89B-783B-4E9DD220FE2D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14:18.364" v="1784"/>
        <pc:sldMkLst>
          <pc:docMk/>
          <pc:sldMk cId="1375041471" sldId="2147469181"/>
        </pc:sldMkLst>
        <pc:picChg chg="add mod">
          <ac:chgData name="Anton, Chris" userId="57020f1a-4fb0-436a-929c-5cbe5c9fbdb0" providerId="ADAL" clId="{B6EBDC8D-3057-403D-9715-AEDD20FE3BF7}" dt="2025-04-20T01:31:39.110" v="744" actId="1076"/>
          <ac:picMkLst>
            <pc:docMk/>
            <pc:sldMk cId="1375041471" sldId="2147469181"/>
            <ac:picMk id="3" creationId="{5E6A011B-0D9F-5110-6414-D458B6675993}"/>
          </ac:picMkLst>
        </pc:picChg>
        <pc:picChg chg="add mod">
          <ac:chgData name="Anton, Chris" userId="57020f1a-4fb0-436a-929c-5cbe5c9fbdb0" providerId="ADAL" clId="{B6EBDC8D-3057-403D-9715-AEDD20FE3BF7}" dt="2025-04-20T03:14:18.364" v="1784"/>
          <ac:picMkLst>
            <pc:docMk/>
            <pc:sldMk cId="1375041471" sldId="2147469181"/>
            <ac:picMk id="4" creationId="{2B8C3D62-2AEC-6A8A-A98F-88BA1CBAE9A8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14:20.906" v="1785"/>
        <pc:sldMkLst>
          <pc:docMk/>
          <pc:sldMk cId="1402265155" sldId="2147469182"/>
        </pc:sldMkLst>
        <pc:picChg chg="add mod">
          <ac:chgData name="Anton, Chris" userId="57020f1a-4fb0-436a-929c-5cbe5c9fbdb0" providerId="ADAL" clId="{B6EBDC8D-3057-403D-9715-AEDD20FE3BF7}" dt="2025-04-20T01:31:52.356" v="746" actId="1076"/>
          <ac:picMkLst>
            <pc:docMk/>
            <pc:sldMk cId="1402265155" sldId="2147469182"/>
            <ac:picMk id="3" creationId="{479A2405-AD90-D9FA-9EDA-410B3871BAC8}"/>
          </ac:picMkLst>
        </pc:picChg>
        <pc:picChg chg="add mod">
          <ac:chgData name="Anton, Chris" userId="57020f1a-4fb0-436a-929c-5cbe5c9fbdb0" providerId="ADAL" clId="{B6EBDC8D-3057-403D-9715-AEDD20FE3BF7}" dt="2025-04-20T03:14:20.906" v="1785"/>
          <ac:picMkLst>
            <pc:docMk/>
            <pc:sldMk cId="1402265155" sldId="2147469182"/>
            <ac:picMk id="4" creationId="{4D4D9C5C-5FC5-1A75-ED4D-5DFFCDDE8DC1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15:07.623" v="1789" actId="1076"/>
        <pc:sldMkLst>
          <pc:docMk/>
          <pc:sldMk cId="3233764629" sldId="2147469183"/>
        </pc:sldMkLst>
        <pc:spChg chg="mod">
          <ac:chgData name="Anton, Chris" userId="57020f1a-4fb0-436a-929c-5cbe5c9fbdb0" providerId="ADAL" clId="{B6EBDC8D-3057-403D-9715-AEDD20FE3BF7}" dt="2025-04-20T01:35:12.477" v="804" actId="20577"/>
          <ac:spMkLst>
            <pc:docMk/>
            <pc:sldMk cId="3233764629" sldId="2147469183"/>
            <ac:spMk id="7" creationId="{38BB3B0D-2672-2CE0-3359-2E469127FD15}"/>
          </ac:spMkLst>
        </pc:spChg>
        <pc:picChg chg="del">
          <ac:chgData name="Anton, Chris" userId="57020f1a-4fb0-436a-929c-5cbe5c9fbdb0" providerId="ADAL" clId="{B6EBDC8D-3057-403D-9715-AEDD20FE3BF7}" dt="2025-04-20T01:32:30.601" v="750" actId="478"/>
          <ac:picMkLst>
            <pc:docMk/>
            <pc:sldMk cId="3233764629" sldId="2147469183"/>
            <ac:picMk id="3" creationId="{E64ACE9B-8104-0FEB-FEFB-D43E30FEBE84}"/>
          </ac:picMkLst>
        </pc:picChg>
        <pc:picChg chg="add mod">
          <ac:chgData name="Anton, Chris" userId="57020f1a-4fb0-436a-929c-5cbe5c9fbdb0" providerId="ADAL" clId="{B6EBDC8D-3057-403D-9715-AEDD20FE3BF7}" dt="2025-04-20T01:32:59.892" v="771" actId="1076"/>
          <ac:picMkLst>
            <pc:docMk/>
            <pc:sldMk cId="3233764629" sldId="2147469183"/>
            <ac:picMk id="4" creationId="{867D8CE4-FA39-6686-8E2C-D4578DB65FF5}"/>
          </ac:picMkLst>
        </pc:picChg>
        <pc:picChg chg="add mod modCrop">
          <ac:chgData name="Anton, Chris" userId="57020f1a-4fb0-436a-929c-5cbe5c9fbdb0" providerId="ADAL" clId="{B6EBDC8D-3057-403D-9715-AEDD20FE3BF7}" dt="2025-04-20T03:15:07.623" v="1789" actId="1076"/>
          <ac:picMkLst>
            <pc:docMk/>
            <pc:sldMk cId="3233764629" sldId="2147469183"/>
            <ac:picMk id="8" creationId="{5AC42034-15C7-7020-6819-D3C9967A1315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15:39.339" v="1790"/>
        <pc:sldMkLst>
          <pc:docMk/>
          <pc:sldMk cId="3492901295" sldId="2147469184"/>
        </pc:sldMkLst>
        <pc:spChg chg="mod">
          <ac:chgData name="Anton, Chris" userId="57020f1a-4fb0-436a-929c-5cbe5c9fbdb0" providerId="ADAL" clId="{B6EBDC8D-3057-403D-9715-AEDD20FE3BF7}" dt="2025-04-20T01:35:07.309" v="801" actId="20577"/>
          <ac:spMkLst>
            <pc:docMk/>
            <pc:sldMk cId="3492901295" sldId="2147469184"/>
            <ac:spMk id="7" creationId="{2A31FF9F-779E-0CD4-AFF6-0221569CC95F}"/>
          </ac:spMkLst>
        </pc:spChg>
        <pc:picChg chg="add mod">
          <ac:chgData name="Anton, Chris" userId="57020f1a-4fb0-436a-929c-5cbe5c9fbdb0" providerId="ADAL" clId="{B6EBDC8D-3057-403D-9715-AEDD20FE3BF7}" dt="2025-04-20T01:33:12.087" v="773" actId="1076"/>
          <ac:picMkLst>
            <pc:docMk/>
            <pc:sldMk cId="3492901295" sldId="2147469184"/>
            <ac:picMk id="3" creationId="{33A8C74C-9967-0EBE-204E-A1B34524DE23}"/>
          </ac:picMkLst>
        </pc:picChg>
        <pc:picChg chg="add mod">
          <ac:chgData name="Anton, Chris" userId="57020f1a-4fb0-436a-929c-5cbe5c9fbdb0" providerId="ADAL" clId="{B6EBDC8D-3057-403D-9715-AEDD20FE3BF7}" dt="2025-04-20T03:15:39.339" v="1790"/>
          <ac:picMkLst>
            <pc:docMk/>
            <pc:sldMk cId="3492901295" sldId="2147469184"/>
            <ac:picMk id="4" creationId="{527C5D36-B8F3-43DC-88A4-DDC23F948EE5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15:53.737" v="1791"/>
        <pc:sldMkLst>
          <pc:docMk/>
          <pc:sldMk cId="1075952881" sldId="2147469185"/>
        </pc:sldMkLst>
        <pc:spChg chg="mod">
          <ac:chgData name="Anton, Chris" userId="57020f1a-4fb0-436a-929c-5cbe5c9fbdb0" providerId="ADAL" clId="{B6EBDC8D-3057-403D-9715-AEDD20FE3BF7}" dt="2025-04-20T01:42:55.058" v="923" actId="20577"/>
          <ac:spMkLst>
            <pc:docMk/>
            <pc:sldMk cId="1075952881" sldId="2147469185"/>
            <ac:spMk id="7" creationId="{C3C4BBFA-415E-E099-0957-D5A962080F96}"/>
          </ac:spMkLst>
        </pc:spChg>
        <pc:picChg chg="del">
          <ac:chgData name="Anton, Chris" userId="57020f1a-4fb0-436a-929c-5cbe5c9fbdb0" providerId="ADAL" clId="{B6EBDC8D-3057-403D-9715-AEDD20FE3BF7}" dt="2025-04-20T01:33:21.467" v="775" actId="478"/>
          <ac:picMkLst>
            <pc:docMk/>
            <pc:sldMk cId="1075952881" sldId="2147469185"/>
            <ac:picMk id="3" creationId="{DA927481-3A17-C86F-6278-F9C0D5213630}"/>
          </ac:picMkLst>
        </pc:picChg>
        <pc:picChg chg="add">
          <ac:chgData name="Anton, Chris" userId="57020f1a-4fb0-436a-929c-5cbe5c9fbdb0" providerId="ADAL" clId="{B6EBDC8D-3057-403D-9715-AEDD20FE3BF7}" dt="2025-04-20T01:34:22.760" v="778"/>
          <ac:picMkLst>
            <pc:docMk/>
            <pc:sldMk cId="1075952881" sldId="2147469185"/>
            <ac:picMk id="4" creationId="{51FAB5F0-A575-4044-AEA2-2C89F946B832}"/>
          </ac:picMkLst>
        </pc:picChg>
        <pc:picChg chg="add mod">
          <ac:chgData name="Anton, Chris" userId="57020f1a-4fb0-436a-929c-5cbe5c9fbdb0" providerId="ADAL" clId="{B6EBDC8D-3057-403D-9715-AEDD20FE3BF7}" dt="2025-04-20T01:36:03.491" v="807" actId="1076"/>
          <ac:picMkLst>
            <pc:docMk/>
            <pc:sldMk cId="1075952881" sldId="2147469185"/>
            <ac:picMk id="5" creationId="{E29A9932-5C54-88A5-6F5D-A7DD56C65B98}"/>
          </ac:picMkLst>
        </pc:picChg>
        <pc:picChg chg="add mod">
          <ac:chgData name="Anton, Chris" userId="57020f1a-4fb0-436a-929c-5cbe5c9fbdb0" providerId="ADAL" clId="{B6EBDC8D-3057-403D-9715-AEDD20FE3BF7}" dt="2025-04-20T03:15:53.737" v="1791"/>
          <ac:picMkLst>
            <pc:docMk/>
            <pc:sldMk cId="1075952881" sldId="2147469185"/>
            <ac:picMk id="8" creationId="{2D132FB0-5D5E-DFE9-042C-3612DD406819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15:58.556" v="1792"/>
        <pc:sldMkLst>
          <pc:docMk/>
          <pc:sldMk cId="3739018796" sldId="2147469186"/>
        </pc:sldMkLst>
        <pc:spChg chg="mod">
          <ac:chgData name="Anton, Chris" userId="57020f1a-4fb0-436a-929c-5cbe5c9fbdb0" providerId="ADAL" clId="{B6EBDC8D-3057-403D-9715-AEDD20FE3BF7}" dt="2025-04-20T01:42:49.874" v="921" actId="20577"/>
          <ac:spMkLst>
            <pc:docMk/>
            <pc:sldMk cId="3739018796" sldId="2147469186"/>
            <ac:spMk id="7" creationId="{3356A27D-05F2-FE5B-EF5D-90FA97D762CA}"/>
          </ac:spMkLst>
        </pc:spChg>
        <pc:picChg chg="add mod">
          <ac:chgData name="Anton, Chris" userId="57020f1a-4fb0-436a-929c-5cbe5c9fbdb0" providerId="ADAL" clId="{B6EBDC8D-3057-403D-9715-AEDD20FE3BF7}" dt="2025-04-20T01:36:21.186" v="810" actId="1076"/>
          <ac:picMkLst>
            <pc:docMk/>
            <pc:sldMk cId="3739018796" sldId="2147469186"/>
            <ac:picMk id="3" creationId="{68575AE2-E900-5685-FA62-730AADCCE7E8}"/>
          </ac:picMkLst>
        </pc:picChg>
        <pc:picChg chg="add mod">
          <ac:chgData name="Anton, Chris" userId="57020f1a-4fb0-436a-929c-5cbe5c9fbdb0" providerId="ADAL" clId="{B6EBDC8D-3057-403D-9715-AEDD20FE3BF7}" dt="2025-04-20T03:15:58.556" v="1792"/>
          <ac:picMkLst>
            <pc:docMk/>
            <pc:sldMk cId="3739018796" sldId="2147469186"/>
            <ac:picMk id="4" creationId="{B248D255-9C37-D53D-8923-224E526228DE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28:03.165" v="1796"/>
        <pc:sldMkLst>
          <pc:docMk/>
          <pc:sldMk cId="1365595943" sldId="2147469187"/>
        </pc:sldMkLst>
        <pc:spChg chg="add del mod">
          <ac:chgData name="Anton, Chris" userId="57020f1a-4fb0-436a-929c-5cbe5c9fbdb0" providerId="ADAL" clId="{B6EBDC8D-3057-403D-9715-AEDD20FE3BF7}" dt="2025-04-20T01:42:31.476" v="913" actId="478"/>
          <ac:spMkLst>
            <pc:docMk/>
            <pc:sldMk cId="1365595943" sldId="2147469187"/>
            <ac:spMk id="5" creationId="{60AEC039-52C1-EF25-7C8B-D98AB8000FAC}"/>
          </ac:spMkLst>
        </pc:spChg>
        <pc:spChg chg="del mod">
          <ac:chgData name="Anton, Chris" userId="57020f1a-4fb0-436a-929c-5cbe5c9fbdb0" providerId="ADAL" clId="{B6EBDC8D-3057-403D-9715-AEDD20FE3BF7}" dt="2025-04-20T01:42:34.680" v="914" actId="478"/>
          <ac:spMkLst>
            <pc:docMk/>
            <pc:sldMk cId="1365595943" sldId="2147469187"/>
            <ac:spMk id="7" creationId="{9BB6B65D-554B-3818-308C-73CEA391C48C}"/>
          </ac:spMkLst>
        </pc:spChg>
        <pc:spChg chg="add mod">
          <ac:chgData name="Anton, Chris" userId="57020f1a-4fb0-436a-929c-5cbe5c9fbdb0" providerId="ADAL" clId="{B6EBDC8D-3057-403D-9715-AEDD20FE3BF7}" dt="2025-04-20T01:42:35.336" v="915"/>
          <ac:spMkLst>
            <pc:docMk/>
            <pc:sldMk cId="1365595943" sldId="2147469187"/>
            <ac:spMk id="8" creationId="{6230F64F-F7DB-8F99-A2B2-A2065610E9A7}"/>
          </ac:spMkLst>
        </pc:spChg>
        <pc:picChg chg="del">
          <ac:chgData name="Anton, Chris" userId="57020f1a-4fb0-436a-929c-5cbe5c9fbdb0" providerId="ADAL" clId="{B6EBDC8D-3057-403D-9715-AEDD20FE3BF7}" dt="2025-04-20T01:36:50.077" v="812" actId="478"/>
          <ac:picMkLst>
            <pc:docMk/>
            <pc:sldMk cId="1365595943" sldId="2147469187"/>
            <ac:picMk id="3" creationId="{ABCBF501-3CB7-2996-25FE-91F1E89F562E}"/>
          </ac:picMkLst>
        </pc:picChg>
        <pc:picChg chg="add mod">
          <ac:chgData name="Anton, Chris" userId="57020f1a-4fb0-436a-929c-5cbe5c9fbdb0" providerId="ADAL" clId="{B6EBDC8D-3057-403D-9715-AEDD20FE3BF7}" dt="2025-04-20T01:38:12.570" v="845" actId="1076"/>
          <ac:picMkLst>
            <pc:docMk/>
            <pc:sldMk cId="1365595943" sldId="2147469187"/>
            <ac:picMk id="4" creationId="{F004BF9C-FEA9-EC35-79D8-BCDC83880578}"/>
          </ac:picMkLst>
        </pc:picChg>
        <pc:picChg chg="add mod">
          <ac:chgData name="Anton, Chris" userId="57020f1a-4fb0-436a-929c-5cbe5c9fbdb0" providerId="ADAL" clId="{B6EBDC8D-3057-403D-9715-AEDD20FE3BF7}" dt="2025-04-20T03:28:03.165" v="1796"/>
          <ac:picMkLst>
            <pc:docMk/>
            <pc:sldMk cId="1365595943" sldId="2147469187"/>
            <ac:picMk id="9" creationId="{41A614D3-D09E-E09F-0E7F-C27AF2C442F8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27:18.701" v="1795" actId="1076"/>
        <pc:sldMkLst>
          <pc:docMk/>
          <pc:sldMk cId="2462843906" sldId="2147469188"/>
        </pc:sldMkLst>
        <pc:spChg chg="add mod">
          <ac:chgData name="Anton, Chris" userId="57020f1a-4fb0-436a-929c-5cbe5c9fbdb0" providerId="ADAL" clId="{B6EBDC8D-3057-403D-9715-AEDD20FE3BF7}" dt="2025-04-20T01:42:38.967" v="917"/>
          <ac:spMkLst>
            <pc:docMk/>
            <pc:sldMk cId="2462843906" sldId="2147469188"/>
            <ac:spMk id="4" creationId="{4944ABFD-637A-9E6A-EE3A-D1933675DDE6}"/>
          </ac:spMkLst>
        </pc:spChg>
        <pc:spChg chg="del">
          <ac:chgData name="Anton, Chris" userId="57020f1a-4fb0-436a-929c-5cbe5c9fbdb0" providerId="ADAL" clId="{B6EBDC8D-3057-403D-9715-AEDD20FE3BF7}" dt="2025-04-20T01:42:38.726" v="916" actId="478"/>
          <ac:spMkLst>
            <pc:docMk/>
            <pc:sldMk cId="2462843906" sldId="2147469188"/>
            <ac:spMk id="7" creationId="{05B430A6-FA52-5D1B-17CD-2E1122C59CF8}"/>
          </ac:spMkLst>
        </pc:spChg>
        <pc:picChg chg="add mod">
          <ac:chgData name="Anton, Chris" userId="57020f1a-4fb0-436a-929c-5cbe5c9fbdb0" providerId="ADAL" clId="{B6EBDC8D-3057-403D-9715-AEDD20FE3BF7}" dt="2025-04-20T01:39:08.429" v="847" actId="1076"/>
          <ac:picMkLst>
            <pc:docMk/>
            <pc:sldMk cId="2462843906" sldId="2147469188"/>
            <ac:picMk id="3" creationId="{D95A38B4-5E4F-1BE2-A687-3B80C75305B6}"/>
          </ac:picMkLst>
        </pc:picChg>
        <pc:picChg chg="add mod">
          <ac:chgData name="Anton, Chris" userId="57020f1a-4fb0-436a-929c-5cbe5c9fbdb0" providerId="ADAL" clId="{B6EBDC8D-3057-403D-9715-AEDD20FE3BF7}" dt="2025-04-20T03:27:18.701" v="1795" actId="1076"/>
          <ac:picMkLst>
            <pc:docMk/>
            <pc:sldMk cId="2462843906" sldId="2147469188"/>
            <ac:picMk id="50178" creationId="{26F5361C-C615-5E3E-458A-F0BB43D964F6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29:00.192" v="1805" actId="1076"/>
        <pc:sldMkLst>
          <pc:docMk/>
          <pc:sldMk cId="4008967286" sldId="2147469189"/>
        </pc:sldMkLst>
        <pc:spChg chg="add mod">
          <ac:chgData name="Anton, Chris" userId="57020f1a-4fb0-436a-929c-5cbe5c9fbdb0" providerId="ADAL" clId="{B6EBDC8D-3057-403D-9715-AEDD20FE3BF7}" dt="2025-04-20T01:42:12.326" v="911"/>
          <ac:spMkLst>
            <pc:docMk/>
            <pc:sldMk cId="4008967286" sldId="2147469189"/>
            <ac:spMk id="4" creationId="{1697EB30-746C-90D2-0BB6-F5C748255B21}"/>
          </ac:spMkLst>
        </pc:spChg>
        <pc:spChg chg="del">
          <ac:chgData name="Anton, Chris" userId="57020f1a-4fb0-436a-929c-5cbe5c9fbdb0" providerId="ADAL" clId="{B6EBDC8D-3057-403D-9715-AEDD20FE3BF7}" dt="2025-04-20T01:42:12.130" v="910" actId="478"/>
          <ac:spMkLst>
            <pc:docMk/>
            <pc:sldMk cId="4008967286" sldId="2147469189"/>
            <ac:spMk id="7" creationId="{6AD8B945-2909-37E6-B10D-E09BB891AC22}"/>
          </ac:spMkLst>
        </pc:spChg>
        <pc:picChg chg="add mod">
          <ac:chgData name="Anton, Chris" userId="57020f1a-4fb0-436a-929c-5cbe5c9fbdb0" providerId="ADAL" clId="{B6EBDC8D-3057-403D-9715-AEDD20FE3BF7}" dt="2025-04-20T01:39:35.160" v="851" actId="1076"/>
          <ac:picMkLst>
            <pc:docMk/>
            <pc:sldMk cId="4008967286" sldId="2147469189"/>
            <ac:picMk id="3" creationId="{838989A0-DF1E-637B-6BE0-A2BBA98544D5}"/>
          </ac:picMkLst>
        </pc:picChg>
        <pc:picChg chg="add del">
          <ac:chgData name="Anton, Chris" userId="57020f1a-4fb0-436a-929c-5cbe5c9fbdb0" providerId="ADAL" clId="{B6EBDC8D-3057-403D-9715-AEDD20FE3BF7}" dt="2025-04-20T03:28:39.222" v="1801" actId="478"/>
          <ac:picMkLst>
            <pc:docMk/>
            <pc:sldMk cId="4008967286" sldId="2147469189"/>
            <ac:picMk id="49154" creationId="{7528B60D-8CDF-53A0-8B84-E0C377F16CDC}"/>
          </ac:picMkLst>
        </pc:picChg>
        <pc:picChg chg="add mod">
          <ac:chgData name="Anton, Chris" userId="57020f1a-4fb0-436a-929c-5cbe5c9fbdb0" providerId="ADAL" clId="{B6EBDC8D-3057-403D-9715-AEDD20FE3BF7}" dt="2025-04-20T03:29:00.192" v="1805" actId="1076"/>
          <ac:picMkLst>
            <pc:docMk/>
            <pc:sldMk cId="4008967286" sldId="2147469189"/>
            <ac:picMk id="49156" creationId="{A641FCD9-D3E1-39C2-78E3-34B60C5AB3C4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28:27.193" v="1799" actId="1076"/>
        <pc:sldMkLst>
          <pc:docMk/>
          <pc:sldMk cId="1515321557" sldId="2147469190"/>
        </pc:sldMkLst>
        <pc:spChg chg="add mod">
          <ac:chgData name="Anton, Chris" userId="57020f1a-4fb0-436a-929c-5cbe5c9fbdb0" providerId="ADAL" clId="{B6EBDC8D-3057-403D-9715-AEDD20FE3BF7}" dt="2025-04-20T01:42:42.113" v="919"/>
          <ac:spMkLst>
            <pc:docMk/>
            <pc:sldMk cId="1515321557" sldId="2147469190"/>
            <ac:spMk id="4" creationId="{828DBD7B-083A-7164-E5EE-C6AC6BA748CE}"/>
          </ac:spMkLst>
        </pc:spChg>
        <pc:spChg chg="del">
          <ac:chgData name="Anton, Chris" userId="57020f1a-4fb0-436a-929c-5cbe5c9fbdb0" providerId="ADAL" clId="{B6EBDC8D-3057-403D-9715-AEDD20FE3BF7}" dt="2025-04-20T01:42:41.858" v="918" actId="478"/>
          <ac:spMkLst>
            <pc:docMk/>
            <pc:sldMk cId="1515321557" sldId="2147469190"/>
            <ac:spMk id="7" creationId="{8ADD78AB-61B0-FA64-9330-1C2F3C5E3C91}"/>
          </ac:spMkLst>
        </pc:spChg>
        <pc:picChg chg="add mod">
          <ac:chgData name="Anton, Chris" userId="57020f1a-4fb0-436a-929c-5cbe5c9fbdb0" providerId="ADAL" clId="{B6EBDC8D-3057-403D-9715-AEDD20FE3BF7}" dt="2025-04-20T01:39:20.952" v="849" actId="1076"/>
          <ac:picMkLst>
            <pc:docMk/>
            <pc:sldMk cId="1515321557" sldId="2147469190"/>
            <ac:picMk id="3" creationId="{BE745F67-6737-0ADD-7415-962D2F133ED8}"/>
          </ac:picMkLst>
        </pc:picChg>
        <pc:picChg chg="add mod">
          <ac:chgData name="Anton, Chris" userId="57020f1a-4fb0-436a-929c-5cbe5c9fbdb0" providerId="ADAL" clId="{B6EBDC8D-3057-403D-9715-AEDD20FE3BF7}" dt="2025-04-20T03:28:27.193" v="1799" actId="1076"/>
          <ac:picMkLst>
            <pc:docMk/>
            <pc:sldMk cId="1515321557" sldId="2147469190"/>
            <ac:picMk id="48130" creationId="{66307F4C-DD0F-2E36-29BA-1A6D4B79FAAC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29:10.786" v="1806"/>
        <pc:sldMkLst>
          <pc:docMk/>
          <pc:sldMk cId="2536484991" sldId="2147469191"/>
        </pc:sldMkLst>
        <pc:spChg chg="add mod">
          <ac:chgData name="Anton, Chris" userId="57020f1a-4fb0-436a-929c-5cbe5c9fbdb0" providerId="ADAL" clId="{B6EBDC8D-3057-403D-9715-AEDD20FE3BF7}" dt="2025-04-20T01:42:08.327" v="909"/>
          <ac:spMkLst>
            <pc:docMk/>
            <pc:sldMk cId="2536484991" sldId="2147469191"/>
            <ac:spMk id="4" creationId="{58F80C31-BAD7-0B54-1991-5C2846979F7C}"/>
          </ac:spMkLst>
        </pc:spChg>
        <pc:spChg chg="del">
          <ac:chgData name="Anton, Chris" userId="57020f1a-4fb0-436a-929c-5cbe5c9fbdb0" providerId="ADAL" clId="{B6EBDC8D-3057-403D-9715-AEDD20FE3BF7}" dt="2025-04-20T01:42:08.095" v="908" actId="478"/>
          <ac:spMkLst>
            <pc:docMk/>
            <pc:sldMk cId="2536484991" sldId="2147469191"/>
            <ac:spMk id="7" creationId="{42498340-4741-17FD-07D2-C2FA38859A6A}"/>
          </ac:spMkLst>
        </pc:spChg>
        <pc:picChg chg="add mod">
          <ac:chgData name="Anton, Chris" userId="57020f1a-4fb0-436a-929c-5cbe5c9fbdb0" providerId="ADAL" clId="{B6EBDC8D-3057-403D-9715-AEDD20FE3BF7}" dt="2025-04-20T01:39:47.286" v="853" actId="1076"/>
          <ac:picMkLst>
            <pc:docMk/>
            <pc:sldMk cId="2536484991" sldId="2147469191"/>
            <ac:picMk id="3" creationId="{53A7C7D6-3EFA-7A65-18E8-F7BCD7185A0F}"/>
          </ac:picMkLst>
        </pc:picChg>
        <pc:picChg chg="add mod">
          <ac:chgData name="Anton, Chris" userId="57020f1a-4fb0-436a-929c-5cbe5c9fbdb0" providerId="ADAL" clId="{B6EBDC8D-3057-403D-9715-AEDD20FE3BF7}" dt="2025-04-20T03:29:10.786" v="1806"/>
          <ac:picMkLst>
            <pc:docMk/>
            <pc:sldMk cId="2536484991" sldId="2147469191"/>
            <ac:picMk id="5" creationId="{ADE0FD2A-998F-DD83-6ADF-EB9FD5C0939F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32:53.343" v="1816" actId="1076"/>
        <pc:sldMkLst>
          <pc:docMk/>
          <pc:sldMk cId="1136139595" sldId="2147469192"/>
        </pc:sldMkLst>
        <pc:spChg chg="add mod">
          <ac:chgData name="Anton, Chris" userId="57020f1a-4fb0-436a-929c-5cbe5c9fbdb0" providerId="ADAL" clId="{B6EBDC8D-3057-403D-9715-AEDD20FE3BF7}" dt="2025-04-20T01:42:02.473" v="907"/>
          <ac:spMkLst>
            <pc:docMk/>
            <pc:sldMk cId="1136139595" sldId="2147469192"/>
            <ac:spMk id="4" creationId="{5934B281-03E8-ADDE-EF7C-D22284914782}"/>
          </ac:spMkLst>
        </pc:spChg>
        <pc:spChg chg="del">
          <ac:chgData name="Anton, Chris" userId="57020f1a-4fb0-436a-929c-5cbe5c9fbdb0" providerId="ADAL" clId="{B6EBDC8D-3057-403D-9715-AEDD20FE3BF7}" dt="2025-04-20T01:42:02.203" v="906" actId="478"/>
          <ac:spMkLst>
            <pc:docMk/>
            <pc:sldMk cId="1136139595" sldId="2147469192"/>
            <ac:spMk id="7" creationId="{8BF5EA96-6B4F-D4A6-0975-9B3230B3E166}"/>
          </ac:spMkLst>
        </pc:spChg>
        <pc:picChg chg="add mod">
          <ac:chgData name="Anton, Chris" userId="57020f1a-4fb0-436a-929c-5cbe5c9fbdb0" providerId="ADAL" clId="{B6EBDC8D-3057-403D-9715-AEDD20FE3BF7}" dt="2025-04-20T01:39:58.096" v="855" actId="1076"/>
          <ac:picMkLst>
            <pc:docMk/>
            <pc:sldMk cId="1136139595" sldId="2147469192"/>
            <ac:picMk id="3" creationId="{219D7CA0-C602-E193-2F0A-868ACC21606B}"/>
          </ac:picMkLst>
        </pc:picChg>
        <pc:picChg chg="add mod modCrop">
          <ac:chgData name="Anton, Chris" userId="57020f1a-4fb0-436a-929c-5cbe5c9fbdb0" providerId="ADAL" clId="{B6EBDC8D-3057-403D-9715-AEDD20FE3BF7}" dt="2025-04-20T03:32:53.343" v="1816" actId="1076"/>
          <ac:picMkLst>
            <pc:docMk/>
            <pc:sldMk cId="1136139595" sldId="2147469192"/>
            <ac:picMk id="8" creationId="{D36351FD-C3D5-1973-37FF-9140DCD606A1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33:22.644" v="1817"/>
        <pc:sldMkLst>
          <pc:docMk/>
          <pc:sldMk cId="2337829995" sldId="2147469193"/>
        </pc:sldMkLst>
        <pc:spChg chg="add mod">
          <ac:chgData name="Anton, Chris" userId="57020f1a-4fb0-436a-929c-5cbe5c9fbdb0" providerId="ADAL" clId="{B6EBDC8D-3057-403D-9715-AEDD20FE3BF7}" dt="2025-04-20T01:41:58.851" v="905"/>
          <ac:spMkLst>
            <pc:docMk/>
            <pc:sldMk cId="2337829995" sldId="2147469193"/>
            <ac:spMk id="4" creationId="{60C6C2D1-D1B6-5DD6-09A1-09E4D716174B}"/>
          </ac:spMkLst>
        </pc:spChg>
        <pc:spChg chg="del">
          <ac:chgData name="Anton, Chris" userId="57020f1a-4fb0-436a-929c-5cbe5c9fbdb0" providerId="ADAL" clId="{B6EBDC8D-3057-403D-9715-AEDD20FE3BF7}" dt="2025-04-20T01:41:58.504" v="904" actId="478"/>
          <ac:spMkLst>
            <pc:docMk/>
            <pc:sldMk cId="2337829995" sldId="2147469193"/>
            <ac:spMk id="7" creationId="{78A877CF-2FA5-34B2-7744-AC95F1A27631}"/>
          </ac:spMkLst>
        </pc:spChg>
        <pc:picChg chg="add mod">
          <ac:chgData name="Anton, Chris" userId="57020f1a-4fb0-436a-929c-5cbe5c9fbdb0" providerId="ADAL" clId="{B6EBDC8D-3057-403D-9715-AEDD20FE3BF7}" dt="2025-04-20T01:40:09.341" v="857" actId="1076"/>
          <ac:picMkLst>
            <pc:docMk/>
            <pc:sldMk cId="2337829995" sldId="2147469193"/>
            <ac:picMk id="3" creationId="{B1778340-BB58-762B-9F2A-B09D4228D4F8}"/>
          </ac:picMkLst>
        </pc:picChg>
        <pc:picChg chg="add mod">
          <ac:chgData name="Anton, Chris" userId="57020f1a-4fb0-436a-929c-5cbe5c9fbdb0" providerId="ADAL" clId="{B6EBDC8D-3057-403D-9715-AEDD20FE3BF7}" dt="2025-04-20T03:33:22.644" v="1817"/>
          <ac:picMkLst>
            <pc:docMk/>
            <pc:sldMk cId="2337829995" sldId="2147469193"/>
            <ac:picMk id="5" creationId="{AB5E497A-2E83-C578-AD4F-B5086B33149E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1:41:48.439" v="903" actId="20577"/>
        <pc:sldMkLst>
          <pc:docMk/>
          <pc:sldMk cId="2068024313" sldId="2147469194"/>
        </pc:sldMkLst>
        <pc:spChg chg="add mod">
          <ac:chgData name="Anton, Chris" userId="57020f1a-4fb0-436a-929c-5cbe5c9fbdb0" providerId="ADAL" clId="{B6EBDC8D-3057-403D-9715-AEDD20FE3BF7}" dt="2025-04-20T01:41:13.219" v="861"/>
          <ac:spMkLst>
            <pc:docMk/>
            <pc:sldMk cId="2068024313" sldId="2147469194"/>
            <ac:spMk id="5" creationId="{5BB04B56-0D5E-FE30-8D17-050DBDA51A2F}"/>
          </ac:spMkLst>
        </pc:spChg>
        <pc:spChg chg="mod">
          <ac:chgData name="Anton, Chris" userId="57020f1a-4fb0-436a-929c-5cbe5c9fbdb0" providerId="ADAL" clId="{B6EBDC8D-3057-403D-9715-AEDD20FE3BF7}" dt="2025-04-20T01:41:48.439" v="903" actId="20577"/>
          <ac:spMkLst>
            <pc:docMk/>
            <pc:sldMk cId="2068024313" sldId="2147469194"/>
            <ac:spMk id="7" creationId="{87CDEAE6-8CFB-2E9B-71E1-FF865A5C7979}"/>
          </ac:spMkLst>
        </pc:spChg>
        <pc:graphicFrameChg chg="add mod">
          <ac:chgData name="Anton, Chris" userId="57020f1a-4fb0-436a-929c-5cbe5c9fbdb0" providerId="ADAL" clId="{B6EBDC8D-3057-403D-9715-AEDD20FE3BF7}" dt="2025-04-20T01:41:10.437" v="860"/>
          <ac:graphicFrameMkLst>
            <pc:docMk/>
            <pc:sldMk cId="2068024313" sldId="2147469194"/>
            <ac:graphicFrameMk id="4" creationId="{DF1A5D89-B6DF-4C5E-0B9F-0C8163B63805}"/>
          </ac:graphicFrameMkLst>
        </pc:graphicFrameChg>
        <pc:picChg chg="add mod">
          <ac:chgData name="Anton, Chris" userId="57020f1a-4fb0-436a-929c-5cbe5c9fbdb0" providerId="ADAL" clId="{B6EBDC8D-3057-403D-9715-AEDD20FE3BF7}" dt="2025-04-20T01:40:56.210" v="859" actId="1076"/>
          <ac:picMkLst>
            <pc:docMk/>
            <pc:sldMk cId="2068024313" sldId="2147469194"/>
            <ac:picMk id="3" creationId="{E3FAF7C4-65F0-EA04-60B3-A07845BB13C1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36:33.357" v="1820"/>
        <pc:sldMkLst>
          <pc:docMk/>
          <pc:sldMk cId="4009344029" sldId="2147469195"/>
        </pc:sldMkLst>
        <pc:spChg chg="mod">
          <ac:chgData name="Anton, Chris" userId="57020f1a-4fb0-436a-929c-5cbe5c9fbdb0" providerId="ADAL" clId="{B6EBDC8D-3057-403D-9715-AEDD20FE3BF7}" dt="2025-04-20T01:43:33.034" v="968" actId="20577"/>
          <ac:spMkLst>
            <pc:docMk/>
            <pc:sldMk cId="4009344029" sldId="2147469195"/>
            <ac:spMk id="7" creationId="{DC38862E-7D12-0E26-E305-00943E65CEE5}"/>
          </ac:spMkLst>
        </pc:spChg>
        <pc:picChg chg="del">
          <ac:chgData name="Anton, Chris" userId="57020f1a-4fb0-436a-929c-5cbe5c9fbdb0" providerId="ADAL" clId="{B6EBDC8D-3057-403D-9715-AEDD20FE3BF7}" dt="2025-04-20T01:41:19.595" v="863" actId="478"/>
          <ac:picMkLst>
            <pc:docMk/>
            <pc:sldMk cId="4009344029" sldId="2147469195"/>
            <ac:picMk id="3" creationId="{4E2E384C-084F-6732-8B4F-37172CADC354}"/>
          </ac:picMkLst>
        </pc:picChg>
        <pc:picChg chg="add mod">
          <ac:chgData name="Anton, Chris" userId="57020f1a-4fb0-436a-929c-5cbe5c9fbdb0" providerId="ADAL" clId="{B6EBDC8D-3057-403D-9715-AEDD20FE3BF7}" dt="2025-04-20T01:44:16.131" v="976" actId="1076"/>
          <ac:picMkLst>
            <pc:docMk/>
            <pc:sldMk cId="4009344029" sldId="2147469195"/>
            <ac:picMk id="4" creationId="{97B6CC14-810E-7C6A-1C16-88C3A74F263D}"/>
          </ac:picMkLst>
        </pc:picChg>
        <pc:picChg chg="add mod">
          <ac:chgData name="Anton, Chris" userId="57020f1a-4fb0-436a-929c-5cbe5c9fbdb0" providerId="ADAL" clId="{B6EBDC8D-3057-403D-9715-AEDD20FE3BF7}" dt="2025-04-20T03:36:09.419" v="1819"/>
          <ac:picMkLst>
            <pc:docMk/>
            <pc:sldMk cId="4009344029" sldId="2147469195"/>
            <ac:picMk id="5" creationId="{6D7062A2-4CC0-695C-186F-051E3DFA128D}"/>
          </ac:picMkLst>
        </pc:picChg>
        <pc:picChg chg="add mod">
          <ac:chgData name="Anton, Chris" userId="57020f1a-4fb0-436a-929c-5cbe5c9fbdb0" providerId="ADAL" clId="{B6EBDC8D-3057-403D-9715-AEDD20FE3BF7}" dt="2025-04-20T03:36:33.357" v="1820"/>
          <ac:picMkLst>
            <pc:docMk/>
            <pc:sldMk cId="4009344029" sldId="2147469195"/>
            <ac:picMk id="8" creationId="{A0B1867F-D914-FB82-286E-D916C8B3B926}"/>
          </ac:picMkLst>
        </pc:picChg>
        <pc:picChg chg="add mod">
          <ac:chgData name="Anton, Chris" userId="57020f1a-4fb0-436a-929c-5cbe5c9fbdb0" providerId="ADAL" clId="{B6EBDC8D-3057-403D-9715-AEDD20FE3BF7}" dt="2025-04-20T03:36:33.357" v="1820"/>
          <ac:picMkLst>
            <pc:docMk/>
            <pc:sldMk cId="4009344029" sldId="2147469195"/>
            <ac:picMk id="9" creationId="{E382FA0C-5FEF-9486-401A-BA62AF667C36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36:35.756" v="1821"/>
        <pc:sldMkLst>
          <pc:docMk/>
          <pc:sldMk cId="2990505495" sldId="2147469196"/>
        </pc:sldMkLst>
        <pc:picChg chg="add mod">
          <ac:chgData name="Anton, Chris" userId="57020f1a-4fb0-436a-929c-5cbe5c9fbdb0" providerId="ADAL" clId="{B6EBDC8D-3057-403D-9715-AEDD20FE3BF7}" dt="2025-04-20T01:44:27.734" v="978" actId="1076"/>
          <ac:picMkLst>
            <pc:docMk/>
            <pc:sldMk cId="2990505495" sldId="2147469196"/>
            <ac:picMk id="3" creationId="{3AB5FE5E-3C6E-8586-DBE1-E5C897AA2900}"/>
          </ac:picMkLst>
        </pc:picChg>
        <pc:picChg chg="add mod">
          <ac:chgData name="Anton, Chris" userId="57020f1a-4fb0-436a-929c-5cbe5c9fbdb0" providerId="ADAL" clId="{B6EBDC8D-3057-403D-9715-AEDD20FE3BF7}" dt="2025-04-20T03:36:35.756" v="1821"/>
          <ac:picMkLst>
            <pc:docMk/>
            <pc:sldMk cId="2990505495" sldId="2147469196"/>
            <ac:picMk id="4" creationId="{0BE03A96-D0CE-2674-8900-882112DD8ADB}"/>
          </ac:picMkLst>
        </pc:picChg>
        <pc:picChg chg="add mod">
          <ac:chgData name="Anton, Chris" userId="57020f1a-4fb0-436a-929c-5cbe5c9fbdb0" providerId="ADAL" clId="{B6EBDC8D-3057-403D-9715-AEDD20FE3BF7}" dt="2025-04-20T03:36:35.756" v="1821"/>
          <ac:picMkLst>
            <pc:docMk/>
            <pc:sldMk cId="2990505495" sldId="2147469196"/>
            <ac:picMk id="5" creationId="{1924537A-36CA-A010-4BC7-36E29E81AD5E}"/>
          </ac:picMkLst>
        </pc:picChg>
      </pc:sldChg>
      <pc:sldChg chg="addSp modSp add mod ord">
        <pc:chgData name="Anton, Chris" userId="57020f1a-4fb0-436a-929c-5cbe5c9fbdb0" providerId="ADAL" clId="{B6EBDC8D-3057-403D-9715-AEDD20FE3BF7}" dt="2025-04-20T03:36:00.239" v="1818"/>
        <pc:sldMkLst>
          <pc:docMk/>
          <pc:sldMk cId="230257296" sldId="2147469197"/>
        </pc:sldMkLst>
        <pc:picChg chg="add mod">
          <ac:chgData name="Anton, Chris" userId="57020f1a-4fb0-436a-929c-5cbe5c9fbdb0" providerId="ADAL" clId="{B6EBDC8D-3057-403D-9715-AEDD20FE3BF7}" dt="2025-04-20T01:44:01.318" v="972" actId="1076"/>
          <ac:picMkLst>
            <pc:docMk/>
            <pc:sldMk cId="230257296" sldId="2147469197"/>
            <ac:picMk id="3" creationId="{E9291F8B-221A-8CD5-0C38-92A7B55E39CE}"/>
          </ac:picMkLst>
        </pc:picChg>
        <pc:picChg chg="add mod">
          <ac:chgData name="Anton, Chris" userId="57020f1a-4fb0-436a-929c-5cbe5c9fbdb0" providerId="ADAL" clId="{B6EBDC8D-3057-403D-9715-AEDD20FE3BF7}" dt="2025-04-20T03:36:00.239" v="1818"/>
          <ac:picMkLst>
            <pc:docMk/>
            <pc:sldMk cId="230257296" sldId="2147469197"/>
            <ac:picMk id="4" creationId="{663E1958-0573-E1E8-79EF-FDDEF08D8ACF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37:51.134" v="1835" actId="14100"/>
        <pc:sldMkLst>
          <pc:docMk/>
          <pc:sldMk cId="1047786684" sldId="2147469198"/>
        </pc:sldMkLst>
        <pc:spChg chg="mod">
          <ac:chgData name="Anton, Chris" userId="57020f1a-4fb0-436a-929c-5cbe5c9fbdb0" providerId="ADAL" clId="{B6EBDC8D-3057-403D-9715-AEDD20FE3BF7}" dt="2025-04-20T01:56:20.198" v="1014" actId="20577"/>
          <ac:spMkLst>
            <pc:docMk/>
            <pc:sldMk cId="1047786684" sldId="2147469198"/>
            <ac:spMk id="2" creationId="{7B6F5D87-9E65-A8C2-E3C3-0D899478BE2A}"/>
          </ac:spMkLst>
        </pc:spChg>
        <pc:spChg chg="add mod">
          <ac:chgData name="Anton, Chris" userId="57020f1a-4fb0-436a-929c-5cbe5c9fbdb0" providerId="ADAL" clId="{B6EBDC8D-3057-403D-9715-AEDD20FE3BF7}" dt="2025-04-20T01:56:44.541" v="1024"/>
          <ac:spMkLst>
            <pc:docMk/>
            <pc:sldMk cId="1047786684" sldId="2147469198"/>
            <ac:spMk id="5" creationId="{40179679-3C4F-648E-E40D-6F59C99908C9}"/>
          </ac:spMkLst>
        </pc:spChg>
        <pc:spChg chg="mod">
          <ac:chgData name="Anton, Chris" userId="57020f1a-4fb0-436a-929c-5cbe5c9fbdb0" providerId="ADAL" clId="{B6EBDC8D-3057-403D-9715-AEDD20FE3BF7}" dt="2025-04-20T01:56:26.709" v="1021" actId="20577"/>
          <ac:spMkLst>
            <pc:docMk/>
            <pc:sldMk cId="1047786684" sldId="2147469198"/>
            <ac:spMk id="6" creationId="{A3533ABA-4277-60C3-9E24-E15025113226}"/>
          </ac:spMkLst>
        </pc:spChg>
        <pc:spChg chg="mod">
          <ac:chgData name="Anton, Chris" userId="57020f1a-4fb0-436a-929c-5cbe5c9fbdb0" providerId="ADAL" clId="{B6EBDC8D-3057-403D-9715-AEDD20FE3BF7}" dt="2025-04-20T01:57:06.256" v="1061" actId="20577"/>
          <ac:spMkLst>
            <pc:docMk/>
            <pc:sldMk cId="1047786684" sldId="2147469198"/>
            <ac:spMk id="7" creationId="{EC8E2933-0A71-5F6A-C591-9D1D25D44B64}"/>
          </ac:spMkLst>
        </pc:spChg>
        <pc:spChg chg="add mod">
          <ac:chgData name="Anton, Chris" userId="57020f1a-4fb0-436a-929c-5cbe5c9fbdb0" providerId="ADAL" clId="{B6EBDC8D-3057-403D-9715-AEDD20FE3BF7}" dt="2025-04-20T01:57:13.103" v="1063"/>
          <ac:spMkLst>
            <pc:docMk/>
            <pc:sldMk cId="1047786684" sldId="2147469198"/>
            <ac:spMk id="10" creationId="{25C0DEC9-4882-7ECB-6C3F-E9E52D117FEA}"/>
          </ac:spMkLst>
        </pc:spChg>
        <pc:graphicFrameChg chg="add mod">
          <ac:chgData name="Anton, Chris" userId="57020f1a-4fb0-436a-929c-5cbe5c9fbdb0" providerId="ADAL" clId="{B6EBDC8D-3057-403D-9715-AEDD20FE3BF7}" dt="2025-04-20T01:56:42.781" v="1023"/>
          <ac:graphicFrameMkLst>
            <pc:docMk/>
            <pc:sldMk cId="1047786684" sldId="2147469198"/>
            <ac:graphicFrameMk id="4" creationId="{A53A83FA-8B4B-AAEB-E645-0D2E2997C583}"/>
          </ac:graphicFrameMkLst>
        </pc:graphicFrameChg>
        <pc:graphicFrameChg chg="add mod">
          <ac:chgData name="Anton, Chris" userId="57020f1a-4fb0-436a-929c-5cbe5c9fbdb0" providerId="ADAL" clId="{B6EBDC8D-3057-403D-9715-AEDD20FE3BF7}" dt="2025-04-20T01:57:10.939" v="1062"/>
          <ac:graphicFrameMkLst>
            <pc:docMk/>
            <pc:sldMk cId="1047786684" sldId="2147469198"/>
            <ac:graphicFrameMk id="9" creationId="{EDDBEBC5-F9EB-3F9C-01B6-4EF7D377D730}"/>
          </ac:graphicFrameMkLst>
        </pc:graphicFrameChg>
        <pc:picChg chg="del">
          <ac:chgData name="Anton, Chris" userId="57020f1a-4fb0-436a-929c-5cbe5c9fbdb0" providerId="ADAL" clId="{B6EBDC8D-3057-403D-9715-AEDD20FE3BF7}" dt="2025-04-20T01:56:41.765" v="1022" actId="478"/>
          <ac:picMkLst>
            <pc:docMk/>
            <pc:sldMk cId="1047786684" sldId="2147469198"/>
            <ac:picMk id="3" creationId="{BDCE7704-6902-DAEB-3B97-5EB23992E79F}"/>
          </ac:picMkLst>
        </pc:picChg>
        <pc:picChg chg="add mod">
          <ac:chgData name="Anton, Chris" userId="57020f1a-4fb0-436a-929c-5cbe5c9fbdb0" providerId="ADAL" clId="{B6EBDC8D-3057-403D-9715-AEDD20FE3BF7}" dt="2025-04-20T01:56:50.541" v="1026" actId="1076"/>
          <ac:picMkLst>
            <pc:docMk/>
            <pc:sldMk cId="1047786684" sldId="2147469198"/>
            <ac:picMk id="8" creationId="{EB442572-C2EB-CA35-F90D-D29F34A18F62}"/>
          </ac:picMkLst>
        </pc:picChg>
        <pc:picChg chg="add del mod">
          <ac:chgData name="Anton, Chris" userId="57020f1a-4fb0-436a-929c-5cbe5c9fbdb0" providerId="ADAL" clId="{B6EBDC8D-3057-403D-9715-AEDD20FE3BF7}" dt="2025-04-20T03:37:04.919" v="1825" actId="478"/>
          <ac:picMkLst>
            <pc:docMk/>
            <pc:sldMk cId="1047786684" sldId="2147469198"/>
            <ac:picMk id="12" creationId="{65A2BC19-D8DF-4CEB-38E1-416EE3A8D42A}"/>
          </ac:picMkLst>
        </pc:picChg>
        <pc:picChg chg="add mod modCrop">
          <ac:chgData name="Anton, Chris" userId="57020f1a-4fb0-436a-929c-5cbe5c9fbdb0" providerId="ADAL" clId="{B6EBDC8D-3057-403D-9715-AEDD20FE3BF7}" dt="2025-04-20T03:37:51.134" v="1835" actId="14100"/>
          <ac:picMkLst>
            <pc:docMk/>
            <pc:sldMk cId="1047786684" sldId="2147469198"/>
            <ac:picMk id="14" creationId="{7DDE58E0-D9E9-8C71-44D0-4E4954021F2E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38:01.699" v="1836"/>
        <pc:sldMkLst>
          <pc:docMk/>
          <pc:sldMk cId="1085459475" sldId="2147469199"/>
        </pc:sldMkLst>
        <pc:spChg chg="add mod">
          <ac:chgData name="Anton, Chris" userId="57020f1a-4fb0-436a-929c-5cbe5c9fbdb0" providerId="ADAL" clId="{B6EBDC8D-3057-403D-9715-AEDD20FE3BF7}" dt="2025-04-20T01:57:49.395" v="1085"/>
          <ac:spMkLst>
            <pc:docMk/>
            <pc:sldMk cId="1085459475" sldId="2147469199"/>
            <ac:spMk id="4" creationId="{8FEFEE5E-0963-8897-0243-29E782E108D4}"/>
          </ac:spMkLst>
        </pc:spChg>
        <pc:spChg chg="mod">
          <ac:chgData name="Anton, Chris" userId="57020f1a-4fb0-436a-929c-5cbe5c9fbdb0" providerId="ADAL" clId="{B6EBDC8D-3057-403D-9715-AEDD20FE3BF7}" dt="2025-04-20T01:57:30.326" v="1083" actId="20577"/>
          <ac:spMkLst>
            <pc:docMk/>
            <pc:sldMk cId="1085459475" sldId="2147469199"/>
            <ac:spMk id="6" creationId="{EE50D846-0992-769D-7A31-E721A723495A}"/>
          </ac:spMkLst>
        </pc:spChg>
        <pc:spChg chg="mod">
          <ac:chgData name="Anton, Chris" userId="57020f1a-4fb0-436a-929c-5cbe5c9fbdb0" providerId="ADAL" clId="{B6EBDC8D-3057-403D-9715-AEDD20FE3BF7}" dt="2025-04-20T01:57:23.020" v="1076" actId="20577"/>
          <ac:spMkLst>
            <pc:docMk/>
            <pc:sldMk cId="1085459475" sldId="2147469199"/>
            <ac:spMk id="7" creationId="{D1C0D227-F27B-7E25-B75E-F2DDFB541E2F}"/>
          </ac:spMkLst>
        </pc:spChg>
        <pc:graphicFrameChg chg="add mod">
          <ac:chgData name="Anton, Chris" userId="57020f1a-4fb0-436a-929c-5cbe5c9fbdb0" providerId="ADAL" clId="{B6EBDC8D-3057-403D-9715-AEDD20FE3BF7}" dt="2025-04-20T01:57:47.520" v="1084"/>
          <ac:graphicFrameMkLst>
            <pc:docMk/>
            <pc:sldMk cId="1085459475" sldId="2147469199"/>
            <ac:graphicFrameMk id="3" creationId="{67FFD8A3-A759-9C53-C971-57AC6F6B6B3F}"/>
          </ac:graphicFrameMkLst>
        </pc:graphicFrameChg>
        <pc:picChg chg="add mod">
          <ac:chgData name="Anton, Chris" userId="57020f1a-4fb0-436a-929c-5cbe5c9fbdb0" providerId="ADAL" clId="{B6EBDC8D-3057-403D-9715-AEDD20FE3BF7}" dt="2025-04-20T01:58:14.718" v="1095" actId="1076"/>
          <ac:picMkLst>
            <pc:docMk/>
            <pc:sldMk cId="1085459475" sldId="2147469199"/>
            <ac:picMk id="5" creationId="{53A797DA-26C6-B2AD-D317-15DDFAC66665}"/>
          </ac:picMkLst>
        </pc:picChg>
        <pc:picChg chg="del">
          <ac:chgData name="Anton, Chris" userId="57020f1a-4fb0-436a-929c-5cbe5c9fbdb0" providerId="ADAL" clId="{B6EBDC8D-3057-403D-9715-AEDD20FE3BF7}" dt="2025-04-20T01:57:25.819" v="1077" actId="478"/>
          <ac:picMkLst>
            <pc:docMk/>
            <pc:sldMk cId="1085459475" sldId="2147469199"/>
            <ac:picMk id="8" creationId="{94EDADCA-555E-55AD-654E-E68E352E7CE2}"/>
          </ac:picMkLst>
        </pc:picChg>
        <pc:picChg chg="add mod">
          <ac:chgData name="Anton, Chris" userId="57020f1a-4fb0-436a-929c-5cbe5c9fbdb0" providerId="ADAL" clId="{B6EBDC8D-3057-403D-9715-AEDD20FE3BF7}" dt="2025-04-20T03:38:01.699" v="1836"/>
          <ac:picMkLst>
            <pc:docMk/>
            <pc:sldMk cId="1085459475" sldId="2147469199"/>
            <ac:picMk id="9" creationId="{F78622F9-BA1E-9994-4B76-E6188673E9A8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0:33.880" v="1842" actId="1076"/>
        <pc:sldMkLst>
          <pc:docMk/>
          <pc:sldMk cId="3674702645" sldId="2147469200"/>
        </pc:sldMkLst>
        <pc:picChg chg="add mod">
          <ac:chgData name="Anton, Chris" userId="57020f1a-4fb0-436a-929c-5cbe5c9fbdb0" providerId="ADAL" clId="{B6EBDC8D-3057-403D-9715-AEDD20FE3BF7}" dt="2025-04-20T01:58:28.867" v="1097" actId="1076"/>
          <ac:picMkLst>
            <pc:docMk/>
            <pc:sldMk cId="3674702645" sldId="2147469200"/>
            <ac:picMk id="3" creationId="{7D78D708-E876-C372-43FC-00B2F2330128}"/>
          </ac:picMkLst>
        </pc:picChg>
        <pc:picChg chg="add mod modCrop">
          <ac:chgData name="Anton, Chris" userId="57020f1a-4fb0-436a-929c-5cbe5c9fbdb0" providerId="ADAL" clId="{B6EBDC8D-3057-403D-9715-AEDD20FE3BF7}" dt="2025-04-20T03:40:33.880" v="1842" actId="1076"/>
          <ac:picMkLst>
            <pc:docMk/>
            <pc:sldMk cId="3674702645" sldId="2147469200"/>
            <ac:picMk id="5" creationId="{A283D753-E5EC-77AC-5C14-F51D5C83392A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0:55.148" v="1843"/>
        <pc:sldMkLst>
          <pc:docMk/>
          <pc:sldMk cId="1024595007" sldId="2147469201"/>
        </pc:sldMkLst>
        <pc:spChg chg="add mod">
          <ac:chgData name="Anton, Chris" userId="57020f1a-4fb0-436a-929c-5cbe5c9fbdb0" providerId="ADAL" clId="{B6EBDC8D-3057-403D-9715-AEDD20FE3BF7}" dt="2025-04-20T01:58:40.627" v="1099"/>
          <ac:spMkLst>
            <pc:docMk/>
            <pc:sldMk cId="1024595007" sldId="2147469201"/>
            <ac:spMk id="4" creationId="{CE1522BC-51CA-C1C0-C4A9-896490C7A0D1}"/>
          </ac:spMkLst>
        </pc:spChg>
        <pc:graphicFrameChg chg="add mod">
          <ac:chgData name="Anton, Chris" userId="57020f1a-4fb0-436a-929c-5cbe5c9fbdb0" providerId="ADAL" clId="{B6EBDC8D-3057-403D-9715-AEDD20FE3BF7}" dt="2025-04-20T01:58:38.586" v="1098"/>
          <ac:graphicFrameMkLst>
            <pc:docMk/>
            <pc:sldMk cId="1024595007" sldId="2147469201"/>
            <ac:graphicFrameMk id="3" creationId="{BE329194-700C-8C56-FCAD-26422D48848B}"/>
          </ac:graphicFrameMkLst>
        </pc:graphicFrameChg>
        <pc:picChg chg="add mod">
          <ac:chgData name="Anton, Chris" userId="57020f1a-4fb0-436a-929c-5cbe5c9fbdb0" providerId="ADAL" clId="{B6EBDC8D-3057-403D-9715-AEDD20FE3BF7}" dt="2025-04-20T01:58:45.730" v="1101" actId="1076"/>
          <ac:picMkLst>
            <pc:docMk/>
            <pc:sldMk cId="1024595007" sldId="2147469201"/>
            <ac:picMk id="5" creationId="{107D929D-AC58-0821-0703-3885A02E1963}"/>
          </ac:picMkLst>
        </pc:picChg>
        <pc:picChg chg="add mod">
          <ac:chgData name="Anton, Chris" userId="57020f1a-4fb0-436a-929c-5cbe5c9fbdb0" providerId="ADAL" clId="{B6EBDC8D-3057-403D-9715-AEDD20FE3BF7}" dt="2025-04-20T03:40:55.148" v="1843"/>
          <ac:picMkLst>
            <pc:docMk/>
            <pc:sldMk cId="1024595007" sldId="2147469201"/>
            <ac:picMk id="8" creationId="{C9E36AB0-D399-C00A-213C-64C090F32E55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1:44.518" v="1846"/>
        <pc:sldMkLst>
          <pc:docMk/>
          <pc:sldMk cId="1551676189" sldId="2147469202"/>
        </pc:sldMkLst>
        <pc:picChg chg="add mod">
          <ac:chgData name="Anton, Chris" userId="57020f1a-4fb0-436a-929c-5cbe5c9fbdb0" providerId="ADAL" clId="{B6EBDC8D-3057-403D-9715-AEDD20FE3BF7}" dt="2025-04-20T01:58:59.767" v="1103" actId="1076"/>
          <ac:picMkLst>
            <pc:docMk/>
            <pc:sldMk cId="1551676189" sldId="2147469202"/>
            <ac:picMk id="3" creationId="{012EE7A5-F0FB-4269-3399-C168DD27E78E}"/>
          </ac:picMkLst>
        </pc:picChg>
        <pc:picChg chg="add mod">
          <ac:chgData name="Anton, Chris" userId="57020f1a-4fb0-436a-929c-5cbe5c9fbdb0" providerId="ADAL" clId="{B6EBDC8D-3057-403D-9715-AEDD20FE3BF7}" dt="2025-04-20T03:41:44.518" v="1846"/>
          <ac:picMkLst>
            <pc:docMk/>
            <pc:sldMk cId="1551676189" sldId="2147469202"/>
            <ac:picMk id="4" creationId="{F3DEDB51-6107-DC3C-05B2-DB1A0C8AB283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1:51.375" v="1847"/>
        <pc:sldMkLst>
          <pc:docMk/>
          <pc:sldMk cId="348258357" sldId="2147469203"/>
        </pc:sldMkLst>
        <pc:picChg chg="add mod">
          <ac:chgData name="Anton, Chris" userId="57020f1a-4fb0-436a-929c-5cbe5c9fbdb0" providerId="ADAL" clId="{B6EBDC8D-3057-403D-9715-AEDD20FE3BF7}" dt="2025-04-20T01:59:15.746" v="1105" actId="1076"/>
          <ac:picMkLst>
            <pc:docMk/>
            <pc:sldMk cId="348258357" sldId="2147469203"/>
            <ac:picMk id="3" creationId="{93BB6781-AFF2-79C3-6BB2-E045B1905ACF}"/>
          </ac:picMkLst>
        </pc:picChg>
        <pc:picChg chg="add mod">
          <ac:chgData name="Anton, Chris" userId="57020f1a-4fb0-436a-929c-5cbe5c9fbdb0" providerId="ADAL" clId="{B6EBDC8D-3057-403D-9715-AEDD20FE3BF7}" dt="2025-04-20T03:41:51.375" v="1847"/>
          <ac:picMkLst>
            <pc:docMk/>
            <pc:sldMk cId="348258357" sldId="2147469203"/>
            <ac:picMk id="4" creationId="{7B13E774-9923-D872-7CF9-0F30722F8681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1:58.076" v="1848"/>
        <pc:sldMkLst>
          <pc:docMk/>
          <pc:sldMk cId="3763794794" sldId="2147469204"/>
        </pc:sldMkLst>
        <pc:picChg chg="add mod">
          <ac:chgData name="Anton, Chris" userId="57020f1a-4fb0-436a-929c-5cbe5c9fbdb0" providerId="ADAL" clId="{B6EBDC8D-3057-403D-9715-AEDD20FE3BF7}" dt="2025-04-20T01:59:27.149" v="1107" actId="1076"/>
          <ac:picMkLst>
            <pc:docMk/>
            <pc:sldMk cId="3763794794" sldId="2147469204"/>
            <ac:picMk id="3" creationId="{9A16AF96-18E0-5FD1-1106-CA651AF4A270}"/>
          </ac:picMkLst>
        </pc:picChg>
        <pc:picChg chg="add mod">
          <ac:chgData name="Anton, Chris" userId="57020f1a-4fb0-436a-929c-5cbe5c9fbdb0" providerId="ADAL" clId="{B6EBDC8D-3057-403D-9715-AEDD20FE3BF7}" dt="2025-04-20T03:41:58.076" v="1848"/>
          <ac:picMkLst>
            <pc:docMk/>
            <pc:sldMk cId="3763794794" sldId="2147469204"/>
            <ac:picMk id="4" creationId="{2EFC6CE9-DA1E-DE17-509A-C62B1A8B653A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2:02.475" v="1849"/>
        <pc:sldMkLst>
          <pc:docMk/>
          <pc:sldMk cId="733565439" sldId="2147469205"/>
        </pc:sldMkLst>
        <pc:picChg chg="add mod">
          <ac:chgData name="Anton, Chris" userId="57020f1a-4fb0-436a-929c-5cbe5c9fbdb0" providerId="ADAL" clId="{B6EBDC8D-3057-403D-9715-AEDD20FE3BF7}" dt="2025-04-20T01:59:42.633" v="1109" actId="1076"/>
          <ac:picMkLst>
            <pc:docMk/>
            <pc:sldMk cId="733565439" sldId="2147469205"/>
            <ac:picMk id="3" creationId="{CAFA9F9F-DED8-E585-5CF0-F6CCFBE81ED4}"/>
          </ac:picMkLst>
        </pc:picChg>
        <pc:picChg chg="add mod">
          <ac:chgData name="Anton, Chris" userId="57020f1a-4fb0-436a-929c-5cbe5c9fbdb0" providerId="ADAL" clId="{B6EBDC8D-3057-403D-9715-AEDD20FE3BF7}" dt="2025-04-20T03:42:02.475" v="1849"/>
          <ac:picMkLst>
            <pc:docMk/>
            <pc:sldMk cId="733565439" sldId="2147469205"/>
            <ac:picMk id="4" creationId="{FBD7A0CA-D5C9-5B0F-94EF-457DDE9C9DE9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2:39.946" v="1858" actId="1076"/>
        <pc:sldMkLst>
          <pc:docMk/>
          <pc:sldMk cId="2060562546" sldId="2147469206"/>
        </pc:sldMkLst>
        <pc:picChg chg="add mod">
          <ac:chgData name="Anton, Chris" userId="57020f1a-4fb0-436a-929c-5cbe5c9fbdb0" providerId="ADAL" clId="{B6EBDC8D-3057-403D-9715-AEDD20FE3BF7}" dt="2025-04-20T01:59:53.790" v="1111" actId="1076"/>
          <ac:picMkLst>
            <pc:docMk/>
            <pc:sldMk cId="2060562546" sldId="2147469206"/>
            <ac:picMk id="3" creationId="{9E6B5E6F-A889-1652-8497-B22244D5F081}"/>
          </ac:picMkLst>
        </pc:picChg>
        <pc:picChg chg="add mod modCrop">
          <ac:chgData name="Anton, Chris" userId="57020f1a-4fb0-436a-929c-5cbe5c9fbdb0" providerId="ADAL" clId="{B6EBDC8D-3057-403D-9715-AEDD20FE3BF7}" dt="2025-04-20T03:42:39.946" v="1858" actId="1076"/>
          <ac:picMkLst>
            <pc:docMk/>
            <pc:sldMk cId="2060562546" sldId="2147469206"/>
            <ac:picMk id="5" creationId="{A947E1E2-38BC-EE4F-0E54-8F8AF8FEE253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3:12.478" v="1862" actId="1076"/>
        <pc:sldMkLst>
          <pc:docMk/>
          <pc:sldMk cId="2846920404" sldId="2147469207"/>
        </pc:sldMkLst>
        <pc:picChg chg="add mod">
          <ac:chgData name="Anton, Chris" userId="57020f1a-4fb0-436a-929c-5cbe5c9fbdb0" providerId="ADAL" clId="{B6EBDC8D-3057-403D-9715-AEDD20FE3BF7}" dt="2025-04-20T02:00:04.475" v="1113" actId="1076"/>
          <ac:picMkLst>
            <pc:docMk/>
            <pc:sldMk cId="2846920404" sldId="2147469207"/>
            <ac:picMk id="3" creationId="{B691B47C-4716-97E4-7E79-A4B22E4C1CEB}"/>
          </ac:picMkLst>
        </pc:picChg>
        <pc:picChg chg="add mod modCrop">
          <ac:chgData name="Anton, Chris" userId="57020f1a-4fb0-436a-929c-5cbe5c9fbdb0" providerId="ADAL" clId="{B6EBDC8D-3057-403D-9715-AEDD20FE3BF7}" dt="2025-04-20T03:43:12.478" v="1862" actId="1076"/>
          <ac:picMkLst>
            <pc:docMk/>
            <pc:sldMk cId="2846920404" sldId="2147469207"/>
            <ac:picMk id="5" creationId="{C210A9BD-CCFB-D592-08B5-E6963FAF40CD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43:25.502" v="1863"/>
        <pc:sldMkLst>
          <pc:docMk/>
          <pc:sldMk cId="2447787545" sldId="2147469208"/>
        </pc:sldMkLst>
        <pc:spChg chg="mod">
          <ac:chgData name="Anton, Chris" userId="57020f1a-4fb0-436a-929c-5cbe5c9fbdb0" providerId="ADAL" clId="{B6EBDC8D-3057-403D-9715-AEDD20FE3BF7}" dt="2025-04-20T02:00:18.451" v="1123" actId="20577"/>
          <ac:spMkLst>
            <pc:docMk/>
            <pc:sldMk cId="2447787545" sldId="2147469208"/>
            <ac:spMk id="6" creationId="{46C437C8-BB5C-A265-FBCF-7423C7015A48}"/>
          </ac:spMkLst>
        </pc:spChg>
        <pc:spChg chg="mod">
          <ac:chgData name="Anton, Chris" userId="57020f1a-4fb0-436a-929c-5cbe5c9fbdb0" providerId="ADAL" clId="{B6EBDC8D-3057-403D-9715-AEDD20FE3BF7}" dt="2025-04-20T02:01:09.229" v="1184" actId="20577"/>
          <ac:spMkLst>
            <pc:docMk/>
            <pc:sldMk cId="2447787545" sldId="2147469208"/>
            <ac:spMk id="7" creationId="{18D6D8C3-EA08-47E7-7797-109644F435A7}"/>
          </ac:spMkLst>
        </pc:spChg>
        <pc:picChg chg="del">
          <ac:chgData name="Anton, Chris" userId="57020f1a-4fb0-436a-929c-5cbe5c9fbdb0" providerId="ADAL" clId="{B6EBDC8D-3057-403D-9715-AEDD20FE3BF7}" dt="2025-04-20T02:01:15.042" v="1185" actId="478"/>
          <ac:picMkLst>
            <pc:docMk/>
            <pc:sldMk cId="2447787545" sldId="2147469208"/>
            <ac:picMk id="3" creationId="{F622C596-1896-14D0-417B-634135C73751}"/>
          </ac:picMkLst>
        </pc:picChg>
        <pc:picChg chg="add mod">
          <ac:chgData name="Anton, Chris" userId="57020f1a-4fb0-436a-929c-5cbe5c9fbdb0" providerId="ADAL" clId="{B6EBDC8D-3057-403D-9715-AEDD20FE3BF7}" dt="2025-04-20T02:01:38.972" v="1191" actId="1076"/>
          <ac:picMkLst>
            <pc:docMk/>
            <pc:sldMk cId="2447787545" sldId="2147469208"/>
            <ac:picMk id="4" creationId="{D6A341BA-205E-B686-39B6-42559DB21F19}"/>
          </ac:picMkLst>
        </pc:picChg>
        <pc:picChg chg="add mod">
          <ac:chgData name="Anton, Chris" userId="57020f1a-4fb0-436a-929c-5cbe5c9fbdb0" providerId="ADAL" clId="{B6EBDC8D-3057-403D-9715-AEDD20FE3BF7}" dt="2025-04-20T03:43:25.502" v="1863"/>
          <ac:picMkLst>
            <pc:docMk/>
            <pc:sldMk cId="2447787545" sldId="2147469208"/>
            <ac:picMk id="5" creationId="{491067F1-6EAC-8A70-24B9-5AC696916B1D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3:32.062" v="1864"/>
        <pc:sldMkLst>
          <pc:docMk/>
          <pc:sldMk cId="2986858738" sldId="2147469209"/>
        </pc:sldMkLst>
        <pc:picChg chg="add mod">
          <ac:chgData name="Anton, Chris" userId="57020f1a-4fb0-436a-929c-5cbe5c9fbdb0" providerId="ADAL" clId="{B6EBDC8D-3057-403D-9715-AEDD20FE3BF7}" dt="2025-04-20T02:01:54.700" v="1193" actId="1076"/>
          <ac:picMkLst>
            <pc:docMk/>
            <pc:sldMk cId="2986858738" sldId="2147469209"/>
            <ac:picMk id="3" creationId="{8A58B564-ECF8-78A6-2D00-06FE2BEA24B3}"/>
          </ac:picMkLst>
        </pc:picChg>
        <pc:picChg chg="add mod">
          <ac:chgData name="Anton, Chris" userId="57020f1a-4fb0-436a-929c-5cbe5c9fbdb0" providerId="ADAL" clId="{B6EBDC8D-3057-403D-9715-AEDD20FE3BF7}" dt="2025-04-20T03:43:32.062" v="1864"/>
          <ac:picMkLst>
            <pc:docMk/>
            <pc:sldMk cId="2986858738" sldId="2147469209"/>
            <ac:picMk id="4" creationId="{14461CC9-CD27-862F-5A93-01CB0B8BE88B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4:04.505" v="1870" actId="1076"/>
        <pc:sldMkLst>
          <pc:docMk/>
          <pc:sldMk cId="3531072546" sldId="2147469210"/>
        </pc:sldMkLst>
        <pc:picChg chg="add mod">
          <ac:chgData name="Anton, Chris" userId="57020f1a-4fb0-436a-929c-5cbe5c9fbdb0" providerId="ADAL" clId="{B6EBDC8D-3057-403D-9715-AEDD20FE3BF7}" dt="2025-04-20T02:02:08.259" v="1195" actId="1076"/>
          <ac:picMkLst>
            <pc:docMk/>
            <pc:sldMk cId="3531072546" sldId="2147469210"/>
            <ac:picMk id="3" creationId="{C775E4F5-B81C-AB9B-6A2C-19E2388D6D0A}"/>
          </ac:picMkLst>
        </pc:picChg>
        <pc:picChg chg="add mod modCrop">
          <ac:chgData name="Anton, Chris" userId="57020f1a-4fb0-436a-929c-5cbe5c9fbdb0" providerId="ADAL" clId="{B6EBDC8D-3057-403D-9715-AEDD20FE3BF7}" dt="2025-04-20T03:44:04.505" v="1870" actId="1076"/>
          <ac:picMkLst>
            <pc:docMk/>
            <pc:sldMk cId="3531072546" sldId="2147469210"/>
            <ac:picMk id="5" creationId="{1F90D013-6271-8698-9755-AFFB30C78282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4:15.427" v="1871"/>
        <pc:sldMkLst>
          <pc:docMk/>
          <pc:sldMk cId="1603825325" sldId="2147469211"/>
        </pc:sldMkLst>
        <pc:picChg chg="add mod">
          <ac:chgData name="Anton, Chris" userId="57020f1a-4fb0-436a-929c-5cbe5c9fbdb0" providerId="ADAL" clId="{B6EBDC8D-3057-403D-9715-AEDD20FE3BF7}" dt="2025-04-20T02:02:17.746" v="1197" actId="1076"/>
          <ac:picMkLst>
            <pc:docMk/>
            <pc:sldMk cId="1603825325" sldId="2147469211"/>
            <ac:picMk id="3" creationId="{6399139D-2A30-C6E8-1014-71B331419F42}"/>
          </ac:picMkLst>
        </pc:picChg>
        <pc:picChg chg="add mod">
          <ac:chgData name="Anton, Chris" userId="57020f1a-4fb0-436a-929c-5cbe5c9fbdb0" providerId="ADAL" clId="{B6EBDC8D-3057-403D-9715-AEDD20FE3BF7}" dt="2025-04-20T03:44:15.427" v="1871"/>
          <ac:picMkLst>
            <pc:docMk/>
            <pc:sldMk cId="1603825325" sldId="2147469211"/>
            <ac:picMk id="4" creationId="{39E759C0-08CF-8F55-4E5D-4C16B0FDA810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2:02:41.247" v="1201"/>
        <pc:sldMkLst>
          <pc:docMk/>
          <pc:sldMk cId="1594064718" sldId="2147469212"/>
        </pc:sldMkLst>
        <pc:spChg chg="add mod">
          <ac:chgData name="Anton, Chris" userId="57020f1a-4fb0-436a-929c-5cbe5c9fbdb0" providerId="ADAL" clId="{B6EBDC8D-3057-403D-9715-AEDD20FE3BF7}" dt="2025-04-20T02:02:41.247" v="1201"/>
          <ac:spMkLst>
            <pc:docMk/>
            <pc:sldMk cId="1594064718" sldId="2147469212"/>
            <ac:spMk id="5" creationId="{126150AF-7BC6-D3BD-CEC6-8363075750A5}"/>
          </ac:spMkLst>
        </pc:spChg>
        <pc:graphicFrameChg chg="add mod">
          <ac:chgData name="Anton, Chris" userId="57020f1a-4fb0-436a-929c-5cbe5c9fbdb0" providerId="ADAL" clId="{B6EBDC8D-3057-403D-9715-AEDD20FE3BF7}" dt="2025-04-20T02:02:38.597" v="1200"/>
          <ac:graphicFrameMkLst>
            <pc:docMk/>
            <pc:sldMk cId="1594064718" sldId="2147469212"/>
            <ac:graphicFrameMk id="4" creationId="{FF53EA46-D249-D5FA-C934-1971458A7638}"/>
          </ac:graphicFrameMkLst>
        </pc:graphicFrameChg>
        <pc:picChg chg="add mod">
          <ac:chgData name="Anton, Chris" userId="57020f1a-4fb0-436a-929c-5cbe5c9fbdb0" providerId="ADAL" clId="{B6EBDC8D-3057-403D-9715-AEDD20FE3BF7}" dt="2025-04-20T02:02:28.971" v="1199" actId="1076"/>
          <ac:picMkLst>
            <pc:docMk/>
            <pc:sldMk cId="1594064718" sldId="2147469212"/>
            <ac:picMk id="3" creationId="{0AD30FAC-EE1F-B120-0290-FD11531D9342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45:47.380" v="1879" actId="1076"/>
        <pc:sldMkLst>
          <pc:docMk/>
          <pc:sldMk cId="1861314796" sldId="2147469213"/>
        </pc:sldMkLst>
        <pc:spChg chg="mod">
          <ac:chgData name="Anton, Chris" userId="57020f1a-4fb0-436a-929c-5cbe5c9fbdb0" providerId="ADAL" clId="{B6EBDC8D-3057-403D-9715-AEDD20FE3BF7}" dt="2025-04-20T02:03:09.418" v="1231" actId="20577"/>
          <ac:spMkLst>
            <pc:docMk/>
            <pc:sldMk cId="1861314796" sldId="2147469213"/>
            <ac:spMk id="7" creationId="{D760716F-732E-9EA2-819C-169D31D168F5}"/>
          </ac:spMkLst>
        </pc:spChg>
        <pc:picChg chg="del">
          <ac:chgData name="Anton, Chris" userId="57020f1a-4fb0-436a-929c-5cbe5c9fbdb0" providerId="ADAL" clId="{B6EBDC8D-3057-403D-9715-AEDD20FE3BF7}" dt="2025-04-20T02:02:49.543" v="1203" actId="478"/>
          <ac:picMkLst>
            <pc:docMk/>
            <pc:sldMk cId="1861314796" sldId="2147469213"/>
            <ac:picMk id="3" creationId="{BF806B91-EE90-CD16-2A4C-A798B43BAFEA}"/>
          </ac:picMkLst>
        </pc:picChg>
        <pc:picChg chg="add mod">
          <ac:chgData name="Anton, Chris" userId="57020f1a-4fb0-436a-929c-5cbe5c9fbdb0" providerId="ADAL" clId="{B6EBDC8D-3057-403D-9715-AEDD20FE3BF7}" dt="2025-04-20T02:03:42.183" v="1239" actId="1076"/>
          <ac:picMkLst>
            <pc:docMk/>
            <pc:sldMk cId="1861314796" sldId="2147469213"/>
            <ac:picMk id="4" creationId="{56AB5841-07B1-AAFC-6AD7-25C76D17EDD6}"/>
          </ac:picMkLst>
        </pc:picChg>
        <pc:picChg chg="add mod modCrop">
          <ac:chgData name="Anton, Chris" userId="57020f1a-4fb0-436a-929c-5cbe5c9fbdb0" providerId="ADAL" clId="{B6EBDC8D-3057-403D-9715-AEDD20FE3BF7}" dt="2025-04-20T03:45:47.380" v="1879" actId="1076"/>
          <ac:picMkLst>
            <pc:docMk/>
            <pc:sldMk cId="1861314796" sldId="2147469213"/>
            <ac:picMk id="8" creationId="{61D6F7E4-A2B5-91F3-4B7B-4A3AF5B56B2F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7:32.179" v="1887" actId="1076"/>
        <pc:sldMkLst>
          <pc:docMk/>
          <pc:sldMk cId="940813890" sldId="2147469214"/>
        </pc:sldMkLst>
        <pc:picChg chg="add mod">
          <ac:chgData name="Anton, Chris" userId="57020f1a-4fb0-436a-929c-5cbe5c9fbdb0" providerId="ADAL" clId="{B6EBDC8D-3057-403D-9715-AEDD20FE3BF7}" dt="2025-04-20T02:04:04.804" v="1241" actId="1076"/>
          <ac:picMkLst>
            <pc:docMk/>
            <pc:sldMk cId="940813890" sldId="2147469214"/>
            <ac:picMk id="3" creationId="{4FFD767F-88BB-9544-0E78-79A22D6D97E2}"/>
          </ac:picMkLst>
        </pc:picChg>
        <pc:picChg chg="add mod modCrop">
          <ac:chgData name="Anton, Chris" userId="57020f1a-4fb0-436a-929c-5cbe5c9fbdb0" providerId="ADAL" clId="{B6EBDC8D-3057-403D-9715-AEDD20FE3BF7}" dt="2025-04-20T03:47:32.179" v="1887" actId="1076"/>
          <ac:picMkLst>
            <pc:docMk/>
            <pc:sldMk cId="940813890" sldId="2147469214"/>
            <ac:picMk id="5" creationId="{309E139B-D204-14A2-E6F5-5A46B4C9B2EC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7:43.232" v="1888"/>
        <pc:sldMkLst>
          <pc:docMk/>
          <pc:sldMk cId="832309620" sldId="2147469215"/>
        </pc:sldMkLst>
        <pc:picChg chg="add mod">
          <ac:chgData name="Anton, Chris" userId="57020f1a-4fb0-436a-929c-5cbe5c9fbdb0" providerId="ADAL" clId="{B6EBDC8D-3057-403D-9715-AEDD20FE3BF7}" dt="2025-04-20T02:04:15.490" v="1243" actId="1076"/>
          <ac:picMkLst>
            <pc:docMk/>
            <pc:sldMk cId="832309620" sldId="2147469215"/>
            <ac:picMk id="3" creationId="{779477BE-65D5-BDC2-A158-8F9CEDD8F1FB}"/>
          </ac:picMkLst>
        </pc:picChg>
        <pc:picChg chg="add mod">
          <ac:chgData name="Anton, Chris" userId="57020f1a-4fb0-436a-929c-5cbe5c9fbdb0" providerId="ADAL" clId="{B6EBDC8D-3057-403D-9715-AEDD20FE3BF7}" dt="2025-04-20T03:47:43.232" v="1888"/>
          <ac:picMkLst>
            <pc:docMk/>
            <pc:sldMk cId="832309620" sldId="2147469215"/>
            <ac:picMk id="4" creationId="{6831F5D2-8FB8-F64F-D587-574EE9709921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7:50.394" v="1889"/>
        <pc:sldMkLst>
          <pc:docMk/>
          <pc:sldMk cId="3714590333" sldId="2147469216"/>
        </pc:sldMkLst>
        <pc:picChg chg="add mod">
          <ac:chgData name="Anton, Chris" userId="57020f1a-4fb0-436a-929c-5cbe5c9fbdb0" providerId="ADAL" clId="{B6EBDC8D-3057-403D-9715-AEDD20FE3BF7}" dt="2025-04-20T02:04:26.504" v="1245" actId="1076"/>
          <ac:picMkLst>
            <pc:docMk/>
            <pc:sldMk cId="3714590333" sldId="2147469216"/>
            <ac:picMk id="3" creationId="{3CCA5B59-BEAB-9F51-3B18-E3B9EBF73ED2}"/>
          </ac:picMkLst>
        </pc:picChg>
        <pc:picChg chg="add mod">
          <ac:chgData name="Anton, Chris" userId="57020f1a-4fb0-436a-929c-5cbe5c9fbdb0" providerId="ADAL" clId="{B6EBDC8D-3057-403D-9715-AEDD20FE3BF7}" dt="2025-04-20T03:47:50.394" v="1889"/>
          <ac:picMkLst>
            <pc:docMk/>
            <pc:sldMk cId="3714590333" sldId="2147469216"/>
            <ac:picMk id="4" creationId="{5D4C2193-D870-B341-2837-83724E87FE96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7:54.604" v="1890"/>
        <pc:sldMkLst>
          <pc:docMk/>
          <pc:sldMk cId="2997551637" sldId="2147469217"/>
        </pc:sldMkLst>
        <pc:picChg chg="add mod">
          <ac:chgData name="Anton, Chris" userId="57020f1a-4fb0-436a-929c-5cbe5c9fbdb0" providerId="ADAL" clId="{B6EBDC8D-3057-403D-9715-AEDD20FE3BF7}" dt="2025-04-20T02:04:45.669" v="1247" actId="1076"/>
          <ac:picMkLst>
            <pc:docMk/>
            <pc:sldMk cId="2997551637" sldId="2147469217"/>
            <ac:picMk id="3" creationId="{8ED61C2A-D7B7-3A80-13BE-7F6E3028E9A5}"/>
          </ac:picMkLst>
        </pc:picChg>
        <pc:picChg chg="add mod">
          <ac:chgData name="Anton, Chris" userId="57020f1a-4fb0-436a-929c-5cbe5c9fbdb0" providerId="ADAL" clId="{B6EBDC8D-3057-403D-9715-AEDD20FE3BF7}" dt="2025-04-20T03:47:54.604" v="1890"/>
          <ac:picMkLst>
            <pc:docMk/>
            <pc:sldMk cId="2997551637" sldId="2147469217"/>
            <ac:picMk id="4" creationId="{543D9FCE-3591-4E27-7822-9932563771BA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48:39.064" v="1898" actId="1076"/>
        <pc:sldMkLst>
          <pc:docMk/>
          <pc:sldMk cId="640369374" sldId="2147469218"/>
        </pc:sldMkLst>
        <pc:picChg chg="add mod">
          <ac:chgData name="Anton, Chris" userId="57020f1a-4fb0-436a-929c-5cbe5c9fbdb0" providerId="ADAL" clId="{B6EBDC8D-3057-403D-9715-AEDD20FE3BF7}" dt="2025-04-20T02:04:59.207" v="1249" actId="1076"/>
          <ac:picMkLst>
            <pc:docMk/>
            <pc:sldMk cId="640369374" sldId="2147469218"/>
            <ac:picMk id="3" creationId="{B85A3BA5-C591-5505-4E43-0EC46E68E91B}"/>
          </ac:picMkLst>
        </pc:picChg>
        <pc:picChg chg="add mod modCrop">
          <ac:chgData name="Anton, Chris" userId="57020f1a-4fb0-436a-929c-5cbe5c9fbdb0" providerId="ADAL" clId="{B6EBDC8D-3057-403D-9715-AEDD20FE3BF7}" dt="2025-04-20T03:48:39.064" v="1898" actId="1076"/>
          <ac:picMkLst>
            <pc:docMk/>
            <pc:sldMk cId="640369374" sldId="2147469218"/>
            <ac:picMk id="5" creationId="{9E34A8D1-029C-289D-CA98-3C7FA8F665EA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50:21.246" v="1905" actId="14100"/>
        <pc:sldMkLst>
          <pc:docMk/>
          <pc:sldMk cId="1744419918" sldId="2147469219"/>
        </pc:sldMkLst>
        <pc:picChg chg="add mod">
          <ac:chgData name="Anton, Chris" userId="57020f1a-4fb0-436a-929c-5cbe5c9fbdb0" providerId="ADAL" clId="{B6EBDC8D-3057-403D-9715-AEDD20FE3BF7}" dt="2025-04-20T02:05:12.455" v="1251" actId="1076"/>
          <ac:picMkLst>
            <pc:docMk/>
            <pc:sldMk cId="1744419918" sldId="2147469219"/>
            <ac:picMk id="3" creationId="{041BCBFA-B1E6-0FA5-693E-BA6664D14A30}"/>
          </ac:picMkLst>
        </pc:picChg>
        <pc:picChg chg="add mod modCrop">
          <ac:chgData name="Anton, Chris" userId="57020f1a-4fb0-436a-929c-5cbe5c9fbdb0" providerId="ADAL" clId="{B6EBDC8D-3057-403D-9715-AEDD20FE3BF7}" dt="2025-04-20T03:50:21.246" v="1905" actId="14100"/>
          <ac:picMkLst>
            <pc:docMk/>
            <pc:sldMk cId="1744419918" sldId="2147469219"/>
            <ac:picMk id="5" creationId="{8527D0E3-85C4-2011-AD7A-57C3AFF21A21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50:45.917" v="1907" actId="14100"/>
        <pc:sldMkLst>
          <pc:docMk/>
          <pc:sldMk cId="1822855954" sldId="2147469220"/>
        </pc:sldMkLst>
        <pc:spChg chg="mod">
          <ac:chgData name="Anton, Chris" userId="57020f1a-4fb0-436a-929c-5cbe5c9fbdb0" providerId="ADAL" clId="{B6EBDC8D-3057-403D-9715-AEDD20FE3BF7}" dt="2025-04-20T02:05:43.510" v="1291" actId="20577"/>
          <ac:spMkLst>
            <pc:docMk/>
            <pc:sldMk cId="1822855954" sldId="2147469220"/>
            <ac:spMk id="7" creationId="{3FB62DD6-228F-775C-B66C-E80E7DCA3BFE}"/>
          </ac:spMkLst>
        </pc:spChg>
        <pc:picChg chg="del">
          <ac:chgData name="Anton, Chris" userId="57020f1a-4fb0-436a-929c-5cbe5c9fbdb0" providerId="ADAL" clId="{B6EBDC8D-3057-403D-9715-AEDD20FE3BF7}" dt="2025-04-20T02:05:23.104" v="1253" actId="478"/>
          <ac:picMkLst>
            <pc:docMk/>
            <pc:sldMk cId="1822855954" sldId="2147469220"/>
            <ac:picMk id="3" creationId="{48F5316E-AFB3-23C9-8D6F-43E0F1A51ED2}"/>
          </ac:picMkLst>
        </pc:picChg>
        <pc:picChg chg="add mod">
          <ac:chgData name="Anton, Chris" userId="57020f1a-4fb0-436a-929c-5cbe5c9fbdb0" providerId="ADAL" clId="{B6EBDC8D-3057-403D-9715-AEDD20FE3BF7}" dt="2025-04-20T02:06:17.165" v="1300" actId="1076"/>
          <ac:picMkLst>
            <pc:docMk/>
            <pc:sldMk cId="1822855954" sldId="2147469220"/>
            <ac:picMk id="4" creationId="{45206305-B0BD-FE13-A48D-4AE3A383EDF8}"/>
          </ac:picMkLst>
        </pc:picChg>
        <pc:picChg chg="add mod">
          <ac:chgData name="Anton, Chris" userId="57020f1a-4fb0-436a-929c-5cbe5c9fbdb0" providerId="ADAL" clId="{B6EBDC8D-3057-403D-9715-AEDD20FE3BF7}" dt="2025-04-20T03:50:45.917" v="1907" actId="14100"/>
          <ac:picMkLst>
            <pc:docMk/>
            <pc:sldMk cId="1822855954" sldId="2147469220"/>
            <ac:picMk id="5" creationId="{73FF71E9-6BD7-1433-48F8-1E02D22D591D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50:55.589" v="1909" actId="14100"/>
        <pc:sldMkLst>
          <pc:docMk/>
          <pc:sldMk cId="181150011" sldId="2147469221"/>
        </pc:sldMkLst>
        <pc:picChg chg="add mod">
          <ac:chgData name="Anton, Chris" userId="57020f1a-4fb0-436a-929c-5cbe5c9fbdb0" providerId="ADAL" clId="{B6EBDC8D-3057-403D-9715-AEDD20FE3BF7}" dt="2025-04-20T02:06:31.186" v="1302" actId="1076"/>
          <ac:picMkLst>
            <pc:docMk/>
            <pc:sldMk cId="181150011" sldId="2147469221"/>
            <ac:picMk id="3" creationId="{87F0DFA4-0667-3ACD-44F1-FBCAE73E374C}"/>
          </ac:picMkLst>
        </pc:picChg>
        <pc:picChg chg="add mod">
          <ac:chgData name="Anton, Chris" userId="57020f1a-4fb0-436a-929c-5cbe5c9fbdb0" providerId="ADAL" clId="{B6EBDC8D-3057-403D-9715-AEDD20FE3BF7}" dt="2025-04-20T03:50:55.589" v="1909" actId="14100"/>
          <ac:picMkLst>
            <pc:docMk/>
            <pc:sldMk cId="181150011" sldId="2147469221"/>
            <ac:picMk id="4" creationId="{CA4049ED-435B-1075-F787-1CA02B777F4B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51:08.424" v="1912"/>
        <pc:sldMkLst>
          <pc:docMk/>
          <pc:sldMk cId="1029441076" sldId="2147469222"/>
        </pc:sldMkLst>
        <pc:picChg chg="add mod">
          <ac:chgData name="Anton, Chris" userId="57020f1a-4fb0-436a-929c-5cbe5c9fbdb0" providerId="ADAL" clId="{B6EBDC8D-3057-403D-9715-AEDD20FE3BF7}" dt="2025-04-20T02:06:42.164" v="1304" actId="1076"/>
          <ac:picMkLst>
            <pc:docMk/>
            <pc:sldMk cId="1029441076" sldId="2147469222"/>
            <ac:picMk id="3" creationId="{D5960F6B-D358-264B-DB0A-4B0557D180D1}"/>
          </ac:picMkLst>
        </pc:picChg>
        <pc:picChg chg="add del mod">
          <ac:chgData name="Anton, Chris" userId="57020f1a-4fb0-436a-929c-5cbe5c9fbdb0" providerId="ADAL" clId="{B6EBDC8D-3057-403D-9715-AEDD20FE3BF7}" dt="2025-04-20T03:51:03.482" v="1911" actId="478"/>
          <ac:picMkLst>
            <pc:docMk/>
            <pc:sldMk cId="1029441076" sldId="2147469222"/>
            <ac:picMk id="4" creationId="{3E023880-3A55-0DA3-4244-02A09F73FD11}"/>
          </ac:picMkLst>
        </pc:picChg>
        <pc:picChg chg="add mod">
          <ac:chgData name="Anton, Chris" userId="57020f1a-4fb0-436a-929c-5cbe5c9fbdb0" providerId="ADAL" clId="{B6EBDC8D-3057-403D-9715-AEDD20FE3BF7}" dt="2025-04-20T03:51:08.424" v="1912"/>
          <ac:picMkLst>
            <pc:docMk/>
            <pc:sldMk cId="1029441076" sldId="2147469222"/>
            <ac:picMk id="5" creationId="{69054C9B-4F86-B51B-E807-B6A05A04A652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51:58.741" v="1923" actId="14100"/>
        <pc:sldMkLst>
          <pc:docMk/>
          <pc:sldMk cId="4274116282" sldId="2147469223"/>
        </pc:sldMkLst>
        <pc:picChg chg="add mod">
          <ac:chgData name="Anton, Chris" userId="57020f1a-4fb0-436a-929c-5cbe5c9fbdb0" providerId="ADAL" clId="{B6EBDC8D-3057-403D-9715-AEDD20FE3BF7}" dt="2025-04-20T02:06:56.131" v="1306" actId="1076"/>
          <ac:picMkLst>
            <pc:docMk/>
            <pc:sldMk cId="4274116282" sldId="2147469223"/>
            <ac:picMk id="3" creationId="{A86A23C9-20CE-5D28-D012-6D0F5D1AD684}"/>
          </ac:picMkLst>
        </pc:picChg>
        <pc:picChg chg="add del mod">
          <ac:chgData name="Anton, Chris" userId="57020f1a-4fb0-436a-929c-5cbe5c9fbdb0" providerId="ADAL" clId="{B6EBDC8D-3057-403D-9715-AEDD20FE3BF7}" dt="2025-04-20T03:51:17.811" v="1914" actId="478"/>
          <ac:picMkLst>
            <pc:docMk/>
            <pc:sldMk cId="4274116282" sldId="2147469223"/>
            <ac:picMk id="4" creationId="{6BB9CDFD-6423-DB20-2B54-8B540A9B06E9}"/>
          </ac:picMkLst>
        </pc:picChg>
        <pc:picChg chg="add mod">
          <ac:chgData name="Anton, Chris" userId="57020f1a-4fb0-436a-929c-5cbe5c9fbdb0" providerId="ADAL" clId="{B6EBDC8D-3057-403D-9715-AEDD20FE3BF7}" dt="2025-04-20T03:51:58.741" v="1923" actId="14100"/>
          <ac:picMkLst>
            <pc:docMk/>
            <pc:sldMk cId="4274116282" sldId="2147469223"/>
            <ac:picMk id="5" creationId="{DE58DE6D-8106-907B-2CE3-ADB43DA48FB9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52:14.355" v="1924"/>
        <pc:sldMkLst>
          <pc:docMk/>
          <pc:sldMk cId="88696234" sldId="2147469224"/>
        </pc:sldMkLst>
        <pc:picChg chg="add mod">
          <ac:chgData name="Anton, Chris" userId="57020f1a-4fb0-436a-929c-5cbe5c9fbdb0" providerId="ADAL" clId="{B6EBDC8D-3057-403D-9715-AEDD20FE3BF7}" dt="2025-04-20T02:07:08.618" v="1308" actId="1076"/>
          <ac:picMkLst>
            <pc:docMk/>
            <pc:sldMk cId="88696234" sldId="2147469224"/>
            <ac:picMk id="3" creationId="{A0801FB3-6401-F4B8-250A-3BF8B673E7A1}"/>
          </ac:picMkLst>
        </pc:picChg>
        <pc:picChg chg="add mod">
          <ac:chgData name="Anton, Chris" userId="57020f1a-4fb0-436a-929c-5cbe5c9fbdb0" providerId="ADAL" clId="{B6EBDC8D-3057-403D-9715-AEDD20FE3BF7}" dt="2025-04-20T03:52:14.355" v="1924"/>
          <ac:picMkLst>
            <pc:docMk/>
            <pc:sldMk cId="88696234" sldId="2147469224"/>
            <ac:picMk id="4" creationId="{D8F954AC-48DC-A85E-0128-836EFF6957AD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54:10.745" v="1926" actId="1076"/>
        <pc:sldMkLst>
          <pc:docMk/>
          <pc:sldMk cId="3850779135" sldId="2147469225"/>
        </pc:sldMkLst>
        <pc:picChg chg="add mod">
          <ac:chgData name="Anton, Chris" userId="57020f1a-4fb0-436a-929c-5cbe5c9fbdb0" providerId="ADAL" clId="{B6EBDC8D-3057-403D-9715-AEDD20FE3BF7}" dt="2025-04-20T02:07:27.458" v="1310" actId="1076"/>
          <ac:picMkLst>
            <pc:docMk/>
            <pc:sldMk cId="3850779135" sldId="2147469225"/>
            <ac:picMk id="3" creationId="{CA2A3199-47DE-F50C-051D-51DD51EFB4E9}"/>
          </ac:picMkLst>
        </pc:picChg>
        <pc:picChg chg="add mod">
          <ac:chgData name="Anton, Chris" userId="57020f1a-4fb0-436a-929c-5cbe5c9fbdb0" providerId="ADAL" clId="{B6EBDC8D-3057-403D-9715-AEDD20FE3BF7}" dt="2025-04-20T03:54:10.745" v="1926" actId="1076"/>
          <ac:picMkLst>
            <pc:docMk/>
            <pc:sldMk cId="3850779135" sldId="2147469225"/>
            <ac:picMk id="4" creationId="{19E57344-A96F-48F1-1799-04ADF0AE9637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55:07.102" v="1933" actId="1076"/>
        <pc:sldMkLst>
          <pc:docMk/>
          <pc:sldMk cId="1817254174" sldId="2147469226"/>
        </pc:sldMkLst>
        <pc:picChg chg="add mod">
          <ac:chgData name="Anton, Chris" userId="57020f1a-4fb0-436a-929c-5cbe5c9fbdb0" providerId="ADAL" clId="{B6EBDC8D-3057-403D-9715-AEDD20FE3BF7}" dt="2025-04-20T02:07:38.865" v="1312" actId="1076"/>
          <ac:picMkLst>
            <pc:docMk/>
            <pc:sldMk cId="1817254174" sldId="2147469226"/>
            <ac:picMk id="3" creationId="{C3B18F80-D82A-1EF1-6CFC-C2D2E7732865}"/>
          </ac:picMkLst>
        </pc:picChg>
        <pc:picChg chg="add mod modCrop">
          <ac:chgData name="Anton, Chris" userId="57020f1a-4fb0-436a-929c-5cbe5c9fbdb0" providerId="ADAL" clId="{B6EBDC8D-3057-403D-9715-AEDD20FE3BF7}" dt="2025-04-20T03:55:07.102" v="1933" actId="1076"/>
          <ac:picMkLst>
            <pc:docMk/>
            <pc:sldMk cId="1817254174" sldId="2147469226"/>
            <ac:picMk id="5" creationId="{34B85DFD-67B9-86A4-53A8-F9C257FFCADF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3:56:41.042" v="1943" actId="14100"/>
        <pc:sldMkLst>
          <pc:docMk/>
          <pc:sldMk cId="2779001104" sldId="2147469227"/>
        </pc:sldMkLst>
        <pc:spChg chg="add mod">
          <ac:chgData name="Anton, Chris" userId="57020f1a-4fb0-436a-929c-5cbe5c9fbdb0" providerId="ADAL" clId="{B6EBDC8D-3057-403D-9715-AEDD20FE3BF7}" dt="2025-04-20T02:08:46.274" v="1316"/>
          <ac:spMkLst>
            <pc:docMk/>
            <pc:sldMk cId="2779001104" sldId="2147469227"/>
            <ac:spMk id="5" creationId="{F9515BEB-132D-3454-06CC-7B256DF5ACA7}"/>
          </ac:spMkLst>
        </pc:spChg>
        <pc:graphicFrameChg chg="add mod">
          <ac:chgData name="Anton, Chris" userId="57020f1a-4fb0-436a-929c-5cbe5c9fbdb0" providerId="ADAL" clId="{B6EBDC8D-3057-403D-9715-AEDD20FE3BF7}" dt="2025-04-20T02:08:44.591" v="1315"/>
          <ac:graphicFrameMkLst>
            <pc:docMk/>
            <pc:sldMk cId="2779001104" sldId="2147469227"/>
            <ac:graphicFrameMk id="4" creationId="{E5E973D2-0B0B-5367-D941-C3AC1A3743DF}"/>
          </ac:graphicFrameMkLst>
        </pc:graphicFrameChg>
        <pc:picChg chg="add mod">
          <ac:chgData name="Anton, Chris" userId="57020f1a-4fb0-436a-929c-5cbe5c9fbdb0" providerId="ADAL" clId="{B6EBDC8D-3057-403D-9715-AEDD20FE3BF7}" dt="2025-04-20T02:07:50.658" v="1314" actId="1076"/>
          <ac:picMkLst>
            <pc:docMk/>
            <pc:sldMk cId="2779001104" sldId="2147469227"/>
            <ac:picMk id="3" creationId="{31862D19-08BE-359F-FAA7-73B31C913ABC}"/>
          </ac:picMkLst>
        </pc:picChg>
        <pc:picChg chg="add mod modCrop">
          <ac:chgData name="Anton, Chris" userId="57020f1a-4fb0-436a-929c-5cbe5c9fbdb0" providerId="ADAL" clId="{B6EBDC8D-3057-403D-9715-AEDD20FE3BF7}" dt="2025-04-20T03:56:41.042" v="1943" actId="14100"/>
          <ac:picMkLst>
            <pc:docMk/>
            <pc:sldMk cId="2779001104" sldId="2147469227"/>
            <ac:picMk id="9" creationId="{C08EC5D4-F3A4-6CAD-3BA7-883A65458BB7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57:26.017" v="1950" actId="1076"/>
        <pc:sldMkLst>
          <pc:docMk/>
          <pc:sldMk cId="3962872515" sldId="2147469228"/>
        </pc:sldMkLst>
        <pc:spChg chg="mod">
          <ac:chgData name="Anton, Chris" userId="57020f1a-4fb0-436a-929c-5cbe5c9fbdb0" providerId="ADAL" clId="{B6EBDC8D-3057-403D-9715-AEDD20FE3BF7}" dt="2025-04-20T02:09:12.667" v="1351" actId="20577"/>
          <ac:spMkLst>
            <pc:docMk/>
            <pc:sldMk cId="3962872515" sldId="2147469228"/>
            <ac:spMk id="7" creationId="{D23D2096-A735-5067-0867-CE598C3E6429}"/>
          </ac:spMkLst>
        </pc:spChg>
        <pc:picChg chg="del">
          <ac:chgData name="Anton, Chris" userId="57020f1a-4fb0-436a-929c-5cbe5c9fbdb0" providerId="ADAL" clId="{B6EBDC8D-3057-403D-9715-AEDD20FE3BF7}" dt="2025-04-20T02:09:42.361" v="1362" actId="478"/>
          <ac:picMkLst>
            <pc:docMk/>
            <pc:sldMk cId="3962872515" sldId="2147469228"/>
            <ac:picMk id="3" creationId="{0E18A532-4D16-32AE-0F21-DC6383DE6C22}"/>
          </ac:picMkLst>
        </pc:picChg>
        <pc:picChg chg="add mod">
          <ac:chgData name="Anton, Chris" userId="57020f1a-4fb0-436a-929c-5cbe5c9fbdb0" providerId="ADAL" clId="{B6EBDC8D-3057-403D-9715-AEDD20FE3BF7}" dt="2025-04-20T02:10:21.933" v="1364" actId="1076"/>
          <ac:picMkLst>
            <pc:docMk/>
            <pc:sldMk cId="3962872515" sldId="2147469228"/>
            <ac:picMk id="4" creationId="{7A95A3E1-3508-3C06-68A6-CC8EEC818B8D}"/>
          </ac:picMkLst>
        </pc:picChg>
        <pc:picChg chg="add mod modCrop">
          <ac:chgData name="Anton, Chris" userId="57020f1a-4fb0-436a-929c-5cbe5c9fbdb0" providerId="ADAL" clId="{B6EBDC8D-3057-403D-9715-AEDD20FE3BF7}" dt="2025-04-20T03:57:26.017" v="1950" actId="1076"/>
          <ac:picMkLst>
            <pc:docMk/>
            <pc:sldMk cId="3962872515" sldId="2147469228"/>
            <ac:picMk id="8" creationId="{DB6C9677-CA96-E8AD-B96B-7878094D2D51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3:57:54.082" v="1951"/>
        <pc:sldMkLst>
          <pc:docMk/>
          <pc:sldMk cId="2274486276" sldId="2147469229"/>
        </pc:sldMkLst>
        <pc:spChg chg="mod">
          <ac:chgData name="Anton, Chris" userId="57020f1a-4fb0-436a-929c-5cbe5c9fbdb0" providerId="ADAL" clId="{B6EBDC8D-3057-403D-9715-AEDD20FE3BF7}" dt="2025-04-20T02:10:56.068" v="1424" actId="20577"/>
          <ac:spMkLst>
            <pc:docMk/>
            <pc:sldMk cId="2274486276" sldId="2147469229"/>
            <ac:spMk id="7" creationId="{A3327387-818A-1F1F-CB88-7DEFD6123495}"/>
          </ac:spMkLst>
        </pc:spChg>
        <pc:picChg chg="del">
          <ac:chgData name="Anton, Chris" userId="57020f1a-4fb0-436a-929c-5cbe5c9fbdb0" providerId="ADAL" clId="{B6EBDC8D-3057-403D-9715-AEDD20FE3BF7}" dt="2025-04-20T02:09:40.287" v="1361" actId="478"/>
          <ac:picMkLst>
            <pc:docMk/>
            <pc:sldMk cId="2274486276" sldId="2147469229"/>
            <ac:picMk id="3" creationId="{15EC2354-83C8-820A-D20D-7FB710231BEC}"/>
          </ac:picMkLst>
        </pc:picChg>
        <pc:picChg chg="add mod">
          <ac:chgData name="Anton, Chris" userId="57020f1a-4fb0-436a-929c-5cbe5c9fbdb0" providerId="ADAL" clId="{B6EBDC8D-3057-403D-9715-AEDD20FE3BF7}" dt="2025-04-20T02:11:11.218" v="1426" actId="1076"/>
          <ac:picMkLst>
            <pc:docMk/>
            <pc:sldMk cId="2274486276" sldId="2147469229"/>
            <ac:picMk id="4" creationId="{F17E1456-FDA7-02D4-C786-D381E5BCCFF9}"/>
          </ac:picMkLst>
        </pc:picChg>
        <pc:picChg chg="add mod">
          <ac:chgData name="Anton, Chris" userId="57020f1a-4fb0-436a-929c-5cbe5c9fbdb0" providerId="ADAL" clId="{B6EBDC8D-3057-403D-9715-AEDD20FE3BF7}" dt="2025-04-20T03:57:54.082" v="1951"/>
          <ac:picMkLst>
            <pc:docMk/>
            <pc:sldMk cId="2274486276" sldId="2147469229"/>
            <ac:picMk id="5" creationId="{31C05B61-92F7-CBA1-4D00-ED4EEFE34CA6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4:03:44.806" v="1981" actId="1076"/>
        <pc:sldMkLst>
          <pc:docMk/>
          <pc:sldMk cId="1588531249" sldId="2147469230"/>
        </pc:sldMkLst>
        <pc:spChg chg="add mod">
          <ac:chgData name="Anton, Chris" userId="57020f1a-4fb0-436a-929c-5cbe5c9fbdb0" providerId="ADAL" clId="{B6EBDC8D-3057-403D-9715-AEDD20FE3BF7}" dt="2025-04-20T02:11:38.927" v="1473" actId="20577"/>
          <ac:spMkLst>
            <pc:docMk/>
            <pc:sldMk cId="1588531249" sldId="2147469230"/>
            <ac:spMk id="4" creationId="{1301DCEC-476F-ED33-4AAD-BB7DBEA353D0}"/>
          </ac:spMkLst>
        </pc:spChg>
        <pc:spChg chg="del">
          <ac:chgData name="Anton, Chris" userId="57020f1a-4fb0-436a-929c-5cbe5c9fbdb0" providerId="ADAL" clId="{B6EBDC8D-3057-403D-9715-AEDD20FE3BF7}" dt="2025-04-20T02:11:24.345" v="1427" actId="478"/>
          <ac:spMkLst>
            <pc:docMk/>
            <pc:sldMk cId="1588531249" sldId="2147469230"/>
            <ac:spMk id="7" creationId="{77B8B84A-CE38-7944-C481-F2E9377C2A30}"/>
          </ac:spMkLst>
        </pc:spChg>
        <pc:picChg chg="del">
          <ac:chgData name="Anton, Chris" userId="57020f1a-4fb0-436a-929c-5cbe5c9fbdb0" providerId="ADAL" clId="{B6EBDC8D-3057-403D-9715-AEDD20FE3BF7}" dt="2025-04-20T02:09:39.192" v="1360" actId="478"/>
          <ac:picMkLst>
            <pc:docMk/>
            <pc:sldMk cId="1588531249" sldId="2147469230"/>
            <ac:picMk id="3" creationId="{C9A598F5-6890-AF89-F16E-C26EB8BCA407}"/>
          </ac:picMkLst>
        </pc:picChg>
        <pc:picChg chg="add mod">
          <ac:chgData name="Anton, Chris" userId="57020f1a-4fb0-436a-929c-5cbe5c9fbdb0" providerId="ADAL" clId="{B6EBDC8D-3057-403D-9715-AEDD20FE3BF7}" dt="2025-04-20T02:12:11.984" v="1483" actId="1076"/>
          <ac:picMkLst>
            <pc:docMk/>
            <pc:sldMk cId="1588531249" sldId="2147469230"/>
            <ac:picMk id="5" creationId="{2678B4E7-C337-FF2D-7962-6E088A11755E}"/>
          </ac:picMkLst>
        </pc:picChg>
        <pc:picChg chg="add mod">
          <ac:chgData name="Anton, Chris" userId="57020f1a-4fb0-436a-929c-5cbe5c9fbdb0" providerId="ADAL" clId="{B6EBDC8D-3057-403D-9715-AEDD20FE3BF7}" dt="2025-04-20T04:03:44.806" v="1981" actId="1076"/>
          <ac:picMkLst>
            <pc:docMk/>
            <pc:sldMk cId="1588531249" sldId="2147469230"/>
            <ac:picMk id="9" creationId="{9E58DCAD-3439-592B-76E0-5329B841A228}"/>
          </ac:picMkLst>
        </pc:picChg>
        <pc:picChg chg="add del mod">
          <ac:chgData name="Anton, Chris" userId="57020f1a-4fb0-436a-929c-5cbe5c9fbdb0" providerId="ADAL" clId="{B6EBDC8D-3057-403D-9715-AEDD20FE3BF7}" dt="2025-04-20T04:02:38.901" v="1976" actId="478"/>
          <ac:picMkLst>
            <pc:docMk/>
            <pc:sldMk cId="1588531249" sldId="2147469230"/>
            <ac:picMk id="115714" creationId="{BFC908C5-59B2-845A-6178-1DF1C2538F7C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4:01:20.384" v="1965" actId="1076"/>
        <pc:sldMkLst>
          <pc:docMk/>
          <pc:sldMk cId="988002216" sldId="2147469231"/>
        </pc:sldMkLst>
        <pc:picChg chg="add mod">
          <ac:chgData name="Anton, Chris" userId="57020f1a-4fb0-436a-929c-5cbe5c9fbdb0" providerId="ADAL" clId="{B6EBDC8D-3057-403D-9715-AEDD20FE3BF7}" dt="2025-04-20T02:12:21.406" v="1485" actId="1076"/>
          <ac:picMkLst>
            <pc:docMk/>
            <pc:sldMk cId="988002216" sldId="2147469231"/>
            <ac:picMk id="3" creationId="{13D8FADE-5670-5EFB-6C99-8BB668D8EC88}"/>
          </ac:picMkLst>
        </pc:picChg>
        <pc:picChg chg="add del mod">
          <ac:chgData name="Anton, Chris" userId="57020f1a-4fb0-436a-929c-5cbe5c9fbdb0" providerId="ADAL" clId="{B6EBDC8D-3057-403D-9715-AEDD20FE3BF7}" dt="2025-04-20T04:01:02.154" v="1958" actId="478"/>
          <ac:picMkLst>
            <pc:docMk/>
            <pc:sldMk cId="988002216" sldId="2147469231"/>
            <ac:picMk id="7" creationId="{F1D31E2C-F889-D1F5-B2FE-89AF9FBED1FA}"/>
          </ac:picMkLst>
        </pc:picChg>
        <pc:picChg chg="add mod">
          <ac:chgData name="Anton, Chris" userId="57020f1a-4fb0-436a-929c-5cbe5c9fbdb0" providerId="ADAL" clId="{B6EBDC8D-3057-403D-9715-AEDD20FE3BF7}" dt="2025-04-20T04:01:20.384" v="1965" actId="1076"/>
          <ac:picMkLst>
            <pc:docMk/>
            <pc:sldMk cId="988002216" sldId="2147469231"/>
            <ac:picMk id="114690" creationId="{EE7B16C1-0353-2212-B425-E317E17A4FFD}"/>
          </ac:picMkLst>
        </pc:picChg>
      </pc:sldChg>
      <pc:sldChg chg="delSp add del mod">
        <pc:chgData name="Anton, Chris" userId="57020f1a-4fb0-436a-929c-5cbe5c9fbdb0" providerId="ADAL" clId="{B6EBDC8D-3057-403D-9715-AEDD20FE3BF7}" dt="2025-04-20T02:11:49.283" v="1474" actId="47"/>
        <pc:sldMkLst>
          <pc:docMk/>
          <pc:sldMk cId="1198478879" sldId="2147469231"/>
        </pc:sldMkLst>
        <pc:picChg chg="del">
          <ac:chgData name="Anton, Chris" userId="57020f1a-4fb0-436a-929c-5cbe5c9fbdb0" providerId="ADAL" clId="{B6EBDC8D-3057-403D-9715-AEDD20FE3BF7}" dt="2025-04-20T02:09:37.998" v="1359" actId="478"/>
          <ac:picMkLst>
            <pc:docMk/>
            <pc:sldMk cId="1198478879" sldId="2147469231"/>
            <ac:picMk id="3" creationId="{40553B80-3E83-53A6-9244-A62568F86E4D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2:12:34.073" v="1487" actId="1076"/>
        <pc:sldMkLst>
          <pc:docMk/>
          <pc:sldMk cId="2563645927" sldId="2147469232"/>
        </pc:sldMkLst>
        <pc:picChg chg="add mod">
          <ac:chgData name="Anton, Chris" userId="57020f1a-4fb0-436a-929c-5cbe5c9fbdb0" providerId="ADAL" clId="{B6EBDC8D-3057-403D-9715-AEDD20FE3BF7}" dt="2025-04-20T02:12:34.073" v="1487" actId="1076"/>
          <ac:picMkLst>
            <pc:docMk/>
            <pc:sldMk cId="2563645927" sldId="2147469232"/>
            <ac:picMk id="3" creationId="{F6A5DCF8-B074-A9A0-FEC5-F04D9F028BA5}"/>
          </ac:picMkLst>
        </pc:picChg>
      </pc:sldChg>
      <pc:sldChg chg="delSp add del mod">
        <pc:chgData name="Anton, Chris" userId="57020f1a-4fb0-436a-929c-5cbe5c9fbdb0" providerId="ADAL" clId="{B6EBDC8D-3057-403D-9715-AEDD20FE3BF7}" dt="2025-04-20T02:11:50.435" v="1475" actId="47"/>
        <pc:sldMkLst>
          <pc:docMk/>
          <pc:sldMk cId="3713752140" sldId="2147469232"/>
        </pc:sldMkLst>
        <pc:picChg chg="del">
          <ac:chgData name="Anton, Chris" userId="57020f1a-4fb0-436a-929c-5cbe5c9fbdb0" providerId="ADAL" clId="{B6EBDC8D-3057-403D-9715-AEDD20FE3BF7}" dt="2025-04-20T02:09:36.710" v="1358" actId="478"/>
          <ac:picMkLst>
            <pc:docMk/>
            <pc:sldMk cId="3713752140" sldId="2147469232"/>
            <ac:picMk id="3" creationId="{9C320095-5585-E82B-818B-83E43E287C8C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4:02:12.180" v="1974" actId="1076"/>
        <pc:sldMkLst>
          <pc:docMk/>
          <pc:sldMk cId="1613002069" sldId="2147469233"/>
        </pc:sldMkLst>
        <pc:picChg chg="add mod">
          <ac:chgData name="Anton, Chris" userId="57020f1a-4fb0-436a-929c-5cbe5c9fbdb0" providerId="ADAL" clId="{B6EBDC8D-3057-403D-9715-AEDD20FE3BF7}" dt="2025-04-20T02:12:47.980" v="1489" actId="1076"/>
          <ac:picMkLst>
            <pc:docMk/>
            <pc:sldMk cId="1613002069" sldId="2147469233"/>
            <ac:picMk id="3" creationId="{D23751CF-B49E-99E4-1570-AEDC88EDD152}"/>
          </ac:picMkLst>
        </pc:picChg>
        <pc:picChg chg="add mod modCrop">
          <ac:chgData name="Anton, Chris" userId="57020f1a-4fb0-436a-929c-5cbe5c9fbdb0" providerId="ADAL" clId="{B6EBDC8D-3057-403D-9715-AEDD20FE3BF7}" dt="2025-04-20T04:02:12.180" v="1974" actId="1076"/>
          <ac:picMkLst>
            <pc:docMk/>
            <pc:sldMk cId="1613002069" sldId="2147469233"/>
            <ac:picMk id="7" creationId="{06886E1A-7A05-41DB-9F15-A4A72B544D01}"/>
          </ac:picMkLst>
        </pc:picChg>
      </pc:sldChg>
      <pc:sldChg chg="delSp add del mod">
        <pc:chgData name="Anton, Chris" userId="57020f1a-4fb0-436a-929c-5cbe5c9fbdb0" providerId="ADAL" clId="{B6EBDC8D-3057-403D-9715-AEDD20FE3BF7}" dt="2025-04-20T02:11:51.288" v="1476" actId="47"/>
        <pc:sldMkLst>
          <pc:docMk/>
          <pc:sldMk cId="4136753749" sldId="2147469233"/>
        </pc:sldMkLst>
        <pc:picChg chg="del">
          <ac:chgData name="Anton, Chris" userId="57020f1a-4fb0-436a-929c-5cbe5c9fbdb0" providerId="ADAL" clId="{B6EBDC8D-3057-403D-9715-AEDD20FE3BF7}" dt="2025-04-20T02:09:35.183" v="1357" actId="478"/>
          <ac:picMkLst>
            <pc:docMk/>
            <pc:sldMk cId="4136753749" sldId="2147469233"/>
            <ac:picMk id="3" creationId="{7F27BB9E-A22D-6B87-B4C0-3BC3D51CA7D6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4:02:33.020" v="1975"/>
        <pc:sldMkLst>
          <pc:docMk/>
          <pc:sldMk cId="3206565298" sldId="2147469234"/>
        </pc:sldMkLst>
        <pc:picChg chg="add mod">
          <ac:chgData name="Anton, Chris" userId="57020f1a-4fb0-436a-929c-5cbe5c9fbdb0" providerId="ADAL" clId="{B6EBDC8D-3057-403D-9715-AEDD20FE3BF7}" dt="2025-04-20T02:13:00.038" v="1491" actId="1076"/>
          <ac:picMkLst>
            <pc:docMk/>
            <pc:sldMk cId="3206565298" sldId="2147469234"/>
            <ac:picMk id="3" creationId="{43C32CF1-2C42-E4E0-2448-4FCD44881513}"/>
          </ac:picMkLst>
        </pc:picChg>
        <pc:picChg chg="add mod">
          <ac:chgData name="Anton, Chris" userId="57020f1a-4fb0-436a-929c-5cbe5c9fbdb0" providerId="ADAL" clId="{B6EBDC8D-3057-403D-9715-AEDD20FE3BF7}" dt="2025-04-20T04:02:33.020" v="1975"/>
          <ac:picMkLst>
            <pc:docMk/>
            <pc:sldMk cId="3206565298" sldId="2147469234"/>
            <ac:picMk id="5" creationId="{57BDD5FE-D2D1-CF1D-88D1-DEF8A20D264B}"/>
          </ac:picMkLst>
        </pc:picChg>
      </pc:sldChg>
      <pc:sldChg chg="addSp modSp add mod">
        <pc:chgData name="Anton, Chris" userId="57020f1a-4fb0-436a-929c-5cbe5c9fbdb0" providerId="ADAL" clId="{B6EBDC8D-3057-403D-9715-AEDD20FE3BF7}" dt="2025-04-20T02:13:15.001" v="1493" actId="1076"/>
        <pc:sldMkLst>
          <pc:docMk/>
          <pc:sldMk cId="2322021192" sldId="2147469235"/>
        </pc:sldMkLst>
        <pc:picChg chg="add mod">
          <ac:chgData name="Anton, Chris" userId="57020f1a-4fb0-436a-929c-5cbe5c9fbdb0" providerId="ADAL" clId="{B6EBDC8D-3057-403D-9715-AEDD20FE3BF7}" dt="2025-04-20T02:13:15.001" v="1493" actId="1076"/>
          <ac:picMkLst>
            <pc:docMk/>
            <pc:sldMk cId="2322021192" sldId="2147469235"/>
            <ac:picMk id="3" creationId="{03E8294E-A1D1-DDED-AF19-E18B8BAFB6DB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4:04:23.943" v="1982"/>
        <pc:sldMkLst>
          <pc:docMk/>
          <pc:sldMk cId="58652555" sldId="2147469236"/>
        </pc:sldMkLst>
        <pc:spChg chg="mod">
          <ac:chgData name="Anton, Chris" userId="57020f1a-4fb0-436a-929c-5cbe5c9fbdb0" providerId="ADAL" clId="{B6EBDC8D-3057-403D-9715-AEDD20FE3BF7}" dt="2025-04-20T02:13:40.772" v="1542" actId="20577"/>
          <ac:spMkLst>
            <pc:docMk/>
            <pc:sldMk cId="58652555" sldId="2147469236"/>
            <ac:spMk id="4" creationId="{FCD2911E-50F6-4E9D-B7E9-2A5F96A0FFAD}"/>
          </ac:spMkLst>
        </pc:spChg>
        <pc:picChg chg="del">
          <ac:chgData name="Anton, Chris" userId="57020f1a-4fb0-436a-929c-5cbe5c9fbdb0" providerId="ADAL" clId="{B6EBDC8D-3057-403D-9715-AEDD20FE3BF7}" dt="2025-04-20T02:13:50.897" v="1545" actId="478"/>
          <ac:picMkLst>
            <pc:docMk/>
            <pc:sldMk cId="58652555" sldId="2147469236"/>
            <ac:picMk id="3" creationId="{FB7A1398-57A4-5F2B-06AE-E0BC5CDEE239}"/>
          </ac:picMkLst>
        </pc:picChg>
        <pc:picChg chg="add mod">
          <ac:chgData name="Anton, Chris" userId="57020f1a-4fb0-436a-929c-5cbe5c9fbdb0" providerId="ADAL" clId="{B6EBDC8D-3057-403D-9715-AEDD20FE3BF7}" dt="2025-04-20T02:14:01.099" v="1547" actId="1076"/>
          <ac:picMkLst>
            <pc:docMk/>
            <pc:sldMk cId="58652555" sldId="2147469236"/>
            <ac:picMk id="5" creationId="{E16C80E0-87CF-22F3-DC19-0B9E7B8AA9B0}"/>
          </ac:picMkLst>
        </pc:picChg>
        <pc:picChg chg="add mod">
          <ac:chgData name="Anton, Chris" userId="57020f1a-4fb0-436a-929c-5cbe5c9fbdb0" providerId="ADAL" clId="{B6EBDC8D-3057-403D-9715-AEDD20FE3BF7}" dt="2025-04-20T04:04:23.943" v="1982"/>
          <ac:picMkLst>
            <pc:docMk/>
            <pc:sldMk cId="58652555" sldId="2147469236"/>
            <ac:picMk id="7" creationId="{BF60E8C9-C8C5-126D-6D3C-FEECF31E4B92}"/>
          </ac:picMkLst>
        </pc:picChg>
      </pc:sldChg>
      <pc:sldChg chg="addSp delSp modSp add mod">
        <pc:chgData name="Anton, Chris" userId="57020f1a-4fb0-436a-929c-5cbe5c9fbdb0" providerId="ADAL" clId="{B6EBDC8D-3057-403D-9715-AEDD20FE3BF7}" dt="2025-04-20T04:04:32.940" v="1983"/>
        <pc:sldMkLst>
          <pc:docMk/>
          <pc:sldMk cId="277821279" sldId="2147469237"/>
        </pc:sldMkLst>
        <pc:picChg chg="del">
          <ac:chgData name="Anton, Chris" userId="57020f1a-4fb0-436a-929c-5cbe5c9fbdb0" providerId="ADAL" clId="{B6EBDC8D-3057-403D-9715-AEDD20FE3BF7}" dt="2025-04-20T02:13:49.466" v="1544" actId="478"/>
          <ac:picMkLst>
            <pc:docMk/>
            <pc:sldMk cId="277821279" sldId="2147469237"/>
            <ac:picMk id="3" creationId="{49766AE7-BA87-FB06-5819-CA8B5CCE8A03}"/>
          </ac:picMkLst>
        </pc:picChg>
        <pc:picChg chg="add mod">
          <ac:chgData name="Anton, Chris" userId="57020f1a-4fb0-436a-929c-5cbe5c9fbdb0" providerId="ADAL" clId="{B6EBDC8D-3057-403D-9715-AEDD20FE3BF7}" dt="2025-04-20T02:14:13.864" v="1549" actId="1076"/>
          <ac:picMkLst>
            <pc:docMk/>
            <pc:sldMk cId="277821279" sldId="2147469237"/>
            <ac:picMk id="5" creationId="{F9BDEEA3-4123-F6C0-C906-B90652D061D8}"/>
          </ac:picMkLst>
        </pc:picChg>
        <pc:picChg chg="add mod">
          <ac:chgData name="Anton, Chris" userId="57020f1a-4fb0-436a-929c-5cbe5c9fbdb0" providerId="ADAL" clId="{B6EBDC8D-3057-403D-9715-AEDD20FE3BF7}" dt="2025-04-20T04:04:32.940" v="1983"/>
          <ac:picMkLst>
            <pc:docMk/>
            <pc:sldMk cId="277821279" sldId="2147469237"/>
            <ac:picMk id="7" creationId="{52809B07-413E-2AF6-BD60-AA28516EB9B1}"/>
          </ac:picMkLst>
        </pc:picChg>
      </pc:sldChg>
      <pc:sldChg chg="add">
        <pc:chgData name="Anton, Chris" userId="57020f1a-4fb0-436a-929c-5cbe5c9fbdb0" providerId="ADAL" clId="{B6EBDC8D-3057-403D-9715-AEDD20FE3BF7}" dt="2025-04-20T02:27:26.211" v="1590"/>
        <pc:sldMkLst>
          <pc:docMk/>
          <pc:sldMk cId="2620510928" sldId="2147469238"/>
        </pc:sldMkLst>
      </pc:sldChg>
      <pc:sldChg chg="add">
        <pc:chgData name="Anton, Chris" userId="57020f1a-4fb0-436a-929c-5cbe5c9fbdb0" providerId="ADAL" clId="{B6EBDC8D-3057-403D-9715-AEDD20FE3BF7}" dt="2025-04-20T02:27:28.419" v="1591"/>
        <pc:sldMkLst>
          <pc:docMk/>
          <pc:sldMk cId="4260732594" sldId="2147469239"/>
        </pc:sldMkLst>
      </pc:sldChg>
      <pc:sldChg chg="add del">
        <pc:chgData name="Anton, Chris" userId="57020f1a-4fb0-436a-929c-5cbe5c9fbdb0" providerId="ADAL" clId="{B6EBDC8D-3057-403D-9715-AEDD20FE3BF7}" dt="2025-04-20T02:38:52.273" v="1652"/>
        <pc:sldMkLst>
          <pc:docMk/>
          <pc:sldMk cId="351112477" sldId="2147469240"/>
        </pc:sldMkLst>
      </pc:sldChg>
      <pc:sldChg chg="addSp delSp modSp add mod">
        <pc:chgData name="Anton, Chris" userId="57020f1a-4fb0-436a-929c-5cbe5c9fbdb0" providerId="ADAL" clId="{B6EBDC8D-3057-403D-9715-AEDD20FE3BF7}" dt="2025-04-20T13:20:27.995" v="2073" actId="22"/>
        <pc:sldMkLst>
          <pc:docMk/>
          <pc:sldMk cId="723158079" sldId="2147469240"/>
        </pc:sldMkLst>
        <pc:spChg chg="mod">
          <ac:chgData name="Anton, Chris" userId="57020f1a-4fb0-436a-929c-5cbe5c9fbdb0" providerId="ADAL" clId="{B6EBDC8D-3057-403D-9715-AEDD20FE3BF7}" dt="2025-04-20T13:17:27.933" v="2068" actId="20577"/>
          <ac:spMkLst>
            <pc:docMk/>
            <pc:sldMk cId="723158079" sldId="2147469240"/>
            <ac:spMk id="2" creationId="{1D9CEBB6-4DC9-1E89-3AFD-10D2C424CC9B}"/>
          </ac:spMkLst>
        </pc:spChg>
        <pc:spChg chg="del">
          <ac:chgData name="Anton, Chris" userId="57020f1a-4fb0-436a-929c-5cbe5c9fbdb0" providerId="ADAL" clId="{B6EBDC8D-3057-403D-9715-AEDD20FE3BF7}" dt="2025-04-20T13:17:32.580" v="2070" actId="478"/>
          <ac:spMkLst>
            <pc:docMk/>
            <pc:sldMk cId="723158079" sldId="2147469240"/>
            <ac:spMk id="6" creationId="{75FF7A0F-38D6-BDCE-FB0D-2CF3E7BCEC46}"/>
          </ac:spMkLst>
        </pc:spChg>
        <pc:spChg chg="del">
          <ac:chgData name="Anton, Chris" userId="57020f1a-4fb0-436a-929c-5cbe5c9fbdb0" providerId="ADAL" clId="{B6EBDC8D-3057-403D-9715-AEDD20FE3BF7}" dt="2025-04-20T13:17:34.880" v="2072" actId="478"/>
          <ac:spMkLst>
            <pc:docMk/>
            <pc:sldMk cId="723158079" sldId="2147469240"/>
            <ac:spMk id="7" creationId="{8832168A-5F5E-7583-E4C0-48AC6E8411A2}"/>
          </ac:spMkLst>
        </pc:spChg>
        <pc:picChg chg="del">
          <ac:chgData name="Anton, Chris" userId="57020f1a-4fb0-436a-929c-5cbe5c9fbdb0" providerId="ADAL" clId="{B6EBDC8D-3057-403D-9715-AEDD20FE3BF7}" dt="2025-04-20T13:17:30.927" v="2069" actId="478"/>
          <ac:picMkLst>
            <pc:docMk/>
            <pc:sldMk cId="723158079" sldId="2147469240"/>
            <ac:picMk id="3" creationId="{6147E1FB-3376-0517-51AD-0294129BCDAF}"/>
          </ac:picMkLst>
        </pc:picChg>
        <pc:picChg chg="add">
          <ac:chgData name="Anton, Chris" userId="57020f1a-4fb0-436a-929c-5cbe5c9fbdb0" providerId="ADAL" clId="{B6EBDC8D-3057-403D-9715-AEDD20FE3BF7}" dt="2025-04-20T13:20:27.995" v="2073" actId="22"/>
          <ac:picMkLst>
            <pc:docMk/>
            <pc:sldMk cId="723158079" sldId="2147469240"/>
            <ac:picMk id="5" creationId="{983F4568-CF2A-729B-5C9E-5A852E93EAE0}"/>
          </ac:picMkLst>
        </pc:picChg>
        <pc:picChg chg="del">
          <ac:chgData name="Anton, Chris" userId="57020f1a-4fb0-436a-929c-5cbe5c9fbdb0" providerId="ADAL" clId="{B6EBDC8D-3057-403D-9715-AEDD20FE3BF7}" dt="2025-04-20T13:17:33.362" v="2071" actId="478"/>
          <ac:picMkLst>
            <pc:docMk/>
            <pc:sldMk cId="723158079" sldId="2147469240"/>
            <ac:picMk id="8" creationId="{9E937103-20C9-A3E5-C5F8-DFD4AD364161}"/>
          </ac:picMkLst>
        </pc:picChg>
      </pc:sldChg>
      <pc:sldChg chg="add del">
        <pc:chgData name="Anton, Chris" userId="57020f1a-4fb0-436a-929c-5cbe5c9fbdb0" providerId="ADAL" clId="{B6EBDC8D-3057-403D-9715-AEDD20FE3BF7}" dt="2025-04-20T02:30:13.852" v="1615"/>
        <pc:sldMkLst>
          <pc:docMk/>
          <pc:sldMk cId="956480733" sldId="2147469240"/>
        </pc:sldMkLst>
      </pc:sldChg>
      <pc:sldChg chg="add del">
        <pc:chgData name="Anton, Chris" userId="57020f1a-4fb0-436a-929c-5cbe5c9fbdb0" providerId="ADAL" clId="{B6EBDC8D-3057-403D-9715-AEDD20FE3BF7}" dt="2025-04-20T03:41:30.929" v="1845"/>
        <pc:sldMkLst>
          <pc:docMk/>
          <pc:sldMk cId="2363409200" sldId="2147469240"/>
        </pc:sldMkLst>
      </pc:sldChg>
      <pc:sldChg chg="add del">
        <pc:chgData name="Anton, Chris" userId="57020f1a-4fb0-436a-929c-5cbe5c9fbdb0" providerId="ADAL" clId="{B6EBDC8D-3057-403D-9715-AEDD20FE3BF7}" dt="2025-04-20T02:47:38.822" v="1687"/>
        <pc:sldMkLst>
          <pc:docMk/>
          <pc:sldMk cId="2850701794" sldId="2147469240"/>
        </pc:sldMkLst>
      </pc:sldChg>
      <pc:sldChg chg="modSp add del mod">
        <pc:chgData name="Anton, Chris" userId="57020f1a-4fb0-436a-929c-5cbe5c9fbdb0" providerId="ADAL" clId="{B6EBDC8D-3057-403D-9715-AEDD20FE3BF7}" dt="2025-04-20T03:51:41.044" v="1920"/>
        <pc:sldMkLst>
          <pc:docMk/>
          <pc:sldMk cId="2887090610" sldId="2147469240"/>
        </pc:sldMkLst>
        <pc:picChg chg="mod">
          <ac:chgData name="Anton, Chris" userId="57020f1a-4fb0-436a-929c-5cbe5c9fbdb0" providerId="ADAL" clId="{B6EBDC8D-3057-403D-9715-AEDD20FE3BF7}" dt="2025-04-20T03:51:40.146" v="1919" actId="14100"/>
          <ac:picMkLst>
            <pc:docMk/>
            <pc:sldMk cId="2887090610" sldId="2147469240"/>
            <ac:picMk id="5" creationId="{90B967AB-D72B-FFC1-FCF2-46CE30788FB9}"/>
          </ac:picMkLst>
        </pc:picChg>
      </pc:sldChg>
      <pc:sldChg chg="add del">
        <pc:chgData name="Anton, Chris" userId="57020f1a-4fb0-436a-929c-5cbe5c9fbdb0" providerId="ADAL" clId="{B6EBDC8D-3057-403D-9715-AEDD20FE3BF7}" dt="2025-04-20T02:30:21.411" v="1617"/>
        <pc:sldMkLst>
          <pc:docMk/>
          <pc:sldMk cId="3229149484" sldId="2147469240"/>
        </pc:sldMkLst>
      </pc:sldChg>
      <pc:sldChg chg="addSp delSp modSp add mod">
        <pc:chgData name="Anton, Chris" userId="57020f1a-4fb0-436a-929c-5cbe5c9fbdb0" providerId="ADAL" clId="{B6EBDC8D-3057-403D-9715-AEDD20FE3BF7}" dt="2025-04-20T13:40:54.621" v="2078" actId="1076"/>
        <pc:sldMkLst>
          <pc:docMk/>
          <pc:sldMk cId="334233088" sldId="2147469241"/>
        </pc:sldMkLst>
        <pc:picChg chg="add mod">
          <ac:chgData name="Anton, Chris" userId="57020f1a-4fb0-436a-929c-5cbe5c9fbdb0" providerId="ADAL" clId="{B6EBDC8D-3057-403D-9715-AEDD20FE3BF7}" dt="2025-04-20T13:40:54.621" v="2078" actId="1076"/>
          <ac:picMkLst>
            <pc:docMk/>
            <pc:sldMk cId="334233088" sldId="2147469241"/>
            <ac:picMk id="4" creationId="{003B2E59-C759-1506-D125-CE7E24EB6783}"/>
          </ac:picMkLst>
        </pc:picChg>
        <pc:picChg chg="del">
          <ac:chgData name="Anton, Chris" userId="57020f1a-4fb0-436a-929c-5cbe5c9fbdb0" providerId="ADAL" clId="{B6EBDC8D-3057-403D-9715-AEDD20FE3BF7}" dt="2025-04-20T13:39:57.655" v="2075" actId="478"/>
          <ac:picMkLst>
            <pc:docMk/>
            <pc:sldMk cId="334233088" sldId="2147469241"/>
            <ac:picMk id="5" creationId="{2741464E-C19F-7E29-E2C2-78968F49A1D5}"/>
          </ac:picMkLst>
        </pc:picChg>
      </pc:sldChg>
      <pc:sldMasterChg chg="delSldLayout">
        <pc:chgData name="Anton, Chris" userId="57020f1a-4fb0-436a-929c-5cbe5c9fbdb0" providerId="ADAL" clId="{B6EBDC8D-3057-403D-9715-AEDD20FE3BF7}" dt="2025-04-19T23:12:23.320" v="193" actId="47"/>
        <pc:sldMasterMkLst>
          <pc:docMk/>
          <pc:sldMasterMk cId="2196214776" sldId="2147483791"/>
        </pc:sldMasterMkLst>
        <pc:sldLayoutChg chg="del">
          <pc:chgData name="Anton, Chris" userId="57020f1a-4fb0-436a-929c-5cbe5c9fbdb0" providerId="ADAL" clId="{B6EBDC8D-3057-403D-9715-AEDD20FE3BF7}" dt="2025-04-19T23:12:23.320" v="193" actId="47"/>
          <pc:sldLayoutMkLst>
            <pc:docMk/>
            <pc:sldMasterMk cId="2196214776" sldId="2147483791"/>
            <pc:sldLayoutMk cId="635679068" sldId="2147483944"/>
          </pc:sldLayoutMkLst>
        </pc:sldLayoutChg>
      </pc:sldMasterChg>
    </pc:docChg>
  </pc:docChgLst>
  <pc:docChgLst>
    <pc:chgData name="Anton, Chris" userId="57020f1a-4fb0-436a-929c-5cbe5c9fbdb0" providerId="ADAL" clId="{1B9F8662-4E08-4A8C-83F2-A8606095C0EB}"/>
    <pc:docChg chg="custSel addSld delSld modSld sldOrd">
      <pc:chgData name="Anton, Chris" userId="57020f1a-4fb0-436a-929c-5cbe5c9fbdb0" providerId="ADAL" clId="{1B9F8662-4E08-4A8C-83F2-A8606095C0EB}" dt="2025-04-16T17:20:21.300" v="700" actId="20577"/>
      <pc:docMkLst>
        <pc:docMk/>
      </pc:docMkLst>
      <pc:sldChg chg="del">
        <pc:chgData name="Anton, Chris" userId="57020f1a-4fb0-436a-929c-5cbe5c9fbdb0" providerId="ADAL" clId="{1B9F8662-4E08-4A8C-83F2-A8606095C0EB}" dt="2025-04-16T16:04:32.695" v="181" actId="47"/>
        <pc:sldMkLst>
          <pc:docMk/>
          <pc:sldMk cId="584360484" sldId="2147469138"/>
        </pc:sldMkLst>
      </pc:sldChg>
      <pc:sldChg chg="addSp delSp modSp add mod ord">
        <pc:chgData name="Anton, Chris" userId="57020f1a-4fb0-436a-929c-5cbe5c9fbdb0" providerId="ADAL" clId="{1B9F8662-4E08-4A8C-83F2-A8606095C0EB}" dt="2025-04-16T16:07:32.235" v="231" actId="20577"/>
        <pc:sldMkLst>
          <pc:docMk/>
          <pc:sldMk cId="278469232" sldId="2147469139"/>
        </pc:sldMkLst>
      </pc:sldChg>
      <pc:sldChg chg="addSp delSp modSp add mod">
        <pc:chgData name="Anton, Chris" userId="57020f1a-4fb0-436a-929c-5cbe5c9fbdb0" providerId="ADAL" clId="{1B9F8662-4E08-4A8C-83F2-A8606095C0EB}" dt="2025-04-16T17:12:36.253" v="324" actId="20577"/>
        <pc:sldMkLst>
          <pc:docMk/>
          <pc:sldMk cId="2761570871" sldId="2147469140"/>
        </pc:sldMkLst>
      </pc:sldChg>
      <pc:sldChg chg="addSp delSp modSp add mod">
        <pc:chgData name="Anton, Chris" userId="57020f1a-4fb0-436a-929c-5cbe5c9fbdb0" providerId="ADAL" clId="{1B9F8662-4E08-4A8C-83F2-A8606095C0EB}" dt="2025-04-16T17:20:21.300" v="700" actId="20577"/>
        <pc:sldMkLst>
          <pc:docMk/>
          <pc:sldMk cId="757228212" sldId="214746914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large building and a forest&#10;&#10;Description automatically generated with medium confidence">
            <a:extLst>
              <a:ext uri="{FF2B5EF4-FFF2-40B4-BE49-F238E27FC236}">
                <a16:creationId xmlns:a16="http://schemas.microsoft.com/office/drawing/2014/main" id="{E559AF45-6079-3532-636F-7DBFE742B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29307"/>
            <a:ext cx="5199385" cy="5199385"/>
          </a:xfrm>
          <a:prstGeom prst="rect">
            <a:avLst/>
          </a:prstGeom>
          <a:solidFill>
            <a:schemeClr val="bg1">
              <a:alpha val="85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7D2B16-8313-AE97-3812-FF883CBF7E0B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6" name="Picture 5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1BECB62-5EAD-A7E7-5985-462E2CA74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BE9980-4CE8-0730-9B0A-D1E6B4C21D2B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00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FAE40-38E7-3230-4DA7-1EF255340D0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2CB55-FDC0-FAA5-90A5-93F9634FD22C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6E5A723-CB28-B30C-1DCE-184167CE5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4470-2A01-419F-B4FE-A3EEE6A8C8F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6D990B-3BFF-8EC6-D5E5-F49F99D6A84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B1D8C6-D1AE-9259-CD6D-A09454280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8D76D-9189-EF83-0A93-A6D4C7DFA833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7E17CE-7C70-A2E7-3D94-B4D974F546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2469CE9-627D-E3A8-7F97-666F2E21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2949F-6B3A-DF96-FFA6-C786A4A24DB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45232-A8C3-7CED-6241-1193DB3A31B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C5687BD-B72F-4501-1C96-3F1A95838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765A22-4E0B-881F-B674-164501D7BB6F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14ADA5E2-9839-D50B-B99B-3DDA2A40E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47CC4-EA3D-8648-1C8A-DD133546B600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01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BEFAA-B830-33A8-15F4-54C28334883F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D78E5-8AB2-2A23-DCE7-0E7411B01C3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1798D36-9E4C-2CDB-BC61-1102E0778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4CF28-EFDD-9EBB-061A-0E99DB9ED4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1752" y="2771864"/>
            <a:ext cx="4977507" cy="1314272"/>
            <a:chOff x="282815" y="6083056"/>
            <a:chExt cx="1263510" cy="3336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39129E-F6BB-DFD3-FC9E-D7620CF29C5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2" name="Picture 11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ECD16D6-B98E-E26C-9B9A-6BBA9E0E7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883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50A58-0CD8-C605-A6F9-463F45206DB7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4" name="Picture 3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F1AF18E-6297-96B7-1775-A45FDB4F7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94451-3E8B-D9F1-9179-B0DF086055E4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57CE1-09B4-F27E-C27F-4E07AB0882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2C64D7-B503-AB6C-4522-73C13D5E355A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6" name="Picture 5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CEC8B0D-AA5A-86D1-4076-7125ED02B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8F149-EAF3-7014-F7A1-E590DEFE5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A97EBC-2F35-BB23-66C0-926B9B8A6B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E48B2EA-4DA8-1466-7DCF-6D32C78C0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63230-8701-CDF1-6763-59AB8BC30691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EC518-48E2-EF98-26E4-1BFB1CB96585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5" name="Picture 4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FA402AE-02CA-72B2-D8CE-3AD915760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C82DE-8578-7019-ED8E-8B6DA77B44A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71EB91-8B2C-BD81-EF8A-4D702365BC6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78565E6-96EC-077A-F58D-5E6AA015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1756F-7705-D4FA-B9B5-1B64110BB6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85844783-A838-DC14-8961-805F289F5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2AE0E8-BE7A-C9B6-A1B0-FDE758D40436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35F868-627A-BD1B-69F0-645D4B1F1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B304DB6-749C-A010-7DDC-269798F89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C9427-06F5-EF77-471D-ED5E52340277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9" r:id="rId3"/>
    <p:sldLayoutId id="2147483896" r:id="rId4"/>
    <p:sldLayoutId id="2147483927" r:id="rId5"/>
    <p:sldLayoutId id="2147483928" r:id="rId6"/>
    <p:sldLayoutId id="2147483937" r:id="rId7"/>
    <p:sldLayoutId id="2147483897" r:id="rId8"/>
    <p:sldLayoutId id="2147483894" r:id="rId9"/>
    <p:sldLayoutId id="2147483827" r:id="rId10"/>
    <p:sldLayoutId id="2147483861" r:id="rId11"/>
    <p:sldLayoutId id="2147483934" r:id="rId12"/>
    <p:sldLayoutId id="2147483831" r:id="rId13"/>
    <p:sldLayoutId id="2147483832" r:id="rId14"/>
    <p:sldLayoutId id="2147483833" r:id="rId15"/>
    <p:sldLayoutId id="2147483834" r:id="rId16"/>
    <p:sldLayoutId id="2147483940" r:id="rId17"/>
    <p:sldLayoutId id="2147483905" r:id="rId18"/>
    <p:sldLayoutId id="2147483835" r:id="rId19"/>
    <p:sldLayoutId id="2147483938" r:id="rId20"/>
    <p:sldLayoutId id="2147483868" r:id="rId21"/>
    <p:sldLayoutId id="2147483930" r:id="rId22"/>
    <p:sldLayoutId id="2147483906" r:id="rId23"/>
    <p:sldLayoutId id="2147483829" r:id="rId24"/>
    <p:sldLayoutId id="2147483849" r:id="rId25"/>
    <p:sldLayoutId id="214748394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8DD-810A-F110-F871-1AF02502C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768" y="1602956"/>
            <a:ext cx="4517136" cy="997196"/>
          </a:xfrm>
        </p:spPr>
        <p:txBody>
          <a:bodyPr/>
          <a:lstStyle/>
          <a:p>
            <a:r>
              <a:rPr lang="en-US" sz="3200" dirty="0"/>
              <a:t>Vessel Systems and Target Station Shielding Requirements, Interfaces and PHAR Cases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669A7-3E38-3B62-4B14-244108D2C1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Chris Anton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Cam Eiland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Hogan Knott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Darren Dugan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Mike Strong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04CD8-3340-BBC6-1ABB-EB7F89B0EC1B}"/>
              </a:ext>
            </a:extLst>
          </p:cNvPr>
          <p:cNvSpPr txBox="1">
            <a:spLocks/>
          </p:cNvSpPr>
          <p:nvPr/>
        </p:nvSpPr>
        <p:spPr>
          <a:xfrm>
            <a:off x="4307132" y="4031052"/>
            <a:ext cx="14254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400" b="1" kern="1200" spc="15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April 21, 2025</a:t>
            </a:r>
          </a:p>
        </p:txBody>
      </p:sp>
    </p:spTree>
    <p:extLst>
      <p:ext uri="{BB962C8B-B14F-4D97-AF65-F5344CB8AC3E}">
        <p14:creationId xmlns:p14="http://schemas.microsoft.com/office/powerpoint/2010/main" val="286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FD370-ACD4-F39A-CA63-AFE4D9D4F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3200-215E-A0B9-A838-ED369A02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30488-4A3B-9FF9-8AC8-AFBD71C42169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78D76-76DF-FCE8-AAC7-04A4FD1586AA}"/>
              </a:ext>
            </a:extLst>
          </p:cNvPr>
          <p:cNvSpPr txBox="1"/>
          <p:nvPr/>
        </p:nvSpPr>
        <p:spPr>
          <a:xfrm>
            <a:off x="342361" y="582978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Target Systems Requirements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B7CC4-FF7D-02B1-A321-E29BFC97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415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32EE85-E50E-3136-11AB-B33139B60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546" y="688931"/>
            <a:ext cx="3325105" cy="60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03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782CB-87F7-F97E-B8D2-B04E32DBA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529C5-CEE2-06A8-3471-ADE7A9AD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48FA4-7A72-D114-CAF5-8132583184AC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44113-450E-BD87-7476-E641A846F4EC}"/>
              </a:ext>
            </a:extLst>
          </p:cNvPr>
          <p:cNvSpPr txBox="1"/>
          <p:nvPr/>
        </p:nvSpPr>
        <p:spPr>
          <a:xfrm>
            <a:off x="342361" y="5829786"/>
            <a:ext cx="63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TSS-AIC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A3BA5-C591-5505-4E43-0EC46E68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5" name="Picture 4" descr="A picture containing cake&#10;&#10;AI-generated content may be incorrect.">
            <a:extLst>
              <a:ext uri="{FF2B5EF4-FFF2-40B4-BE49-F238E27FC236}">
                <a16:creationId xmlns:a16="http://schemas.microsoft.com/office/drawing/2014/main" id="{9E34A8D1-029C-289D-CA98-3C7FA8F6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973" t="48300" r="41078" b="10789"/>
          <a:stretch/>
        </p:blipFill>
        <p:spPr>
          <a:xfrm>
            <a:off x="7540668" y="1253962"/>
            <a:ext cx="3858017" cy="49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93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824B7-5BE2-2F67-936B-C3D2A5EA1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685D-44D5-000E-BB98-33839D5D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3501E-998A-8E0B-40FF-B537D41DA979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35D2D-5E6D-4B01-3E3E-3C4E7F4236E3}"/>
              </a:ext>
            </a:extLst>
          </p:cNvPr>
          <p:cNvSpPr txBox="1"/>
          <p:nvPr/>
        </p:nvSpPr>
        <p:spPr>
          <a:xfrm>
            <a:off x="342361" y="5829786"/>
            <a:ext cx="63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TSS-AIC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BCBFA-B1E6-0FA5-693E-BA6664D1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7D0E3-85C4-2011-AD7A-57C3AFF21A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77" r="28545"/>
          <a:stretch/>
        </p:blipFill>
        <p:spPr>
          <a:xfrm>
            <a:off x="6765073" y="897336"/>
            <a:ext cx="5216071" cy="530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199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9EE69-68B1-785A-085F-8A0C574C2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47A6-5134-4479-25AD-9A13A5CC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66793-C557-DE1A-1A19-AA77AF4798D7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62DD6-228F-775C-B66C-E80E7DCA3BFE}"/>
              </a:ext>
            </a:extLst>
          </p:cNvPr>
          <p:cNvSpPr txBox="1"/>
          <p:nvPr/>
        </p:nvSpPr>
        <p:spPr>
          <a:xfrm>
            <a:off x="342361" y="5829786"/>
            <a:ext cx="776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S03000000-IST10005 TSS-Process Systems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06305-B0BD-FE13-A48D-4AE3A383E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FF71E9-6BD7-1433-48F8-1E02D22D59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r="37842"/>
          <a:stretch/>
        </p:blipFill>
        <p:spPr>
          <a:xfrm>
            <a:off x="7264981" y="812488"/>
            <a:ext cx="4334121" cy="52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559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21675-5614-1120-C3B7-FC48980B1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51A0-F073-0B02-AC53-C238497EB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58469-EE53-01D4-9086-6A334EEC2E77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7BDEA-FC18-989E-C3F7-5B79EE465768}"/>
              </a:ext>
            </a:extLst>
          </p:cNvPr>
          <p:cNvSpPr txBox="1"/>
          <p:nvPr/>
        </p:nvSpPr>
        <p:spPr>
          <a:xfrm>
            <a:off x="342361" y="5829786"/>
            <a:ext cx="776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S03000000-IST10005 TSS-Process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0DFA4-0667-3ACD-44F1-FBCAE73E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46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049ED-435B-1075-F787-1CA02B77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r="37842"/>
          <a:stretch/>
        </p:blipFill>
        <p:spPr>
          <a:xfrm>
            <a:off x="7347705" y="812488"/>
            <a:ext cx="4251397" cy="51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00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1500-4970-B1AA-DC96-2DAE36ED2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AB73D-94F4-96AC-D4C6-CC24DFDC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F8998-244F-CC49-EE1B-908D7F490EDA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89CC4-D700-3C91-45FA-D7DC5CD98AA6}"/>
              </a:ext>
            </a:extLst>
          </p:cNvPr>
          <p:cNvSpPr txBox="1"/>
          <p:nvPr/>
        </p:nvSpPr>
        <p:spPr>
          <a:xfrm>
            <a:off x="342361" y="5829786"/>
            <a:ext cx="776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S03000000-IST10005 TSS-Process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60F6B-D358-264B-DB0A-4B0557D1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54C9B-4F86-B51B-E807-B6A05A04A6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r="37842"/>
          <a:stretch/>
        </p:blipFill>
        <p:spPr>
          <a:xfrm>
            <a:off x="7347705" y="812488"/>
            <a:ext cx="4251397" cy="51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410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929BD-BC1F-2633-6BE1-AA94B7143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BB4A-926A-5D4E-316F-92DE553C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DCADE-550A-8431-B351-A0324BEF62FD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67698-BB5A-6BCD-81AF-9AF4163F18C1}"/>
              </a:ext>
            </a:extLst>
          </p:cNvPr>
          <p:cNvSpPr txBox="1"/>
          <p:nvPr/>
        </p:nvSpPr>
        <p:spPr>
          <a:xfrm>
            <a:off x="342361" y="5829786"/>
            <a:ext cx="776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S03000000-IST10005 TSS-Process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6A23C9-20CE-5D28-D012-6D0F5D1AD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5" name="Picture 4" descr="A picture containing room, gambling house&#10;&#10;AI-generated content may be incorrect.">
            <a:extLst>
              <a:ext uri="{FF2B5EF4-FFF2-40B4-BE49-F238E27FC236}">
                <a16:creationId xmlns:a16="http://schemas.microsoft.com/office/drawing/2014/main" id="{DE58DE6D-8106-907B-2CE3-ADB43DA4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65" t="1445" r="37945" b="3399"/>
          <a:stretch/>
        </p:blipFill>
        <p:spPr>
          <a:xfrm>
            <a:off x="7340252" y="987560"/>
            <a:ext cx="4359058" cy="49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162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ADC66-F2ED-1842-06CA-087DD1A1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544B-24C7-69F1-ED6A-AB059C92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6A1B1-3E9D-F53A-8563-F1851284B6A9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7BCF0-8F51-18A3-9A59-8F73AABC13A7}"/>
              </a:ext>
            </a:extLst>
          </p:cNvPr>
          <p:cNvSpPr txBox="1"/>
          <p:nvPr/>
        </p:nvSpPr>
        <p:spPr>
          <a:xfrm>
            <a:off x="342361" y="5829786"/>
            <a:ext cx="776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S03000000-IST10005 TSS-Process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01FB3-6401-F4B8-250A-3BF8B673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4" name="Picture 3" descr="A picture containing room, gambling house&#10;&#10;AI-generated content may be incorrect.">
            <a:extLst>
              <a:ext uri="{FF2B5EF4-FFF2-40B4-BE49-F238E27FC236}">
                <a16:creationId xmlns:a16="http://schemas.microsoft.com/office/drawing/2014/main" id="{D8F954AC-48DC-A85E-0128-836EFF6957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65" t="1445" r="37945" b="3399"/>
          <a:stretch/>
        </p:blipFill>
        <p:spPr>
          <a:xfrm>
            <a:off x="7340252" y="987560"/>
            <a:ext cx="4359058" cy="49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62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9767-AF9D-D747-11D7-B27E13070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8228F-D81B-36B3-D3FF-B7517CD7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E9F37-890B-53C7-7490-0C32967E1B99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3972E-B0BA-6066-AB8A-5BD82280B014}"/>
              </a:ext>
            </a:extLst>
          </p:cNvPr>
          <p:cNvSpPr txBox="1"/>
          <p:nvPr/>
        </p:nvSpPr>
        <p:spPr>
          <a:xfrm>
            <a:off x="342361" y="5829786"/>
            <a:ext cx="776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S03000000-IST10005 TSS-Process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A3199-47DE-F50C-051D-51DD51EFB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E57344-A96F-48F1-1799-04ADF0AE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67" y="1705846"/>
            <a:ext cx="5913633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791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0416-6006-812A-8B6C-4D55CED46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384D0-2DD6-9DC9-7AC3-741AD8DA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9FF0F-98F4-C91F-6FD7-B7D8F1698A8C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CEB58-B69B-2D02-909C-00B93A60494B}"/>
              </a:ext>
            </a:extLst>
          </p:cNvPr>
          <p:cNvSpPr txBox="1"/>
          <p:nvPr/>
        </p:nvSpPr>
        <p:spPr>
          <a:xfrm>
            <a:off x="342361" y="5829786"/>
            <a:ext cx="776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S03000000-IST10005 TSS-Process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18F80-D82A-1EF1-6CFC-C2D2E7732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85DFD-67B9-86A4-53A8-F9C257FFCA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64" r="13456"/>
          <a:stretch/>
        </p:blipFill>
        <p:spPr>
          <a:xfrm>
            <a:off x="6870246" y="754451"/>
            <a:ext cx="4891987" cy="50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541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F14CD-B813-28CA-93C8-9F92C683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05C0-2756-A117-0433-16499DF4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7EB86-A13C-DDEC-AFD7-B5DC40A03B09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EE978-F345-C665-6FB5-B91CCDC277F0}"/>
              </a:ext>
            </a:extLst>
          </p:cNvPr>
          <p:cNvSpPr txBox="1"/>
          <p:nvPr/>
        </p:nvSpPr>
        <p:spPr>
          <a:xfrm>
            <a:off x="342361" y="5829786"/>
            <a:ext cx="776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S03000000-IST10005 TSS-Process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62D19-08BE-359F-FAA7-73B31C913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9" name="Picture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C08EC5D4-F3A4-6CAD-3BA7-883A65458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48" r="18733" b="24828"/>
          <a:stretch/>
        </p:blipFill>
        <p:spPr>
          <a:xfrm>
            <a:off x="6205730" y="930026"/>
            <a:ext cx="5839803" cy="45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0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2E4FE-2125-8F9E-443D-A6C57E11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4856B-472B-72BA-39D7-90481B7E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A5E9DB-731F-0EE3-652D-939AAAD3B6FB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07053-5E5C-BF8F-0071-FD8C12A35F20}"/>
              </a:ext>
            </a:extLst>
          </p:cNvPr>
          <p:cNvSpPr txBox="1"/>
          <p:nvPr/>
        </p:nvSpPr>
        <p:spPr>
          <a:xfrm>
            <a:off x="342361" y="582978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Target Systems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FE129-6CE3-3D76-2D77-0BF60C7EF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36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565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E8480-B934-7EC9-EE16-62A67A915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EB428-0D6C-6533-98AD-13BDBF44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3E3FC-C458-5796-2CF9-00C4018CA343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D2096-A735-5067-0867-CE598C3E6429}"/>
              </a:ext>
            </a:extLst>
          </p:cNvPr>
          <p:cNvSpPr txBox="1"/>
          <p:nvPr/>
        </p:nvSpPr>
        <p:spPr>
          <a:xfrm>
            <a:off x="342361" y="5829786"/>
            <a:ext cx="77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S03000000-IST10007 TSS-Remote Handling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5A3E1-3508-3C06-68A6-CC8EEC81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8" name="Picture 7" descr="A picture containing pink&#10;&#10;AI-generated content may be incorrect.">
            <a:extLst>
              <a:ext uri="{FF2B5EF4-FFF2-40B4-BE49-F238E27FC236}">
                <a16:creationId xmlns:a16="http://schemas.microsoft.com/office/drawing/2014/main" id="{DB6C9677-CA96-E8AD-B96B-7878094D2D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97" r="39537" b="7919"/>
          <a:stretch/>
        </p:blipFill>
        <p:spPr>
          <a:xfrm>
            <a:off x="7218874" y="802314"/>
            <a:ext cx="4640893" cy="525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725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8A469-7991-4282-9A57-235080BED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BA17-3B20-48C1-DFAC-84119120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971F7-F49C-D052-AC34-FE9774A9C3C4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27387-818A-1F1F-CB88-7DEFD6123495}"/>
              </a:ext>
            </a:extLst>
          </p:cNvPr>
          <p:cNvSpPr txBox="1"/>
          <p:nvPr/>
        </p:nvSpPr>
        <p:spPr>
          <a:xfrm>
            <a:off x="342361" y="5829786"/>
            <a:ext cx="816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S01020500-IST100025 TSS-Instrument Systems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E1456-FDA7-02D4-C786-D381E5BCC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5" name="Picture 2" descr="Diagram, map&#10;&#10;Description automatically generated">
            <a:extLst>
              <a:ext uri="{FF2B5EF4-FFF2-40B4-BE49-F238E27FC236}">
                <a16:creationId xmlns:a16="http://schemas.microsoft.com/office/drawing/2014/main" id="{31C05B61-92F7-CBA1-4D00-ED4EEFE3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98" y="1714500"/>
            <a:ext cx="55975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862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E4463-BB89-DF2B-F43C-4B3DF8D7E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975F-85EE-9F4C-85B1-6D1F706F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6B95D-6832-28AD-74F5-C0C84DA83885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1DCEC-476F-ED33-4AAD-BB7DBEA353D0}"/>
              </a:ext>
            </a:extLst>
          </p:cNvPr>
          <p:cNvSpPr txBox="1"/>
          <p:nvPr/>
        </p:nvSpPr>
        <p:spPr>
          <a:xfrm>
            <a:off x="342361" y="5829786"/>
            <a:ext cx="842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S01020500-IST100064 TSS-Conventional Facilities Interface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8B4E7-C337-FF2D-7962-6E088A117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41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8DCAD-3439-592B-76E0-5329B841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117" y="1345465"/>
            <a:ext cx="5735411" cy="36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312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FF303-0D04-A5C3-46B3-552F20625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4DCD-A161-024F-6937-1151175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66FA7-D9AB-E219-8683-77B34BB1C171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1B267-CAAC-609D-A094-BBC9F91AC124}"/>
              </a:ext>
            </a:extLst>
          </p:cNvPr>
          <p:cNvSpPr txBox="1"/>
          <p:nvPr/>
        </p:nvSpPr>
        <p:spPr>
          <a:xfrm>
            <a:off x="342361" y="5829786"/>
            <a:ext cx="842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S01020500-IST100064 TSS-Conventional Facilities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8FADE-5670-5EFB-6C99-8BB668D8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46504"/>
          </a:xfrm>
          <a:prstGeom prst="rect">
            <a:avLst/>
          </a:prstGeom>
        </p:spPr>
      </p:pic>
      <p:pic>
        <p:nvPicPr>
          <p:cNvPr id="114690" name="Picture 2" descr="Diagram&#10;&#10;AI-generated content may be incorrect.">
            <a:extLst>
              <a:ext uri="{FF2B5EF4-FFF2-40B4-BE49-F238E27FC236}">
                <a16:creationId xmlns:a16="http://schemas.microsoft.com/office/drawing/2014/main" id="{EE7B16C1-0353-2212-B425-E317E17A4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30" y="1459073"/>
            <a:ext cx="5790172" cy="339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0022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EB63-83ED-43CB-D566-17B78A102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5C55-8609-3E20-7208-DFDD03D3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6D76D-CE05-347C-8223-C8CA733AA8AB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0912A-AFE1-9860-A4A8-E5DFCBDD54DA}"/>
              </a:ext>
            </a:extLst>
          </p:cNvPr>
          <p:cNvSpPr txBox="1"/>
          <p:nvPr/>
        </p:nvSpPr>
        <p:spPr>
          <a:xfrm>
            <a:off x="342361" y="5829786"/>
            <a:ext cx="842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S01020500-IST100064 TSS-Conventional Facilities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5DCF8-B074-A9A0-FEC5-F04D9F028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59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ECD1C-EEAE-55AA-35F2-059A97D7B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FAF2-896B-C38E-274D-91EA912B4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62AAB-796E-FB40-076B-09AC966152FE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62E4D7-BCF1-7B61-15F6-8C25BA642C85}"/>
              </a:ext>
            </a:extLst>
          </p:cNvPr>
          <p:cNvSpPr txBox="1"/>
          <p:nvPr/>
        </p:nvSpPr>
        <p:spPr>
          <a:xfrm>
            <a:off x="342361" y="5829786"/>
            <a:ext cx="842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S01020500-IST100064 TSS-Conventional Facilities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751CF-B49E-99E4-1570-AEDC88EDD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7" name="Picture 6" descr="A picture containing tableware, dishware&#10;&#10;AI-generated content may be incorrect.">
            <a:extLst>
              <a:ext uri="{FF2B5EF4-FFF2-40B4-BE49-F238E27FC236}">
                <a16:creationId xmlns:a16="http://schemas.microsoft.com/office/drawing/2014/main" id="{06886E1A-7A05-41DB-9F15-A4A72B544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01" t="5625" r="15650" b="4168"/>
          <a:stretch/>
        </p:blipFill>
        <p:spPr>
          <a:xfrm>
            <a:off x="6205730" y="1619805"/>
            <a:ext cx="5781677" cy="361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020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6E4D9-A929-7F83-465C-F91AE0DCC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6FD0F-AB88-D655-595B-D9E95D5C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DF75A0-B219-E4C7-7B0B-95F74460EF90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2C8AC-B7A1-1F04-2992-20015E11113C}"/>
              </a:ext>
            </a:extLst>
          </p:cNvPr>
          <p:cNvSpPr txBox="1"/>
          <p:nvPr/>
        </p:nvSpPr>
        <p:spPr>
          <a:xfrm>
            <a:off x="342361" y="5829786"/>
            <a:ext cx="842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S01020500-IST100064 TSS-Conventional Facilities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32CF1-2C42-E4E0-2448-4FCD44881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5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7BDD5FE-D2D1-CF1D-88D1-DEF8A20D2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30" y="2071687"/>
            <a:ext cx="584835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5652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F2595-36C9-0234-AE87-E51F3BAF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308D4-8586-F040-1852-89D5268B1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8438D6-3A85-608B-3194-DEAD1D697880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D82C7-CE04-E568-9FC8-08285D50DD55}"/>
              </a:ext>
            </a:extLst>
          </p:cNvPr>
          <p:cNvSpPr txBox="1"/>
          <p:nvPr/>
        </p:nvSpPr>
        <p:spPr>
          <a:xfrm>
            <a:off x="342361" y="5829786"/>
            <a:ext cx="842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S01020500-IST100064 TSS-Conventional Facilities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8294E-A1D1-DDED-AF19-E18B8BAF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211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11C04-F5B4-2054-A156-3792B4EC7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A694-7DD4-46E2-56E2-193E5DFA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5D356-EAB0-6722-E3B0-DCB17AAD367B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2911E-50F6-4E9D-B7E9-2A5F96A0FFAD}"/>
              </a:ext>
            </a:extLst>
          </p:cNvPr>
          <p:cNvSpPr txBox="1"/>
          <p:nvPr/>
        </p:nvSpPr>
        <p:spPr>
          <a:xfrm>
            <a:off x="342361" y="5829786"/>
            <a:ext cx="808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S01020500-IST100220 TSS-Integrated Controls Interface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C80E0-87CF-22F3-DC19-0B9E7B8AA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854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60E8C9-C8C5-126D-6D3C-FEECF31E4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r="37842"/>
          <a:stretch/>
        </p:blipFill>
        <p:spPr>
          <a:xfrm>
            <a:off x="7347705" y="812488"/>
            <a:ext cx="4251397" cy="51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255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EC043-FB98-E36C-C819-A158F5FFD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6D2F-6422-B58F-42CE-A113AA5B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339D0-6E7F-54AA-6B11-EFC29378B804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3239B-A8D7-5F0D-C856-C060FF0A5E3C}"/>
              </a:ext>
            </a:extLst>
          </p:cNvPr>
          <p:cNvSpPr txBox="1"/>
          <p:nvPr/>
        </p:nvSpPr>
        <p:spPr>
          <a:xfrm>
            <a:off x="342361" y="5829786"/>
            <a:ext cx="808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S01020500-IST100220 TSS-Integrated Controls Interface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DEEA3-4123-F6C0-C906-B90652D06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052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09B07-413E-2AF6-BD60-AA28516EB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r="37842"/>
          <a:stretch/>
        </p:blipFill>
        <p:spPr>
          <a:xfrm>
            <a:off x="7347705" y="812488"/>
            <a:ext cx="4251397" cy="51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0F1A9-BA44-A53B-5AA9-51AB48CA5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EBB6-4DC9-1E89-3AFD-10D2C424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A detailed PHAR review was performed to determine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F4568-CF2A-729B-5C9E-5A852E93E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128"/>
            <a:ext cx="12192000" cy="560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58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B513E-E6A0-4D85-9988-F392BC3D6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4DEB4-8328-B82F-D91D-D858E42C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9576A-6F24-C59C-9F98-A7E0A64D3844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60F4D-5C9E-3486-C8A5-BA0035A2F153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AA1D9-0D8E-72CA-9389-853C2A65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3229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66870F-9E89-0FBE-B837-9191B507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35" t="8028" r="21909" b="19134"/>
          <a:stretch/>
        </p:blipFill>
        <p:spPr>
          <a:xfrm>
            <a:off x="6457949" y="1212850"/>
            <a:ext cx="5505451" cy="41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33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8DB30-691C-BE1E-03D4-DEC00D96B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5355-7FDE-C978-9A05-AC38833F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B4A29-B87B-499D-C072-A674C5B1D1BE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64581-6753-9CF6-0973-49AB0B39AAD1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C76F2-E629-2388-1A12-A5D045296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3384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B2FFB-494B-3EC5-10AD-89AF5F146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330" y="1065173"/>
            <a:ext cx="5759373" cy="51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62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ADBCE-085B-7D63-083C-864EB28B9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EE434-969D-1626-6489-ADC49FE7B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4A109-D3E9-273B-887A-BCD70B669D1C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1DF28-3198-52BD-C09D-0305D4B143F0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F4614-34BB-C9C1-76FC-CB04FD752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61" y="1409553"/>
            <a:ext cx="5986272" cy="33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66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ACEB4-2DCA-DAF7-FF66-1E10DD5CD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92AE-3483-F6F3-FC36-8C61CD44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56624-73AB-01E4-ADE3-7D8B56F8124F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9984B-9729-A244-F621-AF9F4D48213E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F96DE-25D4-6BD1-8BF2-4F4EEE93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3229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44052B-C23A-CD04-BC33-DA31C7CDB1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35" t="8028" r="21909" b="19134"/>
          <a:stretch/>
        </p:blipFill>
        <p:spPr>
          <a:xfrm>
            <a:off x="6457949" y="1212850"/>
            <a:ext cx="5505451" cy="41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10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55CF4-5712-D4BE-601B-9CC415623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581E-EF12-F129-CE4E-F6BD7F69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F48F6-0AA8-3B88-614A-AD1479B914A5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DFA36-D6A1-8377-8F10-D5D8D9C2DB9E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DF689-4423-824A-CDB2-83BFC736E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8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8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F1D0-D005-6A42-A5D2-581B84B59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2513-E449-A293-84AF-E6231469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FBD4A-EC39-8D77-C07A-5FDD8390B6ED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F3404-C0CE-125B-4A0D-C49035B0D24B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47D20-CED6-7232-AC52-2B6D58F0C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3229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10C315-9206-7B7B-8A87-616AD6C88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35" t="8028" r="21909" b="19134"/>
          <a:stretch/>
        </p:blipFill>
        <p:spPr>
          <a:xfrm>
            <a:off x="6457949" y="1212850"/>
            <a:ext cx="5505451" cy="41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32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57167-DFA8-471F-F21A-70E7F412A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C10A-68A2-26AC-B7CC-89FD9B0F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35E31-00F8-84EE-4E50-1148492D8D00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98502-9BA2-92EF-338F-2A9B4FC2F7E9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0C0B5-91A0-EDC5-727F-423E961C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903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EC0BF-4BD1-8639-10EE-E7E89DF37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58" y="1350581"/>
            <a:ext cx="5448356" cy="41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Presentation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1D1EF-1BA2-CCDD-3449-914F2503D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673" t="15842" r="5693" b="13452"/>
          <a:stretch/>
        </p:blipFill>
        <p:spPr>
          <a:xfrm>
            <a:off x="269310" y="1172208"/>
            <a:ext cx="6642059" cy="4959281"/>
          </a:xfrm>
          <a:prstGeom prst="rect">
            <a:avLst/>
          </a:prstGeom>
        </p:spPr>
      </p:pic>
      <p:pic>
        <p:nvPicPr>
          <p:cNvPr id="5" name="Picture 4" descr="A picture containing dessert&#10;&#10;AI-generated content may be incorrect.">
            <a:extLst>
              <a:ext uri="{FF2B5EF4-FFF2-40B4-BE49-F238E27FC236}">
                <a16:creationId xmlns:a16="http://schemas.microsoft.com/office/drawing/2014/main" id="{4274883C-24C2-C145-B9EC-CB4ABFC54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0" t="7546" r="27787" b="11589"/>
          <a:stretch/>
        </p:blipFill>
        <p:spPr>
          <a:xfrm>
            <a:off x="7229318" y="1078264"/>
            <a:ext cx="4358866" cy="5399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A88F2-297E-13D4-DFEF-B53B5A5F5E31}"/>
              </a:ext>
            </a:extLst>
          </p:cNvPr>
          <p:cNvSpPr txBox="1"/>
          <p:nvPr/>
        </p:nvSpPr>
        <p:spPr>
          <a:xfrm>
            <a:off x="2686085" y="778663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Vessel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30DCBF-3B3E-FC50-E15D-D5D07EA10AAD}"/>
              </a:ext>
            </a:extLst>
          </p:cNvPr>
          <p:cNvSpPr txBox="1"/>
          <p:nvPr/>
        </p:nvSpPr>
        <p:spPr>
          <a:xfrm>
            <a:off x="8091724" y="79460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Station Shielding</a:t>
            </a:r>
          </a:p>
        </p:txBody>
      </p:sp>
    </p:spTree>
    <p:extLst>
      <p:ext uri="{BB962C8B-B14F-4D97-AF65-F5344CB8AC3E}">
        <p14:creationId xmlns:p14="http://schemas.microsoft.com/office/powerpoint/2010/main" val="142267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A1B65-74D1-55EE-4DE5-4BA7A0E41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2AC4-5992-9940-47B9-70EE00C2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4A791-D88C-2E1D-D47C-7FCDFC3FC8EE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F65E7-6346-B287-6CF8-FE182F6B7EA8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AC26D-3839-8E3E-8103-51D886829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41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A34166-872A-3E48-666D-812DD2CE28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52"/>
          <a:stretch/>
        </p:blipFill>
        <p:spPr>
          <a:xfrm>
            <a:off x="7526336" y="832374"/>
            <a:ext cx="4323303" cy="56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64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BCA94-F69D-5954-9A2B-EC9FB012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97FC-FD04-3DE2-ED67-33CD69D1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FF477-8AE3-6EE5-7610-4FD4E555D19D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78744-654B-FBEC-25D2-4E3B21A8D210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529E3-6F1A-E977-ADD7-E01C28BA2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3401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E3E46C-1146-C2BC-3946-0B690A3C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52"/>
          <a:stretch/>
        </p:blipFill>
        <p:spPr>
          <a:xfrm>
            <a:off x="7526336" y="832374"/>
            <a:ext cx="4323303" cy="56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20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DFFB5-3E8C-F689-E118-9957BC49E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9E73-871E-58D5-9E7E-0A95D5ACE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E197E-C08B-F09E-E284-AC41F09EF2DC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69E2C-55FE-AFFE-7089-C9A9D0EF8BEB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DBF47-E07A-1376-FF52-E09F45EFC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589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43319-A7B6-8767-9DE9-D79B9572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52"/>
          <a:stretch/>
        </p:blipFill>
        <p:spPr>
          <a:xfrm>
            <a:off x="7526336" y="832374"/>
            <a:ext cx="4323303" cy="56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8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C8328-4B80-45F4-3E10-EF12F09D3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A329-3AC5-0846-F7B8-07DFB708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A42CC-7346-221D-BBA7-A88356C72EE4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E4C83-4489-7DFC-ADE3-522686F31FCB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368FD-0282-56BA-281A-78BCE612C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55520"/>
          </a:xfrm>
          <a:prstGeom prst="rect">
            <a:avLst/>
          </a:prstGeom>
        </p:spPr>
      </p:pic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EC9488B7-21B8-9A59-991B-0A5E1C2C4D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32" r="25257"/>
          <a:stretch/>
        </p:blipFill>
        <p:spPr>
          <a:xfrm>
            <a:off x="6488481" y="754451"/>
            <a:ext cx="5536505" cy="57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44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02885-9B9F-9A14-842E-8E4D00431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3BAC-E8AE-975C-0B74-2952A660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8F9CA-FF39-0FEB-BF0A-BA09CCDD816F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E947F-B899-42A7-EEC1-D71670BD896A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5893B-74F3-BD16-E835-2A036AC47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034"/>
            <a:ext cx="5986272" cy="4027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B791A-1B33-A87D-37EC-2D1359D45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58" y="1350581"/>
            <a:ext cx="5448356" cy="41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11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20F30-2C07-E83E-6983-42DC9E0AE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30CAD-B71B-A0C3-37DF-DD4D7598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B21D5-3067-4EED-DC4F-13A8E47982BD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61097-FE52-BE15-BF84-22E050543046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CD1CE-832B-3D7B-30D9-9D49E6F4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415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16E5B-605E-C0FE-606B-55A41DDF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42" t="8595" r="21969" b="19125"/>
          <a:stretch/>
        </p:blipFill>
        <p:spPr>
          <a:xfrm>
            <a:off x="6321348" y="1215023"/>
            <a:ext cx="5766269" cy="43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6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E149D-5B33-D901-7FDE-BD6E3860A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909E7-03CA-AA98-E0E0-28A1FFE6C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C490B-5855-DD74-AC49-98857864A4B9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DADD7-E95F-B266-8AED-506F2E1AB680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32563-BE9E-CC99-D805-74F2EBE6C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A983D-33D8-E8DE-F5FE-46ECF5EBF3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52"/>
          <a:stretch/>
        </p:blipFill>
        <p:spPr>
          <a:xfrm>
            <a:off x="7526336" y="832374"/>
            <a:ext cx="4323303" cy="56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90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3604A-D8CD-A247-44BD-2A8F97DB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9B60F-8895-E46F-4A75-3CAD5147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AD706-D248-5FBA-41EC-C5597E224470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7CEC4-1CC1-679D-FE26-49F610B4079E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282D9-9164-399D-DFC6-6F01D571E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D7168-0418-A0EB-B454-5C7E09C4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409" y="754451"/>
            <a:ext cx="4661718" cy="2832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F5E7A1-C3BC-D706-F088-BB90E0515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409" y="3669502"/>
            <a:ext cx="4661718" cy="29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95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70C5C-A329-C41A-C0AD-8599EE23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E997-0FC1-E0F2-BDA6-0AABF734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EF74A-744D-AB39-790F-CBD33EFD294C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33EC9-4FE9-0513-3B6E-616A9FC221C8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8E14F-6E8E-AFB9-1202-81070AD57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3422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69758-9643-AB79-6C86-EAFF6E09D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917" y="754451"/>
            <a:ext cx="432243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59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034B9-8CCB-E4EB-986A-1403C0879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DC59-03AA-21BA-40ED-93CEC39D8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80D80-19D4-B2DE-512E-05B27562E280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158D0-91E1-F843-583B-B9EA0E1D3DA5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EF54D-4869-E404-E204-9550F1EA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E5D4C-E5AD-B088-F995-A006BA8DE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58" y="1350581"/>
            <a:ext cx="5448356" cy="41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5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B19FC-6744-C1FE-E4C9-14F087E2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70B1-4BEF-CA29-F63E-095687B8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99401-6CAA-16F5-D947-E88F22495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668"/>
            <a:ext cx="5986272" cy="209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9AE93-1F8A-96FB-C1C4-15D09920B0E9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pic>
        <p:nvPicPr>
          <p:cNvPr id="10" name="Picture 9" descr="Chart, histogram&#10;&#10;AI-generated content may be incorrect.">
            <a:extLst>
              <a:ext uri="{FF2B5EF4-FFF2-40B4-BE49-F238E27FC236}">
                <a16:creationId xmlns:a16="http://schemas.microsoft.com/office/drawing/2014/main" id="{F9195D5B-05C4-0A8B-F3DA-2A83E74FEF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40" r="17886"/>
          <a:stretch/>
        </p:blipFill>
        <p:spPr>
          <a:xfrm>
            <a:off x="6205730" y="1761634"/>
            <a:ext cx="5794275" cy="3316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A18E69-0474-B966-1C81-C026A55F03DB}"/>
              </a:ext>
            </a:extLst>
          </p:cNvPr>
          <p:cNvSpPr txBox="1"/>
          <p:nvPr/>
        </p:nvSpPr>
        <p:spPr>
          <a:xfrm>
            <a:off x="342361" y="582978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Target Systems Requirements</a:t>
            </a:r>
          </a:p>
        </p:txBody>
      </p:sp>
    </p:spTree>
    <p:extLst>
      <p:ext uri="{BB962C8B-B14F-4D97-AF65-F5344CB8AC3E}">
        <p14:creationId xmlns:p14="http://schemas.microsoft.com/office/powerpoint/2010/main" val="2829573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87EFC-DEC8-7DC7-C607-E0F536FF5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B190-A381-2641-5E32-E7633F690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34DD1-57E0-DB12-2FC7-8A739B3C1611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91C01-DAE4-994E-5A06-64F2E3D99530}"/>
              </a:ext>
            </a:extLst>
          </p:cNvPr>
          <p:cNvSpPr txBox="1"/>
          <p:nvPr/>
        </p:nvSpPr>
        <p:spPr>
          <a:xfrm>
            <a:off x="342361" y="5829786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S01020500-IST10209 VS-Target Assembly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E6C24-ECAB-CCEA-01C7-7365D0E58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920240"/>
          </a:xfrm>
          <a:prstGeom prst="rect">
            <a:avLst/>
          </a:prstGeom>
        </p:spPr>
      </p:pic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02282C83-E83D-E98E-EBF7-8929C7C16E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31" t="5625" r="18682"/>
          <a:stretch/>
        </p:blipFill>
        <p:spPr>
          <a:xfrm>
            <a:off x="6165336" y="1497112"/>
            <a:ext cx="5875224" cy="36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12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5B854-F29B-660C-A09D-43E2E4526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C730E-1490-768F-EBC2-63BAE76F7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42ADA-9FDE-F830-F22F-F942A213C61D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D70C2-2D5D-26C5-0264-832080DD64A8}"/>
              </a:ext>
            </a:extLst>
          </p:cNvPr>
          <p:cNvSpPr txBox="1"/>
          <p:nvPr/>
        </p:nvSpPr>
        <p:spPr>
          <a:xfrm>
            <a:off x="342361" y="5829786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S01020500-IST10209 VS-Target Assembly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569A4-FFC1-5ECC-92AC-BBBA9C6BF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98192"/>
          </a:xfrm>
          <a:prstGeom prst="rect">
            <a:avLst/>
          </a:prstGeom>
        </p:spPr>
      </p:pic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3D60AD33-BAE0-2735-7D43-E5CD3669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819"/>
          <a:stretch/>
        </p:blipFill>
        <p:spPr>
          <a:xfrm>
            <a:off x="6096000" y="1598483"/>
            <a:ext cx="5960183" cy="36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32A61-773D-5559-F549-593A1DBF6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1912-8499-7F57-F8DE-DB1BC3F3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B52BA-54D7-60A7-1FA4-4D617A07F167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3BA10-3A6E-951C-8EEC-6D1425791099}"/>
              </a:ext>
            </a:extLst>
          </p:cNvPr>
          <p:cNvSpPr txBox="1"/>
          <p:nvPr/>
        </p:nvSpPr>
        <p:spPr>
          <a:xfrm>
            <a:off x="342361" y="5829786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S01020500-IST10209 VS-Target Assembly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1A537-E38E-250C-287B-CE962973C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98192"/>
          </a:xfrm>
          <a:prstGeom prst="rect">
            <a:avLst/>
          </a:prstGeom>
        </p:spPr>
      </p:pic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0F0337C8-A896-9ED5-51EC-76290331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819"/>
          <a:stretch/>
        </p:blipFill>
        <p:spPr>
          <a:xfrm>
            <a:off x="6096000" y="1598483"/>
            <a:ext cx="5960183" cy="36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04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28468-AEF5-6646-0191-6CB4B4C1D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6F75B-47BB-3640-D107-D0154A4A5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B6C84-7F65-7578-5E66-F5738D58D3DD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19115-814E-C127-87DE-1CF353EFEEEC}"/>
              </a:ext>
            </a:extLst>
          </p:cNvPr>
          <p:cNvSpPr txBox="1"/>
          <p:nvPr/>
        </p:nvSpPr>
        <p:spPr>
          <a:xfrm>
            <a:off x="342361" y="5829786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S01020500-IST10209 VS-Target Assembly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FF9AC-570C-8064-6748-C701F7FA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430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44915-B3E7-BF95-1EF8-A37DF638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699" y="274320"/>
            <a:ext cx="2587068" cy="62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0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54F67-A857-F686-5472-FCE406DA8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CE18-1B1E-8B4D-F685-E1A8E3CD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FA715-F3A3-29DD-2C3B-6585D42346AD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F00AF-88AC-AB0E-6604-07BB8CE688E2}"/>
              </a:ext>
            </a:extLst>
          </p:cNvPr>
          <p:cNvSpPr txBox="1"/>
          <p:nvPr/>
        </p:nvSpPr>
        <p:spPr>
          <a:xfrm>
            <a:off x="342361" y="5829786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S01020500-IST10209 VS-Target Assembly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A782D-298D-DF22-21CA-E062A564F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61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E5C8A-B17E-B9EE-9B0A-9F1686E5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67" y="1373651"/>
            <a:ext cx="5944115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2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895A5-2433-7F9A-B279-13967CD6A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D0F4-011E-3502-14CF-77CF409C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012BF-979A-552E-8E22-854E74523C95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9B203-942F-A74D-F267-1ECFDE7D7B40}"/>
              </a:ext>
            </a:extLst>
          </p:cNvPr>
          <p:cNvSpPr txBox="1"/>
          <p:nvPr/>
        </p:nvSpPr>
        <p:spPr>
          <a:xfrm>
            <a:off x="342361" y="5829786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S01020500-IST10209 VS-Target Assembly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03A13-41A6-E5BF-9387-487CA640A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61744"/>
          </a:xfrm>
          <a:prstGeom prst="rect">
            <a:avLst/>
          </a:prstGeom>
        </p:spPr>
      </p:pic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052FCF7D-E925-F385-BE69-DB7CC89441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09" t="18219" r="43853" b="15695"/>
          <a:stretch/>
        </p:blipFill>
        <p:spPr>
          <a:xfrm>
            <a:off x="8423525" y="563672"/>
            <a:ext cx="3062842" cy="57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13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298C5-5C1B-06DF-3063-257003F4E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E200-EC8C-1CB7-B70F-D02BCCB1A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F4CAB-121F-27EB-0FEB-7CAAA7A490BA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FCE99-249D-443E-2AD4-3CE32C98DDD0}"/>
              </a:ext>
            </a:extLst>
          </p:cNvPr>
          <p:cNvSpPr txBox="1"/>
          <p:nvPr/>
        </p:nvSpPr>
        <p:spPr>
          <a:xfrm>
            <a:off x="342361" y="5829786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S01020500-IST10209 VS-Target Assembly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5E464-7437-AB4A-88B9-E9CF92C0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124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B7929-8BC3-432A-63C2-F2D76C564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67" y="1373651"/>
            <a:ext cx="5944115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3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365D1-4716-5F04-2BB2-3FDDFA778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D931-DF74-9E51-5BF7-7090A016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85D07-9617-8223-EF53-C629F34A6BB4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92C10-3AA9-D53D-D21C-C904C83D81BA}"/>
              </a:ext>
            </a:extLst>
          </p:cNvPr>
          <p:cNvSpPr txBox="1"/>
          <p:nvPr/>
        </p:nvSpPr>
        <p:spPr>
          <a:xfrm>
            <a:off x="342361" y="5829786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S01020500-IST10209 VS-Target Assembly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998DC-EE5C-CFE6-147C-665673719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61744"/>
          </a:xfrm>
          <a:prstGeom prst="rect">
            <a:avLst/>
          </a:prstGeom>
        </p:spPr>
      </p:pic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753D4B1C-F6A3-8F61-49ED-AB8CD26D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819"/>
          <a:stretch/>
        </p:blipFill>
        <p:spPr>
          <a:xfrm>
            <a:off x="6096000" y="1598483"/>
            <a:ext cx="5960183" cy="36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41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10CD7-F7F4-F904-446C-68D50D716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6EC6B-A35E-D150-96FF-264E6FF1F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4951D-9C4C-148C-1934-D61C3EA036B9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14818-D67C-B6A0-D744-D2970167FEBD}"/>
              </a:ext>
            </a:extLst>
          </p:cNvPr>
          <p:cNvSpPr txBox="1"/>
          <p:nvPr/>
        </p:nvSpPr>
        <p:spPr>
          <a:xfrm>
            <a:off x="342361" y="5829786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S01020500-IST10209 VS-Target Assembly Interface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2276B-FEFC-373E-6996-72E9439F4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421"/>
            <a:ext cx="5986272" cy="1572768"/>
          </a:xfrm>
          <a:prstGeom prst="rect">
            <a:avLst/>
          </a:prstGeom>
        </p:spPr>
      </p:pic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8C80D991-AC44-839E-E526-C5025801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49" t="5625" r="39197" b="42017"/>
          <a:stretch/>
        </p:blipFill>
        <p:spPr>
          <a:xfrm>
            <a:off x="6988391" y="1039911"/>
            <a:ext cx="4990373" cy="455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17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613B0-E59F-CFB5-73F6-33C045EB6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4551-005E-9674-9FCC-8C51AA86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AAF43-4C05-304F-9734-5E0DB657999D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5C113-C24A-4D95-6639-6E2F58670E4A}"/>
              </a:ext>
            </a:extLst>
          </p:cNvPr>
          <p:cNvSpPr txBox="1"/>
          <p:nvPr/>
        </p:nvSpPr>
        <p:spPr>
          <a:xfrm>
            <a:off x="342361" y="5829786"/>
            <a:ext cx="634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S03000000-IST10010 VS-CMS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A279E-80F5-42B5-B256-D877B4B7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2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17774-26A6-C7CF-0B8E-B1A9E2AB0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A3F3-B577-8EDA-24A8-123E3476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AE73D-B745-149D-F599-AA721D44A523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340B9-87AF-C175-B745-714A7D01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930908"/>
          </a:xfrm>
          <a:prstGeom prst="rect">
            <a:avLst/>
          </a:prstGeom>
        </p:spPr>
      </p:pic>
      <p:pic>
        <p:nvPicPr>
          <p:cNvPr id="11" name="Picture 10" descr="Chart, histogram&#10;&#10;AI-generated content may be incorrect.">
            <a:extLst>
              <a:ext uri="{FF2B5EF4-FFF2-40B4-BE49-F238E27FC236}">
                <a16:creationId xmlns:a16="http://schemas.microsoft.com/office/drawing/2014/main" id="{A5E83BEE-8262-3A6B-8363-71DA5300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15" r="40607" b="11935"/>
          <a:stretch/>
        </p:blipFill>
        <p:spPr>
          <a:xfrm>
            <a:off x="9130554" y="295898"/>
            <a:ext cx="2490486" cy="62662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E54907-6E9F-4953-C152-4DA5A65E351B}"/>
              </a:ext>
            </a:extLst>
          </p:cNvPr>
          <p:cNvSpPr txBox="1"/>
          <p:nvPr/>
        </p:nvSpPr>
        <p:spPr>
          <a:xfrm>
            <a:off x="342361" y="582978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Target Systems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89041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91528-2C2B-DDAB-9D5C-0EC5D7D6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0EE1-B033-DD85-E9A5-80B1FD8D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53CE0-8B0E-245D-0995-4DC107D47E94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5DC45-2B41-259D-7408-D131A2D1BD19}"/>
              </a:ext>
            </a:extLst>
          </p:cNvPr>
          <p:cNvSpPr txBox="1"/>
          <p:nvPr/>
        </p:nvSpPr>
        <p:spPr>
          <a:xfrm>
            <a:off x="342361" y="5829786"/>
            <a:ext cx="634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S03000000-IST10010 VS-CMS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CE999-3F05-1FAA-EABD-A19D037AA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6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B8B11-067E-1A67-1681-E3FA07E3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08D9-5D63-AFE6-3B41-9CC59DB8A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15449-16AC-887E-0D7E-B8F31CB71E5D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A37CD-05F0-D086-038E-9916B0C1591D}"/>
              </a:ext>
            </a:extLst>
          </p:cNvPr>
          <p:cNvSpPr txBox="1"/>
          <p:nvPr/>
        </p:nvSpPr>
        <p:spPr>
          <a:xfrm>
            <a:off x="342361" y="5829786"/>
            <a:ext cx="634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S03000000-IST10010 VS-CMS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BBE6A-15FB-EF25-CEE7-7145DA18C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22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4BB93-23B8-06A7-7BD1-870C2710A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4824-CEAC-A236-FA4F-940BEC988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F1EA8-5B01-B766-F5A4-49D44E639DE9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BEDD33-947D-C7B4-3C9F-627DA331F4EE}"/>
              </a:ext>
            </a:extLst>
          </p:cNvPr>
          <p:cNvSpPr txBox="1"/>
          <p:nvPr/>
        </p:nvSpPr>
        <p:spPr>
          <a:xfrm>
            <a:off x="342361" y="5829786"/>
            <a:ext cx="634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S03000000-IST10010 VS-CMS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997B5-EBD9-16DB-8C80-23FD60135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41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3F16A-5F91-589A-AF50-BED7F4D61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9B16-BA5C-268E-5515-C48981E3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48E86C-756D-6B2C-9CDB-EA9A0CE606F5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A05B9-9562-AE5C-EB69-3D176586C7CB}"/>
              </a:ext>
            </a:extLst>
          </p:cNvPr>
          <p:cNvSpPr txBox="1"/>
          <p:nvPr/>
        </p:nvSpPr>
        <p:spPr>
          <a:xfrm>
            <a:off x="342361" y="5829786"/>
            <a:ext cx="635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S03000000-IST10009 VS-MRA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DB657-1479-DA8C-1428-93CB9E9A0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61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93DEE0-9374-A89C-1124-0F6774FA7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536" y="1220616"/>
            <a:ext cx="5532257" cy="451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70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72291-8A03-30FA-9939-26B3F460A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F80E2-1694-EFE3-7E75-9D0B08A7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758F4-B15E-E6C6-EA0E-D40921858870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E51CD-1220-2271-235D-0846F18C9E16}"/>
              </a:ext>
            </a:extLst>
          </p:cNvPr>
          <p:cNvSpPr txBox="1"/>
          <p:nvPr/>
        </p:nvSpPr>
        <p:spPr>
          <a:xfrm>
            <a:off x="342361" y="5829786"/>
            <a:ext cx="635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S03000000-IST10009 VS-MRA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61BE5-CB0F-032E-6BF2-6C0FAC5F4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37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E6CF3-DDAE-A1CB-F3E4-F7F3B5D48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DA4D-9CBC-7F32-EA05-340E9281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55F16-F2A4-2000-7F77-A035F5527525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75DB9-126D-21D9-859F-52220A75BEC8}"/>
              </a:ext>
            </a:extLst>
          </p:cNvPr>
          <p:cNvSpPr txBox="1"/>
          <p:nvPr/>
        </p:nvSpPr>
        <p:spPr>
          <a:xfrm>
            <a:off x="342361" y="5829786"/>
            <a:ext cx="635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S03000000-IST10009 VS-MRA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44B26-9671-A45B-249F-121B70EB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429256"/>
          </a:xfrm>
          <a:prstGeom prst="rect">
            <a:avLst/>
          </a:prstGeom>
        </p:spPr>
      </p:pic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391D718B-772B-BC4F-5E45-1303AB024C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60" t="20744" r="43956" b="8778"/>
          <a:stretch/>
        </p:blipFill>
        <p:spPr>
          <a:xfrm>
            <a:off x="8674274" y="613753"/>
            <a:ext cx="2887250" cy="58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7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78411-0967-E092-FB9E-95DA062A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DCAFC-AF76-402D-038B-7E02F6E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0D48D-CACD-6200-2D96-9F14F86A7AF8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2A848-1677-905D-6640-3ABD16544F47}"/>
              </a:ext>
            </a:extLst>
          </p:cNvPr>
          <p:cNvSpPr txBox="1"/>
          <p:nvPr/>
        </p:nvSpPr>
        <p:spPr>
          <a:xfrm>
            <a:off x="342361" y="5829786"/>
            <a:ext cx="635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S03000000-IST10009 VS-MRA Interface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6B850-633F-B460-19E5-6C763D081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61744"/>
          </a:xfrm>
          <a:prstGeom prst="rect">
            <a:avLst/>
          </a:prstGeom>
        </p:spPr>
      </p:pic>
      <p:pic>
        <p:nvPicPr>
          <p:cNvPr id="11" name="Picture 10" descr="Chart, histogram&#10;&#10;AI-generated content may be incorrect.">
            <a:extLst>
              <a:ext uri="{FF2B5EF4-FFF2-40B4-BE49-F238E27FC236}">
                <a16:creationId xmlns:a16="http://schemas.microsoft.com/office/drawing/2014/main" id="{A3EAB02C-2819-DBCD-DB86-57AFA398B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86" t="8120" r="28626"/>
          <a:stretch/>
        </p:blipFill>
        <p:spPr>
          <a:xfrm>
            <a:off x="6576163" y="808038"/>
            <a:ext cx="5357399" cy="50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6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6F71D-75BC-CF66-E577-E7BBD7DD7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4BD18-B5A2-17C9-D1C9-D8C83FA1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25B1AD-536C-2347-F254-1C0F2C4745F0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A6F1A-5121-B033-591B-96FBB95C8F8E}"/>
              </a:ext>
            </a:extLst>
          </p:cNvPr>
          <p:cNvSpPr txBox="1"/>
          <p:nvPr/>
        </p:nvSpPr>
        <p:spPr>
          <a:xfrm>
            <a:off x="342361" y="5829786"/>
            <a:ext cx="635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S03000000-IST10009 VS-MRA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A8C6D-92D3-1598-67B1-6C3A94A30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  <p:pic>
        <p:nvPicPr>
          <p:cNvPr id="4" name="Picture 3" descr="Chart, histogram&#10;&#10;AI-generated content may be incorrect.">
            <a:extLst>
              <a:ext uri="{FF2B5EF4-FFF2-40B4-BE49-F238E27FC236}">
                <a16:creationId xmlns:a16="http://schemas.microsoft.com/office/drawing/2014/main" id="{3A012950-27A1-BCD6-3B70-3BADB286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86" t="8120" r="28626"/>
          <a:stretch/>
        </p:blipFill>
        <p:spPr>
          <a:xfrm>
            <a:off x="6576163" y="808038"/>
            <a:ext cx="5357399" cy="50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8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E4036-5384-3AE3-52C3-C04517210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7DD3-9EE6-4204-0469-A3C3E2851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43D17-7F13-9B5E-D20E-1E08EB2EC088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3C20C-E35B-4E6B-44ED-798041119AD0}"/>
              </a:ext>
            </a:extLst>
          </p:cNvPr>
          <p:cNvSpPr txBox="1"/>
          <p:nvPr/>
        </p:nvSpPr>
        <p:spPr>
          <a:xfrm>
            <a:off x="342361" y="5829786"/>
            <a:ext cx="708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S01020500-IST10205 VS-MRA-Target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C6B1F-C97C-892C-C04A-AEDA54F75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57172"/>
          </a:xfrm>
          <a:prstGeom prst="rect">
            <a:avLst/>
          </a:prstGeom>
        </p:spPr>
      </p:pic>
      <p:pic>
        <p:nvPicPr>
          <p:cNvPr id="5" name="Picture 4" descr="Chart, histogram&#10;&#10;AI-generated content may be incorrect.">
            <a:extLst>
              <a:ext uri="{FF2B5EF4-FFF2-40B4-BE49-F238E27FC236}">
                <a16:creationId xmlns:a16="http://schemas.microsoft.com/office/drawing/2014/main" id="{5C8DD9D4-B755-FB23-B5B0-DFB7CF9A4E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86" t="8120" r="28626"/>
          <a:stretch/>
        </p:blipFill>
        <p:spPr>
          <a:xfrm>
            <a:off x="6576163" y="808038"/>
            <a:ext cx="5357399" cy="50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70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79383-937C-DE31-9EBC-69541F4E6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E8D2F-1AD7-6669-43C3-F33B903E5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67E44-DB46-BBBE-C166-A661BDE479B0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F166E-EFF6-DF83-0C2A-55453C2D30C7}"/>
              </a:ext>
            </a:extLst>
          </p:cNvPr>
          <p:cNvSpPr txBox="1"/>
          <p:nvPr/>
        </p:nvSpPr>
        <p:spPr>
          <a:xfrm>
            <a:off x="342361" y="5829786"/>
            <a:ext cx="708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S01020500-IST10205 VS-MRA-Target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9078B-A9FD-CCBB-39BA-558A61C9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433828"/>
          </a:xfrm>
          <a:prstGeom prst="rect">
            <a:avLst/>
          </a:prstGeom>
        </p:spPr>
      </p:pic>
      <p:pic>
        <p:nvPicPr>
          <p:cNvPr id="4" name="Picture 3" descr="Chart, histogram&#10;&#10;AI-generated content may be incorrect.">
            <a:extLst>
              <a:ext uri="{FF2B5EF4-FFF2-40B4-BE49-F238E27FC236}">
                <a16:creationId xmlns:a16="http://schemas.microsoft.com/office/drawing/2014/main" id="{4E8521A3-1E2E-ADBB-3468-F4CE829C0F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86" t="8120" r="28626"/>
          <a:stretch/>
        </p:blipFill>
        <p:spPr>
          <a:xfrm>
            <a:off x="6576163" y="808038"/>
            <a:ext cx="5357399" cy="50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1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6525-FD27-CC86-186D-C9F178A1C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9B85-323D-4D22-E019-DBDDFFAA7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E3273-187A-3EFA-1193-F82DD2BFE8D1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pic>
        <p:nvPicPr>
          <p:cNvPr id="11" name="Picture 10" descr="Chart, histogram&#10;&#10;AI-generated content may be incorrect.">
            <a:extLst>
              <a:ext uri="{FF2B5EF4-FFF2-40B4-BE49-F238E27FC236}">
                <a16:creationId xmlns:a16="http://schemas.microsoft.com/office/drawing/2014/main" id="{950EB3F0-FBC2-4EED-6853-9827D488D1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15" t="20221" r="40607" b="11934"/>
          <a:stretch/>
        </p:blipFill>
        <p:spPr>
          <a:xfrm>
            <a:off x="8738004" y="369793"/>
            <a:ext cx="3125290" cy="6057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ACFA49-6A6E-6237-0627-8ADF98EC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9271"/>
            <a:ext cx="5986272" cy="1415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E72EF-48A4-B8E5-4AF0-36683834477C}"/>
              </a:ext>
            </a:extLst>
          </p:cNvPr>
          <p:cNvSpPr txBox="1"/>
          <p:nvPr/>
        </p:nvSpPr>
        <p:spPr>
          <a:xfrm>
            <a:off x="342361" y="582978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Target Systems Requirements</a:t>
            </a:r>
          </a:p>
        </p:txBody>
      </p:sp>
    </p:spTree>
    <p:extLst>
      <p:ext uri="{BB962C8B-B14F-4D97-AF65-F5344CB8AC3E}">
        <p14:creationId xmlns:p14="http://schemas.microsoft.com/office/powerpoint/2010/main" val="23197589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AF1BD-5E6F-17AE-C4F3-3108FE352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507F-C095-ECDB-CCEB-8FC52F84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10C0DF-DB55-3B0A-A105-F6EFDCFC7522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34CB8-6CCD-22AF-96F0-26BDED0C160C}"/>
              </a:ext>
            </a:extLst>
          </p:cNvPr>
          <p:cNvSpPr txBox="1"/>
          <p:nvPr/>
        </p:nvSpPr>
        <p:spPr>
          <a:xfrm>
            <a:off x="342361" y="5829786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VS-AIC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1C167-DCCE-D697-FDCA-01C2C84C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10" name="Picture 9" descr="A picture containing text, indoor, colorful, desk&#10;&#10;AI-generated content may be incorrect.">
            <a:extLst>
              <a:ext uri="{FF2B5EF4-FFF2-40B4-BE49-F238E27FC236}">
                <a16:creationId xmlns:a16="http://schemas.microsoft.com/office/drawing/2014/main" id="{D0AA9121-C295-9F5A-B343-4B790B6DEA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91" r="9332"/>
          <a:stretch/>
        </p:blipFill>
        <p:spPr>
          <a:xfrm>
            <a:off x="6205730" y="897336"/>
            <a:ext cx="5449550" cy="53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3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3DC50-6820-FC5F-9C7E-3D8FADEAF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CA9E5-15EE-F0DF-84B4-00AAFAA3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319B2-5A8E-CAA8-5C8E-E4D8929D0864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DB26-50F7-6E94-1F57-A4B214558336}"/>
              </a:ext>
            </a:extLst>
          </p:cNvPr>
          <p:cNvSpPr txBox="1"/>
          <p:nvPr/>
        </p:nvSpPr>
        <p:spPr>
          <a:xfrm>
            <a:off x="342361" y="5829786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VS-AIC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F9E98-5AD5-4E53-74EE-5BFCEBB2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61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B86E5-9D2B-BBB6-309A-2D834B64E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57" y="897336"/>
            <a:ext cx="2842682" cy="5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784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57521-8903-F0A7-D369-E1C835F9A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8A2FC-3D86-ED43-DFDD-A827C2419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353C76-5454-CA7B-ECE0-F9F7AA61D8A3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625F8-AF94-BD85-E89A-3B69C37D7B47}"/>
              </a:ext>
            </a:extLst>
          </p:cNvPr>
          <p:cNvSpPr txBox="1"/>
          <p:nvPr/>
        </p:nvSpPr>
        <p:spPr>
          <a:xfrm>
            <a:off x="342361" y="5829786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VS-AIC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399F6-1AB3-F3C4-BEDF-DDACA782A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8E19E-A58D-360A-39FB-D8C4CE927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57" y="897336"/>
            <a:ext cx="2842682" cy="5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42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C39C2-5849-E706-B043-E2D24F62F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4F533-8CA8-BC51-5330-BE37B8DA7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AB39F-D963-EA3A-A1F7-710983B30363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B8034-62B6-1CE0-BD56-375287D9CF5E}"/>
              </a:ext>
            </a:extLst>
          </p:cNvPr>
          <p:cNvSpPr txBox="1"/>
          <p:nvPr/>
        </p:nvSpPr>
        <p:spPr>
          <a:xfrm>
            <a:off x="342361" y="5829786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VS-AIC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7A8F49-007D-46DF-E7C8-5B13404CD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EF7627-DE37-8EF0-2721-896E4517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57" y="897336"/>
            <a:ext cx="2842682" cy="5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1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F802D-42E4-499A-4E62-EE61A6BB8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CFDFA-E179-154B-BD4E-5913C485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E899D-AC89-441D-9857-826C2BE447BC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EEA60-A5D0-9FCF-9117-B3D0B36A38D6}"/>
              </a:ext>
            </a:extLst>
          </p:cNvPr>
          <p:cNvSpPr txBox="1"/>
          <p:nvPr/>
        </p:nvSpPr>
        <p:spPr>
          <a:xfrm>
            <a:off x="342361" y="5829786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VS-AIC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1F362-0722-C92F-1329-5B9B49CE3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397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36D3D8-388E-16B3-6967-78269CA69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57" y="897336"/>
            <a:ext cx="2842682" cy="5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65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44ACF-B935-028D-5AE1-501357746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D5D88-4C0D-4A66-C8B7-4B526FDDA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36BDC-B340-A17B-B4D0-57EFB7783A5B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3EA2A-0B65-F9CC-E8AB-20B70E03FB19}"/>
              </a:ext>
            </a:extLst>
          </p:cNvPr>
          <p:cNvSpPr txBox="1"/>
          <p:nvPr/>
        </p:nvSpPr>
        <p:spPr>
          <a:xfrm>
            <a:off x="342361" y="5829786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VS-AIC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56992-8AC5-DD86-B5A7-67CB3578A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8" name="Picture 7" descr="A picture containing indoor, pink, decorated&#10;&#10;AI-generated content may be incorrect.">
            <a:extLst>
              <a:ext uri="{FF2B5EF4-FFF2-40B4-BE49-F238E27FC236}">
                <a16:creationId xmlns:a16="http://schemas.microsoft.com/office/drawing/2014/main" id="{ED13C534-1626-CE33-F64E-48C0FA1A23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91" t="9473" r="24024"/>
          <a:stretch/>
        </p:blipFill>
        <p:spPr>
          <a:xfrm>
            <a:off x="6565539" y="1409553"/>
            <a:ext cx="5452997" cy="46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16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1C11C-6615-DD87-B349-6B08F5E99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A10E-14B3-E1A4-2546-431FC37D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A5DD30-D50A-1EB4-F429-B7A9E7DAE13C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8F9B7-E478-584B-5E9B-4B1E53819801}"/>
              </a:ext>
            </a:extLst>
          </p:cNvPr>
          <p:cNvSpPr txBox="1"/>
          <p:nvPr/>
        </p:nvSpPr>
        <p:spPr>
          <a:xfrm>
            <a:off x="342361" y="5829786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VS-AIC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DA39C-C6DA-7A43-3D13-CAE8B49AC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4" name="Picture 3" descr="A picture containing indoor, pink, decorated&#10;&#10;AI-generated content may be incorrect.">
            <a:extLst>
              <a:ext uri="{FF2B5EF4-FFF2-40B4-BE49-F238E27FC236}">
                <a16:creationId xmlns:a16="http://schemas.microsoft.com/office/drawing/2014/main" id="{9766AB37-E446-11BE-4B51-1E89BF2A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91" t="9473" r="24024"/>
          <a:stretch/>
        </p:blipFill>
        <p:spPr>
          <a:xfrm>
            <a:off x="6565539" y="1409553"/>
            <a:ext cx="5452997" cy="46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38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DECAD-B094-3EDE-4227-0F4E6FF06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7602-1122-1EA4-B158-F4C98C78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FA26D-1031-D8F1-5C87-84A43CA4D6BE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A0A2D-47B2-5467-C1E0-723F05626A62}"/>
              </a:ext>
            </a:extLst>
          </p:cNvPr>
          <p:cNvSpPr txBox="1"/>
          <p:nvPr/>
        </p:nvSpPr>
        <p:spPr>
          <a:xfrm>
            <a:off x="342361" y="5829786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VS-AIC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D00D1-66C3-5927-F60D-42E861894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124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83BD6-BEE0-E48E-1AB4-6DDF7562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57" y="897336"/>
            <a:ext cx="2842682" cy="5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814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2172A-FE2D-98F5-F42B-4FA0E29DC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93F3C-480A-3043-121B-CE31465F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D9034-34F9-F2F3-76E0-37721D480F23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C66CF-9048-ED7A-4F25-083083A26685}"/>
              </a:ext>
            </a:extLst>
          </p:cNvPr>
          <p:cNvSpPr txBox="1"/>
          <p:nvPr/>
        </p:nvSpPr>
        <p:spPr>
          <a:xfrm>
            <a:off x="342361" y="5829786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VS-AIC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D1281-DBE6-F892-29B0-B01E84A4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612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E731E4-7D4E-7DF5-FD2F-8B7515EFE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57" y="897336"/>
            <a:ext cx="2842682" cy="5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83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96AEB-DA2C-8D05-6E30-D73585414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01F3-9A1A-1CD7-CD9F-45B0CDB2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855D0-0F4B-0A83-582C-6770913CB63B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53BB6-86C4-17C1-CB50-1B3D4466EF44}"/>
              </a:ext>
            </a:extLst>
          </p:cNvPr>
          <p:cNvSpPr txBox="1"/>
          <p:nvPr/>
        </p:nvSpPr>
        <p:spPr>
          <a:xfrm>
            <a:off x="342361" y="5829786"/>
            <a:ext cx="763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S03000000-IST10004 VS-Process Systems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03594-8291-35A9-93FA-2E625DCF6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092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81D5B5-9947-0C28-B3CB-685FA62A6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250" y="756161"/>
            <a:ext cx="4174037" cy="2535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A5445-6BC0-3960-0E87-533DD5890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249" y="3295008"/>
            <a:ext cx="4174037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3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7CFFD-8C1E-9175-8240-481ACD64F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87B8-9D22-DB9D-4849-DF2D8D7BD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39E05-BE00-D683-9540-CDB844AEE12D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pic>
        <p:nvPicPr>
          <p:cNvPr id="11" name="Picture 10" descr="Chart, histogram&#10;&#10;AI-generated content may be incorrect.">
            <a:extLst>
              <a:ext uri="{FF2B5EF4-FFF2-40B4-BE49-F238E27FC236}">
                <a16:creationId xmlns:a16="http://schemas.microsoft.com/office/drawing/2014/main" id="{3867FBBD-8412-3519-48B0-559F1A05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15" t="20221" r="40607" b="11934"/>
          <a:stretch/>
        </p:blipFill>
        <p:spPr>
          <a:xfrm>
            <a:off x="8738004" y="369793"/>
            <a:ext cx="3125290" cy="605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ECCA79-5411-B152-595D-A7CC4605B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9663"/>
            <a:ext cx="5986272" cy="1588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F1D008-613F-CD17-E919-0D131D97AE5C}"/>
              </a:ext>
            </a:extLst>
          </p:cNvPr>
          <p:cNvSpPr txBox="1"/>
          <p:nvPr/>
        </p:nvSpPr>
        <p:spPr>
          <a:xfrm>
            <a:off x="342361" y="582978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Target Systems Requirements</a:t>
            </a:r>
          </a:p>
        </p:txBody>
      </p:sp>
    </p:spTree>
    <p:extLst>
      <p:ext uri="{BB962C8B-B14F-4D97-AF65-F5344CB8AC3E}">
        <p14:creationId xmlns:p14="http://schemas.microsoft.com/office/powerpoint/2010/main" val="8014220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00ABB-0B6A-1A64-35FC-DE119DDFC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9785-F3E0-E398-296A-83DFBF40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39568-3CCD-EA0B-4FFC-6B3C5A59C6C2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21ED3-C8DC-24B4-B428-DD03F3727BA3}"/>
              </a:ext>
            </a:extLst>
          </p:cNvPr>
          <p:cNvSpPr txBox="1"/>
          <p:nvPr/>
        </p:nvSpPr>
        <p:spPr>
          <a:xfrm>
            <a:off x="342361" y="5829786"/>
            <a:ext cx="763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S03000000-IST10004 VS-Process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D3C1E-0E2B-91A1-B988-FC7E81C1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629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555AE-C9A2-2AFF-B0EA-0B0712CCB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7F162-E4F9-291A-6C90-57D82AA44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F9409-2FA2-AC98-0775-4ED577F6ABC5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D77F9-3CB2-4D6B-60D9-7DF0CDD7F62F}"/>
              </a:ext>
            </a:extLst>
          </p:cNvPr>
          <p:cNvSpPr txBox="1"/>
          <p:nvPr/>
        </p:nvSpPr>
        <p:spPr>
          <a:xfrm>
            <a:off x="342361" y="5829786"/>
            <a:ext cx="763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S03000000-IST10004 VS-Process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B2EF2-D755-D89B-783B-4E9DD220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184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328B9-4C5E-B4CA-CD93-32A7C35A1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DF81-A9F1-CCFB-DB93-4A4654F6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DD695-519C-B1C6-2246-022C8A83A7F5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B843D-48A1-2025-A560-E156698657CB}"/>
              </a:ext>
            </a:extLst>
          </p:cNvPr>
          <p:cNvSpPr txBox="1"/>
          <p:nvPr/>
        </p:nvSpPr>
        <p:spPr>
          <a:xfrm>
            <a:off x="342361" y="5829786"/>
            <a:ext cx="763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S03000000-IST10004 VS-Process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A011B-0D9F-5110-6414-D458B6675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C3D62-2AEC-6A8A-A98F-88BA1CBAE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58" y="1350581"/>
            <a:ext cx="5448356" cy="41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414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A30E7-3811-8EA0-BD45-D7F30D882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55D1C-AFFE-3466-8EAD-95C7F9F6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ADA93-F9A0-B209-C355-6C2E5CEBCBF9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EA3EB-FDC8-B270-0D05-BFBF0D6C85C9}"/>
              </a:ext>
            </a:extLst>
          </p:cNvPr>
          <p:cNvSpPr txBox="1"/>
          <p:nvPr/>
        </p:nvSpPr>
        <p:spPr>
          <a:xfrm>
            <a:off x="342361" y="5829786"/>
            <a:ext cx="763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S03000000-IST10004 VS-Process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A2405-AD90-D9FA-9EDA-410B3871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918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4D9C5C-5FC5-1A75-ED4D-5DFFCDDE8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58" y="1350581"/>
            <a:ext cx="5448356" cy="41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651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51D29-1BF9-E468-D3AF-84261894C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9BF1-4A4D-6E07-A717-C64E1DF7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8EBC9-928C-400A-7823-8963C6543597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B3B0D-2672-2CE0-3359-2E469127FD15}"/>
              </a:ext>
            </a:extLst>
          </p:cNvPr>
          <p:cNvSpPr txBox="1"/>
          <p:nvPr/>
        </p:nvSpPr>
        <p:spPr>
          <a:xfrm>
            <a:off x="342361" y="5829786"/>
            <a:ext cx="756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S03000000-IST10006 VS-Remote Handling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D8CE4-FA39-6686-8E2C-D4578DB6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C42034-15C7-7020-6819-D3C9967A1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84" r="39692"/>
          <a:stretch/>
        </p:blipFill>
        <p:spPr>
          <a:xfrm>
            <a:off x="8542751" y="754451"/>
            <a:ext cx="2855934" cy="57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646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985CB-6E09-5035-4E96-1EEF9F47E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9AAA6-1ACC-D9EA-3127-0D98FC3A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8DB68-387F-AC5B-2152-A5E91539E336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FF9F-779E-0CD4-AFF6-0221569CC95F}"/>
              </a:ext>
            </a:extLst>
          </p:cNvPr>
          <p:cNvSpPr txBox="1"/>
          <p:nvPr/>
        </p:nvSpPr>
        <p:spPr>
          <a:xfrm>
            <a:off x="342361" y="5829786"/>
            <a:ext cx="756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S03000000-IST10006 VS-Remote Handling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8C74C-9967-0EBE-204E-A1B34524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7C5D36-B8F3-43DC-88A4-DDC23F948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67" y="1373651"/>
            <a:ext cx="5944115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012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537A7-3295-4A0D-402C-25B02EF5B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1E70-9E99-7054-147C-19A0F421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A1231-480A-4724-46C8-0A41C8CD1166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4BBFA-415E-E099-0957-D5A962080F96}"/>
              </a:ext>
            </a:extLst>
          </p:cNvPr>
          <p:cNvSpPr txBox="1"/>
          <p:nvPr/>
        </p:nvSpPr>
        <p:spPr>
          <a:xfrm>
            <a:off x="342361" y="5829786"/>
            <a:ext cx="7579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S03000000-IST10008 VS-Vacuum Systems Interface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A9932-5C54-88A5-6F5D-A7DD56C6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415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132FB0-5D5E-DFE9-042C-3612DD40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58" y="1350581"/>
            <a:ext cx="5448356" cy="41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8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E0811-291C-7F9D-4083-3DC2C7AF3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3953-2DED-A77C-65E0-D43E1FBFB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85447-7411-D15C-ED82-FD66FC7D0B1B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6A27D-05F2-FE5B-EF5D-90FA97D762CA}"/>
              </a:ext>
            </a:extLst>
          </p:cNvPr>
          <p:cNvSpPr txBox="1"/>
          <p:nvPr/>
        </p:nvSpPr>
        <p:spPr>
          <a:xfrm>
            <a:off x="342361" y="5829786"/>
            <a:ext cx="7579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S03000000-IST10008 VS-Vacuum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75AE2-E900-5685-FA62-730AADCCE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48D255-9C37-D53D-8923-224E52622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58" y="1350581"/>
            <a:ext cx="5448356" cy="41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187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F3516-F6DD-CF91-5AE4-405E66A70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1E70-6EDF-9653-0BEE-9124B3D2D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22843-EA3A-0F42-05E0-4FDBAD55D219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4BF9C-FEA9-EC35-79D8-BCDC8388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46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0F64F-F7DB-8F99-A2B2-A2065610E9A7}"/>
              </a:ext>
            </a:extLst>
          </p:cNvPr>
          <p:cNvSpPr txBox="1"/>
          <p:nvPr/>
        </p:nvSpPr>
        <p:spPr>
          <a:xfrm>
            <a:off x="342361" y="5829786"/>
            <a:ext cx="791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S01020500-IST10025 VS-Instrument Systems Interface Sheet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1A614D3-D09E-E09F-0E7F-C27AF2C44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56" y="2393392"/>
            <a:ext cx="5528611" cy="152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95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1E74F-1FA3-422D-1886-FA93273A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ADF92-6E44-EB69-8311-733211232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43848-19FF-6966-03E3-BFDD8A2675A0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A38B4-5E4F-1BE2-A687-3B80C753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4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44ABFD-637A-9E6A-EE3A-D1933675DDE6}"/>
              </a:ext>
            </a:extLst>
          </p:cNvPr>
          <p:cNvSpPr txBox="1"/>
          <p:nvPr/>
        </p:nvSpPr>
        <p:spPr>
          <a:xfrm>
            <a:off x="342361" y="5829786"/>
            <a:ext cx="791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S01020500-IST10025 VS-Instrument Systems Interface Sheet</a:t>
            </a:r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26F5361C-C615-5E3E-458A-F0BB43D9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56" y="2393392"/>
            <a:ext cx="5528611" cy="152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843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D7444-21E6-B986-2DE9-F9DD5A98A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44A5-00A8-7E26-F79E-883A67C2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83381-356A-3155-7512-501C9DFD60DE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352B9-25BF-6E1A-0ABC-69170E58E0FF}"/>
              </a:ext>
            </a:extLst>
          </p:cNvPr>
          <p:cNvSpPr txBox="1"/>
          <p:nvPr/>
        </p:nvSpPr>
        <p:spPr>
          <a:xfrm>
            <a:off x="342361" y="582978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Target Systems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A559C-C68F-C4AC-EBDE-BAE891302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612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2E63F-07C3-5F5D-67EA-6025C2B31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67" y="1371421"/>
            <a:ext cx="594411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78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9678E-B1FA-9E8D-65F2-966AC41E2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058BD-9904-28A3-43B3-6F4F509B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9A7DF-A4E2-5F1E-476C-653400991D87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45F67-6737-0ADD-7415-962D2F133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8DBD7B-083A-7164-E5EE-C6AC6BA748CE}"/>
              </a:ext>
            </a:extLst>
          </p:cNvPr>
          <p:cNvSpPr txBox="1"/>
          <p:nvPr/>
        </p:nvSpPr>
        <p:spPr>
          <a:xfrm>
            <a:off x="342361" y="5829786"/>
            <a:ext cx="791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S01020500-IST10025 VS-Instrument Systems Interface Sheet</a:t>
            </a:r>
          </a:p>
        </p:txBody>
      </p:sp>
      <p:pic>
        <p:nvPicPr>
          <p:cNvPr id="48130" name="Picture 2" descr="Diagram, map&#10;&#10;Description automatically generated">
            <a:extLst>
              <a:ext uri="{FF2B5EF4-FFF2-40B4-BE49-F238E27FC236}">
                <a16:creationId xmlns:a16="http://schemas.microsoft.com/office/drawing/2014/main" id="{66307F4C-DD0F-2E36-29BA-1A6D4B79F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98" y="1714500"/>
            <a:ext cx="55975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321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1A46C-E169-F08B-2FB8-D9489141E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AB7D-9048-4166-7814-2512B6F1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FAF38-C14E-6633-9EF9-7E356B62FFBA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989A0-DF1E-637B-6BE0-A2BBA9854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40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7EB30-746C-90D2-0BB6-F5C748255B21}"/>
              </a:ext>
            </a:extLst>
          </p:cNvPr>
          <p:cNvSpPr txBox="1"/>
          <p:nvPr/>
        </p:nvSpPr>
        <p:spPr>
          <a:xfrm>
            <a:off x="342361" y="5829786"/>
            <a:ext cx="791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S01020500-IST10025 VS-Instrument Systems Interface Sheet</a:t>
            </a: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A641FCD9-D3E1-39C2-78E3-34B60C5AB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43" y="1746385"/>
            <a:ext cx="5550291" cy="336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9672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1CE72-DF42-CE27-E5E1-566F5887B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EEC31-3B86-45A4-0DB0-D946E0F1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C750F-0F71-16C3-6587-2D9BD2AC7916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7C7D6-3EFA-7A65-18E8-F7BCD7185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80C31-BAD7-0B54-1991-5C2846979F7C}"/>
              </a:ext>
            </a:extLst>
          </p:cNvPr>
          <p:cNvSpPr txBox="1"/>
          <p:nvPr/>
        </p:nvSpPr>
        <p:spPr>
          <a:xfrm>
            <a:off x="342361" y="5829786"/>
            <a:ext cx="791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S01020500-IST10025 VS-Instrument Systems Interface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0FD2A-998F-DD83-6ADF-EB9FD5C09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43" y="1746385"/>
            <a:ext cx="5550291" cy="336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4849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EE550-2A1A-12DF-25EE-65DEB8A44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4F11-E892-642C-2383-D72E2C67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B6BCF-A6AB-07E1-F8AB-6EB0D3FF74A4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D7CA0-C602-E193-2F0A-868ACC216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4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34B281-03E8-ADDE-EF7C-D22284914782}"/>
              </a:ext>
            </a:extLst>
          </p:cNvPr>
          <p:cNvSpPr txBox="1"/>
          <p:nvPr/>
        </p:nvSpPr>
        <p:spPr>
          <a:xfrm>
            <a:off x="342361" y="5829786"/>
            <a:ext cx="791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S01020500-IST10025 VS-Instrument Systems Interface Sheet</a:t>
            </a:r>
          </a:p>
        </p:txBody>
      </p:sp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D36351FD-C3D5-1973-37FF-9140DCD6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33" t="19674" r="24126" b="28996"/>
          <a:stretch/>
        </p:blipFill>
        <p:spPr>
          <a:xfrm>
            <a:off x="6287682" y="1239257"/>
            <a:ext cx="5743584" cy="437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395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B372E-9B6E-0EF7-F22F-3326935C8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6A63-9D93-7307-02C6-510EC0A0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0DBDD-EEE4-5730-C946-EFE77AA220D5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78340-BB58-762B-9F2A-B09D4228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40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6C2D1-D1B6-5DD6-09A1-09E4D716174B}"/>
              </a:ext>
            </a:extLst>
          </p:cNvPr>
          <p:cNvSpPr txBox="1"/>
          <p:nvPr/>
        </p:nvSpPr>
        <p:spPr>
          <a:xfrm>
            <a:off x="342361" y="5829786"/>
            <a:ext cx="791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S01020500-IST10025 VS-Instrument Systems Interface Sheet</a:t>
            </a:r>
          </a:p>
        </p:txBody>
      </p:sp>
      <p:pic>
        <p:nvPicPr>
          <p:cNvPr id="5" name="Picture 2" descr="Diagram, map&#10;&#10;Description automatically generated">
            <a:extLst>
              <a:ext uri="{FF2B5EF4-FFF2-40B4-BE49-F238E27FC236}">
                <a16:creationId xmlns:a16="http://schemas.microsoft.com/office/drawing/2014/main" id="{AB5E497A-2E83-C578-AD4F-B5086B33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98" y="1714500"/>
            <a:ext cx="55975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299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D5F28-D131-9959-97B5-7C6D18DED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CC5C-A921-A435-61F9-08C6B12D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BA350-74F3-54C6-85B9-A6BF5F3BCB6B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CDEAE6-8CFB-2E9B-71E1-FF865A5C7979}"/>
              </a:ext>
            </a:extLst>
          </p:cNvPr>
          <p:cNvSpPr txBox="1"/>
          <p:nvPr/>
        </p:nvSpPr>
        <p:spPr>
          <a:xfrm>
            <a:off x="342361" y="5829786"/>
            <a:ext cx="791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S01020500-IST10025 VS-Instrument Systems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AF7C4-65F0-EA04-60B3-A07845BB1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93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243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DA683-4DC5-4267-2EEF-A9F874C1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A7C7-A794-7585-BB6C-570E97965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FC105-FDAD-FE34-6BC3-CE77C5E6E2E9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3CA6D-1483-D93F-7D3C-44653B7CA334}"/>
              </a:ext>
            </a:extLst>
          </p:cNvPr>
          <p:cNvSpPr txBox="1"/>
          <p:nvPr/>
        </p:nvSpPr>
        <p:spPr>
          <a:xfrm>
            <a:off x="342361" y="5829786"/>
            <a:ext cx="783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S01020500-IST10128 VS-Integrated Controls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91F8B-221A-8CD5-0C38-92A7B55E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3E1958-0573-E1E8-79EF-FDDEF08D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58" y="1350581"/>
            <a:ext cx="5448356" cy="41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2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2AA3D-1681-929B-F623-0071261FD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34D67-234A-864A-10EA-9EA458048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449E4-23E2-165C-D1EB-04B4CD9CDB83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8862E-7D12-0E26-E305-00943E65CEE5}"/>
              </a:ext>
            </a:extLst>
          </p:cNvPr>
          <p:cNvSpPr txBox="1"/>
          <p:nvPr/>
        </p:nvSpPr>
        <p:spPr>
          <a:xfrm>
            <a:off x="342361" y="5829786"/>
            <a:ext cx="783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S01020500-IST10128 VS-Integrated Controls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6CC14-810E-7C6A-1C16-88C3A74F2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B1867F-D914-FB82-286E-D916C8B3B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250" y="756161"/>
            <a:ext cx="4174037" cy="2535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82FA0C-5FEF-9486-401A-BA62AF667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249" y="3295008"/>
            <a:ext cx="4174037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440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E6F93-5C3C-9A39-5B8D-F87FA7864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8B58-8FE9-9307-BFC4-1B312B70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3B33B-2E01-F549-D283-F576B0B13962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5FC3D-72B8-9841-84CF-4A46094669B7}"/>
              </a:ext>
            </a:extLst>
          </p:cNvPr>
          <p:cNvSpPr txBox="1"/>
          <p:nvPr/>
        </p:nvSpPr>
        <p:spPr>
          <a:xfrm>
            <a:off x="342361" y="5829786"/>
            <a:ext cx="783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S01020500-IST10128 VS-Integrated Controls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5FE5E-3C6E-8586-DBE1-E5C897AA2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40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E03A96-D0CE-2674-8900-882112DD8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250" y="756161"/>
            <a:ext cx="4174037" cy="2535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4537A-36CA-A010-4BC7-36E29E81A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249" y="3295008"/>
            <a:ext cx="4174037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054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2C536-4F4F-732E-B20B-49598C33B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5D87-9E65-A8C2-E3C3-0D899478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533ABA-4277-60C3-9E24-E15025113226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E2933-0A71-5F6A-C591-9D1D25D44B64}"/>
              </a:ext>
            </a:extLst>
          </p:cNvPr>
          <p:cNvSpPr txBox="1"/>
          <p:nvPr/>
        </p:nvSpPr>
        <p:spPr>
          <a:xfrm>
            <a:off x="342361" y="5829786"/>
            <a:ext cx="548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Level 2 Target Systems Requirements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442572-C2EB-CA35-F90D-D29F34A18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14" name="Picture 1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7DDE58E0-D9E9-8C71-44D0-4E4954021F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57" t="7917" r="27894" b="14018"/>
          <a:stretch/>
        </p:blipFill>
        <p:spPr>
          <a:xfrm>
            <a:off x="6424101" y="987293"/>
            <a:ext cx="5523642" cy="52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6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8C1CE-F41A-5515-4C82-09A16C555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0B91-604B-64AC-0876-BC1E235AD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BDBBB-53E5-4F64-A2A2-E50D8F2DA754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3FEA3-B6A4-54C7-E072-66EDCC77A12D}"/>
              </a:ext>
            </a:extLst>
          </p:cNvPr>
          <p:cNvSpPr txBox="1"/>
          <p:nvPr/>
        </p:nvSpPr>
        <p:spPr>
          <a:xfrm>
            <a:off x="342361" y="582978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Target Systems Requirements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7114B-05E0-7B4C-2800-5C6AFFF00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918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EA689B-149A-0574-1931-828B24917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851" y="1196798"/>
            <a:ext cx="5851484" cy="44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428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0C924-A82E-7239-D8C6-E6F3CC48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F551C-F18F-7B06-7D3E-87BB7C7C6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A detailed PHAR review was performed to determine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B2E59-C759-1506-D125-CE7E24EB6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0" y="675174"/>
            <a:ext cx="9093913" cy="590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30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B3D02-B1F0-E3A5-D895-F32A8817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F179-59FF-464B-F3E0-0E16F90C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0D846-0992-769D-7A31-E721A723495A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0D227-F27B-7E25-B75E-F2DDFB541E2F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797DA-26C6-B2AD-D317-15DDFAC6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081784"/>
          </a:xfrm>
          <a:prstGeom prst="rect">
            <a:avLst/>
          </a:prstGeom>
        </p:spPr>
      </p:pic>
      <p:pic>
        <p:nvPicPr>
          <p:cNvPr id="9" name="Picture 8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F78622F9-BA1E-9994-4B76-E6188673E9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57" t="7917" r="27894" b="14018"/>
          <a:stretch/>
        </p:blipFill>
        <p:spPr>
          <a:xfrm>
            <a:off x="6424101" y="987293"/>
            <a:ext cx="5523642" cy="52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594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9E42-7433-37AB-18F1-F7EB3030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7A1C-78A6-70B8-6D4F-75A35BB62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BD5FC-4043-2995-07B3-6C0963AA7EB4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948F6-F139-1210-AB3B-07FBC6007AAD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8D708-E876-C372-43FC-00B2F2330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55520"/>
          </a:xfrm>
          <a:prstGeom prst="rect">
            <a:avLst/>
          </a:prstGeom>
        </p:spPr>
      </p:pic>
      <p:pic>
        <p:nvPicPr>
          <p:cNvPr id="5" name="Picture 4" descr="Chart, treemap chart&#10;&#10;AI-generated content may be incorrect.">
            <a:extLst>
              <a:ext uri="{FF2B5EF4-FFF2-40B4-BE49-F238E27FC236}">
                <a16:creationId xmlns:a16="http://schemas.microsoft.com/office/drawing/2014/main" id="{A283D753-E5EC-77AC-5C14-F51D5C833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510" r="25719"/>
          <a:stretch/>
        </p:blipFill>
        <p:spPr>
          <a:xfrm>
            <a:off x="7709770" y="873442"/>
            <a:ext cx="3751546" cy="57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26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E7C61-CA6E-23C9-8454-212CC9EA0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E25F-9453-73D7-BD1B-693E860C4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E14D6-F9CF-C828-8ABF-3DC254437B7B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5F819-D9CB-E857-3AB0-4C52EF6B20E1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D929D-AC58-0821-0703-3885A02E1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427732"/>
          </a:xfrm>
          <a:prstGeom prst="rect">
            <a:avLst/>
          </a:prstGeom>
        </p:spPr>
      </p:pic>
      <p:pic>
        <p:nvPicPr>
          <p:cNvPr id="8" name="Picture 7" descr="Chart, treemap chart&#10;&#10;AI-generated content may be incorrect.">
            <a:extLst>
              <a:ext uri="{FF2B5EF4-FFF2-40B4-BE49-F238E27FC236}">
                <a16:creationId xmlns:a16="http://schemas.microsoft.com/office/drawing/2014/main" id="{C9E36AB0-D399-C00A-213C-64C090F32E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510" r="25719"/>
          <a:stretch/>
        </p:blipFill>
        <p:spPr>
          <a:xfrm>
            <a:off x="7709770" y="873442"/>
            <a:ext cx="3751546" cy="57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950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A60BE-4518-38E3-1E04-E0ADB127C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BCB3-1C16-63D4-0560-E89157748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D78423-8761-676C-D69E-435020BE5E5C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7DE55-361D-F360-C67E-E396554C896D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EE7A5-F0FB-4269-3399-C168DD27E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40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EDB51-6107-DC3C-05B2-DB1A0C8AB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917" y="754451"/>
            <a:ext cx="432243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761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ED340-D6F8-A57E-11D5-674A1F071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9CA9-A6BD-29E4-8FF5-8B369909C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9D5787-ED1C-2E3F-4C60-E8D67EB0DEC7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FEFF3-89CC-BB7A-8BCB-A2AB4B942139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B6781-AFF2-79C3-6BB2-E045B1905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775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3E774-9923-D872-7CF9-0F30722F8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917" y="754451"/>
            <a:ext cx="432243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83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326D6-6429-5931-D37A-52B2537C8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96246-1C52-6DE5-FDF4-F43F6D3B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31E18-99C6-DC23-9905-3F29024A08B3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2431E-0D81-E08D-419B-EB38C25638FA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6AF96-18E0-5FD1-1106-CA651AF4A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5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FC6CE9-DA1E-DE17-509A-C62B1A8B6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917" y="754451"/>
            <a:ext cx="432243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947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A2428-09B1-24E5-A941-C956DEF0B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575B1-A97E-CAB0-9737-35D32C1C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8E5AE-439B-C4EA-72BB-B186D52B6095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01E17-FD9A-54F7-3A26-D5D26A3C4165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A9F9F-DED8-E585-5CF0-F6CCFBE8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3241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D7A0CA-D5C9-5B0F-94EF-457DDE9C9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917" y="754451"/>
            <a:ext cx="432243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654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54676-3229-10A6-7D9E-7EF03DC8F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4416-E46B-BA4A-BF64-4ECF1DC6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6CF5B-EBE0-7D49-F32B-A064CF687D7A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6B291-208B-A684-F319-01646FE4F881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B5E6F-A889-1652-8497-B22244D5F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578608"/>
          </a:xfrm>
          <a:prstGeom prst="rect">
            <a:avLst/>
          </a:prstGeom>
        </p:spPr>
      </p:pic>
      <p:pic>
        <p:nvPicPr>
          <p:cNvPr id="5" name="Picture 4" descr="A picture containing tableware, dishware&#10;&#10;AI-generated content may be incorrect.">
            <a:extLst>
              <a:ext uri="{FF2B5EF4-FFF2-40B4-BE49-F238E27FC236}">
                <a16:creationId xmlns:a16="http://schemas.microsoft.com/office/drawing/2014/main" id="{A947E1E2-38BC-EE4F-0E54-8F8AF8FEE2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64" t="6692" r="16010" b="4497"/>
          <a:stretch/>
        </p:blipFill>
        <p:spPr>
          <a:xfrm>
            <a:off x="6388273" y="1663245"/>
            <a:ext cx="5661764" cy="35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625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CBB2-6978-2F44-6B9F-95096113F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E387-6990-2464-07BD-8D1899A20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138B-E22D-9487-9B82-8CEF6CA26D57}"/>
              </a:ext>
            </a:extLst>
          </p:cNvPr>
          <p:cNvSpPr txBox="1"/>
          <p:nvPr/>
        </p:nvSpPr>
        <p:spPr>
          <a:xfrm>
            <a:off x="342361" y="897336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108A3-D38D-05C4-C75B-D2BE8664E63F}"/>
              </a:ext>
            </a:extLst>
          </p:cNvPr>
          <p:cNvSpPr txBox="1"/>
          <p:nvPr/>
        </p:nvSpPr>
        <p:spPr>
          <a:xfrm>
            <a:off x="342361" y="58297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PHAR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1B47C-4716-97E4-7E79-A4B22E4C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0A9BD-CCFB-D592-08B5-E6963FAF40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r="37842"/>
          <a:stretch/>
        </p:blipFill>
        <p:spPr>
          <a:xfrm>
            <a:off x="6889315" y="812488"/>
            <a:ext cx="4709787" cy="57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20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4C297-8E7E-95CC-4447-0778DC486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9BA7-1BDF-5CA4-BF27-4A55643B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37A3B-AA33-B65D-5185-A34DB9EB4799}"/>
              </a:ext>
            </a:extLst>
          </p:cNvPr>
          <p:cNvSpPr txBox="1"/>
          <p:nvPr/>
        </p:nvSpPr>
        <p:spPr>
          <a:xfrm>
            <a:off x="342361" y="89733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419D3-F6AA-5148-41FE-6790C78F9631}"/>
              </a:ext>
            </a:extLst>
          </p:cNvPr>
          <p:cNvSpPr txBox="1"/>
          <p:nvPr/>
        </p:nvSpPr>
        <p:spPr>
          <a:xfrm>
            <a:off x="342361" y="5829786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Target Systems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E9CFE-7E43-2B5E-A878-4DFAD5A1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64228A-D39F-01E4-791F-C8302CD9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851" y="1196798"/>
            <a:ext cx="5851484" cy="44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05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59A78-5DC3-FD81-525E-C398C4BFC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12E1F-686E-FB53-D5DB-1B9B8921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437C8-BB5C-A265-FBCF-7423C7015A48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6D8C3-EA08-47E7-7797-109644F435A7}"/>
              </a:ext>
            </a:extLst>
          </p:cNvPr>
          <p:cNvSpPr txBox="1"/>
          <p:nvPr/>
        </p:nvSpPr>
        <p:spPr>
          <a:xfrm>
            <a:off x="342361" y="5829786"/>
            <a:ext cx="647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S03000000-IST10011 TSS-CMS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341BA-205E-B686-39B6-42559DB21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88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067F1-6EAC-8A70-24B9-5AC696916B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r="37842"/>
          <a:stretch/>
        </p:blipFill>
        <p:spPr>
          <a:xfrm>
            <a:off x="6889315" y="812488"/>
            <a:ext cx="4709787" cy="57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875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23CC1-85B4-DA39-270B-3BFD1208E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446F-5814-6853-A9E9-176FCC8C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DF524-A0B9-6051-E32D-B7D9A4D36E31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E7B2F0-FB81-B701-2E3F-44E69B889D42}"/>
              </a:ext>
            </a:extLst>
          </p:cNvPr>
          <p:cNvSpPr txBox="1"/>
          <p:nvPr/>
        </p:nvSpPr>
        <p:spPr>
          <a:xfrm>
            <a:off x="342361" y="5829786"/>
            <a:ext cx="647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S03000000-IST10011 TSS-CMS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8B564-ECF8-78A6-2D00-06FE2BEA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61CC9-CD27-862F-5A93-01CB0B8B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r="37842"/>
          <a:stretch/>
        </p:blipFill>
        <p:spPr>
          <a:xfrm>
            <a:off x="6889315" y="812488"/>
            <a:ext cx="4709787" cy="57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587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6B580-71B5-3F50-1CA4-0FA9DAAA0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7022-950E-00FA-B843-FE5E2222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A8E9E-995D-B14B-684C-4D85978E3BBF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7CD14-B6AB-249E-94A1-6560228BF6AA}"/>
              </a:ext>
            </a:extLst>
          </p:cNvPr>
          <p:cNvSpPr txBox="1"/>
          <p:nvPr/>
        </p:nvSpPr>
        <p:spPr>
          <a:xfrm>
            <a:off x="342361" y="5829786"/>
            <a:ext cx="647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S03000000-IST10011 TSS-CMS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5E4F5-B81C-AB9B-6A2C-19E2388D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746504"/>
          </a:xfrm>
          <a:prstGeom prst="rect">
            <a:avLst/>
          </a:prstGeom>
        </p:spPr>
      </p:pic>
      <p:pic>
        <p:nvPicPr>
          <p:cNvPr id="5" name="Picture 4" descr="A picture containing room, gambling house&#10;&#10;AI-generated content may be incorrect.">
            <a:extLst>
              <a:ext uri="{FF2B5EF4-FFF2-40B4-BE49-F238E27FC236}">
                <a16:creationId xmlns:a16="http://schemas.microsoft.com/office/drawing/2014/main" id="{1F90D013-6271-8698-9755-AFFB30C7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65" t="1445" r="37945" b="3399"/>
          <a:stretch/>
        </p:blipFill>
        <p:spPr>
          <a:xfrm>
            <a:off x="6945681" y="987560"/>
            <a:ext cx="4753629" cy="54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725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17855-8A0D-2A22-A4DD-C882A0274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F490-6F5F-CF2E-B6BE-BA7687C8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42442-4A14-DC7D-D8D9-DFF9D58CAF66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5AF89-0353-B7DB-3032-8AB0111E312E}"/>
              </a:ext>
            </a:extLst>
          </p:cNvPr>
          <p:cNvSpPr txBox="1"/>
          <p:nvPr/>
        </p:nvSpPr>
        <p:spPr>
          <a:xfrm>
            <a:off x="342361" y="5829786"/>
            <a:ext cx="647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S03000000-IST10011 TSS-CMS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9139D-2A30-C6E8-1014-71B33141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E759C0-08CF-8F55-4E5D-4C16B0FD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r="37842"/>
          <a:stretch/>
        </p:blipFill>
        <p:spPr>
          <a:xfrm>
            <a:off x="6889315" y="812488"/>
            <a:ext cx="4709787" cy="57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253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DE450-CF3E-F3F1-D024-8015BDA86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5FAFC-BA10-E21A-0E0B-43210F69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C9F62-0E8D-104C-F647-030DD47E4F1F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C0347-D65A-1E01-5B76-26B70A245B32}"/>
              </a:ext>
            </a:extLst>
          </p:cNvPr>
          <p:cNvSpPr txBox="1"/>
          <p:nvPr/>
        </p:nvSpPr>
        <p:spPr>
          <a:xfrm>
            <a:off x="342361" y="5829786"/>
            <a:ext cx="647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S03000000-IST10011 TSS-CMS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30FAC-EE1F-B120-0290-FD11531D9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647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59E66-807F-7D54-C59C-2E9FF4EEB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2702B-FA95-0A8E-2994-6C443D9E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50D94-5538-AD55-4A71-3E36EA60521E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0716F-732E-9EA2-819C-169D31D168F5}"/>
              </a:ext>
            </a:extLst>
          </p:cNvPr>
          <p:cNvSpPr txBox="1"/>
          <p:nvPr/>
        </p:nvSpPr>
        <p:spPr>
          <a:xfrm>
            <a:off x="342361" y="5829786"/>
            <a:ext cx="63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TSS-AIC Interface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B5841-07B1-AAFC-6AD7-25C76D17E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087880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61D6F7E4-A2B5-91F3-4B7B-4A3AF5B56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402" t="-70" r="10924"/>
          <a:stretch/>
        </p:blipFill>
        <p:spPr>
          <a:xfrm>
            <a:off x="6692176" y="944557"/>
            <a:ext cx="5266409" cy="49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47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BA824-8FF4-35D8-9D48-5BD46A902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9349-F1E6-3AD6-0092-6057D3DB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EA621-4B87-769B-4388-4AB20C0D3AE7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2277D-5061-352B-5FC5-5685476B1F60}"/>
              </a:ext>
            </a:extLst>
          </p:cNvPr>
          <p:cNvSpPr txBox="1"/>
          <p:nvPr/>
        </p:nvSpPr>
        <p:spPr>
          <a:xfrm>
            <a:off x="342361" y="5829786"/>
            <a:ext cx="63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TSS-AIC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D767F-88BB-9544-0E78-79A22D6D9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075688"/>
          </a:xfrm>
          <a:prstGeom prst="rect">
            <a:avLst/>
          </a:prstGeom>
        </p:spPr>
      </p:pic>
      <p:pic>
        <p:nvPicPr>
          <p:cNvPr id="5" name="Picture 4" descr="A picture containing cake&#10;&#10;AI-generated content may be incorrect.">
            <a:extLst>
              <a:ext uri="{FF2B5EF4-FFF2-40B4-BE49-F238E27FC236}">
                <a16:creationId xmlns:a16="http://schemas.microsoft.com/office/drawing/2014/main" id="{309E139B-D204-14A2-E6F5-5A46B4C9B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00" t="18028" r="39281" b="20771"/>
          <a:stretch/>
        </p:blipFill>
        <p:spPr>
          <a:xfrm>
            <a:off x="8561540" y="754451"/>
            <a:ext cx="2398734" cy="59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138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130FE-14B6-A549-2951-DD7DA5BD2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CB59-7E68-9BDC-375C-47FC816A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D590E-BCD4-D1C3-390F-C73C1B202BC3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87BC9-C861-2948-D8E2-7FEF94AAD962}"/>
              </a:ext>
            </a:extLst>
          </p:cNvPr>
          <p:cNvSpPr txBox="1"/>
          <p:nvPr/>
        </p:nvSpPr>
        <p:spPr>
          <a:xfrm>
            <a:off x="342361" y="5829786"/>
            <a:ext cx="63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TSS-AIC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477BE-65D5-BDC2-A158-8F9CEDD8F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261616"/>
          </a:xfrm>
          <a:prstGeom prst="rect">
            <a:avLst/>
          </a:prstGeom>
        </p:spPr>
      </p:pic>
      <p:pic>
        <p:nvPicPr>
          <p:cNvPr id="4" name="Picture 3" descr="A picture containing cake&#10;&#10;AI-generated content may be incorrect.">
            <a:extLst>
              <a:ext uri="{FF2B5EF4-FFF2-40B4-BE49-F238E27FC236}">
                <a16:creationId xmlns:a16="http://schemas.microsoft.com/office/drawing/2014/main" id="{6831F5D2-8FB8-F64F-D587-574EE97099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00" t="18028" r="39281" b="20771"/>
          <a:stretch/>
        </p:blipFill>
        <p:spPr>
          <a:xfrm>
            <a:off x="8561540" y="754451"/>
            <a:ext cx="2398734" cy="59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096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A172B-AD4B-563F-0779-4EDC2ABBC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8D4A-C23B-DE59-83BE-A897F2A1F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1EC99-DD08-5661-5EDC-22BCFD049C44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59323-7873-7805-DEE4-5FEA3E686473}"/>
              </a:ext>
            </a:extLst>
          </p:cNvPr>
          <p:cNvSpPr txBox="1"/>
          <p:nvPr/>
        </p:nvSpPr>
        <p:spPr>
          <a:xfrm>
            <a:off x="342361" y="5829786"/>
            <a:ext cx="63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TSS-AIC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A5B59-BEAB-9F51-3B18-E3B9EBF73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1572768"/>
          </a:xfrm>
          <a:prstGeom prst="rect">
            <a:avLst/>
          </a:prstGeom>
        </p:spPr>
      </p:pic>
      <p:pic>
        <p:nvPicPr>
          <p:cNvPr id="4" name="Picture 3" descr="A picture containing cake&#10;&#10;AI-generated content may be incorrect.">
            <a:extLst>
              <a:ext uri="{FF2B5EF4-FFF2-40B4-BE49-F238E27FC236}">
                <a16:creationId xmlns:a16="http://schemas.microsoft.com/office/drawing/2014/main" id="{5D4C2193-D870-B341-2837-83724E87FE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00" t="18028" r="39281" b="20771"/>
          <a:stretch/>
        </p:blipFill>
        <p:spPr>
          <a:xfrm>
            <a:off x="8561540" y="754451"/>
            <a:ext cx="2398734" cy="59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903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A5150-D233-9F24-A5FA-D1862478D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BDBC-75AC-875D-5725-C717FB52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Target Station Shielding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407FD-95CA-7795-E994-C81A33A2A8BA}"/>
              </a:ext>
            </a:extLst>
          </p:cNvPr>
          <p:cNvSpPr txBox="1"/>
          <p:nvPr/>
        </p:nvSpPr>
        <p:spPr>
          <a:xfrm>
            <a:off x="342361" y="897336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Interface Requirement: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2C859-7187-3E65-8067-6091B901883C}"/>
              </a:ext>
            </a:extLst>
          </p:cNvPr>
          <p:cNvSpPr txBox="1"/>
          <p:nvPr/>
        </p:nvSpPr>
        <p:spPr>
          <a:xfrm>
            <a:off x="342361" y="5829786"/>
            <a:ext cx="63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from: S01020500-IST10217 TSS-AIC Interface 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61C2A-D7B7-3A80-13BE-7F6E3028E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53"/>
            <a:ext cx="5986272" cy="2092452"/>
          </a:xfrm>
          <a:prstGeom prst="rect">
            <a:avLst/>
          </a:prstGeom>
        </p:spPr>
      </p:pic>
      <p:pic>
        <p:nvPicPr>
          <p:cNvPr id="4" name="Picture 3" descr="A picture containing cake&#10;&#10;AI-generated content may be incorrect.">
            <a:extLst>
              <a:ext uri="{FF2B5EF4-FFF2-40B4-BE49-F238E27FC236}">
                <a16:creationId xmlns:a16="http://schemas.microsoft.com/office/drawing/2014/main" id="{543D9FCE-3591-4E27-7822-9932563771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00" t="18028" r="39281" b="20771"/>
          <a:stretch/>
        </p:blipFill>
        <p:spPr>
          <a:xfrm>
            <a:off x="8561540" y="754451"/>
            <a:ext cx="2398734" cy="59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51637"/>
      </p:ext>
    </p:extLst>
  </p:cSld>
  <p:clrMapOvr>
    <a:masterClrMapping/>
  </p:clrMapOvr>
</p:sld>
</file>

<file path=ppt/theme/theme1.xml><?xml version="1.0" encoding="utf-8"?>
<a:theme xmlns:a="http://schemas.openxmlformats.org/drawingml/2006/main" name="ORNL-Presentation-16x9-SNS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SNS" id="{6F4AF29C-6DC8-154A-AE41-3AA8D4DD5A60}" vid="{D19DEBF6-3229-8649-BEEB-7BE1301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7" ma:contentTypeDescription="Create a new document." ma:contentTypeScope="" ma:versionID="808aaa0dfe5160ebe408520ec7b1e420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cfd6017da742e230a5fb8b99d326405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2bf55837-d00d-4291-8581-63a601f59d2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2F1516-F504-43EF-8358-5936F3675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55837-d00d-4291-8581-63a601f59d2e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9D8C29-8E81-46A2-8FB8-EE2042827740}">
  <ds:schemaRefs>
    <ds:schemaRef ds:uri="http://purl.org/dc/elements/1.1/"/>
    <ds:schemaRef ds:uri="http://purl.org/dc/dcmitype/"/>
    <ds:schemaRef ds:uri="http://schemas.openxmlformats.org/package/2006/metadata/core-properties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2bf55837-d00d-4291-8581-63a601f59d2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9F3DBF9-8A56-4645-A995-7B75741D720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ORNL-Presentation-16x9-SNS</Template>
  <TotalTime>2696</TotalTime>
  <Words>1547</Words>
  <Application>Microsoft Office PowerPoint</Application>
  <PresentationFormat>Widescreen</PresentationFormat>
  <Paragraphs>357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5" baseType="lpstr">
      <vt:lpstr>Arial</vt:lpstr>
      <vt:lpstr>Calibri</vt:lpstr>
      <vt:lpstr>Century Gothic</vt:lpstr>
      <vt:lpstr>Roboto</vt:lpstr>
      <vt:lpstr>Roboto Light</vt:lpstr>
      <vt:lpstr>ORNL-Presentation-16x9-SNS</vt:lpstr>
      <vt:lpstr>Vessel Systems and Target Station Shielding Requirements, Interfaces and PHAR Cases</vt:lpstr>
      <vt:lpstr>Presentation Overview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A detailed PHAR review was performed to determine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Vessel Systems Requirements</vt:lpstr>
      <vt:lpstr>Target Station Shielding Requirements</vt:lpstr>
      <vt:lpstr>A detailed PHAR review was performed to determine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  <vt:lpstr>Target Station Shielding Requirements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Carlson, Noah</dc:creator>
  <cp:lastModifiedBy>Anton, Chris</cp:lastModifiedBy>
  <cp:revision>4</cp:revision>
  <dcterms:created xsi:type="dcterms:W3CDTF">2024-12-09T17:01:33Z</dcterms:created>
  <dcterms:modified xsi:type="dcterms:W3CDTF">2025-04-20T13:40:55Z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0x010100C86ABB0E05FD9643966F5832F47BC72C</vt:lpwstr>
  </property>
</Properties>
</file>