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147469124" r:id="rId5"/>
    <p:sldId id="2147469126" r:id="rId6"/>
    <p:sldId id="2147469127" r:id="rId7"/>
    <p:sldId id="2147469128" r:id="rId8"/>
    <p:sldId id="2147469129" r:id="rId9"/>
    <p:sldId id="2147469130" r:id="rId10"/>
    <p:sldId id="2147469131" r:id="rId11"/>
    <p:sldId id="2147469132" r:id="rId12"/>
    <p:sldId id="2147469133" r:id="rId13"/>
    <p:sldId id="2147469134" r:id="rId14"/>
    <p:sldId id="2147469135" r:id="rId15"/>
    <p:sldId id="214746913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7B861B4-04B7-439D-A7CF-31E4B9EA7E0E}" v="2" dt="2025-04-11T16:13:24.6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85" autoAdjust="0"/>
    <p:restoredTop sz="94660"/>
  </p:normalViewPr>
  <p:slideViewPr>
    <p:cSldViewPr snapToGrid="0">
      <p:cViewPr varScale="1">
        <p:scale>
          <a:sx n="150" d="100"/>
          <a:sy n="150" d="100"/>
        </p:scale>
        <p:origin x="396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-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erial view of a large building and a forest&#10;&#10;Description automatically generated with medium confidence">
            <a:extLst>
              <a:ext uri="{FF2B5EF4-FFF2-40B4-BE49-F238E27FC236}">
                <a16:creationId xmlns:a16="http://schemas.microsoft.com/office/drawing/2014/main" id="{E559AF45-6079-3532-636F-7DBFE742B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A49EAE8-262C-D20D-80FF-4279961B7DBA}"/>
              </a:ext>
            </a:extLst>
          </p:cNvPr>
          <p:cNvSpPr/>
          <p:nvPr userDrawn="1"/>
        </p:nvSpPr>
        <p:spPr>
          <a:xfrm>
            <a:off x="896615" y="829307"/>
            <a:ext cx="5199385" cy="5199385"/>
          </a:xfrm>
          <a:prstGeom prst="rect">
            <a:avLst/>
          </a:prstGeom>
          <a:solidFill>
            <a:schemeClr val="bg1">
              <a:alpha val="8525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89" name="Title 1">
            <a:extLst>
              <a:ext uri="{FF2B5EF4-FFF2-40B4-BE49-F238E27FC236}">
                <a16:creationId xmlns:a16="http://schemas.microsoft.com/office/drawing/2014/main" id="{4E63AC8A-1BE4-CC0D-A87D-57B1147823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5450" y="2254309"/>
            <a:ext cx="451713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90" name="Subtitle 2">
            <a:extLst>
              <a:ext uri="{FF2B5EF4-FFF2-40B4-BE49-F238E27FC236}">
                <a16:creationId xmlns:a16="http://schemas.microsoft.com/office/drawing/2014/main" id="{2FDEC7A3-8D58-3E27-DFCC-68F1F758C8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15450" y="4031052"/>
            <a:ext cx="451713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991" name="Text Placeholder 1961">
            <a:extLst>
              <a:ext uri="{FF2B5EF4-FFF2-40B4-BE49-F238E27FC236}">
                <a16:creationId xmlns:a16="http://schemas.microsoft.com/office/drawing/2014/main" id="{F290C317-5693-2190-DC6C-B1FBB50E65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15450" y="1934670"/>
            <a:ext cx="451713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92" name="Text Placeholder 1963">
            <a:extLst>
              <a:ext uri="{FF2B5EF4-FFF2-40B4-BE49-F238E27FC236}">
                <a16:creationId xmlns:a16="http://schemas.microsoft.com/office/drawing/2014/main" id="{69307D98-0D2A-6367-B886-8BC3DE78A9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15450" y="4383195"/>
            <a:ext cx="451713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93" name="Rectangle 1992">
            <a:extLst>
              <a:ext uri="{FF2B5EF4-FFF2-40B4-BE49-F238E27FC236}">
                <a16:creationId xmlns:a16="http://schemas.microsoft.com/office/drawing/2014/main" id="{75F67FD0-9510-D988-3837-38FD99E6DD28}"/>
              </a:ext>
            </a:extLst>
          </p:cNvPr>
          <p:cNvSpPr/>
          <p:nvPr userDrawn="1"/>
        </p:nvSpPr>
        <p:spPr>
          <a:xfrm>
            <a:off x="1215450" y="3780792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74748"/>
              </a:solidFill>
            </a:endParaRPr>
          </a:p>
        </p:txBody>
      </p:sp>
      <p:sp>
        <p:nvSpPr>
          <p:cNvPr id="1994" name="Text Placeholder 47">
            <a:extLst>
              <a:ext uri="{FF2B5EF4-FFF2-40B4-BE49-F238E27FC236}">
                <a16:creationId xmlns:a16="http://schemas.microsoft.com/office/drawing/2014/main" id="{CE691B96-E32E-F7AA-D0A1-ACAFF2C96FA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15450" y="4798918"/>
            <a:ext cx="451713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995" name="Group 1994">
            <a:extLst>
              <a:ext uri="{FF2B5EF4-FFF2-40B4-BE49-F238E27FC236}">
                <a16:creationId xmlns:a16="http://schemas.microsoft.com/office/drawing/2014/main" id="{1F4B6682-1CD5-4D07-BAEB-03195C2FB91D}"/>
              </a:ext>
            </a:extLst>
          </p:cNvPr>
          <p:cNvGrpSpPr/>
          <p:nvPr userDrawn="1"/>
        </p:nvGrpSpPr>
        <p:grpSpPr>
          <a:xfrm>
            <a:off x="1168862" y="5406470"/>
            <a:ext cx="4834263" cy="369332"/>
            <a:chOff x="1168862" y="5508070"/>
            <a:chExt cx="4834263" cy="369332"/>
          </a:xfrm>
        </p:grpSpPr>
        <p:pic>
          <p:nvPicPr>
            <p:cNvPr id="1996" name="Picture 1995">
              <a:extLst>
                <a:ext uri="{FF2B5EF4-FFF2-40B4-BE49-F238E27FC236}">
                  <a16:creationId xmlns:a16="http://schemas.microsoft.com/office/drawing/2014/main" id="{E499D9F2-455D-24ED-C934-5DC3E3908E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168862" y="5508070"/>
              <a:ext cx="1311127" cy="316213"/>
            </a:xfrm>
            <a:prstGeom prst="rect">
              <a:avLst/>
            </a:prstGeom>
          </p:spPr>
        </p:pic>
        <p:sp>
          <p:nvSpPr>
            <p:cNvPr id="1997" name="TextBox 1996">
              <a:extLst>
                <a:ext uri="{FF2B5EF4-FFF2-40B4-BE49-F238E27FC236}">
                  <a16:creationId xmlns:a16="http://schemas.microsoft.com/office/drawing/2014/main" id="{94A5DA57-E73A-E843-58FE-CFA5666E7A14}"/>
                </a:ext>
              </a:extLst>
            </p:cNvPr>
            <p:cNvSpPr txBox="1"/>
            <p:nvPr userDrawn="1"/>
          </p:nvSpPr>
          <p:spPr>
            <a:xfrm>
              <a:off x="2561071" y="5508070"/>
              <a:ext cx="34420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F7D2B16-8313-AE97-3812-FF883CBF7E0B}"/>
              </a:ext>
            </a:extLst>
          </p:cNvPr>
          <p:cNvGrpSpPr/>
          <p:nvPr userDrawn="1"/>
        </p:nvGrpSpPr>
        <p:grpSpPr>
          <a:xfrm>
            <a:off x="1199501" y="1119898"/>
            <a:ext cx="1876922" cy="494292"/>
            <a:chOff x="1199501" y="1119898"/>
            <a:chExt cx="1876922" cy="494292"/>
          </a:xfrm>
        </p:grpSpPr>
        <p:pic>
          <p:nvPicPr>
            <p:cNvPr id="6" name="Picture 5" descr="A green text on a black background&#10;&#10;Description automatically generated">
              <a:extLst>
                <a:ext uri="{FF2B5EF4-FFF2-40B4-BE49-F238E27FC236}">
                  <a16:creationId xmlns:a16="http://schemas.microsoft.com/office/drawing/2014/main" id="{21BECB62-5EAD-A7E7-5985-462E2CA744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rcRect l="1" r="32977"/>
            <a:stretch/>
          </p:blipFill>
          <p:spPr>
            <a:xfrm>
              <a:off x="1199501" y="1119898"/>
              <a:ext cx="1822059" cy="494292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5BE9980-4CE8-0730-9B0A-D1E6B4C21D2B}"/>
                </a:ext>
              </a:extLst>
            </p:cNvPr>
            <p:cNvSpPr/>
            <p:nvPr userDrawn="1"/>
          </p:nvSpPr>
          <p:spPr>
            <a:xfrm>
              <a:off x="3058135" y="1150204"/>
              <a:ext cx="18288" cy="42976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l"/>
              <a:r>
                <a:rPr lang="en-US" sz="950" b="0" dirty="0">
                  <a:solidFill>
                    <a:schemeClr val="bg2">
                      <a:lumMod val="50000"/>
                    </a:schemeClr>
                  </a:solidFill>
                </a:rPr>
                <a:t>  SECOND</a:t>
              </a:r>
            </a:p>
            <a:p>
              <a:pPr algn="l"/>
              <a:r>
                <a:rPr lang="en-US" sz="950" b="0" dirty="0">
                  <a:solidFill>
                    <a:schemeClr val="bg2">
                      <a:lumMod val="50000"/>
                    </a:schemeClr>
                  </a:solidFill>
                </a:rPr>
                <a:t>  TARGET</a:t>
              </a:r>
            </a:p>
            <a:p>
              <a:pPr algn="l"/>
              <a:r>
                <a:rPr lang="en-US" sz="950" b="0" dirty="0">
                  <a:solidFill>
                    <a:schemeClr val="bg2">
                      <a:lumMod val="50000"/>
                    </a:schemeClr>
                  </a:solidFill>
                </a:rPr>
                <a:t>  STATION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0318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Image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Freeform 141">
            <a:extLst>
              <a:ext uri="{FF2B5EF4-FFF2-40B4-BE49-F238E27FC236}">
                <a16:creationId xmlns:a16="http://schemas.microsoft.com/office/drawing/2014/main" id="{C5299A65-0A0F-7322-3425-6AD66F71B88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36" name="Picture Placeholder 135">
            <a:extLst>
              <a:ext uri="{FF2B5EF4-FFF2-40B4-BE49-F238E27FC236}">
                <a16:creationId xmlns:a16="http://schemas.microsoft.com/office/drawing/2014/main" id="{5DC2D7C4-BFF1-5433-4DFD-06CB8AACA1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42225" y="0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7" name="Picture Placeholder 135">
            <a:extLst>
              <a:ext uri="{FF2B5EF4-FFF2-40B4-BE49-F238E27FC236}">
                <a16:creationId xmlns:a16="http://schemas.microsoft.com/office/drawing/2014/main" id="{859767F7-2911-36C4-18C3-120D9FA7D63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044833" y="0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8" name="Picture Placeholder 135">
            <a:extLst>
              <a:ext uri="{FF2B5EF4-FFF2-40B4-BE49-F238E27FC236}">
                <a16:creationId xmlns:a16="http://schemas.microsoft.com/office/drawing/2014/main" id="{FC9DC632-E163-36B5-D009-C5243967611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42225" y="2353563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9" name="Picture Placeholder 135">
            <a:extLst>
              <a:ext uri="{FF2B5EF4-FFF2-40B4-BE49-F238E27FC236}">
                <a16:creationId xmlns:a16="http://schemas.microsoft.com/office/drawing/2014/main" id="{99255166-5F9E-0685-2DC9-C0962F7791A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044833" y="2353563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0" name="Picture Placeholder 135">
            <a:extLst>
              <a:ext uri="{FF2B5EF4-FFF2-40B4-BE49-F238E27FC236}">
                <a16:creationId xmlns:a16="http://schemas.microsoft.com/office/drawing/2014/main" id="{0FA78FC9-062C-7D60-CDA4-C25CE63F78E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642225" y="4706937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1" name="Picture Placeholder 135">
            <a:extLst>
              <a:ext uri="{FF2B5EF4-FFF2-40B4-BE49-F238E27FC236}">
                <a16:creationId xmlns:a16="http://schemas.microsoft.com/office/drawing/2014/main" id="{9521219C-7211-80DE-D33B-4B26EA6EEE9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0044833" y="4706937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3" y="365125"/>
            <a:ext cx="6736022" cy="886397"/>
          </a:xfrm>
        </p:spPr>
        <p:txBody>
          <a:bodyPr anchor="t" anchorCtr="0"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</a:t>
            </a:r>
            <a:br>
              <a:rPr lang="en-US" dirty="0"/>
            </a:br>
            <a:r>
              <a:rPr lang="en-US" dirty="0"/>
              <a:t>the main takeaway message </a:t>
            </a:r>
          </a:p>
        </p:txBody>
      </p:sp>
      <p:sp>
        <p:nvSpPr>
          <p:cNvPr id="113" name="Text Placeholder 112">
            <a:extLst>
              <a:ext uri="{FF2B5EF4-FFF2-40B4-BE49-F238E27FC236}">
                <a16:creationId xmlns:a16="http://schemas.microsoft.com/office/drawing/2014/main" id="{561B3BD0-8400-FE4A-5A3F-210329D8A1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4693" y="1817560"/>
            <a:ext cx="6763894" cy="4354640"/>
          </a:xfrm>
        </p:spPr>
        <p:txBody>
          <a:bodyPr tIns="91440" anchor="t" anchorCtr="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>
              <a:spcBef>
                <a:spcPts val="1200"/>
              </a:spcBef>
              <a:spcAft>
                <a:spcPts val="60"/>
              </a:spcAft>
              <a:defRPr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>
              <a:spcBef>
                <a:spcPts val="1200"/>
              </a:spcBef>
              <a:spcAft>
                <a:spcPts val="60"/>
              </a:spcAft>
              <a:defRPr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>
              <a:spcBef>
                <a:spcPts val="1200"/>
              </a:spcBef>
              <a:spcAft>
                <a:spcPts val="60"/>
              </a:spcAft>
              <a:defRPr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>
              <a:spcBef>
                <a:spcPts val="1200"/>
              </a:spcBef>
              <a:spcAft>
                <a:spcPts val="60"/>
              </a:spcAft>
              <a:defRPr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r>
              <a:rPr lang="en-US" dirty="0"/>
              <a:t>Supporting point 1</a:t>
            </a:r>
          </a:p>
          <a:p>
            <a:r>
              <a:rPr lang="en-US" dirty="0"/>
              <a:t>Supporting point 2</a:t>
            </a:r>
          </a:p>
          <a:p>
            <a:r>
              <a:rPr lang="en-US" dirty="0"/>
              <a:t>Supporting point 3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562B7F0-6B0A-3291-2731-E56176CBCD7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15FAE40-38E7-3230-4DA7-1EF255340D0B}"/>
              </a:ext>
            </a:extLst>
          </p:cNvPr>
          <p:cNvGrpSpPr/>
          <p:nvPr userDrawn="1"/>
        </p:nvGrpSpPr>
        <p:grpSpPr>
          <a:xfrm>
            <a:off x="282815" y="6416676"/>
            <a:ext cx="1263510" cy="333620"/>
            <a:chOff x="282815" y="6083056"/>
            <a:chExt cx="1263510" cy="33362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502CB55-FDC0-FAA5-90A5-93F9634FD22C}"/>
                </a:ext>
              </a:extLst>
            </p:cNvPr>
            <p:cNvSpPr/>
            <p:nvPr userDrawn="1"/>
          </p:nvSpPr>
          <p:spPr>
            <a:xfrm>
              <a:off x="1534042" y="6105545"/>
              <a:ext cx="12283" cy="2886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SECOND</a:t>
              </a:r>
            </a:p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TARGET</a:t>
              </a:r>
            </a:p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STATION</a:t>
              </a:r>
            </a:p>
          </p:txBody>
        </p:sp>
        <p:pic>
          <p:nvPicPr>
            <p:cNvPr id="7" name="Picture 6" descr="White text on a black background&#10;&#10;Description automatically generated">
              <a:extLst>
                <a:ext uri="{FF2B5EF4-FFF2-40B4-BE49-F238E27FC236}">
                  <a16:creationId xmlns:a16="http://schemas.microsoft.com/office/drawing/2014/main" id="{F6E5A723-CB28-B30C-1DCE-184167CE58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 r="32479"/>
            <a:stretch/>
          </p:blipFill>
          <p:spPr>
            <a:xfrm>
              <a:off x="282815" y="6083056"/>
              <a:ext cx="1238944" cy="333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0665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raphic 285">
            <a:extLst>
              <a:ext uri="{FF2B5EF4-FFF2-40B4-BE49-F238E27FC236}">
                <a16:creationId xmlns:a16="http://schemas.microsoft.com/office/drawing/2014/main" id="{4013C738-DD97-6098-5C6E-69C6DA8745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71230B-9536-B5A5-160D-DBECD2D263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3157" y="2624569"/>
            <a:ext cx="11045686" cy="498598"/>
          </a:xfrm>
        </p:spPr>
        <p:txBody>
          <a:bodyPr anchor="t" anchorCtr="0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</a:t>
            </a:r>
          </a:p>
        </p:txBody>
      </p:sp>
      <p:sp>
        <p:nvSpPr>
          <p:cNvPr id="320" name="Text Placeholder 368">
            <a:extLst>
              <a:ext uri="{FF2B5EF4-FFF2-40B4-BE49-F238E27FC236}">
                <a16:creationId xmlns:a16="http://schemas.microsoft.com/office/drawing/2014/main" id="{EE706859-C661-2A5C-56D3-6BE7DBBC71D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6069" y="3774422"/>
            <a:ext cx="11062774" cy="249299"/>
          </a:xfrm>
        </p:spPr>
        <p:txBody>
          <a:bodyPr anchor="t" anchorCtr="0">
            <a:noAutofit/>
          </a:bodyPr>
          <a:lstStyle>
            <a:lvl1pPr marL="0" indent="0" algn="ctr">
              <a:spcBef>
                <a:spcPts val="1200"/>
              </a:spcBef>
              <a:spcAft>
                <a:spcPts val="60"/>
              </a:spcAft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One-sentence connected to the main takeaway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97D526D-05AB-C716-46F5-6CDC1D14E2ED}"/>
              </a:ext>
            </a:extLst>
          </p:cNvPr>
          <p:cNvSpPr/>
          <p:nvPr userDrawn="1"/>
        </p:nvSpPr>
        <p:spPr>
          <a:xfrm>
            <a:off x="5668818" y="3393042"/>
            <a:ext cx="854364" cy="7191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6C5D6D4-E7B7-6C45-59D0-554A5C06715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E9C4470-2A01-419F-B4FE-A3EEE6A8C8FB}"/>
              </a:ext>
            </a:extLst>
          </p:cNvPr>
          <p:cNvGrpSpPr/>
          <p:nvPr userDrawn="1"/>
        </p:nvGrpSpPr>
        <p:grpSpPr>
          <a:xfrm>
            <a:off x="282815" y="6416676"/>
            <a:ext cx="1263510" cy="333620"/>
            <a:chOff x="282815" y="6083056"/>
            <a:chExt cx="1263510" cy="33362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66D990B-3BFF-8EC6-D5E5-F49F99D6A846}"/>
                </a:ext>
              </a:extLst>
            </p:cNvPr>
            <p:cNvSpPr/>
            <p:nvPr userDrawn="1"/>
          </p:nvSpPr>
          <p:spPr>
            <a:xfrm>
              <a:off x="1534042" y="6105545"/>
              <a:ext cx="12283" cy="2886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SECOND</a:t>
              </a:r>
            </a:p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TARGET</a:t>
              </a:r>
            </a:p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STATION</a:t>
              </a:r>
            </a:p>
          </p:txBody>
        </p:sp>
        <p:pic>
          <p:nvPicPr>
            <p:cNvPr id="8" name="Picture 7" descr="White text on a black background&#10;&#10;Description automatically generated">
              <a:extLst>
                <a:ext uri="{FF2B5EF4-FFF2-40B4-BE49-F238E27FC236}">
                  <a16:creationId xmlns:a16="http://schemas.microsoft.com/office/drawing/2014/main" id="{20B1D8C6-D1AE-9259-CD6D-A09454280A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rcRect r="32479"/>
            <a:stretch/>
          </p:blipFill>
          <p:spPr>
            <a:xfrm>
              <a:off x="282815" y="6083056"/>
              <a:ext cx="1238944" cy="333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032464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raphic 285">
            <a:extLst>
              <a:ext uri="{FF2B5EF4-FFF2-40B4-BE49-F238E27FC236}">
                <a16:creationId xmlns:a16="http://schemas.microsoft.com/office/drawing/2014/main" id="{4013C738-DD97-6098-5C6E-69C6DA8745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6">
            <a:extLst>
              <a:ext uri="{FF2B5EF4-FFF2-40B4-BE49-F238E27FC236}">
                <a16:creationId xmlns:a16="http://schemas.microsoft.com/office/drawing/2014/main" id="{A6C5D6D4-E7B7-6C45-59D0-554A5C06715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6029C52-FEBA-E897-C815-3A6283D168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 message for the slide; no longer than two lines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E58D76D-9189-EF83-0A93-A6D4C7DFA833}"/>
              </a:ext>
            </a:extLst>
          </p:cNvPr>
          <p:cNvGrpSpPr/>
          <p:nvPr userDrawn="1"/>
        </p:nvGrpSpPr>
        <p:grpSpPr>
          <a:xfrm>
            <a:off x="282815" y="6416676"/>
            <a:ext cx="1263510" cy="333620"/>
            <a:chOff x="282815" y="6083056"/>
            <a:chExt cx="1263510" cy="33362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A7E17CE-7C70-A2E7-3D94-B4D974F54657}"/>
                </a:ext>
              </a:extLst>
            </p:cNvPr>
            <p:cNvSpPr/>
            <p:nvPr userDrawn="1"/>
          </p:nvSpPr>
          <p:spPr>
            <a:xfrm>
              <a:off x="1534042" y="6105545"/>
              <a:ext cx="12283" cy="2886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SECOND</a:t>
              </a:r>
            </a:p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TARGET</a:t>
              </a:r>
            </a:p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STATION</a:t>
              </a:r>
            </a:p>
          </p:txBody>
        </p:sp>
        <p:pic>
          <p:nvPicPr>
            <p:cNvPr id="7" name="Picture 6" descr="White text on a black background&#10;&#10;Description automatically generated">
              <a:extLst>
                <a:ext uri="{FF2B5EF4-FFF2-40B4-BE49-F238E27FC236}">
                  <a16:creationId xmlns:a16="http://schemas.microsoft.com/office/drawing/2014/main" id="{32469CE9-627D-E3A8-7F97-666F2E2107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rcRect r="32479"/>
            <a:stretch/>
          </p:blipFill>
          <p:spPr>
            <a:xfrm>
              <a:off x="282815" y="6083056"/>
              <a:ext cx="1238944" cy="333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59688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 for the slide; no longer than two lines </a:t>
            </a:r>
          </a:p>
        </p:txBody>
      </p:sp>
    </p:spTree>
    <p:extLst>
      <p:ext uri="{BB962C8B-B14F-4D97-AF65-F5344CB8AC3E}">
        <p14:creationId xmlns:p14="http://schemas.microsoft.com/office/powerpoint/2010/main" val="21864376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05791-4F91-34B2-5F77-014A7A421E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 for the slide; no longer than two lines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68E7B4-2380-B18C-C8C1-09BD437D6B1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14692" y="1825625"/>
            <a:ext cx="11315194" cy="4061829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</p:spTree>
    <p:extLst>
      <p:ext uri="{BB962C8B-B14F-4D97-AF65-F5344CB8AC3E}">
        <p14:creationId xmlns:p14="http://schemas.microsoft.com/office/powerpoint/2010/main" val="17225185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1825625"/>
            <a:ext cx="5563532" cy="4131422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61C74-5281-AA62-3E0D-EBE314E66AD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43592" y="1825625"/>
            <a:ext cx="5563532" cy="4131422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7C102EF-A95D-C917-FF68-A16CB75B3C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 for the slide; no longer than two lines </a:t>
            </a:r>
          </a:p>
        </p:txBody>
      </p:sp>
    </p:spTree>
    <p:extLst>
      <p:ext uri="{BB962C8B-B14F-4D97-AF65-F5344CB8AC3E}">
        <p14:creationId xmlns:p14="http://schemas.microsoft.com/office/powerpoint/2010/main" val="36115642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-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 for the slide; no longer than two lines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151529"/>
            <a:ext cx="5528426" cy="3805518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61C74-5281-AA62-3E0D-EBE314E66AD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37905" y="2151529"/>
            <a:ext cx="5534113" cy="3805518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6C3355DA-324C-FAD8-4E0B-AEAD06F3F5FE}"/>
              </a:ext>
            </a:extLst>
          </p:cNvPr>
          <p:cNvSpPr/>
          <p:nvPr/>
        </p:nvSpPr>
        <p:spPr>
          <a:xfrm>
            <a:off x="314692" y="1636672"/>
            <a:ext cx="5533588" cy="433965"/>
          </a:xfrm>
          <a:custGeom>
            <a:avLst/>
            <a:gdLst>
              <a:gd name="connsiteX0" fmla="*/ 5357305 w 5357304"/>
              <a:gd name="connsiteY0" fmla="*/ 0 h 373951"/>
              <a:gd name="connsiteX1" fmla="*/ 5357305 w 5357304"/>
              <a:gd name="connsiteY1" fmla="*/ 373951 h 373951"/>
              <a:gd name="connsiteX2" fmla="*/ 5227765 w 5357304"/>
              <a:gd name="connsiteY2" fmla="*/ 373951 h 373951"/>
              <a:gd name="connsiteX3" fmla="*/ 2843848 w 5357304"/>
              <a:gd name="connsiteY3" fmla="*/ 373951 h 373951"/>
              <a:gd name="connsiteX4" fmla="*/ 0 w 5357304"/>
              <a:gd name="connsiteY4" fmla="*/ 373951 h 373951"/>
              <a:gd name="connsiteX5" fmla="*/ 0 w 5357304"/>
              <a:gd name="connsiteY5" fmla="*/ 0 h 373951"/>
              <a:gd name="connsiteX6" fmla="*/ 2843848 w 5357304"/>
              <a:gd name="connsiteY6" fmla="*/ 0 h 373951"/>
              <a:gd name="connsiteX7" fmla="*/ 5357305 w 5357304"/>
              <a:gd name="connsiteY7" fmla="*/ 0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57304" h="373951">
                <a:moveTo>
                  <a:pt x="5357305" y="0"/>
                </a:moveTo>
                <a:lnTo>
                  <a:pt x="5357305" y="373951"/>
                </a:lnTo>
                <a:lnTo>
                  <a:pt x="5227765" y="373951"/>
                </a:lnTo>
                <a:lnTo>
                  <a:pt x="2843848" y="373951"/>
                </a:lnTo>
                <a:lnTo>
                  <a:pt x="0" y="373951"/>
                </a:lnTo>
                <a:lnTo>
                  <a:pt x="0" y="0"/>
                </a:lnTo>
                <a:lnTo>
                  <a:pt x="2843848" y="0"/>
                </a:lnTo>
                <a:lnTo>
                  <a:pt x="5357305" y="0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B8126676-7946-E0DD-5919-B78DBFBB13D6}"/>
              </a:ext>
            </a:extLst>
          </p:cNvPr>
          <p:cNvSpPr/>
          <p:nvPr/>
        </p:nvSpPr>
        <p:spPr>
          <a:xfrm>
            <a:off x="6238430" y="1636672"/>
            <a:ext cx="5533588" cy="433965"/>
          </a:xfrm>
          <a:custGeom>
            <a:avLst/>
            <a:gdLst>
              <a:gd name="connsiteX0" fmla="*/ 5357305 w 5357304"/>
              <a:gd name="connsiteY0" fmla="*/ 0 h 373951"/>
              <a:gd name="connsiteX1" fmla="*/ 5357305 w 5357304"/>
              <a:gd name="connsiteY1" fmla="*/ 373951 h 373951"/>
              <a:gd name="connsiteX2" fmla="*/ 5227764 w 5357304"/>
              <a:gd name="connsiteY2" fmla="*/ 373951 h 373951"/>
              <a:gd name="connsiteX3" fmla="*/ 2843848 w 5357304"/>
              <a:gd name="connsiteY3" fmla="*/ 373951 h 373951"/>
              <a:gd name="connsiteX4" fmla="*/ 0 w 5357304"/>
              <a:gd name="connsiteY4" fmla="*/ 373951 h 373951"/>
              <a:gd name="connsiteX5" fmla="*/ 0 w 5357304"/>
              <a:gd name="connsiteY5" fmla="*/ 0 h 373951"/>
              <a:gd name="connsiteX6" fmla="*/ 2843848 w 5357304"/>
              <a:gd name="connsiteY6" fmla="*/ 0 h 373951"/>
              <a:gd name="connsiteX7" fmla="*/ 5357305 w 5357304"/>
              <a:gd name="connsiteY7" fmla="*/ 0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57304" h="373951">
                <a:moveTo>
                  <a:pt x="5357305" y="0"/>
                </a:moveTo>
                <a:lnTo>
                  <a:pt x="5357305" y="373951"/>
                </a:lnTo>
                <a:lnTo>
                  <a:pt x="5227764" y="373951"/>
                </a:lnTo>
                <a:lnTo>
                  <a:pt x="2843848" y="373951"/>
                </a:lnTo>
                <a:lnTo>
                  <a:pt x="0" y="373951"/>
                </a:lnTo>
                <a:lnTo>
                  <a:pt x="0" y="0"/>
                </a:lnTo>
                <a:lnTo>
                  <a:pt x="2843848" y="0"/>
                </a:lnTo>
                <a:lnTo>
                  <a:pt x="5357305" y="0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3" name="Text Placeholder 212">
            <a:extLst>
              <a:ext uri="{FF2B5EF4-FFF2-40B4-BE49-F238E27FC236}">
                <a16:creationId xmlns:a16="http://schemas.microsoft.com/office/drawing/2014/main" id="{909EEC45-74F6-4D4A-3802-30D0534694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691" y="1636713"/>
            <a:ext cx="5534113" cy="433965"/>
          </a:xfrm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214" name="Text Placeholder 212">
            <a:extLst>
              <a:ext uri="{FF2B5EF4-FFF2-40B4-BE49-F238E27FC236}">
                <a16:creationId xmlns:a16="http://schemas.microsoft.com/office/drawing/2014/main" id="{42664C13-6E3D-7C64-6F1D-E284E4609D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429" y="1636672"/>
            <a:ext cx="5534113" cy="433965"/>
          </a:xfrm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</p:spTree>
    <p:extLst>
      <p:ext uri="{BB962C8B-B14F-4D97-AF65-F5344CB8AC3E}">
        <p14:creationId xmlns:p14="http://schemas.microsoft.com/office/powerpoint/2010/main" val="15350428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-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reeform 41">
            <a:extLst>
              <a:ext uri="{FF2B5EF4-FFF2-40B4-BE49-F238E27FC236}">
                <a16:creationId xmlns:a16="http://schemas.microsoft.com/office/drawing/2014/main" id="{31846654-6835-CFFC-15E4-5A6E77573C13}"/>
              </a:ext>
            </a:extLst>
          </p:cNvPr>
          <p:cNvSpPr/>
          <p:nvPr/>
        </p:nvSpPr>
        <p:spPr>
          <a:xfrm>
            <a:off x="314692" y="1636672"/>
            <a:ext cx="3665806" cy="433965"/>
          </a:xfrm>
          <a:custGeom>
            <a:avLst/>
            <a:gdLst>
              <a:gd name="connsiteX0" fmla="*/ 0 w 2513520"/>
              <a:gd name="connsiteY0" fmla="*/ 0 h 373951"/>
              <a:gd name="connsiteX1" fmla="*/ 2513521 w 2513520"/>
              <a:gd name="connsiteY1" fmla="*/ 0 h 373951"/>
              <a:gd name="connsiteX2" fmla="*/ 2513521 w 2513520"/>
              <a:gd name="connsiteY2" fmla="*/ 373952 h 373951"/>
              <a:gd name="connsiteX3" fmla="*/ 0 w 2513520"/>
              <a:gd name="connsiteY3" fmla="*/ 373952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3520" h="373951">
                <a:moveTo>
                  <a:pt x="0" y="0"/>
                </a:moveTo>
                <a:lnTo>
                  <a:pt x="2513521" y="0"/>
                </a:lnTo>
                <a:lnTo>
                  <a:pt x="2513521" y="373952"/>
                </a:lnTo>
                <a:lnTo>
                  <a:pt x="0" y="373952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00" name="Freeform 1799">
            <a:extLst>
              <a:ext uri="{FF2B5EF4-FFF2-40B4-BE49-F238E27FC236}">
                <a16:creationId xmlns:a16="http://schemas.microsoft.com/office/drawing/2014/main" id="{2158B643-744C-E4DD-EB4D-DA7C87CCA463}"/>
              </a:ext>
            </a:extLst>
          </p:cNvPr>
          <p:cNvSpPr/>
          <p:nvPr/>
        </p:nvSpPr>
        <p:spPr>
          <a:xfrm>
            <a:off x="8139365" y="1636672"/>
            <a:ext cx="3665806" cy="433965"/>
          </a:xfrm>
          <a:custGeom>
            <a:avLst/>
            <a:gdLst>
              <a:gd name="connsiteX0" fmla="*/ 0 w 2513520"/>
              <a:gd name="connsiteY0" fmla="*/ 0 h 373951"/>
              <a:gd name="connsiteX1" fmla="*/ 2513521 w 2513520"/>
              <a:gd name="connsiteY1" fmla="*/ 0 h 373951"/>
              <a:gd name="connsiteX2" fmla="*/ 2513521 w 2513520"/>
              <a:gd name="connsiteY2" fmla="*/ 373952 h 373951"/>
              <a:gd name="connsiteX3" fmla="*/ 0 w 2513520"/>
              <a:gd name="connsiteY3" fmla="*/ 373952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3520" h="373951">
                <a:moveTo>
                  <a:pt x="0" y="0"/>
                </a:moveTo>
                <a:lnTo>
                  <a:pt x="2513521" y="0"/>
                </a:lnTo>
                <a:lnTo>
                  <a:pt x="2513521" y="373952"/>
                </a:lnTo>
                <a:lnTo>
                  <a:pt x="0" y="373952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3" name="Text Placeholder 212">
            <a:extLst>
              <a:ext uri="{FF2B5EF4-FFF2-40B4-BE49-F238E27FC236}">
                <a16:creationId xmlns:a16="http://schemas.microsoft.com/office/drawing/2014/main" id="{909EEC45-74F6-4D4A-3802-30D0534694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691" y="1636713"/>
            <a:ext cx="3646421" cy="433965"/>
          </a:xfrm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3429" name="Text Placeholder 212">
            <a:extLst>
              <a:ext uri="{FF2B5EF4-FFF2-40B4-BE49-F238E27FC236}">
                <a16:creationId xmlns:a16="http://schemas.microsoft.com/office/drawing/2014/main" id="{853CBCD8-5D3A-0441-6161-5960D4DE250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31283" y="1636713"/>
            <a:ext cx="3646421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3431" name="Text Placeholder 212">
            <a:extLst>
              <a:ext uri="{FF2B5EF4-FFF2-40B4-BE49-F238E27FC236}">
                <a16:creationId xmlns:a16="http://schemas.microsoft.com/office/drawing/2014/main" id="{C31F539B-83B4-84DA-2A7A-69A0245FA30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59995" y="1636713"/>
            <a:ext cx="3646421" cy="433965"/>
          </a:xfrm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 for the slide; no longer than two lines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191870"/>
            <a:ext cx="3650690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3428" name="Content Placeholder 2">
            <a:extLst>
              <a:ext uri="{FF2B5EF4-FFF2-40B4-BE49-F238E27FC236}">
                <a16:creationId xmlns:a16="http://schemas.microsoft.com/office/drawing/2014/main" id="{91B561D3-B6AC-5C9F-026F-E37DD262A78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228076" y="2191870"/>
            <a:ext cx="3646421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3430" name="Content Placeholder 2">
            <a:extLst>
              <a:ext uri="{FF2B5EF4-FFF2-40B4-BE49-F238E27FC236}">
                <a16:creationId xmlns:a16="http://schemas.microsoft.com/office/drawing/2014/main" id="{0971FFF4-0C2D-A4E6-1474-3D6A4F0506D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156060" y="2191870"/>
            <a:ext cx="3647391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</p:spTree>
    <p:extLst>
      <p:ext uri="{BB962C8B-B14F-4D97-AF65-F5344CB8AC3E}">
        <p14:creationId xmlns:p14="http://schemas.microsoft.com/office/powerpoint/2010/main" val="3641720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eeform 123">
            <a:extLst>
              <a:ext uri="{FF2B5EF4-FFF2-40B4-BE49-F238E27FC236}">
                <a16:creationId xmlns:a16="http://schemas.microsoft.com/office/drawing/2014/main" id="{14819B2D-3933-9761-A0E0-F8A47EFAE83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685523" cy="917575"/>
          </a:xfrm>
        </p:spPr>
        <p:txBody>
          <a:bodyPr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 message for the slide; no longer than two lines 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Picture Placeholder 360">
            <a:extLst>
              <a:ext uri="{FF2B5EF4-FFF2-40B4-BE49-F238E27FC236}">
                <a16:creationId xmlns:a16="http://schemas.microsoft.com/office/drawing/2014/main" id="{22CDA623-F17D-C055-60D8-139C9924BE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73908" y="1647919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360">
            <a:extLst>
              <a:ext uri="{FF2B5EF4-FFF2-40B4-BE49-F238E27FC236}">
                <a16:creationId xmlns:a16="http://schemas.microsoft.com/office/drawing/2014/main" id="{3347E071-335C-4249-3E65-B4125AADA3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49380" y="1654993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360">
            <a:extLst>
              <a:ext uri="{FF2B5EF4-FFF2-40B4-BE49-F238E27FC236}">
                <a16:creationId xmlns:a16="http://schemas.microsoft.com/office/drawing/2014/main" id="{3FE91602-2738-A673-EBF8-A0ACA14E653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6285" y="1677066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ext Placeholder 364">
            <a:extLst>
              <a:ext uri="{FF2B5EF4-FFF2-40B4-BE49-F238E27FC236}">
                <a16:creationId xmlns:a16="http://schemas.microsoft.com/office/drawing/2014/main" id="{9403276D-5FB8-BD3C-65B5-24E0F431AC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73238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1</a:t>
            </a:r>
          </a:p>
        </p:txBody>
      </p:sp>
      <p:sp>
        <p:nvSpPr>
          <p:cNvPr id="10" name="Text Placeholder 364">
            <a:extLst>
              <a:ext uri="{FF2B5EF4-FFF2-40B4-BE49-F238E27FC236}">
                <a16:creationId xmlns:a16="http://schemas.microsoft.com/office/drawing/2014/main" id="{DEAD8E05-AA79-AD7E-E31D-26EE870F837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49380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2</a:t>
            </a:r>
          </a:p>
        </p:txBody>
      </p:sp>
      <p:sp>
        <p:nvSpPr>
          <p:cNvPr id="11" name="Text Placeholder 364">
            <a:extLst>
              <a:ext uri="{FF2B5EF4-FFF2-40B4-BE49-F238E27FC236}">
                <a16:creationId xmlns:a16="http://schemas.microsoft.com/office/drawing/2014/main" id="{A7759041-293D-A1CE-7012-E2391337B1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26285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3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492949F-6B3A-DF96-FFA6-C786A4A24DB6}"/>
              </a:ext>
            </a:extLst>
          </p:cNvPr>
          <p:cNvGrpSpPr/>
          <p:nvPr userDrawn="1"/>
        </p:nvGrpSpPr>
        <p:grpSpPr>
          <a:xfrm>
            <a:off x="282815" y="6416676"/>
            <a:ext cx="1263510" cy="333620"/>
            <a:chOff x="282815" y="6083056"/>
            <a:chExt cx="1263510" cy="33362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7F45232-A8C3-7CED-6241-1193DB3A31B1}"/>
                </a:ext>
              </a:extLst>
            </p:cNvPr>
            <p:cNvSpPr/>
            <p:nvPr userDrawn="1"/>
          </p:nvSpPr>
          <p:spPr>
            <a:xfrm>
              <a:off x="1534042" y="6105545"/>
              <a:ext cx="12283" cy="2886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SECOND</a:t>
              </a:r>
            </a:p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TARGET</a:t>
              </a:r>
            </a:p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STATION</a:t>
              </a:r>
            </a:p>
          </p:txBody>
        </p:sp>
        <p:pic>
          <p:nvPicPr>
            <p:cNvPr id="13" name="Picture 12" descr="White text on a black background&#10;&#10;Description automatically generated">
              <a:extLst>
                <a:ext uri="{FF2B5EF4-FFF2-40B4-BE49-F238E27FC236}">
                  <a16:creationId xmlns:a16="http://schemas.microsoft.com/office/drawing/2014/main" id="{6C5687BD-B72F-4501-1C96-3F1A95838E9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 r="32479"/>
            <a:stretch/>
          </p:blipFill>
          <p:spPr>
            <a:xfrm>
              <a:off x="282815" y="6083056"/>
              <a:ext cx="1238944" cy="333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153512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column-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reeform 41">
            <a:extLst>
              <a:ext uri="{FF2B5EF4-FFF2-40B4-BE49-F238E27FC236}">
                <a16:creationId xmlns:a16="http://schemas.microsoft.com/office/drawing/2014/main" id="{31846654-6835-CFFC-15E4-5A6E77573C13}"/>
              </a:ext>
            </a:extLst>
          </p:cNvPr>
          <p:cNvSpPr/>
          <p:nvPr/>
        </p:nvSpPr>
        <p:spPr>
          <a:xfrm>
            <a:off x="314692" y="1636672"/>
            <a:ext cx="2755330" cy="433965"/>
          </a:xfrm>
          <a:custGeom>
            <a:avLst/>
            <a:gdLst>
              <a:gd name="connsiteX0" fmla="*/ 0 w 2513520"/>
              <a:gd name="connsiteY0" fmla="*/ 0 h 373951"/>
              <a:gd name="connsiteX1" fmla="*/ 2513521 w 2513520"/>
              <a:gd name="connsiteY1" fmla="*/ 0 h 373951"/>
              <a:gd name="connsiteX2" fmla="*/ 2513521 w 2513520"/>
              <a:gd name="connsiteY2" fmla="*/ 373952 h 373951"/>
              <a:gd name="connsiteX3" fmla="*/ 0 w 2513520"/>
              <a:gd name="connsiteY3" fmla="*/ 373952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3520" h="373951">
                <a:moveTo>
                  <a:pt x="0" y="0"/>
                </a:moveTo>
                <a:lnTo>
                  <a:pt x="2513521" y="0"/>
                </a:lnTo>
                <a:lnTo>
                  <a:pt x="2513521" y="373952"/>
                </a:lnTo>
                <a:lnTo>
                  <a:pt x="0" y="373952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/>
          </a:p>
        </p:txBody>
      </p:sp>
      <p:sp>
        <p:nvSpPr>
          <p:cNvPr id="986" name="Freeform 985">
            <a:extLst>
              <a:ext uri="{FF2B5EF4-FFF2-40B4-BE49-F238E27FC236}">
                <a16:creationId xmlns:a16="http://schemas.microsoft.com/office/drawing/2014/main" id="{DD9191FA-8884-C2D5-4585-3E38817331A0}"/>
              </a:ext>
            </a:extLst>
          </p:cNvPr>
          <p:cNvSpPr/>
          <p:nvPr/>
        </p:nvSpPr>
        <p:spPr>
          <a:xfrm>
            <a:off x="3223131" y="1636672"/>
            <a:ext cx="2755330" cy="373951"/>
          </a:xfrm>
          <a:custGeom>
            <a:avLst/>
            <a:gdLst>
              <a:gd name="connsiteX0" fmla="*/ 0 w 2513520"/>
              <a:gd name="connsiteY0" fmla="*/ 0 h 373951"/>
              <a:gd name="connsiteX1" fmla="*/ 2513521 w 2513520"/>
              <a:gd name="connsiteY1" fmla="*/ 0 h 373951"/>
              <a:gd name="connsiteX2" fmla="*/ 2513521 w 2513520"/>
              <a:gd name="connsiteY2" fmla="*/ 373952 h 373951"/>
              <a:gd name="connsiteX3" fmla="*/ 0 w 2513520"/>
              <a:gd name="connsiteY3" fmla="*/ 373952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3520" h="373951">
                <a:moveTo>
                  <a:pt x="0" y="0"/>
                </a:moveTo>
                <a:lnTo>
                  <a:pt x="2513521" y="0"/>
                </a:lnTo>
                <a:lnTo>
                  <a:pt x="2513521" y="373952"/>
                </a:lnTo>
                <a:lnTo>
                  <a:pt x="0" y="373952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00" name="Freeform 1799">
            <a:extLst>
              <a:ext uri="{FF2B5EF4-FFF2-40B4-BE49-F238E27FC236}">
                <a16:creationId xmlns:a16="http://schemas.microsoft.com/office/drawing/2014/main" id="{2158B643-744C-E4DD-EB4D-DA7C87CCA463}"/>
              </a:ext>
            </a:extLst>
          </p:cNvPr>
          <p:cNvSpPr/>
          <p:nvPr/>
        </p:nvSpPr>
        <p:spPr>
          <a:xfrm>
            <a:off x="6144761" y="1636672"/>
            <a:ext cx="2740760" cy="433965"/>
          </a:xfrm>
          <a:custGeom>
            <a:avLst/>
            <a:gdLst>
              <a:gd name="connsiteX0" fmla="*/ 0 w 2513520"/>
              <a:gd name="connsiteY0" fmla="*/ 0 h 373951"/>
              <a:gd name="connsiteX1" fmla="*/ 2513521 w 2513520"/>
              <a:gd name="connsiteY1" fmla="*/ 0 h 373951"/>
              <a:gd name="connsiteX2" fmla="*/ 2513521 w 2513520"/>
              <a:gd name="connsiteY2" fmla="*/ 373952 h 373951"/>
              <a:gd name="connsiteX3" fmla="*/ 0 w 2513520"/>
              <a:gd name="connsiteY3" fmla="*/ 373952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3520" h="373951">
                <a:moveTo>
                  <a:pt x="0" y="0"/>
                </a:moveTo>
                <a:lnTo>
                  <a:pt x="2513521" y="0"/>
                </a:lnTo>
                <a:lnTo>
                  <a:pt x="2513521" y="373952"/>
                </a:lnTo>
                <a:lnTo>
                  <a:pt x="0" y="373952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14" name="Freeform 2613">
            <a:extLst>
              <a:ext uri="{FF2B5EF4-FFF2-40B4-BE49-F238E27FC236}">
                <a16:creationId xmlns:a16="http://schemas.microsoft.com/office/drawing/2014/main" id="{2FDB1E58-ABCD-30F4-4DE0-D0A3D27B0B3B}"/>
              </a:ext>
            </a:extLst>
          </p:cNvPr>
          <p:cNvSpPr/>
          <p:nvPr/>
        </p:nvSpPr>
        <p:spPr>
          <a:xfrm>
            <a:off x="9070721" y="1636672"/>
            <a:ext cx="2755330" cy="433965"/>
          </a:xfrm>
          <a:custGeom>
            <a:avLst/>
            <a:gdLst>
              <a:gd name="connsiteX0" fmla="*/ 0 w 2513520"/>
              <a:gd name="connsiteY0" fmla="*/ 0 h 373951"/>
              <a:gd name="connsiteX1" fmla="*/ 2513520 w 2513520"/>
              <a:gd name="connsiteY1" fmla="*/ 0 h 373951"/>
              <a:gd name="connsiteX2" fmla="*/ 2513520 w 2513520"/>
              <a:gd name="connsiteY2" fmla="*/ 373952 h 373951"/>
              <a:gd name="connsiteX3" fmla="*/ 0 w 2513520"/>
              <a:gd name="connsiteY3" fmla="*/ 373952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3520" h="373951">
                <a:moveTo>
                  <a:pt x="0" y="0"/>
                </a:moveTo>
                <a:lnTo>
                  <a:pt x="2513520" y="0"/>
                </a:lnTo>
                <a:lnTo>
                  <a:pt x="2513520" y="373952"/>
                </a:lnTo>
                <a:lnTo>
                  <a:pt x="0" y="373952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3" name="Text Placeholder 212">
            <a:extLst>
              <a:ext uri="{FF2B5EF4-FFF2-40B4-BE49-F238E27FC236}">
                <a16:creationId xmlns:a16="http://schemas.microsoft.com/office/drawing/2014/main" id="{909EEC45-74F6-4D4A-3802-30D0534694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692" y="1636713"/>
            <a:ext cx="2740760" cy="433965"/>
          </a:xfrm>
        </p:spPr>
        <p:txBody>
          <a:bodyPr wrap="square" lIns="182880" tIns="91440" rIns="91440" bIns="91440">
            <a:sp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3429" name="Text Placeholder 212">
            <a:extLst>
              <a:ext uri="{FF2B5EF4-FFF2-40B4-BE49-F238E27FC236}">
                <a16:creationId xmlns:a16="http://schemas.microsoft.com/office/drawing/2014/main" id="{853CBCD8-5D3A-0441-6161-5960D4DE250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7701" y="1636713"/>
            <a:ext cx="2740760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3431" name="Text Placeholder 212">
            <a:extLst>
              <a:ext uri="{FF2B5EF4-FFF2-40B4-BE49-F238E27FC236}">
                <a16:creationId xmlns:a16="http://schemas.microsoft.com/office/drawing/2014/main" id="{C31F539B-83B4-84DA-2A7A-69A0245FA30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44761" y="1636713"/>
            <a:ext cx="2740760" cy="433965"/>
          </a:xfrm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3433" name="Text Placeholder 212">
            <a:extLst>
              <a:ext uri="{FF2B5EF4-FFF2-40B4-BE49-F238E27FC236}">
                <a16:creationId xmlns:a16="http://schemas.microsoft.com/office/drawing/2014/main" id="{13B81730-FDA6-818A-892D-1FB9DA8DCF2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69571" y="1636713"/>
            <a:ext cx="2740760" cy="433965"/>
          </a:xfrm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 for the slide; no longer than two lines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191870"/>
            <a:ext cx="2743968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3428" name="Content Placeholder 2">
            <a:extLst>
              <a:ext uri="{FF2B5EF4-FFF2-40B4-BE49-F238E27FC236}">
                <a16:creationId xmlns:a16="http://schemas.microsoft.com/office/drawing/2014/main" id="{91B561D3-B6AC-5C9F-026F-E37DD262A78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237701" y="2191870"/>
            <a:ext cx="2740760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3430" name="Content Placeholder 2">
            <a:extLst>
              <a:ext uri="{FF2B5EF4-FFF2-40B4-BE49-F238E27FC236}">
                <a16:creationId xmlns:a16="http://schemas.microsoft.com/office/drawing/2014/main" id="{0971FFF4-0C2D-A4E6-1474-3D6A4F0506D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6144032" y="2191870"/>
            <a:ext cx="2741489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3432" name="Content Placeholder 2">
            <a:extLst>
              <a:ext uri="{FF2B5EF4-FFF2-40B4-BE49-F238E27FC236}">
                <a16:creationId xmlns:a16="http://schemas.microsoft.com/office/drawing/2014/main" id="{13E0DCF4-21AE-4C71-696D-13E98DC66059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9069571" y="2191870"/>
            <a:ext cx="2737553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</p:spTree>
    <p:extLst>
      <p:ext uri="{BB962C8B-B14F-4D97-AF65-F5344CB8AC3E}">
        <p14:creationId xmlns:p14="http://schemas.microsoft.com/office/powerpoint/2010/main" val="45772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high angle view of a city&#10;&#10;Description automatically generated">
            <a:extLst>
              <a:ext uri="{FF2B5EF4-FFF2-40B4-BE49-F238E27FC236}">
                <a16:creationId xmlns:a16="http://schemas.microsoft.com/office/drawing/2014/main" id="{01F17512-BEEB-E940-3B9F-9FDBDB2121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A49EAE8-262C-D20D-80FF-4279961B7DBA}"/>
              </a:ext>
            </a:extLst>
          </p:cNvPr>
          <p:cNvSpPr/>
          <p:nvPr userDrawn="1"/>
        </p:nvSpPr>
        <p:spPr>
          <a:xfrm>
            <a:off x="896615" y="843778"/>
            <a:ext cx="5199385" cy="5199385"/>
          </a:xfrm>
          <a:prstGeom prst="rect">
            <a:avLst/>
          </a:prstGeom>
          <a:solidFill>
            <a:schemeClr val="bg1">
              <a:alpha val="7432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89" name="Title 1">
            <a:extLst>
              <a:ext uri="{FF2B5EF4-FFF2-40B4-BE49-F238E27FC236}">
                <a16:creationId xmlns:a16="http://schemas.microsoft.com/office/drawing/2014/main" id="{4E63AC8A-1BE4-CC0D-A87D-57B1147823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5450" y="2254309"/>
            <a:ext cx="451713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90" name="Subtitle 2">
            <a:extLst>
              <a:ext uri="{FF2B5EF4-FFF2-40B4-BE49-F238E27FC236}">
                <a16:creationId xmlns:a16="http://schemas.microsoft.com/office/drawing/2014/main" id="{2FDEC7A3-8D58-3E27-DFCC-68F1F758C8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15450" y="4031052"/>
            <a:ext cx="451713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991" name="Text Placeholder 1961">
            <a:extLst>
              <a:ext uri="{FF2B5EF4-FFF2-40B4-BE49-F238E27FC236}">
                <a16:creationId xmlns:a16="http://schemas.microsoft.com/office/drawing/2014/main" id="{F290C317-5693-2190-DC6C-B1FBB50E65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15450" y="1934670"/>
            <a:ext cx="451713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92" name="Text Placeholder 1963">
            <a:extLst>
              <a:ext uri="{FF2B5EF4-FFF2-40B4-BE49-F238E27FC236}">
                <a16:creationId xmlns:a16="http://schemas.microsoft.com/office/drawing/2014/main" id="{69307D98-0D2A-6367-B886-8BC3DE78A9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15450" y="4383195"/>
            <a:ext cx="451713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93" name="Rectangle 1992">
            <a:extLst>
              <a:ext uri="{FF2B5EF4-FFF2-40B4-BE49-F238E27FC236}">
                <a16:creationId xmlns:a16="http://schemas.microsoft.com/office/drawing/2014/main" id="{75F67FD0-9510-D988-3837-38FD99E6DD28}"/>
              </a:ext>
            </a:extLst>
          </p:cNvPr>
          <p:cNvSpPr/>
          <p:nvPr userDrawn="1"/>
        </p:nvSpPr>
        <p:spPr>
          <a:xfrm>
            <a:off x="1215450" y="3780792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74748"/>
              </a:solidFill>
            </a:endParaRPr>
          </a:p>
        </p:txBody>
      </p:sp>
      <p:sp>
        <p:nvSpPr>
          <p:cNvPr id="1994" name="Text Placeholder 47">
            <a:extLst>
              <a:ext uri="{FF2B5EF4-FFF2-40B4-BE49-F238E27FC236}">
                <a16:creationId xmlns:a16="http://schemas.microsoft.com/office/drawing/2014/main" id="{CE691B96-E32E-F7AA-D0A1-ACAFF2C96FA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15450" y="4798918"/>
            <a:ext cx="451713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995" name="Group 1994">
            <a:extLst>
              <a:ext uri="{FF2B5EF4-FFF2-40B4-BE49-F238E27FC236}">
                <a16:creationId xmlns:a16="http://schemas.microsoft.com/office/drawing/2014/main" id="{1F4B6682-1CD5-4D07-BAEB-03195C2FB91D}"/>
              </a:ext>
            </a:extLst>
          </p:cNvPr>
          <p:cNvGrpSpPr/>
          <p:nvPr userDrawn="1"/>
        </p:nvGrpSpPr>
        <p:grpSpPr>
          <a:xfrm>
            <a:off x="1168862" y="5406470"/>
            <a:ext cx="4834263" cy="369332"/>
            <a:chOff x="1168862" y="5508070"/>
            <a:chExt cx="4834263" cy="369332"/>
          </a:xfrm>
        </p:grpSpPr>
        <p:pic>
          <p:nvPicPr>
            <p:cNvPr id="1996" name="Picture 1995">
              <a:extLst>
                <a:ext uri="{FF2B5EF4-FFF2-40B4-BE49-F238E27FC236}">
                  <a16:creationId xmlns:a16="http://schemas.microsoft.com/office/drawing/2014/main" id="{E499D9F2-455D-24ED-C934-5DC3E3908E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168862" y="5508070"/>
              <a:ext cx="1311127" cy="316213"/>
            </a:xfrm>
            <a:prstGeom prst="rect">
              <a:avLst/>
            </a:prstGeom>
          </p:spPr>
        </p:pic>
        <p:sp>
          <p:nvSpPr>
            <p:cNvPr id="1997" name="TextBox 1996">
              <a:extLst>
                <a:ext uri="{FF2B5EF4-FFF2-40B4-BE49-F238E27FC236}">
                  <a16:creationId xmlns:a16="http://schemas.microsoft.com/office/drawing/2014/main" id="{94A5DA57-E73A-E843-58FE-CFA5666E7A14}"/>
                </a:ext>
              </a:extLst>
            </p:cNvPr>
            <p:cNvSpPr txBox="1"/>
            <p:nvPr userDrawn="1"/>
          </p:nvSpPr>
          <p:spPr>
            <a:xfrm>
              <a:off x="2561071" y="5508070"/>
              <a:ext cx="34420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6765A22-4E0B-881F-B674-164501D7BB6F}"/>
              </a:ext>
            </a:extLst>
          </p:cNvPr>
          <p:cNvGrpSpPr/>
          <p:nvPr userDrawn="1"/>
        </p:nvGrpSpPr>
        <p:grpSpPr>
          <a:xfrm>
            <a:off x="1199501" y="1119898"/>
            <a:ext cx="1876922" cy="494292"/>
            <a:chOff x="1199501" y="1119898"/>
            <a:chExt cx="1876922" cy="494292"/>
          </a:xfrm>
        </p:grpSpPr>
        <p:pic>
          <p:nvPicPr>
            <p:cNvPr id="5" name="Picture 4" descr="A green text on a black background&#10;&#10;Description automatically generated">
              <a:extLst>
                <a:ext uri="{FF2B5EF4-FFF2-40B4-BE49-F238E27FC236}">
                  <a16:creationId xmlns:a16="http://schemas.microsoft.com/office/drawing/2014/main" id="{14ADA5E2-9839-D50B-B99B-3DDA2A40EF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rcRect l="1" r="32977"/>
            <a:stretch/>
          </p:blipFill>
          <p:spPr>
            <a:xfrm>
              <a:off x="1199501" y="1119898"/>
              <a:ext cx="1822059" cy="494292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7D47CC4-EA3D-8648-1C8A-DD133546B600}"/>
                </a:ext>
              </a:extLst>
            </p:cNvPr>
            <p:cNvSpPr/>
            <p:nvPr userDrawn="1"/>
          </p:nvSpPr>
          <p:spPr>
            <a:xfrm>
              <a:off x="3058135" y="1150204"/>
              <a:ext cx="18288" cy="42976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l"/>
              <a:r>
                <a:rPr lang="en-US" sz="950" b="0" dirty="0">
                  <a:solidFill>
                    <a:schemeClr val="bg2">
                      <a:lumMod val="50000"/>
                    </a:schemeClr>
                  </a:solidFill>
                </a:rPr>
                <a:t>  SECOND</a:t>
              </a:r>
            </a:p>
            <a:p>
              <a:pPr algn="l"/>
              <a:r>
                <a:rPr lang="en-US" sz="950" b="0" dirty="0">
                  <a:solidFill>
                    <a:schemeClr val="bg2">
                      <a:lumMod val="50000"/>
                    </a:schemeClr>
                  </a:solidFill>
                </a:rPr>
                <a:t>  TARGET</a:t>
              </a:r>
            </a:p>
            <a:p>
              <a:pPr algn="l"/>
              <a:r>
                <a:rPr lang="en-US" sz="950" b="0" dirty="0">
                  <a:solidFill>
                    <a:schemeClr val="bg2">
                      <a:lumMod val="50000"/>
                    </a:schemeClr>
                  </a:solidFill>
                </a:rPr>
                <a:t>  STATION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37398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Supporting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60">
            <a:extLst>
              <a:ext uri="{FF2B5EF4-FFF2-40B4-BE49-F238E27FC236}">
                <a16:creationId xmlns:a16="http://schemas.microsoft.com/office/drawing/2014/main" id="{406AFED2-ED49-1112-B21D-D2ECF91333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580965" y="1776677"/>
            <a:ext cx="2194560" cy="185546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360">
            <a:extLst>
              <a:ext uri="{FF2B5EF4-FFF2-40B4-BE49-F238E27FC236}">
                <a16:creationId xmlns:a16="http://schemas.microsoft.com/office/drawing/2014/main" id="{939E5704-91D7-1C33-1BB9-D89551BB48D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0965" y="3929080"/>
            <a:ext cx="2194560" cy="185546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360">
            <a:extLst>
              <a:ext uri="{FF2B5EF4-FFF2-40B4-BE49-F238E27FC236}">
                <a16:creationId xmlns:a16="http://schemas.microsoft.com/office/drawing/2014/main" id="{18357D60-C329-E014-7EC4-02AD7930A52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521865" y="1776677"/>
            <a:ext cx="2194560" cy="185546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360">
            <a:extLst>
              <a:ext uri="{FF2B5EF4-FFF2-40B4-BE49-F238E27FC236}">
                <a16:creationId xmlns:a16="http://schemas.microsoft.com/office/drawing/2014/main" id="{1823B7A0-FA70-81A4-C409-2C310328D23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521865" y="3929080"/>
            <a:ext cx="2194560" cy="185546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F48F5D4-4948-A730-AC23-EF31274A0DE1}"/>
              </a:ext>
            </a:extLst>
          </p:cNvPr>
          <p:cNvSpPr/>
          <p:nvPr/>
        </p:nvSpPr>
        <p:spPr>
          <a:xfrm>
            <a:off x="1384410" y="1758337"/>
            <a:ext cx="2199902" cy="1873809"/>
          </a:xfrm>
          <a:prstGeom prst="rect">
            <a:avLst/>
          </a:prstGeom>
          <a:solidFill>
            <a:schemeClr val="tx2"/>
          </a:solidFill>
          <a:ln w="4048" cap="flat">
            <a:noFill/>
            <a:prstDash val="solid"/>
            <a:miter/>
          </a:ln>
        </p:spPr>
        <p:txBody>
          <a:bodyPr lIns="164592" rtlCol="0" anchor="ctr"/>
          <a:lstStyle/>
          <a:p>
            <a:pPr marL="0" indent="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84D16B10-4114-3D13-50FC-848A8724398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84410" y="3911299"/>
            <a:ext cx="2192338" cy="1873250"/>
          </a:xfrm>
          <a:solidFill>
            <a:schemeClr val="accent5"/>
          </a:solidFill>
        </p:spPr>
        <p:txBody>
          <a:bodyPr lIns="182880" tIns="18288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2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069C9FFD-3BEB-F410-9877-CC941D3224B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29527" y="1758896"/>
            <a:ext cx="2192338" cy="1873250"/>
          </a:xfrm>
          <a:solidFill>
            <a:schemeClr val="tx1"/>
          </a:solidFill>
        </p:spPr>
        <p:txBody>
          <a:bodyPr lIns="182880" tIns="18288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3</a:t>
            </a:r>
          </a:p>
        </p:txBody>
      </p:sp>
      <p:sp>
        <p:nvSpPr>
          <p:cNvPr id="28" name="Text Placeholder 22">
            <a:extLst>
              <a:ext uri="{FF2B5EF4-FFF2-40B4-BE49-F238E27FC236}">
                <a16:creationId xmlns:a16="http://schemas.microsoft.com/office/drawing/2014/main" id="{C39CDA33-6D16-DEAF-0280-749663549D5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9527" y="3911299"/>
            <a:ext cx="2192338" cy="1873250"/>
          </a:xfrm>
          <a:solidFill>
            <a:schemeClr val="accent4"/>
          </a:solidFill>
        </p:spPr>
        <p:txBody>
          <a:bodyPr lIns="182880" tIns="18288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4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 for the slide; no longer than two lines  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6D367424-2836-F9CD-5A49-338976693C3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84410" y="1758896"/>
            <a:ext cx="2192338" cy="1873250"/>
          </a:xfrm>
        </p:spPr>
        <p:txBody>
          <a:bodyPr lIns="182880" tIns="18288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1</a:t>
            </a:r>
          </a:p>
        </p:txBody>
      </p:sp>
    </p:spTree>
    <p:extLst>
      <p:ext uri="{BB962C8B-B14F-4D97-AF65-F5344CB8AC3E}">
        <p14:creationId xmlns:p14="http://schemas.microsoft.com/office/powerpoint/2010/main" val="1795976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-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high angle view of a city&#10;&#10;Description automatically generated">
            <a:extLst>
              <a:ext uri="{FF2B5EF4-FFF2-40B4-BE49-F238E27FC236}">
                <a16:creationId xmlns:a16="http://schemas.microsoft.com/office/drawing/2014/main" id="{23DA0192-253A-9416-8E30-B9B66EED54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9145" y="2258209"/>
            <a:ext cx="12210290" cy="664797"/>
          </a:xfrm>
        </p:spPr>
        <p:txBody>
          <a:bodyPr anchor="t" anchorCtr="0">
            <a:noAutofit/>
          </a:bodyPr>
          <a:lstStyle>
            <a:lvl1pPr algn="ctr">
              <a:spcBef>
                <a:spcPts val="1200"/>
              </a:spcBef>
              <a:spcAft>
                <a:spcPts val="60"/>
              </a:spcAft>
              <a:defRPr sz="4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statement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2922742"/>
            <a:ext cx="12192000" cy="397032"/>
          </a:xfrm>
        </p:spPr>
        <p:txBody>
          <a:bodyPr tIns="91440" anchor="t" anchorCtr="0">
            <a:noAutofit/>
          </a:bodyPr>
          <a:lstStyle>
            <a:lvl1pPr marL="0" indent="0" algn="ctr">
              <a:spcBef>
                <a:spcPts val="1200"/>
              </a:spcBef>
              <a:spcAft>
                <a:spcPts val="60"/>
              </a:spcAft>
              <a:buNone/>
              <a:defRPr sz="2200" b="1" spc="3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ONE SENTENCE SUBTITLE STATEMENT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5668818" y="3468601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5593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- Soc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high angle view of a city&#10;&#10;Description automatically generated">
            <a:extLst>
              <a:ext uri="{FF2B5EF4-FFF2-40B4-BE49-F238E27FC236}">
                <a16:creationId xmlns:a16="http://schemas.microsoft.com/office/drawing/2014/main" id="{23DA0192-253A-9416-8E30-B9B66EED54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1B10DD8E-E016-58F8-208C-69AD92BED39D}"/>
              </a:ext>
            </a:extLst>
          </p:cNvPr>
          <p:cNvSpPr/>
          <p:nvPr userDrawn="1"/>
        </p:nvSpPr>
        <p:spPr>
          <a:xfrm>
            <a:off x="0" y="0"/>
            <a:ext cx="12192000" cy="2575976"/>
          </a:xfrm>
          <a:prstGeom prst="rect">
            <a:avLst/>
          </a:prstGeom>
          <a:gradFill>
            <a:gsLst>
              <a:gs pos="57000">
                <a:srgbClr val="FFFFFF">
                  <a:alpha val="62000"/>
                </a:srgbClr>
              </a:gs>
              <a:gs pos="15000">
                <a:schemeClr val="bg1">
                  <a:alpha val="91598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7">
            <a:extLst>
              <a:ext uri="{FF2B5EF4-FFF2-40B4-BE49-F238E27FC236}">
                <a16:creationId xmlns:a16="http://schemas.microsoft.com/office/drawing/2014/main" id="{658225E5-2430-3783-F06E-A0A40A656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0E904804-90C2-92CD-EBBE-DEE84A1EF57E}"/>
              </a:ext>
            </a:extLst>
          </p:cNvPr>
          <p:cNvGrpSpPr/>
          <p:nvPr userDrawn="1"/>
        </p:nvGrpSpPr>
        <p:grpSpPr>
          <a:xfrm>
            <a:off x="2230425" y="1950223"/>
            <a:ext cx="7731150" cy="1180116"/>
            <a:chOff x="2419238" y="1689595"/>
            <a:chExt cx="7333183" cy="1119369"/>
          </a:xfrm>
        </p:grpSpPr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B35B19EB-28CC-5046-67D8-0AC0F092D8F9}"/>
                </a:ext>
              </a:extLst>
            </p:cNvPr>
            <p:cNvSpPr/>
            <p:nvPr userDrawn="1"/>
          </p:nvSpPr>
          <p:spPr>
            <a:xfrm>
              <a:off x="6151118" y="1690962"/>
              <a:ext cx="1113318" cy="1113317"/>
            </a:xfrm>
            <a:custGeom>
              <a:avLst/>
              <a:gdLst>
                <a:gd name="connsiteX0" fmla="*/ 0 w 543306"/>
                <a:gd name="connsiteY0" fmla="*/ 0 h 543305"/>
                <a:gd name="connsiteX1" fmla="*/ 543306 w 543306"/>
                <a:gd name="connsiteY1" fmla="*/ 0 h 543305"/>
                <a:gd name="connsiteX2" fmla="*/ 543306 w 543306"/>
                <a:gd name="connsiteY2" fmla="*/ 543306 h 543305"/>
                <a:gd name="connsiteX3" fmla="*/ 0 w 543306"/>
                <a:gd name="connsiteY3" fmla="*/ 543306 h 543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5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9F8B7F74-14E3-0359-48F7-8887F481B3F3}"/>
                </a:ext>
              </a:extLst>
            </p:cNvPr>
            <p:cNvSpPr/>
            <p:nvPr userDrawn="1"/>
          </p:nvSpPr>
          <p:spPr>
            <a:xfrm>
              <a:off x="6531907" y="1870334"/>
              <a:ext cx="352119" cy="754014"/>
            </a:xfrm>
            <a:custGeom>
              <a:avLst/>
              <a:gdLst>
                <a:gd name="connsiteX0" fmla="*/ 136975 w 171836"/>
                <a:gd name="connsiteY0" fmla="*/ 62674 h 367963"/>
                <a:gd name="connsiteX1" fmla="*/ 167646 w 171836"/>
                <a:gd name="connsiteY1" fmla="*/ 62674 h 367963"/>
                <a:gd name="connsiteX2" fmla="*/ 171837 w 171836"/>
                <a:gd name="connsiteY2" fmla="*/ 58483 h 367963"/>
                <a:gd name="connsiteX3" fmla="*/ 171837 w 171836"/>
                <a:gd name="connsiteY3" fmla="*/ 3905 h 367963"/>
                <a:gd name="connsiteX4" fmla="*/ 168027 w 171836"/>
                <a:gd name="connsiteY4" fmla="*/ 0 h 367963"/>
                <a:gd name="connsiteX5" fmla="*/ 104305 w 171836"/>
                <a:gd name="connsiteY5" fmla="*/ 667 h 367963"/>
                <a:gd name="connsiteX6" fmla="*/ 53156 w 171836"/>
                <a:gd name="connsiteY6" fmla="*/ 26670 h 367963"/>
                <a:gd name="connsiteX7" fmla="*/ 38392 w 171836"/>
                <a:gd name="connsiteY7" fmla="*/ 72580 h 367963"/>
                <a:gd name="connsiteX8" fmla="*/ 38392 w 171836"/>
                <a:gd name="connsiteY8" fmla="*/ 113633 h 367963"/>
                <a:gd name="connsiteX9" fmla="*/ 32105 w 171836"/>
                <a:gd name="connsiteY9" fmla="*/ 120205 h 367963"/>
                <a:gd name="connsiteX10" fmla="*/ 4483 w 171836"/>
                <a:gd name="connsiteY10" fmla="*/ 120015 h 367963"/>
                <a:gd name="connsiteX11" fmla="*/ 6 w 171836"/>
                <a:gd name="connsiteY11" fmla="*/ 124492 h 367963"/>
                <a:gd name="connsiteX12" fmla="*/ 6 w 171836"/>
                <a:gd name="connsiteY12" fmla="*/ 178403 h 367963"/>
                <a:gd name="connsiteX13" fmla="*/ 4959 w 171836"/>
                <a:gd name="connsiteY13" fmla="*/ 183166 h 367963"/>
                <a:gd name="connsiteX14" fmla="*/ 31915 w 171836"/>
                <a:gd name="connsiteY14" fmla="*/ 182975 h 367963"/>
                <a:gd name="connsiteX15" fmla="*/ 38106 w 171836"/>
                <a:gd name="connsiteY15" fmla="*/ 189167 h 367963"/>
                <a:gd name="connsiteX16" fmla="*/ 38011 w 171836"/>
                <a:gd name="connsiteY16" fmla="*/ 275558 h 367963"/>
                <a:gd name="connsiteX17" fmla="*/ 37915 w 171836"/>
                <a:gd name="connsiteY17" fmla="*/ 360807 h 367963"/>
                <a:gd name="connsiteX18" fmla="*/ 44773 w 171836"/>
                <a:gd name="connsiteY18" fmla="*/ 367951 h 367963"/>
                <a:gd name="connsiteX19" fmla="*/ 107924 w 171836"/>
                <a:gd name="connsiteY19" fmla="*/ 367951 h 367963"/>
                <a:gd name="connsiteX20" fmla="*/ 115354 w 171836"/>
                <a:gd name="connsiteY20" fmla="*/ 360617 h 367963"/>
                <a:gd name="connsiteX21" fmla="*/ 115258 w 171836"/>
                <a:gd name="connsiteY21" fmla="*/ 191452 h 367963"/>
                <a:gd name="connsiteX22" fmla="*/ 123164 w 171836"/>
                <a:gd name="connsiteY22" fmla="*/ 183737 h 367963"/>
                <a:gd name="connsiteX23" fmla="*/ 159931 w 171836"/>
                <a:gd name="connsiteY23" fmla="*/ 183737 h 367963"/>
                <a:gd name="connsiteX24" fmla="*/ 165836 w 171836"/>
                <a:gd name="connsiteY24" fmla="*/ 178975 h 367963"/>
                <a:gd name="connsiteX25" fmla="*/ 170980 w 171836"/>
                <a:gd name="connsiteY25" fmla="*/ 124682 h 367963"/>
                <a:gd name="connsiteX26" fmla="*/ 165455 w 171836"/>
                <a:gd name="connsiteY26" fmla="*/ 118872 h 367963"/>
                <a:gd name="connsiteX27" fmla="*/ 118878 w 171836"/>
                <a:gd name="connsiteY27" fmla="*/ 118967 h 367963"/>
                <a:gd name="connsiteX28" fmla="*/ 114115 w 171836"/>
                <a:gd name="connsiteY28" fmla="*/ 115348 h 367963"/>
                <a:gd name="connsiteX29" fmla="*/ 114592 w 171836"/>
                <a:gd name="connsiteY29" fmla="*/ 82867 h 367963"/>
                <a:gd name="connsiteX30" fmla="*/ 137166 w 171836"/>
                <a:gd name="connsiteY30" fmla="*/ 62389 h 367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71836" h="367963">
                  <a:moveTo>
                    <a:pt x="136975" y="62674"/>
                  </a:moveTo>
                  <a:cubicBezTo>
                    <a:pt x="147167" y="62674"/>
                    <a:pt x="157454" y="62579"/>
                    <a:pt x="167646" y="62674"/>
                  </a:cubicBezTo>
                  <a:cubicBezTo>
                    <a:pt x="170789" y="62674"/>
                    <a:pt x="171837" y="61722"/>
                    <a:pt x="171837" y="58483"/>
                  </a:cubicBezTo>
                  <a:cubicBezTo>
                    <a:pt x="171742" y="40291"/>
                    <a:pt x="171742" y="22098"/>
                    <a:pt x="171837" y="3905"/>
                  </a:cubicBezTo>
                  <a:cubicBezTo>
                    <a:pt x="171837" y="1048"/>
                    <a:pt x="170980" y="0"/>
                    <a:pt x="168027" y="0"/>
                  </a:cubicBezTo>
                  <a:cubicBezTo>
                    <a:pt x="146786" y="190"/>
                    <a:pt x="125546" y="-286"/>
                    <a:pt x="104305" y="667"/>
                  </a:cubicBezTo>
                  <a:cubicBezTo>
                    <a:pt x="83635" y="1619"/>
                    <a:pt x="65729" y="9430"/>
                    <a:pt x="53156" y="26670"/>
                  </a:cubicBezTo>
                  <a:cubicBezTo>
                    <a:pt x="43154" y="40291"/>
                    <a:pt x="38677" y="55817"/>
                    <a:pt x="38392" y="72580"/>
                  </a:cubicBezTo>
                  <a:cubicBezTo>
                    <a:pt x="38106" y="86296"/>
                    <a:pt x="38106" y="100013"/>
                    <a:pt x="38392" y="113633"/>
                  </a:cubicBezTo>
                  <a:cubicBezTo>
                    <a:pt x="38487" y="118586"/>
                    <a:pt x="37439" y="120491"/>
                    <a:pt x="32105" y="120205"/>
                  </a:cubicBezTo>
                  <a:cubicBezTo>
                    <a:pt x="22961" y="119729"/>
                    <a:pt x="13722" y="120205"/>
                    <a:pt x="4483" y="120015"/>
                  </a:cubicBezTo>
                  <a:cubicBezTo>
                    <a:pt x="958" y="120015"/>
                    <a:pt x="-89" y="121063"/>
                    <a:pt x="6" y="124492"/>
                  </a:cubicBezTo>
                  <a:cubicBezTo>
                    <a:pt x="197" y="142494"/>
                    <a:pt x="197" y="160496"/>
                    <a:pt x="6" y="178403"/>
                  </a:cubicBezTo>
                  <a:cubicBezTo>
                    <a:pt x="6" y="182213"/>
                    <a:pt x="1339" y="183261"/>
                    <a:pt x="4959" y="183166"/>
                  </a:cubicBezTo>
                  <a:cubicBezTo>
                    <a:pt x="13913" y="182975"/>
                    <a:pt x="22961" y="183356"/>
                    <a:pt x="31915" y="182975"/>
                  </a:cubicBezTo>
                  <a:cubicBezTo>
                    <a:pt x="36772" y="182785"/>
                    <a:pt x="38106" y="184309"/>
                    <a:pt x="38106" y="189167"/>
                  </a:cubicBezTo>
                  <a:cubicBezTo>
                    <a:pt x="37915" y="217932"/>
                    <a:pt x="38011" y="246793"/>
                    <a:pt x="38011" y="275558"/>
                  </a:cubicBezTo>
                  <a:cubicBezTo>
                    <a:pt x="38011" y="304324"/>
                    <a:pt x="38106" y="332327"/>
                    <a:pt x="37915" y="360807"/>
                  </a:cubicBezTo>
                  <a:cubicBezTo>
                    <a:pt x="37915" y="366141"/>
                    <a:pt x="38868" y="368141"/>
                    <a:pt x="44773" y="367951"/>
                  </a:cubicBezTo>
                  <a:cubicBezTo>
                    <a:pt x="65824" y="367570"/>
                    <a:pt x="86874" y="367570"/>
                    <a:pt x="107924" y="367951"/>
                  </a:cubicBezTo>
                  <a:cubicBezTo>
                    <a:pt x="113830" y="368046"/>
                    <a:pt x="115354" y="366617"/>
                    <a:pt x="115354" y="360617"/>
                  </a:cubicBezTo>
                  <a:cubicBezTo>
                    <a:pt x="115068" y="304229"/>
                    <a:pt x="115163" y="247841"/>
                    <a:pt x="115258" y="191452"/>
                  </a:cubicBezTo>
                  <a:cubicBezTo>
                    <a:pt x="115258" y="182499"/>
                    <a:pt x="114401" y="183833"/>
                    <a:pt x="123164" y="183737"/>
                  </a:cubicBezTo>
                  <a:cubicBezTo>
                    <a:pt x="135451" y="183737"/>
                    <a:pt x="147643" y="183642"/>
                    <a:pt x="159931" y="183737"/>
                  </a:cubicBezTo>
                  <a:cubicBezTo>
                    <a:pt x="163646" y="183737"/>
                    <a:pt x="165455" y="182975"/>
                    <a:pt x="165836" y="178975"/>
                  </a:cubicBezTo>
                  <a:cubicBezTo>
                    <a:pt x="167360" y="160877"/>
                    <a:pt x="169075" y="142780"/>
                    <a:pt x="170980" y="124682"/>
                  </a:cubicBezTo>
                  <a:cubicBezTo>
                    <a:pt x="171456" y="119920"/>
                    <a:pt x="170027" y="118872"/>
                    <a:pt x="165455" y="118872"/>
                  </a:cubicBezTo>
                  <a:cubicBezTo>
                    <a:pt x="149930" y="119158"/>
                    <a:pt x="134404" y="118872"/>
                    <a:pt x="118878" y="118967"/>
                  </a:cubicBezTo>
                  <a:cubicBezTo>
                    <a:pt x="116306" y="118967"/>
                    <a:pt x="114020" y="119253"/>
                    <a:pt x="114115" y="115348"/>
                  </a:cubicBezTo>
                  <a:cubicBezTo>
                    <a:pt x="114401" y="104489"/>
                    <a:pt x="113830" y="93631"/>
                    <a:pt x="114592" y="82867"/>
                  </a:cubicBezTo>
                  <a:cubicBezTo>
                    <a:pt x="115449" y="69437"/>
                    <a:pt x="123545" y="62389"/>
                    <a:pt x="137166" y="6238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C1A6707B-2CA3-3F65-45C2-727FD45B5C49}"/>
                </a:ext>
              </a:extLst>
            </p:cNvPr>
            <p:cNvSpPr/>
            <p:nvPr userDrawn="1"/>
          </p:nvSpPr>
          <p:spPr>
            <a:xfrm>
              <a:off x="4907224" y="1690572"/>
              <a:ext cx="1113318" cy="1113318"/>
            </a:xfrm>
            <a:custGeom>
              <a:avLst/>
              <a:gdLst>
                <a:gd name="connsiteX0" fmla="*/ 0 w 543306"/>
                <a:gd name="connsiteY0" fmla="*/ 0 h 543306"/>
                <a:gd name="connsiteX1" fmla="*/ 543306 w 543306"/>
                <a:gd name="connsiteY1" fmla="*/ 0 h 543306"/>
                <a:gd name="connsiteX2" fmla="*/ 543306 w 543306"/>
                <a:gd name="connsiteY2" fmla="*/ 543306 h 543306"/>
                <a:gd name="connsiteX3" fmla="*/ 0 w 543306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D4C61578-C993-8405-291A-DEF5EE57846B}"/>
                </a:ext>
              </a:extLst>
            </p:cNvPr>
            <p:cNvSpPr/>
            <p:nvPr userDrawn="1"/>
          </p:nvSpPr>
          <p:spPr>
            <a:xfrm>
              <a:off x="5613002" y="2009890"/>
              <a:ext cx="88611" cy="88611"/>
            </a:xfrm>
            <a:custGeom>
              <a:avLst/>
              <a:gdLst>
                <a:gd name="connsiteX0" fmla="*/ 21622 w 43243"/>
                <a:gd name="connsiteY0" fmla="*/ 0 h 43243"/>
                <a:gd name="connsiteX1" fmla="*/ 0 w 43243"/>
                <a:gd name="connsiteY1" fmla="*/ 21622 h 43243"/>
                <a:gd name="connsiteX2" fmla="*/ 21622 w 43243"/>
                <a:gd name="connsiteY2" fmla="*/ 43244 h 43243"/>
                <a:gd name="connsiteX3" fmla="*/ 43244 w 43243"/>
                <a:gd name="connsiteY3" fmla="*/ 21622 h 43243"/>
                <a:gd name="connsiteX4" fmla="*/ 21622 w 43243"/>
                <a:gd name="connsiteY4" fmla="*/ 0 h 43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243" h="43243">
                  <a:moveTo>
                    <a:pt x="21622" y="0"/>
                  </a:moveTo>
                  <a:cubicBezTo>
                    <a:pt x="9715" y="0"/>
                    <a:pt x="0" y="9716"/>
                    <a:pt x="0" y="21622"/>
                  </a:cubicBezTo>
                  <a:cubicBezTo>
                    <a:pt x="0" y="33528"/>
                    <a:pt x="9715" y="43244"/>
                    <a:pt x="21622" y="43244"/>
                  </a:cubicBezTo>
                  <a:cubicBezTo>
                    <a:pt x="33528" y="43244"/>
                    <a:pt x="43244" y="33528"/>
                    <a:pt x="43244" y="21622"/>
                  </a:cubicBezTo>
                  <a:cubicBezTo>
                    <a:pt x="43244" y="9716"/>
                    <a:pt x="33528" y="0"/>
                    <a:pt x="21622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74412687-F6B8-FF14-A681-2E7D9389F291}"/>
                </a:ext>
              </a:extLst>
            </p:cNvPr>
            <p:cNvSpPr/>
            <p:nvPr userDrawn="1"/>
          </p:nvSpPr>
          <p:spPr>
            <a:xfrm>
              <a:off x="5100064" y="1883412"/>
              <a:ext cx="727442" cy="727442"/>
            </a:xfrm>
            <a:custGeom>
              <a:avLst/>
              <a:gdLst>
                <a:gd name="connsiteX0" fmla="*/ 265462 w 354996"/>
                <a:gd name="connsiteY0" fmla="*/ 0 h 354996"/>
                <a:gd name="connsiteX1" fmla="*/ 89535 w 354996"/>
                <a:gd name="connsiteY1" fmla="*/ 0 h 354996"/>
                <a:gd name="connsiteX2" fmla="*/ 0 w 354996"/>
                <a:gd name="connsiteY2" fmla="*/ 89535 h 354996"/>
                <a:gd name="connsiteX3" fmla="*/ 0 w 354996"/>
                <a:gd name="connsiteY3" fmla="*/ 265462 h 354996"/>
                <a:gd name="connsiteX4" fmla="*/ 89535 w 354996"/>
                <a:gd name="connsiteY4" fmla="*/ 354997 h 354996"/>
                <a:gd name="connsiteX5" fmla="*/ 265462 w 354996"/>
                <a:gd name="connsiteY5" fmla="*/ 354997 h 354996"/>
                <a:gd name="connsiteX6" fmla="*/ 354997 w 354996"/>
                <a:gd name="connsiteY6" fmla="*/ 265462 h 354996"/>
                <a:gd name="connsiteX7" fmla="*/ 354997 w 354996"/>
                <a:gd name="connsiteY7" fmla="*/ 89535 h 354996"/>
                <a:gd name="connsiteX8" fmla="*/ 265462 w 354996"/>
                <a:gd name="connsiteY8" fmla="*/ 0 h 354996"/>
                <a:gd name="connsiteX9" fmla="*/ 316421 w 354996"/>
                <a:gd name="connsiteY9" fmla="*/ 265462 h 354996"/>
                <a:gd name="connsiteX10" fmla="*/ 265462 w 354996"/>
                <a:gd name="connsiteY10" fmla="*/ 316421 h 354996"/>
                <a:gd name="connsiteX11" fmla="*/ 89535 w 354996"/>
                <a:gd name="connsiteY11" fmla="*/ 316421 h 354996"/>
                <a:gd name="connsiteX12" fmla="*/ 38576 w 354996"/>
                <a:gd name="connsiteY12" fmla="*/ 265462 h 354996"/>
                <a:gd name="connsiteX13" fmla="*/ 38576 w 354996"/>
                <a:gd name="connsiteY13" fmla="*/ 89535 h 354996"/>
                <a:gd name="connsiteX14" fmla="*/ 89535 w 354996"/>
                <a:gd name="connsiteY14" fmla="*/ 38576 h 354996"/>
                <a:gd name="connsiteX15" fmla="*/ 265462 w 354996"/>
                <a:gd name="connsiteY15" fmla="*/ 38576 h 354996"/>
                <a:gd name="connsiteX16" fmla="*/ 316421 w 354996"/>
                <a:gd name="connsiteY16" fmla="*/ 89535 h 354996"/>
                <a:gd name="connsiteX17" fmla="*/ 316421 w 354996"/>
                <a:gd name="connsiteY17" fmla="*/ 265462 h 354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4996" h="354996">
                  <a:moveTo>
                    <a:pt x="265462" y="0"/>
                  </a:moveTo>
                  <a:lnTo>
                    <a:pt x="89535" y="0"/>
                  </a:lnTo>
                  <a:cubicBezTo>
                    <a:pt x="40196" y="0"/>
                    <a:pt x="0" y="40196"/>
                    <a:pt x="0" y="89535"/>
                  </a:cubicBezTo>
                  <a:lnTo>
                    <a:pt x="0" y="265462"/>
                  </a:lnTo>
                  <a:cubicBezTo>
                    <a:pt x="0" y="314896"/>
                    <a:pt x="40196" y="354997"/>
                    <a:pt x="89535" y="354997"/>
                  </a:cubicBezTo>
                  <a:lnTo>
                    <a:pt x="265462" y="354997"/>
                  </a:lnTo>
                  <a:cubicBezTo>
                    <a:pt x="314801" y="354997"/>
                    <a:pt x="354997" y="314801"/>
                    <a:pt x="354997" y="265462"/>
                  </a:cubicBezTo>
                  <a:lnTo>
                    <a:pt x="354997" y="89535"/>
                  </a:lnTo>
                  <a:cubicBezTo>
                    <a:pt x="354997" y="40196"/>
                    <a:pt x="314801" y="0"/>
                    <a:pt x="265462" y="0"/>
                  </a:cubicBezTo>
                  <a:close/>
                  <a:moveTo>
                    <a:pt x="316421" y="265462"/>
                  </a:moveTo>
                  <a:cubicBezTo>
                    <a:pt x="316421" y="293560"/>
                    <a:pt x="293561" y="316421"/>
                    <a:pt x="265462" y="316421"/>
                  </a:cubicBezTo>
                  <a:lnTo>
                    <a:pt x="89535" y="316421"/>
                  </a:lnTo>
                  <a:cubicBezTo>
                    <a:pt x="61436" y="316421"/>
                    <a:pt x="38576" y="293560"/>
                    <a:pt x="38576" y="265462"/>
                  </a:cubicBezTo>
                  <a:lnTo>
                    <a:pt x="38576" y="89535"/>
                  </a:lnTo>
                  <a:cubicBezTo>
                    <a:pt x="38576" y="61436"/>
                    <a:pt x="61436" y="38576"/>
                    <a:pt x="89535" y="38576"/>
                  </a:cubicBezTo>
                  <a:lnTo>
                    <a:pt x="265462" y="38576"/>
                  </a:lnTo>
                  <a:cubicBezTo>
                    <a:pt x="293561" y="38576"/>
                    <a:pt x="316421" y="61436"/>
                    <a:pt x="316421" y="89535"/>
                  </a:cubicBezTo>
                  <a:lnTo>
                    <a:pt x="316421" y="26546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611DCFC7-265A-A74C-9128-D2C19FEB1FE1}"/>
                </a:ext>
              </a:extLst>
            </p:cNvPr>
            <p:cNvSpPr/>
            <p:nvPr userDrawn="1"/>
          </p:nvSpPr>
          <p:spPr>
            <a:xfrm>
              <a:off x="5276508" y="2059857"/>
              <a:ext cx="374747" cy="374750"/>
            </a:xfrm>
            <a:custGeom>
              <a:avLst/>
              <a:gdLst>
                <a:gd name="connsiteX0" fmla="*/ 91440 w 182879"/>
                <a:gd name="connsiteY0" fmla="*/ 0 h 182880"/>
                <a:gd name="connsiteX1" fmla="*/ 0 w 182879"/>
                <a:gd name="connsiteY1" fmla="*/ 91440 h 182880"/>
                <a:gd name="connsiteX2" fmla="*/ 91440 w 182879"/>
                <a:gd name="connsiteY2" fmla="*/ 182880 h 182880"/>
                <a:gd name="connsiteX3" fmla="*/ 182880 w 182879"/>
                <a:gd name="connsiteY3" fmla="*/ 91440 h 182880"/>
                <a:gd name="connsiteX4" fmla="*/ 91440 w 182879"/>
                <a:gd name="connsiteY4" fmla="*/ 0 h 182880"/>
                <a:gd name="connsiteX5" fmla="*/ 91440 w 182879"/>
                <a:gd name="connsiteY5" fmla="*/ 144209 h 182880"/>
                <a:gd name="connsiteX6" fmla="*/ 38671 w 182879"/>
                <a:gd name="connsiteY6" fmla="*/ 91440 h 182880"/>
                <a:gd name="connsiteX7" fmla="*/ 91440 w 182879"/>
                <a:gd name="connsiteY7" fmla="*/ 38672 h 182880"/>
                <a:gd name="connsiteX8" fmla="*/ 144304 w 182879"/>
                <a:gd name="connsiteY8" fmla="*/ 91440 h 182880"/>
                <a:gd name="connsiteX9" fmla="*/ 91440 w 182879"/>
                <a:gd name="connsiteY9" fmla="*/ 144209 h 182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2879" h="182880">
                  <a:moveTo>
                    <a:pt x="91440" y="0"/>
                  </a:moveTo>
                  <a:cubicBezTo>
                    <a:pt x="41053" y="0"/>
                    <a:pt x="0" y="41053"/>
                    <a:pt x="0" y="91440"/>
                  </a:cubicBezTo>
                  <a:cubicBezTo>
                    <a:pt x="0" y="141827"/>
                    <a:pt x="41053" y="182880"/>
                    <a:pt x="91440" y="182880"/>
                  </a:cubicBezTo>
                  <a:cubicBezTo>
                    <a:pt x="141827" y="182880"/>
                    <a:pt x="182880" y="141827"/>
                    <a:pt x="182880" y="91440"/>
                  </a:cubicBezTo>
                  <a:cubicBezTo>
                    <a:pt x="182880" y="41053"/>
                    <a:pt x="141922" y="0"/>
                    <a:pt x="91440" y="0"/>
                  </a:cubicBezTo>
                  <a:close/>
                  <a:moveTo>
                    <a:pt x="91440" y="144209"/>
                  </a:moveTo>
                  <a:cubicBezTo>
                    <a:pt x="62389" y="144209"/>
                    <a:pt x="38671" y="120491"/>
                    <a:pt x="38671" y="91440"/>
                  </a:cubicBezTo>
                  <a:cubicBezTo>
                    <a:pt x="38671" y="62389"/>
                    <a:pt x="62389" y="38672"/>
                    <a:pt x="91440" y="38672"/>
                  </a:cubicBezTo>
                  <a:cubicBezTo>
                    <a:pt x="120491" y="38672"/>
                    <a:pt x="144304" y="62389"/>
                    <a:pt x="144304" y="91440"/>
                  </a:cubicBezTo>
                  <a:cubicBezTo>
                    <a:pt x="144304" y="120491"/>
                    <a:pt x="120586" y="144209"/>
                    <a:pt x="91440" y="14420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CF71412B-57D0-8C3F-863B-747D72482FB6}"/>
                </a:ext>
              </a:extLst>
            </p:cNvPr>
            <p:cNvSpPr/>
            <p:nvPr userDrawn="1"/>
          </p:nvSpPr>
          <p:spPr>
            <a:xfrm>
              <a:off x="7395013" y="1695646"/>
              <a:ext cx="1113318" cy="1113318"/>
            </a:xfrm>
            <a:custGeom>
              <a:avLst/>
              <a:gdLst>
                <a:gd name="connsiteX0" fmla="*/ 0 w 543306"/>
                <a:gd name="connsiteY0" fmla="*/ 0 h 543306"/>
                <a:gd name="connsiteX1" fmla="*/ 543306 w 543306"/>
                <a:gd name="connsiteY1" fmla="*/ 0 h 543306"/>
                <a:gd name="connsiteX2" fmla="*/ 543306 w 543306"/>
                <a:gd name="connsiteY2" fmla="*/ 543306 h 543306"/>
                <a:gd name="connsiteX3" fmla="*/ 0 w 543306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432E9776-B6B4-0737-83B3-225F4D4AE1BF}"/>
                </a:ext>
              </a:extLst>
            </p:cNvPr>
            <p:cNvSpPr/>
            <p:nvPr userDrawn="1"/>
          </p:nvSpPr>
          <p:spPr>
            <a:xfrm>
              <a:off x="7581999" y="1991739"/>
              <a:ext cx="739350" cy="521135"/>
            </a:xfrm>
            <a:custGeom>
              <a:avLst/>
              <a:gdLst>
                <a:gd name="connsiteX0" fmla="*/ 353282 w 360807"/>
                <a:gd name="connsiteY0" fmla="*/ 39719 h 254317"/>
                <a:gd name="connsiteX1" fmla="*/ 321373 w 360807"/>
                <a:gd name="connsiteY1" fmla="*/ 7620 h 254317"/>
                <a:gd name="connsiteX2" fmla="*/ 180404 w 360807"/>
                <a:gd name="connsiteY2" fmla="*/ 0 h 254317"/>
                <a:gd name="connsiteX3" fmla="*/ 39433 w 360807"/>
                <a:gd name="connsiteY3" fmla="*/ 7620 h 254317"/>
                <a:gd name="connsiteX4" fmla="*/ 7525 w 360807"/>
                <a:gd name="connsiteY4" fmla="*/ 39719 h 254317"/>
                <a:gd name="connsiteX5" fmla="*/ 0 w 360807"/>
                <a:gd name="connsiteY5" fmla="*/ 127159 h 254317"/>
                <a:gd name="connsiteX6" fmla="*/ 7525 w 360807"/>
                <a:gd name="connsiteY6" fmla="*/ 214598 h 254317"/>
                <a:gd name="connsiteX7" fmla="*/ 39433 w 360807"/>
                <a:gd name="connsiteY7" fmla="*/ 246697 h 254317"/>
                <a:gd name="connsiteX8" fmla="*/ 180404 w 360807"/>
                <a:gd name="connsiteY8" fmla="*/ 254317 h 254317"/>
                <a:gd name="connsiteX9" fmla="*/ 321373 w 360807"/>
                <a:gd name="connsiteY9" fmla="*/ 246697 h 254317"/>
                <a:gd name="connsiteX10" fmla="*/ 353282 w 360807"/>
                <a:gd name="connsiteY10" fmla="*/ 214598 h 254317"/>
                <a:gd name="connsiteX11" fmla="*/ 360807 w 360807"/>
                <a:gd name="connsiteY11" fmla="*/ 127159 h 254317"/>
                <a:gd name="connsiteX12" fmla="*/ 353282 w 360807"/>
                <a:gd name="connsiteY12" fmla="*/ 39719 h 254317"/>
                <a:gd name="connsiteX13" fmla="*/ 143542 w 360807"/>
                <a:gd name="connsiteY13" fmla="*/ 180784 h 254317"/>
                <a:gd name="connsiteX14" fmla="*/ 143542 w 360807"/>
                <a:gd name="connsiteY14" fmla="*/ 73533 h 254317"/>
                <a:gd name="connsiteX15" fmla="*/ 237839 w 360807"/>
                <a:gd name="connsiteY15" fmla="*/ 127159 h 254317"/>
                <a:gd name="connsiteX16" fmla="*/ 143542 w 360807"/>
                <a:gd name="connsiteY16" fmla="*/ 180784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60807" h="254317">
                  <a:moveTo>
                    <a:pt x="353282" y="39719"/>
                  </a:moveTo>
                  <a:cubicBezTo>
                    <a:pt x="349091" y="24098"/>
                    <a:pt x="336899" y="11811"/>
                    <a:pt x="321373" y="7620"/>
                  </a:cubicBezTo>
                  <a:cubicBezTo>
                    <a:pt x="293275" y="0"/>
                    <a:pt x="180404" y="0"/>
                    <a:pt x="180404" y="0"/>
                  </a:cubicBezTo>
                  <a:cubicBezTo>
                    <a:pt x="180404" y="0"/>
                    <a:pt x="67532" y="0"/>
                    <a:pt x="39433" y="7620"/>
                  </a:cubicBezTo>
                  <a:cubicBezTo>
                    <a:pt x="23908" y="11811"/>
                    <a:pt x="11716" y="24098"/>
                    <a:pt x="7525" y="39719"/>
                  </a:cubicBezTo>
                  <a:cubicBezTo>
                    <a:pt x="0" y="68008"/>
                    <a:pt x="0" y="127159"/>
                    <a:pt x="0" y="127159"/>
                  </a:cubicBezTo>
                  <a:cubicBezTo>
                    <a:pt x="0" y="127159"/>
                    <a:pt x="0" y="186214"/>
                    <a:pt x="7525" y="214598"/>
                  </a:cubicBezTo>
                  <a:cubicBezTo>
                    <a:pt x="11716" y="230219"/>
                    <a:pt x="23908" y="242506"/>
                    <a:pt x="39433" y="246697"/>
                  </a:cubicBezTo>
                  <a:cubicBezTo>
                    <a:pt x="67532" y="254317"/>
                    <a:pt x="180404" y="254317"/>
                    <a:pt x="180404" y="254317"/>
                  </a:cubicBezTo>
                  <a:cubicBezTo>
                    <a:pt x="180404" y="254317"/>
                    <a:pt x="293275" y="254317"/>
                    <a:pt x="321373" y="246697"/>
                  </a:cubicBezTo>
                  <a:cubicBezTo>
                    <a:pt x="336899" y="242506"/>
                    <a:pt x="349091" y="230219"/>
                    <a:pt x="353282" y="214598"/>
                  </a:cubicBezTo>
                  <a:cubicBezTo>
                    <a:pt x="360807" y="186309"/>
                    <a:pt x="360807" y="127159"/>
                    <a:pt x="360807" y="127159"/>
                  </a:cubicBezTo>
                  <a:cubicBezTo>
                    <a:pt x="360807" y="127159"/>
                    <a:pt x="360807" y="68104"/>
                    <a:pt x="353282" y="39719"/>
                  </a:cubicBezTo>
                  <a:close/>
                  <a:moveTo>
                    <a:pt x="143542" y="180784"/>
                  </a:moveTo>
                  <a:lnTo>
                    <a:pt x="143542" y="73533"/>
                  </a:lnTo>
                  <a:lnTo>
                    <a:pt x="237839" y="127159"/>
                  </a:lnTo>
                  <a:lnTo>
                    <a:pt x="143542" y="18078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46B36695-9D44-CF4A-14FC-6D97E6B5EEB6}"/>
                </a:ext>
              </a:extLst>
            </p:cNvPr>
            <p:cNvSpPr/>
            <p:nvPr userDrawn="1"/>
          </p:nvSpPr>
          <p:spPr>
            <a:xfrm>
              <a:off x="2419238" y="1689595"/>
              <a:ext cx="1113317" cy="1113317"/>
            </a:xfrm>
            <a:custGeom>
              <a:avLst/>
              <a:gdLst>
                <a:gd name="connsiteX0" fmla="*/ 0 w 543305"/>
                <a:gd name="connsiteY0" fmla="*/ 0 h 543305"/>
                <a:gd name="connsiteX1" fmla="*/ 543306 w 543305"/>
                <a:gd name="connsiteY1" fmla="*/ 0 h 543305"/>
                <a:gd name="connsiteX2" fmla="*/ 543306 w 543305"/>
                <a:gd name="connsiteY2" fmla="*/ 543306 h 543305"/>
                <a:gd name="connsiteX3" fmla="*/ 0 w 543305"/>
                <a:gd name="connsiteY3" fmla="*/ 543306 h 543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5" h="543305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E46E7525-5FF1-8346-5B8E-E85830C2BFE2}"/>
                </a:ext>
              </a:extLst>
            </p:cNvPr>
            <p:cNvSpPr/>
            <p:nvPr userDrawn="1"/>
          </p:nvSpPr>
          <p:spPr>
            <a:xfrm>
              <a:off x="2628279" y="2125633"/>
              <a:ext cx="149117" cy="479562"/>
            </a:xfrm>
            <a:custGeom>
              <a:avLst/>
              <a:gdLst>
                <a:gd name="connsiteX0" fmla="*/ 0 w 72770"/>
                <a:gd name="connsiteY0" fmla="*/ 0 h 234029"/>
                <a:gd name="connsiteX1" fmla="*/ 72771 w 72770"/>
                <a:gd name="connsiteY1" fmla="*/ 0 h 234029"/>
                <a:gd name="connsiteX2" fmla="*/ 72771 w 72770"/>
                <a:gd name="connsiteY2" fmla="*/ 234029 h 234029"/>
                <a:gd name="connsiteX3" fmla="*/ 0 w 72770"/>
                <a:gd name="connsiteY3" fmla="*/ 234029 h 234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770" h="234029">
                  <a:moveTo>
                    <a:pt x="0" y="0"/>
                  </a:moveTo>
                  <a:lnTo>
                    <a:pt x="72771" y="0"/>
                  </a:lnTo>
                  <a:lnTo>
                    <a:pt x="72771" y="234029"/>
                  </a:lnTo>
                  <a:lnTo>
                    <a:pt x="0" y="23402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E2643B9D-593C-28B6-33C7-94AC849E27E6}"/>
                </a:ext>
              </a:extLst>
            </p:cNvPr>
            <p:cNvSpPr/>
            <p:nvPr userDrawn="1"/>
          </p:nvSpPr>
          <p:spPr>
            <a:xfrm>
              <a:off x="2616371" y="1887316"/>
              <a:ext cx="172539" cy="172930"/>
            </a:xfrm>
            <a:custGeom>
              <a:avLst/>
              <a:gdLst>
                <a:gd name="connsiteX0" fmla="*/ 42100 w 84200"/>
                <a:gd name="connsiteY0" fmla="*/ 0 h 84391"/>
                <a:gd name="connsiteX1" fmla="*/ 0 w 84200"/>
                <a:gd name="connsiteY1" fmla="*/ 42196 h 84391"/>
                <a:gd name="connsiteX2" fmla="*/ 42100 w 84200"/>
                <a:gd name="connsiteY2" fmla="*/ 84392 h 84391"/>
                <a:gd name="connsiteX3" fmla="*/ 84201 w 84200"/>
                <a:gd name="connsiteY3" fmla="*/ 42196 h 84391"/>
                <a:gd name="connsiteX4" fmla="*/ 42100 w 84200"/>
                <a:gd name="connsiteY4" fmla="*/ 0 h 84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200" h="84391">
                  <a:moveTo>
                    <a:pt x="42100" y="0"/>
                  </a:moveTo>
                  <a:cubicBezTo>
                    <a:pt x="18764" y="0"/>
                    <a:pt x="0" y="18860"/>
                    <a:pt x="0" y="42196"/>
                  </a:cubicBezTo>
                  <a:cubicBezTo>
                    <a:pt x="0" y="65532"/>
                    <a:pt x="18859" y="84392"/>
                    <a:pt x="42100" y="84392"/>
                  </a:cubicBezTo>
                  <a:cubicBezTo>
                    <a:pt x="65342" y="84392"/>
                    <a:pt x="84201" y="65532"/>
                    <a:pt x="84201" y="42196"/>
                  </a:cubicBezTo>
                  <a:cubicBezTo>
                    <a:pt x="84201" y="18860"/>
                    <a:pt x="65342" y="0"/>
                    <a:pt x="4210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DA44CA4D-A7B1-8C2B-5E9A-F02818DF16DD}"/>
                </a:ext>
              </a:extLst>
            </p:cNvPr>
            <p:cNvSpPr/>
            <p:nvPr userDrawn="1"/>
          </p:nvSpPr>
          <p:spPr>
            <a:xfrm>
              <a:off x="2870888" y="2113727"/>
              <a:ext cx="464728" cy="491467"/>
            </a:xfrm>
            <a:custGeom>
              <a:avLst/>
              <a:gdLst>
                <a:gd name="connsiteX0" fmla="*/ 139446 w 226790"/>
                <a:gd name="connsiteY0" fmla="*/ 0 h 239839"/>
                <a:gd name="connsiteX1" fmla="*/ 70675 w 226790"/>
                <a:gd name="connsiteY1" fmla="*/ 37814 h 239839"/>
                <a:gd name="connsiteX2" fmla="*/ 69723 w 226790"/>
                <a:gd name="connsiteY2" fmla="*/ 37814 h 239839"/>
                <a:gd name="connsiteX3" fmla="*/ 69723 w 226790"/>
                <a:gd name="connsiteY3" fmla="*/ 5810 h 239839"/>
                <a:gd name="connsiteX4" fmla="*/ 0 w 226790"/>
                <a:gd name="connsiteY4" fmla="*/ 5810 h 239839"/>
                <a:gd name="connsiteX5" fmla="*/ 0 w 226790"/>
                <a:gd name="connsiteY5" fmla="*/ 239839 h 239839"/>
                <a:gd name="connsiteX6" fmla="*/ 72676 w 226790"/>
                <a:gd name="connsiteY6" fmla="*/ 239839 h 239839"/>
                <a:gd name="connsiteX7" fmla="*/ 72676 w 226790"/>
                <a:gd name="connsiteY7" fmla="*/ 124111 h 239839"/>
                <a:gd name="connsiteX8" fmla="*/ 116300 w 226790"/>
                <a:gd name="connsiteY8" fmla="*/ 64008 h 239839"/>
                <a:gd name="connsiteX9" fmla="*/ 154115 w 226790"/>
                <a:gd name="connsiteY9" fmla="*/ 126016 h 239839"/>
                <a:gd name="connsiteX10" fmla="*/ 154115 w 226790"/>
                <a:gd name="connsiteY10" fmla="*/ 239839 h 239839"/>
                <a:gd name="connsiteX11" fmla="*/ 226790 w 226790"/>
                <a:gd name="connsiteY11" fmla="*/ 239839 h 239839"/>
                <a:gd name="connsiteX12" fmla="*/ 226790 w 226790"/>
                <a:gd name="connsiteY12" fmla="*/ 111538 h 239839"/>
                <a:gd name="connsiteX13" fmla="*/ 139541 w 226790"/>
                <a:gd name="connsiteY13" fmla="*/ 95 h 239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6790" h="239839">
                  <a:moveTo>
                    <a:pt x="139446" y="0"/>
                  </a:moveTo>
                  <a:cubicBezTo>
                    <a:pt x="104108" y="0"/>
                    <a:pt x="80391" y="19431"/>
                    <a:pt x="70675" y="37814"/>
                  </a:cubicBezTo>
                  <a:lnTo>
                    <a:pt x="69723" y="37814"/>
                  </a:lnTo>
                  <a:lnTo>
                    <a:pt x="69723" y="5810"/>
                  </a:lnTo>
                  <a:lnTo>
                    <a:pt x="0" y="5810"/>
                  </a:lnTo>
                  <a:lnTo>
                    <a:pt x="0" y="239839"/>
                  </a:lnTo>
                  <a:lnTo>
                    <a:pt x="72676" y="239839"/>
                  </a:lnTo>
                  <a:lnTo>
                    <a:pt x="72676" y="124111"/>
                  </a:lnTo>
                  <a:cubicBezTo>
                    <a:pt x="72676" y="93631"/>
                    <a:pt x="78486" y="64008"/>
                    <a:pt x="116300" y="64008"/>
                  </a:cubicBezTo>
                  <a:cubicBezTo>
                    <a:pt x="154115" y="64008"/>
                    <a:pt x="154115" y="98869"/>
                    <a:pt x="154115" y="126016"/>
                  </a:cubicBezTo>
                  <a:lnTo>
                    <a:pt x="154115" y="239839"/>
                  </a:lnTo>
                  <a:lnTo>
                    <a:pt x="226790" y="239839"/>
                  </a:lnTo>
                  <a:lnTo>
                    <a:pt x="226790" y="111538"/>
                  </a:lnTo>
                  <a:cubicBezTo>
                    <a:pt x="226790" y="48577"/>
                    <a:pt x="213170" y="95"/>
                    <a:pt x="139541" y="9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D7235AA9-6C56-4AF4-5D5D-249E43C4A4B9}"/>
                </a:ext>
              </a:extLst>
            </p:cNvPr>
            <p:cNvSpPr/>
            <p:nvPr userDrawn="1"/>
          </p:nvSpPr>
          <p:spPr>
            <a:xfrm>
              <a:off x="8639104" y="1690572"/>
              <a:ext cx="1113317" cy="1113318"/>
            </a:xfrm>
            <a:custGeom>
              <a:avLst/>
              <a:gdLst>
                <a:gd name="connsiteX0" fmla="*/ 0 w 543305"/>
                <a:gd name="connsiteY0" fmla="*/ 0 h 543306"/>
                <a:gd name="connsiteX1" fmla="*/ 543306 w 543305"/>
                <a:gd name="connsiteY1" fmla="*/ 0 h 543306"/>
                <a:gd name="connsiteX2" fmla="*/ 543306 w 543305"/>
                <a:gd name="connsiteY2" fmla="*/ 543306 h 543306"/>
                <a:gd name="connsiteX3" fmla="*/ 0 w 543305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5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79F594E5-39F7-5122-ACD7-B01BB6AD6085}"/>
                </a:ext>
              </a:extLst>
            </p:cNvPr>
            <p:cNvSpPr/>
            <p:nvPr userDrawn="1"/>
          </p:nvSpPr>
          <p:spPr>
            <a:xfrm>
              <a:off x="9250999" y="2079375"/>
              <a:ext cx="335713" cy="335714"/>
            </a:xfrm>
            <a:custGeom>
              <a:avLst/>
              <a:gdLst>
                <a:gd name="connsiteX0" fmla="*/ 81915 w 163830"/>
                <a:gd name="connsiteY0" fmla="*/ 0 h 163830"/>
                <a:gd name="connsiteX1" fmla="*/ 0 w 163830"/>
                <a:gd name="connsiteY1" fmla="*/ 81915 h 163830"/>
                <a:gd name="connsiteX2" fmla="*/ 81915 w 163830"/>
                <a:gd name="connsiteY2" fmla="*/ 163830 h 163830"/>
                <a:gd name="connsiteX3" fmla="*/ 163830 w 163830"/>
                <a:gd name="connsiteY3" fmla="*/ 81915 h 163830"/>
                <a:gd name="connsiteX4" fmla="*/ 81915 w 163830"/>
                <a:gd name="connsiteY4" fmla="*/ 0 h 163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830" h="163830">
                  <a:moveTo>
                    <a:pt x="81915" y="0"/>
                  </a:moveTo>
                  <a:cubicBezTo>
                    <a:pt x="36672" y="0"/>
                    <a:pt x="0" y="36671"/>
                    <a:pt x="0" y="81915"/>
                  </a:cubicBezTo>
                  <a:cubicBezTo>
                    <a:pt x="0" y="127159"/>
                    <a:pt x="36672" y="163830"/>
                    <a:pt x="81915" y="163830"/>
                  </a:cubicBezTo>
                  <a:cubicBezTo>
                    <a:pt x="127159" y="163830"/>
                    <a:pt x="163830" y="127159"/>
                    <a:pt x="163830" y="81915"/>
                  </a:cubicBezTo>
                  <a:cubicBezTo>
                    <a:pt x="163830" y="36671"/>
                    <a:pt x="127159" y="0"/>
                    <a:pt x="8191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9221A9C7-C6AD-0626-16DC-BE6C6F74C19B}"/>
                </a:ext>
              </a:extLst>
            </p:cNvPr>
            <p:cNvSpPr/>
            <p:nvPr userDrawn="1"/>
          </p:nvSpPr>
          <p:spPr>
            <a:xfrm>
              <a:off x="8804617" y="2079375"/>
              <a:ext cx="335713" cy="335711"/>
            </a:xfrm>
            <a:custGeom>
              <a:avLst/>
              <a:gdLst>
                <a:gd name="connsiteX0" fmla="*/ 163830 w 163830"/>
                <a:gd name="connsiteY0" fmla="*/ 81915 h 163829"/>
                <a:gd name="connsiteX1" fmla="*/ 81915 w 163830"/>
                <a:gd name="connsiteY1" fmla="*/ 163830 h 163829"/>
                <a:gd name="connsiteX2" fmla="*/ 1 w 163830"/>
                <a:gd name="connsiteY2" fmla="*/ 81915 h 163829"/>
                <a:gd name="connsiteX3" fmla="*/ 81915 w 163830"/>
                <a:gd name="connsiteY3" fmla="*/ 0 h 163829"/>
                <a:gd name="connsiteX4" fmla="*/ 163830 w 163830"/>
                <a:gd name="connsiteY4" fmla="*/ 81915 h 163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830" h="163829">
                  <a:moveTo>
                    <a:pt x="163830" y="81915"/>
                  </a:moveTo>
                  <a:cubicBezTo>
                    <a:pt x="163830" y="127155"/>
                    <a:pt x="127156" y="163830"/>
                    <a:pt x="81915" y="163830"/>
                  </a:cubicBezTo>
                  <a:cubicBezTo>
                    <a:pt x="36675" y="163830"/>
                    <a:pt x="1" y="127155"/>
                    <a:pt x="1" y="81915"/>
                  </a:cubicBezTo>
                  <a:cubicBezTo>
                    <a:pt x="1" y="36675"/>
                    <a:pt x="36675" y="0"/>
                    <a:pt x="81915" y="0"/>
                  </a:cubicBezTo>
                  <a:cubicBezTo>
                    <a:pt x="127156" y="0"/>
                    <a:pt x="163830" y="36675"/>
                    <a:pt x="163830" y="8191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2857E51B-0F39-5587-5067-B466AAFF56CC}"/>
                </a:ext>
              </a:extLst>
            </p:cNvPr>
            <p:cNvSpPr/>
            <p:nvPr userDrawn="1"/>
          </p:nvSpPr>
          <p:spPr>
            <a:xfrm>
              <a:off x="3663327" y="1692523"/>
              <a:ext cx="1113318" cy="1113318"/>
            </a:xfrm>
            <a:custGeom>
              <a:avLst/>
              <a:gdLst>
                <a:gd name="connsiteX0" fmla="*/ 0 w 543306"/>
                <a:gd name="connsiteY0" fmla="*/ 0 h 543306"/>
                <a:gd name="connsiteX1" fmla="*/ 543306 w 543306"/>
                <a:gd name="connsiteY1" fmla="*/ 0 h 543306"/>
                <a:gd name="connsiteX2" fmla="*/ 543306 w 543306"/>
                <a:gd name="connsiteY2" fmla="*/ 543306 h 543306"/>
                <a:gd name="connsiteX3" fmla="*/ 0 w 543306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B9A5378C-3AD2-2975-4FF4-12CED3D169DD}"/>
                </a:ext>
              </a:extLst>
            </p:cNvPr>
            <p:cNvSpPr/>
            <p:nvPr userDrawn="1"/>
          </p:nvSpPr>
          <p:spPr>
            <a:xfrm>
              <a:off x="3867878" y="1889462"/>
              <a:ext cx="703825" cy="719246"/>
            </a:xfrm>
            <a:custGeom>
              <a:avLst/>
              <a:gdLst>
                <a:gd name="connsiteX0" fmla="*/ 204406 w 343471"/>
                <a:gd name="connsiteY0" fmla="*/ 148685 h 350996"/>
                <a:gd name="connsiteX1" fmla="*/ 332327 w 343471"/>
                <a:gd name="connsiteY1" fmla="*/ 0 h 350996"/>
                <a:gd name="connsiteX2" fmla="*/ 302038 w 343471"/>
                <a:gd name="connsiteY2" fmla="*/ 0 h 350996"/>
                <a:gd name="connsiteX3" fmla="*/ 190976 w 343471"/>
                <a:gd name="connsiteY3" fmla="*/ 129064 h 350996"/>
                <a:gd name="connsiteX4" fmla="*/ 102298 w 343471"/>
                <a:gd name="connsiteY4" fmla="*/ 0 h 350996"/>
                <a:gd name="connsiteX5" fmla="*/ 0 w 343471"/>
                <a:gd name="connsiteY5" fmla="*/ 0 h 350996"/>
                <a:gd name="connsiteX6" fmla="*/ 134112 w 343471"/>
                <a:gd name="connsiteY6" fmla="*/ 195167 h 350996"/>
                <a:gd name="connsiteX7" fmla="*/ 0 w 343471"/>
                <a:gd name="connsiteY7" fmla="*/ 350996 h 350996"/>
                <a:gd name="connsiteX8" fmla="*/ 30289 w 343471"/>
                <a:gd name="connsiteY8" fmla="*/ 350996 h 350996"/>
                <a:gd name="connsiteX9" fmla="*/ 147542 w 343471"/>
                <a:gd name="connsiteY9" fmla="*/ 214694 h 350996"/>
                <a:gd name="connsiteX10" fmla="*/ 241173 w 343471"/>
                <a:gd name="connsiteY10" fmla="*/ 350996 h 350996"/>
                <a:gd name="connsiteX11" fmla="*/ 343471 w 343471"/>
                <a:gd name="connsiteY11" fmla="*/ 350996 h 350996"/>
                <a:gd name="connsiteX12" fmla="*/ 204406 w 343471"/>
                <a:gd name="connsiteY12" fmla="*/ 148590 h 350996"/>
                <a:gd name="connsiteX13" fmla="*/ 204406 w 343471"/>
                <a:gd name="connsiteY13" fmla="*/ 148590 h 350996"/>
                <a:gd name="connsiteX14" fmla="*/ 162973 w 343471"/>
                <a:gd name="connsiteY14" fmla="*/ 196882 h 350996"/>
                <a:gd name="connsiteX15" fmla="*/ 149352 w 343471"/>
                <a:gd name="connsiteY15" fmla="*/ 177451 h 350996"/>
                <a:gd name="connsiteX16" fmla="*/ 41243 w 343471"/>
                <a:gd name="connsiteY16" fmla="*/ 22765 h 350996"/>
                <a:gd name="connsiteX17" fmla="*/ 87821 w 343471"/>
                <a:gd name="connsiteY17" fmla="*/ 22765 h 350996"/>
                <a:gd name="connsiteX18" fmla="*/ 175070 w 343471"/>
                <a:gd name="connsiteY18" fmla="*/ 147542 h 350996"/>
                <a:gd name="connsiteX19" fmla="*/ 188690 w 343471"/>
                <a:gd name="connsiteY19" fmla="*/ 166973 h 350996"/>
                <a:gd name="connsiteX20" fmla="*/ 302133 w 343471"/>
                <a:gd name="connsiteY20" fmla="*/ 329184 h 350996"/>
                <a:gd name="connsiteX21" fmla="*/ 255556 w 343471"/>
                <a:gd name="connsiteY21" fmla="*/ 329184 h 350996"/>
                <a:gd name="connsiteX22" fmla="*/ 162973 w 343471"/>
                <a:gd name="connsiteY22" fmla="*/ 196787 h 350996"/>
                <a:gd name="connsiteX23" fmla="*/ 162973 w 343471"/>
                <a:gd name="connsiteY23" fmla="*/ 196787 h 350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3471" h="350996">
                  <a:moveTo>
                    <a:pt x="204406" y="148685"/>
                  </a:moveTo>
                  <a:lnTo>
                    <a:pt x="332327" y="0"/>
                  </a:lnTo>
                  <a:lnTo>
                    <a:pt x="302038" y="0"/>
                  </a:lnTo>
                  <a:lnTo>
                    <a:pt x="190976" y="129064"/>
                  </a:lnTo>
                  <a:lnTo>
                    <a:pt x="102298" y="0"/>
                  </a:lnTo>
                  <a:lnTo>
                    <a:pt x="0" y="0"/>
                  </a:lnTo>
                  <a:lnTo>
                    <a:pt x="134112" y="195167"/>
                  </a:lnTo>
                  <a:lnTo>
                    <a:pt x="0" y="350996"/>
                  </a:lnTo>
                  <a:lnTo>
                    <a:pt x="30289" y="350996"/>
                  </a:lnTo>
                  <a:lnTo>
                    <a:pt x="147542" y="214694"/>
                  </a:lnTo>
                  <a:lnTo>
                    <a:pt x="241173" y="350996"/>
                  </a:lnTo>
                  <a:lnTo>
                    <a:pt x="343471" y="350996"/>
                  </a:lnTo>
                  <a:lnTo>
                    <a:pt x="204406" y="148590"/>
                  </a:lnTo>
                  <a:lnTo>
                    <a:pt x="204406" y="148590"/>
                  </a:lnTo>
                  <a:close/>
                  <a:moveTo>
                    <a:pt x="162973" y="196882"/>
                  </a:moveTo>
                  <a:lnTo>
                    <a:pt x="149352" y="177451"/>
                  </a:lnTo>
                  <a:lnTo>
                    <a:pt x="41243" y="22765"/>
                  </a:lnTo>
                  <a:lnTo>
                    <a:pt x="87821" y="22765"/>
                  </a:lnTo>
                  <a:lnTo>
                    <a:pt x="175070" y="147542"/>
                  </a:lnTo>
                  <a:lnTo>
                    <a:pt x="188690" y="166973"/>
                  </a:lnTo>
                  <a:lnTo>
                    <a:pt x="302133" y="329184"/>
                  </a:lnTo>
                  <a:lnTo>
                    <a:pt x="255556" y="329184"/>
                  </a:lnTo>
                  <a:lnTo>
                    <a:pt x="162973" y="196787"/>
                  </a:lnTo>
                  <a:lnTo>
                    <a:pt x="162973" y="196787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345673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-3 key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285">
            <a:extLst>
              <a:ext uri="{FF2B5EF4-FFF2-40B4-BE49-F238E27FC236}">
                <a16:creationId xmlns:a16="http://schemas.microsoft.com/office/drawing/2014/main" id="{33C27B49-A27E-0D8E-47DA-07C46ED6F8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685523" cy="886397"/>
          </a:xfrm>
        </p:spPr>
        <p:txBody>
          <a:bodyPr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 message </a:t>
            </a:r>
            <a:br>
              <a:rPr lang="en-US" dirty="0"/>
            </a:br>
            <a:r>
              <a:rPr lang="en-US" dirty="0"/>
              <a:t>for the slide; no longer than two lines 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Picture Placeholder 360">
            <a:extLst>
              <a:ext uri="{FF2B5EF4-FFF2-40B4-BE49-F238E27FC236}">
                <a16:creationId xmlns:a16="http://schemas.microsoft.com/office/drawing/2014/main" id="{22CDA623-F17D-C055-60D8-139C9924BE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73908" y="1647919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360">
            <a:extLst>
              <a:ext uri="{FF2B5EF4-FFF2-40B4-BE49-F238E27FC236}">
                <a16:creationId xmlns:a16="http://schemas.microsoft.com/office/drawing/2014/main" id="{3347E071-335C-4249-3E65-B4125AADA3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49380" y="1654993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360">
            <a:extLst>
              <a:ext uri="{FF2B5EF4-FFF2-40B4-BE49-F238E27FC236}">
                <a16:creationId xmlns:a16="http://schemas.microsoft.com/office/drawing/2014/main" id="{3FE91602-2738-A673-EBF8-A0ACA14E653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6285" y="1677066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ext Placeholder 364">
            <a:extLst>
              <a:ext uri="{FF2B5EF4-FFF2-40B4-BE49-F238E27FC236}">
                <a16:creationId xmlns:a16="http://schemas.microsoft.com/office/drawing/2014/main" id="{9403276D-5FB8-BD3C-65B5-24E0F431AC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73238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1</a:t>
            </a:r>
          </a:p>
        </p:txBody>
      </p:sp>
      <p:sp>
        <p:nvSpPr>
          <p:cNvPr id="10" name="Text Placeholder 364">
            <a:extLst>
              <a:ext uri="{FF2B5EF4-FFF2-40B4-BE49-F238E27FC236}">
                <a16:creationId xmlns:a16="http://schemas.microsoft.com/office/drawing/2014/main" id="{DEAD8E05-AA79-AD7E-E31D-26EE870F837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49380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2</a:t>
            </a:r>
          </a:p>
        </p:txBody>
      </p:sp>
      <p:sp>
        <p:nvSpPr>
          <p:cNvPr id="11" name="Text Placeholder 364">
            <a:extLst>
              <a:ext uri="{FF2B5EF4-FFF2-40B4-BE49-F238E27FC236}">
                <a16:creationId xmlns:a16="http://schemas.microsoft.com/office/drawing/2014/main" id="{A7759041-293D-A1CE-7012-E2391337B1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26285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3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3DBEFAA-B830-33A8-15F4-54C28334883F}"/>
              </a:ext>
            </a:extLst>
          </p:cNvPr>
          <p:cNvGrpSpPr/>
          <p:nvPr userDrawn="1"/>
        </p:nvGrpSpPr>
        <p:grpSpPr>
          <a:xfrm>
            <a:off x="282815" y="6416676"/>
            <a:ext cx="1263510" cy="333620"/>
            <a:chOff x="282815" y="6083056"/>
            <a:chExt cx="1263510" cy="33362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2AD78E5-8AB2-2A23-DCE7-0E7411B01C31}"/>
                </a:ext>
              </a:extLst>
            </p:cNvPr>
            <p:cNvSpPr/>
            <p:nvPr userDrawn="1"/>
          </p:nvSpPr>
          <p:spPr>
            <a:xfrm>
              <a:off x="1534042" y="6105545"/>
              <a:ext cx="12283" cy="2886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SECOND</a:t>
              </a:r>
            </a:p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TARGET</a:t>
              </a:r>
            </a:p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STATION</a:t>
              </a:r>
            </a:p>
          </p:txBody>
        </p:sp>
        <p:pic>
          <p:nvPicPr>
            <p:cNvPr id="13" name="Picture 12" descr="White text on a black background&#10;&#10;Description automatically generated">
              <a:extLst>
                <a:ext uri="{FF2B5EF4-FFF2-40B4-BE49-F238E27FC236}">
                  <a16:creationId xmlns:a16="http://schemas.microsoft.com/office/drawing/2014/main" id="{81798D36-9E4C-2CDB-BC61-1102E0778B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rcRect r="32479"/>
            <a:stretch/>
          </p:blipFill>
          <p:spPr>
            <a:xfrm>
              <a:off x="282815" y="6083056"/>
              <a:ext cx="1238944" cy="333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0194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xagon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AAFC910-D2D4-C5E3-4A8E-DB371D1637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39371" y="-23484"/>
            <a:ext cx="6737350" cy="6865418"/>
          </a:xfrm>
          <a:custGeom>
            <a:avLst/>
            <a:gdLst>
              <a:gd name="connsiteX0" fmla="*/ 4765422 w 6737350"/>
              <a:gd name="connsiteY0" fmla="*/ 5955463 h 6865418"/>
              <a:gd name="connsiteX1" fmla="*/ 6080062 w 6737350"/>
              <a:gd name="connsiteY1" fmla="*/ 5955463 h 6865418"/>
              <a:gd name="connsiteX2" fmla="*/ 6604382 w 6737350"/>
              <a:gd name="connsiteY2" fmla="*/ 6863640 h 6865418"/>
              <a:gd name="connsiteX3" fmla="*/ 4240721 w 6737350"/>
              <a:gd name="connsiteY3" fmla="*/ 6864212 h 6865418"/>
              <a:gd name="connsiteX4" fmla="*/ 2712846 w 6737350"/>
              <a:gd name="connsiteY4" fmla="*/ 4762425 h 6865418"/>
              <a:gd name="connsiteX5" fmla="*/ 4027487 w 6737350"/>
              <a:gd name="connsiteY5" fmla="*/ 4762425 h 6865418"/>
              <a:gd name="connsiteX6" fmla="*/ 4684776 w 6737350"/>
              <a:gd name="connsiteY6" fmla="*/ 5900917 h 6865418"/>
              <a:gd name="connsiteX7" fmla="*/ 4128579 w 6737350"/>
              <a:gd name="connsiteY7" fmla="*/ 6864339 h 6865418"/>
              <a:gd name="connsiteX8" fmla="*/ 2612326 w 6737350"/>
              <a:gd name="connsiteY8" fmla="*/ 6865418 h 6865418"/>
              <a:gd name="connsiteX9" fmla="*/ 2055495 w 6737350"/>
              <a:gd name="connsiteY9" fmla="*/ 5900917 h 6865418"/>
              <a:gd name="connsiteX10" fmla="*/ 4765421 w 6737350"/>
              <a:gd name="connsiteY10" fmla="*/ 3584563 h 6865418"/>
              <a:gd name="connsiteX11" fmla="*/ 6080061 w 6737350"/>
              <a:gd name="connsiteY11" fmla="*/ 3584563 h 6865418"/>
              <a:gd name="connsiteX12" fmla="*/ 6737350 w 6737350"/>
              <a:gd name="connsiteY12" fmla="*/ 4723055 h 6865418"/>
              <a:gd name="connsiteX13" fmla="*/ 6080061 w 6737350"/>
              <a:gd name="connsiteY13" fmla="*/ 5861546 h 6865418"/>
              <a:gd name="connsiteX14" fmla="*/ 4765421 w 6737350"/>
              <a:gd name="connsiteY14" fmla="*/ 5861546 h 6865418"/>
              <a:gd name="connsiteX15" fmla="*/ 4108069 w 6737350"/>
              <a:gd name="connsiteY15" fmla="*/ 4723055 h 6865418"/>
              <a:gd name="connsiteX16" fmla="*/ 2712846 w 6737350"/>
              <a:gd name="connsiteY16" fmla="*/ 2395463 h 6865418"/>
              <a:gd name="connsiteX17" fmla="*/ 4027487 w 6737350"/>
              <a:gd name="connsiteY17" fmla="*/ 2395463 h 6865418"/>
              <a:gd name="connsiteX18" fmla="*/ 4684776 w 6737350"/>
              <a:gd name="connsiteY18" fmla="*/ 3533955 h 6865418"/>
              <a:gd name="connsiteX19" fmla="*/ 4027487 w 6737350"/>
              <a:gd name="connsiteY19" fmla="*/ 4672446 h 6865418"/>
              <a:gd name="connsiteX20" fmla="*/ 2712846 w 6737350"/>
              <a:gd name="connsiteY20" fmla="*/ 4672446 h 6865418"/>
              <a:gd name="connsiteX21" fmla="*/ 2055495 w 6737350"/>
              <a:gd name="connsiteY21" fmla="*/ 3533955 h 6865418"/>
              <a:gd name="connsiteX22" fmla="*/ 657289 w 6737350"/>
              <a:gd name="connsiteY22" fmla="*/ 1217538 h 6865418"/>
              <a:gd name="connsiteX23" fmla="*/ 1971929 w 6737350"/>
              <a:gd name="connsiteY23" fmla="*/ 1217538 h 6865418"/>
              <a:gd name="connsiteX24" fmla="*/ 2629281 w 6737350"/>
              <a:gd name="connsiteY24" fmla="*/ 2356092 h 6865418"/>
              <a:gd name="connsiteX25" fmla="*/ 1971929 w 6737350"/>
              <a:gd name="connsiteY25" fmla="*/ 3494584 h 6865418"/>
              <a:gd name="connsiteX26" fmla="*/ 657289 w 6737350"/>
              <a:gd name="connsiteY26" fmla="*/ 3494584 h 6865418"/>
              <a:gd name="connsiteX27" fmla="*/ 0 w 6737350"/>
              <a:gd name="connsiteY27" fmla="*/ 2356092 h 6865418"/>
              <a:gd name="connsiteX28" fmla="*/ 4765421 w 6737350"/>
              <a:gd name="connsiteY28" fmla="*/ 1217537 h 6865418"/>
              <a:gd name="connsiteX29" fmla="*/ 6080061 w 6737350"/>
              <a:gd name="connsiteY29" fmla="*/ 1217537 h 6865418"/>
              <a:gd name="connsiteX30" fmla="*/ 6737350 w 6737350"/>
              <a:gd name="connsiteY30" fmla="*/ 2356092 h 6865418"/>
              <a:gd name="connsiteX31" fmla="*/ 6080061 w 6737350"/>
              <a:gd name="connsiteY31" fmla="*/ 3494584 h 6865418"/>
              <a:gd name="connsiteX32" fmla="*/ 4765421 w 6737350"/>
              <a:gd name="connsiteY32" fmla="*/ 3494584 h 6865418"/>
              <a:gd name="connsiteX33" fmla="*/ 4108069 w 6737350"/>
              <a:gd name="connsiteY33" fmla="*/ 2356092 h 6865418"/>
              <a:gd name="connsiteX34" fmla="*/ 2712846 w 6737350"/>
              <a:gd name="connsiteY34" fmla="*/ 39549 h 6865418"/>
              <a:gd name="connsiteX35" fmla="*/ 4027487 w 6737350"/>
              <a:gd name="connsiteY35" fmla="*/ 39549 h 6865418"/>
              <a:gd name="connsiteX36" fmla="*/ 4684776 w 6737350"/>
              <a:gd name="connsiteY36" fmla="*/ 1178041 h 6865418"/>
              <a:gd name="connsiteX37" fmla="*/ 4027487 w 6737350"/>
              <a:gd name="connsiteY37" fmla="*/ 2316532 h 6865418"/>
              <a:gd name="connsiteX38" fmla="*/ 2712846 w 6737350"/>
              <a:gd name="connsiteY38" fmla="*/ 2316532 h 6865418"/>
              <a:gd name="connsiteX39" fmla="*/ 2055495 w 6737350"/>
              <a:gd name="connsiteY39" fmla="*/ 1178041 h 6865418"/>
              <a:gd name="connsiteX40" fmla="*/ 13492 w 6737350"/>
              <a:gd name="connsiteY40" fmla="*/ 0 h 6865418"/>
              <a:gd name="connsiteX41" fmla="*/ 2631396 w 6737350"/>
              <a:gd name="connsiteY41" fmla="*/ 13447 h 6865418"/>
              <a:gd name="connsiteX42" fmla="*/ 1973010 w 6737350"/>
              <a:gd name="connsiteY42" fmla="*/ 1137655 h 6865418"/>
              <a:gd name="connsiteX43" fmla="*/ 658369 w 6737350"/>
              <a:gd name="connsiteY43" fmla="*/ 1137655 h 686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737350" h="6865418">
                <a:moveTo>
                  <a:pt x="4765422" y="5955463"/>
                </a:moveTo>
                <a:lnTo>
                  <a:pt x="6080062" y="5955463"/>
                </a:lnTo>
                <a:lnTo>
                  <a:pt x="6604382" y="6863640"/>
                </a:lnTo>
                <a:lnTo>
                  <a:pt x="4240721" y="6864212"/>
                </a:lnTo>
                <a:close/>
                <a:moveTo>
                  <a:pt x="2712846" y="4762425"/>
                </a:moveTo>
                <a:lnTo>
                  <a:pt x="4027487" y="4762425"/>
                </a:lnTo>
                <a:lnTo>
                  <a:pt x="4684776" y="5900917"/>
                </a:lnTo>
                <a:lnTo>
                  <a:pt x="4128579" y="6864339"/>
                </a:lnTo>
                <a:lnTo>
                  <a:pt x="2612326" y="6865418"/>
                </a:lnTo>
                <a:lnTo>
                  <a:pt x="2055495" y="5900917"/>
                </a:lnTo>
                <a:close/>
                <a:moveTo>
                  <a:pt x="4765421" y="3584563"/>
                </a:moveTo>
                <a:lnTo>
                  <a:pt x="6080061" y="3584563"/>
                </a:lnTo>
                <a:lnTo>
                  <a:pt x="6737350" y="4723055"/>
                </a:lnTo>
                <a:lnTo>
                  <a:pt x="6080061" y="5861546"/>
                </a:lnTo>
                <a:lnTo>
                  <a:pt x="4765421" y="5861546"/>
                </a:lnTo>
                <a:lnTo>
                  <a:pt x="4108069" y="4723055"/>
                </a:lnTo>
                <a:close/>
                <a:moveTo>
                  <a:pt x="2712846" y="2395463"/>
                </a:moveTo>
                <a:lnTo>
                  <a:pt x="4027487" y="2395463"/>
                </a:lnTo>
                <a:lnTo>
                  <a:pt x="4684776" y="3533955"/>
                </a:lnTo>
                <a:lnTo>
                  <a:pt x="4027487" y="4672446"/>
                </a:lnTo>
                <a:lnTo>
                  <a:pt x="2712846" y="4672446"/>
                </a:lnTo>
                <a:lnTo>
                  <a:pt x="2055495" y="3533955"/>
                </a:lnTo>
                <a:close/>
                <a:moveTo>
                  <a:pt x="657289" y="1217538"/>
                </a:moveTo>
                <a:lnTo>
                  <a:pt x="1971929" y="1217538"/>
                </a:lnTo>
                <a:lnTo>
                  <a:pt x="2629281" y="2356092"/>
                </a:lnTo>
                <a:lnTo>
                  <a:pt x="1971929" y="3494584"/>
                </a:lnTo>
                <a:lnTo>
                  <a:pt x="657289" y="3494584"/>
                </a:lnTo>
                <a:lnTo>
                  <a:pt x="0" y="2356092"/>
                </a:lnTo>
                <a:close/>
                <a:moveTo>
                  <a:pt x="4765421" y="1217537"/>
                </a:moveTo>
                <a:lnTo>
                  <a:pt x="6080061" y="1217537"/>
                </a:lnTo>
                <a:lnTo>
                  <a:pt x="6737350" y="2356092"/>
                </a:lnTo>
                <a:lnTo>
                  <a:pt x="6080061" y="3494584"/>
                </a:lnTo>
                <a:lnTo>
                  <a:pt x="4765421" y="3494584"/>
                </a:lnTo>
                <a:lnTo>
                  <a:pt x="4108069" y="2356092"/>
                </a:lnTo>
                <a:close/>
                <a:moveTo>
                  <a:pt x="2712846" y="39549"/>
                </a:moveTo>
                <a:lnTo>
                  <a:pt x="4027487" y="39549"/>
                </a:lnTo>
                <a:lnTo>
                  <a:pt x="4684776" y="1178041"/>
                </a:lnTo>
                <a:lnTo>
                  <a:pt x="4027487" y="2316532"/>
                </a:lnTo>
                <a:lnTo>
                  <a:pt x="2712846" y="2316532"/>
                </a:lnTo>
                <a:lnTo>
                  <a:pt x="2055495" y="1178041"/>
                </a:lnTo>
                <a:close/>
                <a:moveTo>
                  <a:pt x="13492" y="0"/>
                </a:moveTo>
                <a:lnTo>
                  <a:pt x="2631396" y="13447"/>
                </a:lnTo>
                <a:lnTo>
                  <a:pt x="1973010" y="1137655"/>
                </a:lnTo>
                <a:lnTo>
                  <a:pt x="658369" y="113765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3" y="365125"/>
            <a:ext cx="4412934" cy="1772793"/>
          </a:xfrm>
        </p:spPr>
        <p:txBody>
          <a:bodyPr anchor="t" anchorCtr="0">
            <a:noAutofit/>
          </a:bodyPr>
          <a:lstStyle/>
          <a:p>
            <a:r>
              <a:rPr lang="en-US" dirty="0"/>
              <a:t>One-sentence headline stating the main takeaway message </a:t>
            </a:r>
            <a:br>
              <a:rPr lang="en-US" dirty="0"/>
            </a:br>
            <a:r>
              <a:rPr lang="en-US" dirty="0"/>
              <a:t>for the 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3" y="2514601"/>
            <a:ext cx="4412934" cy="3756990"/>
          </a:xfrm>
        </p:spPr>
        <p:txBody>
          <a:bodyPr anchor="t" anchorCtr="0">
            <a:noAutofit/>
          </a:bodyPr>
          <a:lstStyle>
            <a:lvl1pPr marL="0" indent="0">
              <a:buNone/>
              <a:defRPr sz="2000"/>
            </a:lvl1pPr>
          </a:lstStyle>
          <a:p>
            <a:r>
              <a:rPr lang="en-US" dirty="0"/>
              <a:t>Supporting point 1 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</p:spTree>
    <p:extLst>
      <p:ext uri="{BB962C8B-B14F-4D97-AF65-F5344CB8AC3E}">
        <p14:creationId xmlns:p14="http://schemas.microsoft.com/office/powerpoint/2010/main" val="268391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- ORN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85">
            <a:extLst>
              <a:ext uri="{FF2B5EF4-FFF2-40B4-BE49-F238E27FC236}">
                <a16:creationId xmlns:a16="http://schemas.microsoft.com/office/drawing/2014/main" id="{89B1F087-DF83-09A8-95A1-156B3E9031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E6F3ADE-A89C-6520-CF9E-35DBBF658006}"/>
              </a:ext>
            </a:extLst>
          </p:cNvPr>
          <p:cNvGrpSpPr/>
          <p:nvPr userDrawn="1"/>
        </p:nvGrpSpPr>
        <p:grpSpPr>
          <a:xfrm>
            <a:off x="4258364" y="5999147"/>
            <a:ext cx="3675272" cy="369332"/>
            <a:chOff x="2384568" y="6390825"/>
            <a:chExt cx="3439954" cy="345685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01B8E79D-B334-5A32-32FE-8CC93A632A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84568" y="6424653"/>
              <a:ext cx="1103769" cy="27804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24FEE0D-24E7-9F86-60D8-E8982B5DB295}"/>
                </a:ext>
              </a:extLst>
            </p:cNvPr>
            <p:cNvSpPr txBox="1"/>
            <p:nvPr userDrawn="1"/>
          </p:nvSpPr>
          <p:spPr>
            <a:xfrm>
              <a:off x="3588247" y="6390825"/>
              <a:ext cx="2236275" cy="3456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E44CF28-EFDD-9EBB-061A-0E99DB9ED4B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481752" y="2771864"/>
            <a:ext cx="4977507" cy="1314272"/>
            <a:chOff x="282815" y="6083056"/>
            <a:chExt cx="1263510" cy="33362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339129E-F6BB-DFD3-FC9E-D7620CF29C51}"/>
                </a:ext>
              </a:extLst>
            </p:cNvPr>
            <p:cNvSpPr/>
            <p:nvPr userDrawn="1"/>
          </p:nvSpPr>
          <p:spPr>
            <a:xfrm>
              <a:off x="1534042" y="6105545"/>
              <a:ext cx="12283" cy="2886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l"/>
              <a:r>
                <a:rPr lang="en-US" sz="2400" b="0" dirty="0">
                  <a:solidFill>
                    <a:schemeClr val="bg1"/>
                  </a:solidFill>
                </a:rPr>
                <a:t>  SECOND</a:t>
              </a:r>
            </a:p>
            <a:p>
              <a:pPr algn="l"/>
              <a:r>
                <a:rPr lang="en-US" sz="2400" b="0" dirty="0">
                  <a:solidFill>
                    <a:schemeClr val="bg1"/>
                  </a:solidFill>
                </a:rPr>
                <a:t>  TARGET</a:t>
              </a:r>
            </a:p>
            <a:p>
              <a:pPr algn="l"/>
              <a:r>
                <a:rPr lang="en-US" sz="2400" b="0" dirty="0">
                  <a:solidFill>
                    <a:schemeClr val="bg1"/>
                  </a:solidFill>
                </a:rPr>
                <a:t>  STATION</a:t>
              </a:r>
            </a:p>
          </p:txBody>
        </p:sp>
        <p:pic>
          <p:nvPicPr>
            <p:cNvPr id="12" name="Picture 11" descr="White text on a black background&#10;&#10;Description automatically generated">
              <a:extLst>
                <a:ext uri="{FF2B5EF4-FFF2-40B4-BE49-F238E27FC236}">
                  <a16:creationId xmlns:a16="http://schemas.microsoft.com/office/drawing/2014/main" id="{CECD16D6-B98E-E26C-9B9A-6BBA9E0E7A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rcRect r="32479"/>
            <a:stretch/>
          </p:blipFill>
          <p:spPr>
            <a:xfrm>
              <a:off x="282815" y="6083056"/>
              <a:ext cx="1238944" cy="333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135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E25B3089-0A48-0AC4-08EB-C9D35463AC28}"/>
              </a:ext>
            </a:extLst>
          </p:cNvPr>
          <p:cNvSpPr/>
          <p:nvPr userDrawn="1"/>
        </p:nvSpPr>
        <p:spPr>
          <a:xfrm>
            <a:off x="385763" y="6015038"/>
            <a:ext cx="6899620" cy="5759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98CF54AA-7F0F-038A-AAAF-AD02F6AA5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896615 w 12192000"/>
              <a:gd name="connsiteY0" fmla="*/ 829307 h 6858000"/>
              <a:gd name="connsiteX1" fmla="*/ 896615 w 12192000"/>
              <a:gd name="connsiteY1" fmla="*/ 6028692 h 6858000"/>
              <a:gd name="connsiteX2" fmla="*/ 6096000 w 12192000"/>
              <a:gd name="connsiteY2" fmla="*/ 6028692 h 6858000"/>
              <a:gd name="connsiteX3" fmla="*/ 6096000 w 12192000"/>
              <a:gd name="connsiteY3" fmla="*/ 82930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896615" y="829307"/>
                </a:moveTo>
                <a:lnTo>
                  <a:pt x="896615" y="6028692"/>
                </a:lnTo>
                <a:lnTo>
                  <a:pt x="6096000" y="6028692"/>
                </a:lnTo>
                <a:lnTo>
                  <a:pt x="6096000" y="82930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2B6A4265-6FDC-7301-BD87-6CE0C2335A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5450" y="2254309"/>
            <a:ext cx="4518085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3" name="Text Placeholder 1961">
            <a:extLst>
              <a:ext uri="{FF2B5EF4-FFF2-40B4-BE49-F238E27FC236}">
                <a16:creationId xmlns:a16="http://schemas.microsoft.com/office/drawing/2014/main" id="{1061D354-0A2B-B951-F1BE-22D610DF35A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15450" y="1934670"/>
            <a:ext cx="4518085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9E34D55-5962-D71E-5F14-F58404B73863}"/>
              </a:ext>
            </a:extLst>
          </p:cNvPr>
          <p:cNvGrpSpPr/>
          <p:nvPr userDrawn="1"/>
        </p:nvGrpSpPr>
        <p:grpSpPr>
          <a:xfrm>
            <a:off x="1168862" y="5406470"/>
            <a:ext cx="4834263" cy="369332"/>
            <a:chOff x="1168862" y="5508070"/>
            <a:chExt cx="4834263" cy="369332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D4967025-85C6-1E53-9051-CBBA63AE1D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168862" y="5508070"/>
              <a:ext cx="1311127" cy="316213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432B67B-E65C-8C4D-ECEE-0E0F031F2333}"/>
                </a:ext>
              </a:extLst>
            </p:cNvPr>
            <p:cNvSpPr txBox="1"/>
            <p:nvPr userDrawn="1"/>
          </p:nvSpPr>
          <p:spPr>
            <a:xfrm>
              <a:off x="2561071" y="5508070"/>
              <a:ext cx="34420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sp>
        <p:nvSpPr>
          <p:cNvPr id="7" name="Text Placeholder 1963">
            <a:extLst>
              <a:ext uri="{FF2B5EF4-FFF2-40B4-BE49-F238E27FC236}">
                <a16:creationId xmlns:a16="http://schemas.microsoft.com/office/drawing/2014/main" id="{3B1CF4E8-BDC8-B225-DB1D-63D508EC388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15450" y="4383195"/>
            <a:ext cx="451713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47">
            <a:extLst>
              <a:ext uri="{FF2B5EF4-FFF2-40B4-BE49-F238E27FC236}">
                <a16:creationId xmlns:a16="http://schemas.microsoft.com/office/drawing/2014/main" id="{67FCB669-B9C0-1E9C-516B-D8A804C4C36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15450" y="4798918"/>
            <a:ext cx="451713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9A6F6DA4-481A-E606-D7BA-9C2165FE3E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15450" y="4031052"/>
            <a:ext cx="4517136" cy="18004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300" b="1" spc="3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D17B51F-DF85-E9E0-712B-297B83E802F9}"/>
              </a:ext>
            </a:extLst>
          </p:cNvPr>
          <p:cNvSpPr/>
          <p:nvPr userDrawn="1"/>
        </p:nvSpPr>
        <p:spPr>
          <a:xfrm>
            <a:off x="1215450" y="3780792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74748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9A50A58-0CD8-C605-A6F9-463F45206DB7}"/>
              </a:ext>
            </a:extLst>
          </p:cNvPr>
          <p:cNvGrpSpPr/>
          <p:nvPr userDrawn="1"/>
        </p:nvGrpSpPr>
        <p:grpSpPr>
          <a:xfrm>
            <a:off x="1199501" y="1119898"/>
            <a:ext cx="1876922" cy="494292"/>
            <a:chOff x="1199501" y="1119898"/>
            <a:chExt cx="1876922" cy="494292"/>
          </a:xfrm>
        </p:grpSpPr>
        <p:pic>
          <p:nvPicPr>
            <p:cNvPr id="4" name="Picture 3" descr="A green text on a black background&#10;&#10;Description automatically generated">
              <a:extLst>
                <a:ext uri="{FF2B5EF4-FFF2-40B4-BE49-F238E27FC236}">
                  <a16:creationId xmlns:a16="http://schemas.microsoft.com/office/drawing/2014/main" id="{DF1AF18E-6297-96B7-1775-A45FDB4F72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rcRect l="1" r="32977"/>
            <a:stretch/>
          </p:blipFill>
          <p:spPr>
            <a:xfrm>
              <a:off x="1199501" y="1119898"/>
              <a:ext cx="1822059" cy="494292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3494451-3E8B-D9F1-9179-B0DF086055E4}"/>
                </a:ext>
              </a:extLst>
            </p:cNvPr>
            <p:cNvSpPr/>
            <p:nvPr userDrawn="1"/>
          </p:nvSpPr>
          <p:spPr>
            <a:xfrm>
              <a:off x="3058135" y="1150204"/>
              <a:ext cx="18288" cy="42976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l"/>
              <a:r>
                <a:rPr lang="en-US" sz="950" b="0" dirty="0">
                  <a:solidFill>
                    <a:schemeClr val="bg2">
                      <a:lumMod val="50000"/>
                    </a:schemeClr>
                  </a:solidFill>
                </a:rPr>
                <a:t>  SECOND</a:t>
              </a:r>
            </a:p>
            <a:p>
              <a:pPr algn="l"/>
              <a:r>
                <a:rPr lang="en-US" sz="950" b="0" dirty="0">
                  <a:solidFill>
                    <a:schemeClr val="bg2">
                      <a:lumMod val="50000"/>
                    </a:schemeClr>
                  </a:solidFill>
                </a:rPr>
                <a:t>  TARGET</a:t>
              </a:r>
            </a:p>
            <a:p>
              <a:pPr algn="l"/>
              <a:r>
                <a:rPr lang="en-US" sz="950" b="0" dirty="0">
                  <a:solidFill>
                    <a:schemeClr val="bg2">
                      <a:lumMod val="50000"/>
                    </a:schemeClr>
                  </a:solidFill>
                </a:rPr>
                <a:t>  STATION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78535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285">
            <a:extLst>
              <a:ext uri="{FF2B5EF4-FFF2-40B4-BE49-F238E27FC236}">
                <a16:creationId xmlns:a16="http://schemas.microsoft.com/office/drawing/2014/main" id="{B10B79AB-DA35-C9D9-2529-6A8AA0E502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1566" r="18851"/>
          <a:stretch/>
        </p:blipFill>
        <p:spPr>
          <a:xfrm rot="10800000">
            <a:off x="-1" y="0"/>
            <a:ext cx="60452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7657" y="2292076"/>
            <a:ext cx="446517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7657" y="4019391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</a:t>
            </a:r>
          </a:p>
        </p:txBody>
      </p:sp>
      <p:sp>
        <p:nvSpPr>
          <p:cNvPr id="1962" name="Text Placeholder 1961">
            <a:extLst>
              <a:ext uri="{FF2B5EF4-FFF2-40B4-BE49-F238E27FC236}">
                <a16:creationId xmlns:a16="http://schemas.microsoft.com/office/drawing/2014/main" id="{05A0F360-5E2B-1313-55AF-9056EF7E8B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7657" y="1880997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64" name="Text Placeholder 1963">
            <a:extLst>
              <a:ext uri="{FF2B5EF4-FFF2-40B4-BE49-F238E27FC236}">
                <a16:creationId xmlns:a16="http://schemas.microsoft.com/office/drawing/2014/main" id="{D8874D39-76D3-2E6D-F8DD-E0676BF138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97657" y="4371534"/>
            <a:ext cx="446517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897656" y="3793881"/>
            <a:ext cx="854364" cy="7191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529654C-4DCE-CBB4-4BA7-74D0EC3EB963}"/>
              </a:ext>
            </a:extLst>
          </p:cNvPr>
          <p:cNvGrpSpPr/>
          <p:nvPr userDrawn="1"/>
        </p:nvGrpSpPr>
        <p:grpSpPr>
          <a:xfrm>
            <a:off x="897656" y="6161203"/>
            <a:ext cx="4842685" cy="429764"/>
            <a:chOff x="2384568" y="6419574"/>
            <a:chExt cx="4161723" cy="369332"/>
          </a:xfrm>
        </p:grpSpPr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1E739D28-04EF-E5F5-AE3E-05983A5739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84568" y="6424653"/>
              <a:ext cx="1103769" cy="278048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BA706AB-C5B5-40F2-B756-AD0F7D731AE5}"/>
                </a:ext>
              </a:extLst>
            </p:cNvPr>
            <p:cNvSpPr txBox="1"/>
            <p:nvPr userDrawn="1"/>
          </p:nvSpPr>
          <p:spPr>
            <a:xfrm>
              <a:off x="3588247" y="6419574"/>
              <a:ext cx="29580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894AF511-2F91-5CEA-AAAB-75308FF6C4D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97657" y="4881013"/>
            <a:ext cx="446517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3D2D23A-F403-7E2C-7D24-BA0C3B867C3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45200" y="0"/>
            <a:ext cx="61468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D457CE1-09B4-F27E-C27F-4E07AB08828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08286" y="733038"/>
            <a:ext cx="1874859" cy="495042"/>
            <a:chOff x="282815" y="6083056"/>
            <a:chExt cx="1263510" cy="33362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12C64D7-B503-AB6C-4522-73C13D5E355A}"/>
                </a:ext>
              </a:extLst>
            </p:cNvPr>
            <p:cNvSpPr/>
            <p:nvPr userDrawn="1"/>
          </p:nvSpPr>
          <p:spPr>
            <a:xfrm>
              <a:off x="1534042" y="6105545"/>
              <a:ext cx="12283" cy="2886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l"/>
              <a:r>
                <a:rPr lang="en-US" sz="900" b="0" dirty="0">
                  <a:solidFill>
                    <a:schemeClr val="bg1"/>
                  </a:solidFill>
                </a:rPr>
                <a:t>  SECOND</a:t>
              </a:r>
            </a:p>
            <a:p>
              <a:pPr algn="l"/>
              <a:r>
                <a:rPr lang="en-US" sz="900" b="0" dirty="0">
                  <a:solidFill>
                    <a:schemeClr val="bg1"/>
                  </a:solidFill>
                </a:rPr>
                <a:t>  TARGET</a:t>
              </a:r>
            </a:p>
            <a:p>
              <a:pPr algn="l"/>
              <a:r>
                <a:rPr lang="en-US" sz="900" b="0" dirty="0">
                  <a:solidFill>
                    <a:schemeClr val="bg1"/>
                  </a:solidFill>
                </a:rPr>
                <a:t>  STATION</a:t>
              </a:r>
            </a:p>
          </p:txBody>
        </p:sp>
        <p:pic>
          <p:nvPicPr>
            <p:cNvPr id="6" name="Picture 5" descr="White text on a black background&#10;&#10;Description automatically generated">
              <a:extLst>
                <a:ext uri="{FF2B5EF4-FFF2-40B4-BE49-F238E27FC236}">
                  <a16:creationId xmlns:a16="http://schemas.microsoft.com/office/drawing/2014/main" id="{FCEC8B0D-AA5A-86D1-4076-7125ED02B9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rcRect r="32479"/>
            <a:stretch/>
          </p:blipFill>
          <p:spPr>
            <a:xfrm>
              <a:off x="282815" y="6083056"/>
              <a:ext cx="1238944" cy="333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89626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FE843FE-B2D6-28A8-6229-2F4F14E7EA05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5609063 w 12192000"/>
              <a:gd name="connsiteY5" fmla="*/ 1505414 h 6858000"/>
              <a:gd name="connsiteX6" fmla="*/ 5609063 w 12192000"/>
              <a:gd name="connsiteY6" fmla="*/ 5352586 h 6858000"/>
              <a:gd name="connsiteX7" fmla="*/ 11452302 w 12192000"/>
              <a:gd name="connsiteY7" fmla="*/ 5352586 h 6858000"/>
              <a:gd name="connsiteX8" fmla="*/ 11452302 w 12192000"/>
              <a:gd name="connsiteY8" fmla="*/ 1505414 h 6858000"/>
              <a:gd name="connsiteX9" fmla="*/ 5609063 w 12192000"/>
              <a:gd name="connsiteY9" fmla="*/ 150541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5609063" y="1505414"/>
                </a:moveTo>
                <a:lnTo>
                  <a:pt x="5609063" y="5352586"/>
                </a:lnTo>
                <a:lnTo>
                  <a:pt x="11452302" y="5352586"/>
                </a:lnTo>
                <a:lnTo>
                  <a:pt x="11452302" y="1505414"/>
                </a:lnTo>
                <a:lnTo>
                  <a:pt x="5609063" y="1505414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7657" y="2292076"/>
            <a:ext cx="446517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7657" y="4019391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</a:t>
            </a:r>
          </a:p>
        </p:txBody>
      </p:sp>
      <p:sp>
        <p:nvSpPr>
          <p:cNvPr id="1962" name="Text Placeholder 1961">
            <a:extLst>
              <a:ext uri="{FF2B5EF4-FFF2-40B4-BE49-F238E27FC236}">
                <a16:creationId xmlns:a16="http://schemas.microsoft.com/office/drawing/2014/main" id="{05A0F360-5E2B-1313-55AF-9056EF7E8B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7657" y="1880997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64" name="Text Placeholder 1963">
            <a:extLst>
              <a:ext uri="{FF2B5EF4-FFF2-40B4-BE49-F238E27FC236}">
                <a16:creationId xmlns:a16="http://schemas.microsoft.com/office/drawing/2014/main" id="{D8874D39-76D3-2E6D-F8DD-E0676BF138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97657" y="4371534"/>
            <a:ext cx="446517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897656" y="3793881"/>
            <a:ext cx="854364" cy="7191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529654C-4DCE-CBB4-4BA7-74D0EC3EB963}"/>
              </a:ext>
            </a:extLst>
          </p:cNvPr>
          <p:cNvGrpSpPr/>
          <p:nvPr userDrawn="1"/>
        </p:nvGrpSpPr>
        <p:grpSpPr>
          <a:xfrm>
            <a:off x="897656" y="6161203"/>
            <a:ext cx="4842685" cy="429764"/>
            <a:chOff x="2384568" y="6419574"/>
            <a:chExt cx="4161723" cy="369332"/>
          </a:xfrm>
        </p:grpSpPr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1E739D28-04EF-E5F5-AE3E-05983A5739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84568" y="6424653"/>
              <a:ext cx="1103769" cy="278048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BA706AB-C5B5-40F2-B756-AD0F7D731AE5}"/>
                </a:ext>
              </a:extLst>
            </p:cNvPr>
            <p:cNvSpPr txBox="1"/>
            <p:nvPr userDrawn="1"/>
          </p:nvSpPr>
          <p:spPr>
            <a:xfrm>
              <a:off x="3588247" y="6419574"/>
              <a:ext cx="29580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894AF511-2F91-5CEA-AAAB-75308FF6C4D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97657" y="4881013"/>
            <a:ext cx="446517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3D2D23A-F403-7E2C-7D24-BA0C3B867C3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609063" y="1516565"/>
            <a:ext cx="5843239" cy="3836021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0B8F149-EAF3-7014-F7A1-E590DEFE56D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08286" y="733038"/>
            <a:ext cx="1874859" cy="495042"/>
            <a:chOff x="282815" y="6083056"/>
            <a:chExt cx="1263510" cy="33362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0A97EBC-2F35-BB23-66C0-926B9B8A6B57}"/>
                </a:ext>
              </a:extLst>
            </p:cNvPr>
            <p:cNvSpPr/>
            <p:nvPr userDrawn="1"/>
          </p:nvSpPr>
          <p:spPr>
            <a:xfrm>
              <a:off x="1534042" y="6105545"/>
              <a:ext cx="12283" cy="2886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l"/>
              <a:r>
                <a:rPr lang="en-US" sz="900" b="0" dirty="0">
                  <a:solidFill>
                    <a:schemeClr val="bg1"/>
                  </a:solidFill>
                </a:rPr>
                <a:t>  SECOND</a:t>
              </a:r>
            </a:p>
            <a:p>
              <a:pPr algn="l"/>
              <a:r>
                <a:rPr lang="en-US" sz="900" b="0" dirty="0">
                  <a:solidFill>
                    <a:schemeClr val="bg1"/>
                  </a:solidFill>
                </a:rPr>
                <a:t>  TARGET</a:t>
              </a:r>
            </a:p>
            <a:p>
              <a:pPr algn="l"/>
              <a:r>
                <a:rPr lang="en-US" sz="900" b="0" dirty="0">
                  <a:solidFill>
                    <a:schemeClr val="bg1"/>
                  </a:solidFill>
                </a:rPr>
                <a:t>  STATION</a:t>
              </a:r>
            </a:p>
          </p:txBody>
        </p:sp>
        <p:pic>
          <p:nvPicPr>
            <p:cNvPr id="7" name="Picture 6" descr="White text on a black background&#10;&#10;Description automatically generated">
              <a:extLst>
                <a:ext uri="{FF2B5EF4-FFF2-40B4-BE49-F238E27FC236}">
                  <a16:creationId xmlns:a16="http://schemas.microsoft.com/office/drawing/2014/main" id="{2E48B2EA-4DA8-1466-7DCF-6D32C78C03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rcRect r="32479"/>
            <a:stretch/>
          </p:blipFill>
          <p:spPr>
            <a:xfrm>
              <a:off x="282815" y="6083056"/>
              <a:ext cx="1238944" cy="333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10124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A0731A8F-A5F9-DD23-C897-CABCBA301C32}"/>
              </a:ext>
            </a:extLst>
          </p:cNvPr>
          <p:cNvSpPr/>
          <p:nvPr userDrawn="1"/>
        </p:nvSpPr>
        <p:spPr>
          <a:xfrm>
            <a:off x="0" y="2874040"/>
            <a:ext cx="12192000" cy="3983959"/>
          </a:xfrm>
          <a:custGeom>
            <a:avLst/>
            <a:gdLst>
              <a:gd name="connsiteX0" fmla="*/ 0 w 12192000"/>
              <a:gd name="connsiteY0" fmla="*/ 0 h 3728466"/>
              <a:gd name="connsiteX1" fmla="*/ 12192000 w 12192000"/>
              <a:gd name="connsiteY1" fmla="*/ 0 h 3728466"/>
              <a:gd name="connsiteX2" fmla="*/ 12192000 w 12192000"/>
              <a:gd name="connsiteY2" fmla="*/ 3728466 h 3728466"/>
              <a:gd name="connsiteX3" fmla="*/ 0 w 12192000"/>
              <a:gd name="connsiteY3" fmla="*/ 3728466 h 3728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728466">
                <a:moveTo>
                  <a:pt x="0" y="0"/>
                </a:moveTo>
                <a:lnTo>
                  <a:pt x="12192000" y="0"/>
                </a:lnTo>
                <a:lnTo>
                  <a:pt x="12192000" y="3728466"/>
                </a:lnTo>
                <a:lnTo>
                  <a:pt x="0" y="3728466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61" name="Picture Placeholder 360">
            <a:extLst>
              <a:ext uri="{FF2B5EF4-FFF2-40B4-BE49-F238E27FC236}">
                <a16:creationId xmlns:a16="http://schemas.microsoft.com/office/drawing/2014/main" id="{BDA3E75D-82B9-D08B-2F03-A683518AC71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28968" y="1647919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2" name="Picture Placeholder 360">
            <a:extLst>
              <a:ext uri="{FF2B5EF4-FFF2-40B4-BE49-F238E27FC236}">
                <a16:creationId xmlns:a16="http://schemas.microsoft.com/office/drawing/2014/main" id="{B61B4DFE-D0E9-B57A-176A-09A1C664C95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99025" y="1654993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63" name="Picture Placeholder 360">
            <a:extLst>
              <a:ext uri="{FF2B5EF4-FFF2-40B4-BE49-F238E27FC236}">
                <a16:creationId xmlns:a16="http://schemas.microsoft.com/office/drawing/2014/main" id="{174E554B-4BD8-EF29-58CE-4FB93A18B3C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58997" y="1677066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E6634D6-1ACC-26AC-A117-291B7F1845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/>
          <a:p>
            <a:r>
              <a:rPr lang="en-US" dirty="0"/>
              <a:t>One-sentence headline with the main takeaway message </a:t>
            </a:r>
            <a:br>
              <a:rPr lang="en-US" dirty="0"/>
            </a:br>
            <a:r>
              <a:rPr lang="en-US" dirty="0"/>
              <a:t>for the slide; no longer than two lines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AB6D4833-11C2-F073-A788-EE5CF0875463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Text Placeholder 364">
            <a:extLst>
              <a:ext uri="{FF2B5EF4-FFF2-40B4-BE49-F238E27FC236}">
                <a16:creationId xmlns:a16="http://schemas.microsoft.com/office/drawing/2014/main" id="{87DB2D28-593F-795D-4528-4F36687F3F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730374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10" name="Text Placeholder 364">
            <a:extLst>
              <a:ext uri="{FF2B5EF4-FFF2-40B4-BE49-F238E27FC236}">
                <a16:creationId xmlns:a16="http://schemas.microsoft.com/office/drawing/2014/main" id="{7376F770-679C-5A79-745B-C16311760FB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06516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11" name="Text Placeholder 364">
            <a:extLst>
              <a:ext uri="{FF2B5EF4-FFF2-40B4-BE49-F238E27FC236}">
                <a16:creationId xmlns:a16="http://schemas.microsoft.com/office/drawing/2014/main" id="{BE984742-C45A-DB0D-15F8-E82D7B9C2FC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83421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3A63230-8701-CDF1-6763-59AB8BC30691}"/>
              </a:ext>
            </a:extLst>
          </p:cNvPr>
          <p:cNvGrpSpPr/>
          <p:nvPr userDrawn="1"/>
        </p:nvGrpSpPr>
        <p:grpSpPr>
          <a:xfrm>
            <a:off x="282815" y="6416676"/>
            <a:ext cx="1263510" cy="333620"/>
            <a:chOff x="282815" y="6083056"/>
            <a:chExt cx="1263510" cy="33362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D1EC518-48E2-EF98-26E4-1BFB1CB96585}"/>
                </a:ext>
              </a:extLst>
            </p:cNvPr>
            <p:cNvSpPr/>
            <p:nvPr userDrawn="1"/>
          </p:nvSpPr>
          <p:spPr>
            <a:xfrm>
              <a:off x="1534042" y="6105545"/>
              <a:ext cx="12283" cy="2886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SECOND</a:t>
              </a:r>
            </a:p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TARGET</a:t>
              </a:r>
            </a:p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STATION</a:t>
              </a:r>
            </a:p>
          </p:txBody>
        </p:sp>
        <p:pic>
          <p:nvPicPr>
            <p:cNvPr id="5" name="Picture 4" descr="White text on a black background&#10;&#10;Description automatically generated">
              <a:extLst>
                <a:ext uri="{FF2B5EF4-FFF2-40B4-BE49-F238E27FC236}">
                  <a16:creationId xmlns:a16="http://schemas.microsoft.com/office/drawing/2014/main" id="{FFA402AE-02CA-72B2-D8CE-3AD9157601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 r="32479"/>
            <a:stretch/>
          </p:blipFill>
          <p:spPr>
            <a:xfrm>
              <a:off x="282815" y="6083056"/>
              <a:ext cx="1238944" cy="333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6015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eeform 123">
            <a:extLst>
              <a:ext uri="{FF2B5EF4-FFF2-40B4-BE49-F238E27FC236}">
                <a16:creationId xmlns:a16="http://schemas.microsoft.com/office/drawing/2014/main" id="{14819B2D-3933-9761-A0E0-F8A47EFAE83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127BAF7-7A03-B6B3-4688-2EC146E874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with the main takeaway message </a:t>
            </a:r>
            <a:br>
              <a:rPr lang="en-US" dirty="0"/>
            </a:br>
            <a:r>
              <a:rPr lang="en-US" dirty="0"/>
              <a:t>for the slide; no longer than two lines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1C9F7CA-63AC-1736-17E3-F8C40F6055EC}"/>
              </a:ext>
            </a:extLst>
          </p:cNvPr>
          <p:cNvSpPr/>
          <p:nvPr userDrawn="1"/>
        </p:nvSpPr>
        <p:spPr>
          <a:xfrm>
            <a:off x="1963516" y="1371576"/>
            <a:ext cx="1743982" cy="1485470"/>
          </a:xfrm>
          <a:prstGeom prst="rect">
            <a:avLst/>
          </a:prstGeom>
          <a:solidFill>
            <a:schemeClr val="accent4"/>
          </a:solidFill>
          <a:ln w="4048" cap="flat">
            <a:noFill/>
            <a:prstDash val="solid"/>
            <a:miter/>
          </a:ln>
        </p:spPr>
        <p:txBody>
          <a:bodyPr lIns="164592" rtlCol="0" anchor="ctr"/>
          <a:lstStyle/>
          <a:p>
            <a:pPr marL="0" indent="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None/>
            </a:pP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74D3E8-F858-C461-E97C-68927EB71CC6}"/>
              </a:ext>
            </a:extLst>
          </p:cNvPr>
          <p:cNvSpPr/>
          <p:nvPr userDrawn="1"/>
        </p:nvSpPr>
        <p:spPr>
          <a:xfrm>
            <a:off x="3707492" y="3038912"/>
            <a:ext cx="1743982" cy="1485470"/>
          </a:xfrm>
          <a:prstGeom prst="rect">
            <a:avLst/>
          </a:prstGeom>
          <a:solidFill>
            <a:schemeClr val="accent5"/>
          </a:solidFill>
          <a:ln w="4048" cap="flat">
            <a:noFill/>
            <a:prstDash val="solid"/>
            <a:miter/>
          </a:ln>
        </p:spPr>
        <p:txBody>
          <a:bodyPr lIns="164592" rtlCol="0" anchor="ctr">
            <a:noAutofit/>
          </a:bodyPr>
          <a:lstStyle/>
          <a:p>
            <a:pPr marL="0" indent="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AE38164-6148-444B-7F01-D298BA0E2AB8}"/>
              </a:ext>
            </a:extLst>
          </p:cNvPr>
          <p:cNvSpPr/>
          <p:nvPr userDrawn="1"/>
        </p:nvSpPr>
        <p:spPr>
          <a:xfrm>
            <a:off x="5452154" y="4708229"/>
            <a:ext cx="1743982" cy="1485470"/>
          </a:xfrm>
          <a:prstGeom prst="rect">
            <a:avLst/>
          </a:prstGeom>
          <a:solidFill>
            <a:schemeClr val="bg2"/>
          </a:solidFill>
          <a:ln w="4048" cap="flat">
            <a:noFill/>
            <a:prstDash val="solid"/>
            <a:miter/>
          </a:ln>
        </p:spPr>
        <p:txBody>
          <a:bodyPr lIns="164592" rtlCol="0" anchor="ctr"/>
          <a:lstStyle/>
          <a:p>
            <a:pPr marL="0" indent="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Picture Placeholder 122">
            <a:extLst>
              <a:ext uri="{FF2B5EF4-FFF2-40B4-BE49-F238E27FC236}">
                <a16:creationId xmlns:a16="http://schemas.microsoft.com/office/drawing/2014/main" id="{87D78755-2DCD-D8CC-0E1B-26B8798C9E3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707498" y="1371575"/>
            <a:ext cx="3075236" cy="148532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46CF92BF-DF64-B705-2535-AE3730B97BF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62830" y="1371005"/>
            <a:ext cx="1744662" cy="1485900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310FC7CC-84CC-43A4-5964-07BD10E7DE2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07492" y="3038912"/>
            <a:ext cx="1744662" cy="1485900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AD641646-00A1-FBA9-C51B-B35A8988EB0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451474" y="4708229"/>
            <a:ext cx="1744662" cy="1485900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32" name="Picture Placeholder 122">
            <a:extLst>
              <a:ext uri="{FF2B5EF4-FFF2-40B4-BE49-F238E27FC236}">
                <a16:creationId xmlns:a16="http://schemas.microsoft.com/office/drawing/2014/main" id="{A646BC9C-4F8B-B5BA-4137-4E5CE8FA2E8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451474" y="3039053"/>
            <a:ext cx="3075236" cy="148532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22">
            <a:extLst>
              <a:ext uri="{FF2B5EF4-FFF2-40B4-BE49-F238E27FC236}">
                <a16:creationId xmlns:a16="http://schemas.microsoft.com/office/drawing/2014/main" id="{30C68DC1-70B2-C7B0-A2FE-80122E4F85A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196136" y="4707799"/>
            <a:ext cx="3075236" cy="148532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DDC82DE-8578-7019-ED8E-8B6DA77B44A6}"/>
              </a:ext>
            </a:extLst>
          </p:cNvPr>
          <p:cNvGrpSpPr/>
          <p:nvPr userDrawn="1"/>
        </p:nvGrpSpPr>
        <p:grpSpPr>
          <a:xfrm>
            <a:off x="282815" y="6416676"/>
            <a:ext cx="1263510" cy="333620"/>
            <a:chOff x="282815" y="6083056"/>
            <a:chExt cx="1263510" cy="33362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271EB91-8B2C-BD81-EF8A-4D702365BC66}"/>
                </a:ext>
              </a:extLst>
            </p:cNvPr>
            <p:cNvSpPr/>
            <p:nvPr userDrawn="1"/>
          </p:nvSpPr>
          <p:spPr>
            <a:xfrm>
              <a:off x="1534042" y="6105545"/>
              <a:ext cx="12283" cy="2886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SECOND</a:t>
              </a:r>
            </a:p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TARGET</a:t>
              </a:r>
            </a:p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STATION</a:t>
              </a:r>
            </a:p>
          </p:txBody>
        </p:sp>
        <p:pic>
          <p:nvPicPr>
            <p:cNvPr id="8" name="Picture 7" descr="White text on a black background&#10;&#10;Description automatically generated">
              <a:extLst>
                <a:ext uri="{FF2B5EF4-FFF2-40B4-BE49-F238E27FC236}">
                  <a16:creationId xmlns:a16="http://schemas.microsoft.com/office/drawing/2014/main" id="{278565E6-96EC-077A-F58D-5E6AA015B2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 r="32479"/>
            <a:stretch/>
          </p:blipFill>
          <p:spPr>
            <a:xfrm>
              <a:off x="282815" y="6083056"/>
              <a:ext cx="1238944" cy="333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1554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Image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icture Placeholder 117">
            <a:extLst>
              <a:ext uri="{FF2B5EF4-FFF2-40B4-BE49-F238E27FC236}">
                <a16:creationId xmlns:a16="http://schemas.microsoft.com/office/drawing/2014/main" id="{FCAA6D76-9D9F-EEEC-3A19-B8672A58A5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45400" y="-6350"/>
            <a:ext cx="4546600" cy="2155825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1" name="Picture Placeholder 120">
            <a:extLst>
              <a:ext uri="{FF2B5EF4-FFF2-40B4-BE49-F238E27FC236}">
                <a16:creationId xmlns:a16="http://schemas.microsoft.com/office/drawing/2014/main" id="{374474B3-1A16-3799-2DA6-5E1F9B62F1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45400" y="2352675"/>
            <a:ext cx="4546600" cy="2149475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3" name="Picture Placeholder 122">
            <a:extLst>
              <a:ext uri="{FF2B5EF4-FFF2-40B4-BE49-F238E27FC236}">
                <a16:creationId xmlns:a16="http://schemas.microsoft.com/office/drawing/2014/main" id="{0285EA67-185C-FA9B-F112-0DEA71BAF9A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45400" y="4703763"/>
            <a:ext cx="4546600" cy="215423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3" y="365125"/>
            <a:ext cx="6736022" cy="1006475"/>
          </a:xfrm>
        </p:spPr>
        <p:txBody>
          <a:bodyPr>
            <a:noAutofit/>
          </a:bodyPr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</a:t>
            </a:r>
            <a:br>
              <a:rPr lang="en-US" dirty="0"/>
            </a:br>
            <a:r>
              <a:rPr lang="en-US" dirty="0"/>
              <a:t>the main takeaway message </a:t>
            </a:r>
          </a:p>
        </p:txBody>
      </p:sp>
      <p:sp>
        <p:nvSpPr>
          <p:cNvPr id="113" name="Text Placeholder 112">
            <a:extLst>
              <a:ext uri="{FF2B5EF4-FFF2-40B4-BE49-F238E27FC236}">
                <a16:creationId xmlns:a16="http://schemas.microsoft.com/office/drawing/2014/main" id="{561B3BD0-8400-FE4A-5A3F-210329D8A1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4693" y="1817559"/>
            <a:ext cx="6763894" cy="432482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237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5F232B-0EDE-9AF7-8505-73A82A1D984A}"/>
              </a:ext>
            </a:extLst>
          </p:cNvPr>
          <p:cNvSpPr/>
          <p:nvPr userDrawn="1"/>
        </p:nvSpPr>
        <p:spPr>
          <a:xfrm>
            <a:off x="0" y="0"/>
            <a:ext cx="467885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3899310" cy="1900997"/>
          </a:xfrm>
        </p:spPr>
        <p:txBody>
          <a:bodyPr/>
          <a:lstStyle/>
          <a:p>
            <a:r>
              <a:rPr lang="en-US" dirty="0"/>
              <a:t>One-sentence headline stating </a:t>
            </a:r>
            <a:br>
              <a:rPr lang="en-US" dirty="0"/>
            </a:br>
            <a:r>
              <a:rPr lang="en-US" dirty="0"/>
              <a:t>the main takeaway message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631247"/>
            <a:ext cx="3899310" cy="3511136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40400C1-7283-FABD-80B9-45AEE1D1F5D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8363" y="0"/>
            <a:ext cx="7513637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1B1756F-7705-D4FA-B9B5-1B64110BB69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00029" y="6395035"/>
            <a:ext cx="1260584" cy="331978"/>
            <a:chOff x="1199501" y="1119898"/>
            <a:chExt cx="1876922" cy="494292"/>
          </a:xfrm>
        </p:grpSpPr>
        <p:pic>
          <p:nvPicPr>
            <p:cNvPr id="8" name="Picture 7" descr="A green text on a black background&#10;&#10;Description automatically generated">
              <a:extLst>
                <a:ext uri="{FF2B5EF4-FFF2-40B4-BE49-F238E27FC236}">
                  <a16:creationId xmlns:a16="http://schemas.microsoft.com/office/drawing/2014/main" id="{85844783-A838-DC14-8961-805F289F57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 l="1" r="32977"/>
            <a:stretch/>
          </p:blipFill>
          <p:spPr>
            <a:xfrm>
              <a:off x="1199501" y="1119898"/>
              <a:ext cx="1822059" cy="494292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D2AE0E8-BE7A-C9B6-A1B0-FDE758D40436}"/>
                </a:ext>
              </a:extLst>
            </p:cNvPr>
            <p:cNvSpPr/>
            <p:nvPr userDrawn="1"/>
          </p:nvSpPr>
          <p:spPr>
            <a:xfrm>
              <a:off x="3058135" y="1150204"/>
              <a:ext cx="18288" cy="42976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l"/>
              <a:r>
                <a:rPr lang="en-US" sz="600" b="0" dirty="0">
                  <a:solidFill>
                    <a:schemeClr val="bg2">
                      <a:lumMod val="50000"/>
                    </a:schemeClr>
                  </a:solidFill>
                </a:rPr>
                <a:t>  SECOND</a:t>
              </a:r>
            </a:p>
            <a:p>
              <a:pPr algn="l"/>
              <a:r>
                <a:rPr lang="en-US" sz="600" b="0" dirty="0">
                  <a:solidFill>
                    <a:schemeClr val="bg2">
                      <a:lumMod val="50000"/>
                    </a:schemeClr>
                  </a:solidFill>
                </a:rPr>
                <a:t>  TARGET</a:t>
              </a:r>
            </a:p>
            <a:p>
              <a:pPr algn="l"/>
              <a:r>
                <a:rPr lang="en-US" sz="600" b="0" dirty="0">
                  <a:solidFill>
                    <a:schemeClr val="bg2">
                      <a:lumMod val="50000"/>
                    </a:schemeClr>
                  </a:solidFill>
                </a:rPr>
                <a:t>  STATION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07003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F35F868-627A-BD1B-69F0-645D4B1F1F4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00029" y="6395035"/>
            <a:ext cx="1260584" cy="331978"/>
            <a:chOff x="1199501" y="1119898"/>
            <a:chExt cx="1876922" cy="494292"/>
          </a:xfrm>
        </p:grpSpPr>
        <p:pic>
          <p:nvPicPr>
            <p:cNvPr id="5" name="Picture 4" descr="A green text on a black background&#10;&#10;Description automatically generated">
              <a:extLst>
                <a:ext uri="{FF2B5EF4-FFF2-40B4-BE49-F238E27FC236}">
                  <a16:creationId xmlns:a16="http://schemas.microsoft.com/office/drawing/2014/main" id="{DB304DB6-749C-A010-7DDC-269798F893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/>
            <a:srcRect l="1" r="32977"/>
            <a:stretch/>
          </p:blipFill>
          <p:spPr>
            <a:xfrm>
              <a:off x="1199501" y="1119898"/>
              <a:ext cx="1822059" cy="494292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CDC9427-06F5-EF77-471D-ED5E52340277}"/>
                </a:ext>
              </a:extLst>
            </p:cNvPr>
            <p:cNvSpPr/>
            <p:nvPr userDrawn="1"/>
          </p:nvSpPr>
          <p:spPr>
            <a:xfrm>
              <a:off x="3058135" y="1150204"/>
              <a:ext cx="18288" cy="42976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l"/>
              <a:r>
                <a:rPr lang="en-US" sz="600" b="0" dirty="0">
                  <a:solidFill>
                    <a:schemeClr val="bg2">
                      <a:lumMod val="50000"/>
                    </a:schemeClr>
                  </a:solidFill>
                </a:rPr>
                <a:t>  SECOND</a:t>
              </a:r>
            </a:p>
            <a:p>
              <a:pPr algn="l"/>
              <a:r>
                <a:rPr lang="en-US" sz="600" b="0" dirty="0">
                  <a:solidFill>
                    <a:schemeClr val="bg2">
                      <a:lumMod val="50000"/>
                    </a:schemeClr>
                  </a:solidFill>
                </a:rPr>
                <a:t>  TARGET</a:t>
              </a:r>
            </a:p>
            <a:p>
              <a:pPr algn="l"/>
              <a:r>
                <a:rPr lang="en-US" sz="600" b="0" dirty="0">
                  <a:solidFill>
                    <a:schemeClr val="bg2">
                      <a:lumMod val="50000"/>
                    </a:schemeClr>
                  </a:solidFill>
                </a:rPr>
                <a:t>  STATION</a:t>
              </a:r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4753CB-6476-BF2C-3CDC-FAB102C71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5"/>
            <a:ext cx="11492432" cy="44319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933DD6-9940-13F2-ECB0-1877733109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4692" y="1817556"/>
            <a:ext cx="11492432" cy="402055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0" name="Rectangle 6">
            <a:extLst>
              <a:ext uri="{FF2B5EF4-FFF2-40B4-BE49-F238E27FC236}">
                <a16:creationId xmlns:a16="http://schemas.microsoft.com/office/drawing/2014/main" id="{25FC33D5-6A3D-626E-929B-EDEF84A7F09B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100" b="1" smtClean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100" b="1" dirty="0">
              <a:solidFill>
                <a:schemeClr val="bg2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1" name="Rectangle 256">
            <a:extLst>
              <a:ext uri="{FF2B5EF4-FFF2-40B4-BE49-F238E27FC236}">
                <a16:creationId xmlns:a16="http://schemas.microsoft.com/office/drawing/2014/main" id="{DF5E4726-94A1-FED7-677B-96B372546603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7599464" y="6576851"/>
            <a:ext cx="3860800" cy="152400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00316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6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6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6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6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6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598DD-810A-F110-F871-1AF02502C0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5449" y="2254309"/>
            <a:ext cx="4786451" cy="997196"/>
          </a:xfrm>
        </p:spPr>
        <p:txBody>
          <a:bodyPr/>
          <a:lstStyle/>
          <a:p>
            <a:r>
              <a:rPr lang="en-US" sz="2800" dirty="0">
                <a:latin typeface="Century Gothic"/>
              </a:rPr>
              <a:t>Vessel Systems/Target Station Shielding PDR - Remote Handling Overview</a:t>
            </a:r>
            <a:endParaRPr lang="en-US" sz="28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E697CA-EF33-FE0A-1738-F115A730751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15450" y="4185972"/>
            <a:ext cx="4517136" cy="332399"/>
          </a:xfrm>
        </p:spPr>
        <p:txBody>
          <a:bodyPr/>
          <a:lstStyle/>
          <a:p>
            <a:r>
              <a:rPr lang="en-US" dirty="0"/>
              <a:t>Steve Schrick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AFCDB9B-C287-A332-BB52-25F17BA1A14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15450" y="4655483"/>
            <a:ext cx="4517136" cy="246221"/>
          </a:xfrm>
        </p:spPr>
        <p:txBody>
          <a:bodyPr/>
          <a:lstStyle/>
          <a:p>
            <a:r>
              <a:rPr lang="en-US" dirty="0"/>
              <a:t>4/21/2025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6AE117-71A4-5AC0-480E-7CC1E1BD5D27}"/>
              </a:ext>
            </a:extLst>
          </p:cNvPr>
          <p:cNvSpPr txBox="1"/>
          <p:nvPr/>
        </p:nvSpPr>
        <p:spPr>
          <a:xfrm>
            <a:off x="9211697" y="0"/>
            <a:ext cx="2980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S03100000-TDO10000 R00</a:t>
            </a:r>
          </a:p>
        </p:txBody>
      </p:sp>
    </p:spTree>
    <p:extLst>
      <p:ext uri="{BB962C8B-B14F-4D97-AF65-F5344CB8AC3E}">
        <p14:creationId xmlns:p14="http://schemas.microsoft.com/office/powerpoint/2010/main" val="28629621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0252F-2EB6-57D1-55EA-D162D5375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Preliminary RH Procedure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4C2F49-6570-A2B2-A746-7C0A366948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58" y="1251522"/>
            <a:ext cx="6873365" cy="4061829"/>
          </a:xfrm>
        </p:spPr>
        <p:txBody>
          <a:bodyPr/>
          <a:lstStyle/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MRA hatch access via jib crane.  General removal operations similar process as for target segment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TVP (doghouse) shielding removed thru TDR roof hatch via </a:t>
            </a:r>
            <a:r>
              <a:rPr lang="en-US" sz="2000" dirty="0" err="1">
                <a:latin typeface="+mn-lt"/>
              </a:rPr>
              <a:t>highbay</a:t>
            </a:r>
            <a:r>
              <a:rPr lang="en-US" sz="2000" dirty="0">
                <a:latin typeface="+mn-lt"/>
              </a:rPr>
              <a:t> crane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B8E8AD-0522-B58C-96BA-629A5BDAA2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0308" y="548640"/>
            <a:ext cx="3444021" cy="576072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4D74A38-D930-F218-7DAF-9E7781E5BF0D}"/>
              </a:ext>
            </a:extLst>
          </p:cNvPr>
          <p:cNvCxnSpPr>
            <a:cxnSpLocks/>
          </p:cNvCxnSpPr>
          <p:nvPr/>
        </p:nvCxnSpPr>
        <p:spPr>
          <a:xfrm flipV="1">
            <a:off x="10631743" y="2271548"/>
            <a:ext cx="0" cy="3168803"/>
          </a:xfrm>
          <a:prstGeom prst="line">
            <a:avLst/>
          </a:prstGeom>
          <a:ln w="31750">
            <a:solidFill>
              <a:schemeClr val="bg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13738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63F29-E544-3B7E-7872-0AAA5AB3F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Preliminary RH Procedure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E6E289-5EDF-C26A-2E48-60FA569E847E}"/>
              </a:ext>
            </a:extLst>
          </p:cNvPr>
          <p:cNvSpPr txBox="1"/>
          <p:nvPr/>
        </p:nvSpPr>
        <p:spPr>
          <a:xfrm>
            <a:off x="429768" y="1016685"/>
            <a:ext cx="6114102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454D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454D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PBW access requires multiple manipulations of pipe pan cover plate to extract from TDR using high bay crane. 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454D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454D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TDR jib crane cannot reach.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454D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454D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Alternate portable lifting solutions within the TDR might be viable.  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3DDB765-5A7C-49F7-8758-C045A546C0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2959" y="592784"/>
            <a:ext cx="3141713" cy="57733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58D0537-4B9C-BBC9-BF9E-FDB2DD800C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2959" y="592784"/>
            <a:ext cx="3141713" cy="5773332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A112959-8313-8924-6B97-2601E7A57FFA}"/>
              </a:ext>
            </a:extLst>
          </p:cNvPr>
          <p:cNvCxnSpPr>
            <a:cxnSpLocks/>
          </p:cNvCxnSpPr>
          <p:nvPr/>
        </p:nvCxnSpPr>
        <p:spPr>
          <a:xfrm flipV="1">
            <a:off x="9864416" y="409903"/>
            <a:ext cx="0" cy="3261180"/>
          </a:xfrm>
          <a:prstGeom prst="line">
            <a:avLst/>
          </a:prstGeom>
          <a:ln w="31750">
            <a:solidFill>
              <a:schemeClr val="bg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23576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A446E-286B-D889-CA38-1DA229294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3C8BFE-8667-FF1E-05E8-A811EBE05A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692" y="1251522"/>
            <a:ext cx="11315194" cy="4061829"/>
          </a:xfrm>
        </p:spPr>
        <p:txBody>
          <a:bodyPr/>
          <a:lstStyle/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Overall development of remote handling tooling and processes seems appropriate to support vessel systems and target station shielding preliminary design.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dirty="0">
              <a:latin typeface="+mn-lt"/>
            </a:endParaRP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All RH requirements are satisfied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dirty="0">
              <a:latin typeface="+mn-lt"/>
            </a:endParaRP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Additional planning, development, and testing will occur to support RH operations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43538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60FAE-222C-6E23-85EB-95B39AAD9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 – Show RH features to meet VSS/TSS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5C5DCF-8FE6-CBD1-36CD-65EEE922CE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692" y="1251522"/>
            <a:ext cx="11315194" cy="4061829"/>
          </a:xfrm>
        </p:spPr>
        <p:txBody>
          <a:bodyPr/>
          <a:lstStyle/>
          <a:p>
            <a:r>
              <a:rPr lang="en-US" sz="2000" b="1" dirty="0"/>
              <a:t>VS-Remote Handling Interface </a:t>
            </a:r>
            <a:r>
              <a:rPr lang="en-US" sz="2000" dirty="0"/>
              <a:t>- </a:t>
            </a:r>
            <a:r>
              <a:rPr lang="en-US" sz="2000" b="1" dirty="0">
                <a:solidFill>
                  <a:srgbClr val="28A351"/>
                </a:solidFill>
              </a:rPr>
              <a:t>PASS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dirty="0"/>
              <a:t>Vessel Systems shall provide lifting interfaces for all removable Vessel Systems components per Interface Sheet S03000000-IST10006.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dirty="0"/>
              <a:t>Vessel Systems shall provide power and control requirements for the gamma gate linear actuator to Remote Handling per Interface Sheet S03000000-IST10006.</a:t>
            </a:r>
          </a:p>
          <a:p>
            <a:endParaRPr lang="en-US" sz="2000" dirty="0"/>
          </a:p>
          <a:p>
            <a:pPr>
              <a:spcBef>
                <a:spcPts val="0"/>
              </a:spcBef>
            </a:pPr>
            <a:r>
              <a:rPr lang="en-US" sz="2000" b="1" dirty="0"/>
              <a:t>TSS-Remote Handling Interface </a:t>
            </a:r>
            <a:r>
              <a:rPr lang="en-US" sz="2000" dirty="0"/>
              <a:t>- </a:t>
            </a:r>
            <a:r>
              <a:rPr lang="en-US" sz="2000" b="1" dirty="0">
                <a:solidFill>
                  <a:srgbClr val="28A351"/>
                </a:solidFill>
              </a:rPr>
              <a:t>PASS</a:t>
            </a:r>
          </a:p>
          <a:p>
            <a:pPr marL="342900" indent="-342900">
              <a:spcBef>
                <a:spcPts val="0"/>
              </a:spcBef>
              <a:buFont typeface="+mj-lt"/>
              <a:buAutoNum type="arabicPeriod"/>
            </a:pPr>
            <a:r>
              <a:rPr lang="en-US" sz="2000" dirty="0"/>
              <a:t>Target Station Shielding shall provide lifting interfaces for all removable Target Station Shielding components per Interface Sheet S03000000-IST10007.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85824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CEA4D-BD8E-0742-857D-A95037AEC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Preliminary RH Procedure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5EB277-AB60-B3EA-C3E5-BC9F104F6C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692" y="1251522"/>
            <a:ext cx="11315194" cy="1464422"/>
          </a:xfrm>
        </p:spPr>
        <p:txBody>
          <a:bodyPr/>
          <a:lstStyle/>
          <a:p>
            <a:r>
              <a:rPr lang="en-US" sz="2000" b="1" dirty="0"/>
              <a:t>*Assumes beam-off conditions established.  Entry into TDR after 8 hours of decay time.      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Access into TDR from high bay during maintenance event</a:t>
            </a:r>
          </a:p>
          <a:p>
            <a:pPr marL="971550" lvl="1" indent="-285750"/>
            <a:r>
              <a:rPr lang="en-US" sz="2000" dirty="0"/>
              <a:t>High bay crane removes TDR supplemental shielding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26DE3E-4584-D4E3-2275-454C650704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8793" y="2911151"/>
            <a:ext cx="4635879" cy="340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6659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E380B-343A-6CAF-988F-3F62B9120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Preliminary RH Procedure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A5E48E-065A-F89C-C546-D8B7222885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692" y="1251522"/>
            <a:ext cx="6256437" cy="1733363"/>
          </a:xfrm>
        </p:spPr>
        <p:txBody>
          <a:bodyPr/>
          <a:lstStyle/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Remove specific TDR roof hatch plug based on maintenance activity to be performed.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For removal/replacement of a core vessel component, only one TDR plug will be removed during that operation.  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42398E-8114-0081-1D88-1896F19DEB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8048" y="157828"/>
            <a:ext cx="5088196" cy="35826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2CFE8B-2EA9-07DA-D0F2-0E6CE6B000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4205" y="3468396"/>
            <a:ext cx="4763843" cy="33248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A105D2E-B17A-0C93-140A-08CCC242E4E7}"/>
              </a:ext>
            </a:extLst>
          </p:cNvPr>
          <p:cNvSpPr txBox="1"/>
          <p:nvPr/>
        </p:nvSpPr>
        <p:spPr>
          <a:xfrm>
            <a:off x="5773271" y="2822065"/>
            <a:ext cx="1098378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54D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Target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54D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Segment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E8406B6-D0DC-DF8C-A623-8F15DCF8C3CB}"/>
              </a:ext>
            </a:extLst>
          </p:cNvPr>
          <p:cNvCxnSpPr>
            <a:cxnSpLocks/>
          </p:cNvCxnSpPr>
          <p:nvPr/>
        </p:nvCxnSpPr>
        <p:spPr>
          <a:xfrm flipH="1">
            <a:off x="5127812" y="3468396"/>
            <a:ext cx="905435" cy="7988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AD73F32-8F04-C8EE-CF31-9A2D57802290}"/>
              </a:ext>
            </a:extLst>
          </p:cNvPr>
          <p:cNvSpPr txBox="1"/>
          <p:nvPr/>
        </p:nvSpPr>
        <p:spPr>
          <a:xfrm>
            <a:off x="4589231" y="3099064"/>
            <a:ext cx="717177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54D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MRA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D62B8A8-4676-CE03-AE96-6085AFF90F9E}"/>
              </a:ext>
            </a:extLst>
          </p:cNvPr>
          <p:cNvCxnSpPr>
            <a:cxnSpLocks/>
          </p:cNvCxnSpPr>
          <p:nvPr/>
        </p:nvCxnSpPr>
        <p:spPr>
          <a:xfrm flipH="1">
            <a:off x="4760259" y="3468396"/>
            <a:ext cx="53788" cy="7988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D67FF6BC-8CF3-6C3D-D7FD-FC74E49557A9}"/>
              </a:ext>
            </a:extLst>
          </p:cNvPr>
          <p:cNvSpPr txBox="1"/>
          <p:nvPr/>
        </p:nvSpPr>
        <p:spPr>
          <a:xfrm>
            <a:off x="3687034" y="3099543"/>
            <a:ext cx="625537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54D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TVP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8A3C0AD-AE5A-068D-5BF1-9EDDD6B18123}"/>
              </a:ext>
            </a:extLst>
          </p:cNvPr>
          <p:cNvCxnSpPr>
            <a:cxnSpLocks/>
            <a:stCxn id="17" idx="2"/>
          </p:cNvCxnSpPr>
          <p:nvPr/>
        </p:nvCxnSpPr>
        <p:spPr>
          <a:xfrm>
            <a:off x="3999803" y="3468875"/>
            <a:ext cx="0" cy="7988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4B1956D6-DBE2-63A0-F1EA-072DC721BA16}"/>
              </a:ext>
            </a:extLst>
          </p:cNvPr>
          <p:cNvSpPr txBox="1"/>
          <p:nvPr/>
        </p:nvSpPr>
        <p:spPr>
          <a:xfrm>
            <a:off x="2723576" y="3099064"/>
            <a:ext cx="686798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54D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PBW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93A43AA-EA6B-D1A3-B657-B979EAA63888}"/>
              </a:ext>
            </a:extLst>
          </p:cNvPr>
          <p:cNvCxnSpPr>
            <a:cxnSpLocks/>
          </p:cNvCxnSpPr>
          <p:nvPr/>
        </p:nvCxnSpPr>
        <p:spPr>
          <a:xfrm>
            <a:off x="3209365" y="3445548"/>
            <a:ext cx="277906" cy="6463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88536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C2271-B70A-CEB8-77C9-03656616E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Preliminary RH Procedure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5158A8-8206-B12F-4C13-D1B0A7BA6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692" y="1251522"/>
            <a:ext cx="6497281" cy="3051537"/>
          </a:xfrm>
        </p:spPr>
        <p:txBody>
          <a:bodyPr/>
          <a:lstStyle/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Remove specific core vessel tent hatch cover (MRA or target segment) based on maintenance activity to be performed.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Use internal jib crane and chain hoist (not shown) to rig to hatch cover and lift off.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Transfer within TDR and place on floor.  </a:t>
            </a:r>
          </a:p>
          <a:p>
            <a:endParaRPr lang="en-US" sz="2000" dirty="0"/>
          </a:p>
          <a:p>
            <a:r>
              <a:rPr lang="en-US" sz="2000" dirty="0">
                <a:solidFill>
                  <a:srgbClr val="28A351"/>
                </a:solidFill>
              </a:rPr>
              <a:t>        Personnel accessible</a:t>
            </a: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EFBDD7-70F8-E0E1-F3E0-270BE45F11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2880" y="160988"/>
            <a:ext cx="4336012" cy="555354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D4D9F61-5AB8-C080-5791-6B2E44BC6BE0}"/>
              </a:ext>
            </a:extLst>
          </p:cNvPr>
          <p:cNvCxnSpPr>
            <a:cxnSpLocks/>
          </p:cNvCxnSpPr>
          <p:nvPr/>
        </p:nvCxnSpPr>
        <p:spPr>
          <a:xfrm flipV="1">
            <a:off x="9723921" y="2205763"/>
            <a:ext cx="0" cy="2776140"/>
          </a:xfrm>
          <a:prstGeom prst="line">
            <a:avLst/>
          </a:prstGeom>
          <a:ln w="31750">
            <a:solidFill>
              <a:schemeClr val="bg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28546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27A54-2993-1B89-7B2B-66CA5AAB0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Preliminary RH Procedure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708851-5036-986C-411D-575E5E51FD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692" y="1251522"/>
            <a:ext cx="6067697" cy="1603375"/>
          </a:xfrm>
        </p:spPr>
        <p:txBody>
          <a:bodyPr/>
          <a:lstStyle/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Connect CV gamma door linkage to drive system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dirty="0">
              <a:latin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rgbClr val="00B050"/>
                </a:solidFill>
                <a:latin typeface="+mn-lt"/>
              </a:rPr>
              <a:t>Personnel accessible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5A1516-B293-630C-531D-829F5A9A10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1457" y="1808496"/>
            <a:ext cx="6563215" cy="4032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393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998ED-F369-9ADA-9902-E30CB0427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Preliminary RH Procedure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198211-AD0D-4161-B80E-B7376F2689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691" y="1251522"/>
            <a:ext cx="6791853" cy="1267199"/>
          </a:xfrm>
        </p:spPr>
        <p:txBody>
          <a:bodyPr/>
          <a:lstStyle/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Transfer and install gamma door onto TDR roof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Transfer and install shield block cask onto gamma door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Install portable hoist on top of cask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A28AE8-CDAD-36F9-BB17-CE55BDF290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2078" y="437464"/>
            <a:ext cx="3782594" cy="5983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201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8A795-BDCE-0F21-B672-6769717A8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Preliminary RH Procedure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65C036-85E6-22C6-AF41-E2070A7F0DA6}"/>
              </a:ext>
            </a:extLst>
          </p:cNvPr>
          <p:cNvSpPr txBox="1"/>
          <p:nvPr/>
        </p:nvSpPr>
        <p:spPr>
          <a:xfrm>
            <a:off x="429767" y="1016685"/>
            <a:ext cx="7460929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454D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454D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Retract shield block up into cask using portable hoist.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454D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454D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454D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Remote viewable (rad tolerant) cameras will be positioned within TDR to provide visual observation of lifting process. 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454D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454D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Standard interface with core vessel removable shield blocks is the Ziplift grapple – 1.5” threaded stud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454D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454D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No personnel in TDR during lifting operations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EC1316-265E-9162-AFD0-A660355EA7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3045" y="274320"/>
            <a:ext cx="1867239" cy="6288771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2E44BE2-39A7-8E4E-1BE3-BDEDA529CA23}"/>
              </a:ext>
            </a:extLst>
          </p:cNvPr>
          <p:cNvCxnSpPr>
            <a:cxnSpLocks/>
          </p:cNvCxnSpPr>
          <p:nvPr/>
        </p:nvCxnSpPr>
        <p:spPr>
          <a:xfrm flipV="1">
            <a:off x="10122820" y="76254"/>
            <a:ext cx="0" cy="2776140"/>
          </a:xfrm>
          <a:prstGeom prst="line">
            <a:avLst/>
          </a:prstGeom>
          <a:ln w="31750">
            <a:solidFill>
              <a:schemeClr val="bg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5316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41B5C-27D3-A7B9-81D8-6D03F26D2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Preliminary RH Procedure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ABB9BB-2732-0F10-1170-ECB13385491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14692" y="1251522"/>
            <a:ext cx="11315700" cy="2367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Close CV gamma door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Close TDR gamma door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Pin shield block to cask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Secure bottom closure on shield block cask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Remove portable hoist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Transfer cask + shield block to high bay temporary storage area.  </a:t>
            </a:r>
          </a:p>
        </p:txBody>
      </p:sp>
    </p:spTree>
    <p:extLst>
      <p:ext uri="{BB962C8B-B14F-4D97-AF65-F5344CB8AC3E}">
        <p14:creationId xmlns:p14="http://schemas.microsoft.com/office/powerpoint/2010/main" val="904798555"/>
      </p:ext>
    </p:extLst>
  </p:cSld>
  <p:clrMapOvr>
    <a:masterClrMapping/>
  </p:clrMapOvr>
</p:sld>
</file>

<file path=ppt/theme/theme1.xml><?xml version="1.0" encoding="utf-8"?>
<a:theme xmlns:a="http://schemas.openxmlformats.org/drawingml/2006/main" name="ORNL-Presentation-16x9-SNS">
  <a:themeElements>
    <a:clrScheme name="ORNL-OCT2024">
      <a:dk1>
        <a:srgbClr val="00454D"/>
      </a:dk1>
      <a:lt1>
        <a:srgbClr val="FFFFFF"/>
      </a:lt1>
      <a:dk2>
        <a:srgbClr val="00662C"/>
      </a:dk2>
      <a:lt2>
        <a:srgbClr val="DBDCDB"/>
      </a:lt2>
      <a:accent1>
        <a:srgbClr val="373A36"/>
      </a:accent1>
      <a:accent2>
        <a:srgbClr val="005776"/>
      </a:accent2>
      <a:accent3>
        <a:srgbClr val="006BA6"/>
      </a:accent3>
      <a:accent4>
        <a:srgbClr val="7DBA00"/>
      </a:accent4>
      <a:accent5>
        <a:srgbClr val="00BDB5"/>
      </a:accent5>
      <a:accent6>
        <a:srgbClr val="00B38F"/>
      </a:accent6>
      <a:hlink>
        <a:srgbClr val="00444D"/>
      </a:hlink>
      <a:folHlink>
        <a:srgbClr val="00662C"/>
      </a:folHlink>
    </a:clrScheme>
    <a:fontScheme name="ORNL">
      <a:majorFont>
        <a:latin typeface="Roboto Black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ORNL">
      <a:srgbClr val="00662C"/>
    </a:custClr>
    <a:custClr name="ORNL">
      <a:srgbClr val="00454D"/>
    </a:custClr>
    <a:custClr name="ORNL">
      <a:srgbClr val="DBDCD8"/>
    </a:custClr>
    <a:custClr name="ORNL">
      <a:srgbClr val="373A36"/>
    </a:custClr>
    <a:custClr name="ORNL">
      <a:srgbClr val="FFFFFF"/>
    </a:custClr>
    <a:custClr name="ORNL">
      <a:srgbClr val="005776"/>
    </a:custClr>
    <a:custClr name="ORNL">
      <a:srgbClr val="006BA6"/>
    </a:custClr>
    <a:custClr name="ORNL">
      <a:srgbClr val="7DBA00"/>
    </a:custClr>
    <a:custClr name="ORNL">
      <a:srgbClr val="00BDB5"/>
    </a:custClr>
    <a:custClr name="ORNL">
      <a:srgbClr val="00B38F"/>
    </a:custClr>
    <a:custClr name="ORNL">
      <a:srgbClr val="00492E"/>
    </a:custClr>
    <a:custClr name="ORNL">
      <a:srgbClr val="00572E"/>
    </a:custClr>
    <a:custClr name="ORNL">
      <a:srgbClr val="28A351"/>
    </a:custClr>
    <a:custClr name="ORNL">
      <a:srgbClr val="53D170"/>
    </a:custClr>
    <a:custClr name="ORNL">
      <a:srgbClr val="8FEF9C"/>
    </a:custClr>
    <a:custClr name="ORNL">
      <a:srgbClr val="002837"/>
    </a:custClr>
    <a:custClr name="ORNL">
      <a:srgbClr val="003542"/>
    </a:custClr>
    <a:custClr name="ORNL">
      <a:srgbClr val="259194"/>
    </a:custClr>
    <a:custClr name="ORNL">
      <a:srgbClr val="50C9C2"/>
    </a:custClr>
    <a:custClr name="ORNL">
      <a:srgbClr val="8EEDE0"/>
    </a:custClr>
  </a:custClrLst>
  <a:extLst>
    <a:ext uri="{05A4C25C-085E-4340-85A3-A5531E510DB2}">
      <thm15:themeFamily xmlns:thm15="http://schemas.microsoft.com/office/thememl/2012/main" name="ORNL-Presentation-16x9-SNS" id="{6F4AF29C-6DC8-154A-AE41-3AA8D4DD5A60}" vid="{D19DEBF6-3229-8649-BEEB-7BE13016A95F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4a3cf16-f000-411a-8b9f-ac8de5bd4628" xsi:nil="true"/>
    <lcf76f155ced4ddcb4097134ff3c332f xmlns="2bf55837-d00d-4291-8581-63a601f59d2e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86ABB0E05FD9643966F5832F47BC72C" ma:contentTypeVersion="17" ma:contentTypeDescription="Create a new document." ma:contentTypeScope="" ma:versionID="808aaa0dfe5160ebe408520ec7b1e420">
  <xsd:schema xmlns:xsd="http://www.w3.org/2001/XMLSchema" xmlns:xs="http://www.w3.org/2001/XMLSchema" xmlns:p="http://schemas.microsoft.com/office/2006/metadata/properties" xmlns:ns2="2bf55837-d00d-4291-8581-63a601f59d2e" xmlns:ns3="e4a3cf16-f000-411a-8b9f-ac8de5bd4628" targetNamespace="http://schemas.microsoft.com/office/2006/metadata/properties" ma:root="true" ma:fieldsID="cfd6017da742e230a5fb8b99d3264058" ns2:_="" ns3:_="">
    <xsd:import namespace="2bf55837-d00d-4291-8581-63a601f59d2e"/>
    <xsd:import namespace="e4a3cf16-f000-411a-8b9f-ac8de5bd462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f55837-d00d-4291-8581-63a601f59d2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e8ac8405-059b-47f8-b48a-bbaeae0205a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a3cf16-f000-411a-8b9f-ac8de5bd4628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92377ec8-f349-44bd-a667-3c7fff64c664}" ma:internalName="TaxCatchAll" ma:showField="CatchAllData" ma:web="e4a3cf16-f000-411a-8b9f-ac8de5bd462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2C6E552-72A7-4DC4-ADCF-96217BE41708}">
  <ds:schemaRefs>
    <ds:schemaRef ds:uri="http://schemas.microsoft.com/office/2006/metadata/properties"/>
    <ds:schemaRef ds:uri="http://schemas.microsoft.com/office/infopath/2007/PartnerControls"/>
    <ds:schemaRef ds:uri="0eba1e44-d790-4763-8f79-5212272701b7"/>
    <ds:schemaRef ds:uri="bbd882e8-6f4b-4b25-8850-bb7cfc88bd3c"/>
  </ds:schemaRefs>
</ds:datastoreItem>
</file>

<file path=customXml/itemProps2.xml><?xml version="1.0" encoding="utf-8"?>
<ds:datastoreItem xmlns:ds="http://schemas.openxmlformats.org/officeDocument/2006/customXml" ds:itemID="{6980C0D5-4EE4-4CD5-A994-173B2BDD007F}"/>
</file>

<file path=customXml/itemProps3.xml><?xml version="1.0" encoding="utf-8"?>
<ds:datastoreItem xmlns:ds="http://schemas.openxmlformats.org/officeDocument/2006/customXml" ds:itemID="{3E572B90-88CC-4C13-9F1E-8FCD74D263AC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db3dbd43-4c4b-4544-9f8a-0553f9f5f25e}" enabled="0" method="" siteId="{db3dbd43-4c4b-4544-9f8a-0553f9f5f25e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474</Words>
  <Application>Microsoft Office PowerPoint</Application>
  <PresentationFormat>Widescreen</PresentationFormat>
  <Paragraphs>71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Century Gothic</vt:lpstr>
      <vt:lpstr>Roboto</vt:lpstr>
      <vt:lpstr>Roboto Light</vt:lpstr>
      <vt:lpstr>ORNL-Presentation-16x9-SNS</vt:lpstr>
      <vt:lpstr>Vessel Systems/Target Station Shielding PDR - Remote Handling Overview</vt:lpstr>
      <vt:lpstr>Objective – Show RH features to meet VSS/TSS requirements</vt:lpstr>
      <vt:lpstr>Preliminary RH Procedure</vt:lpstr>
      <vt:lpstr>Preliminary RH Procedure</vt:lpstr>
      <vt:lpstr>Preliminary RH Procedure</vt:lpstr>
      <vt:lpstr>Preliminary RH Procedure</vt:lpstr>
      <vt:lpstr>Preliminary RH Procedure</vt:lpstr>
      <vt:lpstr>Preliminary RH Procedure</vt:lpstr>
      <vt:lpstr>Preliminary RH Procedure</vt:lpstr>
      <vt:lpstr>Preliminary RH Procedure</vt:lpstr>
      <vt:lpstr>Preliminary RH Procedure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Grace, Lindsay</dc:creator>
  <cp:lastModifiedBy>Schrick, Steve</cp:lastModifiedBy>
  <cp:revision>2</cp:revision>
  <dcterms:created xsi:type="dcterms:W3CDTF">2025-04-11T14:55:41Z</dcterms:created>
  <dcterms:modified xsi:type="dcterms:W3CDTF">2025-04-11T16:14:38Z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0x010100C86ABB0E05FD9643966F5832F47BC72C</vt:lpwstr>
  </property>
  <property fmtid="{D5CDD505-2E9C-101B-9397-08002B2CF9AE}" pid="3" name="MediaServiceImageTags">
    <vt:lpwstr/>
  </property>
</Properties>
</file>