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72"/>
  </p:notesMasterIdLst>
  <p:handoutMasterIdLst>
    <p:handoutMasterId r:id="rId73"/>
  </p:handoutMasterIdLst>
  <p:sldIdLst>
    <p:sldId id="2147469124" r:id="rId5"/>
    <p:sldId id="5302" r:id="rId6"/>
    <p:sldId id="5303" r:id="rId7"/>
    <p:sldId id="5304" r:id="rId8"/>
    <p:sldId id="5305" r:id="rId9"/>
    <p:sldId id="5306" r:id="rId10"/>
    <p:sldId id="5307" r:id="rId11"/>
    <p:sldId id="5308" r:id="rId12"/>
    <p:sldId id="5309" r:id="rId13"/>
    <p:sldId id="5313" r:id="rId14"/>
    <p:sldId id="5314" r:id="rId15"/>
    <p:sldId id="5315" r:id="rId16"/>
    <p:sldId id="5370" r:id="rId17"/>
    <p:sldId id="5316" r:id="rId18"/>
    <p:sldId id="5317" r:id="rId19"/>
    <p:sldId id="5318" r:id="rId20"/>
    <p:sldId id="5319" r:id="rId21"/>
    <p:sldId id="5320" r:id="rId22"/>
    <p:sldId id="5321" r:id="rId23"/>
    <p:sldId id="5322" r:id="rId24"/>
    <p:sldId id="5323" r:id="rId25"/>
    <p:sldId id="5324" r:id="rId26"/>
    <p:sldId id="5325" r:id="rId27"/>
    <p:sldId id="5326" r:id="rId28"/>
    <p:sldId id="5327" r:id="rId29"/>
    <p:sldId id="5328" r:id="rId30"/>
    <p:sldId id="5329" r:id="rId31"/>
    <p:sldId id="5331" r:id="rId32"/>
    <p:sldId id="5330" r:id="rId33"/>
    <p:sldId id="5332" r:id="rId34"/>
    <p:sldId id="5333" r:id="rId35"/>
    <p:sldId id="5334" r:id="rId36"/>
    <p:sldId id="5335" r:id="rId37"/>
    <p:sldId id="5337" r:id="rId38"/>
    <p:sldId id="5372" r:id="rId39"/>
    <p:sldId id="5371" r:id="rId40"/>
    <p:sldId id="5374" r:id="rId41"/>
    <p:sldId id="5373" r:id="rId42"/>
    <p:sldId id="5338" r:id="rId43"/>
    <p:sldId id="5339" r:id="rId44"/>
    <p:sldId id="5340" r:id="rId45"/>
    <p:sldId id="5341" r:id="rId46"/>
    <p:sldId id="5342" r:id="rId47"/>
    <p:sldId id="5343" r:id="rId48"/>
    <p:sldId id="5344" r:id="rId49"/>
    <p:sldId id="5345" r:id="rId50"/>
    <p:sldId id="5346" r:id="rId51"/>
    <p:sldId id="5347" r:id="rId52"/>
    <p:sldId id="5348" r:id="rId53"/>
    <p:sldId id="5349" r:id="rId54"/>
    <p:sldId id="5350" r:id="rId55"/>
    <p:sldId id="5351" r:id="rId56"/>
    <p:sldId id="5352" r:id="rId57"/>
    <p:sldId id="5355" r:id="rId58"/>
    <p:sldId id="5356" r:id="rId59"/>
    <p:sldId id="5357" r:id="rId60"/>
    <p:sldId id="5358" r:id="rId61"/>
    <p:sldId id="2147469125" r:id="rId62"/>
    <p:sldId id="5359" r:id="rId63"/>
    <p:sldId id="5362" r:id="rId64"/>
    <p:sldId id="5363" r:id="rId65"/>
    <p:sldId id="5364" r:id="rId66"/>
    <p:sldId id="5365" r:id="rId67"/>
    <p:sldId id="5366" r:id="rId68"/>
    <p:sldId id="5367" r:id="rId69"/>
    <p:sldId id="5368" r:id="rId70"/>
    <p:sldId id="536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01"/>
  </p:normalViewPr>
  <p:slideViewPr>
    <p:cSldViewPr snapToGrid="0">
      <p:cViewPr varScale="1">
        <p:scale>
          <a:sx n="153" d="100"/>
          <a:sy n="153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, Chris" userId="57020f1a-4fb0-436a-929c-5cbe5c9fbdb0" providerId="ADAL" clId="{4BAE393D-CA46-406A-8C76-07B7826E2B78}"/>
    <pc:docChg chg="custSel addSld delSld modSld">
      <pc:chgData name="Anton, Chris" userId="57020f1a-4fb0-436a-929c-5cbe5c9fbdb0" providerId="ADAL" clId="{4BAE393D-CA46-406A-8C76-07B7826E2B78}" dt="2025-04-14T19:01:21.461" v="2750" actId="1076"/>
      <pc:docMkLst>
        <pc:docMk/>
      </pc:docMkLst>
      <pc:sldChg chg="addSp modSp add mod">
        <pc:chgData name="Anton, Chris" userId="57020f1a-4fb0-436a-929c-5cbe5c9fbdb0" providerId="ADAL" clId="{4BAE393D-CA46-406A-8C76-07B7826E2B78}" dt="2025-04-11T14:31:32.525" v="289" actId="20577"/>
        <pc:sldMkLst>
          <pc:docMk/>
          <pc:sldMk cId="857572721" sldId="5302"/>
        </pc:sldMkLst>
        <pc:spChg chg="add mod">
          <ac:chgData name="Anton, Chris" userId="57020f1a-4fb0-436a-929c-5cbe5c9fbdb0" providerId="ADAL" clId="{4BAE393D-CA46-406A-8C76-07B7826E2B78}" dt="2025-04-11T14:31:32.525" v="289" actId="20577"/>
          <ac:spMkLst>
            <pc:docMk/>
            <pc:sldMk cId="857572721" sldId="5302"/>
            <ac:spMk id="2" creationId="{1C634655-32DB-3276-2DFF-6EAF429FB4A1}"/>
          </ac:spMkLst>
        </pc:spChg>
        <pc:picChg chg="mod">
          <ac:chgData name="Anton, Chris" userId="57020f1a-4fb0-436a-929c-5cbe5c9fbdb0" providerId="ADAL" clId="{4BAE393D-CA46-406A-8C76-07B7826E2B78}" dt="2025-04-11T14:30:32.219" v="188" actId="1076"/>
          <ac:picMkLst>
            <pc:docMk/>
            <pc:sldMk cId="857572721" sldId="5302"/>
            <ac:picMk id="5" creationId="{C4D09F3B-A0F8-17EA-BC65-9462D0BBAEE5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6:54.141" v="393" actId="20577"/>
        <pc:sldMkLst>
          <pc:docMk/>
          <pc:sldMk cId="1290721484" sldId="5303"/>
        </pc:sldMkLst>
        <pc:spChg chg="add mod">
          <ac:chgData name="Anton, Chris" userId="57020f1a-4fb0-436a-929c-5cbe5c9fbdb0" providerId="ADAL" clId="{4BAE393D-CA46-406A-8C76-07B7826E2B78}" dt="2025-04-11T15:06:54.141" v="393" actId="20577"/>
          <ac:spMkLst>
            <pc:docMk/>
            <pc:sldMk cId="1290721484" sldId="5303"/>
            <ac:spMk id="2" creationId="{9980C063-1A07-DD6E-9105-44D24F2B4B35}"/>
          </ac:spMkLst>
        </pc:spChg>
        <pc:picChg chg="mod">
          <ac:chgData name="Anton, Chris" userId="57020f1a-4fb0-436a-929c-5cbe5c9fbdb0" providerId="ADAL" clId="{4BAE393D-CA46-406A-8C76-07B7826E2B78}" dt="2025-04-11T15:05:57.264" v="362" actId="1076"/>
          <ac:picMkLst>
            <pc:docMk/>
            <pc:sldMk cId="1290721484" sldId="5303"/>
            <ac:picMk id="3" creationId="{73A1EFAC-CE48-B0DE-3861-3042CFE6A518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7:18.604" v="425" actId="20577"/>
        <pc:sldMkLst>
          <pc:docMk/>
          <pc:sldMk cId="1200123099" sldId="5304"/>
        </pc:sldMkLst>
        <pc:spChg chg="add mod">
          <ac:chgData name="Anton, Chris" userId="57020f1a-4fb0-436a-929c-5cbe5c9fbdb0" providerId="ADAL" clId="{4BAE393D-CA46-406A-8C76-07B7826E2B78}" dt="2025-04-11T15:07:18.604" v="425" actId="20577"/>
          <ac:spMkLst>
            <pc:docMk/>
            <pc:sldMk cId="1200123099" sldId="5304"/>
            <ac:spMk id="2" creationId="{6EA1C477-2EB3-9EB0-8FC4-1B8EE140DB92}"/>
          </ac:spMkLst>
        </pc:spChg>
        <pc:picChg chg="mod">
          <ac:chgData name="Anton, Chris" userId="57020f1a-4fb0-436a-929c-5cbe5c9fbdb0" providerId="ADAL" clId="{4BAE393D-CA46-406A-8C76-07B7826E2B78}" dt="2025-04-11T15:07:04.699" v="395" actId="1076"/>
          <ac:picMkLst>
            <pc:docMk/>
            <pc:sldMk cId="1200123099" sldId="5304"/>
            <ac:picMk id="4" creationId="{DDA29292-3999-25D4-E347-EFF4C671A42A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7:55.621" v="478" actId="20577"/>
        <pc:sldMkLst>
          <pc:docMk/>
          <pc:sldMk cId="369661281" sldId="5305"/>
        </pc:sldMkLst>
        <pc:spChg chg="add mod">
          <ac:chgData name="Anton, Chris" userId="57020f1a-4fb0-436a-929c-5cbe5c9fbdb0" providerId="ADAL" clId="{4BAE393D-CA46-406A-8C76-07B7826E2B78}" dt="2025-04-11T15:07:55.621" v="478" actId="20577"/>
          <ac:spMkLst>
            <pc:docMk/>
            <pc:sldMk cId="369661281" sldId="5305"/>
            <ac:spMk id="2" creationId="{79F459E3-8F8E-C06D-B503-925E084E9C61}"/>
          </ac:spMkLst>
        </pc:spChg>
        <pc:picChg chg="mod">
          <ac:chgData name="Anton, Chris" userId="57020f1a-4fb0-436a-929c-5cbe5c9fbdb0" providerId="ADAL" clId="{4BAE393D-CA46-406A-8C76-07B7826E2B78}" dt="2025-04-11T15:07:34.754" v="427" actId="1076"/>
          <ac:picMkLst>
            <pc:docMk/>
            <pc:sldMk cId="369661281" sldId="5305"/>
            <ac:picMk id="3" creationId="{01D5D9AA-945B-1FC5-DF6C-B03A56671AD5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8:30.182" v="531" actId="20577"/>
        <pc:sldMkLst>
          <pc:docMk/>
          <pc:sldMk cId="2456383881" sldId="5306"/>
        </pc:sldMkLst>
        <pc:spChg chg="add mod">
          <ac:chgData name="Anton, Chris" userId="57020f1a-4fb0-436a-929c-5cbe5c9fbdb0" providerId="ADAL" clId="{4BAE393D-CA46-406A-8C76-07B7826E2B78}" dt="2025-04-11T15:08:30.182" v="531" actId="20577"/>
          <ac:spMkLst>
            <pc:docMk/>
            <pc:sldMk cId="2456383881" sldId="5306"/>
            <ac:spMk id="2" creationId="{D70C3D06-457B-9FEE-E851-5FC3C18C8754}"/>
          </ac:spMkLst>
        </pc:spChg>
        <pc:picChg chg="mod">
          <ac:chgData name="Anton, Chris" userId="57020f1a-4fb0-436a-929c-5cbe5c9fbdb0" providerId="ADAL" clId="{4BAE393D-CA46-406A-8C76-07B7826E2B78}" dt="2025-04-11T15:08:08.210" v="480" actId="1076"/>
          <ac:picMkLst>
            <pc:docMk/>
            <pc:sldMk cId="2456383881" sldId="5306"/>
            <ac:picMk id="4" creationId="{4F8BD42E-E7B4-410B-494A-1C63BD3BCD3C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8:58.483" v="571" actId="20577"/>
        <pc:sldMkLst>
          <pc:docMk/>
          <pc:sldMk cId="3407252512" sldId="5307"/>
        </pc:sldMkLst>
        <pc:spChg chg="add mod">
          <ac:chgData name="Anton, Chris" userId="57020f1a-4fb0-436a-929c-5cbe5c9fbdb0" providerId="ADAL" clId="{4BAE393D-CA46-406A-8C76-07B7826E2B78}" dt="2025-04-11T15:08:58.483" v="571" actId="20577"/>
          <ac:spMkLst>
            <pc:docMk/>
            <pc:sldMk cId="3407252512" sldId="5307"/>
            <ac:spMk id="2" creationId="{842B0675-EF33-5CED-849B-EFA19155FB66}"/>
          </ac:spMkLst>
        </pc:spChg>
        <pc:picChg chg="mod">
          <ac:chgData name="Anton, Chris" userId="57020f1a-4fb0-436a-929c-5cbe5c9fbdb0" providerId="ADAL" clId="{4BAE393D-CA46-406A-8C76-07B7826E2B78}" dt="2025-04-11T15:08:45.444" v="535" actId="1076"/>
          <ac:picMkLst>
            <pc:docMk/>
            <pc:sldMk cId="3407252512" sldId="5307"/>
            <ac:picMk id="3" creationId="{A2ACE7F9-3ABD-8FEE-970D-F54E8B389693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9:25.083" v="625" actId="20577"/>
        <pc:sldMkLst>
          <pc:docMk/>
          <pc:sldMk cId="2077471937" sldId="5308"/>
        </pc:sldMkLst>
        <pc:spChg chg="add mod">
          <ac:chgData name="Anton, Chris" userId="57020f1a-4fb0-436a-929c-5cbe5c9fbdb0" providerId="ADAL" clId="{4BAE393D-CA46-406A-8C76-07B7826E2B78}" dt="2025-04-11T15:09:25.083" v="625" actId="20577"/>
          <ac:spMkLst>
            <pc:docMk/>
            <pc:sldMk cId="2077471937" sldId="5308"/>
            <ac:spMk id="2" creationId="{E506ED9C-3BF0-F557-D5FC-B497D4F8328A}"/>
          </ac:spMkLst>
        </pc:spChg>
        <pc:picChg chg="mod">
          <ac:chgData name="Anton, Chris" userId="57020f1a-4fb0-436a-929c-5cbe5c9fbdb0" providerId="ADAL" clId="{4BAE393D-CA46-406A-8C76-07B7826E2B78}" dt="2025-04-11T15:09:06.603" v="573" actId="1076"/>
          <ac:picMkLst>
            <pc:docMk/>
            <pc:sldMk cId="2077471937" sldId="5308"/>
            <ac:picMk id="4" creationId="{AF697184-B1E4-A599-E456-799B04230485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09:55.743" v="675" actId="20577"/>
        <pc:sldMkLst>
          <pc:docMk/>
          <pc:sldMk cId="1046419534" sldId="5309"/>
        </pc:sldMkLst>
        <pc:spChg chg="add mod">
          <ac:chgData name="Anton, Chris" userId="57020f1a-4fb0-436a-929c-5cbe5c9fbdb0" providerId="ADAL" clId="{4BAE393D-CA46-406A-8C76-07B7826E2B78}" dt="2025-04-11T15:09:55.743" v="675" actId="20577"/>
          <ac:spMkLst>
            <pc:docMk/>
            <pc:sldMk cId="1046419534" sldId="5309"/>
            <ac:spMk id="2" creationId="{B4B2F737-1AF3-58E9-A399-D3AFF1CBB77E}"/>
          </ac:spMkLst>
        </pc:spChg>
        <pc:picChg chg="mod">
          <ac:chgData name="Anton, Chris" userId="57020f1a-4fb0-436a-929c-5cbe5c9fbdb0" providerId="ADAL" clId="{4BAE393D-CA46-406A-8C76-07B7826E2B78}" dt="2025-04-11T15:09:40.403" v="627" actId="1076"/>
          <ac:picMkLst>
            <pc:docMk/>
            <pc:sldMk cId="1046419534" sldId="5309"/>
            <ac:picMk id="6" creationId="{9B827F91-FF69-EBEA-8BAD-81D412A8AA12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1:15.296" v="733" actId="20577"/>
        <pc:sldMkLst>
          <pc:docMk/>
          <pc:sldMk cId="2354945280" sldId="5313"/>
        </pc:sldMkLst>
        <pc:spChg chg="add mod">
          <ac:chgData name="Anton, Chris" userId="57020f1a-4fb0-436a-929c-5cbe5c9fbdb0" providerId="ADAL" clId="{4BAE393D-CA46-406A-8C76-07B7826E2B78}" dt="2025-04-11T15:11:15.296" v="733" actId="20577"/>
          <ac:spMkLst>
            <pc:docMk/>
            <pc:sldMk cId="2354945280" sldId="5313"/>
            <ac:spMk id="2" creationId="{AF1B67E4-BE5C-32F5-D983-0C69041FC2A5}"/>
          </ac:spMkLst>
        </pc:spChg>
        <pc:picChg chg="mod">
          <ac:chgData name="Anton, Chris" userId="57020f1a-4fb0-436a-929c-5cbe5c9fbdb0" providerId="ADAL" clId="{4BAE393D-CA46-406A-8C76-07B7826E2B78}" dt="2025-04-11T15:10:04.658" v="677" actId="1076"/>
          <ac:picMkLst>
            <pc:docMk/>
            <pc:sldMk cId="2354945280" sldId="5313"/>
            <ac:picMk id="3" creationId="{66261094-DE1C-C328-3613-524337879EB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1:49.054" v="799" actId="20577"/>
        <pc:sldMkLst>
          <pc:docMk/>
          <pc:sldMk cId="2100559555" sldId="5314"/>
        </pc:sldMkLst>
        <pc:spChg chg="add mod">
          <ac:chgData name="Anton, Chris" userId="57020f1a-4fb0-436a-929c-5cbe5c9fbdb0" providerId="ADAL" clId="{4BAE393D-CA46-406A-8C76-07B7826E2B78}" dt="2025-04-11T15:11:49.054" v="799" actId="20577"/>
          <ac:spMkLst>
            <pc:docMk/>
            <pc:sldMk cId="2100559555" sldId="5314"/>
            <ac:spMk id="2" creationId="{452022CA-B322-824E-912D-A7BA279CF2CA}"/>
          </ac:spMkLst>
        </pc:spChg>
        <pc:picChg chg="mod">
          <ac:chgData name="Anton, Chris" userId="57020f1a-4fb0-436a-929c-5cbe5c9fbdb0" providerId="ADAL" clId="{4BAE393D-CA46-406A-8C76-07B7826E2B78}" dt="2025-04-11T15:11:25.309" v="735" actId="1076"/>
          <ac:picMkLst>
            <pc:docMk/>
            <pc:sldMk cId="2100559555" sldId="5314"/>
            <ac:picMk id="4" creationId="{7DB939D4-3C37-D603-D0B4-08861499CEFB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2:10.783" v="850" actId="20577"/>
        <pc:sldMkLst>
          <pc:docMk/>
          <pc:sldMk cId="466342405" sldId="5315"/>
        </pc:sldMkLst>
        <pc:spChg chg="add mod">
          <ac:chgData name="Anton, Chris" userId="57020f1a-4fb0-436a-929c-5cbe5c9fbdb0" providerId="ADAL" clId="{4BAE393D-CA46-406A-8C76-07B7826E2B78}" dt="2025-04-11T15:12:10.783" v="850" actId="20577"/>
          <ac:spMkLst>
            <pc:docMk/>
            <pc:sldMk cId="466342405" sldId="5315"/>
            <ac:spMk id="2" creationId="{58781D00-D038-CD21-7822-3A17CBD6E46D}"/>
          </ac:spMkLst>
        </pc:spChg>
        <pc:picChg chg="mod">
          <ac:chgData name="Anton, Chris" userId="57020f1a-4fb0-436a-929c-5cbe5c9fbdb0" providerId="ADAL" clId="{4BAE393D-CA46-406A-8C76-07B7826E2B78}" dt="2025-04-11T15:12:00.473" v="801" actId="1076"/>
          <ac:picMkLst>
            <pc:docMk/>
            <pc:sldMk cId="466342405" sldId="5315"/>
            <ac:picMk id="3" creationId="{DCC3EAAB-1506-D3C5-6593-B442801614EC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3:22.822" v="949" actId="20577"/>
        <pc:sldMkLst>
          <pc:docMk/>
          <pc:sldMk cId="190025410" sldId="5316"/>
        </pc:sldMkLst>
        <pc:spChg chg="add mod">
          <ac:chgData name="Anton, Chris" userId="57020f1a-4fb0-436a-929c-5cbe5c9fbdb0" providerId="ADAL" clId="{4BAE393D-CA46-406A-8C76-07B7826E2B78}" dt="2025-04-11T15:13:22.822" v="949" actId="20577"/>
          <ac:spMkLst>
            <pc:docMk/>
            <pc:sldMk cId="190025410" sldId="5316"/>
            <ac:spMk id="2" creationId="{A81F9375-B181-ABC3-22FC-3056E9E28165}"/>
          </ac:spMkLst>
        </pc:spChg>
        <pc:picChg chg="mod">
          <ac:chgData name="Anton, Chris" userId="57020f1a-4fb0-436a-929c-5cbe5c9fbdb0" providerId="ADAL" clId="{4BAE393D-CA46-406A-8C76-07B7826E2B78}" dt="2025-04-11T15:13:04.482" v="896" actId="1076"/>
          <ac:picMkLst>
            <pc:docMk/>
            <pc:sldMk cId="190025410" sldId="5316"/>
            <ac:picMk id="4" creationId="{9B9129AA-7EAA-BE54-19F1-82EB6E59FD2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3:54.452" v="1003" actId="20577"/>
        <pc:sldMkLst>
          <pc:docMk/>
          <pc:sldMk cId="3569367230" sldId="5317"/>
        </pc:sldMkLst>
        <pc:spChg chg="add mod">
          <ac:chgData name="Anton, Chris" userId="57020f1a-4fb0-436a-929c-5cbe5c9fbdb0" providerId="ADAL" clId="{4BAE393D-CA46-406A-8C76-07B7826E2B78}" dt="2025-04-11T15:13:54.452" v="1003" actId="20577"/>
          <ac:spMkLst>
            <pc:docMk/>
            <pc:sldMk cId="3569367230" sldId="5317"/>
            <ac:spMk id="2" creationId="{26BD80DD-02F1-0022-205C-A6D67A5224A7}"/>
          </ac:spMkLst>
        </pc:spChg>
        <pc:picChg chg="mod">
          <ac:chgData name="Anton, Chris" userId="57020f1a-4fb0-436a-929c-5cbe5c9fbdb0" providerId="ADAL" clId="{4BAE393D-CA46-406A-8C76-07B7826E2B78}" dt="2025-04-11T15:13:36.074" v="951" actId="1076"/>
          <ac:picMkLst>
            <pc:docMk/>
            <pc:sldMk cId="3569367230" sldId="5317"/>
            <ac:picMk id="3" creationId="{5192D6BE-039E-146C-235B-8AF38AC09E3E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4:13.242" v="1023"/>
        <pc:sldMkLst>
          <pc:docMk/>
          <pc:sldMk cId="3568620196" sldId="5318"/>
        </pc:sldMkLst>
        <pc:spChg chg="add mod">
          <ac:chgData name="Anton, Chris" userId="57020f1a-4fb0-436a-929c-5cbe5c9fbdb0" providerId="ADAL" clId="{4BAE393D-CA46-406A-8C76-07B7826E2B78}" dt="2025-04-11T15:14:13.242" v="1023"/>
          <ac:spMkLst>
            <pc:docMk/>
            <pc:sldMk cId="3568620196" sldId="5318"/>
            <ac:spMk id="2" creationId="{6975C087-8F78-C56D-C874-8695DDC3F854}"/>
          </ac:spMkLst>
        </pc:spChg>
        <pc:picChg chg="mod">
          <ac:chgData name="Anton, Chris" userId="57020f1a-4fb0-436a-929c-5cbe5c9fbdb0" providerId="ADAL" clId="{4BAE393D-CA46-406A-8C76-07B7826E2B78}" dt="2025-04-11T15:14:07.882" v="1005" actId="1076"/>
          <ac:picMkLst>
            <pc:docMk/>
            <pc:sldMk cId="3568620196" sldId="5318"/>
            <ac:picMk id="4" creationId="{2A623306-9ADE-BA5A-64DC-5642B9B5E685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4:39.402" v="1034" actId="20577"/>
        <pc:sldMkLst>
          <pc:docMk/>
          <pc:sldMk cId="452448261" sldId="5319"/>
        </pc:sldMkLst>
        <pc:spChg chg="add mod">
          <ac:chgData name="Anton, Chris" userId="57020f1a-4fb0-436a-929c-5cbe5c9fbdb0" providerId="ADAL" clId="{4BAE393D-CA46-406A-8C76-07B7826E2B78}" dt="2025-04-11T15:14:39.402" v="1034" actId="20577"/>
          <ac:spMkLst>
            <pc:docMk/>
            <pc:sldMk cId="452448261" sldId="5319"/>
            <ac:spMk id="2" creationId="{3788AA2C-36D4-2345-8215-989965C3D766}"/>
          </ac:spMkLst>
        </pc:spChg>
        <pc:picChg chg="mod">
          <ac:chgData name="Anton, Chris" userId="57020f1a-4fb0-436a-929c-5cbe5c9fbdb0" providerId="ADAL" clId="{4BAE393D-CA46-406A-8C76-07B7826E2B78}" dt="2025-04-11T15:14:29.550" v="1025" actId="1076"/>
          <ac:picMkLst>
            <pc:docMk/>
            <pc:sldMk cId="452448261" sldId="5319"/>
            <ac:picMk id="3" creationId="{6CF5FA94-3842-163D-5F20-6F8499409C23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5:04.027" v="1058" actId="20577"/>
        <pc:sldMkLst>
          <pc:docMk/>
          <pc:sldMk cId="2787508618" sldId="5320"/>
        </pc:sldMkLst>
        <pc:spChg chg="add mod">
          <ac:chgData name="Anton, Chris" userId="57020f1a-4fb0-436a-929c-5cbe5c9fbdb0" providerId="ADAL" clId="{4BAE393D-CA46-406A-8C76-07B7826E2B78}" dt="2025-04-11T15:15:04.027" v="1058" actId="20577"/>
          <ac:spMkLst>
            <pc:docMk/>
            <pc:sldMk cId="2787508618" sldId="5320"/>
            <ac:spMk id="2" creationId="{C5A7C739-7643-382E-4AA4-DAC021CD8844}"/>
          </ac:spMkLst>
        </pc:spChg>
        <pc:picChg chg="mod">
          <ac:chgData name="Anton, Chris" userId="57020f1a-4fb0-436a-929c-5cbe5c9fbdb0" providerId="ADAL" clId="{4BAE393D-CA46-406A-8C76-07B7826E2B78}" dt="2025-04-11T15:14:53.582" v="1036" actId="1076"/>
          <ac:picMkLst>
            <pc:docMk/>
            <pc:sldMk cId="2787508618" sldId="5320"/>
            <ac:picMk id="4" creationId="{83144B2C-9AE1-4B8C-BEAD-026AB7073770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5:20.252" v="1065" actId="20577"/>
        <pc:sldMkLst>
          <pc:docMk/>
          <pc:sldMk cId="58777037" sldId="5321"/>
        </pc:sldMkLst>
        <pc:spChg chg="add mod">
          <ac:chgData name="Anton, Chris" userId="57020f1a-4fb0-436a-929c-5cbe5c9fbdb0" providerId="ADAL" clId="{4BAE393D-CA46-406A-8C76-07B7826E2B78}" dt="2025-04-11T15:15:20.252" v="1065" actId="20577"/>
          <ac:spMkLst>
            <pc:docMk/>
            <pc:sldMk cId="58777037" sldId="5321"/>
            <ac:spMk id="2" creationId="{A88AC615-21D7-4946-7B19-FCE3D4481CF0}"/>
          </ac:spMkLst>
        </pc:spChg>
        <pc:picChg chg="mod">
          <ac:chgData name="Anton, Chris" userId="57020f1a-4fb0-436a-929c-5cbe5c9fbdb0" providerId="ADAL" clId="{4BAE393D-CA46-406A-8C76-07B7826E2B78}" dt="2025-04-11T15:15:12.602" v="1060" actId="1076"/>
          <ac:picMkLst>
            <pc:docMk/>
            <pc:sldMk cId="58777037" sldId="5321"/>
            <ac:picMk id="3" creationId="{2ADED122-27A3-E1FD-33DC-7B7E71F1EE9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5:58.187" v="1089" actId="20577"/>
        <pc:sldMkLst>
          <pc:docMk/>
          <pc:sldMk cId="2630724644" sldId="5322"/>
        </pc:sldMkLst>
        <pc:spChg chg="add mod">
          <ac:chgData name="Anton, Chris" userId="57020f1a-4fb0-436a-929c-5cbe5c9fbdb0" providerId="ADAL" clId="{4BAE393D-CA46-406A-8C76-07B7826E2B78}" dt="2025-04-11T15:15:58.187" v="1089" actId="20577"/>
          <ac:spMkLst>
            <pc:docMk/>
            <pc:sldMk cId="2630724644" sldId="5322"/>
            <ac:spMk id="2" creationId="{7A0CB539-F3BE-C5A3-4CF5-C0AA26AE5179}"/>
          </ac:spMkLst>
        </pc:spChg>
        <pc:picChg chg="mod">
          <ac:chgData name="Anton, Chris" userId="57020f1a-4fb0-436a-929c-5cbe5c9fbdb0" providerId="ADAL" clId="{4BAE393D-CA46-406A-8C76-07B7826E2B78}" dt="2025-04-11T15:15:45.242" v="1067" actId="1076"/>
          <ac:picMkLst>
            <pc:docMk/>
            <pc:sldMk cId="2630724644" sldId="5322"/>
            <ac:picMk id="4" creationId="{C796FAF8-4D37-D9CC-4B35-BBF856D2573B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4:17.553" v="1098" actId="20577"/>
        <pc:sldMkLst>
          <pc:docMk/>
          <pc:sldMk cId="700300367" sldId="5323"/>
        </pc:sldMkLst>
        <pc:spChg chg="add mod">
          <ac:chgData name="Anton, Chris" userId="57020f1a-4fb0-436a-929c-5cbe5c9fbdb0" providerId="ADAL" clId="{4BAE393D-CA46-406A-8C76-07B7826E2B78}" dt="2025-04-11T15:24:17.553" v="1098" actId="20577"/>
          <ac:spMkLst>
            <pc:docMk/>
            <pc:sldMk cId="700300367" sldId="5323"/>
            <ac:spMk id="2" creationId="{E2CBAE9C-D4A3-BE6A-2E93-812C43EF35C4}"/>
          </ac:spMkLst>
        </pc:spChg>
        <pc:picChg chg="mod">
          <ac:chgData name="Anton, Chris" userId="57020f1a-4fb0-436a-929c-5cbe5c9fbdb0" providerId="ADAL" clId="{4BAE393D-CA46-406A-8C76-07B7826E2B78}" dt="2025-04-11T15:24:04.743" v="1091" actId="1076"/>
          <ac:picMkLst>
            <pc:docMk/>
            <pc:sldMk cId="700300367" sldId="5323"/>
            <ac:picMk id="3" creationId="{3BFB66E3-8AD2-8082-9F9C-D7770D5D27A1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4:42.947" v="1128"/>
        <pc:sldMkLst>
          <pc:docMk/>
          <pc:sldMk cId="2885178001" sldId="5324"/>
        </pc:sldMkLst>
        <pc:spChg chg="add mod">
          <ac:chgData name="Anton, Chris" userId="57020f1a-4fb0-436a-929c-5cbe5c9fbdb0" providerId="ADAL" clId="{4BAE393D-CA46-406A-8C76-07B7826E2B78}" dt="2025-04-11T15:24:42.947" v="1128"/>
          <ac:spMkLst>
            <pc:docMk/>
            <pc:sldMk cId="2885178001" sldId="5324"/>
            <ac:spMk id="2" creationId="{658C6A0B-02D0-4B6B-EEB7-81D894ADE46C}"/>
          </ac:spMkLst>
        </pc:spChg>
        <pc:picChg chg="mod">
          <ac:chgData name="Anton, Chris" userId="57020f1a-4fb0-436a-929c-5cbe5c9fbdb0" providerId="ADAL" clId="{4BAE393D-CA46-406A-8C76-07B7826E2B78}" dt="2025-04-11T15:24:36.056" v="1100" actId="1076"/>
          <ac:picMkLst>
            <pc:docMk/>
            <pc:sldMk cId="2885178001" sldId="5324"/>
            <ac:picMk id="4" creationId="{20815004-8A55-ED2D-2A4A-5647B8962E30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4:58.493" v="1135" actId="20577"/>
        <pc:sldMkLst>
          <pc:docMk/>
          <pc:sldMk cId="1299875954" sldId="5325"/>
        </pc:sldMkLst>
        <pc:spChg chg="add mod">
          <ac:chgData name="Anton, Chris" userId="57020f1a-4fb0-436a-929c-5cbe5c9fbdb0" providerId="ADAL" clId="{4BAE393D-CA46-406A-8C76-07B7826E2B78}" dt="2025-04-11T15:24:58.493" v="1135" actId="20577"/>
          <ac:spMkLst>
            <pc:docMk/>
            <pc:sldMk cId="1299875954" sldId="5325"/>
            <ac:spMk id="2" creationId="{FCE3B0E3-BB19-8A70-D0BD-823E876A59B1}"/>
          </ac:spMkLst>
        </pc:spChg>
        <pc:picChg chg="mod">
          <ac:chgData name="Anton, Chris" userId="57020f1a-4fb0-436a-929c-5cbe5c9fbdb0" providerId="ADAL" clId="{4BAE393D-CA46-406A-8C76-07B7826E2B78}" dt="2025-04-11T15:24:51.863" v="1130" actId="1076"/>
          <ac:picMkLst>
            <pc:docMk/>
            <pc:sldMk cId="1299875954" sldId="5325"/>
            <ac:picMk id="3" creationId="{2FE08741-9A56-8F7A-1DA7-01DEE5D82DEC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5:18.723" v="1165" actId="20577"/>
        <pc:sldMkLst>
          <pc:docMk/>
          <pc:sldMk cId="3838312016" sldId="5326"/>
        </pc:sldMkLst>
        <pc:spChg chg="add mod">
          <ac:chgData name="Anton, Chris" userId="57020f1a-4fb0-436a-929c-5cbe5c9fbdb0" providerId="ADAL" clId="{4BAE393D-CA46-406A-8C76-07B7826E2B78}" dt="2025-04-11T15:25:18.723" v="1165" actId="20577"/>
          <ac:spMkLst>
            <pc:docMk/>
            <pc:sldMk cId="3838312016" sldId="5326"/>
            <ac:spMk id="2" creationId="{A2D2AAF2-4C9E-F410-BBF0-11C631FFB2CF}"/>
          </ac:spMkLst>
        </pc:spChg>
        <pc:picChg chg="mod">
          <ac:chgData name="Anton, Chris" userId="57020f1a-4fb0-436a-929c-5cbe5c9fbdb0" providerId="ADAL" clId="{4BAE393D-CA46-406A-8C76-07B7826E2B78}" dt="2025-04-11T15:25:05.428" v="1137" actId="1076"/>
          <ac:picMkLst>
            <pc:docMk/>
            <pc:sldMk cId="3838312016" sldId="5326"/>
            <ac:picMk id="4" creationId="{454B4B17-79A4-5A58-B9D5-38EE0EA4958C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5:39.476" v="1172" actId="20577"/>
        <pc:sldMkLst>
          <pc:docMk/>
          <pc:sldMk cId="4260640064" sldId="5327"/>
        </pc:sldMkLst>
        <pc:spChg chg="add mod">
          <ac:chgData name="Anton, Chris" userId="57020f1a-4fb0-436a-929c-5cbe5c9fbdb0" providerId="ADAL" clId="{4BAE393D-CA46-406A-8C76-07B7826E2B78}" dt="2025-04-11T15:25:39.476" v="1172" actId="20577"/>
          <ac:spMkLst>
            <pc:docMk/>
            <pc:sldMk cId="4260640064" sldId="5327"/>
            <ac:spMk id="2" creationId="{52B162D8-B440-14E4-8474-31120C5BC187}"/>
          </ac:spMkLst>
        </pc:spChg>
        <pc:picChg chg="mod">
          <ac:chgData name="Anton, Chris" userId="57020f1a-4fb0-436a-929c-5cbe5c9fbdb0" providerId="ADAL" clId="{4BAE393D-CA46-406A-8C76-07B7826E2B78}" dt="2025-04-11T15:25:29.694" v="1167" actId="1076"/>
          <ac:picMkLst>
            <pc:docMk/>
            <pc:sldMk cId="4260640064" sldId="5327"/>
            <ac:picMk id="3" creationId="{49FBB6A0-93CA-DB9F-6065-3AD97B4E83AD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6:05.342" v="1194" actId="20577"/>
        <pc:sldMkLst>
          <pc:docMk/>
          <pc:sldMk cId="4247499370" sldId="5328"/>
        </pc:sldMkLst>
        <pc:spChg chg="add mod">
          <ac:chgData name="Anton, Chris" userId="57020f1a-4fb0-436a-929c-5cbe5c9fbdb0" providerId="ADAL" clId="{4BAE393D-CA46-406A-8C76-07B7826E2B78}" dt="2025-04-11T15:26:05.342" v="1194" actId="20577"/>
          <ac:spMkLst>
            <pc:docMk/>
            <pc:sldMk cId="4247499370" sldId="5328"/>
            <ac:spMk id="2" creationId="{AA9D3A19-DE01-A748-ADE2-6C67B1BF4FAB}"/>
          </ac:spMkLst>
        </pc:spChg>
        <pc:picChg chg="mod">
          <ac:chgData name="Anton, Chris" userId="57020f1a-4fb0-436a-929c-5cbe5c9fbdb0" providerId="ADAL" clId="{4BAE393D-CA46-406A-8C76-07B7826E2B78}" dt="2025-04-11T15:25:52.499" v="1174" actId="1076"/>
          <ac:picMkLst>
            <pc:docMk/>
            <pc:sldMk cId="4247499370" sldId="5328"/>
            <ac:picMk id="4" creationId="{11BB89B1-6546-4C34-2BEC-7028E5E4D2C5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6:22.873" v="1201" actId="20577"/>
        <pc:sldMkLst>
          <pc:docMk/>
          <pc:sldMk cId="3656154320" sldId="5329"/>
        </pc:sldMkLst>
        <pc:spChg chg="add mod">
          <ac:chgData name="Anton, Chris" userId="57020f1a-4fb0-436a-929c-5cbe5c9fbdb0" providerId="ADAL" clId="{4BAE393D-CA46-406A-8C76-07B7826E2B78}" dt="2025-04-11T15:26:22.873" v="1201" actId="20577"/>
          <ac:spMkLst>
            <pc:docMk/>
            <pc:sldMk cId="3656154320" sldId="5329"/>
            <ac:spMk id="2" creationId="{B6411D91-D78B-669D-B40A-FC6A3FD46F3E}"/>
          </ac:spMkLst>
        </pc:spChg>
        <pc:picChg chg="mod">
          <ac:chgData name="Anton, Chris" userId="57020f1a-4fb0-436a-929c-5cbe5c9fbdb0" providerId="ADAL" clId="{4BAE393D-CA46-406A-8C76-07B7826E2B78}" dt="2025-04-11T15:26:16.072" v="1196" actId="1076"/>
          <ac:picMkLst>
            <pc:docMk/>
            <pc:sldMk cId="3656154320" sldId="5329"/>
            <ac:picMk id="3" creationId="{CFB7CF89-CA17-9620-EC03-6A1044E3EBED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6:57.526" v="1232" actId="20577"/>
        <pc:sldMkLst>
          <pc:docMk/>
          <pc:sldMk cId="3508328573" sldId="5330"/>
        </pc:sldMkLst>
        <pc:spChg chg="add mod">
          <ac:chgData name="Anton, Chris" userId="57020f1a-4fb0-436a-929c-5cbe5c9fbdb0" providerId="ADAL" clId="{4BAE393D-CA46-406A-8C76-07B7826E2B78}" dt="2025-04-11T15:26:57.526" v="1232" actId="20577"/>
          <ac:spMkLst>
            <pc:docMk/>
            <pc:sldMk cId="3508328573" sldId="5330"/>
            <ac:spMk id="2" creationId="{43353E1D-1775-E678-8E83-6C13A80D7756}"/>
          </ac:spMkLst>
        </pc:spChg>
        <pc:picChg chg="mod">
          <ac:chgData name="Anton, Chris" userId="57020f1a-4fb0-436a-929c-5cbe5c9fbdb0" providerId="ADAL" clId="{4BAE393D-CA46-406A-8C76-07B7826E2B78}" dt="2025-04-11T15:26:50.893" v="1227" actId="1076"/>
          <ac:picMkLst>
            <pc:docMk/>
            <pc:sldMk cId="3508328573" sldId="5330"/>
            <ac:picMk id="4" creationId="{82624928-B84B-C701-F2A5-BC1D5A0E0D1F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6:42.767" v="1225" actId="20577"/>
        <pc:sldMkLst>
          <pc:docMk/>
          <pc:sldMk cId="950597505" sldId="5331"/>
        </pc:sldMkLst>
        <pc:spChg chg="add mod">
          <ac:chgData name="Anton, Chris" userId="57020f1a-4fb0-436a-929c-5cbe5c9fbdb0" providerId="ADAL" clId="{4BAE393D-CA46-406A-8C76-07B7826E2B78}" dt="2025-04-11T15:26:42.767" v="1225" actId="20577"/>
          <ac:spMkLst>
            <pc:docMk/>
            <pc:sldMk cId="950597505" sldId="5331"/>
            <ac:spMk id="2" creationId="{08EBC46F-5C15-764A-5CA3-0268A00A56E3}"/>
          </ac:spMkLst>
        </pc:spChg>
        <pc:picChg chg="mod">
          <ac:chgData name="Anton, Chris" userId="57020f1a-4fb0-436a-929c-5cbe5c9fbdb0" providerId="ADAL" clId="{4BAE393D-CA46-406A-8C76-07B7826E2B78}" dt="2025-04-11T15:26:30.365" v="1203" actId="1076"/>
          <ac:picMkLst>
            <pc:docMk/>
            <pc:sldMk cId="950597505" sldId="5331"/>
            <ac:picMk id="3" creationId="{3B89A414-6370-22A7-5BA5-C1A095140D7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7:16.052" v="1256" actId="20577"/>
        <pc:sldMkLst>
          <pc:docMk/>
          <pc:sldMk cId="3963263927" sldId="5332"/>
        </pc:sldMkLst>
        <pc:spChg chg="add mod">
          <ac:chgData name="Anton, Chris" userId="57020f1a-4fb0-436a-929c-5cbe5c9fbdb0" providerId="ADAL" clId="{4BAE393D-CA46-406A-8C76-07B7826E2B78}" dt="2025-04-11T15:27:16.052" v="1256" actId="20577"/>
          <ac:spMkLst>
            <pc:docMk/>
            <pc:sldMk cId="3963263927" sldId="5332"/>
            <ac:spMk id="2" creationId="{DBC64B14-478D-7D52-B4B8-6C537FF6E782}"/>
          </ac:spMkLst>
        </pc:spChg>
        <pc:picChg chg="mod">
          <ac:chgData name="Anton, Chris" userId="57020f1a-4fb0-436a-929c-5cbe5c9fbdb0" providerId="ADAL" clId="{4BAE393D-CA46-406A-8C76-07B7826E2B78}" dt="2025-04-11T15:27:05.358" v="1234" actId="1076"/>
          <ac:picMkLst>
            <pc:docMk/>
            <pc:sldMk cId="3963263927" sldId="5332"/>
            <ac:picMk id="3" creationId="{F9C93AB2-352C-7E69-3A72-65D8E706499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7:34.102" v="1263" actId="20577"/>
        <pc:sldMkLst>
          <pc:docMk/>
          <pc:sldMk cId="3352258517" sldId="5333"/>
        </pc:sldMkLst>
        <pc:spChg chg="add mod">
          <ac:chgData name="Anton, Chris" userId="57020f1a-4fb0-436a-929c-5cbe5c9fbdb0" providerId="ADAL" clId="{4BAE393D-CA46-406A-8C76-07B7826E2B78}" dt="2025-04-11T15:27:34.102" v="1263" actId="20577"/>
          <ac:spMkLst>
            <pc:docMk/>
            <pc:sldMk cId="3352258517" sldId="5333"/>
            <ac:spMk id="2" creationId="{EBA4B3FA-6464-C25F-5DEB-9343AE14CA7D}"/>
          </ac:spMkLst>
        </pc:spChg>
        <pc:picChg chg="mod">
          <ac:chgData name="Anton, Chris" userId="57020f1a-4fb0-436a-929c-5cbe5c9fbdb0" providerId="ADAL" clId="{4BAE393D-CA46-406A-8C76-07B7826E2B78}" dt="2025-04-11T15:27:26.512" v="1258" actId="1076"/>
          <ac:picMkLst>
            <pc:docMk/>
            <pc:sldMk cId="3352258517" sldId="5333"/>
            <ac:picMk id="4" creationId="{0EF5B87F-6F85-AA0B-E1CF-AC888F930864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7:54.464" v="1288" actId="20577"/>
        <pc:sldMkLst>
          <pc:docMk/>
          <pc:sldMk cId="1864510564" sldId="5334"/>
        </pc:sldMkLst>
        <pc:spChg chg="add mod">
          <ac:chgData name="Anton, Chris" userId="57020f1a-4fb0-436a-929c-5cbe5c9fbdb0" providerId="ADAL" clId="{4BAE393D-CA46-406A-8C76-07B7826E2B78}" dt="2025-04-11T15:27:54.464" v="1288" actId="20577"/>
          <ac:spMkLst>
            <pc:docMk/>
            <pc:sldMk cId="1864510564" sldId="5334"/>
            <ac:spMk id="2" creationId="{B315A982-5FF2-7BA6-7511-2D54DDEDAEB3}"/>
          </ac:spMkLst>
        </pc:spChg>
        <pc:picChg chg="mod">
          <ac:chgData name="Anton, Chris" userId="57020f1a-4fb0-436a-929c-5cbe5c9fbdb0" providerId="ADAL" clId="{4BAE393D-CA46-406A-8C76-07B7826E2B78}" dt="2025-04-11T15:27:44.370" v="1266" actId="1076"/>
          <ac:picMkLst>
            <pc:docMk/>
            <pc:sldMk cId="1864510564" sldId="5334"/>
            <ac:picMk id="3" creationId="{F7634ED9-2BEF-A690-DBF9-0BA9034FB558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9:09.592" v="1334" actId="20577"/>
        <pc:sldMkLst>
          <pc:docMk/>
          <pc:sldMk cId="623244423" sldId="5335"/>
        </pc:sldMkLst>
        <pc:spChg chg="add mod">
          <ac:chgData name="Anton, Chris" userId="57020f1a-4fb0-436a-929c-5cbe5c9fbdb0" providerId="ADAL" clId="{4BAE393D-CA46-406A-8C76-07B7826E2B78}" dt="2025-04-11T15:29:09.592" v="1334" actId="20577"/>
          <ac:spMkLst>
            <pc:docMk/>
            <pc:sldMk cId="623244423" sldId="5335"/>
            <ac:spMk id="2" creationId="{0E92E3A4-F74A-A94D-43D9-A65C3DA4F91C}"/>
          </ac:spMkLst>
        </pc:spChg>
        <pc:picChg chg="mod">
          <ac:chgData name="Anton, Chris" userId="57020f1a-4fb0-436a-929c-5cbe5c9fbdb0" providerId="ADAL" clId="{4BAE393D-CA46-406A-8C76-07B7826E2B78}" dt="2025-04-11T15:28:52.966" v="1290" actId="1076"/>
          <ac:picMkLst>
            <pc:docMk/>
            <pc:sldMk cId="623244423" sldId="5335"/>
            <ac:picMk id="3" creationId="{12642493-BFED-728D-506F-7ABCC0850F6E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29:31.575" v="1374" actId="20577"/>
        <pc:sldMkLst>
          <pc:docMk/>
          <pc:sldMk cId="3991927187" sldId="5337"/>
        </pc:sldMkLst>
        <pc:spChg chg="add mod">
          <ac:chgData name="Anton, Chris" userId="57020f1a-4fb0-436a-929c-5cbe5c9fbdb0" providerId="ADAL" clId="{4BAE393D-CA46-406A-8C76-07B7826E2B78}" dt="2025-04-11T15:29:31.575" v="1374" actId="20577"/>
          <ac:spMkLst>
            <pc:docMk/>
            <pc:sldMk cId="3991927187" sldId="5337"/>
            <ac:spMk id="2" creationId="{E76452F5-CA7D-9491-8A1D-193481F7936C}"/>
          </ac:spMkLst>
        </pc:spChg>
        <pc:picChg chg="mod">
          <ac:chgData name="Anton, Chris" userId="57020f1a-4fb0-436a-929c-5cbe5c9fbdb0" providerId="ADAL" clId="{4BAE393D-CA46-406A-8C76-07B7826E2B78}" dt="2025-04-11T15:29:17.582" v="1336" actId="1076"/>
          <ac:picMkLst>
            <pc:docMk/>
            <pc:sldMk cId="3991927187" sldId="5337"/>
            <ac:picMk id="3" creationId="{D5B1BACC-3414-48AB-2D22-2A88440A833B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2:20.380" v="1741" actId="20577"/>
        <pc:sldMkLst>
          <pc:docMk/>
          <pc:sldMk cId="1070212735" sldId="5338"/>
        </pc:sldMkLst>
        <pc:spChg chg="add mod">
          <ac:chgData name="Anton, Chris" userId="57020f1a-4fb0-436a-929c-5cbe5c9fbdb0" providerId="ADAL" clId="{4BAE393D-CA46-406A-8C76-07B7826E2B78}" dt="2025-04-11T15:32:20.380" v="1741" actId="20577"/>
          <ac:spMkLst>
            <pc:docMk/>
            <pc:sldMk cId="1070212735" sldId="5338"/>
            <ac:spMk id="2" creationId="{64F64E55-C0F3-449C-E6DA-33D0F8AC1C11}"/>
          </ac:spMkLst>
        </pc:spChg>
        <pc:picChg chg="mod">
          <ac:chgData name="Anton, Chris" userId="57020f1a-4fb0-436a-929c-5cbe5c9fbdb0" providerId="ADAL" clId="{4BAE393D-CA46-406A-8C76-07B7826E2B78}" dt="2025-04-11T15:32:02.681" v="1671" actId="1076"/>
          <ac:picMkLst>
            <pc:docMk/>
            <pc:sldMk cId="1070212735" sldId="5338"/>
            <ac:picMk id="3" creationId="{B9DC516B-16A5-449E-C009-A0F0B7AB9557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2:55.131" v="1816" actId="20577"/>
        <pc:sldMkLst>
          <pc:docMk/>
          <pc:sldMk cId="725883005" sldId="5339"/>
        </pc:sldMkLst>
        <pc:spChg chg="add mod">
          <ac:chgData name="Anton, Chris" userId="57020f1a-4fb0-436a-929c-5cbe5c9fbdb0" providerId="ADAL" clId="{4BAE393D-CA46-406A-8C76-07B7826E2B78}" dt="2025-04-11T15:32:55.131" v="1816" actId="20577"/>
          <ac:spMkLst>
            <pc:docMk/>
            <pc:sldMk cId="725883005" sldId="5339"/>
            <ac:spMk id="2" creationId="{B5765DFB-6F58-1A09-FE1C-784B2D6C6F80}"/>
          </ac:spMkLst>
        </pc:spChg>
        <pc:picChg chg="mod">
          <ac:chgData name="Anton, Chris" userId="57020f1a-4fb0-436a-929c-5cbe5c9fbdb0" providerId="ADAL" clId="{4BAE393D-CA46-406A-8C76-07B7826E2B78}" dt="2025-04-11T15:32:29.981" v="1743" actId="1076"/>
          <ac:picMkLst>
            <pc:docMk/>
            <pc:sldMk cId="725883005" sldId="5339"/>
            <ac:picMk id="4" creationId="{E31FBFA0-CC7A-A81B-C021-1F590361601F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3:16.991" v="1829" actId="20577"/>
        <pc:sldMkLst>
          <pc:docMk/>
          <pc:sldMk cId="2808650231" sldId="5340"/>
        </pc:sldMkLst>
        <pc:spChg chg="add mod">
          <ac:chgData name="Anton, Chris" userId="57020f1a-4fb0-436a-929c-5cbe5c9fbdb0" providerId="ADAL" clId="{4BAE393D-CA46-406A-8C76-07B7826E2B78}" dt="2025-04-11T15:33:16.991" v="1829" actId="20577"/>
          <ac:spMkLst>
            <pc:docMk/>
            <pc:sldMk cId="2808650231" sldId="5340"/>
            <ac:spMk id="2" creationId="{B7534ABC-BB01-C277-12F5-373FBD8AFAED}"/>
          </ac:spMkLst>
        </pc:spChg>
        <pc:picChg chg="mod">
          <ac:chgData name="Anton, Chris" userId="57020f1a-4fb0-436a-929c-5cbe5c9fbdb0" providerId="ADAL" clId="{4BAE393D-CA46-406A-8C76-07B7826E2B78}" dt="2025-04-11T15:33:10.511" v="1818" actId="1076"/>
          <ac:picMkLst>
            <pc:docMk/>
            <pc:sldMk cId="2808650231" sldId="5340"/>
            <ac:picMk id="3" creationId="{E94663D7-46F0-128F-BC2C-44CD812802BD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3:42.431" v="1843" actId="20577"/>
        <pc:sldMkLst>
          <pc:docMk/>
          <pc:sldMk cId="1760997343" sldId="5341"/>
        </pc:sldMkLst>
        <pc:spChg chg="add mod">
          <ac:chgData name="Anton, Chris" userId="57020f1a-4fb0-436a-929c-5cbe5c9fbdb0" providerId="ADAL" clId="{4BAE393D-CA46-406A-8C76-07B7826E2B78}" dt="2025-04-11T15:33:42.431" v="1843" actId="20577"/>
          <ac:spMkLst>
            <pc:docMk/>
            <pc:sldMk cId="1760997343" sldId="5341"/>
            <ac:spMk id="2" creationId="{064BBC40-072F-9E02-1BAD-6BE157F92365}"/>
          </ac:spMkLst>
        </pc:spChg>
        <pc:picChg chg="mod">
          <ac:chgData name="Anton, Chris" userId="57020f1a-4fb0-436a-929c-5cbe5c9fbdb0" providerId="ADAL" clId="{4BAE393D-CA46-406A-8C76-07B7826E2B78}" dt="2025-04-11T15:33:29.681" v="1832" actId="1076"/>
          <ac:picMkLst>
            <pc:docMk/>
            <pc:sldMk cId="1760997343" sldId="5341"/>
            <ac:picMk id="4" creationId="{12A563C9-6467-DE48-539F-00991F9C915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4:01.501" v="1848" actId="20577"/>
        <pc:sldMkLst>
          <pc:docMk/>
          <pc:sldMk cId="3138412926" sldId="5342"/>
        </pc:sldMkLst>
        <pc:spChg chg="add mod">
          <ac:chgData name="Anton, Chris" userId="57020f1a-4fb0-436a-929c-5cbe5c9fbdb0" providerId="ADAL" clId="{4BAE393D-CA46-406A-8C76-07B7826E2B78}" dt="2025-04-11T15:34:01.501" v="1848" actId="20577"/>
          <ac:spMkLst>
            <pc:docMk/>
            <pc:sldMk cId="3138412926" sldId="5342"/>
            <ac:spMk id="2" creationId="{8E2328AE-93BC-32AD-D6B7-6EBBA2E1F699}"/>
          </ac:spMkLst>
        </pc:spChg>
        <pc:picChg chg="mod">
          <ac:chgData name="Anton, Chris" userId="57020f1a-4fb0-436a-929c-5cbe5c9fbdb0" providerId="ADAL" clId="{4BAE393D-CA46-406A-8C76-07B7826E2B78}" dt="2025-04-11T15:33:57.541" v="1845" actId="1076"/>
          <ac:picMkLst>
            <pc:docMk/>
            <pc:sldMk cId="3138412926" sldId="5342"/>
            <ac:picMk id="3" creationId="{A5F0FA3F-F871-30AE-C7D3-62E4C208BFE8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4:40.002" v="1923" actId="20577"/>
        <pc:sldMkLst>
          <pc:docMk/>
          <pc:sldMk cId="1630247650" sldId="5343"/>
        </pc:sldMkLst>
        <pc:spChg chg="add mod">
          <ac:chgData name="Anton, Chris" userId="57020f1a-4fb0-436a-929c-5cbe5c9fbdb0" providerId="ADAL" clId="{4BAE393D-CA46-406A-8C76-07B7826E2B78}" dt="2025-04-11T15:34:40.002" v="1923" actId="20577"/>
          <ac:spMkLst>
            <pc:docMk/>
            <pc:sldMk cId="1630247650" sldId="5343"/>
            <ac:spMk id="2" creationId="{A5756742-B59D-4C14-CB90-A367FBF56692}"/>
          </ac:spMkLst>
        </pc:spChg>
        <pc:picChg chg="mod">
          <ac:chgData name="Anton, Chris" userId="57020f1a-4fb0-436a-929c-5cbe5c9fbdb0" providerId="ADAL" clId="{4BAE393D-CA46-406A-8C76-07B7826E2B78}" dt="2025-04-11T15:34:10.711" v="1850" actId="1076"/>
          <ac:picMkLst>
            <pc:docMk/>
            <pc:sldMk cId="1630247650" sldId="5343"/>
            <ac:picMk id="3" creationId="{C5D44013-BCCD-E74E-747C-D5E3CE8EE58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5:02.955" v="1926"/>
        <pc:sldMkLst>
          <pc:docMk/>
          <pc:sldMk cId="371986511" sldId="5344"/>
        </pc:sldMkLst>
        <pc:spChg chg="add mod">
          <ac:chgData name="Anton, Chris" userId="57020f1a-4fb0-436a-929c-5cbe5c9fbdb0" providerId="ADAL" clId="{4BAE393D-CA46-406A-8C76-07B7826E2B78}" dt="2025-04-11T15:35:02.955" v="1926"/>
          <ac:spMkLst>
            <pc:docMk/>
            <pc:sldMk cId="371986511" sldId="5344"/>
            <ac:spMk id="2" creationId="{DCB44841-1404-7D5D-5DFF-62A4FC1BDBC7}"/>
          </ac:spMkLst>
        </pc:spChg>
        <pc:picChg chg="mod">
          <ac:chgData name="Anton, Chris" userId="57020f1a-4fb0-436a-929c-5cbe5c9fbdb0" providerId="ADAL" clId="{4BAE393D-CA46-406A-8C76-07B7826E2B78}" dt="2025-04-11T15:35:01.826" v="1925" actId="1076"/>
          <ac:picMkLst>
            <pc:docMk/>
            <pc:sldMk cId="371986511" sldId="5344"/>
            <ac:picMk id="6" creationId="{83E215DF-C6C1-0A88-635C-F7FA7FF72367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5:15.713" v="1942" actId="20577"/>
        <pc:sldMkLst>
          <pc:docMk/>
          <pc:sldMk cId="2884812981" sldId="5345"/>
        </pc:sldMkLst>
        <pc:spChg chg="add mod">
          <ac:chgData name="Anton, Chris" userId="57020f1a-4fb0-436a-929c-5cbe5c9fbdb0" providerId="ADAL" clId="{4BAE393D-CA46-406A-8C76-07B7826E2B78}" dt="2025-04-11T15:35:15.713" v="1942" actId="20577"/>
          <ac:spMkLst>
            <pc:docMk/>
            <pc:sldMk cId="2884812981" sldId="5345"/>
            <ac:spMk id="2" creationId="{49408F93-60DB-1184-B7BB-EAF96CDDC472}"/>
          </ac:spMkLst>
        </pc:spChg>
        <pc:picChg chg="mod">
          <ac:chgData name="Anton, Chris" userId="57020f1a-4fb0-436a-929c-5cbe5c9fbdb0" providerId="ADAL" clId="{4BAE393D-CA46-406A-8C76-07B7826E2B78}" dt="2025-04-11T15:35:09.465" v="1928" actId="1076"/>
          <ac:picMkLst>
            <pc:docMk/>
            <pc:sldMk cId="2884812981" sldId="5345"/>
            <ac:picMk id="3" creationId="{EC21A099-8EFD-D89F-666A-E5798A61C55B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5:34.603" v="1947" actId="20577"/>
        <pc:sldMkLst>
          <pc:docMk/>
          <pc:sldMk cId="393791462" sldId="5346"/>
        </pc:sldMkLst>
        <pc:spChg chg="add mod">
          <ac:chgData name="Anton, Chris" userId="57020f1a-4fb0-436a-929c-5cbe5c9fbdb0" providerId="ADAL" clId="{4BAE393D-CA46-406A-8C76-07B7826E2B78}" dt="2025-04-11T15:35:34.603" v="1947" actId="20577"/>
          <ac:spMkLst>
            <pc:docMk/>
            <pc:sldMk cId="393791462" sldId="5346"/>
            <ac:spMk id="2" creationId="{7519771F-9180-6D85-79C0-880097548EBF}"/>
          </ac:spMkLst>
        </pc:spChg>
        <pc:picChg chg="mod">
          <ac:chgData name="Anton, Chris" userId="57020f1a-4fb0-436a-929c-5cbe5c9fbdb0" providerId="ADAL" clId="{4BAE393D-CA46-406A-8C76-07B7826E2B78}" dt="2025-04-11T15:35:29.740" v="1944" actId="1076"/>
          <ac:picMkLst>
            <pc:docMk/>
            <pc:sldMk cId="393791462" sldId="5346"/>
            <ac:picMk id="4" creationId="{E3E91EE1-5169-16BB-7CF7-4B81848125EF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5:54.151" v="1965" actId="20577"/>
        <pc:sldMkLst>
          <pc:docMk/>
          <pc:sldMk cId="2298498752" sldId="5347"/>
        </pc:sldMkLst>
        <pc:spChg chg="add mod">
          <ac:chgData name="Anton, Chris" userId="57020f1a-4fb0-436a-929c-5cbe5c9fbdb0" providerId="ADAL" clId="{4BAE393D-CA46-406A-8C76-07B7826E2B78}" dt="2025-04-11T15:35:54.151" v="1965" actId="20577"/>
          <ac:spMkLst>
            <pc:docMk/>
            <pc:sldMk cId="2298498752" sldId="5347"/>
            <ac:spMk id="2" creationId="{711C59F6-562D-6179-AB86-86DC390677A3}"/>
          </ac:spMkLst>
        </pc:spChg>
        <pc:picChg chg="mod">
          <ac:chgData name="Anton, Chris" userId="57020f1a-4fb0-436a-929c-5cbe5c9fbdb0" providerId="ADAL" clId="{4BAE393D-CA46-406A-8C76-07B7826E2B78}" dt="2025-04-11T15:35:45.999" v="1949" actId="1076"/>
          <ac:picMkLst>
            <pc:docMk/>
            <pc:sldMk cId="2298498752" sldId="5347"/>
            <ac:picMk id="3" creationId="{7991FBA0-73B1-3590-6236-C438C389B0AB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6:08.220" v="1970" actId="20577"/>
        <pc:sldMkLst>
          <pc:docMk/>
          <pc:sldMk cId="565679293" sldId="5348"/>
        </pc:sldMkLst>
        <pc:spChg chg="add mod">
          <ac:chgData name="Anton, Chris" userId="57020f1a-4fb0-436a-929c-5cbe5c9fbdb0" providerId="ADAL" clId="{4BAE393D-CA46-406A-8C76-07B7826E2B78}" dt="2025-04-11T15:36:08.220" v="1970" actId="20577"/>
          <ac:spMkLst>
            <pc:docMk/>
            <pc:sldMk cId="565679293" sldId="5348"/>
            <ac:spMk id="2" creationId="{3004DEF1-C206-9E20-4B49-D7E06BCFDA95}"/>
          </ac:spMkLst>
        </pc:spChg>
        <pc:picChg chg="mod">
          <ac:chgData name="Anton, Chris" userId="57020f1a-4fb0-436a-929c-5cbe5c9fbdb0" providerId="ADAL" clId="{4BAE393D-CA46-406A-8C76-07B7826E2B78}" dt="2025-04-11T15:36:02.594" v="1967" actId="1076"/>
          <ac:picMkLst>
            <pc:docMk/>
            <pc:sldMk cId="565679293" sldId="5348"/>
            <ac:picMk id="4" creationId="{A75C7260-9EC4-4D93-97CE-AA4FAE8D81F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6:25.974" v="1988" actId="20577"/>
        <pc:sldMkLst>
          <pc:docMk/>
          <pc:sldMk cId="576578221" sldId="5349"/>
        </pc:sldMkLst>
        <pc:spChg chg="add mod">
          <ac:chgData name="Anton, Chris" userId="57020f1a-4fb0-436a-929c-5cbe5c9fbdb0" providerId="ADAL" clId="{4BAE393D-CA46-406A-8C76-07B7826E2B78}" dt="2025-04-11T15:36:25.974" v="1988" actId="20577"/>
          <ac:spMkLst>
            <pc:docMk/>
            <pc:sldMk cId="576578221" sldId="5349"/>
            <ac:spMk id="2" creationId="{A0893B11-F710-5608-1381-86A583117143}"/>
          </ac:spMkLst>
        </pc:spChg>
        <pc:picChg chg="mod">
          <ac:chgData name="Anton, Chris" userId="57020f1a-4fb0-436a-929c-5cbe5c9fbdb0" providerId="ADAL" clId="{4BAE393D-CA46-406A-8C76-07B7826E2B78}" dt="2025-04-11T15:36:17.955" v="1972" actId="1076"/>
          <ac:picMkLst>
            <pc:docMk/>
            <pc:sldMk cId="576578221" sldId="5349"/>
            <ac:picMk id="3" creationId="{D488B7ED-7723-6E77-FCF6-19FF30AEF36C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6:42.729" v="1993" actId="20577"/>
        <pc:sldMkLst>
          <pc:docMk/>
          <pc:sldMk cId="957665587" sldId="5350"/>
        </pc:sldMkLst>
        <pc:spChg chg="add mod">
          <ac:chgData name="Anton, Chris" userId="57020f1a-4fb0-436a-929c-5cbe5c9fbdb0" providerId="ADAL" clId="{4BAE393D-CA46-406A-8C76-07B7826E2B78}" dt="2025-04-11T15:36:42.729" v="1993" actId="20577"/>
          <ac:spMkLst>
            <pc:docMk/>
            <pc:sldMk cId="957665587" sldId="5350"/>
            <ac:spMk id="2" creationId="{99DD311E-E815-BB08-B7B8-24BABC016860}"/>
          </ac:spMkLst>
        </pc:spChg>
        <pc:picChg chg="mod">
          <ac:chgData name="Anton, Chris" userId="57020f1a-4fb0-436a-929c-5cbe5c9fbdb0" providerId="ADAL" clId="{4BAE393D-CA46-406A-8C76-07B7826E2B78}" dt="2025-04-11T15:36:34.873" v="1990" actId="1076"/>
          <ac:picMkLst>
            <pc:docMk/>
            <pc:sldMk cId="957665587" sldId="5350"/>
            <ac:picMk id="6" creationId="{24881349-B50F-5C94-C6E2-A0F6188F8C39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7:09.361" v="2014" actId="20577"/>
        <pc:sldMkLst>
          <pc:docMk/>
          <pc:sldMk cId="365687617" sldId="5351"/>
        </pc:sldMkLst>
        <pc:spChg chg="add mod">
          <ac:chgData name="Anton, Chris" userId="57020f1a-4fb0-436a-929c-5cbe5c9fbdb0" providerId="ADAL" clId="{4BAE393D-CA46-406A-8C76-07B7826E2B78}" dt="2025-04-11T15:37:09.361" v="2014" actId="20577"/>
          <ac:spMkLst>
            <pc:docMk/>
            <pc:sldMk cId="365687617" sldId="5351"/>
            <ac:spMk id="2" creationId="{1DF5C842-4A9C-55F9-2650-6D663B460FA3}"/>
          </ac:spMkLst>
        </pc:spChg>
        <pc:picChg chg="mod">
          <ac:chgData name="Anton, Chris" userId="57020f1a-4fb0-436a-929c-5cbe5c9fbdb0" providerId="ADAL" clId="{4BAE393D-CA46-406A-8C76-07B7826E2B78}" dt="2025-04-11T15:37:04.091" v="1995" actId="1076"/>
          <ac:picMkLst>
            <pc:docMk/>
            <pc:sldMk cId="365687617" sldId="5351"/>
            <ac:picMk id="4" creationId="{D343C2E5-96D0-19BC-7CA5-487FF899677A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7:24.750" v="2041" actId="20577"/>
        <pc:sldMkLst>
          <pc:docMk/>
          <pc:sldMk cId="4280380214" sldId="5352"/>
        </pc:sldMkLst>
        <pc:spChg chg="add mod">
          <ac:chgData name="Anton, Chris" userId="57020f1a-4fb0-436a-929c-5cbe5c9fbdb0" providerId="ADAL" clId="{4BAE393D-CA46-406A-8C76-07B7826E2B78}" dt="2025-04-11T15:37:24.750" v="2041" actId="20577"/>
          <ac:spMkLst>
            <pc:docMk/>
            <pc:sldMk cId="4280380214" sldId="5352"/>
            <ac:spMk id="2" creationId="{5CB1E7D2-042F-F330-3369-66E9B4B7B89C}"/>
          </ac:spMkLst>
        </pc:spChg>
        <pc:picChg chg="mod">
          <ac:chgData name="Anton, Chris" userId="57020f1a-4fb0-436a-929c-5cbe5c9fbdb0" providerId="ADAL" clId="{4BAE393D-CA46-406A-8C76-07B7826E2B78}" dt="2025-04-11T15:37:19.772" v="2016" actId="1076"/>
          <ac:picMkLst>
            <pc:docMk/>
            <pc:sldMk cId="4280380214" sldId="5352"/>
            <ac:picMk id="3" creationId="{BBBF2A9F-4041-5A90-2F43-51DCFDB96ED5}"/>
          </ac:picMkLst>
        </pc:picChg>
      </pc:sldChg>
      <pc:sldChg chg="addSp modSp add del mod">
        <pc:chgData name="Anton, Chris" userId="57020f1a-4fb0-436a-929c-5cbe5c9fbdb0" providerId="ADAL" clId="{4BAE393D-CA46-406A-8C76-07B7826E2B78}" dt="2025-04-14T18:55:23.815" v="2689" actId="47"/>
        <pc:sldMkLst>
          <pc:docMk/>
          <pc:sldMk cId="2363667379" sldId="5353"/>
        </pc:sldMkLst>
      </pc:sldChg>
      <pc:sldChg chg="addSp delSp modSp add mod">
        <pc:chgData name="Anton, Chris" userId="57020f1a-4fb0-436a-929c-5cbe5c9fbdb0" providerId="ADAL" clId="{4BAE393D-CA46-406A-8C76-07B7826E2B78}" dt="2025-04-14T18:55:49.008" v="2693" actId="1076"/>
        <pc:sldMkLst>
          <pc:docMk/>
          <pc:sldMk cId="828649312" sldId="5355"/>
        </pc:sldMkLst>
        <pc:spChg chg="add mod">
          <ac:chgData name="Anton, Chris" userId="57020f1a-4fb0-436a-929c-5cbe5c9fbdb0" providerId="ADAL" clId="{4BAE393D-CA46-406A-8C76-07B7826E2B78}" dt="2025-04-11T15:38:04.212" v="2115" actId="20577"/>
          <ac:spMkLst>
            <pc:docMk/>
            <pc:sldMk cId="828649312" sldId="5355"/>
            <ac:spMk id="2" creationId="{F39689B4-4DB2-D2EA-02FF-0D1997612C25}"/>
          </ac:spMkLst>
        </pc:spChg>
        <pc:picChg chg="add mod">
          <ac:chgData name="Anton, Chris" userId="57020f1a-4fb0-436a-929c-5cbe5c9fbdb0" providerId="ADAL" clId="{4BAE393D-CA46-406A-8C76-07B7826E2B78}" dt="2025-04-14T18:55:49.008" v="2693" actId="1076"/>
          <ac:picMkLst>
            <pc:docMk/>
            <pc:sldMk cId="828649312" sldId="5355"/>
            <ac:picMk id="3" creationId="{2FDB4DC9-D062-CDE7-1CCD-E3A9F9008A81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8:57:43.209" v="2709" actId="1076"/>
        <pc:sldMkLst>
          <pc:docMk/>
          <pc:sldMk cId="2346158245" sldId="5356"/>
        </pc:sldMkLst>
        <pc:spChg chg="add mod">
          <ac:chgData name="Anton, Chris" userId="57020f1a-4fb0-436a-929c-5cbe5c9fbdb0" providerId="ADAL" clId="{4BAE393D-CA46-406A-8C76-07B7826E2B78}" dt="2025-04-11T15:38:22.253" v="2165" actId="20577"/>
          <ac:spMkLst>
            <pc:docMk/>
            <pc:sldMk cId="2346158245" sldId="5356"/>
            <ac:spMk id="2" creationId="{828C7630-C6C5-97FC-1FD5-73F3703CE913}"/>
          </ac:spMkLst>
        </pc:spChg>
        <pc:picChg chg="add mod">
          <ac:chgData name="Anton, Chris" userId="57020f1a-4fb0-436a-929c-5cbe5c9fbdb0" providerId="ADAL" clId="{4BAE393D-CA46-406A-8C76-07B7826E2B78}" dt="2025-04-14T18:57:43.209" v="2709" actId="1076"/>
          <ac:picMkLst>
            <pc:docMk/>
            <pc:sldMk cId="2346158245" sldId="5356"/>
            <ac:picMk id="5" creationId="{17506DA2-0910-C65F-7B72-51C02588A084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8:58:03.683" v="2713" actId="1076"/>
        <pc:sldMkLst>
          <pc:docMk/>
          <pc:sldMk cId="4228769850" sldId="5357"/>
        </pc:sldMkLst>
        <pc:spChg chg="add mod">
          <ac:chgData name="Anton, Chris" userId="57020f1a-4fb0-436a-929c-5cbe5c9fbdb0" providerId="ADAL" clId="{4BAE393D-CA46-406A-8C76-07B7826E2B78}" dt="2025-04-11T15:39:06.353" v="2242" actId="20577"/>
          <ac:spMkLst>
            <pc:docMk/>
            <pc:sldMk cId="4228769850" sldId="5357"/>
            <ac:spMk id="2" creationId="{F71671F8-3700-BFA1-959E-124655C871E2}"/>
          </ac:spMkLst>
        </pc:spChg>
        <pc:picChg chg="add mod">
          <ac:chgData name="Anton, Chris" userId="57020f1a-4fb0-436a-929c-5cbe5c9fbdb0" providerId="ADAL" clId="{4BAE393D-CA46-406A-8C76-07B7826E2B78}" dt="2025-04-14T18:58:03.683" v="2713" actId="1076"/>
          <ac:picMkLst>
            <pc:docMk/>
            <pc:sldMk cId="4228769850" sldId="5357"/>
            <ac:picMk id="5" creationId="{69775CE3-E777-FE95-95E3-02751C44A2F0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8:58:23.726" v="2717" actId="1076"/>
        <pc:sldMkLst>
          <pc:docMk/>
          <pc:sldMk cId="3465786128" sldId="5358"/>
        </pc:sldMkLst>
        <pc:spChg chg="add mod">
          <ac:chgData name="Anton, Chris" userId="57020f1a-4fb0-436a-929c-5cbe5c9fbdb0" providerId="ADAL" clId="{4BAE393D-CA46-406A-8C76-07B7826E2B78}" dt="2025-04-11T15:39:26.390" v="2288" actId="20577"/>
          <ac:spMkLst>
            <pc:docMk/>
            <pc:sldMk cId="3465786128" sldId="5358"/>
            <ac:spMk id="2" creationId="{5572DEEA-579A-1107-7F16-8DB4BC74689F}"/>
          </ac:spMkLst>
        </pc:spChg>
        <pc:picChg chg="add mod">
          <ac:chgData name="Anton, Chris" userId="57020f1a-4fb0-436a-929c-5cbe5c9fbdb0" providerId="ADAL" clId="{4BAE393D-CA46-406A-8C76-07B7826E2B78}" dt="2025-04-14T18:58:23.726" v="2717" actId="1076"/>
          <ac:picMkLst>
            <pc:docMk/>
            <pc:sldMk cId="3465786128" sldId="5358"/>
            <ac:picMk id="4" creationId="{912F7C9F-CD53-61BA-3428-0CF0274FEC4F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9:00:05.634" v="2738" actId="1076"/>
        <pc:sldMkLst>
          <pc:docMk/>
          <pc:sldMk cId="4249950647" sldId="5359"/>
        </pc:sldMkLst>
        <pc:spChg chg="add mod">
          <ac:chgData name="Anton, Chris" userId="57020f1a-4fb0-436a-929c-5cbe5c9fbdb0" providerId="ADAL" clId="{4BAE393D-CA46-406A-8C76-07B7826E2B78}" dt="2025-04-11T15:39:46.269" v="2328" actId="20577"/>
          <ac:spMkLst>
            <pc:docMk/>
            <pc:sldMk cId="4249950647" sldId="5359"/>
            <ac:spMk id="2" creationId="{742D3127-51F3-2FFD-E130-B0610E1109AA}"/>
          </ac:spMkLst>
        </pc:spChg>
        <pc:picChg chg="add mod">
          <ac:chgData name="Anton, Chris" userId="57020f1a-4fb0-436a-929c-5cbe5c9fbdb0" providerId="ADAL" clId="{4BAE393D-CA46-406A-8C76-07B7826E2B78}" dt="2025-04-14T19:00:05.634" v="2738" actId="1076"/>
          <ac:picMkLst>
            <pc:docMk/>
            <pc:sldMk cId="4249950647" sldId="5359"/>
            <ac:picMk id="3" creationId="{558D5208-C820-6AC2-765F-06D076402D02}"/>
          </ac:picMkLst>
        </pc:picChg>
      </pc:sldChg>
      <pc:sldChg chg="addSp modSp add del mod">
        <pc:chgData name="Anton, Chris" userId="57020f1a-4fb0-436a-929c-5cbe5c9fbdb0" providerId="ADAL" clId="{4BAE393D-CA46-406A-8C76-07B7826E2B78}" dt="2025-04-11T15:40:23.291" v="2331" actId="47"/>
        <pc:sldMkLst>
          <pc:docMk/>
          <pc:sldMk cId="2572540704" sldId="5361"/>
        </pc:sldMkLst>
      </pc:sldChg>
      <pc:sldChg chg="addSp delSp modSp add mod">
        <pc:chgData name="Anton, Chris" userId="57020f1a-4fb0-436a-929c-5cbe5c9fbdb0" providerId="ADAL" clId="{4BAE393D-CA46-406A-8C76-07B7826E2B78}" dt="2025-04-14T19:00:30.120" v="2742" actId="1076"/>
        <pc:sldMkLst>
          <pc:docMk/>
          <pc:sldMk cId="2562804972" sldId="5362"/>
        </pc:sldMkLst>
        <pc:spChg chg="add mod">
          <ac:chgData name="Anton, Chris" userId="57020f1a-4fb0-436a-929c-5cbe5c9fbdb0" providerId="ADAL" clId="{4BAE393D-CA46-406A-8C76-07B7826E2B78}" dt="2025-04-11T15:40:48.274" v="2391" actId="20577"/>
          <ac:spMkLst>
            <pc:docMk/>
            <pc:sldMk cId="2562804972" sldId="5362"/>
            <ac:spMk id="2" creationId="{06E8E225-3209-6209-8455-10200D06394C}"/>
          </ac:spMkLst>
        </pc:spChg>
        <pc:picChg chg="add mod">
          <ac:chgData name="Anton, Chris" userId="57020f1a-4fb0-436a-929c-5cbe5c9fbdb0" providerId="ADAL" clId="{4BAE393D-CA46-406A-8C76-07B7826E2B78}" dt="2025-04-14T19:00:30.120" v="2742" actId="1076"/>
          <ac:picMkLst>
            <pc:docMk/>
            <pc:sldMk cId="2562804972" sldId="5362"/>
            <ac:picMk id="4" creationId="{2B9B036C-4428-EA8F-4984-4AC0CC8A4AAF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9:00:51.956" v="2746" actId="1076"/>
        <pc:sldMkLst>
          <pc:docMk/>
          <pc:sldMk cId="3792017190" sldId="5363"/>
        </pc:sldMkLst>
        <pc:spChg chg="add mod">
          <ac:chgData name="Anton, Chris" userId="57020f1a-4fb0-436a-929c-5cbe5c9fbdb0" providerId="ADAL" clId="{4BAE393D-CA46-406A-8C76-07B7826E2B78}" dt="2025-04-11T15:41:20.150" v="2455" actId="20577"/>
          <ac:spMkLst>
            <pc:docMk/>
            <pc:sldMk cId="3792017190" sldId="5363"/>
            <ac:spMk id="2" creationId="{22B2519D-7BC3-C992-4D3E-6C7501B19C0C}"/>
          </ac:spMkLst>
        </pc:spChg>
        <pc:picChg chg="add mod">
          <ac:chgData name="Anton, Chris" userId="57020f1a-4fb0-436a-929c-5cbe5c9fbdb0" providerId="ADAL" clId="{4BAE393D-CA46-406A-8C76-07B7826E2B78}" dt="2025-04-14T19:00:51.956" v="2746" actId="1076"/>
          <ac:picMkLst>
            <pc:docMk/>
            <pc:sldMk cId="3792017190" sldId="5363"/>
            <ac:picMk id="3" creationId="{49A6E138-EA9D-AE57-7D21-ED515808639A}"/>
          </ac:picMkLst>
        </pc:picChg>
      </pc:sldChg>
      <pc:sldChg chg="addSp delSp modSp add mod">
        <pc:chgData name="Anton, Chris" userId="57020f1a-4fb0-436a-929c-5cbe5c9fbdb0" providerId="ADAL" clId="{4BAE393D-CA46-406A-8C76-07B7826E2B78}" dt="2025-04-14T19:01:21.461" v="2750" actId="1076"/>
        <pc:sldMkLst>
          <pc:docMk/>
          <pc:sldMk cId="4041605863" sldId="5364"/>
        </pc:sldMkLst>
        <pc:spChg chg="add mod">
          <ac:chgData name="Anton, Chris" userId="57020f1a-4fb0-436a-929c-5cbe5c9fbdb0" providerId="ADAL" clId="{4BAE393D-CA46-406A-8C76-07B7826E2B78}" dt="2025-04-14T18:55:14.087" v="2688" actId="20577"/>
          <ac:spMkLst>
            <pc:docMk/>
            <pc:sldMk cId="4041605863" sldId="5364"/>
            <ac:spMk id="2" creationId="{D865A378-ABDA-4F30-5C0E-89F6A5CB98EC}"/>
          </ac:spMkLst>
        </pc:spChg>
        <pc:picChg chg="add mod">
          <ac:chgData name="Anton, Chris" userId="57020f1a-4fb0-436a-929c-5cbe5c9fbdb0" providerId="ADAL" clId="{4BAE393D-CA46-406A-8C76-07B7826E2B78}" dt="2025-04-14T19:01:21.461" v="2750" actId="1076"/>
          <ac:picMkLst>
            <pc:docMk/>
            <pc:sldMk cId="4041605863" sldId="5364"/>
            <ac:picMk id="3" creationId="{A4E28ADF-E269-F918-A2B8-E0010D8B7B8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41:59.430" v="2528" actId="20577"/>
        <pc:sldMkLst>
          <pc:docMk/>
          <pc:sldMk cId="1084855963" sldId="5365"/>
        </pc:sldMkLst>
        <pc:spChg chg="add mod">
          <ac:chgData name="Anton, Chris" userId="57020f1a-4fb0-436a-929c-5cbe5c9fbdb0" providerId="ADAL" clId="{4BAE393D-CA46-406A-8C76-07B7826E2B78}" dt="2025-04-11T15:41:59.430" v="2528" actId="20577"/>
          <ac:spMkLst>
            <pc:docMk/>
            <pc:sldMk cId="1084855963" sldId="5365"/>
            <ac:spMk id="2" creationId="{F52C39CF-93A4-8508-F354-559A15096608}"/>
          </ac:spMkLst>
        </pc:spChg>
        <pc:picChg chg="mod">
          <ac:chgData name="Anton, Chris" userId="57020f1a-4fb0-436a-929c-5cbe5c9fbdb0" providerId="ADAL" clId="{4BAE393D-CA46-406A-8C76-07B7826E2B78}" dt="2025-04-11T15:41:51.189" v="2484" actId="1076"/>
          <ac:picMkLst>
            <pc:docMk/>
            <pc:sldMk cId="1084855963" sldId="5365"/>
            <ac:picMk id="3" creationId="{254F5F72-A5DE-0BEE-FF6E-49C7471BB57F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43:01.300" v="2550" actId="20577"/>
        <pc:sldMkLst>
          <pc:docMk/>
          <pc:sldMk cId="4060866894" sldId="5366"/>
        </pc:sldMkLst>
        <pc:spChg chg="add mod">
          <ac:chgData name="Anton, Chris" userId="57020f1a-4fb0-436a-929c-5cbe5c9fbdb0" providerId="ADAL" clId="{4BAE393D-CA46-406A-8C76-07B7826E2B78}" dt="2025-04-11T15:43:01.300" v="2550" actId="20577"/>
          <ac:spMkLst>
            <pc:docMk/>
            <pc:sldMk cId="4060866894" sldId="5366"/>
            <ac:spMk id="2" creationId="{AF0E7C76-A703-2D31-E8D9-A05B0182079E}"/>
          </ac:spMkLst>
        </pc:spChg>
        <pc:picChg chg="mod">
          <ac:chgData name="Anton, Chris" userId="57020f1a-4fb0-436a-929c-5cbe5c9fbdb0" providerId="ADAL" clId="{4BAE393D-CA46-406A-8C76-07B7826E2B78}" dt="2025-04-11T15:42:54.414" v="2530" actId="1076"/>
          <ac:picMkLst>
            <pc:docMk/>
            <pc:sldMk cId="4060866894" sldId="5366"/>
            <ac:picMk id="3" creationId="{486393CB-DC50-A56D-E702-0960896CD6F7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43:17.564" v="2588" actId="20577"/>
        <pc:sldMkLst>
          <pc:docMk/>
          <pc:sldMk cId="2410194366" sldId="5367"/>
        </pc:sldMkLst>
        <pc:spChg chg="add mod">
          <ac:chgData name="Anton, Chris" userId="57020f1a-4fb0-436a-929c-5cbe5c9fbdb0" providerId="ADAL" clId="{4BAE393D-CA46-406A-8C76-07B7826E2B78}" dt="2025-04-11T15:43:17.564" v="2588" actId="20577"/>
          <ac:spMkLst>
            <pc:docMk/>
            <pc:sldMk cId="2410194366" sldId="5367"/>
            <ac:spMk id="2" creationId="{A188E8F9-70EC-017F-6ACF-61040A30FAAE}"/>
          </ac:spMkLst>
        </pc:spChg>
        <pc:picChg chg="mod">
          <ac:chgData name="Anton, Chris" userId="57020f1a-4fb0-436a-929c-5cbe5c9fbdb0" providerId="ADAL" clId="{4BAE393D-CA46-406A-8C76-07B7826E2B78}" dt="2025-04-11T15:43:09.859" v="2552" actId="1076"/>
          <ac:picMkLst>
            <pc:docMk/>
            <pc:sldMk cId="2410194366" sldId="5367"/>
            <ac:picMk id="4" creationId="{BC7C3B2D-37FA-9003-F0AF-FFAB38E7F797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43:41.662" v="2628" actId="20577"/>
        <pc:sldMkLst>
          <pc:docMk/>
          <pc:sldMk cId="4056668063" sldId="5368"/>
        </pc:sldMkLst>
        <pc:spChg chg="add mod">
          <ac:chgData name="Anton, Chris" userId="57020f1a-4fb0-436a-929c-5cbe5c9fbdb0" providerId="ADAL" clId="{4BAE393D-CA46-406A-8C76-07B7826E2B78}" dt="2025-04-11T15:43:41.662" v="2628" actId="20577"/>
          <ac:spMkLst>
            <pc:docMk/>
            <pc:sldMk cId="4056668063" sldId="5368"/>
            <ac:spMk id="2" creationId="{2A708E85-99E2-4EE0-4F1C-28C758493350}"/>
          </ac:spMkLst>
        </pc:spChg>
        <pc:picChg chg="mod">
          <ac:chgData name="Anton, Chris" userId="57020f1a-4fb0-436a-929c-5cbe5c9fbdb0" providerId="ADAL" clId="{4BAE393D-CA46-406A-8C76-07B7826E2B78}" dt="2025-04-11T15:43:29.449" v="2590" actId="1076"/>
          <ac:picMkLst>
            <pc:docMk/>
            <pc:sldMk cId="4056668063" sldId="5368"/>
            <ac:picMk id="3" creationId="{2EDCEF1D-8F90-FD61-0376-CFDD8082A341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44:03.734" v="2675" actId="20577"/>
        <pc:sldMkLst>
          <pc:docMk/>
          <pc:sldMk cId="1675900591" sldId="5369"/>
        </pc:sldMkLst>
        <pc:spChg chg="add mod">
          <ac:chgData name="Anton, Chris" userId="57020f1a-4fb0-436a-929c-5cbe5c9fbdb0" providerId="ADAL" clId="{4BAE393D-CA46-406A-8C76-07B7826E2B78}" dt="2025-04-11T15:44:03.734" v="2675" actId="20577"/>
          <ac:spMkLst>
            <pc:docMk/>
            <pc:sldMk cId="1675900591" sldId="5369"/>
            <ac:spMk id="2" creationId="{5F3F134D-8E9E-77B1-3798-3209E8E58697}"/>
          </ac:spMkLst>
        </pc:spChg>
        <pc:picChg chg="mod">
          <ac:chgData name="Anton, Chris" userId="57020f1a-4fb0-436a-929c-5cbe5c9fbdb0" providerId="ADAL" clId="{4BAE393D-CA46-406A-8C76-07B7826E2B78}" dt="2025-04-11T15:43:53.827" v="2630" actId="1076"/>
          <ac:picMkLst>
            <pc:docMk/>
            <pc:sldMk cId="1675900591" sldId="5369"/>
            <ac:picMk id="4" creationId="{21F9E539-35B5-852A-4A0F-158D09421494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12:52.172" v="894" actId="20577"/>
        <pc:sldMkLst>
          <pc:docMk/>
          <pc:sldMk cId="2990001532" sldId="5370"/>
        </pc:sldMkLst>
        <pc:spChg chg="add mod">
          <ac:chgData name="Anton, Chris" userId="57020f1a-4fb0-436a-929c-5cbe5c9fbdb0" providerId="ADAL" clId="{4BAE393D-CA46-406A-8C76-07B7826E2B78}" dt="2025-04-11T15:12:52.172" v="894" actId="20577"/>
          <ac:spMkLst>
            <pc:docMk/>
            <pc:sldMk cId="2990001532" sldId="5370"/>
            <ac:spMk id="2" creationId="{702FA8E0-11C9-88EB-A4E7-D721803EC9A5}"/>
          </ac:spMkLst>
        </pc:spChg>
        <pc:picChg chg="mod">
          <ac:chgData name="Anton, Chris" userId="57020f1a-4fb0-436a-929c-5cbe5c9fbdb0" providerId="ADAL" clId="{4BAE393D-CA46-406A-8C76-07B7826E2B78}" dt="2025-04-11T15:12:36.843" v="852" actId="1076"/>
          <ac:picMkLst>
            <pc:docMk/>
            <pc:sldMk cId="2990001532" sldId="5370"/>
            <ac:picMk id="4" creationId="{46539888-ABE1-4B6C-2450-35490FE07B2D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0:36.286" v="1477" actId="20577"/>
        <pc:sldMkLst>
          <pc:docMk/>
          <pc:sldMk cId="1526869626" sldId="5371"/>
        </pc:sldMkLst>
        <pc:spChg chg="add mod">
          <ac:chgData name="Anton, Chris" userId="57020f1a-4fb0-436a-929c-5cbe5c9fbdb0" providerId="ADAL" clId="{4BAE393D-CA46-406A-8C76-07B7826E2B78}" dt="2025-04-11T15:30:36.286" v="1477" actId="20577"/>
          <ac:spMkLst>
            <pc:docMk/>
            <pc:sldMk cId="1526869626" sldId="5371"/>
            <ac:spMk id="2" creationId="{EC512AB3-9702-B0D0-1571-17B73AAD8479}"/>
          </ac:spMkLst>
        </pc:spChg>
        <pc:picChg chg="mod">
          <ac:chgData name="Anton, Chris" userId="57020f1a-4fb0-436a-929c-5cbe5c9fbdb0" providerId="ADAL" clId="{4BAE393D-CA46-406A-8C76-07B7826E2B78}" dt="2025-04-11T15:30:18.578" v="1426" actId="1076"/>
          <ac:picMkLst>
            <pc:docMk/>
            <pc:sldMk cId="1526869626" sldId="5371"/>
            <ac:picMk id="4" creationId="{8C8410E7-9481-CE88-A1C5-B85B7B37964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0:03.355" v="1424" actId="20577"/>
        <pc:sldMkLst>
          <pc:docMk/>
          <pc:sldMk cId="2725492043" sldId="5372"/>
        </pc:sldMkLst>
        <pc:spChg chg="add mod">
          <ac:chgData name="Anton, Chris" userId="57020f1a-4fb0-436a-929c-5cbe5c9fbdb0" providerId="ADAL" clId="{4BAE393D-CA46-406A-8C76-07B7826E2B78}" dt="2025-04-11T15:30:03.355" v="1424" actId="20577"/>
          <ac:spMkLst>
            <pc:docMk/>
            <pc:sldMk cId="2725492043" sldId="5372"/>
            <ac:spMk id="2" creationId="{1D46CCFE-45BD-A969-50E7-D7896BBF6871}"/>
          </ac:spMkLst>
        </pc:spChg>
        <pc:picChg chg="mod">
          <ac:chgData name="Anton, Chris" userId="57020f1a-4fb0-436a-929c-5cbe5c9fbdb0" providerId="ADAL" clId="{4BAE393D-CA46-406A-8C76-07B7826E2B78}" dt="2025-04-11T15:29:51.908" v="1376" actId="1076"/>
          <ac:picMkLst>
            <pc:docMk/>
            <pc:sldMk cId="2725492043" sldId="5372"/>
            <ac:picMk id="4" creationId="{A013A6D9-59EC-BFAD-A497-2009D698B006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1:44.571" v="1669" actId="20577"/>
        <pc:sldMkLst>
          <pc:docMk/>
          <pc:sldMk cId="2524251560" sldId="5373"/>
        </pc:sldMkLst>
        <pc:spChg chg="add mod">
          <ac:chgData name="Anton, Chris" userId="57020f1a-4fb0-436a-929c-5cbe5c9fbdb0" providerId="ADAL" clId="{4BAE393D-CA46-406A-8C76-07B7826E2B78}" dt="2025-04-11T15:31:44.571" v="1669" actId="20577"/>
          <ac:spMkLst>
            <pc:docMk/>
            <pc:sldMk cId="2524251560" sldId="5373"/>
            <ac:spMk id="2" creationId="{F758B707-4C3D-B09E-1ED1-F646EEC5B89B}"/>
          </ac:spMkLst>
        </pc:spChg>
        <pc:picChg chg="mod">
          <ac:chgData name="Anton, Chris" userId="57020f1a-4fb0-436a-929c-5cbe5c9fbdb0" providerId="ADAL" clId="{4BAE393D-CA46-406A-8C76-07B7826E2B78}" dt="2025-04-11T15:31:23.602" v="1604" actId="1076"/>
          <ac:picMkLst>
            <pc:docMk/>
            <pc:sldMk cId="2524251560" sldId="5373"/>
            <ac:picMk id="12" creationId="{CF67B2FB-E5E5-FE60-0562-DF684CCD222D}"/>
          </ac:picMkLst>
        </pc:picChg>
      </pc:sldChg>
      <pc:sldChg chg="addSp modSp add mod">
        <pc:chgData name="Anton, Chris" userId="57020f1a-4fb0-436a-929c-5cbe5c9fbdb0" providerId="ADAL" clId="{4BAE393D-CA46-406A-8C76-07B7826E2B78}" dt="2025-04-11T15:31:13.751" v="1602" actId="20577"/>
        <pc:sldMkLst>
          <pc:docMk/>
          <pc:sldMk cId="3843907171" sldId="5374"/>
        </pc:sldMkLst>
        <pc:spChg chg="add mod">
          <ac:chgData name="Anton, Chris" userId="57020f1a-4fb0-436a-929c-5cbe5c9fbdb0" providerId="ADAL" clId="{4BAE393D-CA46-406A-8C76-07B7826E2B78}" dt="2025-04-11T15:31:13.751" v="1602" actId="20577"/>
          <ac:spMkLst>
            <pc:docMk/>
            <pc:sldMk cId="3843907171" sldId="5374"/>
            <ac:spMk id="2" creationId="{CE3D6C02-4BC9-93C9-853C-4F9B34EF7F26}"/>
          </ac:spMkLst>
        </pc:spChg>
        <pc:picChg chg="mod">
          <ac:chgData name="Anton, Chris" userId="57020f1a-4fb0-436a-929c-5cbe5c9fbdb0" providerId="ADAL" clId="{4BAE393D-CA46-406A-8C76-07B7826E2B78}" dt="2025-04-11T15:30:46.741" v="1479" actId="1076"/>
          <ac:picMkLst>
            <pc:docMk/>
            <pc:sldMk cId="3843907171" sldId="5374"/>
            <ac:picMk id="3" creationId="{90FCB40B-9E67-DA2F-9A81-172E5CA16D2F}"/>
          </ac:picMkLst>
        </pc:picChg>
      </pc:sldChg>
      <pc:sldChg chg="del">
        <pc:chgData name="Anton, Chris" userId="57020f1a-4fb0-436a-929c-5cbe5c9fbdb0" providerId="ADAL" clId="{4BAE393D-CA46-406A-8C76-07B7826E2B78}" dt="2025-04-11T14:26:40.300" v="0" actId="47"/>
        <pc:sldMkLst>
          <pc:docMk/>
          <pc:sldMk cId="1218068214" sldId="2147469122"/>
        </pc:sldMkLst>
      </pc:sldChg>
      <pc:sldChg chg="addSp delSp modSp mod">
        <pc:chgData name="Anton, Chris" userId="57020f1a-4fb0-436a-929c-5cbe5c9fbdb0" providerId="ADAL" clId="{4BAE393D-CA46-406A-8C76-07B7826E2B78}" dt="2025-04-11T14:29:48.656" v="185" actId="1076"/>
        <pc:sldMkLst>
          <pc:docMk/>
          <pc:sldMk cId="2862962193" sldId="2147469124"/>
        </pc:sldMkLst>
        <pc:spChg chg="mod">
          <ac:chgData name="Anton, Chris" userId="57020f1a-4fb0-436a-929c-5cbe5c9fbdb0" providerId="ADAL" clId="{4BAE393D-CA46-406A-8C76-07B7826E2B78}" dt="2025-04-11T14:27:16.140" v="82" actId="404"/>
          <ac:spMkLst>
            <pc:docMk/>
            <pc:sldMk cId="2862962193" sldId="2147469124"/>
            <ac:spMk id="2" creationId="{84D598DD-810A-F110-F871-1AF02502C0FD}"/>
          </ac:spMkLst>
        </pc:spChg>
        <pc:spChg chg="mod">
          <ac:chgData name="Anton, Chris" userId="57020f1a-4fb0-436a-929c-5cbe5c9fbdb0" providerId="ADAL" clId="{4BAE393D-CA46-406A-8C76-07B7826E2B78}" dt="2025-04-11T14:29:16.634" v="166" actId="20577"/>
          <ac:spMkLst>
            <pc:docMk/>
            <pc:sldMk cId="2862962193" sldId="2147469124"/>
            <ac:spMk id="3" creationId="{213669A7-3E38-3B62-4B14-244108D2C191}"/>
          </ac:spMkLst>
        </pc:spChg>
        <pc:spChg chg="add mod">
          <ac:chgData name="Anton, Chris" userId="57020f1a-4fb0-436a-929c-5cbe5c9fbdb0" providerId="ADAL" clId="{4BAE393D-CA46-406A-8C76-07B7826E2B78}" dt="2025-04-11T14:29:48.656" v="185" actId="1076"/>
          <ac:spMkLst>
            <pc:docMk/>
            <pc:sldMk cId="2862962193" sldId="2147469124"/>
            <ac:spMk id="7" creationId="{7DE04CD8-3340-BBC6-1ABB-EB7F89B0EC1B}"/>
          </ac:spMkLst>
        </pc:spChg>
      </pc:sldChg>
      <pc:sldChg chg="del">
        <pc:chgData name="Anton, Chris" userId="57020f1a-4fb0-436a-929c-5cbe5c9fbdb0" providerId="ADAL" clId="{4BAE393D-CA46-406A-8C76-07B7826E2B78}" dt="2025-04-11T14:31:43.367" v="290" actId="47"/>
        <pc:sldMkLst>
          <pc:docMk/>
          <pc:sldMk cId="2496241903" sldId="2147469125"/>
        </pc:sldMkLst>
      </pc:sldChg>
      <pc:sldChg chg="add del">
        <pc:chgData name="Anton, Chris" userId="57020f1a-4fb0-436a-929c-5cbe5c9fbdb0" providerId="ADAL" clId="{4BAE393D-CA46-406A-8C76-07B7826E2B78}" dt="2025-04-14T18:56:37.254" v="2700"/>
        <pc:sldMkLst>
          <pc:docMk/>
          <pc:sldMk cId="2576128437" sldId="2147469125"/>
        </pc:sldMkLst>
      </pc:sldChg>
      <pc:sldChg chg="addSp delSp modSp add mod">
        <pc:chgData name="Anton, Chris" userId="57020f1a-4fb0-436a-929c-5cbe5c9fbdb0" providerId="ADAL" clId="{4BAE393D-CA46-406A-8C76-07B7826E2B78}" dt="2025-04-14T18:59:42.605" v="2734" actId="20577"/>
        <pc:sldMkLst>
          <pc:docMk/>
          <pc:sldMk cId="2896164829" sldId="2147469125"/>
        </pc:sldMkLst>
        <pc:spChg chg="mod">
          <ac:chgData name="Anton, Chris" userId="57020f1a-4fb0-436a-929c-5cbe5c9fbdb0" providerId="ADAL" clId="{4BAE393D-CA46-406A-8C76-07B7826E2B78}" dt="2025-04-14T18:59:42.605" v="2734" actId="20577"/>
          <ac:spMkLst>
            <pc:docMk/>
            <pc:sldMk cId="2896164829" sldId="2147469125"/>
            <ac:spMk id="2" creationId="{B71E36A0-17AB-4E81-5EAF-7EBF424FC633}"/>
          </ac:spMkLst>
        </pc:spChg>
        <pc:picChg chg="add mod">
          <ac:chgData name="Anton, Chris" userId="57020f1a-4fb0-436a-929c-5cbe5c9fbdb0" providerId="ADAL" clId="{4BAE393D-CA46-406A-8C76-07B7826E2B78}" dt="2025-04-14T18:59:15.635" v="2722" actId="1076"/>
          <ac:picMkLst>
            <pc:docMk/>
            <pc:sldMk cId="2896164829" sldId="2147469125"/>
            <ac:picMk id="3" creationId="{EC043DB8-5547-D960-9A89-AD516B0A4EAC}"/>
          </ac:picMkLst>
        </pc:picChg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143290068" sldId="214746912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614226906" sldId="214746912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409107305" sldId="214746912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103376516" sldId="214746912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312753813" sldId="214746913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802171110" sldId="214746913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137160549" sldId="214746913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819914703" sldId="214746913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660384797" sldId="214746913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402589997" sldId="214746913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011077590" sldId="214746913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437487930" sldId="214746913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706777361" sldId="214746913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522621640" sldId="214746913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572000706" sldId="214746914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726792779" sldId="214746914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819823210" sldId="214746914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493660561" sldId="214746914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747700828" sldId="214746914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120407385" sldId="214746914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771063212" sldId="214746914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351880482" sldId="214746914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882538156" sldId="214746914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530949266" sldId="214746914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405664119" sldId="214746915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831863935" sldId="214746915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558143125" sldId="214746915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206220526" sldId="214746915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86616517" sldId="214746915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258613680" sldId="214746915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554790839" sldId="214746915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930804297" sldId="214746915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403869758" sldId="214746915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040821015" sldId="214746915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860882578" sldId="214746916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518345648" sldId="214746916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137010361" sldId="214746916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085025787" sldId="214746916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74653055" sldId="214746916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961664507" sldId="214746916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12307987" sldId="214746916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021015903" sldId="214746916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366145165" sldId="214746916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306500610" sldId="214746916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293888468" sldId="214746917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730082545" sldId="214746917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595513511" sldId="214746917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692034779" sldId="214746917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369334527" sldId="214746917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735123926" sldId="214746917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126645702" sldId="214746917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810041375" sldId="214746917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864549028" sldId="214746917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545766918" sldId="214746917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287867120" sldId="214746918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200454920" sldId="214746918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984476519" sldId="2147469182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086604680" sldId="2147469183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689335579" sldId="2147469184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196776546" sldId="2147469185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184716760" sldId="2147469186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3843638925" sldId="2147469187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46311312" sldId="2147469188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898452420" sldId="2147469189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761344381" sldId="2147469190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2735713041" sldId="2147469191"/>
        </pc:sldMkLst>
      </pc:sldChg>
      <pc:sldChg chg="add del">
        <pc:chgData name="Anton, Chris" userId="57020f1a-4fb0-436a-929c-5cbe5c9fbdb0" providerId="ADAL" clId="{4BAE393D-CA46-406A-8C76-07B7826E2B78}" dt="2025-04-11T14:30:41.631" v="190"/>
        <pc:sldMkLst>
          <pc:docMk/>
          <pc:sldMk cId="1744173553" sldId="2147469192"/>
        </pc:sldMkLst>
      </pc:sldChg>
    </pc:docChg>
  </pc:docChgLst>
  <pc:docChgLst>
    <pc:chgData name="Anton, Chris" userId="57020f1a-4fb0-436a-929c-5cbe5c9fbdb0" providerId="ADAL" clId="{5F0552FC-36D3-44F6-8801-E2C5D32BFB59}"/>
    <pc:docChg chg="modSld">
      <pc:chgData name="Anton, Chris" userId="57020f1a-4fb0-436a-929c-5cbe5c9fbdb0" providerId="ADAL" clId="{5F0552FC-36D3-44F6-8801-E2C5D32BFB59}" dt="2025-04-20T13:44:04.347" v="1" actId="20577"/>
      <pc:docMkLst>
        <pc:docMk/>
      </pc:docMkLst>
      <pc:sldChg chg="modSp mod">
        <pc:chgData name="Anton, Chris" userId="57020f1a-4fb0-436a-929c-5cbe5c9fbdb0" providerId="ADAL" clId="{5F0552FC-36D3-44F6-8801-E2C5D32BFB59}" dt="2025-04-20T13:44:04.347" v="1" actId="20577"/>
        <pc:sldMkLst>
          <pc:docMk/>
          <pc:sldMk cId="2862962193" sldId="2147469124"/>
        </pc:sldMkLst>
        <pc:spChg chg="mod">
          <ac:chgData name="Anton, Chris" userId="57020f1a-4fb0-436a-929c-5cbe5c9fbdb0" providerId="ADAL" clId="{5F0552FC-36D3-44F6-8801-E2C5D32BFB59}" dt="2025-04-20T13:44:04.347" v="1" actId="20577"/>
          <ac:spMkLst>
            <pc:docMk/>
            <pc:sldMk cId="2862962193" sldId="2147469124"/>
            <ac:spMk id="7" creationId="{7DE04CD8-3340-BBC6-1ABB-EB7F89B0EC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88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Vessel Systems and Target Station Shielding Installation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Chris Anton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Darren Dugan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Cam Eiland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Hogan Knott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Mike Strong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4CD8-3340-BBC6-1ABB-EB7F89B0EC1B}"/>
              </a:ext>
            </a:extLst>
          </p:cNvPr>
          <p:cNvSpPr txBox="1">
            <a:spLocks/>
          </p:cNvSpPr>
          <p:nvPr/>
        </p:nvSpPr>
        <p:spPr>
          <a:xfrm>
            <a:off x="4307132" y="4031052"/>
            <a:ext cx="1425454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400" b="1" kern="1200" spc="15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April 22, 2025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B6FD-7DC5-65DF-7B6E-F8959605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61094-DE1C-C328-3613-524337879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82" y="506647"/>
            <a:ext cx="10532436" cy="5844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B67E4-BE5C-32F5-D983-0C69041F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 mounting hardware shown out of sequence</a:t>
            </a:r>
          </a:p>
        </p:txBody>
      </p:sp>
    </p:spTree>
    <p:extLst>
      <p:ext uri="{BB962C8B-B14F-4D97-AF65-F5344CB8AC3E}">
        <p14:creationId xmlns:p14="http://schemas.microsoft.com/office/powerpoint/2010/main" val="23549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63106-DF76-BB7F-E3C7-8A3A64CCF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AI-generated content may be incorrect.">
            <a:extLst>
              <a:ext uri="{FF2B5EF4-FFF2-40B4-BE49-F238E27FC236}">
                <a16:creationId xmlns:a16="http://schemas.microsoft.com/office/drawing/2014/main" id="{7DB939D4-3C37-D603-D0B4-08861499C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81" y="481509"/>
            <a:ext cx="10623038" cy="5894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022CA-B322-824E-912D-A7BA279C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Inside course of Bulk Shielding Layer #1 installed</a:t>
            </a:r>
          </a:p>
        </p:txBody>
      </p:sp>
    </p:spTree>
    <p:extLst>
      <p:ext uri="{BB962C8B-B14F-4D97-AF65-F5344CB8AC3E}">
        <p14:creationId xmlns:p14="http://schemas.microsoft.com/office/powerpoint/2010/main" val="21005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A4012-D42B-09F3-A173-6974434F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AI-generated content may be incorrect.">
            <a:extLst>
              <a:ext uri="{FF2B5EF4-FFF2-40B4-BE49-F238E27FC236}">
                <a16:creationId xmlns:a16="http://schemas.microsoft.com/office/drawing/2014/main" id="{DCC3EAAB-1506-D3C5-6593-B4428016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8" y="490198"/>
            <a:ext cx="10591723" cy="587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781D00-D038-CD21-7822-3A17CBD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Outer course of Bulk Shielding layer #1 installed</a:t>
            </a:r>
          </a:p>
        </p:txBody>
      </p:sp>
    </p:spTree>
    <p:extLst>
      <p:ext uri="{BB962C8B-B14F-4D97-AF65-F5344CB8AC3E}">
        <p14:creationId xmlns:p14="http://schemas.microsoft.com/office/powerpoint/2010/main" val="466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7CDE2-1665-1BF2-56B0-79C909D1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AI-generated content may be incorrect.">
            <a:extLst>
              <a:ext uri="{FF2B5EF4-FFF2-40B4-BE49-F238E27FC236}">
                <a16:creationId xmlns:a16="http://schemas.microsoft.com/office/drawing/2014/main" id="{46539888-ABE1-4B6C-2450-35490FE0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33" y="495411"/>
            <a:ext cx="10572934" cy="586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FA8E0-11C9-88EB-A4E7-D721803E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Layer 2 shim pucks installed</a:t>
            </a:r>
          </a:p>
        </p:txBody>
      </p:sp>
    </p:spTree>
    <p:extLst>
      <p:ext uri="{BB962C8B-B14F-4D97-AF65-F5344CB8AC3E}">
        <p14:creationId xmlns:p14="http://schemas.microsoft.com/office/powerpoint/2010/main" val="29900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A2E71-9A6A-DE71-EC33-B3FF2C97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AI-generated content may be incorrect.">
            <a:extLst>
              <a:ext uri="{FF2B5EF4-FFF2-40B4-BE49-F238E27FC236}">
                <a16:creationId xmlns:a16="http://schemas.microsoft.com/office/drawing/2014/main" id="{9B9129AA-7EAA-BE54-19F1-82EB6E59F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42" y="518001"/>
            <a:ext cx="10491515" cy="5821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F9375-B181-ABC3-22FC-3056E9E2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#2 downstream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1900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51C6-0B73-FC01-CB32-9F1DAEA86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oy&#10;&#10;AI-generated content may be incorrect.">
            <a:extLst>
              <a:ext uri="{FF2B5EF4-FFF2-40B4-BE49-F238E27FC236}">
                <a16:creationId xmlns:a16="http://schemas.microsoft.com/office/drawing/2014/main" id="{5192D6BE-039E-146C-235B-8AF38AC09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64" y="497149"/>
            <a:ext cx="10566671" cy="5863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D80DD-02F1-0022-205C-A6D67A52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#9 and #10 installed</a:t>
            </a:r>
          </a:p>
        </p:txBody>
      </p:sp>
    </p:spTree>
    <p:extLst>
      <p:ext uri="{BB962C8B-B14F-4D97-AF65-F5344CB8AC3E}">
        <p14:creationId xmlns:p14="http://schemas.microsoft.com/office/powerpoint/2010/main" val="35693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DEB5-6237-42DD-62AC-796F8D6E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AI-generated content may be incorrect.">
            <a:extLst>
              <a:ext uri="{FF2B5EF4-FFF2-40B4-BE49-F238E27FC236}">
                <a16:creationId xmlns:a16="http://schemas.microsoft.com/office/drawing/2014/main" id="{2A623306-9ADE-BA5A-64DC-5642B9B5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79" y="514526"/>
            <a:ext cx="10504041" cy="5828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5C087-8F78-C56D-C874-8695DDC3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#9 and #10 installed</a:t>
            </a:r>
          </a:p>
        </p:txBody>
      </p:sp>
    </p:spTree>
    <p:extLst>
      <p:ext uri="{BB962C8B-B14F-4D97-AF65-F5344CB8AC3E}">
        <p14:creationId xmlns:p14="http://schemas.microsoft.com/office/powerpoint/2010/main" val="35686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F58AD-3E56-2BF6-82D5-57E75A35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oy&#10;&#10;AI-generated content may be incorrect.">
            <a:extLst>
              <a:ext uri="{FF2B5EF4-FFF2-40B4-BE49-F238E27FC236}">
                <a16:creationId xmlns:a16="http://schemas.microsoft.com/office/drawing/2014/main" id="{6CF5FA94-3842-163D-5F20-6F849940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9" y="502362"/>
            <a:ext cx="10547882" cy="5853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8AA2C-36D4-2345-8215-989965C3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#8 and #11 installed</a:t>
            </a:r>
          </a:p>
        </p:txBody>
      </p:sp>
    </p:spTree>
    <p:extLst>
      <p:ext uri="{BB962C8B-B14F-4D97-AF65-F5344CB8AC3E}">
        <p14:creationId xmlns:p14="http://schemas.microsoft.com/office/powerpoint/2010/main" val="4524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2CA9C-0FE0-5B0A-7E27-806F4BCE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toy&#10;&#10;AI-generated content may be incorrect.">
            <a:extLst>
              <a:ext uri="{FF2B5EF4-FFF2-40B4-BE49-F238E27FC236}">
                <a16:creationId xmlns:a16="http://schemas.microsoft.com/office/drawing/2014/main" id="{83144B2C-9AE1-4B8C-BEAD-026AB707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79" y="514526"/>
            <a:ext cx="10504042" cy="5828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7C739-7643-382E-4AA4-DAC021CD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#8 and #11 installed</a:t>
            </a:r>
          </a:p>
        </p:txBody>
      </p:sp>
    </p:spTree>
    <p:extLst>
      <p:ext uri="{BB962C8B-B14F-4D97-AF65-F5344CB8AC3E}">
        <p14:creationId xmlns:p14="http://schemas.microsoft.com/office/powerpoint/2010/main" val="27875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05E26-6327-E19E-95AC-2C647DB41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oy&#10;&#10;AI-generated content may be incorrect.">
            <a:extLst>
              <a:ext uri="{FF2B5EF4-FFF2-40B4-BE49-F238E27FC236}">
                <a16:creationId xmlns:a16="http://schemas.microsoft.com/office/drawing/2014/main" id="{2ADED122-27A3-E1FD-33DC-7B7E71F1E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53" y="507575"/>
            <a:ext cx="10529093" cy="5842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8AC615-21D7-4946-7B19-FCE3D448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#7 and #12 installed</a:t>
            </a:r>
          </a:p>
        </p:txBody>
      </p:sp>
    </p:spTree>
    <p:extLst>
      <p:ext uri="{BB962C8B-B14F-4D97-AF65-F5344CB8AC3E}">
        <p14:creationId xmlns:p14="http://schemas.microsoft.com/office/powerpoint/2010/main" val="5877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rrow&#10;&#10;AI-generated content may be incorrect.">
            <a:extLst>
              <a:ext uri="{FF2B5EF4-FFF2-40B4-BE49-F238E27FC236}">
                <a16:creationId xmlns:a16="http://schemas.microsoft.com/office/drawing/2014/main" id="{C4D09F3B-A0F8-17EA-BC65-9462D0BB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18" y="495682"/>
            <a:ext cx="10544964" cy="5866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4655-32DB-3276-2DFF-6EAF429F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Proton Beam Tube pipe imbedded in concrete (not shown)</a:t>
            </a:r>
          </a:p>
        </p:txBody>
      </p:sp>
    </p:spTree>
    <p:extLst>
      <p:ext uri="{BB962C8B-B14F-4D97-AF65-F5344CB8AC3E}">
        <p14:creationId xmlns:p14="http://schemas.microsoft.com/office/powerpoint/2010/main" val="8575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0ED0B-5175-4435-8A7B-F28D36E0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toy, gear&#10;&#10;AI-generated content may be incorrect.">
            <a:extLst>
              <a:ext uri="{FF2B5EF4-FFF2-40B4-BE49-F238E27FC236}">
                <a16:creationId xmlns:a16="http://schemas.microsoft.com/office/drawing/2014/main" id="{C796FAF8-4D37-D9CC-4B35-BBF856D2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9" y="502362"/>
            <a:ext cx="10547882" cy="5853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CB539-F3BE-C5A3-4CF5-C0AA26A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#7 and #12 installed</a:t>
            </a:r>
          </a:p>
        </p:txBody>
      </p:sp>
    </p:spTree>
    <p:extLst>
      <p:ext uri="{BB962C8B-B14F-4D97-AF65-F5344CB8AC3E}">
        <p14:creationId xmlns:p14="http://schemas.microsoft.com/office/powerpoint/2010/main" val="26307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4A6E-715A-DFC4-AB8F-D36AD6C10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oy&#10;&#10;AI-generated content may be incorrect.">
            <a:extLst>
              <a:ext uri="{FF2B5EF4-FFF2-40B4-BE49-F238E27FC236}">
                <a16:creationId xmlns:a16="http://schemas.microsoft.com/office/drawing/2014/main" id="{3BFB66E3-8AD2-8082-9F9C-D7770D5D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85" y="509313"/>
            <a:ext cx="10522830" cy="5839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BAE9C-D4A3-BE6A-2E93-812C43EF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#6 and #13 installed</a:t>
            </a:r>
          </a:p>
        </p:txBody>
      </p:sp>
    </p:spTree>
    <p:extLst>
      <p:ext uri="{BB962C8B-B14F-4D97-AF65-F5344CB8AC3E}">
        <p14:creationId xmlns:p14="http://schemas.microsoft.com/office/powerpoint/2010/main" val="7003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2CDF0-418F-9D0A-AD91-C729EDDE0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LEGO, toy, gear&#10;&#10;AI-generated content may be incorrect.">
            <a:extLst>
              <a:ext uri="{FF2B5EF4-FFF2-40B4-BE49-F238E27FC236}">
                <a16:creationId xmlns:a16="http://schemas.microsoft.com/office/drawing/2014/main" id="{20815004-8A55-ED2D-2A4A-5647B896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81" y="481509"/>
            <a:ext cx="10623038" cy="5894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C6A0B-02D0-4B6B-EEB7-81D894AD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#6 and #13 installed</a:t>
            </a:r>
          </a:p>
        </p:txBody>
      </p:sp>
    </p:spTree>
    <p:extLst>
      <p:ext uri="{BB962C8B-B14F-4D97-AF65-F5344CB8AC3E}">
        <p14:creationId xmlns:p14="http://schemas.microsoft.com/office/powerpoint/2010/main" val="28851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1A95-A263-BBE5-E3A5-57740FE35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FE08741-9A56-8F7A-1DA7-01DEE5D8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64" y="497149"/>
            <a:ext cx="10566671" cy="5863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3B0E3-BB19-8A70-D0BD-823E876A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#5 and #14 installed</a:t>
            </a:r>
          </a:p>
        </p:txBody>
      </p:sp>
    </p:spTree>
    <p:extLst>
      <p:ext uri="{BB962C8B-B14F-4D97-AF65-F5344CB8AC3E}">
        <p14:creationId xmlns:p14="http://schemas.microsoft.com/office/powerpoint/2010/main" val="12998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AFCC-456B-EBC1-1972-D9D43D85C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54B4B17-79A4-5A58-B9D5-38EE0EA4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4" y="484984"/>
            <a:ext cx="10610512" cy="5888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2AAF2-4C9E-F410-BBF0-11C631FF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#5 and #14 installed</a:t>
            </a:r>
          </a:p>
        </p:txBody>
      </p:sp>
    </p:spTree>
    <p:extLst>
      <p:ext uri="{BB962C8B-B14F-4D97-AF65-F5344CB8AC3E}">
        <p14:creationId xmlns:p14="http://schemas.microsoft.com/office/powerpoint/2010/main" val="38383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73960-2B70-9CEE-9E40-B6DDCA2E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49FBB6A0-93CA-DB9F-6065-3AD97B4E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01" y="493673"/>
            <a:ext cx="10579197" cy="5870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162D8-B440-14E4-8474-31120C5B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#4 and #15 installed</a:t>
            </a:r>
          </a:p>
        </p:txBody>
      </p:sp>
    </p:spTree>
    <p:extLst>
      <p:ext uri="{BB962C8B-B14F-4D97-AF65-F5344CB8AC3E}">
        <p14:creationId xmlns:p14="http://schemas.microsoft.com/office/powerpoint/2010/main" val="42606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5B62-F91B-6184-A33A-0E318A1C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11BB89B1-6546-4C34-2BEC-7028E5E4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2" y="505837"/>
            <a:ext cx="10535356" cy="584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D3A19-DE01-A748-ADE2-6C67B1BF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#4 and #15 installed</a:t>
            </a:r>
          </a:p>
        </p:txBody>
      </p:sp>
    </p:spTree>
    <p:extLst>
      <p:ext uri="{BB962C8B-B14F-4D97-AF65-F5344CB8AC3E}">
        <p14:creationId xmlns:p14="http://schemas.microsoft.com/office/powerpoint/2010/main" val="42474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670F6-020D-9D38-0E7F-DC6503B8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CFB7CF89-CA17-9620-EC03-6A1044E3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16" y="511050"/>
            <a:ext cx="10516567" cy="5835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11D91-D78B-669D-B40A-FC6A3FD4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#3 and #16 installed</a:t>
            </a:r>
          </a:p>
        </p:txBody>
      </p:sp>
    </p:spTree>
    <p:extLst>
      <p:ext uri="{BB962C8B-B14F-4D97-AF65-F5344CB8AC3E}">
        <p14:creationId xmlns:p14="http://schemas.microsoft.com/office/powerpoint/2010/main" val="36561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05B8-59FD-DAF6-F658-2E828310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3B89A414-6370-22A7-5BA5-C1A09514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85" y="509313"/>
            <a:ext cx="10522830" cy="5839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BC46F-5C15-764A-5CA3-0268A00A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#3 and #16 installed</a:t>
            </a:r>
          </a:p>
        </p:txBody>
      </p:sp>
    </p:spTree>
    <p:extLst>
      <p:ext uri="{BB962C8B-B14F-4D97-AF65-F5344CB8AC3E}">
        <p14:creationId xmlns:p14="http://schemas.microsoft.com/office/powerpoint/2010/main" val="9505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AE8D-3A11-E2A0-4958-58ADEFBF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, cake&#10;&#10;AI-generated content may be incorrect.">
            <a:extLst>
              <a:ext uri="{FF2B5EF4-FFF2-40B4-BE49-F238E27FC236}">
                <a16:creationId xmlns:a16="http://schemas.microsoft.com/office/drawing/2014/main" id="{82624928-B84B-C701-F2A5-BC1D5A0E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1" y="505837"/>
            <a:ext cx="10535357" cy="5846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53E1D-1775-E678-8E83-6C13A80D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#2 and #17 installed</a:t>
            </a:r>
          </a:p>
        </p:txBody>
      </p:sp>
    </p:spTree>
    <p:extLst>
      <p:ext uri="{BB962C8B-B14F-4D97-AF65-F5344CB8AC3E}">
        <p14:creationId xmlns:p14="http://schemas.microsoft.com/office/powerpoint/2010/main" val="35083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D42A6-0984-FC44-7D39-823E6DC1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73A1EFAC-CE48-B0DE-3861-3042CFE6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68" y="542721"/>
            <a:ext cx="10375863" cy="5772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0C063-1A07-DD6E-9105-44D24F2B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Baseplate Installed</a:t>
            </a:r>
          </a:p>
        </p:txBody>
      </p:sp>
    </p:spTree>
    <p:extLst>
      <p:ext uri="{BB962C8B-B14F-4D97-AF65-F5344CB8AC3E}">
        <p14:creationId xmlns:p14="http://schemas.microsoft.com/office/powerpoint/2010/main" val="12907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9DAD5-FE6C-6319-6E33-F6A7861C7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, cake&#10;&#10;AI-generated content may be incorrect.">
            <a:extLst>
              <a:ext uri="{FF2B5EF4-FFF2-40B4-BE49-F238E27FC236}">
                <a16:creationId xmlns:a16="http://schemas.microsoft.com/office/drawing/2014/main" id="{F9C93AB2-352C-7E69-3A72-65D8E706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68" y="524952"/>
            <a:ext cx="10466463" cy="5808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4B14-478D-7D52-B4B8-6C537FF6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#2 and #17 installed</a:t>
            </a:r>
          </a:p>
        </p:txBody>
      </p:sp>
    </p:spTree>
    <p:extLst>
      <p:ext uri="{BB962C8B-B14F-4D97-AF65-F5344CB8AC3E}">
        <p14:creationId xmlns:p14="http://schemas.microsoft.com/office/powerpoint/2010/main" val="39632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277AC-AFF9-D769-5B61-F893E604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0EF5B87F-6F85-AA0B-E1CF-AC888F93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31" y="528428"/>
            <a:ext cx="10453938" cy="5801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4B3FA-6464-C25F-5DEB-9343AE14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Nozzle Extensions #1 and #18 installed</a:t>
            </a:r>
          </a:p>
        </p:txBody>
      </p:sp>
    </p:spTree>
    <p:extLst>
      <p:ext uri="{BB962C8B-B14F-4D97-AF65-F5344CB8AC3E}">
        <p14:creationId xmlns:p14="http://schemas.microsoft.com/office/powerpoint/2010/main" val="33522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7767-2974-607F-775A-E3AFDE90E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F7634ED9-2BEF-A690-DBF9-0BA9034F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25" y="499291"/>
            <a:ext cx="10558950" cy="5859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5A982-5FF2-7BA6-7511-2D54DDED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Shielding around Nozzle Extensions #1 and #18 installed</a:t>
            </a:r>
          </a:p>
        </p:txBody>
      </p:sp>
    </p:spTree>
    <p:extLst>
      <p:ext uri="{BB962C8B-B14F-4D97-AF65-F5344CB8AC3E}">
        <p14:creationId xmlns:p14="http://schemas.microsoft.com/office/powerpoint/2010/main" val="18645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8001-F52D-AC22-B6BE-71FFF769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12642493-BFED-728D-506F-7ABCC085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49" y="497424"/>
            <a:ext cx="10538702" cy="5863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E3A4-F74A-A94D-43D9-A65C3DA4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Upstream Bulk Shielding layer #2 installed</a:t>
            </a:r>
          </a:p>
        </p:txBody>
      </p:sp>
    </p:spTree>
    <p:extLst>
      <p:ext uri="{BB962C8B-B14F-4D97-AF65-F5344CB8AC3E}">
        <p14:creationId xmlns:p14="http://schemas.microsoft.com/office/powerpoint/2010/main" val="62324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1991B-AA4F-B379-7520-AF17D89D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D5B1BACC-3414-48AB-2D22-2A88440A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64" y="514846"/>
            <a:ext cx="10476072" cy="58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452F5-CA7D-9491-8A1D-193481F7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Layer 3 shim pucks installed</a:t>
            </a:r>
          </a:p>
        </p:txBody>
      </p:sp>
    </p:spTree>
    <p:extLst>
      <p:ext uri="{BB962C8B-B14F-4D97-AF65-F5344CB8AC3E}">
        <p14:creationId xmlns:p14="http://schemas.microsoft.com/office/powerpoint/2010/main" val="39919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5136-8E8D-707F-AF7E-D25A44D1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del of a city&#10;&#10;AI-generated content may be incorrect.">
            <a:extLst>
              <a:ext uri="{FF2B5EF4-FFF2-40B4-BE49-F238E27FC236}">
                <a16:creationId xmlns:a16="http://schemas.microsoft.com/office/drawing/2014/main" id="{A013A6D9-59EC-BFAD-A497-2009D698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20" y="538854"/>
            <a:ext cx="10416359" cy="5780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46CCFE-45BD-A969-50E7-D7896BBF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beltline water lines welded in place</a:t>
            </a:r>
          </a:p>
        </p:txBody>
      </p:sp>
    </p:spTree>
    <p:extLst>
      <p:ext uri="{BB962C8B-B14F-4D97-AF65-F5344CB8AC3E}">
        <p14:creationId xmlns:p14="http://schemas.microsoft.com/office/powerpoint/2010/main" val="27254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D9B92-5F0E-ADAD-8BA2-47A26EE99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8C8410E7-9481-CE88-A1C5-B85B7B37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73" y="519739"/>
            <a:ext cx="10485253" cy="5818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12AB3-9702-B0D0-1571-17B73AAD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Cross section view of installation up to this point</a:t>
            </a:r>
          </a:p>
        </p:txBody>
      </p:sp>
    </p:spTree>
    <p:extLst>
      <p:ext uri="{BB962C8B-B14F-4D97-AF65-F5344CB8AC3E}">
        <p14:creationId xmlns:p14="http://schemas.microsoft.com/office/powerpoint/2010/main" val="15268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E4200-D523-78CB-4C7E-7C19424A9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90FCB40B-9E67-DA2F-9A81-172E5CA1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06" y="506135"/>
            <a:ext cx="10507387" cy="5845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D6C02-4BC9-93C9-853C-4F9B34EF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cooled layer #2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38439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A339-74F6-7EA7-E652-737925FF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CF67B2FB-E5E5-FE60-0562-DF684CCD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95" y="516588"/>
            <a:ext cx="10469809" cy="5824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8B707-4C3D-B09E-1ED1-F646EEC5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uncooled layer #2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25242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14A89-2000-FB21-5666-D374E188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B9DC516B-16A5-449E-C009-A0F0B7AB9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12" y="533010"/>
            <a:ext cx="10410775" cy="5791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64E55-C0F3-449C-E6DA-33D0F8AC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cooled layer #3 cooled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1070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034AB-4E57-D185-9DAD-E8A7CC47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A29292-3999-25D4-E347-EFF4C671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36" y="574081"/>
            <a:ext cx="10263128" cy="5709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A1C477-2EB3-9EB0-8FC4-1B8EE140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Liner Installed</a:t>
            </a:r>
          </a:p>
        </p:txBody>
      </p:sp>
    </p:spTree>
    <p:extLst>
      <p:ext uri="{BB962C8B-B14F-4D97-AF65-F5344CB8AC3E}">
        <p14:creationId xmlns:p14="http://schemas.microsoft.com/office/powerpoint/2010/main" val="12001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F3ACF-D4AB-D371-38E0-BC45AC67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E31FBFA0-CC7A-A81B-C021-1F590361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03" y="510361"/>
            <a:ext cx="10492193" cy="5837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65DFB-6F58-1A09-FE1C-784B2D6C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uncooled layer #3 inner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7258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B0D02-1932-E67D-98CC-FDA63EE51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E94663D7-46F0-128F-BC2C-44CD8128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28" y="507699"/>
            <a:ext cx="10548560" cy="5868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34ABC-BB01-C277-12F5-373FBD8A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uncooled layer #3 outer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28086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4504-24C1-4004-4C13-14B98F8B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12A563C9-6467-DE48-539F-00991F9C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65" y="491198"/>
            <a:ext cx="10561086" cy="5875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BBC40-072F-9E02-1BAD-6BE157F9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uncooled layer #4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17609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29DAA-3903-7490-7CE2-E316FF16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A5F0FA3F-F871-30AE-C7D3-62E4C208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66" y="513846"/>
            <a:ext cx="10479667" cy="5830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328AE-93BC-32AD-D6B7-6EBBA2E1F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uncooled layer #5 shield blocks installed</a:t>
            </a:r>
          </a:p>
        </p:txBody>
      </p:sp>
    </p:spTree>
    <p:extLst>
      <p:ext uri="{BB962C8B-B14F-4D97-AF65-F5344CB8AC3E}">
        <p14:creationId xmlns:p14="http://schemas.microsoft.com/office/powerpoint/2010/main" val="31384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DBA5-F4DA-E604-AE08-B920133B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C5D44013-BCCD-E74E-747C-D5E3CE8E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88" y="492940"/>
            <a:ext cx="10554823" cy="5872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56742-B59D-4C14-CB90-A367FBF5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#3 inside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16302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B40A-F9E8-AC0A-CB92-74AD5625D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83E215DF-C6C1-0A88-635C-F7FA7FF7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92" y="520815"/>
            <a:ext cx="10454615" cy="5816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44841-1404-7D5D-5DFF-62A4FC1B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#3 inside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3719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008AE-C240-5093-8781-79095E642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LEGO, toy&#10;&#10;AI-generated content may be incorrect.">
            <a:extLst>
              <a:ext uri="{FF2B5EF4-FFF2-40B4-BE49-F238E27FC236}">
                <a16:creationId xmlns:a16="http://schemas.microsoft.com/office/drawing/2014/main" id="{EC21A099-8EFD-D89F-666A-E5798A61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35" y="512104"/>
            <a:ext cx="10485930" cy="5833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08F93-60DB-1184-B7BB-EAF96CDD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#3 outside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28848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E05C3-245E-1B54-8022-CE9EAE887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ke with a rainbow design&#10;&#10;AI-generated content may be incorrect.">
            <a:extLst>
              <a:ext uri="{FF2B5EF4-FFF2-40B4-BE49-F238E27FC236}">
                <a16:creationId xmlns:a16="http://schemas.microsoft.com/office/drawing/2014/main" id="{E3E91EE1-5169-16BB-7CF7-4B818481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57" y="491198"/>
            <a:ext cx="10561086" cy="5875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9771F-9180-6D85-79C0-8800975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#4 inside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3937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AEF5-FFFA-E35F-3005-3C4153176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LEGO, cake&#10;&#10;AI-generated content may be incorrect.">
            <a:extLst>
              <a:ext uri="{FF2B5EF4-FFF2-40B4-BE49-F238E27FC236}">
                <a16:creationId xmlns:a16="http://schemas.microsoft.com/office/drawing/2014/main" id="{7991FBA0-73B1-3590-6236-C438C389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57" y="491198"/>
            <a:ext cx="10561086" cy="5875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C59F6-562D-6179-AB86-86DC3906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#4 outside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22984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9BB87-B7BA-3107-DBBC-D9310F012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LEGO, cake&#10;&#10;AI-generated content may be incorrect.">
            <a:extLst>
              <a:ext uri="{FF2B5EF4-FFF2-40B4-BE49-F238E27FC236}">
                <a16:creationId xmlns:a16="http://schemas.microsoft.com/office/drawing/2014/main" id="{A75C7260-9EC4-4D93-97CE-AA4FAE8D8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03" y="510362"/>
            <a:ext cx="10492193" cy="583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4DEF1-C206-9E20-4B49-D7E06BCF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#5 inside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5656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0BDA2-AF85-60FE-4DA6-E69ADFC8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AI-generated content may be incorrect.">
            <a:extLst>
              <a:ext uri="{FF2B5EF4-FFF2-40B4-BE49-F238E27FC236}">
                <a16:creationId xmlns:a16="http://schemas.microsoft.com/office/drawing/2014/main" id="{01D5D9AA-945B-1FC5-DF6C-B03A56671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7" y="540979"/>
            <a:ext cx="10382125" cy="5776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459E3-8F8E-C06D-B503-925E084E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1 bottom shims installed</a:t>
            </a:r>
          </a:p>
        </p:txBody>
      </p:sp>
    </p:spTree>
    <p:extLst>
      <p:ext uri="{BB962C8B-B14F-4D97-AF65-F5344CB8AC3E}">
        <p14:creationId xmlns:p14="http://schemas.microsoft.com/office/powerpoint/2010/main" val="3696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C225B-FB49-8BBD-CE61-2ACDBDBD4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88B7ED-7723-6E77-FCF6-19FF30AE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75" y="506877"/>
            <a:ext cx="10504719" cy="5844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3B11-F710-5608-1381-86A58311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#5 outside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5765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B570A-DEA5-6BFC-5D13-5213712D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LEGO&#10;&#10;AI-generated content may be incorrect.">
            <a:extLst>
              <a:ext uri="{FF2B5EF4-FFF2-40B4-BE49-F238E27FC236}">
                <a16:creationId xmlns:a16="http://schemas.microsoft.com/office/drawing/2014/main" id="{24881349-B50F-5C94-C6E2-A0F6188F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03" y="510362"/>
            <a:ext cx="10492193" cy="583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D311E-E815-BB08-B7B8-24BABC01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Bulk Shielding layer #6 inside course installed</a:t>
            </a:r>
          </a:p>
        </p:txBody>
      </p:sp>
    </p:spTree>
    <p:extLst>
      <p:ext uri="{BB962C8B-B14F-4D97-AF65-F5344CB8AC3E}">
        <p14:creationId xmlns:p14="http://schemas.microsoft.com/office/powerpoint/2010/main" val="9576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F620-37AB-7757-63B5-7CA5E35A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LEGO&#10;&#10;AI-generated content may be incorrect.">
            <a:extLst>
              <a:ext uri="{FF2B5EF4-FFF2-40B4-BE49-F238E27FC236}">
                <a16:creationId xmlns:a16="http://schemas.microsoft.com/office/drawing/2014/main" id="{D343C2E5-96D0-19BC-7CA5-487FF899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29" y="517330"/>
            <a:ext cx="10467141" cy="582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F5C842-4A9C-55F9-2650-6D663B46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Pipe pans installed</a:t>
            </a:r>
          </a:p>
        </p:txBody>
      </p:sp>
    </p:spTree>
    <p:extLst>
      <p:ext uri="{BB962C8B-B14F-4D97-AF65-F5344CB8AC3E}">
        <p14:creationId xmlns:p14="http://schemas.microsoft.com/office/powerpoint/2010/main" val="3656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12209-19A9-33F2-82CC-8ABEDA46A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BF2A9F-4041-5A90-2F43-51DCFDB9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65" y="546948"/>
            <a:ext cx="10360669" cy="5764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B1E7D2-042F-F330-3369-66E9B4B7B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lid installed</a:t>
            </a:r>
          </a:p>
        </p:txBody>
      </p:sp>
    </p:spTree>
    <p:extLst>
      <p:ext uri="{BB962C8B-B14F-4D97-AF65-F5344CB8AC3E}">
        <p14:creationId xmlns:p14="http://schemas.microsoft.com/office/powerpoint/2010/main" val="42803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1F7A-4160-03F5-C2B7-49F702710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89B4-4DB2-D2EA-02FF-0D1997612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Pipe pan cover shield plates installed</a:t>
            </a:r>
          </a:p>
        </p:txBody>
      </p:sp>
      <p:pic>
        <p:nvPicPr>
          <p:cNvPr id="3" name="Picture 2" descr="A picture containing toy&#10;&#10;AI-generated content may be incorrect.">
            <a:extLst>
              <a:ext uri="{FF2B5EF4-FFF2-40B4-BE49-F238E27FC236}">
                <a16:creationId xmlns:a16="http://schemas.microsoft.com/office/drawing/2014/main" id="{2FDB4DC9-D062-CDE7-1CCD-E3A9F900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41" y="539980"/>
            <a:ext cx="10385718" cy="57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9F7B4-6A40-27E2-54D5-F7B9F2E2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7630-C6C5-97FC-1FD5-73F3703C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Cross section view of installation to this point</a:t>
            </a:r>
          </a:p>
        </p:txBody>
      </p:sp>
      <p:pic>
        <p:nvPicPr>
          <p:cNvPr id="5" name="Picture 4" descr="A picture containing toy, LEGO&#10;&#10;AI-generated content may be incorrect.">
            <a:extLst>
              <a:ext uri="{FF2B5EF4-FFF2-40B4-BE49-F238E27FC236}">
                <a16:creationId xmlns:a16="http://schemas.microsoft.com/office/drawing/2014/main" id="{17506DA2-0910-C65F-7B72-51C02588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93" y="514083"/>
            <a:ext cx="10478814" cy="58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FF220-0373-C7FE-76D5-3B9B813C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71F8-3700-BFA1-959E-124655C8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Proton Beam Window, PBW Shielding, PBTA Clamp installed</a:t>
            </a:r>
          </a:p>
        </p:txBody>
      </p:sp>
      <p:pic>
        <p:nvPicPr>
          <p:cNvPr id="5" name="Picture 4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69775CE3-E777-FE95-95E3-02751C44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10" y="524274"/>
            <a:ext cx="10442179" cy="58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D9066-D7E5-0C9C-62B6-EC40C76C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DEEA-579A-1107-7F16-8DB4BC74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Removable bulk shielding above AIC installed</a:t>
            </a:r>
          </a:p>
        </p:txBody>
      </p:sp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912F7C9F-CD53-61BA-3428-0CF0274F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6" y="520533"/>
            <a:ext cx="10455628" cy="58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6129D-AA39-A26D-FBD9-5FC3883C5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36A0-17AB-4E81-5EAF-7EBF424F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Removable shielding plates above AIC installed</a:t>
            </a:r>
          </a:p>
        </p:txBody>
      </p:sp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EC043DB8-5547-D960-9A89-AD516B0A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7" y="526041"/>
            <a:ext cx="10435826" cy="58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84257-372B-FFEE-A6EF-38F6B677A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3127-51F3-2FFD-E130-B0610E11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Moderator Reflector Assembly installed</a:t>
            </a:r>
          </a:p>
        </p:txBody>
      </p:sp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558D5208-C820-6AC2-765F-06D07640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92" y="553917"/>
            <a:ext cx="10335615" cy="57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51037-D423-D183-CE0A-7F66D9EEB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matic&#10;&#10;AI-generated content may be incorrect.">
            <a:extLst>
              <a:ext uri="{FF2B5EF4-FFF2-40B4-BE49-F238E27FC236}">
                <a16:creationId xmlns:a16="http://schemas.microsoft.com/office/drawing/2014/main" id="{4F8BD42E-E7B4-410B-494A-1C63BD3BC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48" y="530526"/>
            <a:ext cx="10419703" cy="5796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C3D06-457B-9FEE-E851-5FC3C18C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Layer 1 shield blocks under Core Vessel installed</a:t>
            </a:r>
          </a:p>
        </p:txBody>
      </p:sp>
    </p:spTree>
    <p:extLst>
      <p:ext uri="{BB962C8B-B14F-4D97-AF65-F5344CB8AC3E}">
        <p14:creationId xmlns:p14="http://schemas.microsoft.com/office/powerpoint/2010/main" val="24563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93F87-F118-C86B-9463-E352C76C7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E225-3209-6209-8455-10200D06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Moderator Reflector Assembly removable shielding installed</a:t>
            </a:r>
          </a:p>
        </p:txBody>
      </p:sp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2B9B036C-4428-EA8F-4984-4AC0CC8A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30" y="517331"/>
            <a:ext cx="10467139" cy="58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D103-0287-207A-0DB8-875E8108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519D-7BC3-C992-4D3E-6C7501B1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MRA utility pipe shielding installed</a:t>
            </a:r>
          </a:p>
        </p:txBody>
      </p:sp>
      <p:pic>
        <p:nvPicPr>
          <p:cNvPr id="3" name="Picture 2" descr="A picture containing LEGO, toy, stationary&#10;&#10;AI-generated content may be incorrect.">
            <a:extLst>
              <a:ext uri="{FF2B5EF4-FFF2-40B4-BE49-F238E27FC236}">
                <a16:creationId xmlns:a16="http://schemas.microsoft.com/office/drawing/2014/main" id="{49A6E138-EA9D-AE57-7D21-ED515808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55" y="524299"/>
            <a:ext cx="10442090" cy="58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2AE6D-AD42-56BC-4A3C-D73EF648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5A378-ABDA-4F30-5C0E-89F6A5CB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Target Assembly and lid tent installed</a:t>
            </a:r>
          </a:p>
        </p:txBody>
      </p:sp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A4E28ADF-E269-F918-A2B8-E0010D8B7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51" y="530936"/>
            <a:ext cx="10444897" cy="57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6CC10-24CE-C358-4FAF-3BEE4AD77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254F5F72-A5DE-0BEE-FF6E-49C7471B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73" y="510083"/>
            <a:ext cx="10520053" cy="5837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C39CF-93A4-8508-F354-559A1509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Target segment removable shielding installed</a:t>
            </a:r>
          </a:p>
        </p:txBody>
      </p:sp>
    </p:spTree>
    <p:extLst>
      <p:ext uri="{BB962C8B-B14F-4D97-AF65-F5344CB8AC3E}">
        <p14:creationId xmlns:p14="http://schemas.microsoft.com/office/powerpoint/2010/main" val="10848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B0B07-9F43-566F-3A7F-9058E7FF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486393CB-DC50-A56D-E702-0960896CD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46" y="536149"/>
            <a:ext cx="10426108" cy="5785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E7C76-A703-2D31-E8D9-A05B0182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Gamma Gate installed</a:t>
            </a:r>
          </a:p>
        </p:txBody>
      </p:sp>
    </p:spTree>
    <p:extLst>
      <p:ext uri="{BB962C8B-B14F-4D97-AF65-F5344CB8AC3E}">
        <p14:creationId xmlns:p14="http://schemas.microsoft.com/office/powerpoint/2010/main" val="40608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0655E-945B-6F70-1140-EC002F0F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BC7C3B2D-37FA-9003-F0AF-FFAB38E7F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31" y="518772"/>
            <a:ext cx="10488738" cy="5820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8E8F9-70EC-017F-6ACF-61040A30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Target and MRA lid hatches installed</a:t>
            </a:r>
          </a:p>
        </p:txBody>
      </p:sp>
    </p:spTree>
    <p:extLst>
      <p:ext uri="{BB962C8B-B14F-4D97-AF65-F5344CB8AC3E}">
        <p14:creationId xmlns:p14="http://schemas.microsoft.com/office/powerpoint/2010/main" val="24101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54D6-6913-1555-FD9F-181779D3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2EDCEF1D-8F90-FD61-0376-CFDD8082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46" y="536149"/>
            <a:ext cx="10426108" cy="5785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08E85-99E2-4EE0-4F1C-28C75849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Target Viewing Periscope installed</a:t>
            </a:r>
          </a:p>
        </p:txBody>
      </p:sp>
    </p:spTree>
    <p:extLst>
      <p:ext uri="{BB962C8B-B14F-4D97-AF65-F5344CB8AC3E}">
        <p14:creationId xmlns:p14="http://schemas.microsoft.com/office/powerpoint/2010/main" val="40566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2A6F-EA68-7786-0E65-BEDD0FBEA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21F9E539-35B5-852A-4A0F-158D09421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71" y="539271"/>
            <a:ext cx="10414858" cy="5779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134D-8E9E-77B1-3798-3209E8E5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Monolith technical components </a:t>
            </a:r>
            <a:r>
              <a:rPr lang="en-US"/>
              <a:t>fully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28530-1600-C576-0CA0-D279D14D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AI-generated content may be incorrect.">
            <a:extLst>
              <a:ext uri="{FF2B5EF4-FFF2-40B4-BE49-F238E27FC236}">
                <a16:creationId xmlns:a16="http://schemas.microsoft.com/office/drawing/2014/main" id="{A2ACE7F9-3ABD-8FEE-970D-F54E8B38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04" y="509639"/>
            <a:ext cx="10494791" cy="5838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B0675-EF33-5CED-849B-EFA19155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Lower Core Vessel weldment installed</a:t>
            </a:r>
          </a:p>
        </p:txBody>
      </p:sp>
    </p:spTree>
    <p:extLst>
      <p:ext uri="{BB962C8B-B14F-4D97-AF65-F5344CB8AC3E}">
        <p14:creationId xmlns:p14="http://schemas.microsoft.com/office/powerpoint/2010/main" val="34072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3E3CD-9CF1-503C-35D2-AA8C112A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F697184-B1E4-A599-E456-799B0423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4" y="525300"/>
            <a:ext cx="10438492" cy="580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ED9C-3BF0-F557-D5FC-B497D4F8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77027"/>
            <a:ext cx="11492432" cy="886397"/>
          </a:xfrm>
        </p:spPr>
        <p:txBody>
          <a:bodyPr/>
          <a:lstStyle/>
          <a:p>
            <a:r>
              <a:rPr lang="en-US" dirty="0"/>
              <a:t>Cross Section view of lower Core Vessel installation</a:t>
            </a:r>
          </a:p>
        </p:txBody>
      </p:sp>
    </p:spTree>
    <p:extLst>
      <p:ext uri="{BB962C8B-B14F-4D97-AF65-F5344CB8AC3E}">
        <p14:creationId xmlns:p14="http://schemas.microsoft.com/office/powerpoint/2010/main" val="20774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94F2-6E3B-A652-4578-68BB169A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B827F91-FF69-EBEA-8BAD-81D412A8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6" y="504393"/>
            <a:ext cx="10513648" cy="5849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2F737-1AF3-58E9-A399-D3AFF1CB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64501"/>
            <a:ext cx="11492432" cy="886397"/>
          </a:xfrm>
        </p:spPr>
        <p:txBody>
          <a:bodyPr/>
          <a:lstStyle/>
          <a:p>
            <a:r>
              <a:rPr lang="en-US" dirty="0"/>
              <a:t>Core Vessel internal shield block #1 installed</a:t>
            </a:r>
          </a:p>
        </p:txBody>
      </p:sp>
    </p:spTree>
    <p:extLst>
      <p:ext uri="{BB962C8B-B14F-4D97-AF65-F5344CB8AC3E}">
        <p14:creationId xmlns:p14="http://schemas.microsoft.com/office/powerpoint/2010/main" val="10464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F1516-F504-43EF-8358-5936F367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9D8C29-8E81-46A2-8FB8-EE2042827740}">
  <ds:schemaRefs>
    <ds:schemaRef ds:uri="http://purl.org/dc/terms/"/>
    <ds:schemaRef ds:uri="http://purl.org/dc/dcmitype/"/>
    <ds:schemaRef ds:uri="e4a3cf16-f000-411a-8b9f-ac8de5bd4628"/>
    <ds:schemaRef ds:uri="http://schemas.microsoft.com/office/2006/documentManagement/types"/>
    <ds:schemaRef ds:uri="http://purl.org/dc/elements/1.1/"/>
    <ds:schemaRef ds:uri="c0ae1526-a413-44b3-a9f1-197380d7ad63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2bf55837-d00d-4291-8581-63a601f59d2e"/>
  </ds:schemaRefs>
</ds:datastoreItem>
</file>

<file path=customXml/itemProps3.xml><?xml version="1.0" encoding="utf-8"?>
<ds:datastoreItem xmlns:ds="http://schemas.openxmlformats.org/officeDocument/2006/customXml" ds:itemID="{09F3DBF9-8A56-4645-A995-7B75741D72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123</TotalTime>
  <Words>524</Words>
  <Application>Microsoft Office PowerPoint</Application>
  <PresentationFormat>Widescreen</PresentationFormat>
  <Paragraphs>73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Century Gothic</vt:lpstr>
      <vt:lpstr>Roboto</vt:lpstr>
      <vt:lpstr>Roboto Light</vt:lpstr>
      <vt:lpstr>ORNL-Presentation-16x9-SNS</vt:lpstr>
      <vt:lpstr>Vessel Systems and Target Station Shielding Installation Plan</vt:lpstr>
      <vt:lpstr>Proton Beam Tube pipe imbedded in concrete (not shown)</vt:lpstr>
      <vt:lpstr>Core Vessel Baseplate Installed</vt:lpstr>
      <vt:lpstr>Bulk Shielding Liner Installed</vt:lpstr>
      <vt:lpstr>Bulk shielding layer 1 bottom shims installed</vt:lpstr>
      <vt:lpstr>Layer 1 shield blocks under Core Vessel installed</vt:lpstr>
      <vt:lpstr>Lower Core Vessel weldment installed</vt:lpstr>
      <vt:lpstr>Cross Section view of lower Core Vessel installation</vt:lpstr>
      <vt:lpstr>Core Vessel internal shield block #1 installed</vt:lpstr>
      <vt:lpstr>Nozzle extension mounting hardware shown out of sequence</vt:lpstr>
      <vt:lpstr>Inside course of Bulk Shielding Layer #1 installed</vt:lpstr>
      <vt:lpstr>Outer course of Bulk Shielding layer #1 installed</vt:lpstr>
      <vt:lpstr>Layer 2 shim pucks installed</vt:lpstr>
      <vt:lpstr>Bulk Shielding layer #2 downstream blocks installed</vt:lpstr>
      <vt:lpstr>Nozzle Extensions #9 and #10 installed</vt:lpstr>
      <vt:lpstr>Shielding around Nozzle Extensions #9 and #10 installed</vt:lpstr>
      <vt:lpstr>Nozzle Extensions #8 and #11 installed</vt:lpstr>
      <vt:lpstr>Shielding around Nozzle Extensions #8 and #11 installed</vt:lpstr>
      <vt:lpstr>Nozzle Extensions #7 and #12 installed</vt:lpstr>
      <vt:lpstr>Shielding around Nozzle Extensions #7 and #12 installed</vt:lpstr>
      <vt:lpstr>Nozzle Extensions #6 and #13 installed</vt:lpstr>
      <vt:lpstr>Shielding around Nozzle Extensions #6 and #13 installed</vt:lpstr>
      <vt:lpstr>Nozzle Extensions #5 and #14 installed</vt:lpstr>
      <vt:lpstr>Shielding around Nozzle Extensions #5 and #14 installed</vt:lpstr>
      <vt:lpstr>Nozzle Extensions #4 and #15 installed</vt:lpstr>
      <vt:lpstr>Shielding around Nozzle Extensions #4 and #15 installed</vt:lpstr>
      <vt:lpstr>Nozzle Extensions #3 and #16 installed</vt:lpstr>
      <vt:lpstr>Shielding around Nozzle Extensions #3 and #16 installed</vt:lpstr>
      <vt:lpstr>Nozzle Extensions #2 and #17 installed</vt:lpstr>
      <vt:lpstr>Shielding around Nozzle Extensions #2 and #17 installed</vt:lpstr>
      <vt:lpstr>Nozzle Extensions #1 and #18 installed</vt:lpstr>
      <vt:lpstr>Shielding around Nozzle Extensions #1 and #18 installed</vt:lpstr>
      <vt:lpstr>Upstream Bulk Shielding layer #2 installed</vt:lpstr>
      <vt:lpstr>Layer 3 shim pucks installed</vt:lpstr>
      <vt:lpstr>Core Vessel beltline water lines welded in place</vt:lpstr>
      <vt:lpstr>Cross section view of installation up to this point</vt:lpstr>
      <vt:lpstr>Core Vessel cooled layer #2 shield blocks installed</vt:lpstr>
      <vt:lpstr>Core Vessel uncooled layer #2 shield blocks installed</vt:lpstr>
      <vt:lpstr>Core Vessel cooled layer #3 cooled shield blocks installed</vt:lpstr>
      <vt:lpstr>Core vessel uncooled layer #3 inner shield blocks installed</vt:lpstr>
      <vt:lpstr>Core vessel uncooled layer #3 outer shield blocks installed</vt:lpstr>
      <vt:lpstr>Core vessel uncooled layer #4 shield blocks installed</vt:lpstr>
      <vt:lpstr>Core vessel uncooled layer #5 shield blocks installed</vt:lpstr>
      <vt:lpstr>Bulk Shielding layer #3 inside course installed</vt:lpstr>
      <vt:lpstr>Bulk Shielding layer #3 inside course installed</vt:lpstr>
      <vt:lpstr>Bulk Shielding layer #3 outside course installed</vt:lpstr>
      <vt:lpstr>Bulk Shielding layer #4 inside course installed</vt:lpstr>
      <vt:lpstr>Bulk Shielding layer #4 outside course installed</vt:lpstr>
      <vt:lpstr>Bulk Shielding layer #5 inside course installed</vt:lpstr>
      <vt:lpstr>Bulk Shielding layer #5 outside course installed</vt:lpstr>
      <vt:lpstr>Bulk Shielding layer #6 inside course installed</vt:lpstr>
      <vt:lpstr>Pipe pans installed</vt:lpstr>
      <vt:lpstr>Core Vessel lid installed</vt:lpstr>
      <vt:lpstr>Pipe pan cover shield plates installed</vt:lpstr>
      <vt:lpstr>Cross section view of installation to this point</vt:lpstr>
      <vt:lpstr>Proton Beam Window, PBW Shielding, PBTA Clamp installed</vt:lpstr>
      <vt:lpstr>Removable bulk shielding above AIC installed</vt:lpstr>
      <vt:lpstr>Removable shielding plates above AIC installed</vt:lpstr>
      <vt:lpstr>Moderator Reflector Assembly installed</vt:lpstr>
      <vt:lpstr>Moderator Reflector Assembly removable shielding installed</vt:lpstr>
      <vt:lpstr>MRA utility pipe shielding installed</vt:lpstr>
      <vt:lpstr>Target Assembly and lid tent installed</vt:lpstr>
      <vt:lpstr>Target segment removable shielding installed</vt:lpstr>
      <vt:lpstr>Gamma Gate installed</vt:lpstr>
      <vt:lpstr>Target and MRA lid hatches installed</vt:lpstr>
      <vt:lpstr>Target Viewing Periscope installed</vt:lpstr>
      <vt:lpstr>Monolith technical components fully installed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Anton, Chris</cp:lastModifiedBy>
  <cp:revision>3</cp:revision>
  <dcterms:created xsi:type="dcterms:W3CDTF">2024-12-09T17:01:33Z</dcterms:created>
  <dcterms:modified xsi:type="dcterms:W3CDTF">2025-04-20T13:44:08Z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0x010100C86ABB0E05FD9643966F5832F47BC72C</vt:lpwstr>
  </property>
</Properties>
</file>