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4"/>
  </p:sldMasterIdLst>
  <p:notesMasterIdLst>
    <p:notesMasterId r:id="rId44"/>
  </p:notesMasterIdLst>
  <p:handoutMasterIdLst>
    <p:handoutMasterId r:id="rId45"/>
  </p:handoutMasterIdLst>
  <p:sldIdLst>
    <p:sldId id="2147469124" r:id="rId5"/>
    <p:sldId id="2787" r:id="rId6"/>
    <p:sldId id="2147469125" r:id="rId7"/>
    <p:sldId id="2789" r:id="rId8"/>
    <p:sldId id="2790" r:id="rId9"/>
    <p:sldId id="2791" r:id="rId10"/>
    <p:sldId id="2792" r:id="rId11"/>
    <p:sldId id="2793" r:id="rId12"/>
    <p:sldId id="2794" r:id="rId13"/>
    <p:sldId id="2147469126" r:id="rId14"/>
    <p:sldId id="2147469127" r:id="rId15"/>
    <p:sldId id="2798" r:id="rId16"/>
    <p:sldId id="2147469128" r:id="rId17"/>
    <p:sldId id="2799" r:id="rId18"/>
    <p:sldId id="2147469129" r:id="rId19"/>
    <p:sldId id="2801" r:id="rId20"/>
    <p:sldId id="2802" r:id="rId21"/>
    <p:sldId id="2803" r:id="rId22"/>
    <p:sldId id="2804" r:id="rId23"/>
    <p:sldId id="2805" r:id="rId24"/>
    <p:sldId id="2806" r:id="rId25"/>
    <p:sldId id="2807" r:id="rId26"/>
    <p:sldId id="2808" r:id="rId27"/>
    <p:sldId id="2809" r:id="rId28"/>
    <p:sldId id="2810" r:id="rId29"/>
    <p:sldId id="2812" r:id="rId30"/>
    <p:sldId id="2815" r:id="rId31"/>
    <p:sldId id="2825" r:id="rId32"/>
    <p:sldId id="2147469130" r:id="rId33"/>
    <p:sldId id="2147469131" r:id="rId34"/>
    <p:sldId id="2147469132" r:id="rId35"/>
    <p:sldId id="2147469133" r:id="rId36"/>
    <p:sldId id="2147469134" r:id="rId37"/>
    <p:sldId id="2147469135" r:id="rId38"/>
    <p:sldId id="2147469136" r:id="rId39"/>
    <p:sldId id="2147469137" r:id="rId40"/>
    <p:sldId id="2147469139" r:id="rId41"/>
    <p:sldId id="2147469140" r:id="rId42"/>
    <p:sldId id="214746914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30342E"/>
    <a:srgbClr val="1B4C67"/>
    <a:srgbClr val="1A6094"/>
    <a:srgbClr val="25B1A6"/>
    <a:srgbClr val="00A77D"/>
    <a:srgbClr val="7EC297"/>
    <a:srgbClr val="6B6E6B"/>
    <a:srgbClr val="A2A6A3"/>
    <a:srgbClr val="79A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F8662-4E08-4A8C-83F2-A8606095C0EB}" v="19" dt="2025-04-20T16:29:36.370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6301"/>
  </p:normalViewPr>
  <p:slideViewPr>
    <p:cSldViewPr snapToGrid="0">
      <p:cViewPr varScale="1">
        <p:scale>
          <a:sx n="153" d="100"/>
          <a:sy n="153" d="100"/>
        </p:scale>
        <p:origin x="62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, Chris" userId="57020f1a-4fb0-436a-929c-5cbe5c9fbdb0" providerId="ADAL" clId="{1B9F8662-4E08-4A8C-83F2-A8606095C0EB}"/>
    <pc:docChg chg="custSel addSld delSld modSld sldOrd">
      <pc:chgData name="Anton, Chris" userId="57020f1a-4fb0-436a-929c-5cbe5c9fbdb0" providerId="ADAL" clId="{1B9F8662-4E08-4A8C-83F2-A8606095C0EB}" dt="2025-04-20T16:30:05.323" v="734" actId="1076"/>
      <pc:docMkLst>
        <pc:docMk/>
      </pc:docMkLst>
      <pc:sldChg chg="addSp delSp modSp mod">
        <pc:chgData name="Anton, Chris" userId="57020f1a-4fb0-436a-929c-5cbe5c9fbdb0" providerId="ADAL" clId="{1B9F8662-4E08-4A8C-83F2-A8606095C0EB}" dt="2025-04-20T16:30:05.323" v="734" actId="1076"/>
        <pc:sldMkLst>
          <pc:docMk/>
          <pc:sldMk cId="450380319" sldId="2815"/>
        </pc:sldMkLst>
        <pc:picChg chg="add mod modCrop">
          <ac:chgData name="Anton, Chris" userId="57020f1a-4fb0-436a-929c-5cbe5c9fbdb0" providerId="ADAL" clId="{1B9F8662-4E08-4A8C-83F2-A8606095C0EB}" dt="2025-04-20T16:30:05.323" v="734" actId="1076"/>
          <ac:picMkLst>
            <pc:docMk/>
            <pc:sldMk cId="450380319" sldId="2815"/>
            <ac:picMk id="6" creationId="{A8C9664B-DDF7-3FDC-899F-1A02DA279522}"/>
          </ac:picMkLst>
        </pc:picChg>
        <pc:picChg chg="del">
          <ac:chgData name="Anton, Chris" userId="57020f1a-4fb0-436a-929c-5cbe5c9fbdb0" providerId="ADAL" clId="{1B9F8662-4E08-4A8C-83F2-A8606095C0EB}" dt="2025-04-20T16:29:27.952" v="724" actId="478"/>
          <ac:picMkLst>
            <pc:docMk/>
            <pc:sldMk cId="450380319" sldId="2815"/>
            <ac:picMk id="13" creationId="{E26D01DB-D074-1791-58CD-95359FBBF360}"/>
          </ac:picMkLst>
        </pc:picChg>
      </pc:sldChg>
      <pc:sldChg chg="modSp mod">
        <pc:chgData name="Anton, Chris" userId="57020f1a-4fb0-436a-929c-5cbe5c9fbdb0" providerId="ADAL" clId="{1B9F8662-4E08-4A8C-83F2-A8606095C0EB}" dt="2025-04-20T13:43:17.945" v="702" actId="20577"/>
        <pc:sldMkLst>
          <pc:docMk/>
          <pc:sldMk cId="2862962193" sldId="2147469124"/>
        </pc:sldMkLst>
        <pc:spChg chg="mod">
          <ac:chgData name="Anton, Chris" userId="57020f1a-4fb0-436a-929c-5cbe5c9fbdb0" providerId="ADAL" clId="{1B9F8662-4E08-4A8C-83F2-A8606095C0EB}" dt="2025-04-20T13:43:17.945" v="702" actId="20577"/>
          <ac:spMkLst>
            <pc:docMk/>
            <pc:sldMk cId="2862962193" sldId="2147469124"/>
            <ac:spMk id="7" creationId="{7DE04CD8-3340-BBC6-1ABB-EB7F89B0EC1B}"/>
          </ac:spMkLst>
        </pc:spChg>
      </pc:sldChg>
      <pc:sldChg chg="addSp delSp modSp mod modAnim">
        <pc:chgData name="Anton, Chris" userId="57020f1a-4fb0-436a-929c-5cbe5c9fbdb0" providerId="ADAL" clId="{1B9F8662-4E08-4A8C-83F2-A8606095C0EB}" dt="2025-04-20T16:27:52.781" v="709" actId="1076"/>
        <pc:sldMkLst>
          <pc:docMk/>
          <pc:sldMk cId="2778270643" sldId="2147469132"/>
        </pc:sldMkLst>
        <pc:picChg chg="del">
          <ac:chgData name="Anton, Chris" userId="57020f1a-4fb0-436a-929c-5cbe5c9fbdb0" providerId="ADAL" clId="{1B9F8662-4E08-4A8C-83F2-A8606095C0EB}" dt="2025-04-20T16:27:35.735" v="703" actId="478"/>
          <ac:picMkLst>
            <pc:docMk/>
            <pc:sldMk cId="2778270643" sldId="2147469132"/>
            <ac:picMk id="4" creationId="{50C0D566-8594-2B7D-F203-A07CB8389C98}"/>
          </ac:picMkLst>
        </pc:picChg>
        <pc:picChg chg="add mod">
          <ac:chgData name="Anton, Chris" userId="57020f1a-4fb0-436a-929c-5cbe5c9fbdb0" providerId="ADAL" clId="{1B9F8662-4E08-4A8C-83F2-A8606095C0EB}" dt="2025-04-20T16:27:52.781" v="709" actId="1076"/>
          <ac:picMkLst>
            <pc:docMk/>
            <pc:sldMk cId="2778270643" sldId="2147469132"/>
            <ac:picMk id="5" creationId="{F21D894B-8BD9-2840-57E5-A1FC486627AC}"/>
          </ac:picMkLst>
        </pc:picChg>
      </pc:sldChg>
      <pc:sldChg chg="del">
        <pc:chgData name="Anton, Chris" userId="57020f1a-4fb0-436a-929c-5cbe5c9fbdb0" providerId="ADAL" clId="{1B9F8662-4E08-4A8C-83F2-A8606095C0EB}" dt="2025-04-16T16:04:32.695" v="181" actId="47"/>
        <pc:sldMkLst>
          <pc:docMk/>
          <pc:sldMk cId="584360484" sldId="2147469138"/>
        </pc:sldMkLst>
      </pc:sldChg>
      <pc:sldChg chg="addSp delSp modSp add mod ord">
        <pc:chgData name="Anton, Chris" userId="57020f1a-4fb0-436a-929c-5cbe5c9fbdb0" providerId="ADAL" clId="{1B9F8662-4E08-4A8C-83F2-A8606095C0EB}" dt="2025-04-20T16:28:58.925" v="723" actId="1076"/>
        <pc:sldMkLst>
          <pc:docMk/>
          <pc:sldMk cId="278469232" sldId="2147469139"/>
        </pc:sldMkLst>
        <pc:spChg chg="mod">
          <ac:chgData name="Anton, Chris" userId="57020f1a-4fb0-436a-929c-5cbe5c9fbdb0" providerId="ADAL" clId="{1B9F8662-4E08-4A8C-83F2-A8606095C0EB}" dt="2025-04-16T15:46:42.671" v="38" actId="20577"/>
          <ac:spMkLst>
            <pc:docMk/>
            <pc:sldMk cId="278469232" sldId="2147469139"/>
            <ac:spMk id="2" creationId="{F1FC0BCB-6F13-2101-0F4F-94F820E322C3}"/>
          </ac:spMkLst>
        </pc:spChg>
        <pc:spChg chg="mod">
          <ac:chgData name="Anton, Chris" userId="57020f1a-4fb0-436a-929c-5cbe5c9fbdb0" providerId="ADAL" clId="{1B9F8662-4E08-4A8C-83F2-A8606095C0EB}" dt="2025-04-16T16:07:32.235" v="231" actId="20577"/>
          <ac:spMkLst>
            <pc:docMk/>
            <pc:sldMk cId="278469232" sldId="2147469139"/>
            <ac:spMk id="3" creationId="{EFE2D64B-92D8-1826-EBB6-8B549856A54B}"/>
          </ac:spMkLst>
        </pc:spChg>
        <pc:picChg chg="add mod">
          <ac:chgData name="Anton, Chris" userId="57020f1a-4fb0-436a-929c-5cbe5c9fbdb0" providerId="ADAL" clId="{1B9F8662-4E08-4A8C-83F2-A8606095C0EB}" dt="2025-04-20T16:28:58.925" v="723" actId="1076"/>
          <ac:picMkLst>
            <pc:docMk/>
            <pc:sldMk cId="278469232" sldId="2147469139"/>
            <ac:picMk id="4" creationId="{D105A4DA-2459-0FE7-FA43-7D6D61FBC0B2}"/>
          </ac:picMkLst>
        </pc:picChg>
        <pc:picChg chg="add mod">
          <ac:chgData name="Anton, Chris" userId="57020f1a-4fb0-436a-929c-5cbe5c9fbdb0" providerId="ADAL" clId="{1B9F8662-4E08-4A8C-83F2-A8606095C0EB}" dt="2025-04-16T15:57:30.630" v="68" actId="1076"/>
          <ac:picMkLst>
            <pc:docMk/>
            <pc:sldMk cId="278469232" sldId="2147469139"/>
            <ac:picMk id="5" creationId="{1DEE98EA-55CB-29C3-C69A-034CBD906688}"/>
          </ac:picMkLst>
        </pc:picChg>
        <pc:picChg chg="add mod">
          <ac:chgData name="Anton, Chris" userId="57020f1a-4fb0-436a-929c-5cbe5c9fbdb0" providerId="ADAL" clId="{1B9F8662-4E08-4A8C-83F2-A8606095C0EB}" dt="2025-04-16T15:57:24.491" v="66" actId="1076"/>
          <ac:picMkLst>
            <pc:docMk/>
            <pc:sldMk cId="278469232" sldId="2147469139"/>
            <ac:picMk id="7" creationId="{EEABF238-7E7F-DBF7-254F-7230199B16C5}"/>
          </ac:picMkLst>
        </pc:picChg>
        <pc:picChg chg="add mod">
          <ac:chgData name="Anton, Chris" userId="57020f1a-4fb0-436a-929c-5cbe5c9fbdb0" providerId="ADAL" clId="{1B9F8662-4E08-4A8C-83F2-A8606095C0EB}" dt="2025-04-16T15:57:28.164" v="67" actId="1076"/>
          <ac:picMkLst>
            <pc:docMk/>
            <pc:sldMk cId="278469232" sldId="2147469139"/>
            <ac:picMk id="11" creationId="{A338B6F6-9327-2A72-A0C9-2A434DDBE84E}"/>
          </ac:picMkLst>
        </pc:picChg>
        <pc:picChg chg="add mod">
          <ac:chgData name="Anton, Chris" userId="57020f1a-4fb0-436a-929c-5cbe5c9fbdb0" providerId="ADAL" clId="{1B9F8662-4E08-4A8C-83F2-A8606095C0EB}" dt="2025-04-16T15:57:17.914" v="64" actId="1076"/>
          <ac:picMkLst>
            <pc:docMk/>
            <pc:sldMk cId="278469232" sldId="2147469139"/>
            <ac:picMk id="12" creationId="{898BAA2F-F707-BA18-9CAD-05B15F177CC3}"/>
          </ac:picMkLst>
        </pc:picChg>
        <pc:picChg chg="add del mod modCrop">
          <ac:chgData name="Anton, Chris" userId="57020f1a-4fb0-436a-929c-5cbe5c9fbdb0" providerId="ADAL" clId="{1B9F8662-4E08-4A8C-83F2-A8606095C0EB}" dt="2025-04-20T16:28:45.883" v="718" actId="478"/>
          <ac:picMkLst>
            <pc:docMk/>
            <pc:sldMk cId="278469232" sldId="2147469139"/>
            <ac:picMk id="14" creationId="{1925B83A-FC23-9E08-6DDC-15A5595D5D4C}"/>
          </ac:picMkLst>
        </pc:picChg>
      </pc:sldChg>
      <pc:sldChg chg="addSp delSp modSp add mod">
        <pc:chgData name="Anton, Chris" userId="57020f1a-4fb0-436a-929c-5cbe5c9fbdb0" providerId="ADAL" clId="{1B9F8662-4E08-4A8C-83F2-A8606095C0EB}" dt="2025-04-16T17:12:36.253" v="324" actId="20577"/>
        <pc:sldMkLst>
          <pc:docMk/>
          <pc:sldMk cId="2761570871" sldId="2147469140"/>
        </pc:sldMkLst>
        <pc:spChg chg="mod">
          <ac:chgData name="Anton, Chris" userId="57020f1a-4fb0-436a-929c-5cbe5c9fbdb0" providerId="ADAL" clId="{1B9F8662-4E08-4A8C-83F2-A8606095C0EB}" dt="2025-04-16T16:04:46.207" v="207" actId="20577"/>
          <ac:spMkLst>
            <pc:docMk/>
            <pc:sldMk cId="2761570871" sldId="2147469140"/>
            <ac:spMk id="2" creationId="{7512C5B0-E5E5-8419-7EC6-C79722942A8D}"/>
          </ac:spMkLst>
        </pc:spChg>
        <pc:spChg chg="mod">
          <ac:chgData name="Anton, Chris" userId="57020f1a-4fb0-436a-929c-5cbe5c9fbdb0" providerId="ADAL" clId="{1B9F8662-4E08-4A8C-83F2-A8606095C0EB}" dt="2025-04-16T17:12:36.253" v="324" actId="20577"/>
          <ac:spMkLst>
            <pc:docMk/>
            <pc:sldMk cId="2761570871" sldId="2147469140"/>
            <ac:spMk id="3" creationId="{D219C804-9DA1-9537-B7E8-9975B0EDE6AE}"/>
          </ac:spMkLst>
        </pc:spChg>
        <pc:picChg chg="add mod">
          <ac:chgData name="Anton, Chris" userId="57020f1a-4fb0-436a-929c-5cbe5c9fbdb0" providerId="ADAL" clId="{1B9F8662-4E08-4A8C-83F2-A8606095C0EB}" dt="2025-04-16T16:05:07.507" v="211" actId="1076"/>
          <ac:picMkLst>
            <pc:docMk/>
            <pc:sldMk cId="2761570871" sldId="2147469140"/>
            <ac:picMk id="4" creationId="{7509D31D-5158-BEBB-F7DE-49CDE2CA9B0E}"/>
          </ac:picMkLst>
        </pc:picChg>
      </pc:sldChg>
      <pc:sldChg chg="addSp delSp modSp add mod">
        <pc:chgData name="Anton, Chris" userId="57020f1a-4fb0-436a-929c-5cbe5c9fbdb0" providerId="ADAL" clId="{1B9F8662-4E08-4A8C-83F2-A8606095C0EB}" dt="2025-04-20T16:28:35.272" v="717" actId="14100"/>
        <pc:sldMkLst>
          <pc:docMk/>
          <pc:sldMk cId="757228212" sldId="2147469141"/>
        </pc:sldMkLst>
        <pc:spChg chg="mod">
          <ac:chgData name="Anton, Chris" userId="57020f1a-4fb0-436a-929c-5cbe5c9fbdb0" providerId="ADAL" clId="{1B9F8662-4E08-4A8C-83F2-A8606095C0EB}" dt="2025-04-16T17:18:42.210" v="436" actId="20577"/>
          <ac:spMkLst>
            <pc:docMk/>
            <pc:sldMk cId="757228212" sldId="2147469141"/>
            <ac:spMk id="2" creationId="{5FEE7990-0988-C6FA-7A0E-BA0D602326C1}"/>
          </ac:spMkLst>
        </pc:spChg>
        <pc:spChg chg="mod">
          <ac:chgData name="Anton, Chris" userId="57020f1a-4fb0-436a-929c-5cbe5c9fbdb0" providerId="ADAL" clId="{1B9F8662-4E08-4A8C-83F2-A8606095C0EB}" dt="2025-04-16T17:20:21.300" v="700" actId="20577"/>
          <ac:spMkLst>
            <pc:docMk/>
            <pc:sldMk cId="757228212" sldId="2147469141"/>
            <ac:spMk id="3" creationId="{F678C87C-7407-2DE4-25BA-C7E5FF83889C}"/>
          </ac:spMkLst>
        </pc:spChg>
        <pc:picChg chg="add del mod">
          <ac:chgData name="Anton, Chris" userId="57020f1a-4fb0-436a-929c-5cbe5c9fbdb0" providerId="ADAL" clId="{1B9F8662-4E08-4A8C-83F2-A8606095C0EB}" dt="2025-04-20T16:28:09.314" v="710" actId="478"/>
          <ac:picMkLst>
            <pc:docMk/>
            <pc:sldMk cId="757228212" sldId="2147469141"/>
            <ac:picMk id="5" creationId="{AF0908AA-A550-405D-84DA-93B110449C60}"/>
          </ac:picMkLst>
        </pc:picChg>
        <pc:picChg chg="add mod modCrop">
          <ac:chgData name="Anton, Chris" userId="57020f1a-4fb0-436a-929c-5cbe5c9fbdb0" providerId="ADAL" clId="{1B9F8662-4E08-4A8C-83F2-A8606095C0EB}" dt="2025-04-20T16:28:35.272" v="717" actId="14100"/>
          <ac:picMkLst>
            <pc:docMk/>
            <pc:sldMk cId="757228212" sldId="2147469141"/>
            <ac:picMk id="6" creationId="{5FAE136D-53C8-845A-637F-BC897A25F3C3}"/>
          </ac:picMkLst>
        </pc:picChg>
      </pc:sldChg>
    </pc:docChg>
  </pc:docChgLst>
  <pc:docChgLst>
    <pc:chgData name="Anton, Chris" userId="57020f1a-4fb0-436a-929c-5cbe5c9fbdb0" providerId="ADAL" clId="{A318EBCC-833F-4A09-ACDB-292314FBC924}"/>
    <pc:docChg chg="undo custSel addSld delSld modSld">
      <pc:chgData name="Anton, Chris" userId="57020f1a-4fb0-436a-929c-5cbe5c9fbdb0" providerId="ADAL" clId="{A318EBCC-833F-4A09-ACDB-292314FBC924}" dt="2025-04-16T03:33:12.534" v="3186"/>
      <pc:docMkLst>
        <pc:docMk/>
      </pc:docMkLst>
      <pc:sldChg chg="modSp add mod">
        <pc:chgData name="Anton, Chris" userId="57020f1a-4fb0-436a-929c-5cbe5c9fbdb0" providerId="ADAL" clId="{A318EBCC-833F-4A09-ACDB-292314FBC924}" dt="2025-04-16T00:51:20.090" v="572" actId="313"/>
        <pc:sldMkLst>
          <pc:docMk/>
          <pc:sldMk cId="1422678617" sldId="2787"/>
        </pc:sldMkLst>
        <pc:spChg chg="mod">
          <ac:chgData name="Anton, Chris" userId="57020f1a-4fb0-436a-929c-5cbe5c9fbdb0" providerId="ADAL" clId="{A318EBCC-833F-4A09-ACDB-292314FBC924}" dt="2025-04-16T00:47:52.219" v="199" actId="20577"/>
          <ac:spMkLst>
            <pc:docMk/>
            <pc:sldMk cId="1422678617" sldId="2787"/>
            <ac:spMk id="2" creationId="{EC425C9B-697A-4B4D-9D8C-5BB483D5405E}"/>
          </ac:spMkLst>
        </pc:spChg>
        <pc:spChg chg="mod">
          <ac:chgData name="Anton, Chris" userId="57020f1a-4fb0-436a-929c-5cbe5c9fbdb0" providerId="ADAL" clId="{A318EBCC-833F-4A09-ACDB-292314FBC924}" dt="2025-04-16T00:51:20.090" v="572" actId="313"/>
          <ac:spMkLst>
            <pc:docMk/>
            <pc:sldMk cId="1422678617" sldId="2787"/>
            <ac:spMk id="25" creationId="{88F250D1-A15B-4B54-999E-FA0C6A2DCCD4}"/>
          </ac:spMkLst>
        </pc:spChg>
      </pc:sldChg>
      <pc:sldChg chg="add del">
        <pc:chgData name="Anton, Chris" userId="57020f1a-4fb0-436a-929c-5cbe5c9fbdb0" providerId="ADAL" clId="{A318EBCC-833F-4A09-ACDB-292314FBC924}" dt="2025-04-16T00:39:11.430" v="45" actId="47"/>
        <pc:sldMkLst>
          <pc:docMk/>
          <pc:sldMk cId="2520527345" sldId="2788"/>
        </pc:sldMkLst>
      </pc:sldChg>
      <pc:sldChg chg="modSp add mod">
        <pc:chgData name="Anton, Chris" userId="57020f1a-4fb0-436a-929c-5cbe5c9fbdb0" providerId="ADAL" clId="{A318EBCC-833F-4A09-ACDB-292314FBC924}" dt="2025-04-16T00:40:52.461" v="91" actId="1035"/>
        <pc:sldMkLst>
          <pc:docMk/>
          <pc:sldMk cId="2959383641" sldId="2789"/>
        </pc:sldMkLst>
        <pc:picChg chg="mod">
          <ac:chgData name="Anton, Chris" userId="57020f1a-4fb0-436a-929c-5cbe5c9fbdb0" providerId="ADAL" clId="{A318EBCC-833F-4A09-ACDB-292314FBC924}" dt="2025-04-16T00:40:52.461" v="91" actId="1035"/>
          <ac:picMkLst>
            <pc:docMk/>
            <pc:sldMk cId="2959383641" sldId="2789"/>
            <ac:picMk id="4" creationId="{B687FAC9-5CB6-496E-9E0D-6BCF346BBDBE}"/>
          </ac:picMkLst>
        </pc:picChg>
      </pc:sldChg>
      <pc:sldChg chg="modSp add mod">
        <pc:chgData name="Anton, Chris" userId="57020f1a-4fb0-436a-929c-5cbe5c9fbdb0" providerId="ADAL" clId="{A318EBCC-833F-4A09-ACDB-292314FBC924}" dt="2025-04-16T00:40:57.135" v="105" actId="1036"/>
        <pc:sldMkLst>
          <pc:docMk/>
          <pc:sldMk cId="2896801660" sldId="2790"/>
        </pc:sldMkLst>
        <pc:picChg chg="mod">
          <ac:chgData name="Anton, Chris" userId="57020f1a-4fb0-436a-929c-5cbe5c9fbdb0" providerId="ADAL" clId="{A318EBCC-833F-4A09-ACDB-292314FBC924}" dt="2025-04-16T00:40:57.135" v="105" actId="1036"/>
          <ac:picMkLst>
            <pc:docMk/>
            <pc:sldMk cId="2896801660" sldId="2790"/>
            <ac:picMk id="3" creationId="{F3915096-B7CF-6870-F59C-803AEA018E81}"/>
          </ac:picMkLst>
        </pc:picChg>
      </pc:sldChg>
      <pc:sldChg chg="modSp add mod">
        <pc:chgData name="Anton, Chris" userId="57020f1a-4fb0-436a-929c-5cbe5c9fbdb0" providerId="ADAL" clId="{A318EBCC-833F-4A09-ACDB-292314FBC924}" dt="2025-04-16T00:41:01.719" v="114" actId="1036"/>
        <pc:sldMkLst>
          <pc:docMk/>
          <pc:sldMk cId="1559636320" sldId="2791"/>
        </pc:sldMkLst>
        <pc:picChg chg="mod">
          <ac:chgData name="Anton, Chris" userId="57020f1a-4fb0-436a-929c-5cbe5c9fbdb0" providerId="ADAL" clId="{A318EBCC-833F-4A09-ACDB-292314FBC924}" dt="2025-04-16T00:41:01.719" v="114" actId="1036"/>
          <ac:picMkLst>
            <pc:docMk/>
            <pc:sldMk cId="1559636320" sldId="2791"/>
            <ac:picMk id="4" creationId="{52ACFB7B-ECFB-BB65-026F-8A8EC4CEC551}"/>
          </ac:picMkLst>
        </pc:picChg>
      </pc:sldChg>
      <pc:sldChg chg="modSp add mod">
        <pc:chgData name="Anton, Chris" userId="57020f1a-4fb0-436a-929c-5cbe5c9fbdb0" providerId="ADAL" clId="{A318EBCC-833F-4A09-ACDB-292314FBC924}" dt="2025-04-16T00:41:05.576" v="122" actId="1035"/>
        <pc:sldMkLst>
          <pc:docMk/>
          <pc:sldMk cId="4073646073" sldId="2792"/>
        </pc:sldMkLst>
        <pc:picChg chg="mod">
          <ac:chgData name="Anton, Chris" userId="57020f1a-4fb0-436a-929c-5cbe5c9fbdb0" providerId="ADAL" clId="{A318EBCC-833F-4A09-ACDB-292314FBC924}" dt="2025-04-16T00:41:05.576" v="122" actId="1035"/>
          <ac:picMkLst>
            <pc:docMk/>
            <pc:sldMk cId="4073646073" sldId="2792"/>
            <ac:picMk id="3" creationId="{4F586C16-3CDC-378D-FD82-98B3F61E3218}"/>
          </ac:picMkLst>
        </pc:picChg>
      </pc:sldChg>
      <pc:sldChg chg="modSp add mod">
        <pc:chgData name="Anton, Chris" userId="57020f1a-4fb0-436a-929c-5cbe5c9fbdb0" providerId="ADAL" clId="{A318EBCC-833F-4A09-ACDB-292314FBC924}" dt="2025-04-16T00:41:11.567" v="130" actId="1035"/>
        <pc:sldMkLst>
          <pc:docMk/>
          <pc:sldMk cId="3052764547" sldId="2793"/>
        </pc:sldMkLst>
        <pc:picChg chg="mod">
          <ac:chgData name="Anton, Chris" userId="57020f1a-4fb0-436a-929c-5cbe5c9fbdb0" providerId="ADAL" clId="{A318EBCC-833F-4A09-ACDB-292314FBC924}" dt="2025-04-16T00:41:11.567" v="130" actId="1035"/>
          <ac:picMkLst>
            <pc:docMk/>
            <pc:sldMk cId="3052764547" sldId="2793"/>
            <ac:picMk id="4" creationId="{794E9537-D973-AE2D-2D31-C214DF3DC48D}"/>
          </ac:picMkLst>
        </pc:picChg>
      </pc:sldChg>
      <pc:sldChg chg="modSp add mod">
        <pc:chgData name="Anton, Chris" userId="57020f1a-4fb0-436a-929c-5cbe5c9fbdb0" providerId="ADAL" clId="{A318EBCC-833F-4A09-ACDB-292314FBC924}" dt="2025-04-16T00:53:17.579" v="676" actId="20577"/>
        <pc:sldMkLst>
          <pc:docMk/>
          <pc:sldMk cId="56354675" sldId="2794"/>
        </pc:sldMkLst>
        <pc:spChg chg="mod">
          <ac:chgData name="Anton, Chris" userId="57020f1a-4fb0-436a-929c-5cbe5c9fbdb0" providerId="ADAL" clId="{A318EBCC-833F-4A09-ACDB-292314FBC924}" dt="2025-04-16T00:53:17.579" v="676" actId="20577"/>
          <ac:spMkLst>
            <pc:docMk/>
            <pc:sldMk cId="56354675" sldId="2794"/>
            <ac:spMk id="25" creationId="{88F250D1-A15B-4B54-999E-FA0C6A2DCCD4}"/>
          </ac:spMkLst>
        </pc:spChg>
        <pc:picChg chg="mod">
          <ac:chgData name="Anton, Chris" userId="57020f1a-4fb0-436a-929c-5cbe5c9fbdb0" providerId="ADAL" clId="{A318EBCC-833F-4A09-ACDB-292314FBC924}" dt="2025-04-16T00:41:17.397" v="139" actId="1035"/>
          <ac:picMkLst>
            <pc:docMk/>
            <pc:sldMk cId="56354675" sldId="2794"/>
            <ac:picMk id="3" creationId="{238F4659-8188-3616-D3C6-AD663190E16C}"/>
          </ac:picMkLst>
        </pc:picChg>
        <pc:picChg chg="mod">
          <ac:chgData name="Anton, Chris" userId="57020f1a-4fb0-436a-929c-5cbe5c9fbdb0" providerId="ADAL" clId="{A318EBCC-833F-4A09-ACDB-292314FBC924}" dt="2025-04-16T00:53:15.837" v="674" actId="14100"/>
          <ac:picMkLst>
            <pc:docMk/>
            <pc:sldMk cId="56354675" sldId="2794"/>
            <ac:picMk id="8" creationId="{D0047FE7-F49B-0C82-CA93-2B73350254EC}"/>
          </ac:picMkLst>
        </pc:picChg>
      </pc:sldChg>
      <pc:sldChg chg="add del">
        <pc:chgData name="Anton, Chris" userId="57020f1a-4fb0-436a-929c-5cbe5c9fbdb0" providerId="ADAL" clId="{A318EBCC-833F-4A09-ACDB-292314FBC924}" dt="2025-04-16T00:40:15.446" v="46" actId="47"/>
        <pc:sldMkLst>
          <pc:docMk/>
          <pc:sldMk cId="1322232297" sldId="2795"/>
        </pc:sldMkLst>
      </pc:sldChg>
      <pc:sldChg chg="add del">
        <pc:chgData name="Anton, Chris" userId="57020f1a-4fb0-436a-929c-5cbe5c9fbdb0" providerId="ADAL" clId="{A318EBCC-833F-4A09-ACDB-292314FBC924}" dt="2025-04-16T00:40:15.446" v="46" actId="47"/>
        <pc:sldMkLst>
          <pc:docMk/>
          <pc:sldMk cId="1743911743" sldId="2796"/>
        </pc:sldMkLst>
      </pc:sldChg>
      <pc:sldChg chg="add del">
        <pc:chgData name="Anton, Chris" userId="57020f1a-4fb0-436a-929c-5cbe5c9fbdb0" providerId="ADAL" clId="{A318EBCC-833F-4A09-ACDB-292314FBC924}" dt="2025-04-16T00:40:15.446" v="46" actId="47"/>
        <pc:sldMkLst>
          <pc:docMk/>
          <pc:sldMk cId="2238166716" sldId="2797"/>
        </pc:sldMkLst>
      </pc:sldChg>
      <pc:sldChg chg="modSp add mod">
        <pc:chgData name="Anton, Chris" userId="57020f1a-4fb0-436a-929c-5cbe5c9fbdb0" providerId="ADAL" clId="{A318EBCC-833F-4A09-ACDB-292314FBC924}" dt="2025-04-16T00:41:23.982" v="150" actId="1035"/>
        <pc:sldMkLst>
          <pc:docMk/>
          <pc:sldMk cId="3228352877" sldId="2798"/>
        </pc:sldMkLst>
        <pc:picChg chg="mod">
          <ac:chgData name="Anton, Chris" userId="57020f1a-4fb0-436a-929c-5cbe5c9fbdb0" providerId="ADAL" clId="{A318EBCC-833F-4A09-ACDB-292314FBC924}" dt="2025-04-16T00:41:23.982" v="150" actId="1035"/>
          <ac:picMkLst>
            <pc:docMk/>
            <pc:sldMk cId="3228352877" sldId="2798"/>
            <ac:picMk id="6" creationId="{B3F56F16-C644-5D88-8A02-7B1800FCCFAF}"/>
          </ac:picMkLst>
        </pc:picChg>
      </pc:sldChg>
      <pc:sldChg chg="addSp delSp modSp add mod">
        <pc:chgData name="Anton, Chris" userId="57020f1a-4fb0-436a-929c-5cbe5c9fbdb0" providerId="ADAL" clId="{A318EBCC-833F-4A09-ACDB-292314FBC924}" dt="2025-04-16T01:57:52.103" v="1068" actId="20577"/>
        <pc:sldMkLst>
          <pc:docMk/>
          <pc:sldMk cId="575506018" sldId="2799"/>
        </pc:sldMkLst>
        <pc:spChg chg="mod">
          <ac:chgData name="Anton, Chris" userId="57020f1a-4fb0-436a-929c-5cbe5c9fbdb0" providerId="ADAL" clId="{A318EBCC-833F-4A09-ACDB-292314FBC924}" dt="2025-04-16T01:57:52.103" v="1068" actId="20577"/>
          <ac:spMkLst>
            <pc:docMk/>
            <pc:sldMk cId="575506018" sldId="2799"/>
            <ac:spMk id="2" creationId="{EC425C9B-697A-4B4D-9D8C-5BB483D5405E}"/>
          </ac:spMkLst>
        </pc:spChg>
        <pc:picChg chg="add mod">
          <ac:chgData name="Anton, Chris" userId="57020f1a-4fb0-436a-929c-5cbe5c9fbdb0" providerId="ADAL" clId="{A318EBCC-833F-4A09-ACDB-292314FBC924}" dt="2025-04-16T01:56:10.569" v="1037" actId="1076"/>
          <ac:picMkLst>
            <pc:docMk/>
            <pc:sldMk cId="575506018" sldId="2799"/>
            <ac:picMk id="5" creationId="{616CBFAF-72C8-A6C9-7316-320023381A54}"/>
          </ac:picMkLst>
        </pc:picChg>
        <pc:picChg chg="add mod">
          <ac:chgData name="Anton, Chris" userId="57020f1a-4fb0-436a-929c-5cbe5c9fbdb0" providerId="ADAL" clId="{A318EBCC-833F-4A09-ACDB-292314FBC924}" dt="2025-04-16T01:57:30.199" v="1041" actId="1076"/>
          <ac:picMkLst>
            <pc:docMk/>
            <pc:sldMk cId="575506018" sldId="2799"/>
            <ac:picMk id="6" creationId="{A4FE53AB-53AB-3B96-2E33-DE490D817650}"/>
          </ac:picMkLst>
        </pc:picChg>
        <pc:picChg chg="mod">
          <ac:chgData name="Anton, Chris" userId="57020f1a-4fb0-436a-929c-5cbe5c9fbdb0" providerId="ADAL" clId="{A318EBCC-833F-4A09-ACDB-292314FBC924}" dt="2025-04-16T01:56:01.757" v="1034" actId="1076"/>
          <ac:picMkLst>
            <pc:docMk/>
            <pc:sldMk cId="575506018" sldId="2799"/>
            <ac:picMk id="7" creationId="{DCC977FA-6C6F-09BD-4D4F-BD239EC104F9}"/>
          </ac:picMkLst>
        </pc:picChg>
      </pc:sldChg>
      <pc:sldChg chg="modSp add del mod">
        <pc:chgData name="Anton, Chris" userId="57020f1a-4fb0-436a-929c-5cbe5c9fbdb0" providerId="ADAL" clId="{A318EBCC-833F-4A09-ACDB-292314FBC924}" dt="2025-04-16T01:58:20.920" v="1072" actId="47"/>
        <pc:sldMkLst>
          <pc:docMk/>
          <pc:sldMk cId="1745441822" sldId="2800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799422376" sldId="2801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120193946" sldId="2802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2213340864" sldId="2803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2147446576" sldId="2804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293827715" sldId="2805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597177627" sldId="2806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2951880159" sldId="2807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3213843079" sldId="2808"/>
        </pc:sldMkLst>
      </pc:sldChg>
      <pc:sldChg chg="addSp delSp modSp add mod">
        <pc:chgData name="Anton, Chris" userId="57020f1a-4fb0-436a-929c-5cbe5c9fbdb0" providerId="ADAL" clId="{A318EBCC-833F-4A09-ACDB-292314FBC924}" dt="2025-04-16T02:18:00.313" v="1286" actId="1076"/>
        <pc:sldMkLst>
          <pc:docMk/>
          <pc:sldMk cId="3007041626" sldId="2809"/>
        </pc:sldMkLst>
        <pc:spChg chg="add mod">
          <ac:chgData name="Anton, Chris" userId="57020f1a-4fb0-436a-929c-5cbe5c9fbdb0" providerId="ADAL" clId="{A318EBCC-833F-4A09-ACDB-292314FBC924}" dt="2025-04-16T02:18:00.313" v="1286" actId="1076"/>
          <ac:spMkLst>
            <pc:docMk/>
            <pc:sldMk cId="3007041626" sldId="2809"/>
            <ac:spMk id="10" creationId="{01B75A4F-1C66-6A9F-BA10-B077086F9D98}"/>
          </ac:spMkLst>
        </pc:spChg>
        <pc:picChg chg="add mod modCrop">
          <ac:chgData name="Anton, Chris" userId="57020f1a-4fb0-436a-929c-5cbe5c9fbdb0" providerId="ADAL" clId="{A318EBCC-833F-4A09-ACDB-292314FBC924}" dt="2025-04-16T02:10:03.215" v="1242" actId="1076"/>
          <ac:picMkLst>
            <pc:docMk/>
            <pc:sldMk cId="3007041626" sldId="2809"/>
            <ac:picMk id="5" creationId="{08D43A35-70EF-9DA9-6B1F-FE1BD1D70B98}"/>
          </ac:picMkLst>
        </pc:picChg>
        <pc:picChg chg="mod">
          <ac:chgData name="Anton, Chris" userId="57020f1a-4fb0-436a-929c-5cbe5c9fbdb0" providerId="ADAL" clId="{A318EBCC-833F-4A09-ACDB-292314FBC924}" dt="2025-04-16T02:09:23.227" v="1233" actId="1076"/>
          <ac:picMkLst>
            <pc:docMk/>
            <pc:sldMk cId="3007041626" sldId="2809"/>
            <ac:picMk id="8" creationId="{9A7213E0-38EE-9155-5B98-8EDF3E456580}"/>
          </ac:picMkLst>
        </pc:picChg>
        <pc:picChg chg="add mod">
          <ac:chgData name="Anton, Chris" userId="57020f1a-4fb0-436a-929c-5cbe5c9fbdb0" providerId="ADAL" clId="{A318EBCC-833F-4A09-ACDB-292314FBC924}" dt="2025-04-16T02:11:36.588" v="1255" actId="1076"/>
          <ac:picMkLst>
            <pc:docMk/>
            <pc:sldMk cId="3007041626" sldId="2809"/>
            <ac:picMk id="9" creationId="{5DF3C334-99E7-0CDC-D1B3-4EEA6E558EC9}"/>
          </ac:picMkLst>
        </pc:picChg>
        <pc:picChg chg="mod">
          <ac:chgData name="Anton, Chris" userId="57020f1a-4fb0-436a-929c-5cbe5c9fbdb0" providerId="ADAL" clId="{A318EBCC-833F-4A09-ACDB-292314FBC924}" dt="2025-04-16T02:11:41.024" v="1256" actId="14100"/>
          <ac:picMkLst>
            <pc:docMk/>
            <pc:sldMk cId="3007041626" sldId="2809"/>
            <ac:picMk id="11" creationId="{F75343CE-D8F1-B8FD-67C1-6570E0351F0C}"/>
          </ac:picMkLst>
        </pc:picChg>
        <pc:cxnChg chg="mod ord">
          <ac:chgData name="Anton, Chris" userId="57020f1a-4fb0-436a-929c-5cbe5c9fbdb0" providerId="ADAL" clId="{A318EBCC-833F-4A09-ACDB-292314FBC924}" dt="2025-04-16T02:10:13.727" v="1246" actId="14100"/>
          <ac:cxnSpMkLst>
            <pc:docMk/>
            <pc:sldMk cId="3007041626" sldId="2809"/>
            <ac:cxnSpMk id="14" creationId="{99952E1E-AE72-7924-CF5D-B34524E7CED9}"/>
          </ac:cxnSpMkLst>
        </pc:cxnChg>
      </pc:sldChg>
      <pc:sldChg chg="addSp delSp modSp add mod">
        <pc:chgData name="Anton, Chris" userId="57020f1a-4fb0-436a-929c-5cbe5c9fbdb0" providerId="ADAL" clId="{A318EBCC-833F-4A09-ACDB-292314FBC924}" dt="2025-04-16T02:18:19.770" v="1289" actId="1076"/>
        <pc:sldMkLst>
          <pc:docMk/>
          <pc:sldMk cId="3183428683" sldId="2810"/>
        </pc:sldMkLst>
        <pc:spChg chg="add mod">
          <ac:chgData name="Anton, Chris" userId="57020f1a-4fb0-436a-929c-5cbe5c9fbdb0" providerId="ADAL" clId="{A318EBCC-833F-4A09-ACDB-292314FBC924}" dt="2025-04-16T02:18:19.770" v="1289" actId="1076"/>
          <ac:spMkLst>
            <pc:docMk/>
            <pc:sldMk cId="3183428683" sldId="2810"/>
            <ac:spMk id="11" creationId="{7344FAAF-3791-B4D6-1D58-C44AE0B32262}"/>
          </ac:spMkLst>
        </pc:spChg>
        <pc:picChg chg="add mod modCrop">
          <ac:chgData name="Anton, Chris" userId="57020f1a-4fb0-436a-929c-5cbe5c9fbdb0" providerId="ADAL" clId="{A318EBCC-833F-4A09-ACDB-292314FBC924}" dt="2025-04-16T02:14:33.955" v="1271" actId="1076"/>
          <ac:picMkLst>
            <pc:docMk/>
            <pc:sldMk cId="3183428683" sldId="2810"/>
            <ac:picMk id="6" creationId="{3758F4B8-EF98-3041-6345-EDE1BEE040FC}"/>
          </ac:picMkLst>
        </pc:picChg>
        <pc:picChg chg="mod">
          <ac:chgData name="Anton, Chris" userId="57020f1a-4fb0-436a-929c-5cbe5c9fbdb0" providerId="ADAL" clId="{A318EBCC-833F-4A09-ACDB-292314FBC924}" dt="2025-04-16T02:14:16.085" v="1268" actId="1076"/>
          <ac:picMkLst>
            <pc:docMk/>
            <pc:sldMk cId="3183428683" sldId="2810"/>
            <ac:picMk id="7" creationId="{1B558024-E075-F94A-8773-2312A67D2254}"/>
          </ac:picMkLst>
        </pc:picChg>
        <pc:picChg chg="add mod">
          <ac:chgData name="Anton, Chris" userId="57020f1a-4fb0-436a-929c-5cbe5c9fbdb0" providerId="ADAL" clId="{A318EBCC-833F-4A09-ACDB-292314FBC924}" dt="2025-04-16T02:15:20.175" v="1278" actId="1076"/>
          <ac:picMkLst>
            <pc:docMk/>
            <pc:sldMk cId="3183428683" sldId="2810"/>
            <ac:picMk id="9" creationId="{E6B146B1-5C39-DEE5-F92E-54BB18920B4C}"/>
          </ac:picMkLst>
        </pc:picChg>
        <pc:picChg chg="add mod">
          <ac:chgData name="Anton, Chris" userId="57020f1a-4fb0-436a-929c-5cbe5c9fbdb0" providerId="ADAL" clId="{A318EBCC-833F-4A09-ACDB-292314FBC924}" dt="2025-04-16T02:18:09.973" v="1287" actId="14100"/>
          <ac:picMkLst>
            <pc:docMk/>
            <pc:sldMk cId="3183428683" sldId="2810"/>
            <ac:picMk id="10" creationId="{365FC7CD-1375-B090-01DC-268E3FA17C37}"/>
          </ac:picMkLst>
        </pc:picChg>
        <pc:cxnChg chg="mod">
          <ac:chgData name="Anton, Chris" userId="57020f1a-4fb0-436a-929c-5cbe5c9fbdb0" providerId="ADAL" clId="{A318EBCC-833F-4A09-ACDB-292314FBC924}" dt="2025-04-16T02:14:13.243" v="1267" actId="1076"/>
          <ac:cxnSpMkLst>
            <pc:docMk/>
            <pc:sldMk cId="3183428683" sldId="2810"/>
            <ac:cxnSpMk id="14" creationId="{99952E1E-AE72-7924-CF5D-B34524E7CED9}"/>
          </ac:cxnSpMkLst>
        </pc:cxnChg>
      </pc:sldChg>
      <pc:sldChg chg="add del">
        <pc:chgData name="Anton, Chris" userId="57020f1a-4fb0-436a-929c-5cbe5c9fbdb0" providerId="ADAL" clId="{A318EBCC-833F-4A09-ACDB-292314FBC924}" dt="2025-04-16T02:16:36.413" v="1282" actId="47"/>
        <pc:sldMkLst>
          <pc:docMk/>
          <pc:sldMk cId="1026904491" sldId="2811"/>
        </pc:sldMkLst>
      </pc:sldChg>
      <pc:sldChg chg="addSp delSp modSp add mod">
        <pc:chgData name="Anton, Chris" userId="57020f1a-4fb0-436a-929c-5cbe5c9fbdb0" providerId="ADAL" clId="{A318EBCC-833F-4A09-ACDB-292314FBC924}" dt="2025-04-16T02:24:18.056" v="1447" actId="14100"/>
        <pc:sldMkLst>
          <pc:docMk/>
          <pc:sldMk cId="867877474" sldId="2812"/>
        </pc:sldMkLst>
        <pc:spChg chg="mod">
          <ac:chgData name="Anton, Chris" userId="57020f1a-4fb0-436a-929c-5cbe5c9fbdb0" providerId="ADAL" clId="{A318EBCC-833F-4A09-ACDB-292314FBC924}" dt="2025-04-16T02:23:46.740" v="1441" actId="14100"/>
          <ac:spMkLst>
            <pc:docMk/>
            <pc:sldMk cId="867877474" sldId="2812"/>
            <ac:spMk id="3" creationId="{DC5275BA-C0C9-5D25-650C-2E48B5AA8E7D}"/>
          </ac:spMkLst>
        </pc:spChg>
        <pc:picChg chg="mod">
          <ac:chgData name="Anton, Chris" userId="57020f1a-4fb0-436a-929c-5cbe5c9fbdb0" providerId="ADAL" clId="{A318EBCC-833F-4A09-ACDB-292314FBC924}" dt="2025-04-16T02:23:20.112" v="1393" actId="1036"/>
          <ac:picMkLst>
            <pc:docMk/>
            <pc:sldMk cId="867877474" sldId="2812"/>
            <ac:picMk id="4" creationId="{21126C1E-4355-B0C8-5F9C-7EBDDCC5E8F2}"/>
          </ac:picMkLst>
        </pc:picChg>
        <pc:picChg chg="add mod modCrop">
          <ac:chgData name="Anton, Chris" userId="57020f1a-4fb0-436a-929c-5cbe5c9fbdb0" providerId="ADAL" clId="{A318EBCC-833F-4A09-ACDB-292314FBC924}" dt="2025-04-16T02:24:18.056" v="1447" actId="14100"/>
          <ac:picMkLst>
            <pc:docMk/>
            <pc:sldMk cId="867877474" sldId="2812"/>
            <ac:picMk id="7" creationId="{143F61C0-A0AF-1E26-3AEE-3C8C0B42564F}"/>
          </ac:picMkLst>
        </pc:picChg>
        <pc:picChg chg="mod">
          <ac:chgData name="Anton, Chris" userId="57020f1a-4fb0-436a-929c-5cbe5c9fbdb0" providerId="ADAL" clId="{A318EBCC-833F-4A09-ACDB-292314FBC924}" dt="2025-04-16T02:22:04.286" v="1304" actId="1076"/>
          <ac:picMkLst>
            <pc:docMk/>
            <pc:sldMk cId="867877474" sldId="2812"/>
            <ac:picMk id="8" creationId="{1184AB71-70E9-3A4A-4AE4-B91739D2C5E0}"/>
          </ac:picMkLst>
        </pc:picChg>
        <pc:cxnChg chg="add mod">
          <ac:chgData name="Anton, Chris" userId="57020f1a-4fb0-436a-929c-5cbe5c9fbdb0" providerId="ADAL" clId="{A318EBCC-833F-4A09-ACDB-292314FBC924}" dt="2025-04-16T02:24:03.588" v="1444" actId="1076"/>
          <ac:cxnSpMkLst>
            <pc:docMk/>
            <pc:sldMk cId="867877474" sldId="2812"/>
            <ac:cxnSpMk id="9" creationId="{A690CE04-9AE3-84BC-B99F-C84B9C83D53F}"/>
          </ac:cxnSpMkLst>
        </pc:cxnChg>
      </pc:sldChg>
      <pc:sldChg chg="add del">
        <pc:chgData name="Anton, Chris" userId="57020f1a-4fb0-436a-929c-5cbe5c9fbdb0" providerId="ADAL" clId="{A318EBCC-833F-4A09-ACDB-292314FBC924}" dt="2025-04-16T02:24:55.283" v="1448" actId="47"/>
        <pc:sldMkLst>
          <pc:docMk/>
          <pc:sldMk cId="3395677414" sldId="2813"/>
        </pc:sldMkLst>
      </pc:sldChg>
      <pc:sldChg chg="addSp delSp modSp add mod">
        <pc:chgData name="Anton, Chris" userId="57020f1a-4fb0-436a-929c-5cbe5c9fbdb0" providerId="ADAL" clId="{A318EBCC-833F-4A09-ACDB-292314FBC924}" dt="2025-04-16T02:30:56.393" v="1674" actId="1076"/>
        <pc:sldMkLst>
          <pc:docMk/>
          <pc:sldMk cId="450380319" sldId="2815"/>
        </pc:sldMkLst>
        <pc:spChg chg="mod">
          <ac:chgData name="Anton, Chris" userId="57020f1a-4fb0-436a-929c-5cbe5c9fbdb0" providerId="ADAL" clId="{A318EBCC-833F-4A09-ACDB-292314FBC924}" dt="2025-04-16T02:28:58.538" v="1664" actId="20577"/>
          <ac:spMkLst>
            <pc:docMk/>
            <pc:sldMk cId="450380319" sldId="2815"/>
            <ac:spMk id="3" creationId="{DC5275BA-C0C9-5D25-650C-2E48B5AA8E7D}"/>
          </ac:spMkLst>
        </pc:spChg>
        <pc:spChg chg="add mod">
          <ac:chgData name="Anton, Chris" userId="57020f1a-4fb0-436a-929c-5cbe5c9fbdb0" providerId="ADAL" clId="{A318EBCC-833F-4A09-ACDB-292314FBC924}" dt="2025-04-16T02:26:45.909" v="1463" actId="1076"/>
          <ac:spMkLst>
            <pc:docMk/>
            <pc:sldMk cId="450380319" sldId="2815"/>
            <ac:spMk id="4" creationId="{B7D08298-2BE8-4DAE-A3F4-C1D6D0690CD9}"/>
          </ac:spMkLst>
        </pc:spChg>
        <pc:picChg chg="add mod">
          <ac:chgData name="Anton, Chris" userId="57020f1a-4fb0-436a-929c-5cbe5c9fbdb0" providerId="ADAL" clId="{A318EBCC-833F-4A09-ACDB-292314FBC924}" dt="2025-04-16T02:26:43.109" v="1462" actId="1076"/>
          <ac:picMkLst>
            <pc:docMk/>
            <pc:sldMk cId="450380319" sldId="2815"/>
            <ac:picMk id="8" creationId="{BB72A074-2116-18DC-957B-BCDA8EC8E048}"/>
          </ac:picMkLst>
        </pc:picChg>
        <pc:picChg chg="mod">
          <ac:chgData name="Anton, Chris" userId="57020f1a-4fb0-436a-929c-5cbe5c9fbdb0" providerId="ADAL" clId="{A318EBCC-833F-4A09-ACDB-292314FBC924}" dt="2025-04-16T02:30:41.471" v="1672" actId="1076"/>
          <ac:picMkLst>
            <pc:docMk/>
            <pc:sldMk cId="450380319" sldId="2815"/>
            <ac:picMk id="9" creationId="{49717762-06FD-1604-EE76-27B9EA506E0B}"/>
          </ac:picMkLst>
        </pc:picChg>
        <pc:picChg chg="add mod">
          <ac:chgData name="Anton, Chris" userId="57020f1a-4fb0-436a-929c-5cbe5c9fbdb0" providerId="ADAL" clId="{A318EBCC-833F-4A09-ACDB-292314FBC924}" dt="2025-04-16T02:27:07.368" v="1467" actId="1076"/>
          <ac:picMkLst>
            <pc:docMk/>
            <pc:sldMk cId="450380319" sldId="2815"/>
            <ac:picMk id="11" creationId="{EF83259F-2183-C317-0C1A-F10B9394DC65}"/>
          </ac:picMkLst>
        </pc:picChg>
        <pc:picChg chg="add mod modCrop">
          <ac:chgData name="Anton, Chris" userId="57020f1a-4fb0-436a-929c-5cbe5c9fbdb0" providerId="ADAL" clId="{A318EBCC-833F-4A09-ACDB-292314FBC924}" dt="2025-04-16T02:30:37.044" v="1671" actId="1076"/>
          <ac:picMkLst>
            <pc:docMk/>
            <pc:sldMk cId="450380319" sldId="2815"/>
            <ac:picMk id="13" creationId="{E26D01DB-D074-1791-58CD-95359FBBF360}"/>
          </ac:picMkLst>
        </pc:picChg>
        <pc:cxnChg chg="add mod">
          <ac:chgData name="Anton, Chris" userId="57020f1a-4fb0-436a-929c-5cbe5c9fbdb0" providerId="ADAL" clId="{A318EBCC-833F-4A09-ACDB-292314FBC924}" dt="2025-04-16T02:30:56.393" v="1674" actId="1076"/>
          <ac:cxnSpMkLst>
            <pc:docMk/>
            <pc:sldMk cId="450380319" sldId="2815"/>
            <ac:cxnSpMk id="14" creationId="{243FB1DF-7100-C072-2658-4509B98ADFFB}"/>
          </ac:cxnSpMkLst>
        </pc:cxnChg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053849927" sldId="2816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2516767816" sldId="2817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4089975781" sldId="2818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410719100" sldId="2819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965892532" sldId="2820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2325709565" sldId="2821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744449217" sldId="2822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467190548" sldId="2823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071412118" sldId="2824"/>
        </pc:sldMkLst>
      </pc:sldChg>
      <pc:sldChg chg="addSp delSp modSp add mod">
        <pc:chgData name="Anton, Chris" userId="57020f1a-4fb0-436a-929c-5cbe5c9fbdb0" providerId="ADAL" clId="{A318EBCC-833F-4A09-ACDB-292314FBC924}" dt="2025-04-16T02:37:44.535" v="1762"/>
        <pc:sldMkLst>
          <pc:docMk/>
          <pc:sldMk cId="3755360149" sldId="2825"/>
        </pc:sldMkLst>
        <pc:spChg chg="mod">
          <ac:chgData name="Anton, Chris" userId="57020f1a-4fb0-436a-929c-5cbe5c9fbdb0" providerId="ADAL" clId="{A318EBCC-833F-4A09-ACDB-292314FBC924}" dt="2025-04-16T02:35:36.749" v="1709" actId="20577"/>
          <ac:spMkLst>
            <pc:docMk/>
            <pc:sldMk cId="3755360149" sldId="2825"/>
            <ac:spMk id="2" creationId="{EC425C9B-697A-4B4D-9D8C-5BB483D5405E}"/>
          </ac:spMkLst>
        </pc:spChg>
        <pc:spChg chg="add mod">
          <ac:chgData name="Anton, Chris" userId="57020f1a-4fb0-436a-929c-5cbe5c9fbdb0" providerId="ADAL" clId="{A318EBCC-833F-4A09-ACDB-292314FBC924}" dt="2025-04-16T02:37:44.535" v="1762"/>
          <ac:spMkLst>
            <pc:docMk/>
            <pc:sldMk cId="3755360149" sldId="2825"/>
            <ac:spMk id="6" creationId="{C1915131-CDFD-805F-4D4D-40920AA869DB}"/>
          </ac:spMkLst>
        </pc:spChg>
        <pc:picChg chg="mod">
          <ac:chgData name="Anton, Chris" userId="57020f1a-4fb0-436a-929c-5cbe5c9fbdb0" providerId="ADAL" clId="{A318EBCC-833F-4A09-ACDB-292314FBC924}" dt="2025-04-16T02:36:54.992" v="1713" actId="14100"/>
          <ac:picMkLst>
            <pc:docMk/>
            <pc:sldMk cId="3755360149" sldId="2825"/>
            <ac:picMk id="4" creationId="{E34667CC-2798-2662-710F-51438A3277B3}"/>
          </ac:picMkLst>
        </pc:picChg>
        <pc:picChg chg="mod">
          <ac:chgData name="Anton, Chris" userId="57020f1a-4fb0-436a-929c-5cbe5c9fbdb0" providerId="ADAL" clId="{A318EBCC-833F-4A09-ACDB-292314FBC924}" dt="2025-04-16T02:36:57.418" v="1714" actId="1076"/>
          <ac:picMkLst>
            <pc:docMk/>
            <pc:sldMk cId="3755360149" sldId="2825"/>
            <ac:picMk id="8" creationId="{4A569859-2077-E877-BA69-5645173E11C5}"/>
          </ac:picMkLst>
        </pc:picChg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608583197" sldId="2826"/>
        </pc:sldMkLst>
      </pc:sldChg>
      <pc:sldChg chg="addSp delSp modSp del mod">
        <pc:chgData name="Anton, Chris" userId="57020f1a-4fb0-436a-929c-5cbe5c9fbdb0" providerId="ADAL" clId="{A318EBCC-833F-4A09-ACDB-292314FBC924}" dt="2025-04-16T00:38:44.727" v="43" actId="47"/>
        <pc:sldMkLst>
          <pc:docMk/>
          <pc:sldMk cId="857572721" sldId="530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290721484" sldId="530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200123099" sldId="530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69661281" sldId="530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456383881" sldId="530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407252512" sldId="530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077471937" sldId="530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046419534" sldId="530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354945280" sldId="531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100559555" sldId="531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66342405" sldId="531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90025410" sldId="531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569367230" sldId="531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568620196" sldId="531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52448261" sldId="531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787508618" sldId="532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58777037" sldId="532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630724644" sldId="532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700300367" sldId="532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85178001" sldId="532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299875954" sldId="532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838312016" sldId="532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60640064" sldId="532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47499370" sldId="532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656154320" sldId="532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508328573" sldId="533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950597505" sldId="533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963263927" sldId="533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352258517" sldId="533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864510564" sldId="533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623244423" sldId="533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991927187" sldId="533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070212735" sldId="533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725883005" sldId="533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08650231" sldId="534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760997343" sldId="534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138412926" sldId="534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630247650" sldId="534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71986511" sldId="534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84812981" sldId="534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93791462" sldId="534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298498752" sldId="534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565679293" sldId="534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576578221" sldId="534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957665587" sldId="535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65687617" sldId="535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80380214" sldId="535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828649312" sldId="535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346158245" sldId="535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28769850" sldId="535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465786128" sldId="535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49950647" sldId="535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562804972" sldId="536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792017190" sldId="536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041605863" sldId="536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084855963" sldId="536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060866894" sldId="536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410194366" sldId="536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056668063" sldId="536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675900591" sldId="536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990001532" sldId="537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526869626" sldId="537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725492043" sldId="537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524251560" sldId="537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843907171" sldId="5374"/>
        </pc:sldMkLst>
      </pc:sldChg>
      <pc:sldChg chg="modSp mod">
        <pc:chgData name="Anton, Chris" userId="57020f1a-4fb0-436a-929c-5cbe5c9fbdb0" providerId="ADAL" clId="{A318EBCC-833F-4A09-ACDB-292314FBC924}" dt="2025-04-16T00:33:37.419" v="33" actId="20577"/>
        <pc:sldMkLst>
          <pc:docMk/>
          <pc:sldMk cId="2862962193" sldId="2147469124"/>
        </pc:sldMkLst>
        <pc:spChg chg="mod">
          <ac:chgData name="Anton, Chris" userId="57020f1a-4fb0-436a-929c-5cbe5c9fbdb0" providerId="ADAL" clId="{A318EBCC-833F-4A09-ACDB-292314FBC924}" dt="2025-04-16T00:33:22.752" v="32" actId="20577"/>
          <ac:spMkLst>
            <pc:docMk/>
            <pc:sldMk cId="2862962193" sldId="2147469124"/>
            <ac:spMk id="2" creationId="{84D598DD-810A-F110-F871-1AF02502C0FD}"/>
          </ac:spMkLst>
        </pc:spChg>
        <pc:spChg chg="mod">
          <ac:chgData name="Anton, Chris" userId="57020f1a-4fb0-436a-929c-5cbe5c9fbdb0" providerId="ADAL" clId="{A318EBCC-833F-4A09-ACDB-292314FBC924}" dt="2025-04-16T00:33:37.419" v="33" actId="20577"/>
          <ac:spMkLst>
            <pc:docMk/>
            <pc:sldMk cId="2862962193" sldId="2147469124"/>
            <ac:spMk id="3" creationId="{213669A7-3E38-3B62-4B14-244108D2C191}"/>
          </ac:spMkLst>
        </pc:spChg>
      </pc:sldChg>
      <pc:sldChg chg="modSp add mod">
        <pc:chgData name="Anton, Chris" userId="57020f1a-4fb0-436a-929c-5cbe5c9fbdb0" providerId="ADAL" clId="{A318EBCC-833F-4A09-ACDB-292314FBC924}" dt="2025-04-16T00:40:45.329" v="78" actId="1036"/>
        <pc:sldMkLst>
          <pc:docMk/>
          <pc:sldMk cId="2677863225" sldId="2147469125"/>
        </pc:sldMkLst>
        <pc:picChg chg="mod">
          <ac:chgData name="Anton, Chris" userId="57020f1a-4fb0-436a-929c-5cbe5c9fbdb0" providerId="ADAL" clId="{A318EBCC-833F-4A09-ACDB-292314FBC924}" dt="2025-04-16T00:40:45.329" v="78" actId="1036"/>
          <ac:picMkLst>
            <pc:docMk/>
            <pc:sldMk cId="2677863225" sldId="2147469125"/>
            <ac:picMk id="3" creationId="{C734CF32-D42F-D7B8-2A6E-9C63320FE816}"/>
          </ac:picMkLst>
        </pc:picChg>
        <pc:picChg chg="mod">
          <ac:chgData name="Anton, Chris" userId="57020f1a-4fb0-436a-929c-5cbe5c9fbdb0" providerId="ADAL" clId="{A318EBCC-833F-4A09-ACDB-292314FBC924}" dt="2025-04-16T00:40:40.259" v="63" actId="1035"/>
          <ac:picMkLst>
            <pc:docMk/>
            <pc:sldMk cId="2677863225" sldId="2147469125"/>
            <ac:picMk id="5" creationId="{C5074F54-9F71-E001-3C4B-C80DACFFFD4E}"/>
          </ac:picMkLst>
        </pc:picChg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96164829" sldId="2147469125"/>
        </pc:sldMkLst>
      </pc:sldChg>
      <pc:sldChg chg="add">
        <pc:chgData name="Anton, Chris" userId="57020f1a-4fb0-436a-929c-5cbe5c9fbdb0" providerId="ADAL" clId="{A318EBCC-833F-4A09-ACDB-292314FBC924}" dt="2025-04-16T00:53:27.555" v="677"/>
        <pc:sldMkLst>
          <pc:docMk/>
          <pc:sldMk cId="2426162672" sldId="2147469126"/>
        </pc:sldMkLst>
      </pc:sldChg>
      <pc:sldChg chg="addSp delSp modSp add mod">
        <pc:chgData name="Anton, Chris" userId="57020f1a-4fb0-436a-929c-5cbe5c9fbdb0" providerId="ADAL" clId="{A318EBCC-833F-4A09-ACDB-292314FBC924}" dt="2025-04-16T01:44:40.523" v="1007" actId="20577"/>
        <pc:sldMkLst>
          <pc:docMk/>
          <pc:sldMk cId="2231918658" sldId="2147469127"/>
        </pc:sldMkLst>
        <pc:spChg chg="mod">
          <ac:chgData name="Anton, Chris" userId="57020f1a-4fb0-436a-929c-5cbe5c9fbdb0" providerId="ADAL" clId="{A318EBCC-833F-4A09-ACDB-292314FBC924}" dt="2025-04-16T01:44:40.523" v="1007" actId="20577"/>
          <ac:spMkLst>
            <pc:docMk/>
            <pc:sldMk cId="2231918658" sldId="2147469127"/>
            <ac:spMk id="2" creationId="{066DBEB1-DD66-334C-B53A-901211765E70}"/>
          </ac:spMkLst>
        </pc:spChg>
        <pc:spChg chg="mod">
          <ac:chgData name="Anton, Chris" userId="57020f1a-4fb0-436a-929c-5cbe5c9fbdb0" providerId="ADAL" clId="{A318EBCC-833F-4A09-ACDB-292314FBC924}" dt="2025-04-16T01:44:03.139" v="982" actId="6549"/>
          <ac:spMkLst>
            <pc:docMk/>
            <pc:sldMk cId="2231918658" sldId="2147469127"/>
            <ac:spMk id="25" creationId="{0EEED53C-8FD6-4D07-ACEE-07CF8BCA33EE}"/>
          </ac:spMkLst>
        </pc:spChg>
        <pc:picChg chg="add mod ord modCrop">
          <ac:chgData name="Anton, Chris" userId="57020f1a-4fb0-436a-929c-5cbe5c9fbdb0" providerId="ADAL" clId="{A318EBCC-833F-4A09-ACDB-292314FBC924}" dt="2025-04-16T01:39:48.997" v="708" actId="167"/>
          <ac:picMkLst>
            <pc:docMk/>
            <pc:sldMk cId="2231918658" sldId="2147469127"/>
            <ac:picMk id="6" creationId="{D8339DEB-9FA7-3B13-02AF-1B5A6E242326}"/>
          </ac:picMkLst>
        </pc:picChg>
        <pc:picChg chg="add mod">
          <ac:chgData name="Anton, Chris" userId="57020f1a-4fb0-436a-929c-5cbe5c9fbdb0" providerId="ADAL" clId="{A318EBCC-833F-4A09-ACDB-292314FBC924}" dt="2025-04-16T01:41:26.673" v="714" actId="1076"/>
          <ac:picMkLst>
            <pc:docMk/>
            <pc:sldMk cId="2231918658" sldId="2147469127"/>
            <ac:picMk id="10" creationId="{4801D8AA-7514-2761-61F2-EF6EF97AA6F3}"/>
          </ac:picMkLst>
        </pc:picChg>
      </pc:sldChg>
      <pc:sldChg chg="addSp delSp modSp add mod">
        <pc:chgData name="Anton, Chris" userId="57020f1a-4fb0-436a-929c-5cbe5c9fbdb0" providerId="ADAL" clId="{A318EBCC-833F-4A09-ACDB-292314FBC924}" dt="2025-04-16T01:50:36.639" v="1031" actId="14100"/>
        <pc:sldMkLst>
          <pc:docMk/>
          <pc:sldMk cId="3923474845" sldId="2147469128"/>
        </pc:sldMkLst>
        <pc:spChg chg="mod">
          <ac:chgData name="Anton, Chris" userId="57020f1a-4fb0-436a-929c-5cbe5c9fbdb0" providerId="ADAL" clId="{A318EBCC-833F-4A09-ACDB-292314FBC924}" dt="2025-04-16T01:44:33.853" v="994" actId="20577"/>
          <ac:spMkLst>
            <pc:docMk/>
            <pc:sldMk cId="3923474845" sldId="2147469128"/>
            <ac:spMk id="2" creationId="{6B0D1703-52AE-D6FE-6E60-C8F867887A85}"/>
          </ac:spMkLst>
        </pc:spChg>
        <pc:spChg chg="mod">
          <ac:chgData name="Anton, Chris" userId="57020f1a-4fb0-436a-929c-5cbe5c9fbdb0" providerId="ADAL" clId="{A318EBCC-833F-4A09-ACDB-292314FBC924}" dt="2025-04-16T01:50:25.169" v="1029"/>
          <ac:spMkLst>
            <pc:docMk/>
            <pc:sldMk cId="3923474845" sldId="2147469128"/>
            <ac:spMk id="3" creationId="{90009168-29BF-EBBC-4FB9-A0C9A04B5E1B}"/>
          </ac:spMkLst>
        </pc:spChg>
        <pc:picChg chg="add mod ord modCrop">
          <ac:chgData name="Anton, Chris" userId="57020f1a-4fb0-436a-929c-5cbe5c9fbdb0" providerId="ADAL" clId="{A318EBCC-833F-4A09-ACDB-292314FBC924}" dt="2025-04-16T01:48:39.231" v="1025" actId="167"/>
          <ac:picMkLst>
            <pc:docMk/>
            <pc:sldMk cId="3923474845" sldId="2147469128"/>
            <ac:picMk id="12" creationId="{1EE7B8F6-4E36-C979-FFCB-1EA34638294C}"/>
          </ac:picMkLst>
        </pc:picChg>
        <pc:picChg chg="add mod">
          <ac:chgData name="Anton, Chris" userId="57020f1a-4fb0-436a-929c-5cbe5c9fbdb0" providerId="ADAL" clId="{A318EBCC-833F-4A09-ACDB-292314FBC924}" dt="2025-04-16T01:50:36.639" v="1031" actId="14100"/>
          <ac:picMkLst>
            <pc:docMk/>
            <pc:sldMk cId="3923474845" sldId="2147469128"/>
            <ac:picMk id="13" creationId="{C5578965-5C80-90B0-A9B8-D6928C435F3C}"/>
          </ac:picMkLst>
        </pc:picChg>
      </pc:sldChg>
      <pc:sldChg chg="addSp delSp modSp add mod">
        <pc:chgData name="Anton, Chris" userId="57020f1a-4fb0-436a-929c-5cbe5c9fbdb0" providerId="ADAL" clId="{A318EBCC-833F-4A09-ACDB-292314FBC924}" dt="2025-04-16T02:04:45.319" v="1229" actId="1076"/>
        <pc:sldMkLst>
          <pc:docMk/>
          <pc:sldMk cId="737926514" sldId="2147469129"/>
        </pc:sldMkLst>
        <pc:spChg chg="mod">
          <ac:chgData name="Anton, Chris" userId="57020f1a-4fb0-436a-929c-5cbe5c9fbdb0" providerId="ADAL" clId="{A318EBCC-833F-4A09-ACDB-292314FBC924}" dt="2025-04-16T02:04:04.412" v="1224" actId="20577"/>
          <ac:spMkLst>
            <pc:docMk/>
            <pc:sldMk cId="737926514" sldId="2147469129"/>
            <ac:spMk id="3" creationId="{6408E17A-7092-FA56-8BBF-960E6FFFC77B}"/>
          </ac:spMkLst>
        </pc:spChg>
        <pc:picChg chg="add mod">
          <ac:chgData name="Anton, Chris" userId="57020f1a-4fb0-436a-929c-5cbe5c9fbdb0" providerId="ADAL" clId="{A318EBCC-833F-4A09-ACDB-292314FBC924}" dt="2025-04-16T01:58:35.561" v="1076" actId="14100"/>
          <ac:picMkLst>
            <pc:docMk/>
            <pc:sldMk cId="737926514" sldId="2147469129"/>
            <ac:picMk id="4" creationId="{F5C12565-ECD6-64F1-88AA-000E5BB9DAF2}"/>
          </ac:picMkLst>
        </pc:picChg>
        <pc:picChg chg="add mod ord modCrop">
          <ac:chgData name="Anton, Chris" userId="57020f1a-4fb0-436a-929c-5cbe5c9fbdb0" providerId="ADAL" clId="{A318EBCC-833F-4A09-ACDB-292314FBC924}" dt="2025-04-16T02:02:41.385" v="1090" actId="1076"/>
          <ac:picMkLst>
            <pc:docMk/>
            <pc:sldMk cId="737926514" sldId="2147469129"/>
            <ac:picMk id="8" creationId="{E259C3FE-DBAC-2BCD-28C7-B4DFF233B1E0}"/>
          </ac:picMkLst>
        </pc:picChg>
        <pc:picChg chg="add mod">
          <ac:chgData name="Anton, Chris" userId="57020f1a-4fb0-436a-929c-5cbe5c9fbdb0" providerId="ADAL" clId="{A318EBCC-833F-4A09-ACDB-292314FBC924}" dt="2025-04-16T02:04:45.319" v="1229" actId="1076"/>
          <ac:picMkLst>
            <pc:docMk/>
            <pc:sldMk cId="737926514" sldId="2147469129"/>
            <ac:picMk id="14" creationId="{F27257A2-D656-BD1C-CA32-B333EDB429C9}"/>
          </ac:picMkLst>
        </pc:picChg>
        <pc:cxnChg chg="mod ord">
          <ac:chgData name="Anton, Chris" userId="57020f1a-4fb0-436a-929c-5cbe5c9fbdb0" providerId="ADAL" clId="{A318EBCC-833F-4A09-ACDB-292314FBC924}" dt="2025-04-16T02:02:59.750" v="1095" actId="14100"/>
          <ac:cxnSpMkLst>
            <pc:docMk/>
            <pc:sldMk cId="737926514" sldId="2147469129"/>
            <ac:cxnSpMk id="9" creationId="{09ADC1FC-8628-EC9A-5A74-E0ED5CA3E82D}"/>
          </ac:cxnSpMkLst>
        </pc:cxnChg>
      </pc:sldChg>
      <pc:sldChg chg="add del">
        <pc:chgData name="Anton, Chris" userId="57020f1a-4fb0-436a-929c-5cbe5c9fbdb0" providerId="ADAL" clId="{A318EBCC-833F-4A09-ACDB-292314FBC924}" dt="2025-04-16T01:58:14.863" v="1070" actId="47"/>
        <pc:sldMkLst>
          <pc:docMk/>
          <pc:sldMk cId="2978532648" sldId="2147469129"/>
        </pc:sldMkLst>
      </pc:sldChg>
      <pc:sldChg chg="addSp delSp modSp add mod">
        <pc:chgData name="Anton, Chris" userId="57020f1a-4fb0-436a-929c-5cbe5c9fbdb0" providerId="ADAL" clId="{A318EBCC-833F-4A09-ACDB-292314FBC924}" dt="2025-04-16T02:58:34.746" v="2199" actId="20577"/>
        <pc:sldMkLst>
          <pc:docMk/>
          <pc:sldMk cId="437310753" sldId="2147469130"/>
        </pc:sldMkLst>
        <pc:spChg chg="mod">
          <ac:chgData name="Anton, Chris" userId="57020f1a-4fb0-436a-929c-5cbe5c9fbdb0" providerId="ADAL" clId="{A318EBCC-833F-4A09-ACDB-292314FBC924}" dt="2025-04-16T02:58:34.746" v="2199" actId="20577"/>
          <ac:spMkLst>
            <pc:docMk/>
            <pc:sldMk cId="437310753" sldId="2147469130"/>
            <ac:spMk id="3" creationId="{AC7DC01B-60F9-C2E3-38ED-3EFCA3AA6F64}"/>
          </ac:spMkLst>
        </pc:spChg>
        <pc:picChg chg="add mod">
          <ac:chgData name="Anton, Chris" userId="57020f1a-4fb0-436a-929c-5cbe5c9fbdb0" providerId="ADAL" clId="{A318EBCC-833F-4A09-ACDB-292314FBC924}" dt="2025-04-16T02:41:33.334" v="1778" actId="1076"/>
          <ac:picMkLst>
            <pc:docMk/>
            <pc:sldMk cId="437310753" sldId="2147469130"/>
            <ac:picMk id="6" creationId="{4843F778-25DE-9E3D-024B-BCE14B85706C}"/>
          </ac:picMkLst>
        </pc:picChg>
        <pc:picChg chg="add mod">
          <ac:chgData name="Anton, Chris" userId="57020f1a-4fb0-436a-929c-5cbe5c9fbdb0" providerId="ADAL" clId="{A318EBCC-833F-4A09-ACDB-292314FBC924}" dt="2025-04-16T02:57:58.733" v="2195" actId="1076"/>
          <ac:picMkLst>
            <pc:docMk/>
            <pc:sldMk cId="437310753" sldId="2147469130"/>
            <ac:picMk id="10" creationId="{B6C37713-4822-75AD-B51C-5BED5A03A1C6}"/>
          </ac:picMkLst>
        </pc:picChg>
      </pc:sldChg>
      <pc:sldChg chg="addSp delSp modSp add mod">
        <pc:chgData name="Anton, Chris" userId="57020f1a-4fb0-436a-929c-5cbe5c9fbdb0" providerId="ADAL" clId="{A318EBCC-833F-4A09-ACDB-292314FBC924}" dt="2025-04-16T02:49:01.425" v="2073" actId="20577"/>
        <pc:sldMkLst>
          <pc:docMk/>
          <pc:sldMk cId="3435423382" sldId="2147469131"/>
        </pc:sldMkLst>
        <pc:spChg chg="mod">
          <ac:chgData name="Anton, Chris" userId="57020f1a-4fb0-436a-929c-5cbe5c9fbdb0" providerId="ADAL" clId="{A318EBCC-833F-4A09-ACDB-292314FBC924}" dt="2025-04-16T02:45:06.711" v="1934" actId="20577"/>
          <ac:spMkLst>
            <pc:docMk/>
            <pc:sldMk cId="3435423382" sldId="2147469131"/>
            <ac:spMk id="2" creationId="{18280E3D-C943-9C38-8F2C-9E549AC9E667}"/>
          </ac:spMkLst>
        </pc:spChg>
        <pc:spChg chg="mod">
          <ac:chgData name="Anton, Chris" userId="57020f1a-4fb0-436a-929c-5cbe5c9fbdb0" providerId="ADAL" clId="{A318EBCC-833F-4A09-ACDB-292314FBC924}" dt="2025-04-16T02:49:01.425" v="2073" actId="20577"/>
          <ac:spMkLst>
            <pc:docMk/>
            <pc:sldMk cId="3435423382" sldId="2147469131"/>
            <ac:spMk id="3" creationId="{9FD4FB6F-4B5E-099C-D370-678BAB198D1D}"/>
          </ac:spMkLst>
        </pc:spChg>
        <pc:picChg chg="add mod">
          <ac:chgData name="Anton, Chris" userId="57020f1a-4fb0-436a-929c-5cbe5c9fbdb0" providerId="ADAL" clId="{A318EBCC-833F-4A09-ACDB-292314FBC924}" dt="2025-04-16T02:47:35.087" v="1940" actId="1076"/>
          <ac:picMkLst>
            <pc:docMk/>
            <pc:sldMk cId="3435423382" sldId="2147469131"/>
            <ac:picMk id="5" creationId="{1449582C-25F7-70F0-D971-6D94CE8166F3}"/>
          </ac:picMkLst>
        </pc:picChg>
        <pc:picChg chg="add mod">
          <ac:chgData name="Anton, Chris" userId="57020f1a-4fb0-436a-929c-5cbe5c9fbdb0" providerId="ADAL" clId="{A318EBCC-833F-4A09-ACDB-292314FBC924}" dt="2025-04-16T02:48:24.141" v="2012" actId="1076"/>
          <ac:picMkLst>
            <pc:docMk/>
            <pc:sldMk cId="3435423382" sldId="2147469131"/>
            <ac:picMk id="7" creationId="{91D9D03E-B1BE-58A8-133F-4DA8C8386A89}"/>
          </ac:picMkLst>
        </pc:picChg>
      </pc:sldChg>
      <pc:sldChg chg="addSp delSp modSp add mod">
        <pc:chgData name="Anton, Chris" userId="57020f1a-4fb0-436a-929c-5cbe5c9fbdb0" providerId="ADAL" clId="{A318EBCC-833F-4A09-ACDB-292314FBC924}" dt="2025-04-16T03:00:42.734" v="2200" actId="14100"/>
        <pc:sldMkLst>
          <pc:docMk/>
          <pc:sldMk cId="2778270643" sldId="2147469132"/>
        </pc:sldMkLst>
        <pc:spChg chg="mod">
          <ac:chgData name="Anton, Chris" userId="57020f1a-4fb0-436a-929c-5cbe5c9fbdb0" providerId="ADAL" clId="{A318EBCC-833F-4A09-ACDB-292314FBC924}" dt="2025-04-16T02:49:12.005" v="2085" actId="20577"/>
          <ac:spMkLst>
            <pc:docMk/>
            <pc:sldMk cId="2778270643" sldId="2147469132"/>
            <ac:spMk id="2" creationId="{5B8CE40E-F114-5056-2CB9-E9F31756FB71}"/>
          </ac:spMkLst>
        </pc:spChg>
        <pc:spChg chg="mod">
          <ac:chgData name="Anton, Chris" userId="57020f1a-4fb0-436a-929c-5cbe5c9fbdb0" providerId="ADAL" clId="{A318EBCC-833F-4A09-ACDB-292314FBC924}" dt="2025-04-16T02:49:53.521" v="2182" actId="20577"/>
          <ac:spMkLst>
            <pc:docMk/>
            <pc:sldMk cId="2778270643" sldId="2147469132"/>
            <ac:spMk id="3" creationId="{0FE23125-8D10-C022-B8F5-35A9CFBB03F7}"/>
          </ac:spMkLst>
        </pc:spChg>
        <pc:picChg chg="add mod">
          <ac:chgData name="Anton, Chris" userId="57020f1a-4fb0-436a-929c-5cbe5c9fbdb0" providerId="ADAL" clId="{A318EBCC-833F-4A09-ACDB-292314FBC924}" dt="2025-04-16T02:51:16.972" v="2191" actId="1076"/>
          <ac:picMkLst>
            <pc:docMk/>
            <pc:sldMk cId="2778270643" sldId="2147469132"/>
            <ac:picMk id="8" creationId="{0E054AE4-8730-0047-AC2B-DFDC7452E5A7}"/>
          </ac:picMkLst>
        </pc:picChg>
      </pc:sldChg>
      <pc:sldChg chg="addSp delSp modSp add mod">
        <pc:chgData name="Anton, Chris" userId="57020f1a-4fb0-436a-929c-5cbe5c9fbdb0" providerId="ADAL" clId="{A318EBCC-833F-4A09-ACDB-292314FBC924}" dt="2025-04-16T03:09:13.877" v="2520" actId="1076"/>
        <pc:sldMkLst>
          <pc:docMk/>
          <pc:sldMk cId="355323965" sldId="2147469133"/>
        </pc:sldMkLst>
        <pc:spChg chg="mod">
          <ac:chgData name="Anton, Chris" userId="57020f1a-4fb0-436a-929c-5cbe5c9fbdb0" providerId="ADAL" clId="{A318EBCC-833F-4A09-ACDB-292314FBC924}" dt="2025-04-16T03:02:02.706" v="2236" actId="20577"/>
          <ac:spMkLst>
            <pc:docMk/>
            <pc:sldMk cId="355323965" sldId="2147469133"/>
            <ac:spMk id="2" creationId="{EBC78C66-A609-C593-071C-A4C2C6AFB5F1}"/>
          </ac:spMkLst>
        </pc:spChg>
        <pc:spChg chg="mod">
          <ac:chgData name="Anton, Chris" userId="57020f1a-4fb0-436a-929c-5cbe5c9fbdb0" providerId="ADAL" clId="{A318EBCC-833F-4A09-ACDB-292314FBC924}" dt="2025-04-16T03:06:49.004" v="2518" actId="20577"/>
          <ac:spMkLst>
            <pc:docMk/>
            <pc:sldMk cId="355323965" sldId="2147469133"/>
            <ac:spMk id="3" creationId="{789F4107-92D5-7F8D-E6E6-9D733C0EC548}"/>
          </ac:spMkLst>
        </pc:spChg>
        <pc:picChg chg="add mod">
          <ac:chgData name="Anton, Chris" userId="57020f1a-4fb0-436a-929c-5cbe5c9fbdb0" providerId="ADAL" clId="{A318EBCC-833F-4A09-ACDB-292314FBC924}" dt="2025-04-16T03:09:13.877" v="2520" actId="1076"/>
          <ac:picMkLst>
            <pc:docMk/>
            <pc:sldMk cId="355323965" sldId="2147469133"/>
            <ac:picMk id="6" creationId="{7B4B594D-5A53-7C77-5573-5F112CC642BF}"/>
          </ac:picMkLst>
        </pc:picChg>
        <pc:picChg chg="add mod modCrop">
          <ac:chgData name="Anton, Chris" userId="57020f1a-4fb0-436a-929c-5cbe5c9fbdb0" providerId="ADAL" clId="{A318EBCC-833F-4A09-ACDB-292314FBC924}" dt="2025-04-16T03:03:15.998" v="2250" actId="14100"/>
          <ac:picMkLst>
            <pc:docMk/>
            <pc:sldMk cId="355323965" sldId="2147469133"/>
            <ac:picMk id="9" creationId="{84D6AAAA-2AE9-1919-D3D9-5CAEBBC1B6DF}"/>
          </ac:picMkLst>
        </pc:picChg>
      </pc:sldChg>
      <pc:sldChg chg="addSp delSp modSp add mod">
        <pc:chgData name="Anton, Chris" userId="57020f1a-4fb0-436a-929c-5cbe5c9fbdb0" providerId="ADAL" clId="{A318EBCC-833F-4A09-ACDB-292314FBC924}" dt="2025-04-16T03:19:44.210" v="2683"/>
        <pc:sldMkLst>
          <pc:docMk/>
          <pc:sldMk cId="2086250751" sldId="2147469134"/>
        </pc:sldMkLst>
        <pc:spChg chg="mod">
          <ac:chgData name="Anton, Chris" userId="57020f1a-4fb0-436a-929c-5cbe5c9fbdb0" providerId="ADAL" clId="{A318EBCC-833F-4A09-ACDB-292314FBC924}" dt="2025-04-16T03:17:56.342" v="2679" actId="20577"/>
          <ac:spMkLst>
            <pc:docMk/>
            <pc:sldMk cId="2086250751" sldId="2147469134"/>
            <ac:spMk id="2" creationId="{D643049E-1C83-39A2-1DC1-79222D178B27}"/>
          </ac:spMkLst>
        </pc:spChg>
        <pc:spChg chg="mod">
          <ac:chgData name="Anton, Chris" userId="57020f1a-4fb0-436a-929c-5cbe5c9fbdb0" providerId="ADAL" clId="{A318EBCC-833F-4A09-ACDB-292314FBC924}" dt="2025-04-16T03:13:31.253" v="2622" actId="20577"/>
          <ac:spMkLst>
            <pc:docMk/>
            <pc:sldMk cId="2086250751" sldId="2147469134"/>
            <ac:spMk id="3" creationId="{D2F8545E-A212-4A67-B623-F9E5EFA5F331}"/>
          </ac:spMkLst>
        </pc:spChg>
        <pc:picChg chg="add mod">
          <ac:chgData name="Anton, Chris" userId="57020f1a-4fb0-436a-929c-5cbe5c9fbdb0" providerId="ADAL" clId="{A318EBCC-833F-4A09-ACDB-292314FBC924}" dt="2025-04-16T03:15:20.843" v="2639" actId="1076"/>
          <ac:picMkLst>
            <pc:docMk/>
            <pc:sldMk cId="2086250751" sldId="2147469134"/>
            <ac:picMk id="4" creationId="{384CE4EF-D317-8F0A-2299-E32BD6E06C81}"/>
          </ac:picMkLst>
        </pc:picChg>
        <pc:picChg chg="add mod">
          <ac:chgData name="Anton, Chris" userId="57020f1a-4fb0-436a-929c-5cbe5c9fbdb0" providerId="ADAL" clId="{A318EBCC-833F-4A09-ACDB-292314FBC924}" dt="2025-04-16T03:15:27.987" v="2641" actId="14100"/>
          <ac:picMkLst>
            <pc:docMk/>
            <pc:sldMk cId="2086250751" sldId="2147469134"/>
            <ac:picMk id="7" creationId="{4D0318A2-CC20-89C8-8DE9-201C62A01D1E}"/>
          </ac:picMkLst>
        </pc:picChg>
        <pc:picChg chg="add mod">
          <ac:chgData name="Anton, Chris" userId="57020f1a-4fb0-436a-929c-5cbe5c9fbdb0" providerId="ADAL" clId="{A318EBCC-833F-4A09-ACDB-292314FBC924}" dt="2025-04-16T03:16:11.860" v="2644" actId="1076"/>
          <ac:picMkLst>
            <pc:docMk/>
            <pc:sldMk cId="2086250751" sldId="2147469134"/>
            <ac:picMk id="10" creationId="{3DBD2027-B07E-013A-53CF-342896B673E5}"/>
          </ac:picMkLst>
        </pc:picChg>
        <pc:picChg chg="add mod">
          <ac:chgData name="Anton, Chris" userId="57020f1a-4fb0-436a-929c-5cbe5c9fbdb0" providerId="ADAL" clId="{A318EBCC-833F-4A09-ACDB-292314FBC924}" dt="2025-04-16T03:19:08.773" v="2682" actId="1076"/>
          <ac:picMkLst>
            <pc:docMk/>
            <pc:sldMk cId="2086250751" sldId="2147469134"/>
            <ac:picMk id="14" creationId="{7B83F29C-2940-1E84-A4BD-2A86EAD201B0}"/>
          </ac:picMkLst>
        </pc:picChg>
        <pc:cxnChg chg="add mod">
          <ac:chgData name="Anton, Chris" userId="57020f1a-4fb0-436a-929c-5cbe5c9fbdb0" providerId="ADAL" clId="{A318EBCC-833F-4A09-ACDB-292314FBC924}" dt="2025-04-16T03:16:28.365" v="2647" actId="14100"/>
          <ac:cxnSpMkLst>
            <pc:docMk/>
            <pc:sldMk cId="2086250751" sldId="2147469134"/>
            <ac:cxnSpMk id="12" creationId="{8089B327-313A-FFB1-0AC3-E549F36CB6DA}"/>
          </ac:cxnSpMkLst>
        </pc:cxnChg>
      </pc:sldChg>
      <pc:sldChg chg="addSp delSp modSp add mod">
        <pc:chgData name="Anton, Chris" userId="57020f1a-4fb0-436a-929c-5cbe5c9fbdb0" providerId="ADAL" clId="{A318EBCC-833F-4A09-ACDB-292314FBC924}" dt="2025-04-16T03:25:42.810" v="3039" actId="20577"/>
        <pc:sldMkLst>
          <pc:docMk/>
          <pc:sldMk cId="2660462386" sldId="2147469135"/>
        </pc:sldMkLst>
        <pc:spChg chg="mod">
          <ac:chgData name="Anton, Chris" userId="57020f1a-4fb0-436a-929c-5cbe5c9fbdb0" providerId="ADAL" clId="{A318EBCC-833F-4A09-ACDB-292314FBC924}" dt="2025-04-16T03:20:15.446" v="2712" actId="20577"/>
          <ac:spMkLst>
            <pc:docMk/>
            <pc:sldMk cId="2660462386" sldId="2147469135"/>
            <ac:spMk id="2" creationId="{EEE64D22-F081-6BC8-AB7B-BCAB2D3C9BC0}"/>
          </ac:spMkLst>
        </pc:spChg>
        <pc:spChg chg="mod">
          <ac:chgData name="Anton, Chris" userId="57020f1a-4fb0-436a-929c-5cbe5c9fbdb0" providerId="ADAL" clId="{A318EBCC-833F-4A09-ACDB-292314FBC924}" dt="2025-04-16T03:25:42.810" v="3039" actId="20577"/>
          <ac:spMkLst>
            <pc:docMk/>
            <pc:sldMk cId="2660462386" sldId="2147469135"/>
            <ac:spMk id="3" creationId="{9711E0C7-5F9C-15A5-F914-BF537AD223E7}"/>
          </ac:spMkLst>
        </pc:spChg>
        <pc:picChg chg="add mod">
          <ac:chgData name="Anton, Chris" userId="57020f1a-4fb0-436a-929c-5cbe5c9fbdb0" providerId="ADAL" clId="{A318EBCC-833F-4A09-ACDB-292314FBC924}" dt="2025-04-16T03:21:06.926" v="2721" actId="1076"/>
          <ac:picMkLst>
            <pc:docMk/>
            <pc:sldMk cId="2660462386" sldId="2147469135"/>
            <ac:picMk id="6" creationId="{8CD043B1-B517-677B-803B-ECAF0037A731}"/>
          </ac:picMkLst>
        </pc:picChg>
        <pc:picChg chg="add mod">
          <ac:chgData name="Anton, Chris" userId="57020f1a-4fb0-436a-929c-5cbe5c9fbdb0" providerId="ADAL" clId="{A318EBCC-833F-4A09-ACDB-292314FBC924}" dt="2025-04-16T03:21:27.908" v="2726" actId="1076"/>
          <ac:picMkLst>
            <pc:docMk/>
            <pc:sldMk cId="2660462386" sldId="2147469135"/>
            <ac:picMk id="8" creationId="{E6B5043E-43F1-A746-E2AA-33C24D6F0D17}"/>
          </ac:picMkLst>
        </pc:picChg>
      </pc:sldChg>
      <pc:sldChg chg="addSp delSp modSp add mod">
        <pc:chgData name="Anton, Chris" userId="57020f1a-4fb0-436a-929c-5cbe5c9fbdb0" providerId="ADAL" clId="{A318EBCC-833F-4A09-ACDB-292314FBC924}" dt="2025-04-16T03:25:37.462" v="3029" actId="20577"/>
        <pc:sldMkLst>
          <pc:docMk/>
          <pc:sldMk cId="3083252052" sldId="2147469136"/>
        </pc:sldMkLst>
        <pc:spChg chg="mod">
          <ac:chgData name="Anton, Chris" userId="57020f1a-4fb0-436a-929c-5cbe5c9fbdb0" providerId="ADAL" clId="{A318EBCC-833F-4A09-ACDB-292314FBC924}" dt="2025-04-16T03:23:43.192" v="2979" actId="20577"/>
          <ac:spMkLst>
            <pc:docMk/>
            <pc:sldMk cId="3083252052" sldId="2147469136"/>
            <ac:spMk id="2" creationId="{0E9CA75F-AD5D-7368-E6FE-855207E4EBFB}"/>
          </ac:spMkLst>
        </pc:spChg>
        <pc:spChg chg="mod">
          <ac:chgData name="Anton, Chris" userId="57020f1a-4fb0-436a-929c-5cbe5c9fbdb0" providerId="ADAL" clId="{A318EBCC-833F-4A09-ACDB-292314FBC924}" dt="2025-04-16T03:25:37.462" v="3029" actId="20577"/>
          <ac:spMkLst>
            <pc:docMk/>
            <pc:sldMk cId="3083252052" sldId="2147469136"/>
            <ac:spMk id="3" creationId="{DF1AD9DA-BFF7-D650-997B-EA44867086F7}"/>
          </ac:spMkLst>
        </pc:spChg>
        <pc:picChg chg="add mod">
          <ac:chgData name="Anton, Chris" userId="57020f1a-4fb0-436a-929c-5cbe5c9fbdb0" providerId="ADAL" clId="{A318EBCC-833F-4A09-ACDB-292314FBC924}" dt="2025-04-16T03:25:06.510" v="2998" actId="1076"/>
          <ac:picMkLst>
            <pc:docMk/>
            <pc:sldMk cId="3083252052" sldId="2147469136"/>
            <ac:picMk id="4" creationId="{ACF69196-DBA4-4870-133F-EC397250BE01}"/>
          </ac:picMkLst>
        </pc:picChg>
        <pc:picChg chg="add mod">
          <ac:chgData name="Anton, Chris" userId="57020f1a-4fb0-436a-929c-5cbe5c9fbdb0" providerId="ADAL" clId="{A318EBCC-833F-4A09-ACDB-292314FBC924}" dt="2025-04-16T03:25:00.220" v="2996" actId="1076"/>
          <ac:picMkLst>
            <pc:docMk/>
            <pc:sldMk cId="3083252052" sldId="2147469136"/>
            <ac:picMk id="5" creationId="{CF8015F8-0507-3800-CC7F-4C8226B44D55}"/>
          </ac:picMkLst>
        </pc:picChg>
      </pc:sldChg>
      <pc:sldChg chg="addSp delSp modSp add mod">
        <pc:chgData name="Anton, Chris" userId="57020f1a-4fb0-436a-929c-5cbe5c9fbdb0" providerId="ADAL" clId="{A318EBCC-833F-4A09-ACDB-292314FBC924}" dt="2025-04-16T03:29:28.321" v="3185" actId="1076"/>
        <pc:sldMkLst>
          <pc:docMk/>
          <pc:sldMk cId="2853830664" sldId="2147469137"/>
        </pc:sldMkLst>
        <pc:spChg chg="mod">
          <ac:chgData name="Anton, Chris" userId="57020f1a-4fb0-436a-929c-5cbe5c9fbdb0" providerId="ADAL" clId="{A318EBCC-833F-4A09-ACDB-292314FBC924}" dt="2025-04-16T03:26:18.008" v="3049" actId="20577"/>
          <ac:spMkLst>
            <pc:docMk/>
            <pc:sldMk cId="2853830664" sldId="2147469137"/>
            <ac:spMk id="2" creationId="{8F344E5E-8D6A-B1C1-8EE4-A9D061F5A4C4}"/>
          </ac:spMkLst>
        </pc:spChg>
        <pc:spChg chg="mod">
          <ac:chgData name="Anton, Chris" userId="57020f1a-4fb0-436a-929c-5cbe5c9fbdb0" providerId="ADAL" clId="{A318EBCC-833F-4A09-ACDB-292314FBC924}" dt="2025-04-16T03:28:22.445" v="3182" actId="20577"/>
          <ac:spMkLst>
            <pc:docMk/>
            <pc:sldMk cId="2853830664" sldId="2147469137"/>
            <ac:spMk id="3" creationId="{B4BE092E-B2C1-E2A2-1748-F47541708AD6}"/>
          </ac:spMkLst>
        </pc:spChg>
        <pc:picChg chg="add mod">
          <ac:chgData name="Anton, Chris" userId="57020f1a-4fb0-436a-929c-5cbe5c9fbdb0" providerId="ADAL" clId="{A318EBCC-833F-4A09-ACDB-292314FBC924}" dt="2025-04-16T03:26:57.049" v="3058" actId="1076"/>
          <ac:picMkLst>
            <pc:docMk/>
            <pc:sldMk cId="2853830664" sldId="2147469137"/>
            <ac:picMk id="8" creationId="{7533D17A-0A9D-8B3C-EDF0-E440639FD8C3}"/>
          </ac:picMkLst>
        </pc:picChg>
        <pc:picChg chg="add mod">
          <ac:chgData name="Anton, Chris" userId="57020f1a-4fb0-436a-929c-5cbe5c9fbdb0" providerId="ADAL" clId="{A318EBCC-833F-4A09-ACDB-292314FBC924}" dt="2025-04-16T03:29:28.321" v="3185" actId="1076"/>
          <ac:picMkLst>
            <pc:docMk/>
            <pc:sldMk cId="2853830664" sldId="2147469137"/>
            <ac:picMk id="9" creationId="{DBAE9198-D20A-2302-7AB2-5279D60AD00B}"/>
          </ac:picMkLst>
        </pc:picChg>
      </pc:sldChg>
      <pc:sldChg chg="add">
        <pc:chgData name="Anton, Chris" userId="57020f1a-4fb0-436a-929c-5cbe5c9fbdb0" providerId="ADAL" clId="{A318EBCC-833F-4A09-ACDB-292314FBC924}" dt="2025-04-16T03:33:12.534" v="3186"/>
        <pc:sldMkLst>
          <pc:docMk/>
          <pc:sldMk cId="584360484" sldId="2147469138"/>
        </pc:sldMkLst>
      </pc:sldChg>
      <pc:sldMasterChg chg="delSldLayout">
        <pc:chgData name="Anton, Chris" userId="57020f1a-4fb0-436a-929c-5cbe5c9fbdb0" providerId="ADAL" clId="{A318EBCC-833F-4A09-ACDB-292314FBC924}" dt="2025-04-16T02:35:23.496" v="1675" actId="47"/>
        <pc:sldMasterMkLst>
          <pc:docMk/>
          <pc:sldMasterMk cId="2196214776" sldId="2147483791"/>
        </pc:sldMasterMkLst>
        <pc:sldLayoutChg chg="del">
          <pc:chgData name="Anton, Chris" userId="57020f1a-4fb0-436a-929c-5cbe5c9fbdb0" providerId="ADAL" clId="{A318EBCC-833F-4A09-ACDB-292314FBC924}" dt="2025-04-16T02:35:23.496" v="1675" actId="47"/>
          <pc:sldLayoutMkLst>
            <pc:docMk/>
            <pc:sldMasterMk cId="2196214776" sldId="2147483791"/>
            <pc:sldLayoutMk cId="2870922634" sldId="214748394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 large building and a forest&#10;&#10;Description automatically generated with medium confidence">
            <a:extLst>
              <a:ext uri="{FF2B5EF4-FFF2-40B4-BE49-F238E27FC236}">
                <a16:creationId xmlns:a16="http://schemas.microsoft.com/office/drawing/2014/main" id="{E559AF45-6079-3532-636F-7DBFE742B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29307"/>
            <a:ext cx="5199385" cy="5199385"/>
          </a:xfrm>
          <a:prstGeom prst="rect">
            <a:avLst/>
          </a:prstGeom>
          <a:solidFill>
            <a:schemeClr val="bg1">
              <a:alpha val="852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F7D2B16-8313-AE97-3812-FF883CBF7E0B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6" name="Picture 5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21BECB62-5EAD-A7E7-5985-462E2CA74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5BE9980-4CE8-0730-9B0A-D1E6B4C21D2B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00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5FAE40-38E7-3230-4DA7-1EF255340D0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02CB55-FDC0-FAA5-90A5-93F9634FD22C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6E5A723-CB28-B30C-1DCE-184167CE5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9C4470-2A01-419F-B4FE-A3EEE6A8C8F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6D990B-3BFF-8EC6-D5E5-F49F99D6A84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0B1D8C6-D1AE-9259-CD6D-A09454280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58D76D-9189-EF83-0A93-A6D4C7DFA833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7E17CE-7C70-A2E7-3D94-B4D974F546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32469CE9-627D-E3A8-7F97-666F2E210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92949F-6B3A-DF96-FFA6-C786A4A24DB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F45232-A8C3-7CED-6241-1193DB3A31B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C5687BD-B72F-4501-1C96-3F1A95838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765A22-4E0B-881F-B674-164501D7BB6F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14ADA5E2-9839-D50B-B99B-3DDA2A40E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D47CC4-EA3D-8648-1C8A-DD133546B600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019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950612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DBEFAA-B830-33A8-15F4-54C28334883F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AD78E5-8AB2-2A23-DCE7-0E7411B01C3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81798D36-9E4C-2CDB-BC61-1102E0778B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44CF28-EFDD-9EBB-061A-0E99DB9ED4B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81752" y="2771864"/>
            <a:ext cx="4977507" cy="1314272"/>
            <a:chOff x="282815" y="6083056"/>
            <a:chExt cx="1263510" cy="3336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39129E-F6BB-DFD3-FC9E-D7620CF29C5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2" name="Picture 11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CECD16D6-B98E-E26C-9B9A-6BBA9E0E7A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8832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A50A58-0CD8-C605-A6F9-463F45206DB7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4" name="Picture 3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F1AF18E-6297-96B7-1775-A45FDB4F72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494451-3E8B-D9F1-9179-B0DF086055E4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66" r="18851"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457CE1-09B4-F27E-C27F-4E07AB0882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2C64D7-B503-AB6C-4522-73C13D5E355A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6" name="Picture 5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CEC8B0D-AA5A-86D1-4076-7125ED02B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B8F149-EAF3-7014-F7A1-E590DEFE56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A97EBC-2F35-BB23-66C0-926B9B8A6B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E48B2EA-4DA8-1466-7DCF-6D32C78C0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A63230-8701-CDF1-6763-59AB8BC30691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D1EC518-48E2-EF98-26E4-1BFB1CB96585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5" name="Picture 4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FA402AE-02CA-72B2-D8CE-3AD915760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DC82DE-8578-7019-ED8E-8B6DA77B44A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71EB91-8B2C-BD81-EF8A-4D702365BC6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78565E6-96EC-077A-F58D-5E6AA015B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1756F-7705-D4FA-B9B5-1B64110BB69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8" name="Picture 7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85844783-A838-DC14-8961-805F289F5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2AE0E8-BE7A-C9B6-A1B0-FDE758D40436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35F868-627A-BD1B-69F0-645D4B1F1F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B304DB6-749C-A010-7DDC-269798F893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DC9427-06F5-EF77-471D-ED5E52340277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1" r:id="rId2"/>
    <p:sldLayoutId id="2147483939" r:id="rId3"/>
    <p:sldLayoutId id="2147483896" r:id="rId4"/>
    <p:sldLayoutId id="2147483927" r:id="rId5"/>
    <p:sldLayoutId id="2147483928" r:id="rId6"/>
    <p:sldLayoutId id="2147483937" r:id="rId7"/>
    <p:sldLayoutId id="2147483897" r:id="rId8"/>
    <p:sldLayoutId id="2147483894" r:id="rId9"/>
    <p:sldLayoutId id="2147483827" r:id="rId10"/>
    <p:sldLayoutId id="2147483861" r:id="rId11"/>
    <p:sldLayoutId id="2147483934" r:id="rId12"/>
    <p:sldLayoutId id="2147483831" r:id="rId13"/>
    <p:sldLayoutId id="2147483832" r:id="rId14"/>
    <p:sldLayoutId id="2147483833" r:id="rId15"/>
    <p:sldLayoutId id="2147483834" r:id="rId16"/>
    <p:sldLayoutId id="2147483940" r:id="rId17"/>
    <p:sldLayoutId id="2147483905" r:id="rId18"/>
    <p:sldLayoutId id="2147483835" r:id="rId19"/>
    <p:sldLayoutId id="2147483938" r:id="rId20"/>
    <p:sldLayoutId id="2147483868" r:id="rId21"/>
    <p:sldLayoutId id="2147483930" r:id="rId22"/>
    <p:sldLayoutId id="2147483906" r:id="rId23"/>
    <p:sldLayoutId id="2147483829" r:id="rId24"/>
    <p:sldLayoutId id="2147483849" r:id="rId25"/>
    <p:sldLayoutId id="2147483943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8.emf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98DD-810A-F110-F871-1AF02502C0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Vessel Systems and Target Station Shielding Budget Estimates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3669A7-3E38-3B62-4B14-244108D2C1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Chris Anton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Mike Strong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04CD8-3340-BBC6-1ABB-EB7F89B0EC1B}"/>
              </a:ext>
            </a:extLst>
          </p:cNvPr>
          <p:cNvSpPr txBox="1">
            <a:spLocks/>
          </p:cNvSpPr>
          <p:nvPr/>
        </p:nvSpPr>
        <p:spPr>
          <a:xfrm>
            <a:off x="4307132" y="4031052"/>
            <a:ext cx="1425454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400" b="1" kern="1200" spc="15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April 22, 2025</a:t>
            </a:r>
          </a:p>
        </p:txBody>
      </p:sp>
    </p:spTree>
    <p:extLst>
      <p:ext uri="{BB962C8B-B14F-4D97-AF65-F5344CB8AC3E}">
        <p14:creationId xmlns:p14="http://schemas.microsoft.com/office/powerpoint/2010/main" val="2862962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3787B-A410-F70A-D09F-D54738D54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F4D8A-BFF3-6E07-BA5A-3B1C87805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West beltline Overall Cost -5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534996-B9D8-FE14-7C64-913D1B17A020}"/>
              </a:ext>
            </a:extLst>
          </p:cNvPr>
          <p:cNvSpPr txBox="1"/>
          <p:nvPr/>
        </p:nvSpPr>
        <p:spPr>
          <a:xfrm>
            <a:off x="475734" y="696441"/>
            <a:ext cx="578914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Combined cost to fabricate west beltline to an intermediate state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Final machining of proton port, ID and PBW flange face done later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72346E-675F-B333-6138-3933FF1AF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46" t="9099" r="6199" b="2432"/>
          <a:stretch/>
        </p:blipFill>
        <p:spPr>
          <a:xfrm>
            <a:off x="6542056" y="228879"/>
            <a:ext cx="5535993" cy="363878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DABF4DF-2916-CE35-2596-02037E70BFC9}"/>
              </a:ext>
            </a:extLst>
          </p:cNvPr>
          <p:cNvCxnSpPr>
            <a:cxnSpLocks/>
          </p:cNvCxnSpPr>
          <p:nvPr/>
        </p:nvCxnSpPr>
        <p:spPr>
          <a:xfrm flipV="1">
            <a:off x="5946123" y="3632886"/>
            <a:ext cx="2493542" cy="441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05389CC-8113-8D4F-E853-B49DE6F04CD2}"/>
              </a:ext>
            </a:extLst>
          </p:cNvPr>
          <p:cNvCxnSpPr>
            <a:cxnSpLocks/>
          </p:cNvCxnSpPr>
          <p:nvPr/>
        </p:nvCxnSpPr>
        <p:spPr>
          <a:xfrm flipV="1">
            <a:off x="5946123" y="1623103"/>
            <a:ext cx="1745958" cy="24509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E6AD0D5-9550-FE65-EFA2-376E11275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05" t="13964" r="61030" b="14560"/>
          <a:stretch/>
        </p:blipFill>
        <p:spPr>
          <a:xfrm>
            <a:off x="3120082" y="2410469"/>
            <a:ext cx="2826042" cy="2859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454A9C-63C9-348D-8173-16CF499A9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3" y="5307038"/>
            <a:ext cx="11716266" cy="102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62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74C5A-4EC0-3399-63E6-C878C2903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D8339DEB-9FA7-3B13-02AF-1B5A6E2423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08" t="17870" r="27137" b="18796"/>
          <a:stretch/>
        </p:blipFill>
        <p:spPr>
          <a:xfrm>
            <a:off x="7315200" y="139700"/>
            <a:ext cx="4654550" cy="4343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DBEB1-DD66-334C-B53A-901211765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Updated West Beltline Overall Cost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EED53C-8FD6-4D07-ACEE-07CF8BCA33EE}"/>
              </a:ext>
            </a:extLst>
          </p:cNvPr>
          <p:cNvSpPr txBox="1"/>
          <p:nvPr/>
        </p:nvSpPr>
        <p:spPr>
          <a:xfrm>
            <a:off x="475734" y="696441"/>
            <a:ext cx="57891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Reduced height and OD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Reduced plate count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We plan to update this block from plates to a forging with vertical cooling holes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A05A1E-BFF6-E158-DA2C-C34781C3B553}"/>
              </a:ext>
            </a:extLst>
          </p:cNvPr>
          <p:cNvCxnSpPr>
            <a:cxnSpLocks/>
          </p:cNvCxnSpPr>
          <p:nvPr/>
        </p:nvCxnSpPr>
        <p:spPr>
          <a:xfrm flipV="1">
            <a:off x="5946123" y="3632886"/>
            <a:ext cx="2493542" cy="441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F5B6ED9-FC45-C5AC-EC6F-C97130BFC4FF}"/>
              </a:ext>
            </a:extLst>
          </p:cNvPr>
          <p:cNvCxnSpPr>
            <a:cxnSpLocks/>
          </p:cNvCxnSpPr>
          <p:nvPr/>
        </p:nvCxnSpPr>
        <p:spPr>
          <a:xfrm flipV="1">
            <a:off x="5946123" y="1623103"/>
            <a:ext cx="1745958" cy="24509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FA01C2C-97DA-0791-DBC5-E3E52346F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05" t="13964" r="61030" b="14560"/>
          <a:stretch/>
        </p:blipFill>
        <p:spPr>
          <a:xfrm>
            <a:off x="3120082" y="2410469"/>
            <a:ext cx="2826042" cy="2859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01D8AA-7514-2761-61F2-EF6EF97AA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050" y="5462977"/>
            <a:ext cx="10039350" cy="10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18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EC940B-155B-8147-90F5-79F019843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91" t="8740" r="6402" b="3227"/>
          <a:stretch/>
        </p:blipFill>
        <p:spPr>
          <a:xfrm>
            <a:off x="6439015" y="255371"/>
            <a:ext cx="5592350" cy="3643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East beltline Overall Cost -4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50EDB3-3396-4973-D270-4BA621289BA1}"/>
              </a:ext>
            </a:extLst>
          </p:cNvPr>
          <p:cNvCxnSpPr>
            <a:cxnSpLocks/>
          </p:cNvCxnSpPr>
          <p:nvPr/>
        </p:nvCxnSpPr>
        <p:spPr>
          <a:xfrm flipV="1">
            <a:off x="5946123" y="3538479"/>
            <a:ext cx="1875704" cy="5355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76FDB-6D47-BE18-D99A-9EA7895A7DEA}"/>
              </a:ext>
            </a:extLst>
          </p:cNvPr>
          <p:cNvCxnSpPr>
            <a:cxnSpLocks/>
          </p:cNvCxnSpPr>
          <p:nvPr/>
        </p:nvCxnSpPr>
        <p:spPr>
          <a:xfrm flipV="1">
            <a:off x="5946123" y="1408670"/>
            <a:ext cx="1758315" cy="2665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C5275BA-C0C9-5D25-650C-2E48B5AA8E7D}"/>
              </a:ext>
            </a:extLst>
          </p:cNvPr>
          <p:cNvSpPr txBox="1"/>
          <p:nvPr/>
        </p:nvSpPr>
        <p:spPr>
          <a:xfrm>
            <a:off x="475734" y="988541"/>
            <a:ext cx="578914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Combined cost to fabricate west beltline to an intermediate state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Final machining of proton port, ID and PBW flange face done later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314C51-FF0F-2B47-0BE1-66ECF7948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96" t="20297" r="61791" b="13604"/>
          <a:stretch/>
        </p:blipFill>
        <p:spPr>
          <a:xfrm>
            <a:off x="2603048" y="2410469"/>
            <a:ext cx="3099595" cy="2923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F56F16-C644-5D88-8A02-7B1800FCC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99" y="5333494"/>
            <a:ext cx="11716266" cy="102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52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94537-A06A-4A60-D332-4ACC05B46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AI-generated content may be incorrect.">
            <a:extLst>
              <a:ext uri="{FF2B5EF4-FFF2-40B4-BE49-F238E27FC236}">
                <a16:creationId xmlns:a16="http://schemas.microsoft.com/office/drawing/2014/main" id="{1EE7B8F6-4E36-C979-FFCB-1EA3463829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51" t="7222" r="23131" b="13611"/>
          <a:stretch/>
        </p:blipFill>
        <p:spPr>
          <a:xfrm>
            <a:off x="6653857" y="166148"/>
            <a:ext cx="5327650" cy="4913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0D1703-52AE-D6FE-6E60-C8F86788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Updated East beltline Overall Cost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38B2FF-4BF3-4182-D0DB-EC455753DCF9}"/>
              </a:ext>
            </a:extLst>
          </p:cNvPr>
          <p:cNvCxnSpPr>
            <a:cxnSpLocks/>
          </p:cNvCxnSpPr>
          <p:nvPr/>
        </p:nvCxnSpPr>
        <p:spPr>
          <a:xfrm flipV="1">
            <a:off x="5946123" y="3538479"/>
            <a:ext cx="1875704" cy="5355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B9D20D4-466B-6D44-2D1C-2157FA7464B3}"/>
              </a:ext>
            </a:extLst>
          </p:cNvPr>
          <p:cNvCxnSpPr>
            <a:cxnSpLocks/>
          </p:cNvCxnSpPr>
          <p:nvPr/>
        </p:nvCxnSpPr>
        <p:spPr>
          <a:xfrm flipV="1">
            <a:off x="5946123" y="1408670"/>
            <a:ext cx="1758315" cy="2665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0009168-29BF-EBBC-4FB9-A0C9A04B5E1B}"/>
              </a:ext>
            </a:extLst>
          </p:cNvPr>
          <p:cNvSpPr txBox="1"/>
          <p:nvPr/>
        </p:nvSpPr>
        <p:spPr>
          <a:xfrm>
            <a:off x="475734" y="988541"/>
            <a:ext cx="57891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Reduced height and OD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Reduced plate count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We plan to update this block from plates to a forging with vertical cooling holes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8D15F3-D93C-C9A5-F3F8-7AC1B1E297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96" t="20297" r="61791" b="13604"/>
          <a:stretch/>
        </p:blipFill>
        <p:spPr>
          <a:xfrm>
            <a:off x="2603048" y="2410469"/>
            <a:ext cx="3099595" cy="2923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578965-5C80-90B0-A9B8-D6928C435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457" y="5484461"/>
            <a:ext cx="9925050" cy="10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74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A954969-C67B-DEC3-945F-A5BC15819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98" t="9099" r="6605" b="3983"/>
          <a:stretch/>
        </p:blipFill>
        <p:spPr>
          <a:xfrm>
            <a:off x="6269770" y="248619"/>
            <a:ext cx="5836443" cy="38253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North and South beltline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275BA-C0C9-5D25-650C-2E48B5AA8E7D}"/>
              </a:ext>
            </a:extLst>
          </p:cNvPr>
          <p:cNvSpPr txBox="1"/>
          <p:nvPr/>
        </p:nvSpPr>
        <p:spPr>
          <a:xfrm>
            <a:off x="475733" y="988541"/>
            <a:ext cx="5836443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North and south beltline forged block pre-weld machining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550mm x 1100mm x 3500mm forging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Rough mill outer profile and beam port holes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977FA-6C6F-09BD-4D4F-BD239EC10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1" t="23333" r="59966" b="20991"/>
          <a:stretch/>
        </p:blipFill>
        <p:spPr>
          <a:xfrm>
            <a:off x="259930" y="3142791"/>
            <a:ext cx="3112822" cy="2216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6CBFAF-72C8-A6C9-7316-320023381A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69" t="39684" r="58396" b="16584"/>
          <a:stretch/>
        </p:blipFill>
        <p:spPr>
          <a:xfrm>
            <a:off x="3416703" y="3581400"/>
            <a:ext cx="2728064" cy="15653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FE53AB-53AB-3B96-2E33-DE490D817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83" y="5426588"/>
            <a:ext cx="11762233" cy="90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06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F41BC-7A25-5CDC-4907-B6A7BF343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elt&#10;&#10;AI-generated content may be incorrect.">
            <a:extLst>
              <a:ext uri="{FF2B5EF4-FFF2-40B4-BE49-F238E27FC236}">
                <a16:creationId xmlns:a16="http://schemas.microsoft.com/office/drawing/2014/main" id="{E259C3FE-DBAC-2BCD-28C7-B4DFF233B1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78" t="16019" r="26176" b="21760"/>
          <a:stretch/>
        </p:blipFill>
        <p:spPr>
          <a:xfrm>
            <a:off x="6467653" y="582557"/>
            <a:ext cx="5509503" cy="3332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02F059-812F-3B98-27DD-23736F3A8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Updated East beltline Overall Cost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08E17A-7092-FA56-8BBF-960E6FFFC77B}"/>
              </a:ext>
            </a:extLst>
          </p:cNvPr>
          <p:cNvSpPr txBox="1"/>
          <p:nvPr/>
        </p:nvSpPr>
        <p:spPr>
          <a:xfrm>
            <a:off x="475734" y="988541"/>
            <a:ext cx="578914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Reduced height and OD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Reduced vertical cooling holes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Added shim plates </a:t>
            </a:r>
            <a:r>
              <a:rPr lang="en-US" sz="2400" dirty="0"/>
              <a:t>to</a:t>
            </a:r>
            <a:r>
              <a:rPr lang="en-US" sz="2400" dirty="0">
                <a:latin typeface="+mn-lt"/>
              </a:rPr>
              <a:t> monolith insert landing zones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12565-ECD6-64F1-88AA-000E5BB9D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1" t="23333" r="59966" b="20991"/>
          <a:stretch/>
        </p:blipFill>
        <p:spPr>
          <a:xfrm>
            <a:off x="2199531" y="2623074"/>
            <a:ext cx="3629203" cy="258392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ADC1FC-8628-EC9A-5A74-E0ED5CA3E82D}"/>
              </a:ext>
            </a:extLst>
          </p:cNvPr>
          <p:cNvCxnSpPr>
            <a:cxnSpLocks/>
          </p:cNvCxnSpPr>
          <p:nvPr/>
        </p:nvCxnSpPr>
        <p:spPr>
          <a:xfrm flipV="1">
            <a:off x="5722315" y="3206750"/>
            <a:ext cx="1192835" cy="7082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27257A2-D656-BD1C-CA32-B333EDB42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67" y="5207000"/>
            <a:ext cx="11716266" cy="10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26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Lower Weldment Upper Shell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275BA-C0C9-5D25-650C-2E48B5AA8E7D}"/>
              </a:ext>
            </a:extLst>
          </p:cNvPr>
          <p:cNvSpPr txBox="1"/>
          <p:nvPr/>
        </p:nvSpPr>
        <p:spPr>
          <a:xfrm>
            <a:off x="475734" y="988541"/>
            <a:ext cx="578914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1’’ x 900mm x 2692mm OD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Rolled and welded shell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1DF59D-6A85-9772-E260-EC60FD99F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" t="8558" r="58547" b="3334"/>
          <a:stretch/>
        </p:blipFill>
        <p:spPr>
          <a:xfrm>
            <a:off x="5852685" y="274320"/>
            <a:ext cx="6201331" cy="41370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6446E5-280D-FE06-3973-AD79C1C896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60" t="24053" r="63311" b="10603"/>
          <a:stretch/>
        </p:blipFill>
        <p:spPr>
          <a:xfrm>
            <a:off x="2156254" y="2810570"/>
            <a:ext cx="3463608" cy="258455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952E1E-AE72-7924-CF5D-B34524E7CED9}"/>
              </a:ext>
            </a:extLst>
          </p:cNvPr>
          <p:cNvCxnSpPr>
            <a:cxnSpLocks/>
          </p:cNvCxnSpPr>
          <p:nvPr/>
        </p:nvCxnSpPr>
        <p:spPr>
          <a:xfrm flipV="1">
            <a:off x="5488659" y="2894374"/>
            <a:ext cx="1552434" cy="7006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8735E39-313D-7546-9952-93953C7E8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50" y="5395124"/>
            <a:ext cx="11716266" cy="102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22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Lower Weldment Lower Shell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275BA-C0C9-5D25-650C-2E48B5AA8E7D}"/>
              </a:ext>
            </a:extLst>
          </p:cNvPr>
          <p:cNvSpPr txBox="1"/>
          <p:nvPr/>
        </p:nvSpPr>
        <p:spPr>
          <a:xfrm>
            <a:off x="475734" y="988541"/>
            <a:ext cx="578914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25.4mm x 400mm x 2692mm OD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Rolled and welded shell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1DF59D-6A85-9772-E260-EC60FD99F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" t="8558" r="58547" b="3334"/>
          <a:stretch/>
        </p:blipFill>
        <p:spPr>
          <a:xfrm>
            <a:off x="5852685" y="274320"/>
            <a:ext cx="6201331" cy="413704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952E1E-AE72-7924-CF5D-B34524E7CED9}"/>
              </a:ext>
            </a:extLst>
          </p:cNvPr>
          <p:cNvCxnSpPr>
            <a:cxnSpLocks/>
          </p:cNvCxnSpPr>
          <p:nvPr/>
        </p:nvCxnSpPr>
        <p:spPr>
          <a:xfrm flipV="1">
            <a:off x="5488659" y="3713205"/>
            <a:ext cx="1462017" cy="4757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004A899-3182-05B9-F44A-6DAB26EC0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71" t="25315" r="10811" b="14324"/>
          <a:stretch/>
        </p:blipFill>
        <p:spPr>
          <a:xfrm>
            <a:off x="2121443" y="3067968"/>
            <a:ext cx="3367216" cy="2069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817CDB-B658-F782-D199-F44C50B1E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34" y="5395082"/>
            <a:ext cx="11716266" cy="102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93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Lower Weldment Baseplate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275BA-C0C9-5D25-650C-2E48B5AA8E7D}"/>
              </a:ext>
            </a:extLst>
          </p:cNvPr>
          <p:cNvSpPr txBox="1"/>
          <p:nvPr/>
        </p:nvSpPr>
        <p:spPr>
          <a:xfrm>
            <a:off x="475734" y="988541"/>
            <a:ext cx="53769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76.2mm x 2696mm OD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Vendor has added weld necks to both sides of part (not shown) to ease plate to shell welding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1DF59D-6A85-9772-E260-EC60FD99F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" t="8558" r="58547" b="3334"/>
          <a:stretch/>
        </p:blipFill>
        <p:spPr>
          <a:xfrm>
            <a:off x="5852685" y="274320"/>
            <a:ext cx="6201331" cy="413704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952E1E-AE72-7924-CF5D-B34524E7CED9}"/>
              </a:ext>
            </a:extLst>
          </p:cNvPr>
          <p:cNvCxnSpPr>
            <a:cxnSpLocks/>
          </p:cNvCxnSpPr>
          <p:nvPr/>
        </p:nvCxnSpPr>
        <p:spPr>
          <a:xfrm flipV="1">
            <a:off x="5488659" y="3508712"/>
            <a:ext cx="1715330" cy="6802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D5D891A-A77B-62E2-1213-03D23E7F25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83" t="28018" r="9797" b="19730"/>
          <a:stretch/>
        </p:blipFill>
        <p:spPr>
          <a:xfrm>
            <a:off x="2001316" y="3245063"/>
            <a:ext cx="3379573" cy="17917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E7423B-2BAF-7F16-0CA7-BA2466784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90" y="5538989"/>
            <a:ext cx="11762233" cy="90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40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24732"/>
          </a:xfrm>
        </p:spPr>
        <p:txBody>
          <a:bodyPr/>
          <a:lstStyle/>
          <a:p>
            <a:r>
              <a:rPr lang="en-US" sz="2400" dirty="0"/>
              <a:t>Lower Weldment Bottom Flange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275BA-C0C9-5D25-650C-2E48B5AA8E7D}"/>
              </a:ext>
            </a:extLst>
          </p:cNvPr>
          <p:cNvSpPr txBox="1"/>
          <p:nvPr/>
        </p:nvSpPr>
        <p:spPr>
          <a:xfrm>
            <a:off x="475734" y="988541"/>
            <a:ext cx="5376951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101.6mm x 2641mm ID x 3048mm OD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Vendor has added weld neck to top side of part (not shown) to ease plate to shell welding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1DF59D-6A85-9772-E260-EC60FD99F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" t="8558" r="58547" b="3334"/>
          <a:stretch/>
        </p:blipFill>
        <p:spPr>
          <a:xfrm>
            <a:off x="5852685" y="274320"/>
            <a:ext cx="6201331" cy="413704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952E1E-AE72-7924-CF5D-B34524E7CED9}"/>
              </a:ext>
            </a:extLst>
          </p:cNvPr>
          <p:cNvCxnSpPr>
            <a:cxnSpLocks/>
          </p:cNvCxnSpPr>
          <p:nvPr/>
        </p:nvCxnSpPr>
        <p:spPr>
          <a:xfrm flipV="1">
            <a:off x="5488659" y="3867665"/>
            <a:ext cx="1326092" cy="3212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346DEF3-234A-9639-8AB3-256C80B2F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40" t="44233" r="5945" b="21352"/>
          <a:stretch/>
        </p:blipFill>
        <p:spPr>
          <a:xfrm>
            <a:off x="932935" y="3672997"/>
            <a:ext cx="4300148" cy="1337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9F3857-C5DF-4C67-6A88-C217EE089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50" y="5542866"/>
            <a:ext cx="11716266" cy="8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4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Cost Estimation Method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F250D1-A15B-4B54-999E-FA0C6A2DCCD4}"/>
              </a:ext>
            </a:extLst>
          </p:cNvPr>
          <p:cNvSpPr txBox="1"/>
          <p:nvPr/>
        </p:nvSpPr>
        <p:spPr>
          <a:xfrm>
            <a:off x="475734" y="988541"/>
            <a:ext cx="7630298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Metalex</a:t>
            </a:r>
            <a:r>
              <a:rPr lang="en-US" sz="2400" dirty="0">
                <a:latin typeface="+mn-lt"/>
              </a:rPr>
              <a:t> was contracted in the Fall of 2022 to provide budgetary pricing on the STS Core Vessel weldment and standard nozzle extensions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 fully detailed cost estimation from </a:t>
            </a:r>
            <a:r>
              <a:rPr lang="en-US" sz="2400" dirty="0" err="1">
                <a:latin typeface="+mn-lt"/>
              </a:rPr>
              <a:t>Metalex</a:t>
            </a:r>
            <a:r>
              <a:rPr lang="en-US" sz="2400" dirty="0">
                <a:latin typeface="+mn-lt"/>
              </a:rPr>
              <a:t> was received in Spring 2023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The </a:t>
            </a:r>
            <a:r>
              <a:rPr lang="en-US" sz="2400" dirty="0" err="1">
                <a:latin typeface="+mn-lt"/>
              </a:rPr>
              <a:t>Metalex</a:t>
            </a:r>
            <a:r>
              <a:rPr lang="en-US" sz="2400" dirty="0">
                <a:latin typeface="+mn-lt"/>
              </a:rPr>
              <a:t> budgetary quote was broken into sections representing different components within the Core Vessel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Changes to the beltline portion of the CV have occurred over the past 2 years as the design has been optimized for function and manufacturability</a:t>
            </a:r>
            <a:endParaRPr lang="en-US" sz="24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29F06-3EF0-32DB-983B-F21953AA0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58" t="15766" r="60879" b="8739"/>
          <a:stretch/>
        </p:blipFill>
        <p:spPr>
          <a:xfrm>
            <a:off x="8316093" y="345989"/>
            <a:ext cx="3571103" cy="618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78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D5E970-7C84-A334-838A-697BB311D6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6" t="9257" r="58041" b="3154"/>
          <a:stretch/>
        </p:blipFill>
        <p:spPr>
          <a:xfrm>
            <a:off x="5882945" y="151361"/>
            <a:ext cx="6171071" cy="4037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Lower Weldment Top Shell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275BA-C0C9-5D25-650C-2E48B5AA8E7D}"/>
              </a:ext>
            </a:extLst>
          </p:cNvPr>
          <p:cNvSpPr txBox="1"/>
          <p:nvPr/>
        </p:nvSpPr>
        <p:spPr>
          <a:xfrm>
            <a:off x="475734" y="988541"/>
            <a:ext cx="537695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25.4mm x 670mm x 2692mm OD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Rolled and welded shell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952E1E-AE72-7924-CF5D-B34524E7CED9}"/>
              </a:ext>
            </a:extLst>
          </p:cNvPr>
          <p:cNvCxnSpPr>
            <a:cxnSpLocks/>
          </p:cNvCxnSpPr>
          <p:nvPr/>
        </p:nvCxnSpPr>
        <p:spPr>
          <a:xfrm flipV="1">
            <a:off x="5488659" y="3015049"/>
            <a:ext cx="3772730" cy="11738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D30CF74-49C9-5B3A-5179-0C3D24E79C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42" t="35044" r="13294" b="16848"/>
          <a:stretch/>
        </p:blipFill>
        <p:spPr>
          <a:xfrm>
            <a:off x="1817673" y="3135012"/>
            <a:ext cx="3670986" cy="21078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9AED4C-3332-D0E2-FE82-1A1F130A9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50" y="5392926"/>
            <a:ext cx="11716266" cy="102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27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386389-8DD9-5DFD-B86C-606104AC8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6" t="9257" r="58041" b="3154"/>
          <a:stretch/>
        </p:blipFill>
        <p:spPr>
          <a:xfrm>
            <a:off x="5882945" y="151361"/>
            <a:ext cx="6171071" cy="4037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Lower Weldment Baseplate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275BA-C0C9-5D25-650C-2E48B5AA8E7D}"/>
              </a:ext>
            </a:extLst>
          </p:cNvPr>
          <p:cNvSpPr txBox="1"/>
          <p:nvPr/>
        </p:nvSpPr>
        <p:spPr>
          <a:xfrm>
            <a:off x="475734" y="988541"/>
            <a:ext cx="5376951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50.8mm x 2641mm ID x 3300mm OD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Vendor has added weld neck to bottom side of part (not shown) to ease plate to shell welding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952E1E-AE72-7924-CF5D-B34524E7CED9}"/>
              </a:ext>
            </a:extLst>
          </p:cNvPr>
          <p:cNvCxnSpPr>
            <a:cxnSpLocks/>
          </p:cNvCxnSpPr>
          <p:nvPr/>
        </p:nvCxnSpPr>
        <p:spPr>
          <a:xfrm flipV="1">
            <a:off x="5488659" y="1661984"/>
            <a:ext cx="3148714" cy="25269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F310A9F-351D-F1E0-CF8F-3FBACD2EC7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02" t="29279" r="6351" b="26036"/>
          <a:stretch/>
        </p:blipFill>
        <p:spPr>
          <a:xfrm>
            <a:off x="1201429" y="3429000"/>
            <a:ext cx="4090087" cy="15322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587DA6-9CA1-8208-0B9E-63EBC7E23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61" y="5545513"/>
            <a:ext cx="11762233" cy="90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77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64045F-045A-3A2D-0FFD-B5D3C2EC0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" t="8558" r="58547" b="3334"/>
          <a:stretch/>
        </p:blipFill>
        <p:spPr>
          <a:xfrm>
            <a:off x="5852685" y="274320"/>
            <a:ext cx="6201331" cy="41370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Lower Weldment Welding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275BA-C0C9-5D25-650C-2E48B5AA8E7D}"/>
              </a:ext>
            </a:extLst>
          </p:cNvPr>
          <p:cNvSpPr txBox="1"/>
          <p:nvPr/>
        </p:nvSpPr>
        <p:spPr>
          <a:xfrm>
            <a:off x="475734" y="988541"/>
            <a:ext cx="5376951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Lower weldment assembled and welded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Full penetration shell welds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Intermediate machining completed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952E1E-AE72-7924-CF5D-B34524E7CED9}"/>
              </a:ext>
            </a:extLst>
          </p:cNvPr>
          <p:cNvCxnSpPr>
            <a:cxnSpLocks/>
          </p:cNvCxnSpPr>
          <p:nvPr/>
        </p:nvCxnSpPr>
        <p:spPr>
          <a:xfrm flipV="1">
            <a:off x="5488659" y="2940908"/>
            <a:ext cx="1449660" cy="12480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F265DB2-B93B-E291-CA5D-176F81FF2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97" t="25315" r="14054" b="16847"/>
          <a:stretch/>
        </p:blipFill>
        <p:spPr>
          <a:xfrm>
            <a:off x="2699951" y="3197311"/>
            <a:ext cx="2514600" cy="21934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FAD044-627F-7991-7264-5DFC5E45B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56" y="5401473"/>
            <a:ext cx="11716266" cy="102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80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64045F-045A-3A2D-0FFD-B5D3C2EC0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" t="8558" r="58547" b="3334"/>
          <a:stretch/>
        </p:blipFill>
        <p:spPr>
          <a:xfrm>
            <a:off x="5852685" y="274320"/>
            <a:ext cx="6201331" cy="41370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Lower Weldment Overall Cost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275BA-C0C9-5D25-650C-2E48B5AA8E7D}"/>
              </a:ext>
            </a:extLst>
          </p:cNvPr>
          <p:cNvSpPr txBox="1"/>
          <p:nvPr/>
        </p:nvSpPr>
        <p:spPr>
          <a:xfrm>
            <a:off x="475734" y="988541"/>
            <a:ext cx="5376951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Lower weldment assembled and welded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Full penetration shell welds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Intermediate machining completed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952E1E-AE72-7924-CF5D-B34524E7CED9}"/>
              </a:ext>
            </a:extLst>
          </p:cNvPr>
          <p:cNvCxnSpPr>
            <a:cxnSpLocks/>
          </p:cNvCxnSpPr>
          <p:nvPr/>
        </p:nvCxnSpPr>
        <p:spPr>
          <a:xfrm flipV="1">
            <a:off x="5488659" y="2940908"/>
            <a:ext cx="1449660" cy="12480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F265DB2-B93B-E291-CA5D-176F81FF2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97" t="25315" r="14054" b="16847"/>
          <a:stretch/>
        </p:blipFill>
        <p:spPr>
          <a:xfrm>
            <a:off x="2699951" y="3197311"/>
            <a:ext cx="2514600" cy="2193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1A704B-2FB4-8338-C65D-5C06110F3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56" y="5390753"/>
            <a:ext cx="11716266" cy="102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43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Beltline Final Welding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275BA-C0C9-5D25-650C-2E48B5AA8E7D}"/>
              </a:ext>
            </a:extLst>
          </p:cNvPr>
          <p:cNvSpPr txBox="1"/>
          <p:nvPr/>
        </p:nvSpPr>
        <p:spPr>
          <a:xfrm>
            <a:off x="475734" y="988541"/>
            <a:ext cx="537695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Beltline fitted and welded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Intermediate machining completed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7213E0-38EE-9155-5B98-8EDF3E456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05" t="28919" r="12534" b="21712"/>
          <a:stretch/>
        </p:blipFill>
        <p:spPr>
          <a:xfrm>
            <a:off x="874267" y="2053495"/>
            <a:ext cx="4091433" cy="24317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5343CE-D8F1-B8FD-67C1-6570E0351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4520265"/>
            <a:ext cx="10020300" cy="877928"/>
          </a:xfrm>
          <a:prstGeom prst="rect">
            <a:avLst/>
          </a:prstGeom>
        </p:spPr>
      </p:pic>
      <p:pic>
        <p:nvPicPr>
          <p:cNvPr id="5" name="Picture 4" descr="A picture containing belt, collar&#10;&#10;AI-generated content may be incorrect.">
            <a:extLst>
              <a:ext uri="{FF2B5EF4-FFF2-40B4-BE49-F238E27FC236}">
                <a16:creationId xmlns:a16="http://schemas.microsoft.com/office/drawing/2014/main" id="{08D43A35-70EF-9DA9-6B1F-FE1BD1D70B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35" t="11001" r="10258" b="17871"/>
          <a:stretch/>
        </p:blipFill>
        <p:spPr>
          <a:xfrm>
            <a:off x="6437994" y="461750"/>
            <a:ext cx="5563506" cy="261185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952E1E-AE72-7924-CF5D-B34524E7CED9}"/>
              </a:ext>
            </a:extLst>
          </p:cNvPr>
          <p:cNvCxnSpPr>
            <a:cxnSpLocks/>
          </p:cNvCxnSpPr>
          <p:nvPr/>
        </p:nvCxnSpPr>
        <p:spPr>
          <a:xfrm flipV="1">
            <a:off x="4852917" y="2559050"/>
            <a:ext cx="1668533" cy="9535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DF3C334-99E7-0CDC-D1B3-4EEA6E558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5492919"/>
            <a:ext cx="10020300" cy="1067251"/>
          </a:xfrm>
          <a:prstGeom prst="rect">
            <a:avLst/>
          </a:prstGeom>
        </p:spPr>
      </p:pic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01B75A4F-1C66-6A9F-BA10-B077086F9D98}"/>
              </a:ext>
            </a:extLst>
          </p:cNvPr>
          <p:cNvSpPr/>
          <p:nvPr/>
        </p:nvSpPr>
        <p:spPr>
          <a:xfrm>
            <a:off x="1358900" y="4520265"/>
            <a:ext cx="514350" cy="1175685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41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Lower Weldment Final Fab.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275BA-C0C9-5D25-650C-2E48B5AA8E7D}"/>
              </a:ext>
            </a:extLst>
          </p:cNvPr>
          <p:cNvSpPr txBox="1"/>
          <p:nvPr/>
        </p:nvSpPr>
        <p:spPr>
          <a:xfrm>
            <a:off x="475734" y="988541"/>
            <a:ext cx="537695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Final welding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Final machining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952E1E-AE72-7924-CF5D-B34524E7CED9}"/>
              </a:ext>
            </a:extLst>
          </p:cNvPr>
          <p:cNvCxnSpPr>
            <a:cxnSpLocks/>
          </p:cNvCxnSpPr>
          <p:nvPr/>
        </p:nvCxnSpPr>
        <p:spPr>
          <a:xfrm flipV="1">
            <a:off x="6583434" y="2171448"/>
            <a:ext cx="930676" cy="5463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B558024-E075-F94A-8773-2312A67D2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53" t="22253" r="15270" b="13243"/>
          <a:stretch/>
        </p:blipFill>
        <p:spPr>
          <a:xfrm>
            <a:off x="3719728" y="1439090"/>
            <a:ext cx="2675238" cy="2858910"/>
          </a:xfrm>
          <a:prstGeom prst="rect">
            <a:avLst/>
          </a:prstGeom>
        </p:spPr>
      </p:pic>
      <p:pic>
        <p:nvPicPr>
          <p:cNvPr id="6" name="Picture 5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3758F4B8-EF98-3041-6345-EDE1BEE040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07" t="3148" r="28312"/>
          <a:stretch/>
        </p:blipFill>
        <p:spPr>
          <a:xfrm>
            <a:off x="8034891" y="129185"/>
            <a:ext cx="3943494" cy="4296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B146B1-5C39-DEE5-F92E-54BB18920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300" y="5714997"/>
            <a:ext cx="9982200" cy="1063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5FC7CD-1375-B090-01DC-268E3FA17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300" y="4595060"/>
            <a:ext cx="9832085" cy="861437"/>
          </a:xfrm>
          <a:prstGeom prst="rect">
            <a:avLst/>
          </a:prstGeom>
        </p:spPr>
      </p:pic>
      <p:sp>
        <p:nvSpPr>
          <p:cNvPr id="11" name="Arrow: Curved Right 10">
            <a:extLst>
              <a:ext uri="{FF2B5EF4-FFF2-40B4-BE49-F238E27FC236}">
                <a16:creationId xmlns:a16="http://schemas.microsoft.com/office/drawing/2014/main" id="{7344FAAF-3791-B4D6-1D58-C44AE0B32262}"/>
              </a:ext>
            </a:extLst>
          </p:cNvPr>
          <p:cNvSpPr/>
          <p:nvPr/>
        </p:nvSpPr>
        <p:spPr>
          <a:xfrm>
            <a:off x="1536700" y="4693774"/>
            <a:ext cx="514350" cy="1175685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28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Upper Weldment Final Cost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275BA-C0C9-5D25-650C-2E48B5AA8E7D}"/>
              </a:ext>
            </a:extLst>
          </p:cNvPr>
          <p:cNvSpPr txBox="1"/>
          <p:nvPr/>
        </p:nvSpPr>
        <p:spPr>
          <a:xfrm>
            <a:off x="475735" y="988541"/>
            <a:ext cx="4775715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Weldment fabricated by outside vendor (reflected in material costs)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Final machining and nozzle welding by </a:t>
            </a:r>
            <a:r>
              <a:rPr lang="en-US" sz="2400" dirty="0" err="1">
                <a:latin typeface="+mn-lt"/>
              </a:rPr>
              <a:t>Metalex</a:t>
            </a:r>
            <a:endParaRPr lang="en-US" sz="24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Minor revisions to upper weldment design not expected to impact overall cost estimation</a:t>
            </a:r>
            <a:endParaRPr lang="en-US" sz="24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26C1E-4355-B0C8-5F9C-7EBDDCC5E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8" y="5231874"/>
            <a:ext cx="11964584" cy="1048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84AB71-70E9-3A4A-4AE4-B91739D2C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412" t="21170" r="16689" b="13244"/>
          <a:stretch/>
        </p:blipFill>
        <p:spPr>
          <a:xfrm>
            <a:off x="5175449" y="373254"/>
            <a:ext cx="3022286" cy="3741880"/>
          </a:xfrm>
          <a:prstGeom prst="rect">
            <a:avLst/>
          </a:prstGeom>
        </p:spPr>
      </p:pic>
      <p:pic>
        <p:nvPicPr>
          <p:cNvPr id="7" name="Picture 6" descr="A picture containing chart&#10;&#10;AI-generated content may be incorrect.">
            <a:extLst>
              <a:ext uri="{FF2B5EF4-FFF2-40B4-BE49-F238E27FC236}">
                <a16:creationId xmlns:a16="http://schemas.microsoft.com/office/drawing/2014/main" id="{143F61C0-A0AF-1E26-3AEE-3C8C0B4256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571" t="6086" r="22758" b="1111"/>
          <a:stretch/>
        </p:blipFill>
        <p:spPr>
          <a:xfrm>
            <a:off x="8476217" y="274321"/>
            <a:ext cx="3240048" cy="379814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90CE04-9AE3-84BC-B99F-C84B9C83D53F}"/>
              </a:ext>
            </a:extLst>
          </p:cNvPr>
          <p:cNvCxnSpPr>
            <a:cxnSpLocks/>
          </p:cNvCxnSpPr>
          <p:nvPr/>
        </p:nvCxnSpPr>
        <p:spPr>
          <a:xfrm>
            <a:off x="7893050" y="2247648"/>
            <a:ext cx="7323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877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Core Vessel Overall Costs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275BA-C0C9-5D25-650C-2E48B5AA8E7D}"/>
              </a:ext>
            </a:extLst>
          </p:cNvPr>
          <p:cNvSpPr txBox="1"/>
          <p:nvPr/>
        </p:nvSpPr>
        <p:spPr>
          <a:xfrm>
            <a:off x="475735" y="988541"/>
            <a:ext cx="5140412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CV Lid was not included in original cost estimation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 outdated CV lid cost estimate is included in the revised cost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 cost reduction of ~ </a:t>
            </a:r>
            <a:r>
              <a:rPr lang="en-US" sz="2400" dirty="0"/>
              <a:t>$ 1.8M is estimated due to design updates</a:t>
            </a:r>
            <a:endParaRPr lang="en-US" sz="240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717762-06FD-1604-EE76-27B9EA506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93" t="16487" r="22111" b="15225"/>
          <a:stretch/>
        </p:blipFill>
        <p:spPr>
          <a:xfrm>
            <a:off x="6575855" y="75045"/>
            <a:ext cx="2137299" cy="3767609"/>
          </a:xfrm>
          <a:prstGeom prst="rect">
            <a:avLst/>
          </a:prstGeom>
        </p:spPr>
      </p:pic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B7D08298-2BE8-4DAE-A3F4-C1D6D0690CD9}"/>
              </a:ext>
            </a:extLst>
          </p:cNvPr>
          <p:cNvSpPr/>
          <p:nvPr/>
        </p:nvSpPr>
        <p:spPr>
          <a:xfrm>
            <a:off x="92331" y="4109574"/>
            <a:ext cx="514350" cy="1175685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2A074-2116-18DC-957B-BCDA8EC8E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3867150"/>
            <a:ext cx="11252200" cy="1107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83259F-2183-C317-0C1A-F10B9394D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5064966"/>
            <a:ext cx="11156950" cy="133502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3FB1DF-7100-C072-2658-4509B98ADFFB}"/>
              </a:ext>
            </a:extLst>
          </p:cNvPr>
          <p:cNvCxnSpPr>
            <a:cxnSpLocks/>
          </p:cNvCxnSpPr>
          <p:nvPr/>
        </p:nvCxnSpPr>
        <p:spPr>
          <a:xfrm>
            <a:off x="8642350" y="1961898"/>
            <a:ext cx="7323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Picture 5" descr="A cake with a clock on top&#10;&#10;AI-generated content may be incorrect.">
            <a:extLst>
              <a:ext uri="{FF2B5EF4-FFF2-40B4-BE49-F238E27FC236}">
                <a16:creationId xmlns:a16="http://schemas.microsoft.com/office/drawing/2014/main" id="{A8C9664B-DDF7-3FDC-899F-1A02DA2795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412" t="808" r="31575" b="5305"/>
          <a:stretch/>
        </p:blipFill>
        <p:spPr>
          <a:xfrm>
            <a:off x="9730067" y="167175"/>
            <a:ext cx="1888117" cy="360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80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4667CC-2798-2662-710F-51438A327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2" t="9279" r="56368" b="3693"/>
          <a:stretch/>
        </p:blipFill>
        <p:spPr>
          <a:xfrm>
            <a:off x="6274879" y="142102"/>
            <a:ext cx="5810663" cy="3792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Standard Nozzle Extension estimate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569859-2077-E877-BA69-5645173E11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02" t="31261" r="52568" b="20270"/>
          <a:stretch/>
        </p:blipFill>
        <p:spPr>
          <a:xfrm>
            <a:off x="1250434" y="2199512"/>
            <a:ext cx="4102616" cy="1735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C72217-8562-4C1A-797A-F23B932ED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76" y="4115134"/>
            <a:ext cx="11716266" cy="2363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915131-CDFD-805F-4D4D-40920AA869DB}"/>
              </a:ext>
            </a:extLst>
          </p:cNvPr>
          <p:cNvSpPr txBox="1"/>
          <p:nvPr/>
        </p:nvSpPr>
        <p:spPr>
          <a:xfrm>
            <a:off x="475734" y="836141"/>
            <a:ext cx="537695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Bolted and welded design</a:t>
            </a:r>
            <a:endParaRPr lang="en-US" sz="24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Both first article with NRE and Unit 2-22 costs shown below</a:t>
            </a:r>
          </a:p>
        </p:txBody>
      </p:sp>
    </p:spTree>
    <p:extLst>
      <p:ext uri="{BB962C8B-B14F-4D97-AF65-F5344CB8AC3E}">
        <p14:creationId xmlns:p14="http://schemas.microsoft.com/office/powerpoint/2010/main" val="3755360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FD31D-F626-ECC2-F342-3884000F0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849F8-70E0-090F-C01C-34C664A1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Standard Nozzle Extension estimate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DC01B-60F9-C2E3-38ED-3EFCA3AA6F64}"/>
              </a:ext>
            </a:extLst>
          </p:cNvPr>
          <p:cNvSpPr txBox="1"/>
          <p:nvPr/>
        </p:nvSpPr>
        <p:spPr>
          <a:xfrm>
            <a:off x="475734" y="836141"/>
            <a:ext cx="977951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COTS tube based design</a:t>
            </a:r>
            <a:endParaRPr lang="en-US" sz="24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Cost savings of ~ $485,000 per nozzle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Much less welding and machining provides a more reliable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43F778-25DE-9E3D-024B-BCE14B85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510" t="34325" r="3564" b="37027"/>
          <a:stretch/>
        </p:blipFill>
        <p:spPr>
          <a:xfrm>
            <a:off x="1161579" y="2442349"/>
            <a:ext cx="10617671" cy="2679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C37713-4822-75AD-B51C-5BED5A03A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5248990"/>
            <a:ext cx="11899900" cy="11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10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West beltline Plate -53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F250D1-A15B-4B54-999E-FA0C6A2DCCD4}"/>
              </a:ext>
            </a:extLst>
          </p:cNvPr>
          <p:cNvSpPr txBox="1"/>
          <p:nvPr/>
        </p:nvSpPr>
        <p:spPr>
          <a:xfrm>
            <a:off x="475734" y="988541"/>
            <a:ext cx="578914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Interface plate between Core Vessel and PBW assembly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80mm x 616mm x 675mm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74F54-9F71-E001-3C4B-C80DACFFF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41" t="5856" r="6453" b="2973"/>
          <a:stretch/>
        </p:blipFill>
        <p:spPr>
          <a:xfrm>
            <a:off x="2687595" y="2499498"/>
            <a:ext cx="3761952" cy="2544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989FB9-B10B-C9DD-8788-7B6FB0C41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46" t="9099" r="6199" b="2432"/>
          <a:stretch/>
        </p:blipFill>
        <p:spPr>
          <a:xfrm>
            <a:off x="6542056" y="228879"/>
            <a:ext cx="5535993" cy="363878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50EDB3-3396-4973-D270-4BA621289BA1}"/>
              </a:ext>
            </a:extLst>
          </p:cNvPr>
          <p:cNvCxnSpPr>
            <a:cxnSpLocks/>
          </p:cNvCxnSpPr>
          <p:nvPr/>
        </p:nvCxnSpPr>
        <p:spPr>
          <a:xfrm flipV="1">
            <a:off x="5832389" y="3429000"/>
            <a:ext cx="1690816" cy="9391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734CF32-D42F-D7B8-2A6E-9C63320FE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3" y="5435057"/>
            <a:ext cx="11716266" cy="8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63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DD355-D7EF-074E-904D-1574E2B2A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80E3D-C943-9C38-8F2C-9E549AC9E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QIKR Nozzle Extension estimate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D4FB6F-4B5E-099C-D370-678BAB198D1D}"/>
              </a:ext>
            </a:extLst>
          </p:cNvPr>
          <p:cNvSpPr txBox="1"/>
          <p:nvPr/>
        </p:nvSpPr>
        <p:spPr>
          <a:xfrm>
            <a:off x="475734" y="836141"/>
            <a:ext cx="977951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Bolted and welded design (similar to original nozzle design)</a:t>
            </a:r>
            <a:endParaRPr lang="en-US" sz="24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Qty 1 QIKR nozzle</a:t>
            </a:r>
            <a:endParaRPr lang="en-US" sz="24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49582C-25F7-70F0-D971-6D94CE816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03" y="5288033"/>
            <a:ext cx="11875994" cy="1084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9D03E-B1BE-58A8-133F-4DA8C8386A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62" t="20892" r="10355" b="25669"/>
          <a:stretch/>
        </p:blipFill>
        <p:spPr>
          <a:xfrm>
            <a:off x="2390215" y="1832834"/>
            <a:ext cx="7732688" cy="32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23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AADFA-C1A8-19D9-5407-C55FD2E39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E40E-F114-5056-2CB9-E9F31756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Dual Channel Nozzle Extension estimate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E23125-8D10-C022-B8F5-35A9CFBB03F7}"/>
              </a:ext>
            </a:extLst>
          </p:cNvPr>
          <p:cNvSpPr txBox="1"/>
          <p:nvPr/>
        </p:nvSpPr>
        <p:spPr>
          <a:xfrm>
            <a:off x="475734" y="836141"/>
            <a:ext cx="977951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Added to the project scope in 2024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Bolted and welded design (similar to original nozzle design)</a:t>
            </a:r>
            <a:endParaRPr lang="en-US" sz="24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Qty </a:t>
            </a:r>
            <a:r>
              <a:rPr lang="en-US" sz="2400" dirty="0"/>
              <a:t>2</a:t>
            </a:r>
            <a:r>
              <a:rPr lang="en-US" sz="2400" dirty="0">
                <a:latin typeface="+mn-lt"/>
              </a:rPr>
              <a:t> Dual Channel nozzle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054AE4-8730-0047-AC2B-DFDC7452E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92" y="5146464"/>
            <a:ext cx="11918950" cy="1241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1D894B-8BD9-2840-57E5-A1FC486627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48" t="22464" r="7123" b="25904"/>
          <a:stretch/>
        </p:blipFill>
        <p:spPr>
          <a:xfrm>
            <a:off x="1488217" y="2233495"/>
            <a:ext cx="9313100" cy="28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7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97DC6-25EB-F3D7-045A-0722338E4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78C66-A609-C593-071C-A4C2C6AFB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Core Vessel Shielding Cost Estimate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9F4107-92D5-7F8D-E6E6-9D733C0EC548}"/>
              </a:ext>
            </a:extLst>
          </p:cNvPr>
          <p:cNvSpPr txBox="1"/>
          <p:nvPr/>
        </p:nvSpPr>
        <p:spPr>
          <a:xfrm>
            <a:off x="475733" y="836141"/>
            <a:ext cx="78547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Cooled shield blocks (316LSS) estimates based off of East and West beltline (laminated) designs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Uncooled blocks made from low cost </a:t>
            </a:r>
            <a:r>
              <a:rPr lang="en-US" sz="2400" dirty="0"/>
              <a:t>carbon secondary plate steel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Rough estimates based on </a:t>
            </a:r>
            <a:r>
              <a:rPr lang="en-US" sz="2400" dirty="0"/>
              <a:t>mass</a:t>
            </a:r>
            <a:endParaRPr lang="en-US" sz="24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4B594D-5A53-7C77-5573-5F112CC64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84" y="2590467"/>
            <a:ext cx="6312568" cy="4150432"/>
          </a:xfrm>
          <a:prstGeom prst="rect">
            <a:avLst/>
          </a:prstGeom>
        </p:spPr>
      </p:pic>
      <p:pic>
        <p:nvPicPr>
          <p:cNvPr id="9" name="Picture 8" descr="Diagram&#10;&#10;AI-generated content may be incorrect.">
            <a:extLst>
              <a:ext uri="{FF2B5EF4-FFF2-40B4-BE49-F238E27FC236}">
                <a16:creationId xmlns:a16="http://schemas.microsoft.com/office/drawing/2014/main" id="{84D6AAAA-2AE9-1919-D3D9-5CAEBBC1B6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413" t="8235" r="45061" b="6961"/>
          <a:stretch/>
        </p:blipFill>
        <p:spPr>
          <a:xfrm>
            <a:off x="8763099" y="349623"/>
            <a:ext cx="3339254" cy="615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3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48A5A-90C0-BD1C-7234-F6D63E18B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3049E-1C83-39A2-1DC1-79222D178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Bulk and Removable Shielding Cost Estimate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F8545E-A212-4A67-B623-F9E5EFA5F331}"/>
              </a:ext>
            </a:extLst>
          </p:cNvPr>
          <p:cNvSpPr txBox="1"/>
          <p:nvPr/>
        </p:nvSpPr>
        <p:spPr>
          <a:xfrm>
            <a:off x="475733" y="836141"/>
            <a:ext cx="78547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Shield blocks made from low cost </a:t>
            </a:r>
            <a:r>
              <a:rPr lang="en-US" sz="2400" dirty="0"/>
              <a:t>carbon secondary plate steel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Rough estimates based on </a:t>
            </a:r>
            <a:r>
              <a:rPr lang="en-US" sz="2400" dirty="0"/>
              <a:t>mass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Based on outdated block design, but overall mass is accurate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4CE4EF-D317-8F0A-2299-E32BD6E06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14" y="2590467"/>
            <a:ext cx="2208108" cy="3762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0318A2-CC20-89C8-8DE9-201C62A01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194" y="2663117"/>
            <a:ext cx="2208108" cy="3689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BD2027-B07E-013A-53CF-342896B67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951" y="6482602"/>
            <a:ext cx="8105775" cy="2095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89B327-313A-FFB1-0AC3-E549F36CB6DA}"/>
              </a:ext>
            </a:extLst>
          </p:cNvPr>
          <p:cNvCxnSpPr>
            <a:cxnSpLocks/>
          </p:cNvCxnSpPr>
          <p:nvPr/>
        </p:nvCxnSpPr>
        <p:spPr>
          <a:xfrm>
            <a:off x="4988287" y="6352811"/>
            <a:ext cx="866413" cy="129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essert&#10;&#10;AI-generated content may be incorrect.">
            <a:extLst>
              <a:ext uri="{FF2B5EF4-FFF2-40B4-BE49-F238E27FC236}">
                <a16:creationId xmlns:a16="http://schemas.microsoft.com/office/drawing/2014/main" id="{7B83F29C-2940-1E84-A4BD-2A86EAD20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0" t="7546" r="27787" b="11589"/>
          <a:stretch/>
        </p:blipFill>
        <p:spPr>
          <a:xfrm>
            <a:off x="7985891" y="1054380"/>
            <a:ext cx="4139782" cy="51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50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78FED-87D9-62ED-5238-F23BBE5E5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64D22-F081-6BC8-AB7B-BCAB2D3C9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Core Vessel Baseplate Cost Estimate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1E0C7-5F9C-15A5-F914-BF537AD223E7}"/>
              </a:ext>
            </a:extLst>
          </p:cNvPr>
          <p:cNvSpPr txBox="1"/>
          <p:nvPr/>
        </p:nvSpPr>
        <p:spPr>
          <a:xfrm>
            <a:off x="475733" y="836141"/>
            <a:ext cx="5864555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Made from A36 carbon steel plate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Estimate based on a more simplified design with less thru holes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Based on 2023 material pricing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Latest design has increased in thickness from 75 mm to 100 mm</a:t>
            </a:r>
            <a:endParaRPr lang="en-US" sz="24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D043B1-B517-677B-803B-ECAF0037A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42" y="4792360"/>
            <a:ext cx="11879916" cy="1505905"/>
          </a:xfrm>
          <a:prstGeom prst="rect">
            <a:avLst/>
          </a:prstGeom>
        </p:spPr>
      </p:pic>
      <p:pic>
        <p:nvPicPr>
          <p:cNvPr id="8" name="Picture 7" descr="Chart, pie chart&#10;&#10;AI-generated content may be incorrect.">
            <a:extLst>
              <a:ext uri="{FF2B5EF4-FFF2-40B4-BE49-F238E27FC236}">
                <a16:creationId xmlns:a16="http://schemas.microsoft.com/office/drawing/2014/main" id="{E6B5043E-43F1-A746-E2AA-33C24D6F0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2" t="19163" r="22517" b="15702"/>
          <a:stretch/>
        </p:blipFill>
        <p:spPr>
          <a:xfrm>
            <a:off x="6453123" y="696460"/>
            <a:ext cx="5582835" cy="359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62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5E91F-7D3D-C934-1288-9B3BC215C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A75F-AD5D-7368-E6FE-855207E4E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Bulk Shielding Liner Cost Estimate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AD9DA-BFF7-D650-997B-EA44867086F7}"/>
              </a:ext>
            </a:extLst>
          </p:cNvPr>
          <p:cNvSpPr txBox="1"/>
          <p:nvPr/>
        </p:nvSpPr>
        <p:spPr>
          <a:xfrm>
            <a:off x="475733" y="836141"/>
            <a:ext cx="5864555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Made from A36 carbon steel plate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Estimate based on a more simplified design with less thru holes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Based on 2023 material pricing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Latest design bottom plate has increased in thickness from 25 mm to 75 mm</a:t>
            </a:r>
            <a:endParaRPr lang="en-US" sz="2400" dirty="0">
              <a:latin typeface="+mn-lt"/>
            </a:endParaRPr>
          </a:p>
        </p:txBody>
      </p:sp>
      <p:pic>
        <p:nvPicPr>
          <p:cNvPr id="4" name="Picture 3" descr="A picture containing gear&#10;&#10;AI-generated content may be incorrect.">
            <a:extLst>
              <a:ext uri="{FF2B5EF4-FFF2-40B4-BE49-F238E27FC236}">
                <a16:creationId xmlns:a16="http://schemas.microsoft.com/office/drawing/2014/main" id="{ACF69196-DBA4-4870-133F-EC397250B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5" t="10291" r="26368" b="9426"/>
          <a:stretch/>
        </p:blipFill>
        <p:spPr>
          <a:xfrm>
            <a:off x="6457950" y="106851"/>
            <a:ext cx="5123266" cy="4693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8015F8-0507-3800-CC7F-4C8226B44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4892306"/>
            <a:ext cx="11938000" cy="14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52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04BE0-EB45-9453-2701-C210C803F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44E5E-8D6A-B1C1-8EE4-A9D061F5A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Pipe Pan Cost Estimate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BE092E-B2C1-E2A2-1748-F47541708AD6}"/>
              </a:ext>
            </a:extLst>
          </p:cNvPr>
          <p:cNvSpPr txBox="1"/>
          <p:nvPr/>
        </p:nvSpPr>
        <p:spPr>
          <a:xfrm>
            <a:off x="475733" y="836141"/>
            <a:ext cx="5864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Made from 16 Ga 316LSS sheet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Welded in place during installation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Based on 2023 material pricing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Sheet laser cut to size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Rolling costs included in material cost</a:t>
            </a:r>
            <a:endParaRPr lang="en-US" sz="2400" dirty="0">
              <a:latin typeface="+mn-lt"/>
            </a:endParaRPr>
          </a:p>
        </p:txBody>
      </p:sp>
      <p:pic>
        <p:nvPicPr>
          <p:cNvPr id="8" name="Picture 7" descr="A picture containing gear&#10;&#10;AI-generated content may be incorrect.">
            <a:extLst>
              <a:ext uri="{FF2B5EF4-FFF2-40B4-BE49-F238E27FC236}">
                <a16:creationId xmlns:a16="http://schemas.microsoft.com/office/drawing/2014/main" id="{7533D17A-0A9D-8B3C-EDF0-E440639FD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9" t="10075" r="16942" b="19164"/>
          <a:stretch/>
        </p:blipFill>
        <p:spPr>
          <a:xfrm>
            <a:off x="6655249" y="369751"/>
            <a:ext cx="5204518" cy="3858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AE9198-D20A-2302-7AB2-5279D60AD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33" y="4829175"/>
            <a:ext cx="113442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30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AA931-37E1-23E9-CD95-123BD00A0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0BCB-6F13-2101-0F4F-94F820E3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Vessel Systems Cost Estimate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E2D64B-92D8-1826-EBB6-8B549856A54B}"/>
              </a:ext>
            </a:extLst>
          </p:cNvPr>
          <p:cNvSpPr txBox="1"/>
          <p:nvPr/>
        </p:nvSpPr>
        <p:spPr>
          <a:xfrm>
            <a:off x="475733" y="836141"/>
            <a:ext cx="796054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Total estimated procurement cost = $9.382M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Based on 2023 cost estimat</a:t>
            </a:r>
            <a:r>
              <a:rPr lang="en-US" sz="2400" dirty="0"/>
              <a:t>ions in non-escalated state</a:t>
            </a:r>
            <a:endParaRPr lang="en-US" sz="24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EE98EA-55CB-29C3-C69A-034CBD906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5" y="2432746"/>
            <a:ext cx="8517700" cy="1272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ABF238-7E7F-DBF7-254F-7230199B1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5" y="4629559"/>
            <a:ext cx="8517700" cy="7778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8B6F6-9327-2A72-A0C9-2A434DDBE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45" y="3765004"/>
            <a:ext cx="8517700" cy="805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8BAA2F-F707-BA18-9CAD-05B15F177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45" y="5466879"/>
            <a:ext cx="8517700" cy="887374"/>
          </a:xfrm>
          <a:prstGeom prst="rect">
            <a:avLst/>
          </a:prstGeom>
        </p:spPr>
      </p:pic>
      <p:pic>
        <p:nvPicPr>
          <p:cNvPr id="4" name="Picture 3" descr="A picture containing cake&#10;&#10;AI-generated content may be incorrect.">
            <a:extLst>
              <a:ext uri="{FF2B5EF4-FFF2-40B4-BE49-F238E27FC236}">
                <a16:creationId xmlns:a16="http://schemas.microsoft.com/office/drawing/2014/main" id="{D105A4DA-2459-0FE7-FA43-7D6D61FBC0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198" t="9473" r="21096" b="6950"/>
          <a:stretch/>
        </p:blipFill>
        <p:spPr>
          <a:xfrm>
            <a:off x="8496892" y="165727"/>
            <a:ext cx="3601163" cy="26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9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3DB54-C3E3-0465-4A17-1C6DBD52A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2C5B0-E5E5-8419-7EC6-C79722942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Target Station Shielding Cost Estimate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9C804-9DA1-9537-B7E8-9975B0EDE6AE}"/>
              </a:ext>
            </a:extLst>
          </p:cNvPr>
          <p:cNvSpPr txBox="1"/>
          <p:nvPr/>
        </p:nvSpPr>
        <p:spPr>
          <a:xfrm>
            <a:off x="475733" y="836141"/>
            <a:ext cx="796054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Total estimated procurement cost = $2.344M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Based on 2023 cost estimat</a:t>
            </a:r>
            <a:r>
              <a:rPr lang="en-US" sz="2400" dirty="0"/>
              <a:t>ions in non-escalated state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Assumes use of secondary steel </a:t>
            </a:r>
            <a:r>
              <a:rPr lang="en-US" sz="2400" dirty="0"/>
              <a:t>fabricated to shape</a:t>
            </a:r>
            <a:r>
              <a:rPr lang="en-US" sz="2400" dirty="0">
                <a:latin typeface="+mn-lt"/>
              </a:rPr>
              <a:t> at a cost of $2.20/</a:t>
            </a:r>
            <a:r>
              <a:rPr lang="en-US" sz="2400" dirty="0" err="1">
                <a:latin typeface="+mn-lt"/>
              </a:rPr>
              <a:t>lb</a:t>
            </a:r>
            <a:endParaRPr lang="en-US" sz="2400" dirty="0">
              <a:latin typeface="+mn-lt"/>
            </a:endParaRPr>
          </a:p>
        </p:txBody>
      </p:sp>
      <p:pic>
        <p:nvPicPr>
          <p:cNvPr id="4" name="Picture 3" descr="A picture containing dessert&#10;&#10;AI-generated content may be incorrect.">
            <a:extLst>
              <a:ext uri="{FF2B5EF4-FFF2-40B4-BE49-F238E27FC236}">
                <a16:creationId xmlns:a16="http://schemas.microsoft.com/office/drawing/2014/main" id="{7509D31D-5158-BEBB-F7DE-49CDE2CA9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0" t="7546" r="27787" b="11589"/>
          <a:stretch/>
        </p:blipFill>
        <p:spPr>
          <a:xfrm>
            <a:off x="8611645" y="432148"/>
            <a:ext cx="3524748" cy="436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708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86266-B3C1-3B49-F505-7C3A6DAF8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E7990-0988-C6FA-7A0E-BA0D60232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Future Cost Estimation Efforts during final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8C87C-7407-2DE4-25BA-C7E5FF83889C}"/>
              </a:ext>
            </a:extLst>
          </p:cNvPr>
          <p:cNvSpPr txBox="1"/>
          <p:nvPr/>
        </p:nvSpPr>
        <p:spPr>
          <a:xfrm>
            <a:off x="475733" y="836141"/>
            <a:ext cx="7960546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Revise cost estimations based on current market material costs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Detailed cost estimate of CV lid</a:t>
            </a:r>
            <a:endParaRPr lang="en-US" sz="2400" dirty="0"/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Current lid complexity is significantly increased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Add cost of nozzle extension brackets and hardware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Add cost of CV lid hatch</a:t>
            </a:r>
            <a:r>
              <a:rPr lang="en-US" sz="2400" dirty="0"/>
              <a:t>es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Add cost of TVP utility shields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Add cost of gamma </a:t>
            </a:r>
            <a:r>
              <a:rPr lang="en-US" sz="2400"/>
              <a:t>gate assembly</a:t>
            </a:r>
            <a:endParaRPr lang="en-US" sz="2400" dirty="0">
              <a:latin typeface="+mn-lt"/>
            </a:endParaRPr>
          </a:p>
        </p:txBody>
      </p:sp>
      <p:pic>
        <p:nvPicPr>
          <p:cNvPr id="6" name="Picture 5" descr="A picture containing cake&#10;&#10;AI-generated content may be incorrect.">
            <a:extLst>
              <a:ext uri="{FF2B5EF4-FFF2-40B4-BE49-F238E27FC236}">
                <a16:creationId xmlns:a16="http://schemas.microsoft.com/office/drawing/2014/main" id="{5FAE136D-53C8-845A-637F-BC897A25F3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98" t="9473" r="21096" b="6950"/>
          <a:stretch/>
        </p:blipFill>
        <p:spPr>
          <a:xfrm>
            <a:off x="6096000" y="2189582"/>
            <a:ext cx="5916460" cy="439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2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CE329D-1C85-06D0-E50A-76BF7C7B6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02" t="24595" r="62398" b="13781"/>
          <a:stretch/>
        </p:blipFill>
        <p:spPr>
          <a:xfrm>
            <a:off x="2876459" y="2742826"/>
            <a:ext cx="3388417" cy="2610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West beltline Plate -47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F250D1-A15B-4B54-999E-FA0C6A2DCCD4}"/>
              </a:ext>
            </a:extLst>
          </p:cNvPr>
          <p:cNvSpPr txBox="1"/>
          <p:nvPr/>
        </p:nvSpPr>
        <p:spPr>
          <a:xfrm>
            <a:off x="475734" y="988541"/>
            <a:ext cx="57891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Proton beam flight port through CV Beltline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Machined from single forging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200mm x 358mm x 745mm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89FB9-B10B-C9DD-8788-7B6FB0C41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46" t="9099" r="6199" b="2432"/>
          <a:stretch/>
        </p:blipFill>
        <p:spPr>
          <a:xfrm>
            <a:off x="6542056" y="228879"/>
            <a:ext cx="5535993" cy="363878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50EDB3-3396-4973-D270-4BA621289BA1}"/>
              </a:ext>
            </a:extLst>
          </p:cNvPr>
          <p:cNvCxnSpPr>
            <a:cxnSpLocks/>
          </p:cNvCxnSpPr>
          <p:nvPr/>
        </p:nvCxnSpPr>
        <p:spPr>
          <a:xfrm flipV="1">
            <a:off x="6153665" y="3007764"/>
            <a:ext cx="1690816" cy="9391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687FAC9-5CB6-496E-9E0D-6BCF346BB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3" y="5453622"/>
            <a:ext cx="11716266" cy="8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83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2A4C1A-AC2F-5303-B62A-02DDD7DF3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89" t="29990" r="55608" b="17207"/>
          <a:stretch/>
        </p:blipFill>
        <p:spPr>
          <a:xfrm>
            <a:off x="2398887" y="2972064"/>
            <a:ext cx="4143169" cy="2321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West beltline Plates -31, -34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F250D1-A15B-4B54-999E-FA0C6A2DCCD4}"/>
              </a:ext>
            </a:extLst>
          </p:cNvPr>
          <p:cNvSpPr txBox="1"/>
          <p:nvPr/>
        </p:nvSpPr>
        <p:spPr>
          <a:xfrm>
            <a:off x="475734" y="988541"/>
            <a:ext cx="578914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West beltline cooled plates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102mm x 625mm x 700mm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Water channels on both sides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89FB9-B10B-C9DD-8788-7B6FB0C41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46" t="9099" r="6199" b="2432"/>
          <a:stretch/>
        </p:blipFill>
        <p:spPr>
          <a:xfrm>
            <a:off x="6542056" y="228879"/>
            <a:ext cx="5535993" cy="363878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50EDB3-3396-4973-D270-4BA621289BA1}"/>
              </a:ext>
            </a:extLst>
          </p:cNvPr>
          <p:cNvCxnSpPr>
            <a:cxnSpLocks/>
          </p:cNvCxnSpPr>
          <p:nvPr/>
        </p:nvCxnSpPr>
        <p:spPr>
          <a:xfrm flipV="1">
            <a:off x="6153665" y="3150973"/>
            <a:ext cx="1872049" cy="7959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76FDB-6D47-BE18-D99A-9EA7895A7DEA}"/>
              </a:ext>
            </a:extLst>
          </p:cNvPr>
          <p:cNvCxnSpPr>
            <a:cxnSpLocks/>
          </p:cNvCxnSpPr>
          <p:nvPr/>
        </p:nvCxnSpPr>
        <p:spPr>
          <a:xfrm flipV="1">
            <a:off x="6144767" y="2599789"/>
            <a:ext cx="936024" cy="13470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3915096-B7CF-6870-F59C-803AEA018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3" y="5390094"/>
            <a:ext cx="11716266" cy="8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01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200F0F-CE78-B079-C5F7-6E06A3B69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17" t="43514" r="54291" b="14144"/>
          <a:stretch/>
        </p:blipFill>
        <p:spPr>
          <a:xfrm>
            <a:off x="720225" y="2862880"/>
            <a:ext cx="5225898" cy="2422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West beltline Plates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F250D1-A15B-4B54-999E-FA0C6A2DCCD4}"/>
              </a:ext>
            </a:extLst>
          </p:cNvPr>
          <p:cNvSpPr txBox="1"/>
          <p:nvPr/>
        </p:nvSpPr>
        <p:spPr>
          <a:xfrm>
            <a:off x="475734" y="988541"/>
            <a:ext cx="578914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West beltline cooled plates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100mm x 800mm x 1600mm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Water channels on both sides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89FB9-B10B-C9DD-8788-7B6FB0C41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46" t="9099" r="6199" b="2432"/>
          <a:stretch/>
        </p:blipFill>
        <p:spPr>
          <a:xfrm>
            <a:off x="6542056" y="228879"/>
            <a:ext cx="5535993" cy="363878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50EDB3-3396-4973-D270-4BA621289BA1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5946123" y="3608173"/>
            <a:ext cx="2023985" cy="4658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76FDB-6D47-BE18-D99A-9EA7895A7DEA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5946123" y="2199503"/>
            <a:ext cx="1313472" cy="18745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2ACFB7B-ECFB-BB65-026F-8A8EC4CEC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3" y="5442862"/>
            <a:ext cx="11716266" cy="8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36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West beltline Plates -25, -36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F250D1-A15B-4B54-999E-FA0C6A2DCCD4}"/>
              </a:ext>
            </a:extLst>
          </p:cNvPr>
          <p:cNvSpPr txBox="1"/>
          <p:nvPr/>
        </p:nvSpPr>
        <p:spPr>
          <a:xfrm>
            <a:off x="475734" y="988541"/>
            <a:ext cx="578914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West beltline cooled plates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100mm x 500mm x 1600mm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Water channels on 1 side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89FB9-B10B-C9DD-8788-7B6FB0C41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46" t="9099" r="6199" b="2432"/>
          <a:stretch/>
        </p:blipFill>
        <p:spPr>
          <a:xfrm>
            <a:off x="6542056" y="228879"/>
            <a:ext cx="5535993" cy="363878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50EDB3-3396-4973-D270-4BA621289BA1}"/>
              </a:ext>
            </a:extLst>
          </p:cNvPr>
          <p:cNvCxnSpPr>
            <a:cxnSpLocks/>
          </p:cNvCxnSpPr>
          <p:nvPr/>
        </p:nvCxnSpPr>
        <p:spPr>
          <a:xfrm flipV="1">
            <a:off x="5946123" y="3632886"/>
            <a:ext cx="2493542" cy="441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76FDB-6D47-BE18-D99A-9EA7895A7DEA}"/>
              </a:ext>
            </a:extLst>
          </p:cNvPr>
          <p:cNvCxnSpPr>
            <a:cxnSpLocks/>
          </p:cNvCxnSpPr>
          <p:nvPr/>
        </p:nvCxnSpPr>
        <p:spPr>
          <a:xfrm flipV="1">
            <a:off x="5946123" y="1623103"/>
            <a:ext cx="1745958" cy="24509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174387F-0241-6705-AB8E-10C889087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44" t="29820" r="59206" b="18469"/>
          <a:stretch/>
        </p:blipFill>
        <p:spPr>
          <a:xfrm>
            <a:off x="1330612" y="2636167"/>
            <a:ext cx="4563561" cy="25284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586C16-3CDC-378D-FD82-98B3F61E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3" y="5454138"/>
            <a:ext cx="11716266" cy="8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46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West beltline Welding -5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F250D1-A15B-4B54-999E-FA0C6A2DCCD4}"/>
              </a:ext>
            </a:extLst>
          </p:cNvPr>
          <p:cNvSpPr txBox="1"/>
          <p:nvPr/>
        </p:nvSpPr>
        <p:spPr>
          <a:xfrm>
            <a:off x="475734" y="988541"/>
            <a:ext cx="57891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West beltline plates assembled and welded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Material = Stainless Steel 316L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Perimeter welding, 12mm groove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965mm tall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89FB9-B10B-C9DD-8788-7B6FB0C41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46" t="9099" r="6199" b="2432"/>
          <a:stretch/>
        </p:blipFill>
        <p:spPr>
          <a:xfrm>
            <a:off x="6542056" y="228879"/>
            <a:ext cx="5535993" cy="363878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50EDB3-3396-4973-D270-4BA621289BA1}"/>
              </a:ext>
            </a:extLst>
          </p:cNvPr>
          <p:cNvCxnSpPr>
            <a:cxnSpLocks/>
          </p:cNvCxnSpPr>
          <p:nvPr/>
        </p:nvCxnSpPr>
        <p:spPr>
          <a:xfrm flipV="1">
            <a:off x="5946123" y="3632886"/>
            <a:ext cx="2493542" cy="441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76FDB-6D47-BE18-D99A-9EA7895A7DEA}"/>
              </a:ext>
            </a:extLst>
          </p:cNvPr>
          <p:cNvCxnSpPr>
            <a:cxnSpLocks/>
          </p:cNvCxnSpPr>
          <p:nvPr/>
        </p:nvCxnSpPr>
        <p:spPr>
          <a:xfrm flipV="1">
            <a:off x="5946123" y="1623103"/>
            <a:ext cx="1745958" cy="24509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0047FE7-F49B-0C82-CA93-2B73350254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05" t="13964" r="61030" b="14560"/>
          <a:stretch/>
        </p:blipFill>
        <p:spPr>
          <a:xfrm>
            <a:off x="3120082" y="2410469"/>
            <a:ext cx="2826042" cy="2859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E9537-D973-AE2D-2D31-C214DF3DC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45" y="5302277"/>
            <a:ext cx="11716266" cy="102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64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West beltline Overall Cost -5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F250D1-A15B-4B54-999E-FA0C6A2DCCD4}"/>
              </a:ext>
            </a:extLst>
          </p:cNvPr>
          <p:cNvSpPr txBox="1"/>
          <p:nvPr/>
        </p:nvSpPr>
        <p:spPr>
          <a:xfrm>
            <a:off x="475734" y="696441"/>
            <a:ext cx="578914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Combined cost to fabricate west beltline to an intermediate state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Final machining of proton port, ID and PBW flange face done later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89FB9-B10B-C9DD-8788-7B6FB0C41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46" t="9099" r="6199" b="2432"/>
          <a:stretch/>
        </p:blipFill>
        <p:spPr>
          <a:xfrm>
            <a:off x="6542056" y="228879"/>
            <a:ext cx="5535993" cy="363878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50EDB3-3396-4973-D270-4BA621289BA1}"/>
              </a:ext>
            </a:extLst>
          </p:cNvPr>
          <p:cNvCxnSpPr>
            <a:cxnSpLocks/>
          </p:cNvCxnSpPr>
          <p:nvPr/>
        </p:nvCxnSpPr>
        <p:spPr>
          <a:xfrm flipV="1">
            <a:off x="5946123" y="3632886"/>
            <a:ext cx="2493542" cy="441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76FDB-6D47-BE18-D99A-9EA7895A7DEA}"/>
              </a:ext>
            </a:extLst>
          </p:cNvPr>
          <p:cNvCxnSpPr>
            <a:cxnSpLocks/>
          </p:cNvCxnSpPr>
          <p:nvPr/>
        </p:nvCxnSpPr>
        <p:spPr>
          <a:xfrm flipV="1">
            <a:off x="5946123" y="1623103"/>
            <a:ext cx="1745958" cy="24509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0047FE7-F49B-0C82-CA93-2B73350254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05" t="13964" r="61030" b="14560"/>
          <a:stretch/>
        </p:blipFill>
        <p:spPr>
          <a:xfrm>
            <a:off x="3120082" y="2410469"/>
            <a:ext cx="2826042" cy="2859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8F4659-8188-3616-D3C6-AD663190E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3" y="5307038"/>
            <a:ext cx="11716266" cy="102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4675"/>
      </p:ext>
    </p:extLst>
  </p:cSld>
  <p:clrMapOvr>
    <a:masterClrMapping/>
  </p:clrMapOvr>
</p:sld>
</file>

<file path=ppt/theme/theme1.xml><?xml version="1.0" encoding="utf-8"?>
<a:theme xmlns:a="http://schemas.openxmlformats.org/drawingml/2006/main" name="ORNL-Presentation-16x9-SNS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SNS" id="{6F4AF29C-6DC8-154A-AE41-3AA8D4DD5A60}" vid="{D19DEBF6-3229-8649-BEEB-7BE13016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6ABB0E05FD9643966F5832F47BC72C" ma:contentTypeVersion="17" ma:contentTypeDescription="Create a new document." ma:contentTypeScope="" ma:versionID="808aaa0dfe5160ebe408520ec7b1e420">
  <xsd:schema xmlns:xsd="http://www.w3.org/2001/XMLSchema" xmlns:xs="http://www.w3.org/2001/XMLSchema" xmlns:p="http://schemas.microsoft.com/office/2006/metadata/properties" xmlns:ns2="2bf55837-d00d-4291-8581-63a601f59d2e" xmlns:ns3="e4a3cf16-f000-411a-8b9f-ac8de5bd4628" targetNamespace="http://schemas.microsoft.com/office/2006/metadata/properties" ma:root="true" ma:fieldsID="cfd6017da742e230a5fb8b99d3264058" ns2:_="" ns3:_="">
    <xsd:import namespace="2bf55837-d00d-4291-8581-63a601f59d2e"/>
    <xsd:import namespace="e4a3cf16-f000-411a-8b9f-ac8de5bd4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55837-d00d-4291-8581-63a601f59d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3cf16-f000-411a-8b9f-ac8de5bd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2377ec8-f349-44bd-a667-3c7fff64c664}" ma:internalName="TaxCatchAll" ma:showField="CatchAllData" ma:web="e4a3cf16-f000-411a-8b9f-ac8de5bd4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a3cf16-f000-411a-8b9f-ac8de5bd4628" xsi:nil="true"/>
    <lcf76f155ced4ddcb4097134ff3c332f xmlns="2bf55837-d00d-4291-8581-63a601f59d2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2F1516-F504-43EF-8358-5936F36756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f55837-d00d-4291-8581-63a601f59d2e"/>
    <ds:schemaRef ds:uri="e4a3cf16-f000-411a-8b9f-ac8de5bd46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9D8C29-8E81-46A2-8FB8-EE2042827740}">
  <ds:schemaRefs>
    <ds:schemaRef ds:uri="http://purl.org/dc/elements/1.1/"/>
    <ds:schemaRef ds:uri="http://purl.org/dc/dcmitype/"/>
    <ds:schemaRef ds:uri="http://schemas.openxmlformats.org/package/2006/metadata/core-properties"/>
    <ds:schemaRef ds:uri="e4a3cf16-f000-411a-8b9f-ac8de5bd4628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2bf55837-d00d-4291-8581-63a601f59d2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9F3DBF9-8A56-4645-A995-7B75741D720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ORNL-Presentation-16x9-SNS</Template>
  <TotalTime>401</TotalTime>
  <Words>1142</Words>
  <Application>Microsoft Office PowerPoint</Application>
  <PresentationFormat>Widescreen</PresentationFormat>
  <Paragraphs>171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Century Gothic</vt:lpstr>
      <vt:lpstr>Roboto</vt:lpstr>
      <vt:lpstr>Roboto Light</vt:lpstr>
      <vt:lpstr>ORNL-Presentation-16x9-SNS</vt:lpstr>
      <vt:lpstr>Vessel Systems and Target Station Shielding Budget Estimates</vt:lpstr>
      <vt:lpstr>Cost Estimation Method</vt:lpstr>
      <vt:lpstr>West beltline Plate -53</vt:lpstr>
      <vt:lpstr>West beltline Plate -47</vt:lpstr>
      <vt:lpstr>West beltline Plates -31, -34</vt:lpstr>
      <vt:lpstr>West beltline Plates</vt:lpstr>
      <vt:lpstr>West beltline Plates -25, -36</vt:lpstr>
      <vt:lpstr>West beltline Welding -5</vt:lpstr>
      <vt:lpstr>West beltline Overall Cost -5</vt:lpstr>
      <vt:lpstr>West beltline Overall Cost -5</vt:lpstr>
      <vt:lpstr>Updated West Beltline Overall Cost</vt:lpstr>
      <vt:lpstr>East beltline Overall Cost -4</vt:lpstr>
      <vt:lpstr>Updated East beltline Overall Cost</vt:lpstr>
      <vt:lpstr>North and South beltline</vt:lpstr>
      <vt:lpstr>Updated East beltline Overall Cost</vt:lpstr>
      <vt:lpstr>Lower Weldment Upper Shell</vt:lpstr>
      <vt:lpstr>Lower Weldment Lower Shell</vt:lpstr>
      <vt:lpstr>Lower Weldment Baseplate</vt:lpstr>
      <vt:lpstr>Lower Weldment Bottom Flange</vt:lpstr>
      <vt:lpstr>Lower Weldment Top Shell</vt:lpstr>
      <vt:lpstr>Lower Weldment Baseplate</vt:lpstr>
      <vt:lpstr>Lower Weldment Welding</vt:lpstr>
      <vt:lpstr>Lower Weldment Overall Cost</vt:lpstr>
      <vt:lpstr>Beltline Final Welding</vt:lpstr>
      <vt:lpstr>Lower Weldment Final Fab.</vt:lpstr>
      <vt:lpstr>Upper Weldment Final Cost</vt:lpstr>
      <vt:lpstr>Core Vessel Overall Costs</vt:lpstr>
      <vt:lpstr>Standard Nozzle Extension estimate</vt:lpstr>
      <vt:lpstr>Standard Nozzle Extension estimate</vt:lpstr>
      <vt:lpstr>QIKR Nozzle Extension estimate</vt:lpstr>
      <vt:lpstr>Dual Channel Nozzle Extension estimate</vt:lpstr>
      <vt:lpstr>Core Vessel Shielding Cost Estimate</vt:lpstr>
      <vt:lpstr>Bulk and Removable Shielding Cost Estimate</vt:lpstr>
      <vt:lpstr>Core Vessel Baseplate Cost Estimate</vt:lpstr>
      <vt:lpstr>Bulk Shielding Liner Cost Estimate</vt:lpstr>
      <vt:lpstr>Pipe Pan Cost Estimate</vt:lpstr>
      <vt:lpstr>Vessel Systems Cost Estimate Summary</vt:lpstr>
      <vt:lpstr>Target Station Shielding Cost Estimate Summary</vt:lpstr>
      <vt:lpstr>Future Cost Estimation Efforts during final design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Carlson, Noah</dc:creator>
  <cp:lastModifiedBy>Anton, Chris</cp:lastModifiedBy>
  <cp:revision>4</cp:revision>
  <dcterms:created xsi:type="dcterms:W3CDTF">2024-12-09T17:01:33Z</dcterms:created>
  <dcterms:modified xsi:type="dcterms:W3CDTF">2025-04-20T16:30:14Z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0x010100C86ABB0E05FD9643966F5832F47BC72C</vt:lpwstr>
  </property>
</Properties>
</file>