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52"/>
  </p:notesMasterIdLst>
  <p:handoutMasterIdLst>
    <p:handoutMasterId r:id="rId53"/>
  </p:handoutMasterIdLst>
  <p:sldIdLst>
    <p:sldId id="2147469124" r:id="rId5"/>
    <p:sldId id="2787" r:id="rId6"/>
    <p:sldId id="2147469125" r:id="rId7"/>
    <p:sldId id="2147469126" r:id="rId8"/>
    <p:sldId id="2147469127" r:id="rId9"/>
    <p:sldId id="2147469161" r:id="rId10"/>
    <p:sldId id="2147469162" r:id="rId11"/>
    <p:sldId id="2147469128" r:id="rId12"/>
    <p:sldId id="2147469129" r:id="rId13"/>
    <p:sldId id="2147469130" r:id="rId14"/>
    <p:sldId id="2147469131" r:id="rId15"/>
    <p:sldId id="2147469132" r:id="rId16"/>
    <p:sldId id="2147469133" r:id="rId17"/>
    <p:sldId id="2147469134" r:id="rId18"/>
    <p:sldId id="2147469135" r:id="rId19"/>
    <p:sldId id="2147469136" r:id="rId20"/>
    <p:sldId id="2147469137" r:id="rId21"/>
    <p:sldId id="2147469138" r:id="rId22"/>
    <p:sldId id="2147469139" r:id="rId23"/>
    <p:sldId id="2147469140" r:id="rId24"/>
    <p:sldId id="2147469141" r:id="rId25"/>
    <p:sldId id="2147469142" r:id="rId26"/>
    <p:sldId id="2147469168" r:id="rId27"/>
    <p:sldId id="2147469143" r:id="rId28"/>
    <p:sldId id="2147469144" r:id="rId29"/>
    <p:sldId id="2147469145" r:id="rId30"/>
    <p:sldId id="2147469146" r:id="rId31"/>
    <p:sldId id="2147469147" r:id="rId32"/>
    <p:sldId id="2147469148" r:id="rId33"/>
    <p:sldId id="287" r:id="rId34"/>
    <p:sldId id="2147469149" r:id="rId35"/>
    <p:sldId id="2147469150" r:id="rId36"/>
    <p:sldId id="2147469151" r:id="rId37"/>
    <p:sldId id="2147469152" r:id="rId38"/>
    <p:sldId id="2147469153" r:id="rId39"/>
    <p:sldId id="2147469154" r:id="rId40"/>
    <p:sldId id="2147469155" r:id="rId41"/>
    <p:sldId id="2147469156" r:id="rId42"/>
    <p:sldId id="2147469157" r:id="rId43"/>
    <p:sldId id="2147469158" r:id="rId44"/>
    <p:sldId id="2147469159" r:id="rId45"/>
    <p:sldId id="2147469160" r:id="rId46"/>
    <p:sldId id="2147469164" r:id="rId47"/>
    <p:sldId id="2147469163" r:id="rId48"/>
    <p:sldId id="2147469165" r:id="rId49"/>
    <p:sldId id="2147469166" r:id="rId50"/>
    <p:sldId id="214746916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B02A4-AD61-4EE5-8994-102061F00DA5}" v="128" dt="2025-04-20T15:07:36.437"/>
    <p1510:client id="{FC449227-7F25-4DF6-8E8A-7719F67A5389}" v="798" dt="2025-04-20T23:18:42.67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39" d="100"/>
          <a:sy n="139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CAAB02A4-AD61-4EE5-8994-102061F00DA5}"/>
    <pc:docChg chg="undo custSel addSld delSld modSld">
      <pc:chgData name="Anton, Chris" userId="57020f1a-4fb0-436a-929c-5cbe5c9fbdb0" providerId="ADAL" clId="{CAAB02A4-AD61-4EE5-8994-102061F00DA5}" dt="2025-04-20T15:09:02.812" v="2470" actId="1076"/>
      <pc:docMkLst>
        <pc:docMk/>
      </pc:docMkLst>
      <pc:sldChg chg="addSp modSp add mod">
        <pc:chgData name="Anton, Chris" userId="57020f1a-4fb0-436a-929c-5cbe5c9fbdb0" providerId="ADAL" clId="{CAAB02A4-AD61-4EE5-8994-102061F00DA5}" dt="2025-04-19T20:42:07.275" v="2126"/>
        <pc:sldMkLst>
          <pc:docMk/>
          <pc:sldMk cId="1488872428" sldId="287"/>
        </pc:sldMkLst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" creationId="{19020D32-6976-CD61-E664-A31C3991D50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5" creationId="{79608126-2059-AAB2-7378-B110A23689C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7" creationId="{64BA5976-432E-C5FD-6997-863DB72A3E72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8" creationId="{E21B812E-0BD9-48D2-705F-3238E6A90611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0" creationId="{12C2F72C-CB5F-6EAE-C750-2D6C63DBCE0F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3" creationId="{BC2D1107-7E5F-387F-04BC-10830BFB79B6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5" creationId="{1CEFA7BD-871D-D6D7-FA50-F0843FCF3B06}"/>
          </ac:spMkLst>
        </pc:spChg>
        <pc:spChg chg="add mod">
          <ac:chgData name="Anton, Chris" userId="57020f1a-4fb0-436a-929c-5cbe5c9fbdb0" providerId="ADAL" clId="{CAAB02A4-AD61-4EE5-8994-102061F00DA5}" dt="2025-04-19T20:41:20.411" v="2125" actId="20577"/>
          <ac:spMkLst>
            <pc:docMk/>
            <pc:sldMk cId="1488872428" sldId="287"/>
            <ac:spMk id="16" creationId="{5080A61B-CFFB-1A65-D17D-5B480CEE7EBA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18" creationId="{A4D55920-8496-7FD5-9872-A1C69B776BEC}"/>
          </ac:spMkLst>
        </pc:spChg>
        <pc:spChg chg="add mod">
          <ac:chgData name="Anton, Chris" userId="57020f1a-4fb0-436a-929c-5cbe5c9fbdb0" providerId="ADAL" clId="{CAAB02A4-AD61-4EE5-8994-102061F00DA5}" dt="2025-04-19T20:42:07.275" v="2126"/>
          <ac:spMkLst>
            <pc:docMk/>
            <pc:sldMk cId="1488872428" sldId="287"/>
            <ac:spMk id="20" creationId="{46ED8AA0-5DCA-2D96-C9E9-6299D5A601C4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28" creationId="{53509E28-E9D3-91BF-AEC2-6E5A95C94730}"/>
          </ac:spMkLst>
        </pc:spChg>
        <pc:spChg chg="mod">
          <ac:chgData name="Anton, Chris" userId="57020f1a-4fb0-436a-929c-5cbe5c9fbdb0" providerId="ADAL" clId="{CAAB02A4-AD61-4EE5-8994-102061F00DA5}" dt="2025-04-19T20:41:03.628" v="2068" actId="1035"/>
          <ac:spMkLst>
            <pc:docMk/>
            <pc:sldMk cId="1488872428" sldId="287"/>
            <ac:spMk id="37" creationId="{5EF4BAC2-185D-9E1C-07FE-804442F56ED2}"/>
          </ac:spMkLst>
        </pc:spChg>
        <pc:cxnChg chg="add mod">
          <ac:chgData name="Anton, Chris" userId="57020f1a-4fb0-436a-929c-5cbe5c9fbdb0" providerId="ADAL" clId="{CAAB02A4-AD61-4EE5-8994-102061F00DA5}" dt="2025-04-19T20:42:07.275" v="2126"/>
          <ac:cxnSpMkLst>
            <pc:docMk/>
            <pc:sldMk cId="1488872428" sldId="287"/>
            <ac:cxnSpMk id="19" creationId="{AD39FC29-233C-8EBC-0C92-70DE670684A3}"/>
          </ac:cxnSpMkLst>
        </pc:cxnChg>
      </pc:sldChg>
      <pc:sldChg chg="addSp delSp modSp mod">
        <pc:chgData name="Anton, Chris" userId="57020f1a-4fb0-436a-929c-5cbe5c9fbdb0" providerId="ADAL" clId="{CAAB02A4-AD61-4EE5-8994-102061F00DA5}" dt="2025-04-20T14:51:08.977" v="2445" actId="1076"/>
        <pc:sldMkLst>
          <pc:docMk/>
          <pc:sldMk cId="1422678617" sldId="2787"/>
        </pc:sldMkLst>
        <pc:spChg chg="mod">
          <ac:chgData name="Anton, Chris" userId="57020f1a-4fb0-436a-929c-5cbe5c9fbdb0" providerId="ADAL" clId="{CAAB02A4-AD61-4EE5-8994-102061F00DA5}" dt="2025-04-19T01:45:21.731" v="126" actId="20577"/>
          <ac:spMkLst>
            <pc:docMk/>
            <pc:sldMk cId="1422678617" sldId="2787"/>
            <ac:spMk id="2" creationId="{EC425C9B-697A-4B4D-9D8C-5BB483D5405E}"/>
          </ac:spMkLst>
        </pc:spChg>
        <pc:spChg chg="add mod">
          <ac:chgData name="Anton, Chris" userId="57020f1a-4fb0-436a-929c-5cbe5c9fbdb0" providerId="ADAL" clId="{CAAB02A4-AD61-4EE5-8994-102061F00DA5}" dt="2025-04-19T01:48:19.003" v="190" actId="1076"/>
          <ac:spMkLst>
            <pc:docMk/>
            <pc:sldMk cId="1422678617" sldId="2787"/>
            <ac:spMk id="6" creationId="{7A4A88F2-297E-13D4-DFEF-B53B5A5F5E31}"/>
          </ac:spMkLst>
        </pc:spChg>
        <pc:spChg chg="add mod">
          <ac:chgData name="Anton, Chris" userId="57020f1a-4fb0-436a-929c-5cbe5c9fbdb0" providerId="ADAL" clId="{CAAB02A4-AD61-4EE5-8994-102061F00DA5}" dt="2025-04-19T01:46:54.791" v="188" actId="1076"/>
          <ac:spMkLst>
            <pc:docMk/>
            <pc:sldMk cId="1422678617" sldId="2787"/>
            <ac:spMk id="7" creationId="{0230DCBF-3B3E-FC50-E15D-D5D07EA10AAD}"/>
          </ac:spMkLst>
        </pc:spChg>
        <pc:spChg chg="del">
          <ac:chgData name="Anton, Chris" userId="57020f1a-4fb0-436a-929c-5cbe5c9fbdb0" providerId="ADAL" clId="{CAAB02A4-AD61-4EE5-8994-102061F00DA5}" dt="2025-04-19T01:45:25.701" v="127" actId="478"/>
          <ac:spMkLst>
            <pc:docMk/>
            <pc:sldMk cId="1422678617" sldId="2787"/>
            <ac:spMk id="25" creationId="{88F250D1-A15B-4B54-999E-FA0C6A2DCCD4}"/>
          </ac:spMkLst>
        </pc:spChg>
        <pc:picChg chg="add del mod">
          <ac:chgData name="Anton, Chris" userId="57020f1a-4fb0-436a-929c-5cbe5c9fbdb0" providerId="ADAL" clId="{CAAB02A4-AD61-4EE5-8994-102061F00DA5}" dt="2025-04-20T14:50:32.833" v="2437" actId="478"/>
          <ac:picMkLst>
            <pc:docMk/>
            <pc:sldMk cId="1422678617" sldId="2787"/>
            <ac:picMk id="3" creationId="{6C41D1EF-1BA2-CCDD-3449-914F2503D8DF}"/>
          </ac:picMkLst>
        </pc:picChg>
        <pc:picChg chg="del">
          <ac:chgData name="Anton, Chris" userId="57020f1a-4fb0-436a-929c-5cbe5c9fbdb0" providerId="ADAL" clId="{CAAB02A4-AD61-4EE5-8994-102061F00DA5}" dt="2025-04-19T01:33:45.356" v="59" actId="478"/>
          <ac:picMkLst>
            <pc:docMk/>
            <pc:sldMk cId="1422678617" sldId="2787"/>
            <ac:picMk id="4" creationId="{0F729F06-3EF0-32DB-983B-F21953AA0DAE}"/>
          </ac:picMkLst>
        </pc:picChg>
        <pc:picChg chg="add mod">
          <ac:chgData name="Anton, Chris" userId="57020f1a-4fb0-436a-929c-5cbe5c9fbdb0" providerId="ADAL" clId="{CAAB02A4-AD61-4EE5-8994-102061F00DA5}" dt="2025-04-19T01:46:21.455" v="140" actId="1076"/>
          <ac:picMkLst>
            <pc:docMk/>
            <pc:sldMk cId="1422678617" sldId="2787"/>
            <ac:picMk id="5" creationId="{4274883C-24C2-C145-B9EC-CB4ABFC54DAF}"/>
          </ac:picMkLst>
        </pc:picChg>
        <pc:picChg chg="add mod modCrop">
          <ac:chgData name="Anton, Chris" userId="57020f1a-4fb0-436a-929c-5cbe5c9fbdb0" providerId="ADAL" clId="{CAAB02A4-AD61-4EE5-8994-102061F00DA5}" dt="2025-04-20T14:51:08.977" v="2445" actId="1076"/>
          <ac:picMkLst>
            <pc:docMk/>
            <pc:sldMk cId="1422678617" sldId="2787"/>
            <ac:picMk id="8" creationId="{8906913A-33AC-1AC7-F311-48D9EA925946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9383641" sldId="278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96801660" sldId="279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59636320" sldId="279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073646073" sldId="279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52764547" sldId="279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6354675" sldId="279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28352877" sldId="279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575506018" sldId="279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799422376" sldId="2801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120193946" sldId="280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13340864" sldId="2803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147446576" sldId="2804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293827715" sldId="280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1597177627" sldId="2806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951880159" sldId="2807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213843079" sldId="280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07041626" sldId="2809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183428683" sldId="2810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867877474" sldId="281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50380319" sldId="2815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755360149" sldId="2825"/>
        </pc:sldMkLst>
      </pc:sldChg>
      <pc:sldChg chg="modSp mod">
        <pc:chgData name="Anton, Chris" userId="57020f1a-4fb0-436a-929c-5cbe5c9fbdb0" providerId="ADAL" clId="{CAAB02A4-AD61-4EE5-8994-102061F00DA5}" dt="2025-04-18T21:46:39.387" v="58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CAAB02A4-AD61-4EE5-8994-102061F00DA5}" dt="2025-04-18T21:46:12.144" v="16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CAAB02A4-AD61-4EE5-8994-102061F00DA5}" dt="2025-04-18T21:46:39.387" v="58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77863225" sldId="2147469125"/>
        </pc:sldMkLst>
      </pc:sldChg>
      <pc:sldChg chg="addSp delSp modSp add mod">
        <pc:chgData name="Anton, Chris" userId="57020f1a-4fb0-436a-929c-5cbe5c9fbdb0" providerId="ADAL" clId="{CAAB02A4-AD61-4EE5-8994-102061F00DA5}" dt="2025-04-20T15:06:58.756" v="2448" actId="1076"/>
        <pc:sldMkLst>
          <pc:docMk/>
          <pc:sldMk cId="2829573959" sldId="2147469125"/>
        </pc:sldMkLst>
        <pc:spChg chg="mod">
          <ac:chgData name="Anton, Chris" userId="57020f1a-4fb0-436a-929c-5cbe5c9fbdb0" providerId="ADAL" clId="{CAAB02A4-AD61-4EE5-8994-102061F00DA5}" dt="2025-04-19T01:50:43.590" v="212" actId="122"/>
          <ac:spMkLst>
            <pc:docMk/>
            <pc:sldMk cId="2829573959" sldId="2147469125"/>
            <ac:spMk id="2" creationId="{80DE70B1-4BEF-CA29-F63E-095687B8C31C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6" creationId="{0F005152-50E8-D4C0-8305-949AC651B1C6}"/>
          </ac:spMkLst>
        </pc:spChg>
        <pc:spChg chg="del">
          <ac:chgData name="Anton, Chris" userId="57020f1a-4fb0-436a-929c-5cbe5c9fbdb0" providerId="ADAL" clId="{CAAB02A4-AD61-4EE5-8994-102061F00DA5}" dt="2025-04-19T01:52:41.986" v="216" actId="478"/>
          <ac:spMkLst>
            <pc:docMk/>
            <pc:sldMk cId="2829573959" sldId="2147469125"/>
            <ac:spMk id="6" creationId="{AA9B5F73-31B6-DC79-B3A8-787D4B24F2CD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7" creationId="{5D6F4A32-C8E0-B034-A8D5-E5205092B61E}"/>
          </ac:spMkLst>
        </pc:spChg>
        <pc:spChg chg="del">
          <ac:chgData name="Anton, Chris" userId="57020f1a-4fb0-436a-929c-5cbe5c9fbdb0" providerId="ADAL" clId="{CAAB02A4-AD61-4EE5-8994-102061F00DA5}" dt="2025-04-19T01:52:09.915" v="214" actId="478"/>
          <ac:spMkLst>
            <pc:docMk/>
            <pc:sldMk cId="2829573959" sldId="2147469125"/>
            <ac:spMk id="7" creationId="{5F7862C9-B727-E57D-5AFA-965BB17A404E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0" creationId="{EABFFB7D-F468-695D-FE2E-DFCF2ED3E109}"/>
          </ac:spMkLst>
        </pc:spChg>
        <pc:spChg chg="add mod">
          <ac:chgData name="Anton, Chris" userId="57020f1a-4fb0-436a-929c-5cbe5c9fbdb0" providerId="ADAL" clId="{CAAB02A4-AD61-4EE5-8994-102061F00DA5}" dt="2025-04-20T15:06:58.756" v="2448" actId="1076"/>
          <ac:spMkLst>
            <pc:docMk/>
            <pc:sldMk cId="2829573959" sldId="2147469125"/>
            <ac:spMk id="12" creationId="{72CFD903-E5AE-31AF-0452-14E7D12D6B00}"/>
          </ac:spMkLst>
        </pc:spChg>
        <pc:picChg chg="del">
          <ac:chgData name="Anton, Chris" userId="57020f1a-4fb0-436a-929c-5cbe5c9fbdb0" providerId="ADAL" clId="{CAAB02A4-AD61-4EE5-8994-102061F00DA5}" dt="2025-04-19T01:52:40.320" v="215" actId="478"/>
          <ac:picMkLst>
            <pc:docMk/>
            <pc:sldMk cId="2829573959" sldId="2147469125"/>
            <ac:picMk id="3" creationId="{5844D33E-15FA-801A-D3A0-A1D6213EBAEC}"/>
          </ac:picMkLst>
        </pc:picChg>
        <pc:picChg chg="add mod">
          <ac:chgData name="Anton, Chris" userId="57020f1a-4fb0-436a-929c-5cbe5c9fbdb0" providerId="ADAL" clId="{CAAB02A4-AD61-4EE5-8994-102061F00DA5}" dt="2025-04-20T15:06:58.756" v="2448" actId="1076"/>
          <ac:picMkLst>
            <pc:docMk/>
            <pc:sldMk cId="2829573959" sldId="2147469125"/>
            <ac:picMk id="3" creationId="{9A6E3E0B-8C9F-CAAF-A2ED-759F2BB9869F}"/>
          </ac:picMkLst>
        </pc:picChg>
        <pc:picChg chg="del">
          <ac:chgData name="Anton, Chris" userId="57020f1a-4fb0-436a-929c-5cbe5c9fbdb0" providerId="ADAL" clId="{CAAB02A4-AD61-4EE5-8994-102061F00DA5}" dt="2025-04-19T01:52:06.981" v="213" actId="478"/>
          <ac:picMkLst>
            <pc:docMk/>
            <pc:sldMk cId="2829573959" sldId="2147469125"/>
            <ac:picMk id="5" creationId="{19ADBD64-A3E0-BCBB-767C-CF6B1DA4ACCA}"/>
          </ac:picMkLst>
        </pc:picChg>
        <pc:picChg chg="add del mod">
          <ac:chgData name="Anton, Chris" userId="57020f1a-4fb0-436a-929c-5cbe5c9fbdb0" providerId="ADAL" clId="{CAAB02A4-AD61-4EE5-8994-102061F00DA5}" dt="2025-04-20T15:06:42.813" v="2446" actId="478"/>
          <ac:picMkLst>
            <pc:docMk/>
            <pc:sldMk cId="2829573959" sldId="2147469125"/>
            <ac:picMk id="8" creationId="{EF16C9FC-CC14-E9D7-C4DF-6B3CEE8E5689}"/>
          </ac:picMkLst>
        </pc:pic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4" creationId="{7722E193-51D8-B7D3-FABB-B300D757B2BF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5" creationId="{BEA3273C-0E7F-DCD4-7D06-EFB42817ABE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9" creationId="{CEC824C2-B13E-6546-4311-D6CF10113379}"/>
          </ac:cxnSpMkLst>
        </pc:cxnChg>
        <pc:cxnChg chg="add mod">
          <ac:chgData name="Anton, Chris" userId="57020f1a-4fb0-436a-929c-5cbe5c9fbdb0" providerId="ADAL" clId="{CAAB02A4-AD61-4EE5-8994-102061F00DA5}" dt="2025-04-20T15:06:58.756" v="2448" actId="1076"/>
          <ac:cxnSpMkLst>
            <pc:docMk/>
            <pc:sldMk cId="2829573959" sldId="2147469125"/>
            <ac:cxnSpMk id="11" creationId="{E3A32171-5499-7184-3355-FB6187E78D57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CAAB02A4-AD61-4EE5-8994-102061F00DA5}" dt="2025-04-20T15:09:02.812" v="2470" actId="1076"/>
        <pc:sldMkLst>
          <pc:docMk/>
          <pc:sldMk cId="4037698768" sldId="2147469126"/>
        </pc:sldMkLst>
        <pc:spChg chg="mod">
          <ac:chgData name="Anton, Chris" userId="57020f1a-4fb0-436a-929c-5cbe5c9fbdb0" providerId="ADAL" clId="{CAAB02A4-AD61-4EE5-8994-102061F00DA5}" dt="2025-04-19T01:53:57.089" v="240" actId="20577"/>
          <ac:spMkLst>
            <pc:docMk/>
            <pc:sldMk cId="4037698768" sldId="2147469126"/>
            <ac:spMk id="2" creationId="{EAE3BE22-3E91-43F4-FCF4-480FA3E2C830}"/>
          </ac:spMkLst>
        </pc:spChg>
        <pc:spChg chg="add mod">
          <ac:chgData name="Anton, Chris" userId="57020f1a-4fb0-436a-929c-5cbe5c9fbdb0" providerId="ADAL" clId="{CAAB02A4-AD61-4EE5-8994-102061F00DA5}" dt="2025-04-20T15:08:36.817" v="2464" actId="1076"/>
          <ac:spMkLst>
            <pc:docMk/>
            <pc:sldMk cId="4037698768" sldId="2147469126"/>
            <ac:spMk id="6" creationId="{7546D1C6-DBA6-FB15-8AC3-457ADC0358FE}"/>
          </ac:spMkLst>
        </pc:spChg>
        <pc:spChg chg="add mod">
          <ac:chgData name="Anton, Chris" userId="57020f1a-4fb0-436a-929c-5cbe5c9fbdb0" providerId="ADAL" clId="{CAAB02A4-AD61-4EE5-8994-102061F00DA5}" dt="2025-04-20T15:08:11.533" v="2457" actId="1076"/>
          <ac:spMkLst>
            <pc:docMk/>
            <pc:sldMk cId="4037698768" sldId="2147469126"/>
            <ac:spMk id="10" creationId="{4DC1B1C7-8586-781A-DBFB-0097D70BDCA1}"/>
          </ac:spMkLst>
        </pc:spChg>
        <pc:spChg chg="add mod">
          <ac:chgData name="Anton, Chris" userId="57020f1a-4fb0-436a-929c-5cbe5c9fbdb0" providerId="ADAL" clId="{CAAB02A4-AD61-4EE5-8994-102061F00DA5}" dt="2025-04-20T15:08:16.235" v="2458" actId="1076"/>
          <ac:spMkLst>
            <pc:docMk/>
            <pc:sldMk cId="4037698768" sldId="2147469126"/>
            <ac:spMk id="11" creationId="{D8E5643D-AF7A-2242-F584-519C4126621A}"/>
          </ac:spMkLst>
        </pc:spChg>
        <pc:spChg chg="add mod">
          <ac:chgData name="Anton, Chris" userId="57020f1a-4fb0-436a-929c-5cbe5c9fbdb0" providerId="ADAL" clId="{CAAB02A4-AD61-4EE5-8994-102061F00DA5}" dt="2025-04-20T15:09:02.812" v="2470" actId="1076"/>
          <ac:spMkLst>
            <pc:docMk/>
            <pc:sldMk cId="4037698768" sldId="2147469126"/>
            <ac:spMk id="12" creationId="{6FCCA7D1-B509-B98C-B6DF-12E9778B8D11}"/>
          </ac:spMkLst>
        </pc:spChg>
        <pc:spChg chg="add mod">
          <ac:chgData name="Anton, Chris" userId="57020f1a-4fb0-436a-929c-5cbe5c9fbdb0" providerId="ADAL" clId="{CAAB02A4-AD61-4EE5-8994-102061F00DA5}" dt="2025-04-20T15:08:30.887" v="2462" actId="1076"/>
          <ac:spMkLst>
            <pc:docMk/>
            <pc:sldMk cId="4037698768" sldId="2147469126"/>
            <ac:spMk id="14" creationId="{B2A87E9B-A63A-974B-79ED-4BEC12C9D86C}"/>
          </ac:spMkLst>
        </pc:spChg>
        <pc:spChg chg="add mod">
          <ac:chgData name="Anton, Chris" userId="57020f1a-4fb0-436a-929c-5cbe5c9fbdb0" providerId="ADAL" clId="{CAAB02A4-AD61-4EE5-8994-102061F00DA5}" dt="2025-04-20T15:08:52.259" v="2467" actId="1076"/>
          <ac:spMkLst>
            <pc:docMk/>
            <pc:sldMk cId="4037698768" sldId="2147469126"/>
            <ac:spMk id="16" creationId="{556FAD42-1D90-F3B6-B1D9-53EFB28D5C74}"/>
          </ac:spMkLst>
        </pc:spChg>
        <pc:spChg chg="add mod">
          <ac:chgData name="Anton, Chris" userId="57020f1a-4fb0-436a-929c-5cbe5c9fbdb0" providerId="ADAL" clId="{CAAB02A4-AD61-4EE5-8994-102061F00DA5}" dt="2025-04-20T15:08:19.508" v="2459" actId="1076"/>
          <ac:spMkLst>
            <pc:docMk/>
            <pc:sldMk cId="4037698768" sldId="2147469126"/>
            <ac:spMk id="18" creationId="{FBE2CCD8-7B95-8511-8B8C-74D37BE9327E}"/>
          </ac:spMkLst>
        </pc:spChg>
        <pc:spChg chg="add mod">
          <ac:chgData name="Anton, Chris" userId="57020f1a-4fb0-436a-929c-5cbe5c9fbdb0" providerId="ADAL" clId="{CAAB02A4-AD61-4EE5-8994-102061F00DA5}" dt="2025-04-20T15:08:44.214" v="2465" actId="1076"/>
          <ac:spMkLst>
            <pc:docMk/>
            <pc:sldMk cId="4037698768" sldId="2147469126"/>
            <ac:spMk id="20" creationId="{40EA79B0-A362-A1F1-BA97-45C29F4867F0}"/>
          </ac:spMkLst>
        </pc:spChg>
        <pc:picChg chg="add mod">
          <ac:chgData name="Anton, Chris" userId="57020f1a-4fb0-436a-929c-5cbe5c9fbdb0" providerId="ADAL" clId="{CAAB02A4-AD61-4EE5-8994-102061F00DA5}" dt="2025-04-20T15:08:06.567" v="2456" actId="14100"/>
          <ac:picMkLst>
            <pc:docMk/>
            <pc:sldMk cId="4037698768" sldId="2147469126"/>
            <ac:picMk id="3" creationId="{A99EEE5B-A0FF-C62C-8CB0-8F3FF886431C}"/>
          </ac:picMkLst>
        </pc:picChg>
        <pc:picChg chg="add del mod">
          <ac:chgData name="Anton, Chris" userId="57020f1a-4fb0-436a-929c-5cbe5c9fbdb0" providerId="ADAL" clId="{CAAB02A4-AD61-4EE5-8994-102061F00DA5}" dt="2025-04-20T15:07:35.013" v="2449" actId="478"/>
          <ac:picMkLst>
            <pc:docMk/>
            <pc:sldMk cId="4037698768" sldId="2147469126"/>
            <ac:picMk id="4" creationId="{59588BF8-B454-6AA4-0D1B-36C35CF13EDA}"/>
          </ac:picMkLst>
        </pc:picChg>
        <pc:picChg chg="del">
          <ac:chgData name="Anton, Chris" userId="57020f1a-4fb0-436a-929c-5cbe5c9fbdb0" providerId="ADAL" clId="{CAAB02A4-AD61-4EE5-8994-102061F00DA5}" dt="2025-04-19T01:54:02.017" v="241" actId="478"/>
          <ac:picMkLst>
            <pc:docMk/>
            <pc:sldMk cId="4037698768" sldId="2147469126"/>
            <ac:picMk id="8" creationId="{83BC615F-7CE4-2E38-BF26-6837E503D4CD}"/>
          </ac:picMkLst>
        </pc:picChg>
        <pc:cxnChg chg="mod">
          <ac:chgData name="Anton, Chris" userId="57020f1a-4fb0-436a-929c-5cbe5c9fbdb0" providerId="ADAL" clId="{CAAB02A4-AD61-4EE5-8994-102061F00DA5}" dt="2025-04-20T15:08:36.817" v="2464" actId="1076"/>
          <ac:cxnSpMkLst>
            <pc:docMk/>
            <pc:sldMk cId="4037698768" sldId="2147469126"/>
            <ac:cxnSpMk id="5" creationId="{9B21B409-829A-0767-96FB-BBCC30FB665C}"/>
          </ac:cxnSpMkLst>
        </pc:cxnChg>
        <pc:cxnChg chg="add mod">
          <ac:chgData name="Anton, Chris" userId="57020f1a-4fb0-436a-929c-5cbe5c9fbdb0" providerId="ADAL" clId="{CAAB02A4-AD61-4EE5-8994-102061F00DA5}" dt="2025-04-20T15:08:16.235" v="2458" actId="1076"/>
          <ac:cxnSpMkLst>
            <pc:docMk/>
            <pc:sldMk cId="4037698768" sldId="2147469126"/>
            <ac:cxnSpMk id="7" creationId="{15857B00-606C-3AFC-848C-85FAA7EBB2D6}"/>
          </ac:cxnSpMkLst>
        </pc:cxnChg>
        <pc:cxnChg chg="mod">
          <ac:chgData name="Anton, Chris" userId="57020f1a-4fb0-436a-929c-5cbe5c9fbdb0" providerId="ADAL" clId="{CAAB02A4-AD61-4EE5-8994-102061F00DA5}" dt="2025-04-20T15:09:02.812" v="2470" actId="1076"/>
          <ac:cxnSpMkLst>
            <pc:docMk/>
            <pc:sldMk cId="4037698768" sldId="2147469126"/>
            <ac:cxnSpMk id="8" creationId="{C229A6D1-126F-FC12-BA4F-BAE0D88FAF98}"/>
          </ac:cxnSpMkLst>
        </pc:cxnChg>
        <pc:cxnChg chg="mod">
          <ac:chgData name="Anton, Chris" userId="57020f1a-4fb0-436a-929c-5cbe5c9fbdb0" providerId="ADAL" clId="{CAAB02A4-AD61-4EE5-8994-102061F00DA5}" dt="2025-04-20T15:08:11.533" v="2457" actId="1076"/>
          <ac:cxnSpMkLst>
            <pc:docMk/>
            <pc:sldMk cId="4037698768" sldId="2147469126"/>
            <ac:cxnSpMk id="9" creationId="{205886D5-853C-E4BF-1FCF-F5F5201808C9}"/>
          </ac:cxnSpMkLst>
        </pc:cxnChg>
        <pc:cxnChg chg="mod">
          <ac:chgData name="Anton, Chris" userId="57020f1a-4fb0-436a-929c-5cbe5c9fbdb0" providerId="ADAL" clId="{CAAB02A4-AD61-4EE5-8994-102061F00DA5}" dt="2025-04-20T15:08:30.887" v="2462" actId="1076"/>
          <ac:cxnSpMkLst>
            <pc:docMk/>
            <pc:sldMk cId="4037698768" sldId="2147469126"/>
            <ac:cxnSpMk id="13" creationId="{C96BDB02-3FD0-A522-AC96-9C0DC11A4FCE}"/>
          </ac:cxnSpMkLst>
        </pc:cxnChg>
        <pc:cxnChg chg="mod">
          <ac:chgData name="Anton, Chris" userId="57020f1a-4fb0-436a-929c-5cbe5c9fbdb0" providerId="ADAL" clId="{CAAB02A4-AD61-4EE5-8994-102061F00DA5}" dt="2025-04-20T15:08:54.608" v="2468" actId="14100"/>
          <ac:cxnSpMkLst>
            <pc:docMk/>
            <pc:sldMk cId="4037698768" sldId="2147469126"/>
            <ac:cxnSpMk id="15" creationId="{E3D96C75-0A74-2380-6AE3-53854F12BFCA}"/>
          </ac:cxnSpMkLst>
        </pc:cxnChg>
        <pc:cxnChg chg="mod">
          <ac:chgData name="Anton, Chris" userId="57020f1a-4fb0-436a-929c-5cbe5c9fbdb0" providerId="ADAL" clId="{CAAB02A4-AD61-4EE5-8994-102061F00DA5}" dt="2025-04-20T15:08:22.111" v="2460" actId="14100"/>
          <ac:cxnSpMkLst>
            <pc:docMk/>
            <pc:sldMk cId="4037698768" sldId="2147469126"/>
            <ac:cxnSpMk id="17" creationId="{65D8805A-F44D-256E-783E-E1BC9261C8BC}"/>
          </ac:cxnSpMkLst>
        </pc:cxnChg>
        <pc:cxnChg chg="mod">
          <ac:chgData name="Anton, Chris" userId="57020f1a-4fb0-436a-929c-5cbe5c9fbdb0" providerId="ADAL" clId="{CAAB02A4-AD61-4EE5-8994-102061F00DA5}" dt="2025-04-20T15:08:47.318" v="2466" actId="14100"/>
          <ac:cxnSpMkLst>
            <pc:docMk/>
            <pc:sldMk cId="4037698768" sldId="2147469126"/>
            <ac:cxnSpMk id="19" creationId="{DFCBE9BE-AAC2-A0C5-4FE4-30B68D45E8A1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CAAB02A4-AD61-4EE5-8994-102061F00DA5}" dt="2025-04-19T02:18:18.277" v="388"/>
        <pc:sldMkLst>
          <pc:docMk/>
          <pc:sldMk cId="3659391961" sldId="2147469127"/>
        </pc:sldMkLst>
        <pc:spChg chg="del mod">
          <ac:chgData name="Anton, Chris" userId="57020f1a-4fb0-436a-929c-5cbe5c9fbdb0" providerId="ADAL" clId="{CAAB02A4-AD61-4EE5-8994-102061F00DA5}" dt="2025-04-19T02:00:45.907" v="260" actId="478"/>
          <ac:spMkLst>
            <pc:docMk/>
            <pc:sldMk cId="3659391961" sldId="2147469127"/>
            <ac:spMk id="2" creationId="{39CDDA53-5B2D-F574-861E-957A5F13B6BC}"/>
          </ac:spMkLst>
        </pc:spChg>
        <pc:spChg chg="add mod">
          <ac:chgData name="Anton, Chris" userId="57020f1a-4fb0-436a-929c-5cbe5c9fbdb0" providerId="ADAL" clId="{CAAB02A4-AD61-4EE5-8994-102061F00DA5}" dt="2025-04-19T02:17:58.427" v="387" actId="20577"/>
          <ac:spMkLst>
            <pc:docMk/>
            <pc:sldMk cId="3659391961" sldId="2147469127"/>
            <ac:spMk id="5" creationId="{75AA657F-5C2F-701C-A909-659AB586E244}"/>
          </ac:spMkLst>
        </pc:spChg>
        <pc:spChg chg="add mod">
          <ac:chgData name="Anton, Chris" userId="57020f1a-4fb0-436a-929c-5cbe5c9fbdb0" providerId="ADAL" clId="{CAAB02A4-AD61-4EE5-8994-102061F00DA5}" dt="2025-04-19T02:15:12.610" v="302" actId="1076"/>
          <ac:spMkLst>
            <pc:docMk/>
            <pc:sldMk cId="3659391961" sldId="2147469127"/>
            <ac:spMk id="10" creationId="{C03A0BA4-9554-E4B5-0D79-D1E98988E21E}"/>
          </ac:spMkLst>
        </pc:spChg>
        <pc:spChg chg="add mod">
          <ac:chgData name="Anton, Chris" userId="57020f1a-4fb0-436a-929c-5cbe5c9fbdb0" providerId="ADAL" clId="{CAAB02A4-AD61-4EE5-8994-102061F00DA5}" dt="2025-04-19T02:15:35.138" v="306" actId="1076"/>
          <ac:spMkLst>
            <pc:docMk/>
            <pc:sldMk cId="3659391961" sldId="2147469127"/>
            <ac:spMk id="13" creationId="{D6F17AA6-8D53-C0E0-D3BA-01597247F24E}"/>
          </ac:spMkLst>
        </pc:spChg>
        <pc:spChg chg="add mod">
          <ac:chgData name="Anton, Chris" userId="57020f1a-4fb0-436a-929c-5cbe5c9fbdb0" providerId="ADAL" clId="{CAAB02A4-AD61-4EE5-8994-102061F00DA5}" dt="2025-04-19T02:15:40.961" v="307" actId="1076"/>
          <ac:spMkLst>
            <pc:docMk/>
            <pc:sldMk cId="3659391961" sldId="2147469127"/>
            <ac:spMk id="14" creationId="{39F62B12-89F3-2673-9F1E-721FBF190A0D}"/>
          </ac:spMkLst>
        </pc:spChg>
        <pc:spChg chg="add mod">
          <ac:chgData name="Anton, Chris" userId="57020f1a-4fb0-436a-929c-5cbe5c9fbdb0" providerId="ADAL" clId="{CAAB02A4-AD61-4EE5-8994-102061F00DA5}" dt="2025-04-19T02:16:01.876" v="312" actId="1076"/>
          <ac:spMkLst>
            <pc:docMk/>
            <pc:sldMk cId="3659391961" sldId="2147469127"/>
            <ac:spMk id="16" creationId="{F73F4B34-5414-F315-7C7B-81048F53066F}"/>
          </ac:spMkLst>
        </pc:spChg>
        <pc:spChg chg="add mod">
          <ac:chgData name="Anton, Chris" userId="57020f1a-4fb0-436a-929c-5cbe5c9fbdb0" providerId="ADAL" clId="{CAAB02A4-AD61-4EE5-8994-102061F00DA5}" dt="2025-04-19T02:15:26.860" v="305" actId="1076"/>
          <ac:spMkLst>
            <pc:docMk/>
            <pc:sldMk cId="3659391961" sldId="2147469127"/>
            <ac:spMk id="18" creationId="{A514F9E5-BD4F-70C1-10B1-302057D110C4}"/>
          </ac:spMkLst>
        </pc:spChg>
        <pc:spChg chg="add mod">
          <ac:chgData name="Anton, Chris" userId="57020f1a-4fb0-436a-929c-5cbe5c9fbdb0" providerId="ADAL" clId="{CAAB02A4-AD61-4EE5-8994-102061F00DA5}" dt="2025-04-19T02:17:30.835" v="374" actId="1076"/>
          <ac:spMkLst>
            <pc:docMk/>
            <pc:sldMk cId="3659391961" sldId="2147469127"/>
            <ac:spMk id="20" creationId="{236C674A-569E-C890-FF68-BF600D587C56}"/>
          </ac:spMkLst>
        </pc:spChg>
        <pc:spChg chg="add mod">
          <ac:chgData name="Anton, Chris" userId="57020f1a-4fb0-436a-929c-5cbe5c9fbdb0" providerId="ADAL" clId="{CAAB02A4-AD61-4EE5-8994-102061F00DA5}" dt="2025-04-19T02:17:17.200" v="371" actId="1076"/>
          <ac:spMkLst>
            <pc:docMk/>
            <pc:sldMk cId="3659391961" sldId="2147469127"/>
            <ac:spMk id="26" creationId="{FFBB5AD3-8863-A919-D89B-3B8D9491DBFE}"/>
          </ac:spMkLst>
        </pc:spChg>
        <pc:spChg chg="add mod">
          <ac:chgData name="Anton, Chris" userId="57020f1a-4fb0-436a-929c-5cbe5c9fbdb0" providerId="ADAL" clId="{CAAB02A4-AD61-4EE5-8994-102061F00DA5}" dt="2025-04-19T02:17:03.707" v="342" actId="20577"/>
          <ac:spMkLst>
            <pc:docMk/>
            <pc:sldMk cId="3659391961" sldId="2147469127"/>
            <ac:spMk id="28" creationId="{BDCB3D97-D8DD-D867-1EFD-9E6C194DAADB}"/>
          </ac:spMkLst>
        </pc:spChg>
        <pc:spChg chg="add mod">
          <ac:chgData name="Anton, Chris" userId="57020f1a-4fb0-436a-929c-5cbe5c9fbdb0" providerId="ADAL" clId="{CAAB02A4-AD61-4EE5-8994-102061F00DA5}" dt="2025-04-19T02:18:18.277" v="388"/>
          <ac:spMkLst>
            <pc:docMk/>
            <pc:sldMk cId="3659391961" sldId="2147469127"/>
            <ac:spMk id="33" creationId="{E9CB7488-AF27-91DB-DD7D-44B1455F6E52}"/>
          </ac:spMkLst>
        </pc:spChg>
        <pc:picChg chg="del">
          <ac:chgData name="Anton, Chris" userId="57020f1a-4fb0-436a-929c-5cbe5c9fbdb0" providerId="ADAL" clId="{CAAB02A4-AD61-4EE5-8994-102061F00DA5}" dt="2025-04-19T02:00:45.907" v="260" actId="478"/>
          <ac:picMkLst>
            <pc:docMk/>
            <pc:sldMk cId="3659391961" sldId="2147469127"/>
            <ac:picMk id="4" creationId="{CEF42748-42D9-EC11-09F5-CA84C8BADF1D}"/>
          </ac:picMkLst>
        </pc:picChg>
        <pc:picChg chg="add del mod modCrop">
          <ac:chgData name="Anton, Chris" userId="57020f1a-4fb0-436a-929c-5cbe5c9fbdb0" providerId="ADAL" clId="{CAAB02A4-AD61-4EE5-8994-102061F00DA5}" dt="2025-04-19T02:13:38.662" v="293" actId="478"/>
          <ac:picMkLst>
            <pc:docMk/>
            <pc:sldMk cId="3659391961" sldId="2147469127"/>
            <ac:picMk id="7" creationId="{B45EC4A2-3EBB-D70B-3537-9FA6CC55745F}"/>
          </ac:picMkLst>
        </pc:picChg>
        <pc:picChg chg="add mod modCrop">
          <ac:chgData name="Anton, Chris" userId="57020f1a-4fb0-436a-929c-5cbe5c9fbdb0" providerId="ADAL" clId="{CAAB02A4-AD61-4EE5-8994-102061F00DA5}" dt="2025-04-19T02:14:06.900" v="299" actId="1076"/>
          <ac:picMkLst>
            <pc:docMk/>
            <pc:sldMk cId="3659391961" sldId="2147469127"/>
            <ac:picMk id="9" creationId="{EB0B891A-C003-09B2-9D90-707D21DB82D7}"/>
          </ac:picMkLst>
        </pc:picChg>
        <pc:cxnChg chg="mod">
          <ac:chgData name="Anton, Chris" userId="57020f1a-4fb0-436a-929c-5cbe5c9fbdb0" providerId="ADAL" clId="{CAAB02A4-AD61-4EE5-8994-102061F00DA5}" dt="2025-04-19T02:15:40.961" v="307" actId="1076"/>
          <ac:cxnSpMkLst>
            <pc:docMk/>
            <pc:sldMk cId="3659391961" sldId="2147469127"/>
            <ac:cxnSpMk id="11" creationId="{700AB75E-72F4-F49E-0464-331C7FADE76C}"/>
          </ac:cxnSpMkLst>
        </pc:cxnChg>
        <pc:cxnChg chg="add mod">
          <ac:chgData name="Anton, Chris" userId="57020f1a-4fb0-436a-929c-5cbe5c9fbdb0" providerId="ADAL" clId="{CAAB02A4-AD61-4EE5-8994-102061F00DA5}" dt="2025-04-19T02:15:35.138" v="306" actId="1076"/>
          <ac:cxnSpMkLst>
            <pc:docMk/>
            <pc:sldMk cId="3659391961" sldId="2147469127"/>
            <ac:cxnSpMk id="12" creationId="{7293998F-EE50-3E38-A878-716B67ADBE2C}"/>
          </ac:cxnSpMkLst>
        </pc:cxnChg>
        <pc:cxnChg chg="add mod">
          <ac:chgData name="Anton, Chris" userId="57020f1a-4fb0-436a-929c-5cbe5c9fbdb0" providerId="ADAL" clId="{CAAB02A4-AD61-4EE5-8994-102061F00DA5}" dt="2025-04-19T02:16:01.876" v="312" actId="1076"/>
          <ac:cxnSpMkLst>
            <pc:docMk/>
            <pc:sldMk cId="3659391961" sldId="2147469127"/>
            <ac:cxnSpMk id="15" creationId="{0AC4F292-5FBC-9093-85E1-E4FB6AE85098}"/>
          </ac:cxnSpMkLst>
        </pc:cxnChg>
        <pc:cxnChg chg="add mod">
          <ac:chgData name="Anton, Chris" userId="57020f1a-4fb0-436a-929c-5cbe5c9fbdb0" providerId="ADAL" clId="{CAAB02A4-AD61-4EE5-8994-102061F00DA5}" dt="2025-04-19T02:15:26.860" v="305" actId="1076"/>
          <ac:cxnSpMkLst>
            <pc:docMk/>
            <pc:sldMk cId="3659391961" sldId="2147469127"/>
            <ac:cxnSpMk id="17" creationId="{BAB927C1-A56E-4CAF-07CD-C2F0F2C21606}"/>
          </ac:cxnSpMkLst>
        </pc:cxnChg>
        <pc:cxnChg chg="add mod">
          <ac:chgData name="Anton, Chris" userId="57020f1a-4fb0-436a-929c-5cbe5c9fbdb0" providerId="ADAL" clId="{CAAB02A4-AD61-4EE5-8994-102061F00DA5}" dt="2025-04-19T02:15:20.675" v="304" actId="14100"/>
          <ac:cxnSpMkLst>
            <pc:docMk/>
            <pc:sldMk cId="3659391961" sldId="2147469127"/>
            <ac:cxnSpMk id="19" creationId="{87B02F68-E11B-2619-629A-58E91C11B4CF}"/>
          </ac:cxnSpMkLst>
        </pc:cxnChg>
        <pc:cxnChg chg="add mod">
          <ac:chgData name="Anton, Chris" userId="57020f1a-4fb0-436a-929c-5cbe5c9fbdb0" providerId="ADAL" clId="{CAAB02A4-AD61-4EE5-8994-102061F00DA5}" dt="2025-04-19T02:17:33.429" v="375" actId="14100"/>
          <ac:cxnSpMkLst>
            <pc:docMk/>
            <pc:sldMk cId="3659391961" sldId="2147469127"/>
            <ac:cxnSpMk id="21" creationId="{B8AC1BFE-A8F8-4041-56DC-080BCB1A5930}"/>
          </ac:cxnSpMkLst>
        </pc:cxnChg>
        <pc:cxnChg chg="add mod">
          <ac:chgData name="Anton, Chris" userId="57020f1a-4fb0-436a-929c-5cbe5c9fbdb0" providerId="ADAL" clId="{CAAB02A4-AD61-4EE5-8994-102061F00DA5}" dt="2025-04-19T02:17:19.719" v="372" actId="14100"/>
          <ac:cxnSpMkLst>
            <pc:docMk/>
            <pc:sldMk cId="3659391961" sldId="2147469127"/>
            <ac:cxnSpMk id="27" creationId="{4E823491-DF83-197D-477A-036D57A22005}"/>
          </ac:cxnSpMkLst>
        </pc:cxnChg>
        <pc:cxnChg chg="add mod">
          <ac:chgData name="Anton, Chris" userId="57020f1a-4fb0-436a-929c-5cbe5c9fbdb0" providerId="ADAL" clId="{CAAB02A4-AD61-4EE5-8994-102061F00DA5}" dt="2025-04-19T02:17:21.863" v="373" actId="14100"/>
          <ac:cxnSpMkLst>
            <pc:docMk/>
            <pc:sldMk cId="3659391961" sldId="2147469127"/>
            <ac:cxnSpMk id="29" creationId="{92A4B157-EABD-FC6D-E917-991113E8A166}"/>
          </ac:cxnSpMkLst>
        </pc:cxnChg>
        <pc:cxnChg chg="add mod">
          <ac:chgData name="Anton, Chris" userId="57020f1a-4fb0-436a-929c-5cbe5c9fbdb0" providerId="ADAL" clId="{CAAB02A4-AD61-4EE5-8994-102061F00DA5}" dt="2025-04-19T02:18:18.277" v="388"/>
          <ac:cxnSpMkLst>
            <pc:docMk/>
            <pc:sldMk cId="3659391961" sldId="2147469127"/>
            <ac:cxnSpMk id="34" creationId="{FCA3CD89-3999-B1AA-F434-98F3C78F7205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02:27:20.720" v="633" actId="20577"/>
        <pc:sldMkLst>
          <pc:docMk/>
          <pc:sldMk cId="840822790" sldId="2147469128"/>
        </pc:sldMkLst>
        <pc:spChg chg="mod">
          <ac:chgData name="Anton, Chris" userId="57020f1a-4fb0-436a-929c-5cbe5c9fbdb0" providerId="ADAL" clId="{CAAB02A4-AD61-4EE5-8994-102061F00DA5}" dt="2025-04-19T02:18:30.971" v="399" actId="20577"/>
          <ac:spMkLst>
            <pc:docMk/>
            <pc:sldMk cId="840822790" sldId="2147469128"/>
            <ac:spMk id="5" creationId="{9E82C2D5-83E5-27CB-7DD4-78CD9D3B4B7C}"/>
          </ac:spMkLst>
        </pc:spChg>
        <pc:spChg chg="mod">
          <ac:chgData name="Anton, Chris" userId="57020f1a-4fb0-436a-929c-5cbe5c9fbdb0" providerId="ADAL" clId="{CAAB02A4-AD61-4EE5-8994-102061F00DA5}" dt="2025-04-19T02:22:34.620" v="416" actId="20577"/>
          <ac:spMkLst>
            <pc:docMk/>
            <pc:sldMk cId="840822790" sldId="2147469128"/>
            <ac:spMk id="10" creationId="{04A4B922-0D58-9E10-C7AB-55ECE152D596}"/>
          </ac:spMkLst>
        </pc:spChg>
        <pc:spChg chg="del">
          <ac:chgData name="Anton, Chris" userId="57020f1a-4fb0-436a-929c-5cbe5c9fbdb0" providerId="ADAL" clId="{CAAB02A4-AD61-4EE5-8994-102061F00DA5}" dt="2025-04-19T02:24:35.530" v="515" actId="478"/>
          <ac:spMkLst>
            <pc:docMk/>
            <pc:sldMk cId="840822790" sldId="2147469128"/>
            <ac:spMk id="13" creationId="{0F380877-1346-DC05-48B7-E6CEAE326E9E}"/>
          </ac:spMkLst>
        </pc:spChg>
        <pc:spChg chg="mod">
          <ac:chgData name="Anton, Chris" userId="57020f1a-4fb0-436a-929c-5cbe5c9fbdb0" providerId="ADAL" clId="{CAAB02A4-AD61-4EE5-8994-102061F00DA5}" dt="2025-04-19T02:24:29.723" v="514" actId="20577"/>
          <ac:spMkLst>
            <pc:docMk/>
            <pc:sldMk cId="840822790" sldId="2147469128"/>
            <ac:spMk id="14" creationId="{19647838-51A2-7BB3-D89A-22D7EDE1F0EB}"/>
          </ac:spMkLst>
        </pc:spChg>
        <pc:spChg chg="mod">
          <ac:chgData name="Anton, Chris" userId="57020f1a-4fb0-436a-929c-5cbe5c9fbdb0" providerId="ADAL" clId="{CAAB02A4-AD61-4EE5-8994-102061F00DA5}" dt="2025-04-19T02:23:18.554" v="465" actId="20577"/>
          <ac:spMkLst>
            <pc:docMk/>
            <pc:sldMk cId="840822790" sldId="2147469128"/>
            <ac:spMk id="16" creationId="{E237A32E-50A0-3ACB-B710-733C7C464882}"/>
          </ac:spMkLst>
        </pc:spChg>
        <pc:spChg chg="mod">
          <ac:chgData name="Anton, Chris" userId="57020f1a-4fb0-436a-929c-5cbe5c9fbdb0" providerId="ADAL" clId="{CAAB02A4-AD61-4EE5-8994-102061F00DA5}" dt="2025-04-19T02:25:27.972" v="550" actId="1076"/>
          <ac:spMkLst>
            <pc:docMk/>
            <pc:sldMk cId="840822790" sldId="2147469128"/>
            <ac:spMk id="18" creationId="{C33104A4-F405-A681-9879-C97E4F219DC7}"/>
          </ac:spMkLst>
        </pc:spChg>
        <pc:spChg chg="mod">
          <ac:chgData name="Anton, Chris" userId="57020f1a-4fb0-436a-929c-5cbe5c9fbdb0" providerId="ADAL" clId="{CAAB02A4-AD61-4EE5-8994-102061F00DA5}" dt="2025-04-19T02:23:00.508" v="430" actId="1076"/>
          <ac:spMkLst>
            <pc:docMk/>
            <pc:sldMk cId="840822790" sldId="2147469128"/>
            <ac:spMk id="20" creationId="{21A9EFEB-9FE6-EBD9-9948-90B29C4F7E8E}"/>
          </ac:spMkLst>
        </pc:spChg>
        <pc:spChg chg="mod">
          <ac:chgData name="Anton, Chris" userId="57020f1a-4fb0-436a-929c-5cbe5c9fbdb0" providerId="ADAL" clId="{CAAB02A4-AD61-4EE5-8994-102061F00DA5}" dt="2025-04-19T02:26:13.845" v="578" actId="1076"/>
          <ac:spMkLst>
            <pc:docMk/>
            <pc:sldMk cId="840822790" sldId="2147469128"/>
            <ac:spMk id="26" creationId="{CDCC4B56-F72A-9139-FE50-FABE1D7DCA48}"/>
          </ac:spMkLst>
        </pc:spChg>
        <pc:spChg chg="mod">
          <ac:chgData name="Anton, Chris" userId="57020f1a-4fb0-436a-929c-5cbe5c9fbdb0" providerId="ADAL" clId="{CAAB02A4-AD61-4EE5-8994-102061F00DA5}" dt="2025-04-19T02:26:06.479" v="576" actId="1076"/>
          <ac:spMkLst>
            <pc:docMk/>
            <pc:sldMk cId="840822790" sldId="2147469128"/>
            <ac:spMk id="28" creationId="{DFBB2607-0301-E785-176B-9FE3797B3CF2}"/>
          </ac:spMkLst>
        </pc:spChg>
        <pc:spChg chg="add mod">
          <ac:chgData name="Anton, Chris" userId="57020f1a-4fb0-436a-929c-5cbe5c9fbdb0" providerId="ADAL" clId="{CAAB02A4-AD61-4EE5-8994-102061F00DA5}" dt="2025-04-19T02:27:20.720" v="633" actId="20577"/>
          <ac:spMkLst>
            <pc:docMk/>
            <pc:sldMk cId="840822790" sldId="2147469128"/>
            <ac:spMk id="32" creationId="{B88A06E0-83E1-D695-F8AF-761BD3C463C1}"/>
          </ac:spMkLst>
        </pc:spChg>
        <pc:picChg chg="add mod ord modCrop">
          <ac:chgData name="Anton, Chris" userId="57020f1a-4fb0-436a-929c-5cbe5c9fbdb0" providerId="ADAL" clId="{CAAB02A4-AD61-4EE5-8994-102061F00DA5}" dt="2025-04-19T02:22:23.951" v="406" actId="167"/>
          <ac:picMkLst>
            <pc:docMk/>
            <pc:sldMk cId="840822790" sldId="2147469128"/>
            <ac:picMk id="3" creationId="{088091F7-C760-9D93-FC25-024AA154CC58}"/>
          </ac:picMkLst>
        </pc:picChg>
        <pc:picChg chg="del">
          <ac:chgData name="Anton, Chris" userId="57020f1a-4fb0-436a-929c-5cbe5c9fbdb0" providerId="ADAL" clId="{CAAB02A4-AD61-4EE5-8994-102061F00DA5}" dt="2025-04-19T02:20:04.859" v="400" actId="478"/>
          <ac:picMkLst>
            <pc:docMk/>
            <pc:sldMk cId="840822790" sldId="2147469128"/>
            <ac:picMk id="9" creationId="{C192B197-78BD-4E32-6C76-9E4A7AB87AC5}"/>
          </ac:picMkLst>
        </pc:picChg>
        <pc:cxnChg chg="mod">
          <ac:chgData name="Anton, Chris" userId="57020f1a-4fb0-436a-929c-5cbe5c9fbdb0" providerId="ADAL" clId="{CAAB02A4-AD61-4EE5-8994-102061F00DA5}" dt="2025-04-19T02:24:24.886" v="502" actId="20577"/>
          <ac:cxnSpMkLst>
            <pc:docMk/>
            <pc:sldMk cId="840822790" sldId="2147469128"/>
            <ac:cxnSpMk id="11" creationId="{7689731F-AF26-8D50-24E7-9474DED6BA87}"/>
          </ac:cxnSpMkLst>
        </pc:cxnChg>
        <pc:cxnChg chg="del mod">
          <ac:chgData name="Anton, Chris" userId="57020f1a-4fb0-436a-929c-5cbe5c9fbdb0" providerId="ADAL" clId="{CAAB02A4-AD61-4EE5-8994-102061F00DA5}" dt="2025-04-19T02:24:36.425" v="516" actId="478"/>
          <ac:cxnSpMkLst>
            <pc:docMk/>
            <pc:sldMk cId="840822790" sldId="2147469128"/>
            <ac:cxnSpMk id="12" creationId="{0E04B925-F837-6C00-C913-01D9DC8CF8C9}"/>
          </ac:cxnSpMkLst>
        </pc:cxnChg>
        <pc:cxnChg chg="mod">
          <ac:chgData name="Anton, Chris" userId="57020f1a-4fb0-436a-929c-5cbe5c9fbdb0" providerId="ADAL" clId="{CAAB02A4-AD61-4EE5-8994-102061F00DA5}" dt="2025-04-19T02:24:10.215" v="484" actId="14100"/>
          <ac:cxnSpMkLst>
            <pc:docMk/>
            <pc:sldMk cId="840822790" sldId="2147469128"/>
            <ac:cxnSpMk id="15" creationId="{3D5D1C9F-4712-E8DC-0BBE-6A5C84F0793C}"/>
          </ac:cxnSpMkLst>
        </pc:cxnChg>
        <pc:cxnChg chg="mod">
          <ac:chgData name="Anton, Chris" userId="57020f1a-4fb0-436a-929c-5cbe5c9fbdb0" providerId="ADAL" clId="{CAAB02A4-AD61-4EE5-8994-102061F00DA5}" dt="2025-04-19T02:25:32.381" v="551" actId="14100"/>
          <ac:cxnSpMkLst>
            <pc:docMk/>
            <pc:sldMk cId="840822790" sldId="2147469128"/>
            <ac:cxnSpMk id="17" creationId="{CE71D44C-1B85-AB2D-4539-1A63A378D250}"/>
          </ac:cxnSpMkLst>
        </pc:cxnChg>
        <pc:cxnChg chg="mod">
          <ac:chgData name="Anton, Chris" userId="57020f1a-4fb0-436a-929c-5cbe5c9fbdb0" providerId="ADAL" clId="{CAAB02A4-AD61-4EE5-8994-102061F00DA5}" dt="2025-04-19T02:22:33.245" v="407" actId="20577"/>
          <ac:cxnSpMkLst>
            <pc:docMk/>
            <pc:sldMk cId="840822790" sldId="2147469128"/>
            <ac:cxnSpMk id="19" creationId="{C88D8C02-7D72-F8E0-3587-0C409AB4F7FC}"/>
          </ac:cxnSpMkLst>
        </pc:cxnChg>
        <pc:cxnChg chg="mod">
          <ac:chgData name="Anton, Chris" userId="57020f1a-4fb0-436a-929c-5cbe5c9fbdb0" providerId="ADAL" clId="{CAAB02A4-AD61-4EE5-8994-102061F00DA5}" dt="2025-04-19T02:23:00.508" v="430" actId="1076"/>
          <ac:cxnSpMkLst>
            <pc:docMk/>
            <pc:sldMk cId="840822790" sldId="2147469128"/>
            <ac:cxnSpMk id="21" creationId="{EF245958-96BF-E2CD-9A1A-9F27207E6747}"/>
          </ac:cxnSpMkLst>
        </pc:cxnChg>
        <pc:cxnChg chg="mod">
          <ac:chgData name="Anton, Chris" userId="57020f1a-4fb0-436a-929c-5cbe5c9fbdb0" providerId="ADAL" clId="{CAAB02A4-AD61-4EE5-8994-102061F00DA5}" dt="2025-04-19T02:26:17.935" v="579" actId="14100"/>
          <ac:cxnSpMkLst>
            <pc:docMk/>
            <pc:sldMk cId="840822790" sldId="2147469128"/>
            <ac:cxnSpMk id="27" creationId="{0790B0E1-1489-DF28-C04A-B8DC0C513525}"/>
          </ac:cxnSpMkLst>
        </pc:cxnChg>
        <pc:cxnChg chg="mod">
          <ac:chgData name="Anton, Chris" userId="57020f1a-4fb0-436a-929c-5cbe5c9fbdb0" providerId="ADAL" clId="{CAAB02A4-AD61-4EE5-8994-102061F00DA5}" dt="2025-04-19T02:26:08.985" v="577" actId="14100"/>
          <ac:cxnSpMkLst>
            <pc:docMk/>
            <pc:sldMk cId="840822790" sldId="2147469128"/>
            <ac:cxnSpMk id="29" creationId="{177265B8-72BE-902E-41AF-459E152726C9}"/>
          </ac:cxnSpMkLst>
        </pc:cxnChg>
        <pc:cxnChg chg="add mod">
          <ac:chgData name="Anton, Chris" userId="57020f1a-4fb0-436a-929c-5cbe5c9fbdb0" providerId="ADAL" clId="{CAAB02A4-AD61-4EE5-8994-102061F00DA5}" dt="2025-04-19T02:27:03.374" v="598" actId="20577"/>
          <ac:cxnSpMkLst>
            <pc:docMk/>
            <pc:sldMk cId="840822790" sldId="2147469128"/>
            <ac:cxnSpMk id="31" creationId="{8BB78B63-B1E3-9025-A32D-375E75181D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923474845" sldId="2147469128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37926514" sldId="2147469129"/>
        </pc:sldMkLst>
      </pc:sldChg>
      <pc:sldChg chg="addSp delSp modSp add mod">
        <pc:chgData name="Anton, Chris" userId="57020f1a-4fb0-436a-929c-5cbe5c9fbdb0" providerId="ADAL" clId="{CAAB02A4-AD61-4EE5-8994-102061F00DA5}" dt="2025-04-19T03:02:51.220" v="726" actId="478"/>
        <pc:sldMkLst>
          <pc:docMk/>
          <pc:sldMk cId="2788556257" sldId="2147469129"/>
        </pc:sldMkLst>
        <pc:spChg chg="mod">
          <ac:chgData name="Anton, Chris" userId="57020f1a-4fb0-436a-929c-5cbe5c9fbdb0" providerId="ADAL" clId="{CAAB02A4-AD61-4EE5-8994-102061F00DA5}" dt="2025-04-19T02:36:07.560" v="646" actId="20577"/>
          <ac:spMkLst>
            <pc:docMk/>
            <pc:sldMk cId="2788556257" sldId="2147469129"/>
            <ac:spMk id="5" creationId="{35CB84C7-B410-E6CF-906E-6ECDEC8C6848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10" creationId="{833FC19D-62C8-102E-67A0-669BF87567D7}"/>
          </ac:spMkLst>
        </pc:spChg>
        <pc:spChg chg="mod">
          <ac:chgData name="Anton, Chris" userId="57020f1a-4fb0-436a-929c-5cbe5c9fbdb0" providerId="ADAL" clId="{CAAB02A4-AD61-4EE5-8994-102061F00DA5}" dt="2025-04-19T03:02:38.556" v="724" actId="20577"/>
          <ac:spMkLst>
            <pc:docMk/>
            <pc:sldMk cId="2788556257" sldId="2147469129"/>
            <ac:spMk id="14" creationId="{AC556328-6A17-A452-E569-795D7A011C07}"/>
          </ac:spMkLst>
        </pc:spChg>
        <pc:spChg chg="mod">
          <ac:chgData name="Anton, Chris" userId="57020f1a-4fb0-436a-929c-5cbe5c9fbdb0" providerId="ADAL" clId="{CAAB02A4-AD61-4EE5-8994-102061F00DA5}" dt="2025-04-19T03:01:47.950" v="690" actId="20577"/>
          <ac:spMkLst>
            <pc:docMk/>
            <pc:sldMk cId="2788556257" sldId="2147469129"/>
            <ac:spMk id="16" creationId="{961570F3-83E6-4574-2CE6-A3B1CECAED57}"/>
          </ac:spMkLst>
        </pc:spChg>
        <pc:spChg chg="mod">
          <ac:chgData name="Anton, Chris" userId="57020f1a-4fb0-436a-929c-5cbe5c9fbdb0" providerId="ADAL" clId="{CAAB02A4-AD61-4EE5-8994-102061F00DA5}" dt="2025-04-19T03:01:22.598" v="670" actId="20577"/>
          <ac:spMkLst>
            <pc:docMk/>
            <pc:sldMk cId="2788556257" sldId="2147469129"/>
            <ac:spMk id="18" creationId="{03CF75B8-AEBE-329C-8BAC-4FEC694E39B9}"/>
          </ac:spMkLst>
        </pc:spChg>
        <pc:spChg chg="mod">
          <ac:chgData name="Anton, Chris" userId="57020f1a-4fb0-436a-929c-5cbe5c9fbdb0" providerId="ADAL" clId="{CAAB02A4-AD61-4EE5-8994-102061F00DA5}" dt="2025-04-19T03:02:07.045" v="700" actId="20577"/>
          <ac:spMkLst>
            <pc:docMk/>
            <pc:sldMk cId="2788556257" sldId="2147469129"/>
            <ac:spMk id="20" creationId="{AB41263D-DEAA-EC79-A62F-1F89C48D95D2}"/>
          </ac:spMkLst>
        </pc:spChg>
        <pc:spChg chg="mod">
          <ac:chgData name="Anton, Chris" userId="57020f1a-4fb0-436a-929c-5cbe5c9fbdb0" providerId="ADAL" clId="{CAAB02A4-AD61-4EE5-8994-102061F00DA5}" dt="2025-04-19T03:02:21.815" v="714" actId="20577"/>
          <ac:spMkLst>
            <pc:docMk/>
            <pc:sldMk cId="2788556257" sldId="2147469129"/>
            <ac:spMk id="26" creationId="{39AD4F9D-EF8B-219C-7DC6-56F8AA4F5BE2}"/>
          </ac:spMkLst>
        </pc:spChg>
        <pc:spChg chg="del">
          <ac:chgData name="Anton, Chris" userId="57020f1a-4fb0-436a-929c-5cbe5c9fbdb0" providerId="ADAL" clId="{CAAB02A4-AD61-4EE5-8994-102061F00DA5}" dt="2025-04-19T03:02:51.220" v="726" actId="478"/>
          <ac:spMkLst>
            <pc:docMk/>
            <pc:sldMk cId="2788556257" sldId="2147469129"/>
            <ac:spMk id="28" creationId="{345A385C-7CA3-00B4-39A4-F8F7CB518AEA}"/>
          </ac:spMkLst>
        </pc:spChg>
        <pc:spChg chg="mod">
          <ac:chgData name="Anton, Chris" userId="57020f1a-4fb0-436a-929c-5cbe5c9fbdb0" providerId="ADAL" clId="{CAAB02A4-AD61-4EE5-8994-102061F00DA5}" dt="2025-04-19T03:01:34.130" v="676" actId="1076"/>
          <ac:spMkLst>
            <pc:docMk/>
            <pc:sldMk cId="2788556257" sldId="2147469129"/>
            <ac:spMk id="32" creationId="{0E450827-335F-1D99-A13E-009EB22B0EDF}"/>
          </ac:spMkLst>
        </pc:spChg>
        <pc:picChg chg="del">
          <ac:chgData name="Anton, Chris" userId="57020f1a-4fb0-436a-929c-5cbe5c9fbdb0" providerId="ADAL" clId="{CAAB02A4-AD61-4EE5-8994-102061F00DA5}" dt="2025-04-19T02:36:17.230" v="647" actId="478"/>
          <ac:picMkLst>
            <pc:docMk/>
            <pc:sldMk cId="2788556257" sldId="2147469129"/>
            <ac:picMk id="3" creationId="{EE218664-E661-43BE-F973-E95E309154EF}"/>
          </ac:picMkLst>
        </pc:picChg>
        <pc:picChg chg="add mod ord modCrop">
          <ac:chgData name="Anton, Chris" userId="57020f1a-4fb0-436a-929c-5cbe5c9fbdb0" providerId="ADAL" clId="{CAAB02A4-AD61-4EE5-8994-102061F00DA5}" dt="2025-04-19T03:01:00.932" v="656" actId="1076"/>
          <ac:picMkLst>
            <pc:docMk/>
            <pc:sldMk cId="2788556257" sldId="2147469129"/>
            <ac:picMk id="4" creationId="{9721A72D-C177-4766-A847-04AC5A47BC5D}"/>
          </ac:picMkLst>
        </pc:picChg>
        <pc:cxnChg chg="mod">
          <ac:chgData name="Anton, Chris" userId="57020f1a-4fb0-436a-929c-5cbe5c9fbdb0" providerId="ADAL" clId="{CAAB02A4-AD61-4EE5-8994-102061F00DA5}" dt="2025-04-19T03:02:43.108" v="725" actId="14100"/>
          <ac:cxnSpMkLst>
            <pc:docMk/>
            <pc:sldMk cId="2788556257" sldId="2147469129"/>
            <ac:cxnSpMk id="11" creationId="{935692DA-158B-9CDD-A734-B68A80A5F1F0}"/>
          </ac:cxnSpMkLst>
        </pc:cxnChg>
        <pc:cxnChg chg="mod">
          <ac:chgData name="Anton, Chris" userId="57020f1a-4fb0-436a-929c-5cbe5c9fbdb0" providerId="ADAL" clId="{CAAB02A4-AD61-4EE5-8994-102061F00DA5}" dt="2025-04-19T03:01:53.363" v="691" actId="14100"/>
          <ac:cxnSpMkLst>
            <pc:docMk/>
            <pc:sldMk cId="2788556257" sldId="2147469129"/>
            <ac:cxnSpMk id="15" creationId="{A59005D0-DCE3-C9AA-C30D-E5D8E75FD396}"/>
          </ac:cxnSpMkLst>
        </pc:cxnChg>
        <pc:cxnChg chg="mod">
          <ac:chgData name="Anton, Chris" userId="57020f1a-4fb0-436a-929c-5cbe5c9fbdb0" providerId="ADAL" clId="{CAAB02A4-AD61-4EE5-8994-102061F00DA5}" dt="2025-04-19T03:01:22.598" v="670" actId="20577"/>
          <ac:cxnSpMkLst>
            <pc:docMk/>
            <pc:sldMk cId="2788556257" sldId="2147469129"/>
            <ac:cxnSpMk id="17" creationId="{0406F1AB-6087-62A0-9C20-03E7D66FAAD3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19" creationId="{9622C954-B511-70B2-B5D1-6DA02680AC8D}"/>
          </ac:cxnSpMkLst>
        </pc:cxnChg>
        <pc:cxnChg chg="mod">
          <ac:chgData name="Anton, Chris" userId="57020f1a-4fb0-436a-929c-5cbe5c9fbdb0" providerId="ADAL" clId="{CAAB02A4-AD61-4EE5-8994-102061F00DA5}" dt="2025-04-19T03:02:10.995" v="701" actId="14100"/>
          <ac:cxnSpMkLst>
            <pc:docMk/>
            <pc:sldMk cId="2788556257" sldId="2147469129"/>
            <ac:cxnSpMk id="21" creationId="{828AAC2A-B3B5-EAE0-33D8-558DD404B2FF}"/>
          </ac:cxnSpMkLst>
        </pc:cxnChg>
        <pc:cxnChg chg="mod">
          <ac:chgData name="Anton, Chris" userId="57020f1a-4fb0-436a-929c-5cbe5c9fbdb0" providerId="ADAL" clId="{CAAB02A4-AD61-4EE5-8994-102061F00DA5}" dt="2025-04-19T03:02:19.327" v="703" actId="20577"/>
          <ac:cxnSpMkLst>
            <pc:docMk/>
            <pc:sldMk cId="2788556257" sldId="2147469129"/>
            <ac:cxnSpMk id="27" creationId="{C913DFC1-98D8-50B1-118D-EE7F805EA5BF}"/>
          </ac:cxnSpMkLst>
        </pc:cxnChg>
        <pc:cxnChg chg="del mod">
          <ac:chgData name="Anton, Chris" userId="57020f1a-4fb0-436a-929c-5cbe5c9fbdb0" providerId="ADAL" clId="{CAAB02A4-AD61-4EE5-8994-102061F00DA5}" dt="2025-04-19T03:02:51.220" v="726" actId="478"/>
          <ac:cxnSpMkLst>
            <pc:docMk/>
            <pc:sldMk cId="2788556257" sldId="2147469129"/>
            <ac:cxnSpMk id="29" creationId="{06858D54-C760-503A-C788-5334F75C7045}"/>
          </ac:cxnSpMkLst>
        </pc:cxnChg>
        <pc:cxnChg chg="mod">
          <ac:chgData name="Anton, Chris" userId="57020f1a-4fb0-436a-929c-5cbe5c9fbdb0" providerId="ADAL" clId="{CAAB02A4-AD61-4EE5-8994-102061F00DA5}" dt="2025-04-19T03:01:34.130" v="676" actId="1076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06:48.084" v="774" actId="478"/>
        <pc:sldMkLst>
          <pc:docMk/>
          <pc:sldMk cId="1499428026" sldId="2147469130"/>
        </pc:sldMkLst>
        <pc:spChg chg="mod">
          <ac:chgData name="Anton, Chris" userId="57020f1a-4fb0-436a-929c-5cbe5c9fbdb0" providerId="ADAL" clId="{CAAB02A4-AD61-4EE5-8994-102061F00DA5}" dt="2025-04-19T03:03:25.883" v="740" actId="20577"/>
          <ac:spMkLst>
            <pc:docMk/>
            <pc:sldMk cId="1499428026" sldId="2147469130"/>
            <ac:spMk id="5" creationId="{27181843-BE8B-E067-1A71-587FBCBAD37F}"/>
          </ac:spMkLst>
        </pc:spChg>
        <pc:spChg chg="del">
          <ac:chgData name="Anton, Chris" userId="57020f1a-4fb0-436a-929c-5cbe5c9fbdb0" providerId="ADAL" clId="{CAAB02A4-AD61-4EE5-8994-102061F00DA5}" dt="2025-04-19T03:06:40.147" v="769" actId="478"/>
          <ac:spMkLst>
            <pc:docMk/>
            <pc:sldMk cId="1499428026" sldId="2147469130"/>
            <ac:spMk id="14" creationId="{F5242875-2A2B-BDC5-3306-D068A0A6FFCF}"/>
          </ac:spMkLst>
        </pc:spChg>
        <pc:spChg chg="del mod">
          <ac:chgData name="Anton, Chris" userId="57020f1a-4fb0-436a-929c-5cbe5c9fbdb0" providerId="ADAL" clId="{CAAB02A4-AD61-4EE5-8994-102061F00DA5}" dt="2025-04-19T03:06:37.804" v="768" actId="478"/>
          <ac:spMkLst>
            <pc:docMk/>
            <pc:sldMk cId="1499428026" sldId="2147469130"/>
            <ac:spMk id="16" creationId="{4262B333-EDA8-80ED-E11C-4DC1BE16DE1B}"/>
          </ac:spMkLst>
        </pc:spChg>
        <pc:spChg chg="del">
          <ac:chgData name="Anton, Chris" userId="57020f1a-4fb0-436a-929c-5cbe5c9fbdb0" providerId="ADAL" clId="{CAAB02A4-AD61-4EE5-8994-102061F00DA5}" dt="2025-04-19T03:06:45.362" v="772" actId="478"/>
          <ac:spMkLst>
            <pc:docMk/>
            <pc:sldMk cId="1499428026" sldId="2147469130"/>
            <ac:spMk id="18" creationId="{07F234C6-E668-AB1E-3439-953CC16C934E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0" creationId="{CC9BBBAD-AC25-55E2-9A19-D43755F70F5B}"/>
          </ac:spMkLst>
        </pc:spChg>
        <pc:spChg chg="del">
          <ac:chgData name="Anton, Chris" userId="57020f1a-4fb0-436a-929c-5cbe5c9fbdb0" providerId="ADAL" clId="{CAAB02A4-AD61-4EE5-8994-102061F00DA5}" dt="2025-04-19T03:06:23.299" v="764" actId="478"/>
          <ac:spMkLst>
            <pc:docMk/>
            <pc:sldMk cId="1499428026" sldId="2147469130"/>
            <ac:spMk id="26" creationId="{24F5BFFA-CA8A-019E-A4EE-696E64C8FB9B}"/>
          </ac:spMkLst>
        </pc:spChg>
        <pc:spChg chg="del">
          <ac:chgData name="Anton, Chris" userId="57020f1a-4fb0-436a-929c-5cbe5c9fbdb0" providerId="ADAL" clId="{CAAB02A4-AD61-4EE5-8994-102061F00DA5}" dt="2025-04-19T03:06:47.514" v="773" actId="478"/>
          <ac:spMkLst>
            <pc:docMk/>
            <pc:sldMk cId="1499428026" sldId="2147469130"/>
            <ac:spMk id="32" creationId="{9750CAA8-CC9B-4DFD-88C6-423E011F8272}"/>
          </ac:spMkLst>
        </pc:spChg>
        <pc:picChg chg="add mod ord modCrop">
          <ac:chgData name="Anton, Chris" userId="57020f1a-4fb0-436a-929c-5cbe5c9fbdb0" providerId="ADAL" clId="{CAAB02A4-AD61-4EE5-8994-102061F00DA5}" dt="2025-04-19T03:06:14.206" v="763" actId="167"/>
          <ac:picMkLst>
            <pc:docMk/>
            <pc:sldMk cId="1499428026" sldId="2147469130"/>
            <ac:picMk id="3" creationId="{446D8341-7C5D-42CA-2373-C5CE05F77C67}"/>
          </ac:picMkLst>
        </pc:picChg>
        <pc:picChg chg="del">
          <ac:chgData name="Anton, Chris" userId="57020f1a-4fb0-436a-929c-5cbe5c9fbdb0" providerId="ADAL" clId="{CAAB02A4-AD61-4EE5-8994-102061F00DA5}" dt="2025-04-19T03:03:48.409" v="741" actId="478"/>
          <ac:picMkLst>
            <pc:docMk/>
            <pc:sldMk cId="1499428026" sldId="2147469130"/>
            <ac:picMk id="4" creationId="{4AE78476-8C0F-E447-B3B0-CAB44B65D0E0}"/>
          </ac:picMkLst>
        </pc:picChg>
        <pc:picChg chg="add mod ord modCrop">
          <ac:chgData name="Anton, Chris" userId="57020f1a-4fb0-436a-929c-5cbe5c9fbdb0" providerId="ADAL" clId="{CAAB02A4-AD61-4EE5-8994-102061F00DA5}" dt="2025-04-19T03:06:10.879" v="762" actId="167"/>
          <ac:picMkLst>
            <pc:docMk/>
            <pc:sldMk cId="1499428026" sldId="2147469130"/>
            <ac:picMk id="7" creationId="{6BC261F3-0465-6D82-0687-52C5589685AF}"/>
          </ac:picMkLst>
        </pc:picChg>
        <pc:cxnChg chg="del mod">
          <ac:chgData name="Anton, Chris" userId="57020f1a-4fb0-436a-929c-5cbe5c9fbdb0" providerId="ADAL" clId="{CAAB02A4-AD61-4EE5-8994-102061F00DA5}" dt="2025-04-19T03:06:41.136" v="770" actId="478"/>
          <ac:cxnSpMkLst>
            <pc:docMk/>
            <pc:sldMk cId="1499428026" sldId="2147469130"/>
            <ac:cxnSpMk id="11" creationId="{1BC0648E-9AD0-E84E-7995-140BD6C81274}"/>
          </ac:cxnSpMkLst>
        </pc:cxnChg>
        <pc:cxnChg chg="del mod">
          <ac:chgData name="Anton, Chris" userId="57020f1a-4fb0-436a-929c-5cbe5c9fbdb0" providerId="ADAL" clId="{CAAB02A4-AD61-4EE5-8994-102061F00DA5}" dt="2025-04-19T03:06:36.300" v="766" actId="478"/>
          <ac:cxnSpMkLst>
            <pc:docMk/>
            <pc:sldMk cId="1499428026" sldId="2147469130"/>
            <ac:cxnSpMk id="15" creationId="{90129E65-9499-D5C2-B24A-3C272E8D6C18}"/>
          </ac:cxnSpMkLst>
        </pc:cxnChg>
        <pc:cxnChg chg="del mod">
          <ac:chgData name="Anton, Chris" userId="57020f1a-4fb0-436a-929c-5cbe5c9fbdb0" providerId="ADAL" clId="{CAAB02A4-AD61-4EE5-8994-102061F00DA5}" dt="2025-04-19T03:06:42.394" v="771" actId="478"/>
          <ac:cxnSpMkLst>
            <pc:docMk/>
            <pc:sldMk cId="1499428026" sldId="2147469130"/>
            <ac:cxnSpMk id="17" creationId="{3C957C09-F867-878D-C48C-DAB4A1CF7B0A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1" creationId="{FC38918E-9D58-4662-6D35-FD8075DF3B8B}"/>
          </ac:cxnSpMkLst>
        </pc:cxnChg>
        <pc:cxnChg chg="del mod">
          <ac:chgData name="Anton, Chris" userId="57020f1a-4fb0-436a-929c-5cbe5c9fbdb0" providerId="ADAL" clId="{CAAB02A4-AD61-4EE5-8994-102061F00DA5}" dt="2025-04-19T03:06:23.299" v="764" actId="478"/>
          <ac:cxnSpMkLst>
            <pc:docMk/>
            <pc:sldMk cId="1499428026" sldId="2147469130"/>
            <ac:cxnSpMk id="27" creationId="{44286B03-F3CC-E2DF-0006-94C7D1FAE0D5}"/>
          </ac:cxnSpMkLst>
        </pc:cxnChg>
        <pc:cxnChg chg="del mod">
          <ac:chgData name="Anton, Chris" userId="57020f1a-4fb0-436a-929c-5cbe5c9fbdb0" providerId="ADAL" clId="{CAAB02A4-AD61-4EE5-8994-102061F00DA5}" dt="2025-04-19T03:06:48.084" v="774" actId="478"/>
          <ac:cxnSpMkLst>
            <pc:docMk/>
            <pc:sldMk cId="1499428026" sldId="2147469130"/>
            <ac:cxnSpMk id="31" creationId="{D8AAE76E-4B91-0901-4C00-983DC8A1AF85}"/>
          </ac:cxnSpMkLst>
        </pc:cxnChg>
      </pc:sldChg>
      <pc:sldChg chg="add del">
        <pc:chgData name="Anton, Chris" userId="57020f1a-4fb0-436a-929c-5cbe5c9fbdb0" providerId="ADAL" clId="{CAAB02A4-AD61-4EE5-8994-102061F00DA5}" dt="2025-04-19T03:03:14.628" v="728"/>
        <pc:sldMkLst>
          <pc:docMk/>
          <pc:sldMk cId="2840448225" sldId="2147469130"/>
        </pc:sldMkLst>
      </pc:sldChg>
      <pc:sldChg chg="addSp delSp modSp add mod">
        <pc:chgData name="Anton, Chris" userId="57020f1a-4fb0-436a-929c-5cbe5c9fbdb0" providerId="ADAL" clId="{CAAB02A4-AD61-4EE5-8994-102061F00DA5}" dt="2025-04-19T03:14:29.042" v="802" actId="1076"/>
        <pc:sldMkLst>
          <pc:docMk/>
          <pc:sldMk cId="2780574392" sldId="2147469131"/>
        </pc:sldMkLst>
        <pc:spChg chg="mod">
          <ac:chgData name="Anton, Chris" userId="57020f1a-4fb0-436a-929c-5cbe5c9fbdb0" providerId="ADAL" clId="{CAAB02A4-AD61-4EE5-8994-102061F00DA5}" dt="2025-04-19T03:07:04.762" v="785" actId="20577"/>
          <ac:spMkLst>
            <pc:docMk/>
            <pc:sldMk cId="2780574392" sldId="2147469131"/>
            <ac:spMk id="5" creationId="{ECCE47A0-0827-888C-8A73-223D0C0B5C88}"/>
          </ac:spMkLst>
        </pc:spChg>
        <pc:picChg chg="del">
          <ac:chgData name="Anton, Chris" userId="57020f1a-4fb0-436a-929c-5cbe5c9fbdb0" providerId="ADAL" clId="{CAAB02A4-AD61-4EE5-8994-102061F00DA5}" dt="2025-04-19T03:06:59.442" v="776" actId="478"/>
          <ac:picMkLst>
            <pc:docMk/>
            <pc:sldMk cId="2780574392" sldId="2147469131"/>
            <ac:picMk id="3" creationId="{67F8F870-6D7C-B246-B588-A5E4FA62C840}"/>
          </ac:picMkLst>
        </pc:picChg>
        <pc:picChg chg="add mod modCrop">
          <ac:chgData name="Anton, Chris" userId="57020f1a-4fb0-436a-929c-5cbe5c9fbdb0" providerId="ADAL" clId="{CAAB02A4-AD61-4EE5-8994-102061F00DA5}" dt="2025-04-19T03:14:23.065" v="801" actId="1076"/>
          <ac:picMkLst>
            <pc:docMk/>
            <pc:sldMk cId="2780574392" sldId="2147469131"/>
            <ac:picMk id="4" creationId="{22A2366D-0FE5-60E7-D111-4D62B5DEE886}"/>
          </ac:picMkLst>
        </pc:picChg>
        <pc:picChg chg="del">
          <ac:chgData name="Anton, Chris" userId="57020f1a-4fb0-436a-929c-5cbe5c9fbdb0" providerId="ADAL" clId="{CAAB02A4-AD61-4EE5-8994-102061F00DA5}" dt="2025-04-19T03:07:00.155" v="777" actId="478"/>
          <ac:picMkLst>
            <pc:docMk/>
            <pc:sldMk cId="2780574392" sldId="2147469131"/>
            <ac:picMk id="7" creationId="{6091F501-58B7-D7AB-B4E0-88A4AE0C7FC6}"/>
          </ac:picMkLst>
        </pc:picChg>
        <pc:picChg chg="add mod modCrop">
          <ac:chgData name="Anton, Chris" userId="57020f1a-4fb0-436a-929c-5cbe5c9fbdb0" providerId="ADAL" clId="{CAAB02A4-AD61-4EE5-8994-102061F00DA5}" dt="2025-04-19T03:14:29.042" v="802" actId="1076"/>
          <ac:picMkLst>
            <pc:docMk/>
            <pc:sldMk cId="2780574392" sldId="2147469131"/>
            <ac:picMk id="8" creationId="{856D785F-F13D-EE23-A5A1-D4993C394444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CAAB02A4-AD61-4EE5-8994-102061F00DA5}" dt="2025-04-19T03:22:45.478" v="915" actId="1076"/>
        <pc:sldMkLst>
          <pc:docMk/>
          <pc:sldMk cId="120014374" sldId="2147469132"/>
        </pc:sldMkLst>
        <pc:spChg chg="mod">
          <ac:chgData name="Anton, Chris" userId="57020f1a-4fb0-436a-929c-5cbe5c9fbdb0" providerId="ADAL" clId="{CAAB02A4-AD61-4EE5-8994-102061F00DA5}" dt="2025-04-19T03:14:56.451" v="810" actId="20577"/>
          <ac:spMkLst>
            <pc:docMk/>
            <pc:sldMk cId="120014374" sldId="2147469132"/>
            <ac:spMk id="5" creationId="{533B4ECF-01CF-DC97-D2F0-34C08DBE551A}"/>
          </ac:spMkLst>
        </pc:spChg>
        <pc:spChg chg="add mod">
          <ac:chgData name="Anton, Chris" userId="57020f1a-4fb0-436a-929c-5cbe5c9fbdb0" providerId="ADAL" clId="{CAAB02A4-AD61-4EE5-8994-102061F00DA5}" dt="2025-04-19T03:21:47.314" v="868" actId="1076"/>
          <ac:spMkLst>
            <pc:docMk/>
            <pc:sldMk cId="120014374" sldId="2147469132"/>
            <ac:spMk id="13" creationId="{788B9B87-033E-7EEC-2A15-252FF7E06ECD}"/>
          </ac:spMkLst>
        </pc:spChg>
        <pc:spChg chg="add mod">
          <ac:chgData name="Anton, Chris" userId="57020f1a-4fb0-436a-929c-5cbe5c9fbdb0" providerId="ADAL" clId="{CAAB02A4-AD61-4EE5-8994-102061F00DA5}" dt="2025-04-19T03:22:45.478" v="915" actId="1076"/>
          <ac:spMkLst>
            <pc:docMk/>
            <pc:sldMk cId="120014374" sldId="2147469132"/>
            <ac:spMk id="14" creationId="{2DB81A9B-E5E2-85F6-38D3-0827C25E66E4}"/>
          </ac:spMkLst>
        </pc:spChg>
        <pc:spChg chg="add mod">
          <ac:chgData name="Anton, Chris" userId="57020f1a-4fb0-436a-929c-5cbe5c9fbdb0" providerId="ADAL" clId="{CAAB02A4-AD61-4EE5-8994-102061F00DA5}" dt="2025-04-19T03:22:36.335" v="914" actId="1076"/>
          <ac:spMkLst>
            <pc:docMk/>
            <pc:sldMk cId="120014374" sldId="2147469132"/>
            <ac:spMk id="15" creationId="{58126868-43E1-7B2A-7851-48DF81574F8F}"/>
          </ac:spMkLst>
        </pc:spChg>
        <pc:picChg chg="add mod modCrop">
          <ac:chgData name="Anton, Chris" userId="57020f1a-4fb0-436a-929c-5cbe5c9fbdb0" providerId="ADAL" clId="{CAAB02A4-AD61-4EE5-8994-102061F00DA5}" dt="2025-04-19T03:19:09.347" v="819" actId="1076"/>
          <ac:picMkLst>
            <pc:docMk/>
            <pc:sldMk cId="120014374" sldId="2147469132"/>
            <ac:picMk id="3" creationId="{6D0B3758-BC43-D6C6-A8E4-8CA5A6BCE15B}"/>
          </ac:picMkLst>
        </pc:picChg>
        <pc:picChg chg="del">
          <ac:chgData name="Anton, Chris" userId="57020f1a-4fb0-436a-929c-5cbe5c9fbdb0" providerId="ADAL" clId="{CAAB02A4-AD61-4EE5-8994-102061F00DA5}" dt="2025-04-19T03:18:36.751" v="811" actId="478"/>
          <ac:picMkLst>
            <pc:docMk/>
            <pc:sldMk cId="120014374" sldId="2147469132"/>
            <ac:picMk id="4" creationId="{26DD1004-6FD0-2B5E-44EA-E871386CC134}"/>
          </ac:picMkLst>
        </pc:picChg>
        <pc:picChg chg="add mod modCrop">
          <ac:chgData name="Anton, Chris" userId="57020f1a-4fb0-436a-929c-5cbe5c9fbdb0" providerId="ADAL" clId="{CAAB02A4-AD61-4EE5-8994-102061F00DA5}" dt="2025-04-19T03:21:41.628" v="867" actId="1076"/>
          <ac:picMkLst>
            <pc:docMk/>
            <pc:sldMk cId="120014374" sldId="2147469132"/>
            <ac:picMk id="7" creationId="{2625F551-FEF4-47C4-26FD-00A8A185CB26}"/>
          </ac:picMkLst>
        </pc:picChg>
        <pc:picChg chg="del">
          <ac:chgData name="Anton, Chris" userId="57020f1a-4fb0-436a-929c-5cbe5c9fbdb0" providerId="ADAL" clId="{CAAB02A4-AD61-4EE5-8994-102061F00DA5}" dt="2025-04-19T03:18:37.950" v="812" actId="478"/>
          <ac:picMkLst>
            <pc:docMk/>
            <pc:sldMk cId="120014374" sldId="2147469132"/>
            <ac:picMk id="8" creationId="{10276298-736C-1037-CFC3-4E297D96D9DA}"/>
          </ac:picMkLst>
        </pc:picChg>
        <pc:picChg chg="add mod modCrop">
          <ac:chgData name="Anton, Chris" userId="57020f1a-4fb0-436a-929c-5cbe5c9fbdb0" providerId="ADAL" clId="{CAAB02A4-AD61-4EE5-8994-102061F00DA5}" dt="2025-04-19T03:21:12.606" v="847" actId="14100"/>
          <ac:picMkLst>
            <pc:docMk/>
            <pc:sldMk cId="120014374" sldId="2147469132"/>
            <ac:picMk id="10" creationId="{B8ACEEF8-98EC-B385-42FD-986AD1DDCFCF}"/>
          </ac:picMkLst>
        </pc:picChg>
        <pc:picChg chg="add mod modCrop">
          <ac:chgData name="Anton, Chris" userId="57020f1a-4fb0-436a-929c-5cbe5c9fbdb0" providerId="ADAL" clId="{CAAB02A4-AD61-4EE5-8994-102061F00DA5}" dt="2025-04-19T03:21:02.438" v="845" actId="1076"/>
          <ac:picMkLst>
            <pc:docMk/>
            <pc:sldMk cId="120014374" sldId="2147469132"/>
            <ac:picMk id="12" creationId="{A30E9B0C-6999-2A96-7D6B-1E8FAA0F92E8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78270643" sldId="2147469132"/>
        </pc:sldMkLst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CAAB02A4-AD61-4EE5-8994-102061F00DA5}" dt="2025-04-19T04:02:44.413" v="1246" actId="14100"/>
        <pc:sldMkLst>
          <pc:docMk/>
          <pc:sldMk cId="4244595061" sldId="2147469133"/>
        </pc:sldMkLst>
        <pc:spChg chg="mod">
          <ac:chgData name="Anton, Chris" userId="57020f1a-4fb0-436a-929c-5cbe5c9fbdb0" providerId="ADAL" clId="{CAAB02A4-AD61-4EE5-8994-102061F00DA5}" dt="2025-04-19T03:44:10.112" v="933" actId="20577"/>
          <ac:spMkLst>
            <pc:docMk/>
            <pc:sldMk cId="4244595061" sldId="2147469133"/>
            <ac:spMk id="5" creationId="{8CB237C9-61C1-0BBD-4848-BE51865E3FC4}"/>
          </ac:spMkLst>
        </pc:spChg>
        <pc:spChg chg="add mod">
          <ac:chgData name="Anton, Chris" userId="57020f1a-4fb0-436a-929c-5cbe5c9fbdb0" providerId="ADAL" clId="{CAAB02A4-AD61-4EE5-8994-102061F00DA5}" dt="2025-04-19T04:00:36.464" v="1083" actId="1076"/>
          <ac:spMkLst>
            <pc:docMk/>
            <pc:sldMk cId="4244595061" sldId="2147469133"/>
            <ac:spMk id="6" creationId="{CE88B5AB-7297-0D71-C1D8-B1D826C62322}"/>
          </ac:spMkLst>
        </pc:spChg>
        <pc:spChg chg="add mod">
          <ac:chgData name="Anton, Chris" userId="57020f1a-4fb0-436a-929c-5cbe5c9fbdb0" providerId="ADAL" clId="{CAAB02A4-AD61-4EE5-8994-102061F00DA5}" dt="2025-04-19T04:01:13.854" v="1140" actId="20577"/>
          <ac:spMkLst>
            <pc:docMk/>
            <pc:sldMk cId="4244595061" sldId="2147469133"/>
            <ac:spMk id="9" creationId="{05EA5D8F-96EC-B42D-4214-9BED027B1F4E}"/>
          </ac:spMkLst>
        </pc:spChg>
        <pc:spChg chg="del">
          <ac:chgData name="Anton, Chris" userId="57020f1a-4fb0-436a-929c-5cbe5c9fbdb0" providerId="ADAL" clId="{CAAB02A4-AD61-4EE5-8994-102061F00DA5}" dt="2025-04-19T03:44:19.009" v="940" actId="478"/>
          <ac:spMkLst>
            <pc:docMk/>
            <pc:sldMk cId="4244595061" sldId="2147469133"/>
            <ac:spMk id="13" creationId="{1078C872-827D-2AEC-78C9-9FF8E7F52A1A}"/>
          </ac:spMkLst>
        </pc:spChg>
        <pc:spChg chg="del">
          <ac:chgData name="Anton, Chris" userId="57020f1a-4fb0-436a-929c-5cbe5c9fbdb0" providerId="ADAL" clId="{CAAB02A4-AD61-4EE5-8994-102061F00DA5}" dt="2025-04-19T03:44:16.842" v="938" actId="478"/>
          <ac:spMkLst>
            <pc:docMk/>
            <pc:sldMk cId="4244595061" sldId="2147469133"/>
            <ac:spMk id="14" creationId="{721023CC-7D83-6673-88CC-A18CA0FD0FF6}"/>
          </ac:spMkLst>
        </pc:spChg>
        <pc:spChg chg="del">
          <ac:chgData name="Anton, Chris" userId="57020f1a-4fb0-436a-929c-5cbe5c9fbdb0" providerId="ADAL" clId="{CAAB02A4-AD61-4EE5-8994-102061F00DA5}" dt="2025-04-19T03:44:15.112" v="936" actId="478"/>
          <ac:spMkLst>
            <pc:docMk/>
            <pc:sldMk cId="4244595061" sldId="2147469133"/>
            <ac:spMk id="15" creationId="{CB639042-00F5-93B4-6653-A8AC877857FE}"/>
          </ac:spMkLst>
        </pc:spChg>
        <pc:spChg chg="add mod">
          <ac:chgData name="Anton, Chris" userId="57020f1a-4fb0-436a-929c-5cbe5c9fbdb0" providerId="ADAL" clId="{CAAB02A4-AD61-4EE5-8994-102061F00DA5}" dt="2025-04-19T04:02:23.958" v="1240" actId="1076"/>
          <ac:spMkLst>
            <pc:docMk/>
            <pc:sldMk cId="4244595061" sldId="2147469133"/>
            <ac:spMk id="16" creationId="{DEE496B1-3D85-17FD-D90B-64EEC02F256A}"/>
          </ac:spMkLst>
        </pc:spChg>
        <pc:spChg chg="add mod">
          <ac:chgData name="Anton, Chris" userId="57020f1a-4fb0-436a-929c-5cbe5c9fbdb0" providerId="ADAL" clId="{CAAB02A4-AD61-4EE5-8994-102061F00DA5}" dt="2025-04-19T04:00:06.452" v="1034" actId="1076"/>
          <ac:spMkLst>
            <pc:docMk/>
            <pc:sldMk cId="4244595061" sldId="2147469133"/>
            <ac:spMk id="18" creationId="{A8BA42C1-62C9-9F9E-CB3D-0E4EF018D803}"/>
          </ac:spMkLst>
        </pc:spChg>
        <pc:spChg chg="add mod">
          <ac:chgData name="Anton, Chris" userId="57020f1a-4fb0-436a-929c-5cbe5c9fbdb0" providerId="ADAL" clId="{CAAB02A4-AD61-4EE5-8994-102061F00DA5}" dt="2025-04-19T04:01:57.702" v="1213" actId="1076"/>
          <ac:spMkLst>
            <pc:docMk/>
            <pc:sldMk cId="4244595061" sldId="2147469133"/>
            <ac:spMk id="20" creationId="{93C4A2BF-3879-F195-4BAD-7189B6EE7A4C}"/>
          </ac:spMkLst>
        </pc:spChg>
        <pc:spChg chg="add mod">
          <ac:chgData name="Anton, Chris" userId="57020f1a-4fb0-436a-929c-5cbe5c9fbdb0" providerId="ADAL" clId="{CAAB02A4-AD61-4EE5-8994-102061F00DA5}" dt="2025-04-19T04:02:41.039" v="1245" actId="1076"/>
          <ac:spMkLst>
            <pc:docMk/>
            <pc:sldMk cId="4244595061" sldId="2147469133"/>
            <ac:spMk id="22" creationId="{36EB3FA3-8CD7-3F9F-F61E-7DB303984E23}"/>
          </ac:spMkLst>
        </pc:spChg>
        <pc:spChg chg="add mod">
          <ac:chgData name="Anton, Chris" userId="57020f1a-4fb0-436a-929c-5cbe5c9fbdb0" providerId="ADAL" clId="{CAAB02A4-AD61-4EE5-8994-102061F00DA5}" dt="2025-04-19T04:00:58.489" v="1112" actId="20577"/>
          <ac:spMkLst>
            <pc:docMk/>
            <pc:sldMk cId="4244595061" sldId="2147469133"/>
            <ac:spMk id="24" creationId="{E834CCD2-1802-4C42-602C-59C1C27C3001}"/>
          </ac:spMkLst>
        </pc:spChg>
        <pc:spChg chg="add mod">
          <ac:chgData name="Anton, Chris" userId="57020f1a-4fb0-436a-929c-5cbe5c9fbdb0" providerId="ADAL" clId="{CAAB02A4-AD61-4EE5-8994-102061F00DA5}" dt="2025-04-19T03:59:40.052" v="992" actId="1076"/>
          <ac:spMkLst>
            <pc:docMk/>
            <pc:sldMk cId="4244595061" sldId="2147469133"/>
            <ac:spMk id="27" creationId="{A447799C-BCAC-1B4E-8034-F08E3DE24966}"/>
          </ac:spMkLst>
        </pc:spChg>
        <pc:picChg chg="del">
          <ac:chgData name="Anton, Chris" userId="57020f1a-4fb0-436a-929c-5cbe5c9fbdb0" providerId="ADAL" clId="{CAAB02A4-AD61-4EE5-8994-102061F00DA5}" dt="2025-04-19T03:44:17.704" v="939" actId="478"/>
          <ac:picMkLst>
            <pc:docMk/>
            <pc:sldMk cId="4244595061" sldId="2147469133"/>
            <ac:picMk id="3" creationId="{A01D6EDE-8922-4E08-8CAC-CDBA5650632D}"/>
          </ac:picMkLst>
        </pc:picChg>
        <pc:picChg chg="add mod modCrop">
          <ac:chgData name="Anton, Chris" userId="57020f1a-4fb0-436a-929c-5cbe5c9fbdb0" providerId="ADAL" clId="{CAAB02A4-AD61-4EE5-8994-102061F00DA5}" dt="2025-04-19T03:58:38.523" v="947" actId="1076"/>
          <ac:picMkLst>
            <pc:docMk/>
            <pc:sldMk cId="4244595061" sldId="2147469133"/>
            <ac:picMk id="4" creationId="{AA2DF528-0D42-1E9C-E70C-92FB30C70B95}"/>
          </ac:picMkLst>
        </pc:picChg>
        <pc:picChg chg="del">
          <ac:chgData name="Anton, Chris" userId="57020f1a-4fb0-436a-929c-5cbe5c9fbdb0" providerId="ADAL" clId="{CAAB02A4-AD61-4EE5-8994-102061F00DA5}" dt="2025-04-19T03:44:12.896" v="934" actId="478"/>
          <ac:picMkLst>
            <pc:docMk/>
            <pc:sldMk cId="4244595061" sldId="2147469133"/>
            <ac:picMk id="7" creationId="{6CFEB1BC-1CF1-8C08-2563-6F7B621E6435}"/>
          </ac:picMkLst>
        </pc:picChg>
        <pc:picChg chg="del">
          <ac:chgData name="Anton, Chris" userId="57020f1a-4fb0-436a-929c-5cbe5c9fbdb0" providerId="ADAL" clId="{CAAB02A4-AD61-4EE5-8994-102061F00DA5}" dt="2025-04-19T03:44:15.641" v="937" actId="478"/>
          <ac:picMkLst>
            <pc:docMk/>
            <pc:sldMk cId="4244595061" sldId="2147469133"/>
            <ac:picMk id="10" creationId="{66436667-F9D7-D8CD-DE92-E6D55AA38F98}"/>
          </ac:picMkLst>
        </pc:picChg>
        <pc:picChg chg="del">
          <ac:chgData name="Anton, Chris" userId="57020f1a-4fb0-436a-929c-5cbe5c9fbdb0" providerId="ADAL" clId="{CAAB02A4-AD61-4EE5-8994-102061F00DA5}" dt="2025-04-19T03:44:13.688" v="935" actId="478"/>
          <ac:picMkLst>
            <pc:docMk/>
            <pc:sldMk cId="4244595061" sldId="2147469133"/>
            <ac:picMk id="12" creationId="{AAD1C895-8908-A939-F5F4-C998BABE2043}"/>
          </ac:picMkLst>
        </pc:picChg>
        <pc:cxnChg chg="mod">
          <ac:chgData name="Anton, Chris" userId="57020f1a-4fb0-436a-929c-5cbe5c9fbdb0" providerId="ADAL" clId="{CAAB02A4-AD61-4EE5-8994-102061F00DA5}" dt="2025-04-19T04:01:12.036" v="1131" actId="20577"/>
          <ac:cxnSpMkLst>
            <pc:docMk/>
            <pc:sldMk cId="4244595061" sldId="2147469133"/>
            <ac:cxnSpMk id="8" creationId="{69CC6EE6-54AD-73AD-E330-A3F7FC48F3AB}"/>
          </ac:cxnSpMkLst>
        </pc:cxnChg>
        <pc:cxnChg chg="mod">
          <ac:chgData name="Anton, Chris" userId="57020f1a-4fb0-436a-929c-5cbe5c9fbdb0" providerId="ADAL" clId="{CAAB02A4-AD61-4EE5-8994-102061F00DA5}" dt="2025-04-19T04:02:30.193" v="1242" actId="14100"/>
          <ac:cxnSpMkLst>
            <pc:docMk/>
            <pc:sldMk cId="4244595061" sldId="2147469133"/>
            <ac:cxnSpMk id="11" creationId="{70A36842-5303-3836-BFBB-D3A78D95FE09}"/>
          </ac:cxnSpMkLst>
        </pc:cxnChg>
        <pc:cxnChg chg="mod">
          <ac:chgData name="Anton, Chris" userId="57020f1a-4fb0-436a-929c-5cbe5c9fbdb0" providerId="ADAL" clId="{CAAB02A4-AD61-4EE5-8994-102061F00DA5}" dt="2025-04-19T04:00:09.421" v="1035" actId="14100"/>
          <ac:cxnSpMkLst>
            <pc:docMk/>
            <pc:sldMk cId="4244595061" sldId="2147469133"/>
            <ac:cxnSpMk id="17" creationId="{EC5BFC0A-3825-439B-D0FC-0DAD57961C26}"/>
          </ac:cxnSpMkLst>
        </pc:cxnChg>
        <pc:cxnChg chg="add mod">
          <ac:chgData name="Anton, Chris" userId="57020f1a-4fb0-436a-929c-5cbe5c9fbdb0" providerId="ADAL" clId="{CAAB02A4-AD61-4EE5-8994-102061F00DA5}" dt="2025-04-19T04:00:36.464" v="1083" actId="1076"/>
          <ac:cxnSpMkLst>
            <pc:docMk/>
            <pc:sldMk cId="4244595061" sldId="2147469133"/>
            <ac:cxnSpMk id="19" creationId="{31BE01AB-9BA6-17C6-94D1-2DCE09A9608E}"/>
          </ac:cxnSpMkLst>
        </pc:cxnChg>
        <pc:cxnChg chg="mod">
          <ac:chgData name="Anton, Chris" userId="57020f1a-4fb0-436a-929c-5cbe5c9fbdb0" providerId="ADAL" clId="{CAAB02A4-AD61-4EE5-8994-102061F00DA5}" dt="2025-04-19T04:01:57.702" v="1213" actId="1076"/>
          <ac:cxnSpMkLst>
            <pc:docMk/>
            <pc:sldMk cId="4244595061" sldId="2147469133"/>
            <ac:cxnSpMk id="21" creationId="{D56E4EDE-3ADF-1E39-DBE6-02F03C8D54DB}"/>
          </ac:cxnSpMkLst>
        </pc:cxnChg>
        <pc:cxnChg chg="mod">
          <ac:chgData name="Anton, Chris" userId="57020f1a-4fb0-436a-929c-5cbe5c9fbdb0" providerId="ADAL" clId="{CAAB02A4-AD61-4EE5-8994-102061F00DA5}" dt="2025-04-19T04:02:44.413" v="1246" actId="14100"/>
          <ac:cxnSpMkLst>
            <pc:docMk/>
            <pc:sldMk cId="4244595061" sldId="2147469133"/>
            <ac:cxnSpMk id="23" creationId="{3A716885-D42B-2EAA-4CD1-263904A52041}"/>
          </ac:cxnSpMkLst>
        </pc:cxnChg>
        <pc:cxnChg chg="add mod">
          <ac:chgData name="Anton, Chris" userId="57020f1a-4fb0-436a-929c-5cbe5c9fbdb0" providerId="ADAL" clId="{CAAB02A4-AD61-4EE5-8994-102061F00DA5}" dt="2025-04-19T04:00:58.036" v="1107" actId="20577"/>
          <ac:cxnSpMkLst>
            <pc:docMk/>
            <pc:sldMk cId="4244595061" sldId="2147469133"/>
            <ac:cxnSpMk id="25" creationId="{2825D5EE-D2AF-35EC-68A6-C741B69E7FE3}"/>
          </ac:cxnSpMkLst>
        </pc:cxnChg>
        <pc:cxnChg chg="mod">
          <ac:chgData name="Anton, Chris" userId="57020f1a-4fb0-436a-929c-5cbe5c9fbdb0" providerId="ADAL" clId="{CAAB02A4-AD61-4EE5-8994-102061F00DA5}" dt="2025-04-19T03:59:42.910" v="993" actId="14100"/>
          <ac:cxnSpMkLst>
            <pc:docMk/>
            <pc:sldMk cId="4244595061" sldId="2147469133"/>
            <ac:cxnSpMk id="26" creationId="{F4052281-05A5-35B7-0209-7883D212B781}"/>
          </ac:cxnSpMkLst>
        </pc:cxnChg>
        <pc:cxnChg chg="add mod">
          <ac:chgData name="Anton, Chris" userId="57020f1a-4fb0-436a-929c-5cbe5c9fbdb0" providerId="ADAL" clId="{CAAB02A4-AD61-4EE5-8994-102061F00DA5}" dt="2025-04-19T03:59:51.586" v="996" actId="14100"/>
          <ac:cxnSpMkLst>
            <pc:docMk/>
            <pc:sldMk cId="4244595061" sldId="2147469133"/>
            <ac:cxnSpMk id="29" creationId="{02962E3E-1106-BC2F-802F-53403710CC2F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CAAB02A4-AD61-4EE5-8994-102061F00DA5}" dt="2025-04-19T18:59:04.530" v="1350" actId="1076"/>
        <pc:sldMkLst>
          <pc:docMk/>
          <pc:sldMk cId="3671995413" sldId="2147469134"/>
        </pc:sldMkLst>
        <pc:spChg chg="mod">
          <ac:chgData name="Anton, Chris" userId="57020f1a-4fb0-436a-929c-5cbe5c9fbdb0" providerId="ADAL" clId="{CAAB02A4-AD61-4EE5-8994-102061F00DA5}" dt="2025-04-19T18:56:18.705" v="1267" actId="20577"/>
          <ac:spMkLst>
            <pc:docMk/>
            <pc:sldMk cId="3671995413" sldId="2147469134"/>
            <ac:spMk id="5" creationId="{CBEEA73D-0A33-A4A8-E2EE-A9CEC395F7B3}"/>
          </ac:spMkLst>
        </pc:spChg>
        <pc:spChg chg="add mod">
          <ac:chgData name="Anton, Chris" userId="57020f1a-4fb0-436a-929c-5cbe5c9fbdb0" providerId="ADAL" clId="{CAAB02A4-AD61-4EE5-8994-102061F00DA5}" dt="2025-04-19T18:58:40.225" v="1314" actId="1076"/>
          <ac:spMkLst>
            <pc:docMk/>
            <pc:sldMk cId="3671995413" sldId="2147469134"/>
            <ac:spMk id="7" creationId="{7F315446-F896-218F-042C-6F44090729C7}"/>
          </ac:spMkLst>
        </pc:spChg>
        <pc:spChg chg="add mod">
          <ac:chgData name="Anton, Chris" userId="57020f1a-4fb0-436a-929c-5cbe5c9fbdb0" providerId="ADAL" clId="{CAAB02A4-AD61-4EE5-8994-102061F00DA5}" dt="2025-04-19T18:59:04.530" v="1350" actId="1076"/>
          <ac:spMkLst>
            <pc:docMk/>
            <pc:sldMk cId="3671995413" sldId="2147469134"/>
            <ac:spMk id="9" creationId="{2E52917A-8234-765A-8A8D-8865C2745328}"/>
          </ac:spMkLst>
        </pc:spChg>
        <pc:picChg chg="add mod modCrop">
          <ac:chgData name="Anton, Chris" userId="57020f1a-4fb0-436a-929c-5cbe5c9fbdb0" providerId="ADAL" clId="{CAAB02A4-AD61-4EE5-8994-102061F00DA5}" dt="2025-04-19T18:57:04.291" v="1279" actId="1076"/>
          <ac:picMkLst>
            <pc:docMk/>
            <pc:sldMk cId="3671995413" sldId="2147469134"/>
            <ac:picMk id="3" creationId="{D1989143-B83F-407A-A461-498CB635DCC2}"/>
          </ac:picMkLst>
        </pc:picChg>
        <pc:picChg chg="del">
          <ac:chgData name="Anton, Chris" userId="57020f1a-4fb0-436a-929c-5cbe5c9fbdb0" providerId="ADAL" clId="{CAAB02A4-AD61-4EE5-8994-102061F00DA5}" dt="2025-04-19T18:56:21.457" v="1268" actId="478"/>
          <ac:picMkLst>
            <pc:docMk/>
            <pc:sldMk cId="3671995413" sldId="2147469134"/>
            <ac:picMk id="4" creationId="{1FEB8EC1-F0BF-5884-DC19-5BABA64C034E}"/>
          </ac:picMkLst>
        </pc:picChg>
        <pc:picChg chg="add mod">
          <ac:chgData name="Anton, Chris" userId="57020f1a-4fb0-436a-929c-5cbe5c9fbdb0" providerId="ADAL" clId="{CAAB02A4-AD61-4EE5-8994-102061F00DA5}" dt="2025-04-19T18:58:17.785" v="1281" actId="1076"/>
          <ac:picMkLst>
            <pc:docMk/>
            <pc:sldMk cId="3671995413" sldId="2147469134"/>
            <ac:picMk id="6" creationId="{98EC3D33-CF9A-5F9B-6A35-7DAC84F078E4}"/>
          </ac:picMkLst>
        </pc:picChg>
        <pc:picChg chg="del">
          <ac:chgData name="Anton, Chris" userId="57020f1a-4fb0-436a-929c-5cbe5c9fbdb0" providerId="ADAL" clId="{CAAB02A4-AD61-4EE5-8994-102061F00DA5}" dt="2025-04-19T18:56:24.101" v="1269" actId="478"/>
          <ac:picMkLst>
            <pc:docMk/>
            <pc:sldMk cId="3671995413" sldId="2147469134"/>
            <ac:picMk id="8" creationId="{5225FA1E-1F82-CCAD-9844-93FFC811FFD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660462386" sldId="2147469135"/>
        </pc:sldMkLst>
      </pc:sldChg>
      <pc:sldChg chg="add del">
        <pc:chgData name="Anton, Chris" userId="57020f1a-4fb0-436a-929c-5cbe5c9fbdb0" providerId="ADAL" clId="{CAAB02A4-AD61-4EE5-8994-102061F00DA5}" dt="2025-04-19T18:56:09.169" v="1249" actId="47"/>
        <pc:sldMkLst>
          <pc:docMk/>
          <pc:sldMk cId="3787881380" sldId="2147469135"/>
        </pc:sldMkLst>
      </pc:sldChg>
      <pc:sldChg chg="addSp delSp modSp add mod">
        <pc:chgData name="Anton, Chris" userId="57020f1a-4fb0-436a-929c-5cbe5c9fbdb0" providerId="ADAL" clId="{CAAB02A4-AD61-4EE5-8994-102061F00DA5}" dt="2025-04-19T19:06:40.280" v="1407" actId="14100"/>
        <pc:sldMkLst>
          <pc:docMk/>
          <pc:sldMk cId="4223559936" sldId="2147469135"/>
        </pc:sldMkLst>
        <pc:spChg chg="mod">
          <ac:chgData name="Anton, Chris" userId="57020f1a-4fb0-436a-929c-5cbe5c9fbdb0" providerId="ADAL" clId="{CAAB02A4-AD61-4EE5-8994-102061F00DA5}" dt="2025-04-19T19:05:41.690" v="1397" actId="20577"/>
          <ac:spMkLst>
            <pc:docMk/>
            <pc:sldMk cId="4223559936" sldId="2147469135"/>
            <ac:spMk id="5" creationId="{000D18E4-2AF1-506E-0823-FC0154E73612}"/>
          </ac:spMkLst>
        </pc:spChg>
        <pc:spChg chg="del">
          <ac:chgData name="Anton, Chris" userId="57020f1a-4fb0-436a-929c-5cbe5c9fbdb0" providerId="ADAL" clId="{CAAB02A4-AD61-4EE5-8994-102061F00DA5}" dt="2025-04-19T19:05:55.128" v="1398" actId="478"/>
          <ac:spMkLst>
            <pc:docMk/>
            <pc:sldMk cId="4223559936" sldId="2147469135"/>
            <ac:spMk id="7" creationId="{999DE794-4241-94B4-3D1C-734B7D7EAE59}"/>
          </ac:spMkLst>
        </pc:spChg>
        <pc:spChg chg="del mod">
          <ac:chgData name="Anton, Chris" userId="57020f1a-4fb0-436a-929c-5cbe5c9fbdb0" providerId="ADAL" clId="{CAAB02A4-AD61-4EE5-8994-102061F00DA5}" dt="2025-04-19T19:05:56.838" v="1400" actId="478"/>
          <ac:spMkLst>
            <pc:docMk/>
            <pc:sldMk cId="4223559936" sldId="2147469135"/>
            <ac:spMk id="9" creationId="{9117804B-B548-61FF-744E-4B7AB90996FC}"/>
          </ac:spMkLst>
        </pc:spChg>
        <pc:picChg chg="del">
          <ac:chgData name="Anton, Chris" userId="57020f1a-4fb0-436a-929c-5cbe5c9fbdb0" providerId="ADAL" clId="{CAAB02A4-AD61-4EE5-8994-102061F00DA5}" dt="2025-04-19T19:04:15.225" v="1359" actId="478"/>
          <ac:picMkLst>
            <pc:docMk/>
            <pc:sldMk cId="4223559936" sldId="2147469135"/>
            <ac:picMk id="3" creationId="{7DDDB093-F824-0344-3287-17C0FD446C4D}"/>
          </ac:picMkLst>
        </pc:picChg>
        <pc:picChg chg="add mod modCrop">
          <ac:chgData name="Anton, Chris" userId="57020f1a-4fb0-436a-929c-5cbe5c9fbdb0" providerId="ADAL" clId="{CAAB02A4-AD61-4EE5-8994-102061F00DA5}" dt="2025-04-19T19:04:43.283" v="1366" actId="1076"/>
          <ac:picMkLst>
            <pc:docMk/>
            <pc:sldMk cId="4223559936" sldId="2147469135"/>
            <ac:picMk id="4" creationId="{1B04777E-B783-96DD-9C72-02AE03C3FF9E}"/>
          </ac:picMkLst>
        </pc:picChg>
        <pc:picChg chg="del">
          <ac:chgData name="Anton, Chris" userId="57020f1a-4fb0-436a-929c-5cbe5c9fbdb0" providerId="ADAL" clId="{CAAB02A4-AD61-4EE5-8994-102061F00DA5}" dt="2025-04-19T19:04:46.032" v="1367" actId="478"/>
          <ac:picMkLst>
            <pc:docMk/>
            <pc:sldMk cId="4223559936" sldId="2147469135"/>
            <ac:picMk id="6" creationId="{BA5BEBBC-1D50-8959-D9CF-6E0778B77FDD}"/>
          </ac:picMkLst>
        </pc:picChg>
        <pc:picChg chg="add mod">
          <ac:chgData name="Anton, Chris" userId="57020f1a-4fb0-436a-929c-5cbe5c9fbdb0" providerId="ADAL" clId="{CAAB02A4-AD61-4EE5-8994-102061F00DA5}" dt="2025-04-19T19:05:18.237" v="1370" actId="1076"/>
          <ac:picMkLst>
            <pc:docMk/>
            <pc:sldMk cId="4223559936" sldId="2147469135"/>
            <ac:picMk id="8" creationId="{C92956DD-DF23-CFB7-F555-360D005A8813}"/>
          </ac:picMkLst>
        </pc:picChg>
        <pc:cxnChg chg="add mod">
          <ac:chgData name="Anton, Chris" userId="57020f1a-4fb0-436a-929c-5cbe5c9fbdb0" providerId="ADAL" clId="{CAAB02A4-AD61-4EE5-8994-102061F00DA5}" dt="2025-04-19T19:06:40.280" v="1407" actId="14100"/>
          <ac:cxnSpMkLst>
            <pc:docMk/>
            <pc:sldMk cId="4223559936" sldId="2147469135"/>
            <ac:cxnSpMk id="11" creationId="{3F494C75-0FAE-72D0-92A5-9933A8C7B254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19:22:22.871" v="1426" actId="14100"/>
        <pc:sldMkLst>
          <pc:docMk/>
          <pc:sldMk cId="94819798" sldId="2147469136"/>
        </pc:sldMkLst>
        <pc:spChg chg="mod">
          <ac:chgData name="Anton, Chris" userId="57020f1a-4fb0-436a-929c-5cbe5c9fbdb0" providerId="ADAL" clId="{CAAB02A4-AD61-4EE5-8994-102061F00DA5}" dt="2025-04-19T19:11:24.349" v="1409" actId="20577"/>
          <ac:spMkLst>
            <pc:docMk/>
            <pc:sldMk cId="94819798" sldId="2147469136"/>
            <ac:spMk id="5" creationId="{E6E2FF86-D8E2-12F6-547C-FF6F941B013F}"/>
          </ac:spMkLst>
        </pc:spChg>
        <pc:picChg chg="del">
          <ac:chgData name="Anton, Chris" userId="57020f1a-4fb0-436a-929c-5cbe5c9fbdb0" providerId="ADAL" clId="{CAAB02A4-AD61-4EE5-8994-102061F00DA5}" dt="2025-04-19T19:11:26.062" v="1410" actId="478"/>
          <ac:picMkLst>
            <pc:docMk/>
            <pc:sldMk cId="94819798" sldId="2147469136"/>
            <ac:picMk id="4" creationId="{F968B927-F820-0254-DCA7-C483E90EE149}"/>
          </ac:picMkLst>
        </pc:picChg>
        <pc:picChg chg="add mod modCrop">
          <ac:chgData name="Anton, Chris" userId="57020f1a-4fb0-436a-929c-5cbe5c9fbdb0" providerId="ADAL" clId="{CAAB02A4-AD61-4EE5-8994-102061F00DA5}" dt="2025-04-19T19:11:59.203" v="1418" actId="14100"/>
          <ac:picMkLst>
            <pc:docMk/>
            <pc:sldMk cId="94819798" sldId="2147469136"/>
            <ac:picMk id="7" creationId="{2084FEB0-00AB-CCDE-C99B-6242B776EF79}"/>
          </ac:picMkLst>
        </pc:picChg>
        <pc:picChg chg="del">
          <ac:chgData name="Anton, Chris" userId="57020f1a-4fb0-436a-929c-5cbe5c9fbdb0" providerId="ADAL" clId="{CAAB02A4-AD61-4EE5-8994-102061F00DA5}" dt="2025-04-19T19:11:27.453" v="1411" actId="478"/>
          <ac:picMkLst>
            <pc:docMk/>
            <pc:sldMk cId="94819798" sldId="2147469136"/>
            <ac:picMk id="8" creationId="{110F8CA4-2AED-D4D2-EF3D-7E1A1891A894}"/>
          </ac:picMkLst>
        </pc:picChg>
        <pc:picChg chg="add mod modCrop">
          <ac:chgData name="Anton, Chris" userId="57020f1a-4fb0-436a-929c-5cbe5c9fbdb0" providerId="ADAL" clId="{CAAB02A4-AD61-4EE5-8994-102061F00DA5}" dt="2025-04-19T19:21:58.873" v="1423" actId="1076"/>
          <ac:picMkLst>
            <pc:docMk/>
            <pc:sldMk cId="94819798" sldId="2147469136"/>
            <ac:picMk id="10" creationId="{70B6DCE8-4E12-60ED-0136-424744B4A7BD}"/>
          </ac:picMkLst>
        </pc:picChg>
        <pc:cxnChg chg="add del">
          <ac:chgData name="Anton, Chris" userId="57020f1a-4fb0-436a-929c-5cbe5c9fbdb0" providerId="ADAL" clId="{CAAB02A4-AD61-4EE5-8994-102061F00DA5}" dt="2025-04-19T19:06:18.793" v="1403" actId="11529"/>
          <ac:cxnSpMkLst>
            <pc:docMk/>
            <pc:sldMk cId="94819798" sldId="2147469136"/>
            <ac:cxnSpMk id="3" creationId="{A5F6259D-9090-273F-F80C-602149569818}"/>
          </ac:cxnSpMkLst>
        </pc:cxnChg>
        <pc:cxnChg chg="add mod">
          <ac:chgData name="Anton, Chris" userId="57020f1a-4fb0-436a-929c-5cbe5c9fbdb0" providerId="ADAL" clId="{CAAB02A4-AD61-4EE5-8994-102061F00DA5}" dt="2025-04-19T19:22:22.871" v="1426" actId="14100"/>
          <ac:cxnSpMkLst>
            <pc:docMk/>
            <pc:sldMk cId="94819798" sldId="2147469136"/>
            <ac:cxnSpMk id="11" creationId="{2D5D535F-27BB-CE45-DE0F-89AAA191D139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CAAB02A4-AD61-4EE5-8994-102061F00DA5}" dt="2025-04-19T19:28:15.384" v="1465" actId="14100"/>
        <pc:sldMkLst>
          <pc:docMk/>
          <pc:sldMk cId="2181334685" sldId="2147469137"/>
        </pc:sldMkLst>
        <pc:spChg chg="mod">
          <ac:chgData name="Anton, Chris" userId="57020f1a-4fb0-436a-929c-5cbe5c9fbdb0" providerId="ADAL" clId="{CAAB02A4-AD61-4EE5-8994-102061F00DA5}" dt="2025-04-19T19:24:39.117" v="1449" actId="20577"/>
          <ac:spMkLst>
            <pc:docMk/>
            <pc:sldMk cId="2181334685" sldId="2147469137"/>
            <ac:spMk id="5" creationId="{00A65C33-B140-9FD0-BAFE-05E3228FB8CE}"/>
          </ac:spMkLst>
        </pc:spChg>
        <pc:picChg chg="add mod modCrop">
          <ac:chgData name="Anton, Chris" userId="57020f1a-4fb0-436a-929c-5cbe5c9fbdb0" providerId="ADAL" clId="{CAAB02A4-AD61-4EE5-8994-102061F00DA5}" dt="2025-04-19T19:25:14.469" v="1455" actId="14100"/>
          <ac:picMkLst>
            <pc:docMk/>
            <pc:sldMk cId="2181334685" sldId="2147469137"/>
            <ac:picMk id="3" creationId="{2AA6B1D2-EAB7-E7EF-70DB-E3D551BFF8CC}"/>
          </ac:picMkLst>
        </pc:picChg>
        <pc:picChg chg="add mod modCrop">
          <ac:chgData name="Anton, Chris" userId="57020f1a-4fb0-436a-929c-5cbe5c9fbdb0" providerId="ADAL" clId="{CAAB02A4-AD61-4EE5-8994-102061F00DA5}" dt="2025-04-19T19:28:03.823" v="1461" actId="1076"/>
          <ac:picMkLst>
            <pc:docMk/>
            <pc:sldMk cId="2181334685" sldId="2147469137"/>
            <ac:picMk id="6" creationId="{0189BE3E-B590-A067-6B78-3A66D777946A}"/>
          </ac:picMkLst>
        </pc:picChg>
        <pc:picChg chg="del">
          <ac:chgData name="Anton, Chris" userId="57020f1a-4fb0-436a-929c-5cbe5c9fbdb0" providerId="ADAL" clId="{CAAB02A4-AD61-4EE5-8994-102061F00DA5}" dt="2025-04-19T19:24:41.371" v="1450" actId="478"/>
          <ac:picMkLst>
            <pc:docMk/>
            <pc:sldMk cId="2181334685" sldId="2147469137"/>
            <ac:picMk id="7" creationId="{5CD7E5B5-DE6B-69E1-6CFB-4FF2DF303680}"/>
          </ac:picMkLst>
        </pc:picChg>
        <pc:picChg chg="del">
          <ac:chgData name="Anton, Chris" userId="57020f1a-4fb0-436a-929c-5cbe5c9fbdb0" providerId="ADAL" clId="{CAAB02A4-AD61-4EE5-8994-102061F00DA5}" dt="2025-04-19T19:25:17.291" v="1456" actId="478"/>
          <ac:picMkLst>
            <pc:docMk/>
            <pc:sldMk cId="2181334685" sldId="2147469137"/>
            <ac:picMk id="10" creationId="{A00EF89A-43F9-730D-D4A1-5E68899AFF3B}"/>
          </ac:picMkLst>
        </pc:picChg>
        <pc:cxnChg chg="mod ord">
          <ac:chgData name="Anton, Chris" userId="57020f1a-4fb0-436a-929c-5cbe5c9fbdb0" providerId="ADAL" clId="{CAAB02A4-AD61-4EE5-8994-102061F00DA5}" dt="2025-04-19T19:28:15.384" v="1465" actId="14100"/>
          <ac:cxnSpMkLst>
            <pc:docMk/>
            <pc:sldMk cId="2181334685" sldId="2147469137"/>
            <ac:cxnSpMk id="11" creationId="{47DCC407-1D8E-9BBA-DFE4-C868FDC69F02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853830664" sldId="2147469137"/>
        </pc:sldMkLst>
      </pc:sldChg>
      <pc:sldChg chg="addSp delSp modSp add mod">
        <pc:chgData name="Anton, Chris" userId="57020f1a-4fb0-436a-929c-5cbe5c9fbdb0" providerId="ADAL" clId="{CAAB02A4-AD61-4EE5-8994-102061F00DA5}" dt="2025-04-19T19:32:37.355" v="1509" actId="14100"/>
        <pc:sldMkLst>
          <pc:docMk/>
          <pc:sldMk cId="1039954575" sldId="2147469138"/>
        </pc:sldMkLst>
        <pc:spChg chg="mod">
          <ac:chgData name="Anton, Chris" userId="57020f1a-4fb0-436a-929c-5cbe5c9fbdb0" providerId="ADAL" clId="{CAAB02A4-AD61-4EE5-8994-102061F00DA5}" dt="2025-04-19T19:32:30.394" v="1508" actId="20577"/>
          <ac:spMkLst>
            <pc:docMk/>
            <pc:sldMk cId="1039954575" sldId="2147469138"/>
            <ac:spMk id="5" creationId="{868DE842-D0A3-1322-7066-1FA10176DD17}"/>
          </ac:spMkLst>
        </pc:spChg>
        <pc:picChg chg="add mod modCrop">
          <ac:chgData name="Anton, Chris" userId="57020f1a-4fb0-436a-929c-5cbe5c9fbdb0" providerId="ADAL" clId="{CAAB02A4-AD61-4EE5-8994-102061F00DA5}" dt="2025-04-19T19:30:21.509" v="1475" actId="14100"/>
          <ac:picMkLst>
            <pc:docMk/>
            <pc:sldMk cId="1039954575" sldId="2147469138"/>
            <ac:picMk id="3" creationId="{0D1AA6FC-B682-DDF4-6E33-2956ED5CE41F}"/>
          </ac:picMkLst>
        </pc:picChg>
        <pc:picChg chg="add mod modCrop">
          <ac:chgData name="Anton, Chris" userId="57020f1a-4fb0-436a-929c-5cbe5c9fbdb0" providerId="ADAL" clId="{CAAB02A4-AD61-4EE5-8994-102061F00DA5}" dt="2025-04-19T19:31:24.801" v="1488" actId="1076"/>
          <ac:picMkLst>
            <pc:docMk/>
            <pc:sldMk cId="1039954575" sldId="2147469138"/>
            <ac:picMk id="6" creationId="{3006510A-DB3A-DAE2-7EE3-150DF73D9BBB}"/>
          </ac:picMkLst>
        </pc:picChg>
        <pc:picChg chg="del">
          <ac:chgData name="Anton, Chris" userId="57020f1a-4fb0-436a-929c-5cbe5c9fbdb0" providerId="ADAL" clId="{CAAB02A4-AD61-4EE5-8994-102061F00DA5}" dt="2025-04-19T19:29:50.155" v="1468" actId="478"/>
          <ac:picMkLst>
            <pc:docMk/>
            <pc:sldMk cId="1039954575" sldId="2147469138"/>
            <ac:picMk id="7" creationId="{60A2BA02-FACB-B492-90EF-2525677B7CDB}"/>
          </ac:picMkLst>
        </pc:picChg>
        <pc:picChg chg="del">
          <ac:chgData name="Anton, Chris" userId="57020f1a-4fb0-436a-929c-5cbe5c9fbdb0" providerId="ADAL" clId="{CAAB02A4-AD61-4EE5-8994-102061F00DA5}" dt="2025-04-19T19:29:49.510" v="1467" actId="478"/>
          <ac:picMkLst>
            <pc:docMk/>
            <pc:sldMk cId="1039954575" sldId="2147469138"/>
            <ac:picMk id="10" creationId="{B24DE85E-5029-AC87-7512-B40038D0C549}"/>
          </ac:picMkLst>
        </pc:picChg>
        <pc:cxnChg chg="mod ord">
          <ac:chgData name="Anton, Chris" userId="57020f1a-4fb0-436a-929c-5cbe5c9fbdb0" providerId="ADAL" clId="{CAAB02A4-AD61-4EE5-8994-102061F00DA5}" dt="2025-04-19T19:32:37.355" v="1509" actId="14100"/>
          <ac:cxnSpMkLst>
            <pc:docMk/>
            <pc:sldMk cId="1039954575" sldId="2147469138"/>
            <ac:cxnSpMk id="11" creationId="{1B290F20-2F7F-146D-C1DC-BA9B87ED3194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CAAB02A4-AD61-4EE5-8994-102061F00DA5}" dt="2025-04-19T19:36:34.955" v="1553" actId="1076"/>
        <pc:sldMkLst>
          <pc:docMk/>
          <pc:sldMk cId="3337756675" sldId="2147469139"/>
        </pc:sldMkLst>
        <pc:spChg chg="mod">
          <ac:chgData name="Anton, Chris" userId="57020f1a-4fb0-436a-929c-5cbe5c9fbdb0" providerId="ADAL" clId="{CAAB02A4-AD61-4EE5-8994-102061F00DA5}" dt="2025-04-19T19:32:50.098" v="1527" actId="20577"/>
          <ac:spMkLst>
            <pc:docMk/>
            <pc:sldMk cId="3337756675" sldId="2147469139"/>
            <ac:spMk id="5" creationId="{71CE9486-66DC-E38A-FF91-6E67FD5D53CD}"/>
          </ac:spMkLst>
        </pc:spChg>
        <pc:picChg chg="del">
          <ac:chgData name="Anton, Chris" userId="57020f1a-4fb0-436a-929c-5cbe5c9fbdb0" providerId="ADAL" clId="{CAAB02A4-AD61-4EE5-8994-102061F00DA5}" dt="2025-04-19T19:34:24.955" v="1528" actId="478"/>
          <ac:picMkLst>
            <pc:docMk/>
            <pc:sldMk cId="3337756675" sldId="2147469139"/>
            <ac:picMk id="3" creationId="{399EC781-9186-A179-2B0B-9F87A50BD719}"/>
          </ac:picMkLst>
        </pc:picChg>
        <pc:picChg chg="add mod modCrop">
          <ac:chgData name="Anton, Chris" userId="57020f1a-4fb0-436a-929c-5cbe5c9fbdb0" providerId="ADAL" clId="{CAAB02A4-AD61-4EE5-8994-102061F00DA5}" dt="2025-04-19T19:34:59.659" v="1534" actId="14100"/>
          <ac:picMkLst>
            <pc:docMk/>
            <pc:sldMk cId="3337756675" sldId="2147469139"/>
            <ac:picMk id="4" creationId="{B454F811-B85A-6D0F-7D6E-370E46F37E5D}"/>
          </ac:picMkLst>
        </pc:picChg>
        <pc:picChg chg="del">
          <ac:chgData name="Anton, Chris" userId="57020f1a-4fb0-436a-929c-5cbe5c9fbdb0" providerId="ADAL" clId="{CAAB02A4-AD61-4EE5-8994-102061F00DA5}" dt="2025-04-19T19:34:25.706" v="1529" actId="478"/>
          <ac:picMkLst>
            <pc:docMk/>
            <pc:sldMk cId="3337756675" sldId="2147469139"/>
            <ac:picMk id="6" creationId="{4878E5F1-6E5B-D772-8FF8-8E9FBF5DC1D8}"/>
          </ac:picMkLst>
        </pc:picChg>
        <pc:picChg chg="add mod modCrop">
          <ac:chgData name="Anton, Chris" userId="57020f1a-4fb0-436a-929c-5cbe5c9fbdb0" providerId="ADAL" clId="{CAAB02A4-AD61-4EE5-8994-102061F00DA5}" dt="2025-04-19T19:36:23.453" v="1552" actId="1076"/>
          <ac:picMkLst>
            <pc:docMk/>
            <pc:sldMk cId="3337756675" sldId="2147469139"/>
            <ac:picMk id="8" creationId="{F00E1D6D-0A0B-4F09-C2D0-22AB529A2FF4}"/>
          </ac:picMkLst>
        </pc:picChg>
        <pc:picChg chg="add mod modCrop">
          <ac:chgData name="Anton, Chris" userId="57020f1a-4fb0-436a-929c-5cbe5c9fbdb0" providerId="ADAL" clId="{CAAB02A4-AD61-4EE5-8994-102061F00DA5}" dt="2025-04-19T19:36:34.955" v="1553" actId="1076"/>
          <ac:picMkLst>
            <pc:docMk/>
            <pc:sldMk cId="3337756675" sldId="2147469139"/>
            <ac:picMk id="10" creationId="{8D6C5438-3644-7C46-30BB-0E48E438FB1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19:47:44.961" v="1580" actId="1076"/>
        <pc:sldMkLst>
          <pc:docMk/>
          <pc:sldMk cId="1390354003" sldId="2147469140"/>
        </pc:sldMkLst>
        <pc:spChg chg="mod">
          <ac:chgData name="Anton, Chris" userId="57020f1a-4fb0-436a-929c-5cbe5c9fbdb0" providerId="ADAL" clId="{CAAB02A4-AD61-4EE5-8994-102061F00DA5}" dt="2025-04-19T19:44:48.767" v="1556" actId="20577"/>
          <ac:spMkLst>
            <pc:docMk/>
            <pc:sldMk cId="1390354003" sldId="2147469140"/>
            <ac:spMk id="5" creationId="{CE2A5311-E71B-BEE4-45C2-038E47ED073A}"/>
          </ac:spMkLst>
        </pc:spChg>
        <pc:picChg chg="add mod modCrop">
          <ac:chgData name="Anton, Chris" userId="57020f1a-4fb0-436a-929c-5cbe5c9fbdb0" providerId="ADAL" clId="{CAAB02A4-AD61-4EE5-8994-102061F00DA5}" dt="2025-04-19T19:45:28.080" v="1564" actId="1076"/>
          <ac:picMkLst>
            <pc:docMk/>
            <pc:sldMk cId="1390354003" sldId="2147469140"/>
            <ac:picMk id="3" creationId="{72F1F6C8-E42B-7711-F2E6-9FE1110FF18B}"/>
          </ac:picMkLst>
        </pc:picChg>
        <pc:picChg chg="del">
          <ac:chgData name="Anton, Chris" userId="57020f1a-4fb0-436a-929c-5cbe5c9fbdb0" providerId="ADAL" clId="{CAAB02A4-AD61-4EE5-8994-102061F00DA5}" dt="2025-04-19T19:45:21.687" v="1560" actId="478"/>
          <ac:picMkLst>
            <pc:docMk/>
            <pc:sldMk cId="1390354003" sldId="2147469140"/>
            <ac:picMk id="4" creationId="{F82D0D75-2911-556A-751C-66AB6A0A53CE}"/>
          </ac:picMkLst>
        </pc:picChg>
        <pc:picChg chg="add mod modCrop">
          <ac:chgData name="Anton, Chris" userId="57020f1a-4fb0-436a-929c-5cbe5c9fbdb0" providerId="ADAL" clId="{CAAB02A4-AD61-4EE5-8994-102061F00DA5}" dt="2025-04-19T19:47:19.344" v="1574" actId="1076"/>
          <ac:picMkLst>
            <pc:docMk/>
            <pc:sldMk cId="1390354003" sldId="2147469140"/>
            <ac:picMk id="7" creationId="{1CAFDE2C-EE1F-C1F0-0AC7-054496C67066}"/>
          </ac:picMkLst>
        </pc:picChg>
        <pc:picChg chg="del">
          <ac:chgData name="Anton, Chris" userId="57020f1a-4fb0-436a-929c-5cbe5c9fbdb0" providerId="ADAL" clId="{CAAB02A4-AD61-4EE5-8994-102061F00DA5}" dt="2025-04-19T19:45:29.664" v="1565" actId="478"/>
          <ac:picMkLst>
            <pc:docMk/>
            <pc:sldMk cId="1390354003" sldId="2147469140"/>
            <ac:picMk id="8" creationId="{514565B6-602E-A49F-CC5A-FAAE005BF54B}"/>
          </ac:picMkLst>
        </pc:picChg>
        <pc:picChg chg="del">
          <ac:chgData name="Anton, Chris" userId="57020f1a-4fb0-436a-929c-5cbe5c9fbdb0" providerId="ADAL" clId="{CAAB02A4-AD61-4EE5-8994-102061F00DA5}" dt="2025-04-19T19:45:22.383" v="1561" actId="478"/>
          <ac:picMkLst>
            <pc:docMk/>
            <pc:sldMk cId="1390354003" sldId="2147469140"/>
            <ac:picMk id="10" creationId="{97E0FB49-544D-F7D9-80F4-35D8C1C80A48}"/>
          </ac:picMkLst>
        </pc:picChg>
        <pc:picChg chg="add mod modCrop">
          <ac:chgData name="Anton, Chris" userId="57020f1a-4fb0-436a-929c-5cbe5c9fbdb0" providerId="ADAL" clId="{CAAB02A4-AD61-4EE5-8994-102061F00DA5}" dt="2025-04-19T19:47:44.961" v="1580" actId="1076"/>
          <ac:picMkLst>
            <pc:docMk/>
            <pc:sldMk cId="1390354003" sldId="2147469140"/>
            <ac:picMk id="12" creationId="{F231F809-9B66-F209-BD0F-F75028BF069F}"/>
          </ac:picMkLst>
        </pc:picChg>
        <pc:cxnChg chg="del">
          <ac:chgData name="Anton, Chris" userId="57020f1a-4fb0-436a-929c-5cbe5c9fbdb0" providerId="ADAL" clId="{CAAB02A4-AD61-4EE5-8994-102061F00DA5}" dt="2025-04-19T19:47:16.889" v="1573" actId="478"/>
          <ac:cxnSpMkLst>
            <pc:docMk/>
            <pc:sldMk cId="1390354003" sldId="2147469140"/>
            <ac:cxnSpMk id="11" creationId="{08F5EEB1-F0C7-F420-DF71-7DF04836D8FC}"/>
          </ac:cxnSpMkLst>
        </pc:cxn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CAAB02A4-AD61-4EE5-8994-102061F00DA5}" dt="2025-04-19T19:52:38.396" v="1633" actId="1038"/>
        <pc:sldMkLst>
          <pc:docMk/>
          <pc:sldMk cId="738093314" sldId="2147469141"/>
        </pc:sldMkLst>
        <pc:spChg chg="mod">
          <ac:chgData name="Anton, Chris" userId="57020f1a-4fb0-436a-929c-5cbe5c9fbdb0" providerId="ADAL" clId="{CAAB02A4-AD61-4EE5-8994-102061F00DA5}" dt="2025-04-19T19:48:50.358" v="1600" actId="20577"/>
          <ac:spMkLst>
            <pc:docMk/>
            <pc:sldMk cId="738093314" sldId="2147469141"/>
            <ac:spMk id="5" creationId="{0851B921-A9FB-E309-18CF-7BA4DB52AEB5}"/>
          </ac:spMkLst>
        </pc:spChg>
        <pc:picChg chg="del">
          <ac:chgData name="Anton, Chris" userId="57020f1a-4fb0-436a-929c-5cbe5c9fbdb0" providerId="ADAL" clId="{CAAB02A4-AD61-4EE5-8994-102061F00DA5}" dt="2025-04-19T19:48:53.869" v="1601" actId="478"/>
          <ac:picMkLst>
            <pc:docMk/>
            <pc:sldMk cId="738093314" sldId="2147469141"/>
            <ac:picMk id="3" creationId="{21E4CB20-BFF5-B40A-BA64-B0CBE6D8B029}"/>
          </ac:picMkLst>
        </pc:picChg>
        <pc:picChg chg="add mod modCrop">
          <ac:chgData name="Anton, Chris" userId="57020f1a-4fb0-436a-929c-5cbe5c9fbdb0" providerId="ADAL" clId="{CAAB02A4-AD61-4EE5-8994-102061F00DA5}" dt="2025-04-19T19:49:35.541" v="1609" actId="1076"/>
          <ac:picMkLst>
            <pc:docMk/>
            <pc:sldMk cId="738093314" sldId="2147469141"/>
            <ac:picMk id="4" creationId="{EADC200C-1C79-6496-B255-3426547A39E1}"/>
          </ac:picMkLst>
        </pc:picChg>
        <pc:picChg chg="del">
          <ac:chgData name="Anton, Chris" userId="57020f1a-4fb0-436a-929c-5cbe5c9fbdb0" providerId="ADAL" clId="{CAAB02A4-AD61-4EE5-8994-102061F00DA5}" dt="2025-04-19T19:48:54.398" v="1602" actId="478"/>
          <ac:picMkLst>
            <pc:docMk/>
            <pc:sldMk cId="738093314" sldId="2147469141"/>
            <ac:picMk id="7" creationId="{B8553124-11B8-F423-433B-79CF25B5A0AE}"/>
          </ac:picMkLst>
        </pc:picChg>
        <pc:picChg chg="add mod modCrop">
          <ac:chgData name="Anton, Chris" userId="57020f1a-4fb0-436a-929c-5cbe5c9fbdb0" providerId="ADAL" clId="{CAAB02A4-AD61-4EE5-8994-102061F00DA5}" dt="2025-04-19T19:52:38.396" v="1633" actId="1038"/>
          <ac:picMkLst>
            <pc:docMk/>
            <pc:sldMk cId="738093314" sldId="2147469141"/>
            <ac:picMk id="8" creationId="{29B07699-4D00-80AC-0381-0E920E55E0CF}"/>
          </ac:picMkLst>
        </pc:picChg>
        <pc:picChg chg="add mod modCrop">
          <ac:chgData name="Anton, Chris" userId="57020f1a-4fb0-436a-929c-5cbe5c9fbdb0" providerId="ADAL" clId="{CAAB02A4-AD61-4EE5-8994-102061F00DA5}" dt="2025-04-19T19:52:27.172" v="1622" actId="1076"/>
          <ac:picMkLst>
            <pc:docMk/>
            <pc:sldMk cId="738093314" sldId="2147469141"/>
            <ac:picMk id="10" creationId="{984810F2-EE5F-C7CB-0ED1-8BEFFEEE309C}"/>
          </ac:picMkLst>
        </pc:picChg>
        <pc:picChg chg="del">
          <ac:chgData name="Anton, Chris" userId="57020f1a-4fb0-436a-929c-5cbe5c9fbdb0" providerId="ADAL" clId="{CAAB02A4-AD61-4EE5-8994-102061F00DA5}" dt="2025-04-19T19:48:54.967" v="1603" actId="478"/>
          <ac:picMkLst>
            <pc:docMk/>
            <pc:sldMk cId="738093314" sldId="2147469141"/>
            <ac:picMk id="12" creationId="{9424CEEF-D414-9F4F-43F6-9764345C1C73}"/>
          </ac:picMkLst>
        </pc:picChg>
      </pc:sldChg>
      <pc:sldChg chg="del">
        <pc:chgData name="Anton, Chris" userId="57020f1a-4fb0-436a-929c-5cbe5c9fbdb0" providerId="ADAL" clId="{CAAB02A4-AD61-4EE5-8994-102061F00DA5}" dt="2025-04-19T01:47:53.950" v="189" actId="47"/>
        <pc:sldMkLst>
          <pc:docMk/>
          <pc:sldMk cId="757228212" sldId="2147469141"/>
        </pc:sldMkLst>
      </pc:sldChg>
      <pc:sldChg chg="addSp delSp modSp add mod">
        <pc:chgData name="Anton, Chris" userId="57020f1a-4fb0-436a-929c-5cbe5c9fbdb0" providerId="ADAL" clId="{CAAB02A4-AD61-4EE5-8994-102061F00DA5}" dt="2025-04-19T20:03:22.567" v="1686" actId="1076"/>
        <pc:sldMkLst>
          <pc:docMk/>
          <pc:sldMk cId="673207091" sldId="2147469142"/>
        </pc:sldMkLst>
        <pc:spChg chg="mod">
          <ac:chgData name="Anton, Chris" userId="57020f1a-4fb0-436a-929c-5cbe5c9fbdb0" providerId="ADAL" clId="{CAAB02A4-AD61-4EE5-8994-102061F00DA5}" dt="2025-04-19T19:53:53.011" v="1657" actId="20577"/>
          <ac:spMkLst>
            <pc:docMk/>
            <pc:sldMk cId="673207091" sldId="2147469142"/>
            <ac:spMk id="5" creationId="{6F41C1BF-838B-2B49-DF95-F40030898C47}"/>
          </ac:spMkLst>
        </pc:spChg>
        <pc:picChg chg="add del mod">
          <ac:chgData name="Anton, Chris" userId="57020f1a-4fb0-436a-929c-5cbe5c9fbdb0" providerId="ADAL" clId="{CAAB02A4-AD61-4EE5-8994-102061F00DA5}" dt="2025-04-19T19:54:10.340" v="1662" actId="478"/>
          <ac:picMkLst>
            <pc:docMk/>
            <pc:sldMk cId="673207091" sldId="2147469142"/>
            <ac:picMk id="3" creationId="{16E94886-5332-CD8B-666C-776024F2A4BB}"/>
          </ac:picMkLst>
        </pc:picChg>
        <pc:picChg chg="del">
          <ac:chgData name="Anton, Chris" userId="57020f1a-4fb0-436a-929c-5cbe5c9fbdb0" providerId="ADAL" clId="{CAAB02A4-AD61-4EE5-8994-102061F00DA5}" dt="2025-04-19T19:53:58.971" v="1660" actId="478"/>
          <ac:picMkLst>
            <pc:docMk/>
            <pc:sldMk cId="673207091" sldId="2147469142"/>
            <ac:picMk id="4" creationId="{C6FA16D2-C11A-4DB7-FAA0-54482FBBA9B5}"/>
          </ac:picMkLst>
        </pc:picChg>
        <pc:picChg chg="add mod modCrop">
          <ac:chgData name="Anton, Chris" userId="57020f1a-4fb0-436a-929c-5cbe5c9fbdb0" providerId="ADAL" clId="{CAAB02A4-AD61-4EE5-8994-102061F00DA5}" dt="2025-04-19T20:03:18.737" v="1684" actId="1076"/>
          <ac:picMkLst>
            <pc:docMk/>
            <pc:sldMk cId="673207091" sldId="2147469142"/>
            <ac:picMk id="7" creationId="{16637AC9-31EC-A0F1-DE30-4DA20C0BE18E}"/>
          </ac:picMkLst>
        </pc:picChg>
        <pc:picChg chg="del">
          <ac:chgData name="Anton, Chris" userId="57020f1a-4fb0-436a-929c-5cbe5c9fbdb0" providerId="ADAL" clId="{CAAB02A4-AD61-4EE5-8994-102061F00DA5}" dt="2025-04-19T19:53:55.499" v="1658" actId="478"/>
          <ac:picMkLst>
            <pc:docMk/>
            <pc:sldMk cId="673207091" sldId="2147469142"/>
            <ac:picMk id="8" creationId="{35B6DD42-4D36-0779-C3A9-7CA8D04C7872}"/>
          </ac:picMkLst>
        </pc:picChg>
        <pc:picChg chg="del">
          <ac:chgData name="Anton, Chris" userId="57020f1a-4fb0-436a-929c-5cbe5c9fbdb0" providerId="ADAL" clId="{CAAB02A4-AD61-4EE5-8994-102061F00DA5}" dt="2025-04-19T19:53:56.267" v="1659" actId="478"/>
          <ac:picMkLst>
            <pc:docMk/>
            <pc:sldMk cId="673207091" sldId="2147469142"/>
            <ac:picMk id="10" creationId="{119ABCBA-5F7F-E292-0AED-F97614EE8772}"/>
          </ac:picMkLst>
        </pc:picChg>
        <pc:picChg chg="add mod modCrop">
          <ac:chgData name="Anton, Chris" userId="57020f1a-4fb0-436a-929c-5cbe5c9fbdb0" providerId="ADAL" clId="{CAAB02A4-AD61-4EE5-8994-102061F00DA5}" dt="2025-04-19T20:03:22.567" v="1686" actId="1076"/>
          <ac:picMkLst>
            <pc:docMk/>
            <pc:sldMk cId="673207091" sldId="2147469142"/>
            <ac:picMk id="11" creationId="{35542AC6-6A08-E0EA-F8C3-B92E413196D7}"/>
          </ac:picMkLst>
        </pc:picChg>
        <pc:picChg chg="add mod modCrop">
          <ac:chgData name="Anton, Chris" userId="57020f1a-4fb0-436a-929c-5cbe5c9fbdb0" providerId="ADAL" clId="{CAAB02A4-AD61-4EE5-8994-102061F00DA5}" dt="2025-04-19T20:03:20.898" v="1685" actId="1076"/>
          <ac:picMkLst>
            <pc:docMk/>
            <pc:sldMk cId="673207091" sldId="2147469142"/>
            <ac:picMk id="13" creationId="{EAE1D9A1-DBEE-84A0-42F2-824E4FF8499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13:51.372" v="1808"/>
        <pc:sldMkLst>
          <pc:docMk/>
          <pc:sldMk cId="1694973587" sldId="2147469143"/>
        </pc:sldMkLst>
        <pc:spChg chg="mod">
          <ac:chgData name="Anton, Chris" userId="57020f1a-4fb0-436a-929c-5cbe5c9fbdb0" providerId="ADAL" clId="{CAAB02A4-AD61-4EE5-8994-102061F00DA5}" dt="2025-04-19T20:08:42.522" v="1723" actId="20577"/>
          <ac:spMkLst>
            <pc:docMk/>
            <pc:sldMk cId="1694973587" sldId="2147469143"/>
            <ac:spMk id="5" creationId="{E5293FD8-65FB-02B1-7FFD-B675CB28A7E8}"/>
          </ac:spMkLst>
        </pc:spChg>
        <pc:spChg chg="add mod">
          <ac:chgData name="Anton, Chris" userId="57020f1a-4fb0-436a-929c-5cbe5c9fbdb0" providerId="ADAL" clId="{CAAB02A4-AD61-4EE5-8994-102061F00DA5}" dt="2025-04-19T20:12:58.988" v="1807" actId="1076"/>
          <ac:spMkLst>
            <pc:docMk/>
            <pc:sldMk cId="1694973587" sldId="2147469143"/>
            <ac:spMk id="9" creationId="{9B2E864C-99A9-13F3-EEA4-AC2775BC2B9B}"/>
          </ac:spMkLst>
        </pc:spChg>
        <pc:spChg chg="add mod">
          <ac:chgData name="Anton, Chris" userId="57020f1a-4fb0-436a-929c-5cbe5c9fbdb0" providerId="ADAL" clId="{CAAB02A4-AD61-4EE5-8994-102061F00DA5}" dt="2025-04-19T20:12:54.089" v="1806" actId="1076"/>
          <ac:spMkLst>
            <pc:docMk/>
            <pc:sldMk cId="1694973587" sldId="2147469143"/>
            <ac:spMk id="10" creationId="{00DE62BC-A951-B6BB-A9A9-212ECB4E704C}"/>
          </ac:spMkLst>
        </pc:spChg>
        <pc:picChg chg="add mod modCrop">
          <ac:chgData name="Anton, Chris" userId="57020f1a-4fb0-436a-929c-5cbe5c9fbdb0" providerId="ADAL" clId="{CAAB02A4-AD61-4EE5-8994-102061F00DA5}" dt="2025-04-19T20:12:22.970" v="1758" actId="1076"/>
          <ac:picMkLst>
            <pc:docMk/>
            <pc:sldMk cId="1694973587" sldId="2147469143"/>
            <ac:picMk id="3" creationId="{500D009C-21EB-89E8-C678-BEFEA4C99E1F}"/>
          </ac:picMkLst>
        </pc:picChg>
        <pc:picChg chg="add mod modCrop">
          <ac:chgData name="Anton, Chris" userId="57020f1a-4fb0-436a-929c-5cbe5c9fbdb0" providerId="ADAL" clId="{CAAB02A4-AD61-4EE5-8994-102061F00DA5}" dt="2025-04-19T20:12:26.178" v="1759" actId="1076"/>
          <ac:picMkLst>
            <pc:docMk/>
            <pc:sldMk cId="1694973587" sldId="2147469143"/>
            <ac:picMk id="6" creationId="{9F7339BD-47ED-97C1-1FE9-79B6A074B9FC}"/>
          </ac:picMkLst>
        </pc:picChg>
        <pc:picChg chg="del">
          <ac:chgData name="Anton, Chris" userId="57020f1a-4fb0-436a-929c-5cbe5c9fbdb0" providerId="ADAL" clId="{CAAB02A4-AD61-4EE5-8994-102061F00DA5}" dt="2025-04-19T20:08:45.033" v="1724" actId="478"/>
          <ac:picMkLst>
            <pc:docMk/>
            <pc:sldMk cId="1694973587" sldId="2147469143"/>
            <ac:picMk id="7" creationId="{534A5C98-0D9C-8E18-2E27-9CB1C1C5C9B2}"/>
          </ac:picMkLst>
        </pc:picChg>
        <pc:picChg chg="add mod">
          <ac:chgData name="Anton, Chris" userId="57020f1a-4fb0-436a-929c-5cbe5c9fbdb0" providerId="ADAL" clId="{CAAB02A4-AD61-4EE5-8994-102061F00DA5}" dt="2025-04-19T20:12:18.003" v="1757" actId="1076"/>
          <ac:picMkLst>
            <pc:docMk/>
            <pc:sldMk cId="1694973587" sldId="2147469143"/>
            <ac:picMk id="8" creationId="{90169A61-BFFF-F1B8-C89A-84DF378D4EC6}"/>
          </ac:picMkLst>
        </pc:picChg>
        <pc:picChg chg="del">
          <ac:chgData name="Anton, Chris" userId="57020f1a-4fb0-436a-929c-5cbe5c9fbdb0" providerId="ADAL" clId="{CAAB02A4-AD61-4EE5-8994-102061F00DA5}" dt="2025-04-19T20:08:45.753" v="1725" actId="478"/>
          <ac:picMkLst>
            <pc:docMk/>
            <pc:sldMk cId="1694973587" sldId="2147469143"/>
            <ac:picMk id="11" creationId="{DC39B18A-534C-772C-02A1-09824CD7EE11}"/>
          </ac:picMkLst>
        </pc:picChg>
        <pc:picChg chg="add mod">
          <ac:chgData name="Anton, Chris" userId="57020f1a-4fb0-436a-929c-5cbe5c9fbdb0" providerId="ADAL" clId="{CAAB02A4-AD61-4EE5-8994-102061F00DA5}" dt="2025-04-19T20:13:51.372" v="1808"/>
          <ac:picMkLst>
            <pc:docMk/>
            <pc:sldMk cId="1694973587" sldId="2147469143"/>
            <ac:picMk id="12" creationId="{28C493EB-4A4F-CE4F-2683-B0F1A97CFC40}"/>
          </ac:picMkLst>
        </pc:picChg>
        <pc:picChg chg="del">
          <ac:chgData name="Anton, Chris" userId="57020f1a-4fb0-436a-929c-5cbe5c9fbdb0" providerId="ADAL" clId="{CAAB02A4-AD61-4EE5-8994-102061F00DA5}" dt="2025-04-19T20:08:46.441" v="1726" actId="478"/>
          <ac:picMkLst>
            <pc:docMk/>
            <pc:sldMk cId="1694973587" sldId="2147469143"/>
            <ac:picMk id="13" creationId="{5603E272-59FD-2069-5E35-7E6B85A49A0F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36.599" v="1927" actId="1076"/>
        <pc:sldMkLst>
          <pc:docMk/>
          <pc:sldMk cId="1608928753" sldId="2147469144"/>
        </pc:sldMkLst>
        <pc:spChg chg="mod">
          <ac:chgData name="Anton, Chris" userId="57020f1a-4fb0-436a-929c-5cbe5c9fbdb0" providerId="ADAL" clId="{CAAB02A4-AD61-4EE5-8994-102061F00DA5}" dt="2025-04-19T20:17:45.177" v="1840" actId="20577"/>
          <ac:spMkLst>
            <pc:docMk/>
            <pc:sldMk cId="1608928753" sldId="2147469144"/>
            <ac:spMk id="5" creationId="{A28734B6-D3B6-A2BB-A3CE-2C68F0DE4210}"/>
          </ac:spMkLst>
        </pc:spChg>
        <pc:spChg chg="del">
          <ac:chgData name="Anton, Chris" userId="57020f1a-4fb0-436a-929c-5cbe5c9fbdb0" providerId="ADAL" clId="{CAAB02A4-AD61-4EE5-8994-102061F00DA5}" dt="2025-04-19T20:14:11.089" v="1814" actId="478"/>
          <ac:spMkLst>
            <pc:docMk/>
            <pc:sldMk cId="1608928753" sldId="2147469144"/>
            <ac:spMk id="9" creationId="{A1390E4D-EB68-1F63-998A-734E460F95A5}"/>
          </ac:spMkLst>
        </pc:spChg>
        <pc:spChg chg="del">
          <ac:chgData name="Anton, Chris" userId="57020f1a-4fb0-436a-929c-5cbe5c9fbdb0" providerId="ADAL" clId="{CAAB02A4-AD61-4EE5-8994-102061F00DA5}" dt="2025-04-19T20:14:09.225" v="1813" actId="478"/>
          <ac:spMkLst>
            <pc:docMk/>
            <pc:sldMk cId="1608928753" sldId="2147469144"/>
            <ac:spMk id="10" creationId="{5423DFB7-3259-F606-1A53-40152E5A2878}"/>
          </ac:spMkLst>
        </pc:spChg>
        <pc:picChg chg="add mod">
          <ac:chgData name="Anton, Chris" userId="57020f1a-4fb0-436a-929c-5cbe5c9fbdb0" providerId="ADAL" clId="{CAAB02A4-AD61-4EE5-8994-102061F00DA5}" dt="2025-04-19T20:24:28.517" v="1926" actId="1076"/>
          <ac:picMkLst>
            <pc:docMk/>
            <pc:sldMk cId="1608928753" sldId="2147469144"/>
            <ac:picMk id="2" creationId="{1C787AB9-5148-2287-BF12-C45C1A56E9FA}"/>
          </ac:picMkLst>
        </pc:picChg>
        <pc:picChg chg="del">
          <ac:chgData name="Anton, Chris" userId="57020f1a-4fb0-436a-929c-5cbe5c9fbdb0" providerId="ADAL" clId="{CAAB02A4-AD61-4EE5-8994-102061F00DA5}" dt="2025-04-19T20:14:06.128" v="1811" actId="478"/>
          <ac:picMkLst>
            <pc:docMk/>
            <pc:sldMk cId="1608928753" sldId="2147469144"/>
            <ac:picMk id="3" creationId="{10CAB872-ECD5-A08F-9676-C26609F42D51}"/>
          </ac:picMkLst>
        </pc:picChg>
        <pc:picChg chg="del">
          <ac:chgData name="Anton, Chris" userId="57020f1a-4fb0-436a-929c-5cbe5c9fbdb0" providerId="ADAL" clId="{CAAB02A4-AD61-4EE5-8994-102061F00DA5}" dt="2025-04-19T20:14:06.986" v="1812" actId="478"/>
          <ac:picMkLst>
            <pc:docMk/>
            <pc:sldMk cId="1608928753" sldId="2147469144"/>
            <ac:picMk id="6" creationId="{063596F3-8FC6-3564-A9BD-458B123840FA}"/>
          </ac:picMkLst>
        </pc:picChg>
        <pc:picChg chg="add mod modCrop">
          <ac:chgData name="Anton, Chris" userId="57020f1a-4fb0-436a-929c-5cbe5c9fbdb0" providerId="ADAL" clId="{CAAB02A4-AD61-4EE5-8994-102061F00DA5}" dt="2025-04-19T20:24:36.599" v="1927" actId="1076"/>
          <ac:picMkLst>
            <pc:docMk/>
            <pc:sldMk cId="1608928753" sldId="2147469144"/>
            <ac:picMk id="7" creationId="{05E74CA3-D237-02A0-2147-AC67502FFE04}"/>
          </ac:picMkLst>
        </pc:picChg>
        <pc:picChg chg="del">
          <ac:chgData name="Anton, Chris" userId="57020f1a-4fb0-436a-929c-5cbe5c9fbdb0" providerId="ADAL" clId="{CAAB02A4-AD61-4EE5-8994-102061F00DA5}" dt="2025-04-19T20:14:04.285" v="1810" actId="478"/>
          <ac:picMkLst>
            <pc:docMk/>
            <pc:sldMk cId="1608928753" sldId="2147469144"/>
            <ac:picMk id="8" creationId="{2A6047D6-0BFA-BC73-4C5B-C1CD7A714FC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4:22.761" v="1925" actId="1076"/>
        <pc:sldMkLst>
          <pc:docMk/>
          <pc:sldMk cId="1452228321" sldId="2147469145"/>
        </pc:sldMkLst>
        <pc:spChg chg="mod">
          <ac:chgData name="Anton, Chris" userId="57020f1a-4fb0-436a-929c-5cbe5c9fbdb0" providerId="ADAL" clId="{CAAB02A4-AD61-4EE5-8994-102061F00DA5}" dt="2025-04-19T20:17:56.128" v="1853" actId="20577"/>
          <ac:spMkLst>
            <pc:docMk/>
            <pc:sldMk cId="1452228321" sldId="2147469145"/>
            <ac:spMk id="5" creationId="{BA7036A9-7F69-42CE-DC7E-8672BC7B4879}"/>
          </ac:spMkLst>
        </pc:spChg>
        <pc:spChg chg="add mod">
          <ac:chgData name="Anton, Chris" userId="57020f1a-4fb0-436a-929c-5cbe5c9fbdb0" providerId="ADAL" clId="{CAAB02A4-AD61-4EE5-8994-102061F00DA5}" dt="2025-04-19T20:23:25.252" v="1923" actId="1076"/>
          <ac:spMkLst>
            <pc:docMk/>
            <pc:sldMk cId="1452228321" sldId="2147469145"/>
            <ac:spMk id="9" creationId="{C27ED1E6-E7A3-5036-C76F-93198F7B24C2}"/>
          </ac:spMkLst>
        </pc:spChg>
        <pc:picChg chg="del">
          <ac:chgData name="Anton, Chris" userId="57020f1a-4fb0-436a-929c-5cbe5c9fbdb0" providerId="ADAL" clId="{CAAB02A4-AD61-4EE5-8994-102061F00DA5}" dt="2025-04-19T20:17:59.128" v="1854" actId="478"/>
          <ac:picMkLst>
            <pc:docMk/>
            <pc:sldMk cId="1452228321" sldId="2147469145"/>
            <ac:picMk id="2" creationId="{877E787C-132E-0452-0709-0F3DE63B5A10}"/>
          </ac:picMkLst>
        </pc:picChg>
        <pc:picChg chg="add mod modCrop">
          <ac:chgData name="Anton, Chris" userId="57020f1a-4fb0-436a-929c-5cbe5c9fbdb0" providerId="ADAL" clId="{CAAB02A4-AD61-4EE5-8994-102061F00DA5}" dt="2025-04-19T20:24:22.761" v="1925" actId="1076"/>
          <ac:picMkLst>
            <pc:docMk/>
            <pc:sldMk cId="1452228321" sldId="2147469145"/>
            <ac:picMk id="4" creationId="{1A48BA00-DCCA-5D8E-60CF-A47E3561C023}"/>
          </ac:picMkLst>
        </pc:picChg>
        <pc:picChg chg="del">
          <ac:chgData name="Anton, Chris" userId="57020f1a-4fb0-436a-929c-5cbe5c9fbdb0" providerId="ADAL" clId="{CAAB02A4-AD61-4EE5-8994-102061F00DA5}" dt="2025-04-19T20:18:00.898" v="1855" actId="478"/>
          <ac:picMkLst>
            <pc:docMk/>
            <pc:sldMk cId="1452228321" sldId="2147469145"/>
            <ac:picMk id="7" creationId="{C6D3B729-B42D-B829-A5FB-32A24FAF8AC1}"/>
          </ac:picMkLst>
        </pc:picChg>
        <pc:picChg chg="add mod modCrop">
          <ac:chgData name="Anton, Chris" userId="57020f1a-4fb0-436a-929c-5cbe5c9fbdb0" providerId="ADAL" clId="{CAAB02A4-AD61-4EE5-8994-102061F00DA5}" dt="2025-04-19T20:23:29.302" v="1924" actId="1076"/>
          <ac:picMkLst>
            <pc:docMk/>
            <pc:sldMk cId="1452228321" sldId="2147469145"/>
            <ac:picMk id="8" creationId="{B9D6BDC0-A697-EF54-2C06-75406F6EFDD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6:54.903" v="1984" actId="1076"/>
        <pc:sldMkLst>
          <pc:docMk/>
          <pc:sldMk cId="1498128790" sldId="2147469146"/>
        </pc:sldMkLst>
        <pc:spChg chg="mod">
          <ac:chgData name="Anton, Chris" userId="57020f1a-4fb0-436a-929c-5cbe5c9fbdb0" providerId="ADAL" clId="{CAAB02A4-AD61-4EE5-8994-102061F00DA5}" dt="2025-04-19T20:26:27.081" v="1976" actId="20577"/>
          <ac:spMkLst>
            <pc:docMk/>
            <pc:sldMk cId="1498128790" sldId="2147469146"/>
            <ac:spMk id="5" creationId="{3FB92C8C-1819-97FB-D884-6C6B8850F328}"/>
          </ac:spMkLst>
        </pc:spChg>
        <pc:spChg chg="del">
          <ac:chgData name="Anton, Chris" userId="57020f1a-4fb0-436a-929c-5cbe5c9fbdb0" providerId="ADAL" clId="{CAAB02A4-AD61-4EE5-8994-102061F00DA5}" dt="2025-04-19T20:26:31.167" v="1979" actId="478"/>
          <ac:spMkLst>
            <pc:docMk/>
            <pc:sldMk cId="1498128790" sldId="2147469146"/>
            <ac:spMk id="9" creationId="{E45D8305-3A8D-CA61-F6C8-800033F378D1}"/>
          </ac:spMkLst>
        </pc:spChg>
        <pc:picChg chg="add mod">
          <ac:chgData name="Anton, Chris" userId="57020f1a-4fb0-436a-929c-5cbe5c9fbdb0" providerId="ADAL" clId="{CAAB02A4-AD61-4EE5-8994-102061F00DA5}" dt="2025-04-19T20:26:54.903" v="1984" actId="1076"/>
          <ac:picMkLst>
            <pc:docMk/>
            <pc:sldMk cId="1498128790" sldId="2147469146"/>
            <ac:picMk id="3" creationId="{41BB6AE6-5FDF-6077-8316-7E49F3A6B4D8}"/>
          </ac:picMkLst>
        </pc:picChg>
        <pc:picChg chg="del">
          <ac:chgData name="Anton, Chris" userId="57020f1a-4fb0-436a-929c-5cbe5c9fbdb0" providerId="ADAL" clId="{CAAB02A4-AD61-4EE5-8994-102061F00DA5}" dt="2025-04-19T20:26:29.007" v="1977" actId="478"/>
          <ac:picMkLst>
            <pc:docMk/>
            <pc:sldMk cId="1498128790" sldId="2147469146"/>
            <ac:picMk id="4" creationId="{C5F4E5E8-759D-46EB-82FB-0AB18C7E9C19}"/>
          </ac:picMkLst>
        </pc:picChg>
        <pc:picChg chg="del">
          <ac:chgData name="Anton, Chris" userId="57020f1a-4fb0-436a-929c-5cbe5c9fbdb0" providerId="ADAL" clId="{CAAB02A4-AD61-4EE5-8994-102061F00DA5}" dt="2025-04-19T20:26:29.654" v="1978" actId="478"/>
          <ac:picMkLst>
            <pc:docMk/>
            <pc:sldMk cId="1498128790" sldId="2147469146"/>
            <ac:picMk id="8" creationId="{6A1F7C86-37BB-223E-A9D8-45F043A1D376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29:47.871" v="1992" actId="1076"/>
        <pc:sldMkLst>
          <pc:docMk/>
          <pc:sldMk cId="1023639113" sldId="2147469147"/>
        </pc:sldMkLst>
        <pc:spChg chg="del">
          <ac:chgData name="Anton, Chris" userId="57020f1a-4fb0-436a-929c-5cbe5c9fbdb0" providerId="ADAL" clId="{CAAB02A4-AD61-4EE5-8994-102061F00DA5}" dt="2025-04-19T20:28:24.456" v="1987" actId="478"/>
          <ac:spMkLst>
            <pc:docMk/>
            <pc:sldMk cId="1023639113" sldId="2147469147"/>
            <ac:spMk id="9" creationId="{9B024ACD-93B4-4424-0DC0-E57DAA575E08}"/>
          </ac:spMkLst>
        </pc:spChg>
        <pc:picChg chg="add mod">
          <ac:chgData name="Anton, Chris" userId="57020f1a-4fb0-436a-929c-5cbe5c9fbdb0" providerId="ADAL" clId="{CAAB02A4-AD61-4EE5-8994-102061F00DA5}" dt="2025-04-19T20:29:47.871" v="1992" actId="1076"/>
          <ac:picMkLst>
            <pc:docMk/>
            <pc:sldMk cId="1023639113" sldId="2147469147"/>
            <ac:picMk id="2" creationId="{6966BF02-09EB-4CD9-9BDA-C291B01BC373}"/>
          </ac:picMkLst>
        </pc:picChg>
        <pc:picChg chg="del">
          <ac:chgData name="Anton, Chris" userId="57020f1a-4fb0-436a-929c-5cbe5c9fbdb0" providerId="ADAL" clId="{CAAB02A4-AD61-4EE5-8994-102061F00DA5}" dt="2025-04-19T20:28:22.343" v="1985" actId="478"/>
          <ac:picMkLst>
            <pc:docMk/>
            <pc:sldMk cId="1023639113" sldId="2147469147"/>
            <ac:picMk id="4" creationId="{E2E3FB75-D50D-5375-8E38-EB140D59307F}"/>
          </ac:picMkLst>
        </pc:picChg>
        <pc:picChg chg="del">
          <ac:chgData name="Anton, Chris" userId="57020f1a-4fb0-436a-929c-5cbe5c9fbdb0" providerId="ADAL" clId="{CAAB02A4-AD61-4EE5-8994-102061F00DA5}" dt="2025-04-19T20:28:22.997" v="1986" actId="478"/>
          <ac:picMkLst>
            <pc:docMk/>
            <pc:sldMk cId="1023639113" sldId="2147469147"/>
            <ac:picMk id="8" creationId="{F2606B31-B9C3-6E47-E7D3-8DBE617B548D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0:34:39.404" v="2016" actId="20577"/>
        <pc:sldMkLst>
          <pc:docMk/>
          <pc:sldMk cId="1864397661" sldId="2147469148"/>
        </pc:sldMkLst>
        <pc:spChg chg="mod">
          <ac:chgData name="Anton, Chris" userId="57020f1a-4fb0-436a-929c-5cbe5c9fbdb0" providerId="ADAL" clId="{CAAB02A4-AD61-4EE5-8994-102061F00DA5}" dt="2025-04-19T20:34:39.404" v="2016" actId="20577"/>
          <ac:spMkLst>
            <pc:docMk/>
            <pc:sldMk cId="1864397661" sldId="2147469148"/>
            <ac:spMk id="5" creationId="{29FEB80E-5E85-8A6E-7F71-10C2AD5E5381}"/>
          </ac:spMkLst>
        </pc:spChg>
        <pc:picChg chg="del">
          <ac:chgData name="Anton, Chris" userId="57020f1a-4fb0-436a-929c-5cbe5c9fbdb0" providerId="ADAL" clId="{CAAB02A4-AD61-4EE5-8994-102061F00DA5}" dt="2025-04-19T20:31:36.095" v="1994" actId="478"/>
          <ac:picMkLst>
            <pc:docMk/>
            <pc:sldMk cId="1864397661" sldId="2147469148"/>
            <ac:picMk id="2" creationId="{00A35173-26D5-F860-65C6-E9BD82CF5E0E}"/>
          </ac:picMkLst>
        </pc:picChg>
        <pc:picChg chg="add mod">
          <ac:chgData name="Anton, Chris" userId="57020f1a-4fb0-436a-929c-5cbe5c9fbdb0" providerId="ADAL" clId="{CAAB02A4-AD61-4EE5-8994-102061F00DA5}" dt="2025-04-19T20:34:33.919" v="1997" actId="1076"/>
          <ac:picMkLst>
            <pc:docMk/>
            <pc:sldMk cId="1864397661" sldId="2147469148"/>
            <ac:picMk id="3" creationId="{4C24A46C-DE38-2862-6EF4-09C16A64294A}"/>
          </ac:picMkLst>
        </pc:picChg>
      </pc:sldChg>
      <pc:sldChg chg="modSp add del mod">
        <pc:chgData name="Anton, Chris" userId="57020f1a-4fb0-436a-929c-5cbe5c9fbdb0" providerId="ADAL" clId="{CAAB02A4-AD61-4EE5-8994-102061F00DA5}" dt="2025-04-19T20:40:29.651" v="2050" actId="47"/>
        <pc:sldMkLst>
          <pc:docMk/>
          <pc:sldMk cId="2347255016" sldId="2147469149"/>
        </pc:sldMkLst>
        <pc:spChg chg="mod">
          <ac:chgData name="Anton, Chris" userId="57020f1a-4fb0-436a-929c-5cbe5c9fbdb0" providerId="ADAL" clId="{CAAB02A4-AD61-4EE5-8994-102061F00DA5}" dt="2025-04-19T20:35:20.829" v="2048" actId="20577"/>
          <ac:spMkLst>
            <pc:docMk/>
            <pc:sldMk cId="2347255016" sldId="2147469149"/>
            <ac:spMk id="5" creationId="{577F60E2-5A32-5555-5BF1-181E15E3948F}"/>
          </ac:spMkLst>
        </pc:spChg>
      </pc:sldChg>
      <pc:sldChg chg="addSp delSp modSp add mod">
        <pc:chgData name="Anton, Chris" userId="57020f1a-4fb0-436a-929c-5cbe5c9fbdb0" providerId="ADAL" clId="{CAAB02A4-AD61-4EE5-8994-102061F00DA5}" dt="2025-04-19T20:46:46.809" v="2159" actId="14100"/>
        <pc:sldMkLst>
          <pc:docMk/>
          <pc:sldMk cId="2661671357" sldId="2147469149"/>
        </pc:sldMkLst>
        <pc:spChg chg="mod">
          <ac:chgData name="Anton, Chris" userId="57020f1a-4fb0-436a-929c-5cbe5c9fbdb0" providerId="ADAL" clId="{CAAB02A4-AD61-4EE5-8994-102061F00DA5}" dt="2025-04-19T20:44:09.091" v="2147" actId="20577"/>
          <ac:spMkLst>
            <pc:docMk/>
            <pc:sldMk cId="2661671357" sldId="2147469149"/>
            <ac:spMk id="5" creationId="{CF8D7E35-2B29-EC2E-2840-43AD075092A5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7" creationId="{DA52640D-B363-51D7-CC82-046184643A34}"/>
          </ac:spMkLst>
        </pc:spChg>
        <pc:spChg chg="del">
          <ac:chgData name="Anton, Chris" userId="57020f1a-4fb0-436a-929c-5cbe5c9fbdb0" providerId="ADAL" clId="{CAAB02A4-AD61-4EE5-8994-102061F00DA5}" dt="2025-04-19T20:44:13.514" v="2150" actId="478"/>
          <ac:spMkLst>
            <pc:docMk/>
            <pc:sldMk cId="2661671357" sldId="2147469149"/>
            <ac:spMk id="9" creationId="{6879DB71-0E4D-008E-3FDF-F1328B566919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0" creationId="{1D4F8BE8-9BFD-F01A-F79C-915662C96151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2" creationId="{1F5B4DF7-C00C-6EFA-0E9E-EFCB4A43FBE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4" creationId="{0EEADA42-43DF-EBB0-B922-BCFB93CCA420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6" creationId="{43F2BF3D-1A60-F880-3C23-E8CD74E908FD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18" creationId="{AED0E3B1-F130-D37C-59C5-2C1D4DD98004}"/>
          </ac:spMkLst>
        </pc:spChg>
        <pc:spChg chg="add mod">
          <ac:chgData name="Anton, Chris" userId="57020f1a-4fb0-436a-929c-5cbe5c9fbdb0" providerId="ADAL" clId="{CAAB02A4-AD61-4EE5-8994-102061F00DA5}" dt="2025-04-19T20:45:19.065" v="2151"/>
          <ac:spMkLst>
            <pc:docMk/>
            <pc:sldMk cId="2661671357" sldId="2147469149"/>
            <ac:spMk id="20" creationId="{CD65E3D5-D62A-9B5F-83DF-4C256889CC71}"/>
          </ac:spMkLst>
        </pc:spChg>
        <pc:picChg chg="add mod">
          <ac:chgData name="Anton, Chris" userId="57020f1a-4fb0-436a-929c-5cbe5c9fbdb0" providerId="ADAL" clId="{CAAB02A4-AD61-4EE5-8994-102061F00DA5}" dt="2025-04-19T20:45:30.798" v="2153" actId="1076"/>
          <ac:picMkLst>
            <pc:docMk/>
            <pc:sldMk cId="2661671357" sldId="2147469149"/>
            <ac:picMk id="2" creationId="{943405AD-3FF3-FE40-02EC-A8DEA95F5B44}"/>
          </ac:picMkLst>
        </pc:picChg>
        <pc:picChg chg="del">
          <ac:chgData name="Anton, Chris" userId="57020f1a-4fb0-436a-929c-5cbe5c9fbdb0" providerId="ADAL" clId="{CAAB02A4-AD61-4EE5-8994-102061F00DA5}" dt="2025-04-19T20:44:12.147" v="2149" actId="478"/>
          <ac:picMkLst>
            <pc:docMk/>
            <pc:sldMk cId="2661671357" sldId="2147469149"/>
            <ac:picMk id="4" creationId="{4011A4E7-6CD5-5979-9F68-24611E2CD8CA}"/>
          </ac:picMkLst>
        </pc:picChg>
        <pc:picChg chg="del">
          <ac:chgData name="Anton, Chris" userId="57020f1a-4fb0-436a-929c-5cbe5c9fbdb0" providerId="ADAL" clId="{CAAB02A4-AD61-4EE5-8994-102061F00DA5}" dt="2025-04-19T20:44:11.082" v="2148" actId="478"/>
          <ac:picMkLst>
            <pc:docMk/>
            <pc:sldMk cId="2661671357" sldId="2147469149"/>
            <ac:picMk id="8" creationId="{2C1BA209-1324-3854-FC49-3C19754EE5B2}"/>
          </ac:picMkLst>
        </pc:picChg>
        <pc:cxnChg chg="mod">
          <ac:chgData name="Anton, Chris" userId="57020f1a-4fb0-436a-929c-5cbe5c9fbdb0" providerId="ADAL" clId="{CAAB02A4-AD61-4EE5-8994-102061F00DA5}" dt="2025-04-19T20:46:42.287" v="2157" actId="14100"/>
          <ac:cxnSpMkLst>
            <pc:docMk/>
            <pc:sldMk cId="2661671357" sldId="2147469149"/>
            <ac:cxnSpMk id="3" creationId="{60AEF6B0-31D1-A1FA-BA7F-0D3006611B34}"/>
          </ac:cxnSpMkLst>
        </pc:cxnChg>
        <pc:cxnChg chg="mod">
          <ac:chgData name="Anton, Chris" userId="57020f1a-4fb0-436a-929c-5cbe5c9fbdb0" providerId="ADAL" clId="{CAAB02A4-AD61-4EE5-8994-102061F00DA5}" dt="2025-04-19T20:46:46.809" v="2159" actId="14100"/>
          <ac:cxnSpMkLst>
            <pc:docMk/>
            <pc:sldMk cId="2661671357" sldId="2147469149"/>
            <ac:cxnSpMk id="6" creationId="{2099B0C7-1C58-1790-D7BF-ECF0BA6576E7}"/>
          </ac:cxnSpMkLst>
        </pc:cxnChg>
        <pc:cxnChg chg="mod">
          <ac:chgData name="Anton, Chris" userId="57020f1a-4fb0-436a-929c-5cbe5c9fbdb0" providerId="ADAL" clId="{CAAB02A4-AD61-4EE5-8994-102061F00DA5}" dt="2025-04-19T20:46:44.050" v="2158" actId="14100"/>
          <ac:cxnSpMkLst>
            <pc:docMk/>
            <pc:sldMk cId="2661671357" sldId="2147469149"/>
            <ac:cxnSpMk id="11" creationId="{DD1CE3CA-FF45-F3F7-A5C9-A08800FD4292}"/>
          </ac:cxnSpMkLst>
        </pc:cxnChg>
        <pc:cxnChg chg="mod">
          <ac:chgData name="Anton, Chris" userId="57020f1a-4fb0-436a-929c-5cbe5c9fbdb0" providerId="ADAL" clId="{CAAB02A4-AD61-4EE5-8994-102061F00DA5}" dt="2025-04-19T20:46:40.066" v="2156" actId="14100"/>
          <ac:cxnSpMkLst>
            <pc:docMk/>
            <pc:sldMk cId="2661671357" sldId="2147469149"/>
            <ac:cxnSpMk id="13" creationId="{6E6380D2-1276-D95C-9632-5BA102F8332D}"/>
          </ac:cxnSpMkLst>
        </pc:cxnChg>
        <pc:cxnChg chg="mod">
          <ac:chgData name="Anton, Chris" userId="57020f1a-4fb0-436a-929c-5cbe5c9fbdb0" providerId="ADAL" clId="{CAAB02A4-AD61-4EE5-8994-102061F00DA5}" dt="2025-04-19T20:46:38.410" v="2155" actId="14100"/>
          <ac:cxnSpMkLst>
            <pc:docMk/>
            <pc:sldMk cId="2661671357" sldId="2147469149"/>
            <ac:cxnSpMk id="15" creationId="{F31AD97F-8F9D-761F-A50F-4889042A55CC}"/>
          </ac:cxnSpMkLst>
        </pc:cxnChg>
        <pc:cxnChg chg="add mod">
          <ac:chgData name="Anton, Chris" userId="57020f1a-4fb0-436a-929c-5cbe5c9fbdb0" providerId="ADAL" clId="{CAAB02A4-AD61-4EE5-8994-102061F00DA5}" dt="2025-04-19T20:45:19.065" v="2151"/>
          <ac:cxnSpMkLst>
            <pc:docMk/>
            <pc:sldMk cId="2661671357" sldId="2147469149"/>
            <ac:cxnSpMk id="17" creationId="{070528F8-F622-F8BC-0D9B-3E6E95180A55}"/>
          </ac:cxnSpMkLst>
        </pc:cxnChg>
        <pc:cxnChg chg="add mod">
          <ac:chgData name="Anton, Chris" userId="57020f1a-4fb0-436a-929c-5cbe5c9fbdb0" providerId="ADAL" clId="{CAAB02A4-AD61-4EE5-8994-102061F00DA5}" dt="2025-04-19T20:46:34.700" v="2154" actId="14100"/>
          <ac:cxnSpMkLst>
            <pc:docMk/>
            <pc:sldMk cId="2661671357" sldId="2147469149"/>
            <ac:cxnSpMk id="19" creationId="{D8D4AACC-BF3D-4836-C931-B6197DA3E4DA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7:09.998" v="2231" actId="1076"/>
        <pc:sldMkLst>
          <pc:docMk/>
          <pc:sldMk cId="317272770" sldId="2147469150"/>
        </pc:sldMkLst>
        <pc:spChg chg="mod">
          <ac:chgData name="Anton, Chris" userId="57020f1a-4fb0-436a-929c-5cbe5c9fbdb0" providerId="ADAL" clId="{CAAB02A4-AD61-4EE5-8994-102061F00DA5}" dt="2025-04-19T21:36:41.433" v="2223" actId="20577"/>
          <ac:spMkLst>
            <pc:docMk/>
            <pc:sldMk cId="317272770" sldId="2147469150"/>
            <ac:spMk id="5" creationId="{8CD891FC-53CC-3918-73EB-3A3182D2AD76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7" creationId="{0C6C5597-C0E7-E787-E043-C148ED9023D1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0" creationId="{41BFB4CE-CBB8-0D57-C9A1-5D2CE76B4DEC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2" creationId="{C4A69007-8E17-2537-8545-256E3A349474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4" creationId="{77B90E1B-256F-6B0C-6BA8-F59E417FB9C3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6" creationId="{674F1713-E946-0711-3545-83BD2E1AC0BD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18" creationId="{BC4AF90C-6C96-3812-D6F6-E9D536CCF0BE}"/>
          </ac:spMkLst>
        </pc:spChg>
        <pc:spChg chg="del">
          <ac:chgData name="Anton, Chris" userId="57020f1a-4fb0-436a-929c-5cbe5c9fbdb0" providerId="ADAL" clId="{CAAB02A4-AD61-4EE5-8994-102061F00DA5}" dt="2025-04-19T21:36:22.049" v="2163" actId="478"/>
          <ac:spMkLst>
            <pc:docMk/>
            <pc:sldMk cId="317272770" sldId="2147469150"/>
            <ac:spMk id="20" creationId="{C684D0AA-41F3-5AEF-7F2F-900447819D0B}"/>
          </ac:spMkLst>
        </pc:spChg>
        <pc:picChg chg="del">
          <ac:chgData name="Anton, Chris" userId="57020f1a-4fb0-436a-929c-5cbe5c9fbdb0" providerId="ADAL" clId="{CAAB02A4-AD61-4EE5-8994-102061F00DA5}" dt="2025-04-19T21:36:24.204" v="2164" actId="478"/>
          <ac:picMkLst>
            <pc:docMk/>
            <pc:sldMk cId="317272770" sldId="2147469150"/>
            <ac:picMk id="2" creationId="{36B2362F-5FC1-E368-EE64-B92B71595653}"/>
          </ac:picMkLst>
        </pc:picChg>
        <pc:picChg chg="add mod modCrop">
          <ac:chgData name="Anton, Chris" userId="57020f1a-4fb0-436a-929c-5cbe5c9fbdb0" providerId="ADAL" clId="{CAAB02A4-AD61-4EE5-8994-102061F00DA5}" dt="2025-04-19T21:37:09.998" v="2231" actId="1076"/>
          <ac:picMkLst>
            <pc:docMk/>
            <pc:sldMk cId="317272770" sldId="2147469150"/>
            <ac:picMk id="8" creationId="{B5BB8248-C110-7177-3316-DEF08D011E9A}"/>
          </ac:picMkLst>
        </pc:pic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1" creationId="{6DC1F747-9F5F-BB89-A815-1F9175ED82A3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5" creationId="{3E135E04-548A-16D8-BD61-242FE47E3908}"/>
          </ac:cxnSpMkLst>
        </pc:cxnChg>
        <pc:cxnChg chg="del mod">
          <ac:chgData name="Anton, Chris" userId="57020f1a-4fb0-436a-929c-5cbe5c9fbdb0" providerId="ADAL" clId="{CAAB02A4-AD61-4EE5-8994-102061F00DA5}" dt="2025-04-19T21:36:22.049" v="2163" actId="478"/>
          <ac:cxnSpMkLst>
            <pc:docMk/>
            <pc:sldMk cId="317272770" sldId="2147469150"/>
            <ac:cxnSpMk id="19" creationId="{AB06D268-5E2D-F8B2-BF25-4C2A2B43AF98}"/>
          </ac:cxnSpMkLst>
        </pc:cxnChg>
      </pc:sldChg>
      <pc:sldChg chg="addSp delSp modSp add mod">
        <pc:chgData name="Anton, Chris" userId="57020f1a-4fb0-436a-929c-5cbe5c9fbdb0" providerId="ADAL" clId="{CAAB02A4-AD61-4EE5-8994-102061F00DA5}" dt="2025-04-19T21:38:10.461" v="2261" actId="1076"/>
        <pc:sldMkLst>
          <pc:docMk/>
          <pc:sldMk cId="711491032" sldId="2147469151"/>
        </pc:sldMkLst>
        <pc:spChg chg="mod">
          <ac:chgData name="Anton, Chris" userId="57020f1a-4fb0-436a-929c-5cbe5c9fbdb0" providerId="ADAL" clId="{CAAB02A4-AD61-4EE5-8994-102061F00DA5}" dt="2025-04-19T21:37:23.991" v="2252" actId="20577"/>
          <ac:spMkLst>
            <pc:docMk/>
            <pc:sldMk cId="711491032" sldId="2147469151"/>
            <ac:spMk id="5" creationId="{BAE945C1-965F-14AB-468C-5D163B7E4F63}"/>
          </ac:spMkLst>
        </pc:spChg>
        <pc:picChg chg="add mod modCrop">
          <ac:chgData name="Anton, Chris" userId="57020f1a-4fb0-436a-929c-5cbe5c9fbdb0" providerId="ADAL" clId="{CAAB02A4-AD61-4EE5-8994-102061F00DA5}" dt="2025-04-19T21:38:10.461" v="2261" actId="1076"/>
          <ac:picMkLst>
            <pc:docMk/>
            <pc:sldMk cId="711491032" sldId="2147469151"/>
            <ac:picMk id="3" creationId="{BFBB563F-C806-7931-CF23-D8D233A71529}"/>
          </ac:picMkLst>
        </pc:picChg>
        <pc:picChg chg="del">
          <ac:chgData name="Anton, Chris" userId="57020f1a-4fb0-436a-929c-5cbe5c9fbdb0" providerId="ADAL" clId="{CAAB02A4-AD61-4EE5-8994-102061F00DA5}" dt="2025-04-19T21:37:40.967" v="2253" actId="478"/>
          <ac:picMkLst>
            <pc:docMk/>
            <pc:sldMk cId="711491032" sldId="2147469151"/>
            <ac:picMk id="8" creationId="{3E690F0C-9159-A023-1A55-9FB1B1810A7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07.126" v="2306" actId="1036"/>
        <pc:sldMkLst>
          <pc:docMk/>
          <pc:sldMk cId="3457366592" sldId="2147469152"/>
        </pc:sldMkLst>
        <pc:spChg chg="mod">
          <ac:chgData name="Anton, Chris" userId="57020f1a-4fb0-436a-929c-5cbe5c9fbdb0" providerId="ADAL" clId="{CAAB02A4-AD61-4EE5-8994-102061F00DA5}" dt="2025-04-19T21:38:28.726" v="2284" actId="20577"/>
          <ac:spMkLst>
            <pc:docMk/>
            <pc:sldMk cId="3457366592" sldId="2147469152"/>
            <ac:spMk id="5" creationId="{B18033EC-A63B-328F-4645-AA0DEB69D61F}"/>
          </ac:spMkLst>
        </pc:spChg>
        <pc:picChg chg="del">
          <ac:chgData name="Anton, Chris" userId="57020f1a-4fb0-436a-929c-5cbe5c9fbdb0" providerId="ADAL" clId="{CAAB02A4-AD61-4EE5-8994-102061F00DA5}" dt="2025-04-19T21:38:32.207" v="2285" actId="478"/>
          <ac:picMkLst>
            <pc:docMk/>
            <pc:sldMk cId="3457366592" sldId="2147469152"/>
            <ac:picMk id="3" creationId="{4E2DD1E0-C776-DAD7-E10C-EFE1BFD056E4}"/>
          </ac:picMkLst>
        </pc:picChg>
        <pc:picChg chg="add mod">
          <ac:chgData name="Anton, Chris" userId="57020f1a-4fb0-436a-929c-5cbe5c9fbdb0" providerId="ADAL" clId="{CAAB02A4-AD61-4EE5-8994-102061F00DA5}" dt="2025-04-19T21:39:07.126" v="2306" actId="1036"/>
          <ac:picMkLst>
            <pc:docMk/>
            <pc:sldMk cId="3457366592" sldId="2147469152"/>
            <ac:picMk id="4" creationId="{B5AF29F9-167F-AE40-85CF-4E02EEA1E98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39:54.772" v="2317" actId="1076"/>
        <pc:sldMkLst>
          <pc:docMk/>
          <pc:sldMk cId="591989092" sldId="2147469153"/>
        </pc:sldMkLst>
        <pc:spChg chg="mod">
          <ac:chgData name="Anton, Chris" userId="57020f1a-4fb0-436a-929c-5cbe5c9fbdb0" providerId="ADAL" clId="{CAAB02A4-AD61-4EE5-8994-102061F00DA5}" dt="2025-04-19T21:39:16.129" v="2309" actId="20577"/>
          <ac:spMkLst>
            <pc:docMk/>
            <pc:sldMk cId="591989092" sldId="2147469153"/>
            <ac:spMk id="5" creationId="{809771AA-600B-2303-1E1E-9B17DC21DE78}"/>
          </ac:spMkLst>
        </pc:spChg>
        <pc:picChg chg="add mod modCrop">
          <ac:chgData name="Anton, Chris" userId="57020f1a-4fb0-436a-929c-5cbe5c9fbdb0" providerId="ADAL" clId="{CAAB02A4-AD61-4EE5-8994-102061F00DA5}" dt="2025-04-19T21:39:54.772" v="2317" actId="1076"/>
          <ac:picMkLst>
            <pc:docMk/>
            <pc:sldMk cId="591989092" sldId="2147469153"/>
            <ac:picMk id="3" creationId="{267703FB-6C1D-3999-18A1-CB0EC746B0F2}"/>
          </ac:picMkLst>
        </pc:picChg>
        <pc:picChg chg="del">
          <ac:chgData name="Anton, Chris" userId="57020f1a-4fb0-436a-929c-5cbe5c9fbdb0" providerId="ADAL" clId="{CAAB02A4-AD61-4EE5-8994-102061F00DA5}" dt="2025-04-19T21:39:19.002" v="2310" actId="478"/>
          <ac:picMkLst>
            <pc:docMk/>
            <pc:sldMk cId="591989092" sldId="2147469153"/>
            <ac:picMk id="4" creationId="{09319A24-A650-9FDA-6917-5CADB79A2CDE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0:42.784" v="2328" actId="1076"/>
        <pc:sldMkLst>
          <pc:docMk/>
          <pc:sldMk cId="3900005999" sldId="2147469154"/>
        </pc:sldMkLst>
        <pc:spChg chg="mod">
          <ac:chgData name="Anton, Chris" userId="57020f1a-4fb0-436a-929c-5cbe5c9fbdb0" providerId="ADAL" clId="{CAAB02A4-AD61-4EE5-8994-102061F00DA5}" dt="2025-04-19T21:40:07.736" v="2320" actId="20577"/>
          <ac:spMkLst>
            <pc:docMk/>
            <pc:sldMk cId="3900005999" sldId="2147469154"/>
            <ac:spMk id="5" creationId="{9018F94D-A15D-E56E-26E4-8ADD61D21497}"/>
          </ac:spMkLst>
        </pc:spChg>
        <pc:picChg chg="del">
          <ac:chgData name="Anton, Chris" userId="57020f1a-4fb0-436a-929c-5cbe5c9fbdb0" providerId="ADAL" clId="{CAAB02A4-AD61-4EE5-8994-102061F00DA5}" dt="2025-04-19T21:40:09.609" v="2321" actId="478"/>
          <ac:picMkLst>
            <pc:docMk/>
            <pc:sldMk cId="3900005999" sldId="2147469154"/>
            <ac:picMk id="3" creationId="{3DDEF357-4AB9-AB1E-8BDD-E9E39D7F376D}"/>
          </ac:picMkLst>
        </pc:picChg>
        <pc:picChg chg="add mod modCrop">
          <ac:chgData name="Anton, Chris" userId="57020f1a-4fb0-436a-929c-5cbe5c9fbdb0" providerId="ADAL" clId="{CAAB02A4-AD61-4EE5-8994-102061F00DA5}" dt="2025-04-19T21:40:42.784" v="2328" actId="1076"/>
          <ac:picMkLst>
            <pc:docMk/>
            <pc:sldMk cId="3900005999" sldId="2147469154"/>
            <ac:picMk id="4" creationId="{100D78E0-D827-99C7-1BB1-A591A267CB72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3:07.005" v="2340" actId="1076"/>
        <pc:sldMkLst>
          <pc:docMk/>
          <pc:sldMk cId="3107158986" sldId="2147469155"/>
        </pc:sldMkLst>
        <pc:spChg chg="mod">
          <ac:chgData name="Anton, Chris" userId="57020f1a-4fb0-436a-929c-5cbe5c9fbdb0" providerId="ADAL" clId="{CAAB02A4-AD61-4EE5-8994-102061F00DA5}" dt="2025-04-19T21:42:34.782" v="2331" actId="20577"/>
          <ac:spMkLst>
            <pc:docMk/>
            <pc:sldMk cId="3107158986" sldId="2147469155"/>
            <ac:spMk id="5" creationId="{BEC2B6D8-89D4-986D-C2BE-BFC38B1F095B}"/>
          </ac:spMkLst>
        </pc:spChg>
        <pc:picChg chg="add mod modCrop">
          <ac:chgData name="Anton, Chris" userId="57020f1a-4fb0-436a-929c-5cbe5c9fbdb0" providerId="ADAL" clId="{CAAB02A4-AD61-4EE5-8994-102061F00DA5}" dt="2025-04-19T21:43:07.005" v="2340" actId="1076"/>
          <ac:picMkLst>
            <pc:docMk/>
            <pc:sldMk cId="3107158986" sldId="2147469155"/>
            <ac:picMk id="3" creationId="{2F8CAC8C-839E-7567-1D19-62DA2F55C0EF}"/>
          </ac:picMkLst>
        </pc:picChg>
        <pc:picChg chg="del">
          <ac:chgData name="Anton, Chris" userId="57020f1a-4fb0-436a-929c-5cbe5c9fbdb0" providerId="ADAL" clId="{CAAB02A4-AD61-4EE5-8994-102061F00DA5}" dt="2025-04-19T21:42:36.719" v="2332" actId="478"/>
          <ac:picMkLst>
            <pc:docMk/>
            <pc:sldMk cId="3107158986" sldId="2147469155"/>
            <ac:picMk id="4" creationId="{23A46B50-54A5-16D9-2AD4-1F380E653DFA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4:34.833" v="2350" actId="1076"/>
        <pc:sldMkLst>
          <pc:docMk/>
          <pc:sldMk cId="51713817" sldId="2147469156"/>
        </pc:sldMkLst>
        <pc:spChg chg="mod">
          <ac:chgData name="Anton, Chris" userId="57020f1a-4fb0-436a-929c-5cbe5c9fbdb0" providerId="ADAL" clId="{CAAB02A4-AD61-4EE5-8994-102061F00DA5}" dt="2025-04-19T21:43:51.942" v="2343" actId="20577"/>
          <ac:spMkLst>
            <pc:docMk/>
            <pc:sldMk cId="51713817" sldId="2147469156"/>
            <ac:spMk id="5" creationId="{79FC3DBC-CE6E-DF90-1195-D3916A9C1E79}"/>
          </ac:spMkLst>
        </pc:spChg>
        <pc:picChg chg="del">
          <ac:chgData name="Anton, Chris" userId="57020f1a-4fb0-436a-929c-5cbe5c9fbdb0" providerId="ADAL" clId="{CAAB02A4-AD61-4EE5-8994-102061F00DA5}" dt="2025-04-19T21:43:54.225" v="2344" actId="478"/>
          <ac:picMkLst>
            <pc:docMk/>
            <pc:sldMk cId="51713817" sldId="2147469156"/>
            <ac:picMk id="3" creationId="{A6ABED5C-E57F-37A7-4E1C-F2D8CE52879B}"/>
          </ac:picMkLst>
        </pc:picChg>
        <pc:picChg chg="add mod modCrop">
          <ac:chgData name="Anton, Chris" userId="57020f1a-4fb0-436a-929c-5cbe5c9fbdb0" providerId="ADAL" clId="{CAAB02A4-AD61-4EE5-8994-102061F00DA5}" dt="2025-04-19T21:44:34.833" v="2350" actId="1076"/>
          <ac:picMkLst>
            <pc:docMk/>
            <pc:sldMk cId="51713817" sldId="2147469156"/>
            <ac:picMk id="4" creationId="{724F8D82-315F-AB67-CB9E-78763372EE35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5:08.019" v="2359" actId="1076"/>
        <pc:sldMkLst>
          <pc:docMk/>
          <pc:sldMk cId="2508854325" sldId="2147469157"/>
        </pc:sldMkLst>
        <pc:spChg chg="mod">
          <ac:chgData name="Anton, Chris" userId="57020f1a-4fb0-436a-929c-5cbe5c9fbdb0" providerId="ADAL" clId="{CAAB02A4-AD61-4EE5-8994-102061F00DA5}" dt="2025-04-19T21:44:42.799" v="2353" actId="20577"/>
          <ac:spMkLst>
            <pc:docMk/>
            <pc:sldMk cId="2508854325" sldId="2147469157"/>
            <ac:spMk id="5" creationId="{959EFAB8-39C8-E8A7-9FC8-8EAB971B11E4}"/>
          </ac:spMkLst>
        </pc:spChg>
        <pc:picChg chg="add mod modCrop">
          <ac:chgData name="Anton, Chris" userId="57020f1a-4fb0-436a-929c-5cbe5c9fbdb0" providerId="ADAL" clId="{CAAB02A4-AD61-4EE5-8994-102061F00DA5}" dt="2025-04-19T21:45:08.019" v="2359" actId="1076"/>
          <ac:picMkLst>
            <pc:docMk/>
            <pc:sldMk cId="2508854325" sldId="2147469157"/>
            <ac:picMk id="3" creationId="{4724BA7E-973D-AC12-EFB7-51E734233F30}"/>
          </ac:picMkLst>
        </pc:picChg>
        <pc:picChg chg="del">
          <ac:chgData name="Anton, Chris" userId="57020f1a-4fb0-436a-929c-5cbe5c9fbdb0" providerId="ADAL" clId="{CAAB02A4-AD61-4EE5-8994-102061F00DA5}" dt="2025-04-19T21:44:44.741" v="2354" actId="478"/>
          <ac:picMkLst>
            <pc:docMk/>
            <pc:sldMk cId="2508854325" sldId="2147469157"/>
            <ac:picMk id="4" creationId="{14616ACD-786D-BF85-2552-B0382D19E1C9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6:03.702" v="2375" actId="1076"/>
        <pc:sldMkLst>
          <pc:docMk/>
          <pc:sldMk cId="1700385883" sldId="2147469158"/>
        </pc:sldMkLst>
        <pc:spChg chg="mod">
          <ac:chgData name="Anton, Chris" userId="57020f1a-4fb0-436a-929c-5cbe5c9fbdb0" providerId="ADAL" clId="{CAAB02A4-AD61-4EE5-8994-102061F00DA5}" dt="2025-04-19T21:45:20.862" v="2369" actId="20577"/>
          <ac:spMkLst>
            <pc:docMk/>
            <pc:sldMk cId="1700385883" sldId="2147469158"/>
            <ac:spMk id="5" creationId="{183E59D4-DEFD-7FE9-4828-77F0F848A05F}"/>
          </ac:spMkLst>
        </pc:spChg>
        <pc:picChg chg="del">
          <ac:chgData name="Anton, Chris" userId="57020f1a-4fb0-436a-929c-5cbe5c9fbdb0" providerId="ADAL" clId="{CAAB02A4-AD61-4EE5-8994-102061F00DA5}" dt="2025-04-19T21:45:43.094" v="2371" actId="478"/>
          <ac:picMkLst>
            <pc:docMk/>
            <pc:sldMk cId="1700385883" sldId="2147469158"/>
            <ac:picMk id="3" creationId="{DC81CFCB-5813-6A7F-3C43-5DD642BFFCC0}"/>
          </ac:picMkLst>
        </pc:picChg>
        <pc:picChg chg="add mod modCrop">
          <ac:chgData name="Anton, Chris" userId="57020f1a-4fb0-436a-929c-5cbe5c9fbdb0" providerId="ADAL" clId="{CAAB02A4-AD61-4EE5-8994-102061F00DA5}" dt="2025-04-19T21:46:03.702" v="2375" actId="1076"/>
          <ac:picMkLst>
            <pc:docMk/>
            <pc:sldMk cId="1700385883" sldId="2147469158"/>
            <ac:picMk id="4" creationId="{03513D51-551A-4A90-2D5D-4B7EC80C7808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7:13.870" v="2404" actId="1076"/>
        <pc:sldMkLst>
          <pc:docMk/>
          <pc:sldMk cId="1733951172" sldId="2147469159"/>
        </pc:sldMkLst>
        <pc:spChg chg="mod">
          <ac:chgData name="Anton, Chris" userId="57020f1a-4fb0-436a-929c-5cbe5c9fbdb0" providerId="ADAL" clId="{CAAB02A4-AD61-4EE5-8994-102061F00DA5}" dt="2025-04-19T21:46:43.120" v="2397" actId="20577"/>
          <ac:spMkLst>
            <pc:docMk/>
            <pc:sldMk cId="1733951172" sldId="2147469159"/>
            <ac:spMk id="5" creationId="{CC13B4A0-3DA7-E42F-81C7-068DD8317C66}"/>
          </ac:spMkLst>
        </pc:spChg>
        <pc:picChg chg="add mod modCrop">
          <ac:chgData name="Anton, Chris" userId="57020f1a-4fb0-436a-929c-5cbe5c9fbdb0" providerId="ADAL" clId="{CAAB02A4-AD61-4EE5-8994-102061F00DA5}" dt="2025-04-19T21:47:13.870" v="2404" actId="1076"/>
          <ac:picMkLst>
            <pc:docMk/>
            <pc:sldMk cId="1733951172" sldId="2147469159"/>
            <ac:picMk id="3" creationId="{CFF985AF-5B7D-3978-C8EC-738EDA5699DB}"/>
          </ac:picMkLst>
        </pc:picChg>
        <pc:picChg chg="del">
          <ac:chgData name="Anton, Chris" userId="57020f1a-4fb0-436a-929c-5cbe5c9fbdb0" providerId="ADAL" clId="{CAAB02A4-AD61-4EE5-8994-102061F00DA5}" dt="2025-04-19T21:46:45.136" v="2398" actId="478"/>
          <ac:picMkLst>
            <pc:docMk/>
            <pc:sldMk cId="1733951172" sldId="2147469159"/>
            <ac:picMk id="4" creationId="{84502B30-7038-B7D6-E814-79A67499D2AB}"/>
          </ac:picMkLst>
        </pc:picChg>
      </pc:sldChg>
      <pc:sldChg chg="addSp delSp modSp add mod">
        <pc:chgData name="Anton, Chris" userId="57020f1a-4fb0-436a-929c-5cbe5c9fbdb0" providerId="ADAL" clId="{CAAB02A4-AD61-4EE5-8994-102061F00DA5}" dt="2025-04-19T21:48:01.266" v="2436" actId="1076"/>
        <pc:sldMkLst>
          <pc:docMk/>
          <pc:sldMk cId="691904893" sldId="2147469160"/>
        </pc:sldMkLst>
        <pc:spChg chg="mod">
          <ac:chgData name="Anton, Chris" userId="57020f1a-4fb0-436a-929c-5cbe5c9fbdb0" providerId="ADAL" clId="{CAAB02A4-AD61-4EE5-8994-102061F00DA5}" dt="2025-04-19T21:47:29.479" v="2428" actId="20577"/>
          <ac:spMkLst>
            <pc:docMk/>
            <pc:sldMk cId="691904893" sldId="2147469160"/>
            <ac:spMk id="5" creationId="{86602008-EEB2-8F42-DECF-41B91FFD4A1B}"/>
          </ac:spMkLst>
        </pc:spChg>
        <pc:picChg chg="del">
          <ac:chgData name="Anton, Chris" userId="57020f1a-4fb0-436a-929c-5cbe5c9fbdb0" providerId="ADAL" clId="{CAAB02A4-AD61-4EE5-8994-102061F00DA5}" dt="2025-04-19T21:47:31.543" v="2429" actId="478"/>
          <ac:picMkLst>
            <pc:docMk/>
            <pc:sldMk cId="691904893" sldId="2147469160"/>
            <ac:picMk id="3" creationId="{B7CED9BA-8171-63C1-4EF9-1DC890E3A393}"/>
          </ac:picMkLst>
        </pc:picChg>
        <pc:picChg chg="add mod modCrop">
          <ac:chgData name="Anton, Chris" userId="57020f1a-4fb0-436a-929c-5cbe5c9fbdb0" providerId="ADAL" clId="{CAAB02A4-AD61-4EE5-8994-102061F00DA5}" dt="2025-04-19T21:48:01.266" v="2436" actId="1076"/>
          <ac:picMkLst>
            <pc:docMk/>
            <pc:sldMk cId="691904893" sldId="2147469160"/>
            <ac:picMk id="4" creationId="{DDE55869-0576-14B2-0FB7-0A54A8A3C74D}"/>
          </ac:picMkLst>
        </pc:picChg>
      </pc:sldChg>
    </pc:docChg>
  </pc:docChgLst>
  <pc:docChgLst>
    <pc:chgData name="Anton, Chris" userId="57020f1a-4fb0-436a-929c-5cbe5c9fbdb0" providerId="ADAL" clId="{FC449227-7F25-4DF6-8E8A-7719F67A5389}"/>
    <pc:docChg chg="undo redo custSel addSld delSld modSld">
      <pc:chgData name="Anton, Chris" userId="57020f1a-4fb0-436a-929c-5cbe5c9fbdb0" providerId="ADAL" clId="{FC449227-7F25-4DF6-8E8A-7719F67A5389}" dt="2025-04-20T23:19:14.774" v="7788" actId="1076"/>
      <pc:docMkLst>
        <pc:docMk/>
      </pc:docMkLst>
      <pc:sldChg chg="modSp mod">
        <pc:chgData name="Anton, Chris" userId="57020f1a-4fb0-436a-929c-5cbe5c9fbdb0" providerId="ADAL" clId="{FC449227-7F25-4DF6-8E8A-7719F67A5389}" dt="2025-04-20T19:23:37.745" v="25" actId="20577"/>
        <pc:sldMkLst>
          <pc:docMk/>
          <pc:sldMk cId="1422678617" sldId="2787"/>
        </pc:sldMkLst>
        <pc:spChg chg="mod">
          <ac:chgData name="Anton, Chris" userId="57020f1a-4fb0-436a-929c-5cbe5c9fbdb0" providerId="ADAL" clId="{FC449227-7F25-4DF6-8E8A-7719F67A5389}" dt="2025-04-20T19:23:37.745" v="25" actId="20577"/>
          <ac:spMkLst>
            <pc:docMk/>
            <pc:sldMk cId="1422678617" sldId="2787"/>
            <ac:spMk id="6" creationId="{7A4A88F2-297E-13D4-DFEF-B53B5A5F5E31}"/>
          </ac:spMkLst>
        </pc:spChg>
      </pc:sldChg>
      <pc:sldChg chg="modSp mod">
        <pc:chgData name="Anton, Chris" userId="57020f1a-4fb0-436a-929c-5cbe5c9fbdb0" providerId="ADAL" clId="{FC449227-7F25-4DF6-8E8A-7719F67A5389}" dt="2025-04-20T19:21:28.564" v="17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FC449227-7F25-4DF6-8E8A-7719F67A5389}" dt="2025-04-20T19:21:28.564" v="17" actId="20577"/>
          <ac:spMkLst>
            <pc:docMk/>
            <pc:sldMk cId="2862962193" sldId="2147469124"/>
            <ac:spMk id="2" creationId="{84D598DD-810A-F110-F871-1AF02502C0FD}"/>
          </ac:spMkLst>
        </pc:spChg>
      </pc:sldChg>
      <pc:sldChg chg="addSp delSp modSp mod">
        <pc:chgData name="Anton, Chris" userId="57020f1a-4fb0-436a-929c-5cbe5c9fbdb0" providerId="ADAL" clId="{FC449227-7F25-4DF6-8E8A-7719F67A5389}" dt="2025-04-20T21:13:11.192" v="3007" actId="20577"/>
        <pc:sldMkLst>
          <pc:docMk/>
          <pc:sldMk cId="3659391961" sldId="2147469127"/>
        </pc:sldMkLst>
        <pc:spChg chg="mod">
          <ac:chgData name="Anton, Chris" userId="57020f1a-4fb0-436a-929c-5cbe5c9fbdb0" providerId="ADAL" clId="{FC449227-7F25-4DF6-8E8A-7719F67A5389}" dt="2025-04-20T21:13:11.192" v="3007" actId="20577"/>
          <ac:spMkLst>
            <pc:docMk/>
            <pc:sldMk cId="3659391961" sldId="2147469127"/>
            <ac:spMk id="5" creationId="{75AA657F-5C2F-701C-A909-659AB586E244}"/>
          </ac:spMkLst>
        </pc:spChg>
        <pc:spChg chg="add mod">
          <ac:chgData name="Anton, Chris" userId="57020f1a-4fb0-436a-929c-5cbe5c9fbdb0" providerId="ADAL" clId="{FC449227-7F25-4DF6-8E8A-7719F67A5389}" dt="2025-04-20T21:08:25.027" v="2708" actId="20577"/>
          <ac:spMkLst>
            <pc:docMk/>
            <pc:sldMk cId="3659391961" sldId="2147469127"/>
            <ac:spMk id="6" creationId="{63D983FB-7980-6C6B-A565-D47D107D040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0" creationId="{C03A0BA4-9554-E4B5-0D79-D1E98988E21E}"/>
          </ac:spMkLst>
        </pc:spChg>
        <pc:spChg chg="add del 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3" creationId="{D6F17AA6-8D53-C0E0-D3BA-01597247F24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4" creationId="{39F62B12-89F3-2673-9F1E-721FBF190A0D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6" creationId="{F73F4B34-5414-F315-7C7B-81048F53066F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18" creationId="{A514F9E5-BD4F-70C1-10B1-302057D110C4}"/>
          </ac:spMkLst>
        </pc:spChg>
        <pc:spChg chg="add del 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0" creationId="{236C674A-569E-C890-FF68-BF600D587C56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6" creationId="{FFBB5AD3-8863-A919-D89B-3B8D9491DBFE}"/>
          </ac:spMkLst>
        </pc:spChg>
        <pc:spChg chg="mod">
          <ac:chgData name="Anton, Chris" userId="57020f1a-4fb0-436a-929c-5cbe5c9fbdb0" providerId="ADAL" clId="{FC449227-7F25-4DF6-8E8A-7719F67A5389}" dt="2025-04-20T21:04:02.668" v="2168" actId="1038"/>
          <ac:spMkLst>
            <pc:docMk/>
            <pc:sldMk cId="3659391961" sldId="2147469127"/>
            <ac:spMk id="28" creationId="{BDCB3D97-D8DD-D867-1EFD-9E6C194DAADB}"/>
          </ac:spMkLst>
        </pc:spChg>
        <pc:picChg chg="add mod ord modCrop">
          <ac:chgData name="Anton, Chris" userId="57020f1a-4fb0-436a-929c-5cbe5c9fbdb0" providerId="ADAL" clId="{FC449227-7F25-4DF6-8E8A-7719F67A5389}" dt="2025-04-20T20:36:07.270" v="1044" actId="931"/>
          <ac:picMkLst>
            <pc:docMk/>
            <pc:sldMk cId="3659391961" sldId="2147469127"/>
            <ac:picMk id="3" creationId="{331AA1AA-C958-C9CD-BFA6-3B9F491FEE6F}"/>
          </ac:picMkLst>
        </pc:picChg>
        <pc:picChg chg="add del mod">
          <ac:chgData name="Anton, Chris" userId="57020f1a-4fb0-436a-929c-5cbe5c9fbdb0" providerId="ADAL" clId="{FC449227-7F25-4DF6-8E8A-7719F67A5389}" dt="2025-04-20T21:04:02.668" v="2168" actId="1038"/>
          <ac:picMkLst>
            <pc:docMk/>
            <pc:sldMk cId="3659391961" sldId="2147469127"/>
            <ac:picMk id="9" creationId="{EB0B891A-C003-09B2-9D90-707D21DB82D7}"/>
          </ac:picMkLst>
        </pc:picChg>
        <pc:cxnChg chg="add del mod">
          <ac:chgData name="Anton, Chris" userId="57020f1a-4fb0-436a-929c-5cbe5c9fbdb0" providerId="ADAL" clId="{FC449227-7F25-4DF6-8E8A-7719F67A5389}" dt="2025-04-20T20:36:04.865" v="1032" actId="478"/>
          <ac:cxnSpMkLst>
            <pc:docMk/>
            <pc:sldMk cId="3659391961" sldId="2147469127"/>
            <ac:cxnSpMk id="12" creationId="{7293998F-EE50-3E38-A878-716B67ADBE2C}"/>
          </ac:cxnSpMkLst>
        </pc:cxnChg>
        <pc:cxnChg chg="mod">
          <ac:chgData name="Anton, Chris" userId="57020f1a-4fb0-436a-929c-5cbe5c9fbdb0" providerId="ADAL" clId="{FC449227-7F25-4DF6-8E8A-7719F67A5389}" dt="2025-04-20T21:04:02.668" v="2168" actId="1038"/>
          <ac:cxnSpMkLst>
            <pc:docMk/>
            <pc:sldMk cId="3659391961" sldId="2147469127"/>
            <ac:cxnSpMk id="15" creationId="{0AC4F292-5FBC-9093-85E1-E4FB6AE85098}"/>
          </ac:cxnSpMkLst>
        </pc:cxnChg>
        <pc:cxnChg chg="mod">
          <ac:chgData name="Anton, Chris" userId="57020f1a-4fb0-436a-929c-5cbe5c9fbdb0" providerId="ADAL" clId="{FC449227-7F25-4DF6-8E8A-7719F67A5389}" dt="2025-04-20T20:36:05.010" v="1033" actId="14100"/>
          <ac:cxnSpMkLst>
            <pc:docMk/>
            <pc:sldMk cId="3659391961" sldId="2147469127"/>
            <ac:cxnSpMk id="17" creationId="{BAB927C1-A56E-4CAF-07CD-C2F0F2C21606}"/>
          </ac:cxnSpMkLst>
        </pc:cxnChg>
        <pc:cxnChg chg="add del mod">
          <ac:chgData name="Anton, Chris" userId="57020f1a-4fb0-436a-929c-5cbe5c9fbdb0" providerId="ADAL" clId="{FC449227-7F25-4DF6-8E8A-7719F67A5389}" dt="2025-04-20T20:36:05.421" v="1036" actId="478"/>
          <ac:cxnSpMkLst>
            <pc:docMk/>
            <pc:sldMk cId="3659391961" sldId="2147469127"/>
            <ac:cxnSpMk id="21" creationId="{B8AC1BFE-A8F8-4041-56DC-080BCB1A5930}"/>
          </ac:cxnSpMkLst>
        </pc:cxnChg>
        <pc:cxnChg chg="mod">
          <ac:chgData name="Anton, Chris" userId="57020f1a-4fb0-436a-929c-5cbe5c9fbdb0" providerId="ADAL" clId="{FC449227-7F25-4DF6-8E8A-7719F67A5389}" dt="2025-04-20T20:36:05.148" v="1034" actId="1076"/>
          <ac:cxnSpMkLst>
            <pc:docMk/>
            <pc:sldMk cId="3659391961" sldId="2147469127"/>
            <ac:cxnSpMk id="27" creationId="{4E823491-DF83-197D-477A-036D57A22005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12:17.369" v="2999" actId="20577"/>
        <pc:sldMkLst>
          <pc:docMk/>
          <pc:sldMk cId="840822790" sldId="2147469128"/>
        </pc:sldMkLst>
        <pc:spChg chg="mod">
          <ac:chgData name="Anton, Chris" userId="57020f1a-4fb0-436a-929c-5cbe5c9fbdb0" providerId="ADAL" clId="{FC449227-7F25-4DF6-8E8A-7719F67A5389}" dt="2025-04-20T21:02:45.868" v="2115" actId="20577"/>
          <ac:spMkLst>
            <pc:docMk/>
            <pc:sldMk cId="840822790" sldId="2147469128"/>
            <ac:spMk id="5" creationId="{9E82C2D5-83E5-27CB-7DD4-78CD9D3B4B7C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10" creationId="{04A4B922-0D58-9E10-C7AB-55ECE152D596}"/>
          </ac:spMkLst>
        </pc:spChg>
        <pc:spChg chg="add del">
          <ac:chgData name="Anton, Chris" userId="57020f1a-4fb0-436a-929c-5cbe5c9fbdb0" providerId="ADAL" clId="{FC449227-7F25-4DF6-8E8A-7719F67A5389}" dt="2025-04-20T21:01:30.598" v="2102" actId="478"/>
          <ac:spMkLst>
            <pc:docMk/>
            <pc:sldMk cId="840822790" sldId="2147469128"/>
            <ac:spMk id="14" creationId="{19647838-51A2-7BB3-D89A-22D7EDE1F0EB}"/>
          </ac:spMkLst>
        </pc:spChg>
        <pc:spChg chg="add del">
          <ac:chgData name="Anton, Chris" userId="57020f1a-4fb0-436a-929c-5cbe5c9fbdb0" providerId="ADAL" clId="{FC449227-7F25-4DF6-8E8A-7719F67A5389}" dt="2025-04-20T21:01:43.541" v="2104" actId="478"/>
          <ac:spMkLst>
            <pc:docMk/>
            <pc:sldMk cId="840822790" sldId="2147469128"/>
            <ac:spMk id="16" creationId="{E237A32E-50A0-3ACB-B710-733C7C464882}"/>
          </ac:spMkLst>
        </pc:spChg>
        <pc:spChg chg="add del mod">
          <ac:chgData name="Anton, Chris" userId="57020f1a-4fb0-436a-929c-5cbe5c9fbdb0" providerId="ADAL" clId="{FC449227-7F25-4DF6-8E8A-7719F67A5389}" dt="2025-04-20T21:01:25.427" v="2101" actId="478"/>
          <ac:spMkLst>
            <pc:docMk/>
            <pc:sldMk cId="840822790" sldId="2147469128"/>
            <ac:spMk id="18" creationId="{C33104A4-F405-A681-9879-C97E4F219DC7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20" creationId="{21A9EFEB-9FE6-EBD9-9948-90B29C4F7E8E}"/>
          </ac:spMkLst>
        </pc:spChg>
        <pc:spChg chg="add mod">
          <ac:chgData name="Anton, Chris" userId="57020f1a-4fb0-436a-929c-5cbe5c9fbdb0" providerId="ADAL" clId="{FC449227-7F25-4DF6-8E8A-7719F67A5389}" dt="2025-04-20T21:08:37.983" v="2709"/>
          <ac:spMkLst>
            <pc:docMk/>
            <pc:sldMk cId="840822790" sldId="2147469128"/>
            <ac:spMk id="24" creationId="{C43BFC35-1AAF-F51F-8B6E-875578EB3787}"/>
          </ac:spMkLst>
        </pc:spChg>
        <pc:spChg chg="add del mod">
          <ac:chgData name="Anton, Chris" userId="57020f1a-4fb0-436a-929c-5cbe5c9fbdb0" providerId="ADAL" clId="{FC449227-7F25-4DF6-8E8A-7719F67A5389}" dt="2025-04-20T21:09:55.942" v="2792" actId="14100"/>
          <ac:spMkLst>
            <pc:docMk/>
            <pc:sldMk cId="840822790" sldId="2147469128"/>
            <ac:spMk id="26" creationId="{CDCC4B56-F72A-9139-FE50-FABE1D7DCA48}"/>
          </ac:spMkLst>
        </pc:spChg>
        <pc:spChg chg="add del mod">
          <ac:chgData name="Anton, Chris" userId="57020f1a-4fb0-436a-929c-5cbe5c9fbdb0" providerId="ADAL" clId="{FC449227-7F25-4DF6-8E8A-7719F67A5389}" dt="2025-04-20T21:10:02.996" v="2819" actId="1038"/>
          <ac:spMkLst>
            <pc:docMk/>
            <pc:sldMk cId="840822790" sldId="2147469128"/>
            <ac:spMk id="28" creationId="{DFBB2607-0301-E785-176B-9FE3797B3CF2}"/>
          </ac:spMkLst>
        </pc:spChg>
        <pc:spChg chg="add del mod">
          <ac:chgData name="Anton, Chris" userId="57020f1a-4fb0-436a-929c-5cbe5c9fbdb0" providerId="ADAL" clId="{FC449227-7F25-4DF6-8E8A-7719F67A5389}" dt="2025-04-20T21:09:51.746" v="2791" actId="1038"/>
          <ac:spMkLst>
            <pc:docMk/>
            <pc:sldMk cId="840822790" sldId="2147469128"/>
            <ac:spMk id="32" creationId="{B88A06E0-83E1-D695-F8AF-761BD3C463C1}"/>
          </ac:spMkLst>
        </pc:spChg>
        <pc:spChg chg="add mod">
          <ac:chgData name="Anton, Chris" userId="57020f1a-4fb0-436a-929c-5cbe5c9fbdb0" providerId="ADAL" clId="{FC449227-7F25-4DF6-8E8A-7719F67A5389}" dt="2025-04-20T21:12:17.369" v="2999" actId="20577"/>
          <ac:spMkLst>
            <pc:docMk/>
            <pc:sldMk cId="840822790" sldId="2147469128"/>
            <ac:spMk id="37" creationId="{2E4DB6A5-E4FD-1905-2C0B-6A8E13F7D270}"/>
          </ac:spMkLst>
        </pc:spChg>
        <pc:picChg chg="mod">
          <ac:chgData name="Anton, Chris" userId="57020f1a-4fb0-436a-929c-5cbe5c9fbdb0" providerId="ADAL" clId="{FC449227-7F25-4DF6-8E8A-7719F67A5389}" dt="2025-04-20T21:09:51.746" v="2791" actId="1038"/>
          <ac:picMkLst>
            <pc:docMk/>
            <pc:sldMk cId="840822790" sldId="2147469128"/>
            <ac:picMk id="3" creationId="{088091F7-C760-9D93-FC25-024AA154CC58}"/>
          </ac:picMkLst>
        </pc:picChg>
        <pc:cxnChg chg="add del mod">
          <ac:chgData name="Anton, Chris" userId="57020f1a-4fb0-436a-929c-5cbe5c9fbdb0" providerId="ADAL" clId="{FC449227-7F25-4DF6-8E8A-7719F67A5389}" dt="2025-04-20T21:01:32.103" v="2103" actId="478"/>
          <ac:cxnSpMkLst>
            <pc:docMk/>
            <pc:sldMk cId="840822790" sldId="2147469128"/>
            <ac:cxnSpMk id="11" creationId="{7689731F-AF26-8D50-24E7-9474DED6BA87}"/>
          </ac:cxnSpMkLst>
        </pc:cxnChg>
        <pc:cxnChg chg="add del mod">
          <ac:chgData name="Anton, Chris" userId="57020f1a-4fb0-436a-929c-5cbe5c9fbdb0" providerId="ADAL" clId="{FC449227-7F25-4DF6-8E8A-7719F67A5389}" dt="2025-04-20T21:01:45.259" v="2105" actId="478"/>
          <ac:cxnSpMkLst>
            <pc:docMk/>
            <pc:sldMk cId="840822790" sldId="2147469128"/>
            <ac:cxnSpMk id="15" creationId="{3D5D1C9F-4712-E8DC-0BBE-6A5C84F0793C}"/>
          </ac:cxnSpMkLst>
        </pc:cxnChg>
        <pc:cxnChg chg="add del mod">
          <ac:chgData name="Anton, Chris" userId="57020f1a-4fb0-436a-929c-5cbe5c9fbdb0" providerId="ADAL" clId="{FC449227-7F25-4DF6-8E8A-7719F67A5389}" dt="2025-04-20T21:01:23.956" v="2100" actId="478"/>
          <ac:cxnSpMkLst>
            <pc:docMk/>
            <pc:sldMk cId="840822790" sldId="2147469128"/>
            <ac:cxnSpMk id="17" creationId="{CE71D44C-1B85-AB2D-4539-1A63A378D250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19" creationId="{C88D8C02-7D72-F8E0-3587-0C409AB4F7FC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21" creationId="{EF245958-96BF-E2CD-9A1A-9F27207E6747}"/>
          </ac:cxnSpMkLst>
        </pc:cxnChg>
        <pc:cxnChg chg="add del mod">
          <ac:chgData name="Anton, Chris" userId="57020f1a-4fb0-436a-929c-5cbe5c9fbdb0" providerId="ADAL" clId="{FC449227-7F25-4DF6-8E8A-7719F67A5389}" dt="2025-04-20T21:09:55.942" v="2792" actId="14100"/>
          <ac:cxnSpMkLst>
            <pc:docMk/>
            <pc:sldMk cId="840822790" sldId="2147469128"/>
            <ac:cxnSpMk id="27" creationId="{0790B0E1-1489-DF28-C04A-B8DC0C513525}"/>
          </ac:cxnSpMkLst>
        </pc:cxnChg>
        <pc:cxnChg chg="add del mod">
          <ac:chgData name="Anton, Chris" userId="57020f1a-4fb0-436a-929c-5cbe5c9fbdb0" providerId="ADAL" clId="{FC449227-7F25-4DF6-8E8A-7719F67A5389}" dt="2025-04-20T21:10:07.144" v="2820" actId="14100"/>
          <ac:cxnSpMkLst>
            <pc:docMk/>
            <pc:sldMk cId="840822790" sldId="2147469128"/>
            <ac:cxnSpMk id="29" creationId="{177265B8-72BE-902E-41AF-459E152726C9}"/>
          </ac:cxnSpMkLst>
        </pc:cxnChg>
        <pc:cxnChg chg="add del mod">
          <ac:chgData name="Anton, Chris" userId="57020f1a-4fb0-436a-929c-5cbe5c9fbdb0" providerId="ADAL" clId="{FC449227-7F25-4DF6-8E8A-7719F67A5389}" dt="2025-04-20T21:09:51.746" v="2791" actId="1038"/>
          <ac:cxnSpMkLst>
            <pc:docMk/>
            <pc:sldMk cId="840822790" sldId="2147469128"/>
            <ac:cxnSpMk id="31" creationId="{8BB78B63-B1E3-9025-A32D-375E75181D2F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30:14.842" v="3944"/>
        <pc:sldMkLst>
          <pc:docMk/>
          <pc:sldMk cId="2788556257" sldId="2147469129"/>
        </pc:sldMkLst>
        <pc:spChg chg="mod">
          <ac:chgData name="Anton, Chris" userId="57020f1a-4fb0-436a-929c-5cbe5c9fbdb0" providerId="ADAL" clId="{FC449227-7F25-4DF6-8E8A-7719F67A5389}" dt="2025-04-20T21:13:26.698" v="3015" actId="20577"/>
          <ac:spMkLst>
            <pc:docMk/>
            <pc:sldMk cId="2788556257" sldId="2147469129"/>
            <ac:spMk id="5" creationId="{35CB84C7-B410-E6CF-906E-6ECDEC8C6848}"/>
          </ac:spMkLst>
        </pc:spChg>
        <pc:spChg chg="add del mod">
          <ac:chgData name="Anton, Chris" userId="57020f1a-4fb0-436a-929c-5cbe5c9fbdb0" providerId="ADAL" clId="{FC449227-7F25-4DF6-8E8A-7719F67A5389}" dt="2025-04-20T21:30:13.003" v="3943" actId="21"/>
          <ac:spMkLst>
            <pc:docMk/>
            <pc:sldMk cId="2788556257" sldId="2147469129"/>
            <ac:spMk id="8" creationId="{F5CAD87E-3D2B-C63C-CFA9-970822F861FF}"/>
          </ac:spMkLst>
        </pc:spChg>
        <pc:spChg chg="add mod">
          <ac:chgData name="Anton, Chris" userId="57020f1a-4fb0-436a-929c-5cbe5c9fbdb0" providerId="ADAL" clId="{FC449227-7F25-4DF6-8E8A-7719F67A5389}" dt="2025-04-20T21:30:14.842" v="3944"/>
          <ac:spMkLst>
            <pc:docMk/>
            <pc:sldMk cId="2788556257" sldId="2147469129"/>
            <ac:spMk id="9" creationId="{F5CAD87E-3D2B-C63C-CFA9-970822F861FF}"/>
          </ac:spMkLst>
        </pc:spChg>
        <pc:spChg chg="mod">
          <ac:chgData name="Anton, Chris" userId="57020f1a-4fb0-436a-929c-5cbe5c9fbdb0" providerId="ADAL" clId="{FC449227-7F25-4DF6-8E8A-7719F67A5389}" dt="2025-04-20T21:27:05.728" v="3617" actId="1076"/>
          <ac:spMkLst>
            <pc:docMk/>
            <pc:sldMk cId="2788556257" sldId="2147469129"/>
            <ac:spMk id="14" creationId="{AC556328-6A17-A452-E569-795D7A011C07}"/>
          </ac:spMkLst>
        </pc:spChg>
        <pc:spChg chg="mod">
          <ac:chgData name="Anton, Chris" userId="57020f1a-4fb0-436a-929c-5cbe5c9fbdb0" providerId="ADAL" clId="{FC449227-7F25-4DF6-8E8A-7719F67A5389}" dt="2025-04-20T21:26:57.864" v="3616" actId="1076"/>
          <ac:spMkLst>
            <pc:docMk/>
            <pc:sldMk cId="2788556257" sldId="2147469129"/>
            <ac:spMk id="16" creationId="{961570F3-83E6-4574-2CE6-A3B1CECAED57}"/>
          </ac:spMkLst>
        </pc:spChg>
        <pc:spChg chg="mod">
          <ac:chgData name="Anton, Chris" userId="57020f1a-4fb0-436a-929c-5cbe5c9fbdb0" providerId="ADAL" clId="{FC449227-7F25-4DF6-8E8A-7719F67A5389}" dt="2025-04-20T21:27:24.047" v="3621" actId="1076"/>
          <ac:spMkLst>
            <pc:docMk/>
            <pc:sldMk cId="2788556257" sldId="2147469129"/>
            <ac:spMk id="18" creationId="{03CF75B8-AEBE-329C-8BAC-4FEC694E39B9}"/>
          </ac:spMkLst>
        </pc:spChg>
        <pc:spChg chg="mod">
          <ac:chgData name="Anton, Chris" userId="57020f1a-4fb0-436a-929c-5cbe5c9fbdb0" providerId="ADAL" clId="{FC449227-7F25-4DF6-8E8A-7719F67A5389}" dt="2025-04-20T21:26:53.735" v="3615" actId="1076"/>
          <ac:spMkLst>
            <pc:docMk/>
            <pc:sldMk cId="2788556257" sldId="2147469129"/>
            <ac:spMk id="20" creationId="{AB41263D-DEAA-EC79-A62F-1F89C48D95D2}"/>
          </ac:spMkLst>
        </pc:spChg>
        <pc:spChg chg="mod">
          <ac:chgData name="Anton, Chris" userId="57020f1a-4fb0-436a-929c-5cbe5c9fbdb0" providerId="ADAL" clId="{FC449227-7F25-4DF6-8E8A-7719F67A5389}" dt="2025-04-20T21:26:49.836" v="3614" actId="1076"/>
          <ac:spMkLst>
            <pc:docMk/>
            <pc:sldMk cId="2788556257" sldId="2147469129"/>
            <ac:spMk id="26" creationId="{39AD4F9D-EF8B-219C-7DC6-56F8AA4F5BE2}"/>
          </ac:spMkLst>
        </pc:spChg>
        <pc:spChg chg="mod">
          <ac:chgData name="Anton, Chris" userId="57020f1a-4fb0-436a-929c-5cbe5c9fbdb0" providerId="ADAL" clId="{FC449227-7F25-4DF6-8E8A-7719F67A5389}" dt="2025-04-20T21:27:16.544" v="3620" actId="20577"/>
          <ac:spMkLst>
            <pc:docMk/>
            <pc:sldMk cId="2788556257" sldId="2147469129"/>
            <ac:spMk id="32" creationId="{0E450827-335F-1D99-A13E-009EB22B0EDF}"/>
          </ac:spMkLst>
        </pc:spChg>
        <pc:picChg chg="mod">
          <ac:chgData name="Anton, Chris" userId="57020f1a-4fb0-436a-929c-5cbe5c9fbdb0" providerId="ADAL" clId="{FC449227-7F25-4DF6-8E8A-7719F67A5389}" dt="2025-04-20T21:26:38.128" v="3611" actId="1076"/>
          <ac:picMkLst>
            <pc:docMk/>
            <pc:sldMk cId="2788556257" sldId="2147469129"/>
            <ac:picMk id="4" creationId="{9721A72D-C177-4766-A847-04AC5A47BC5D}"/>
          </ac:picMkLst>
        </pc:picChg>
        <pc:cxnChg chg="mod">
          <ac:chgData name="Anton, Chris" userId="57020f1a-4fb0-436a-929c-5cbe5c9fbdb0" providerId="ADAL" clId="{FC449227-7F25-4DF6-8E8A-7719F67A5389}" dt="2025-04-20T21:27:09.079" v="3618" actId="14100"/>
          <ac:cxnSpMkLst>
            <pc:docMk/>
            <pc:sldMk cId="2788556257" sldId="2147469129"/>
            <ac:cxnSpMk id="11" creationId="{935692DA-158B-9CDD-A734-B68A80A5F1F0}"/>
          </ac:cxnSpMkLst>
        </pc:cxnChg>
        <pc:cxnChg chg="mod">
          <ac:chgData name="Anton, Chris" userId="57020f1a-4fb0-436a-929c-5cbe5c9fbdb0" providerId="ADAL" clId="{FC449227-7F25-4DF6-8E8A-7719F67A5389}" dt="2025-04-20T21:26:57.864" v="3616" actId="1076"/>
          <ac:cxnSpMkLst>
            <pc:docMk/>
            <pc:sldMk cId="2788556257" sldId="2147469129"/>
            <ac:cxnSpMk id="15" creationId="{A59005D0-DCE3-C9AA-C30D-E5D8E75FD396}"/>
          </ac:cxnSpMkLst>
        </pc:cxnChg>
        <pc:cxnChg chg="mod">
          <ac:chgData name="Anton, Chris" userId="57020f1a-4fb0-436a-929c-5cbe5c9fbdb0" providerId="ADAL" clId="{FC449227-7F25-4DF6-8E8A-7719F67A5389}" dt="2025-04-20T21:27:30.441" v="3623" actId="14100"/>
          <ac:cxnSpMkLst>
            <pc:docMk/>
            <pc:sldMk cId="2788556257" sldId="2147469129"/>
            <ac:cxnSpMk id="17" creationId="{0406F1AB-6087-62A0-9C20-03E7D66FAAD3}"/>
          </ac:cxnSpMkLst>
        </pc:cxnChg>
        <pc:cxnChg chg="mod">
          <ac:chgData name="Anton, Chris" userId="57020f1a-4fb0-436a-929c-5cbe5c9fbdb0" providerId="ADAL" clId="{FC449227-7F25-4DF6-8E8A-7719F67A5389}" dt="2025-04-20T21:26:53.735" v="3615" actId="1076"/>
          <ac:cxnSpMkLst>
            <pc:docMk/>
            <pc:sldMk cId="2788556257" sldId="2147469129"/>
            <ac:cxnSpMk id="21" creationId="{828AAC2A-B3B5-EAE0-33D8-558DD404B2FF}"/>
          </ac:cxnSpMkLst>
        </pc:cxnChg>
        <pc:cxnChg chg="mod">
          <ac:chgData name="Anton, Chris" userId="57020f1a-4fb0-436a-929c-5cbe5c9fbdb0" providerId="ADAL" clId="{FC449227-7F25-4DF6-8E8A-7719F67A5389}" dt="2025-04-20T21:26:49.836" v="3614" actId="1076"/>
          <ac:cxnSpMkLst>
            <pc:docMk/>
            <pc:sldMk cId="2788556257" sldId="2147469129"/>
            <ac:cxnSpMk id="27" creationId="{C913DFC1-98D8-50B1-118D-EE7F805EA5BF}"/>
          </ac:cxnSpMkLst>
        </pc:cxnChg>
        <pc:cxnChg chg="mod">
          <ac:chgData name="Anton, Chris" userId="57020f1a-4fb0-436a-929c-5cbe5c9fbdb0" providerId="ADAL" clId="{FC449227-7F25-4DF6-8E8A-7719F67A5389}" dt="2025-04-20T21:27:16.544" v="3620" actId="20577"/>
          <ac:cxnSpMkLst>
            <pc:docMk/>
            <pc:sldMk cId="2788556257" sldId="2147469129"/>
            <ac:cxnSpMk id="31" creationId="{E7E054C1-FF86-DE6B-303F-16263CAC4F3D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15.463" v="3565" actId="20577"/>
        <pc:sldMkLst>
          <pc:docMk/>
          <pc:sldMk cId="1499428026" sldId="2147469130"/>
        </pc:sldMkLst>
        <pc:spChg chg="add mod">
          <ac:chgData name="Anton, Chris" userId="57020f1a-4fb0-436a-929c-5cbe5c9fbdb0" providerId="ADAL" clId="{FC449227-7F25-4DF6-8E8A-7719F67A5389}" dt="2025-04-20T21:14:29.061" v="3093" actId="1076"/>
          <ac:spMkLst>
            <pc:docMk/>
            <pc:sldMk cId="1499428026" sldId="2147469130"/>
            <ac:spMk id="4" creationId="{AE81FFF1-0D31-B0A3-29EE-1C217C1E40F1}"/>
          </ac:spMkLst>
        </pc:spChg>
        <pc:spChg chg="mod">
          <ac:chgData name="Anton, Chris" userId="57020f1a-4fb0-436a-929c-5cbe5c9fbdb0" providerId="ADAL" clId="{FC449227-7F25-4DF6-8E8A-7719F67A5389}" dt="2025-04-20T21:24:15.463" v="3565" actId="20577"/>
          <ac:spMkLst>
            <pc:docMk/>
            <pc:sldMk cId="1499428026" sldId="2147469130"/>
            <ac:spMk id="5" creationId="{27181843-BE8B-E067-1A71-587FBCBAD37F}"/>
          </ac:spMkLst>
        </pc:spChg>
        <pc:spChg chg="add mod">
          <ac:chgData name="Anton, Chris" userId="57020f1a-4fb0-436a-929c-5cbe5c9fbdb0" providerId="ADAL" clId="{FC449227-7F25-4DF6-8E8A-7719F67A5389}" dt="2025-04-20T21:16:18.577" v="3222" actId="20577"/>
          <ac:spMkLst>
            <pc:docMk/>
            <pc:sldMk cId="1499428026" sldId="2147469130"/>
            <ac:spMk id="19" creationId="{4BB974DF-7554-446D-B05C-4B5D849FC7D2}"/>
          </ac:spMkLst>
        </pc:spChg>
        <pc:cxnChg chg="add mod">
          <ac:chgData name="Anton, Chris" userId="57020f1a-4fb0-436a-929c-5cbe5c9fbdb0" providerId="ADAL" clId="{FC449227-7F25-4DF6-8E8A-7719F67A5389}" dt="2025-04-20T21:15:03.451" v="3103" actId="14100"/>
          <ac:cxnSpMkLst>
            <pc:docMk/>
            <pc:sldMk cId="1499428026" sldId="2147469130"/>
            <ac:cxnSpMk id="2" creationId="{2B30AE8C-17BC-D413-6838-83BAE4B554E2}"/>
          </ac:cxnSpMkLst>
        </pc:cxnChg>
        <pc:cxnChg chg="add mod">
          <ac:chgData name="Anton, Chris" userId="57020f1a-4fb0-436a-929c-5cbe5c9fbdb0" providerId="ADAL" clId="{FC449227-7F25-4DF6-8E8A-7719F67A5389}" dt="2025-04-20T21:14:44.966" v="3099" actId="14100"/>
          <ac:cxnSpMkLst>
            <pc:docMk/>
            <pc:sldMk cId="1499428026" sldId="2147469130"/>
            <ac:cxnSpMk id="8" creationId="{731935D7-228B-37D2-8C48-ED714ED74063}"/>
          </ac:cxnSpMkLst>
        </pc:cxnChg>
        <pc:cxnChg chg="add mod">
          <ac:chgData name="Anton, Chris" userId="57020f1a-4fb0-436a-929c-5cbe5c9fbdb0" providerId="ADAL" clId="{FC449227-7F25-4DF6-8E8A-7719F67A5389}" dt="2025-04-20T21:14:56.368" v="3101" actId="14100"/>
          <ac:cxnSpMkLst>
            <pc:docMk/>
            <pc:sldMk cId="1499428026" sldId="2147469130"/>
            <ac:cxnSpMk id="9" creationId="{C2D744AC-44E0-72F4-33E4-3D621BB1D837}"/>
          </ac:cxnSpMkLst>
        </pc:cxnChg>
        <pc:cxnChg chg="add mod">
          <ac:chgData name="Anton, Chris" userId="57020f1a-4fb0-436a-929c-5cbe5c9fbdb0" providerId="ADAL" clId="{FC449227-7F25-4DF6-8E8A-7719F67A5389}" dt="2025-04-20T21:15:10.693" v="3105" actId="14100"/>
          <ac:cxnSpMkLst>
            <pc:docMk/>
            <pc:sldMk cId="1499428026" sldId="2147469130"/>
            <ac:cxnSpMk id="10" creationId="{310616EF-007D-73E5-51AD-4F3C0EED343E}"/>
          </ac:cxnSpMkLst>
        </pc:cxnChg>
        <pc:cxnChg chg="add mod">
          <ac:chgData name="Anton, Chris" userId="57020f1a-4fb0-436a-929c-5cbe5c9fbdb0" providerId="ADAL" clId="{FC449227-7F25-4DF6-8E8A-7719F67A5389}" dt="2025-04-20T21:16:25.497" v="3224" actId="14100"/>
          <ac:cxnSpMkLst>
            <pc:docMk/>
            <pc:sldMk cId="1499428026" sldId="2147469130"/>
            <ac:cxnSpMk id="20" creationId="{16546892-DCA5-C6D5-C3CF-BB4BA9A29E19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10.782" v="3557" actId="20577"/>
        <pc:sldMkLst>
          <pc:docMk/>
          <pc:sldMk cId="2780574392" sldId="2147469131"/>
        </pc:sldMkLst>
        <pc:spChg chg="add mod">
          <ac:chgData name="Anton, Chris" userId="57020f1a-4fb0-436a-929c-5cbe5c9fbdb0" providerId="ADAL" clId="{FC449227-7F25-4DF6-8E8A-7719F67A5389}" dt="2025-04-20T21:17:10.560" v="3232" actId="14100"/>
          <ac:spMkLst>
            <pc:docMk/>
            <pc:sldMk cId="2780574392" sldId="2147469131"/>
            <ac:spMk id="2" creationId="{063383F3-827B-D7B1-0D39-B696CF835764}"/>
          </ac:spMkLst>
        </pc:spChg>
        <pc:spChg chg="mod">
          <ac:chgData name="Anton, Chris" userId="57020f1a-4fb0-436a-929c-5cbe5c9fbdb0" providerId="ADAL" clId="{FC449227-7F25-4DF6-8E8A-7719F67A5389}" dt="2025-04-20T21:24:10.782" v="3557" actId="20577"/>
          <ac:spMkLst>
            <pc:docMk/>
            <pc:sldMk cId="2780574392" sldId="2147469131"/>
            <ac:spMk id="5" creationId="{ECCE47A0-0827-888C-8A73-223D0C0B5C88}"/>
          </ac:spMkLst>
        </pc:spChg>
        <pc:spChg chg="add mod">
          <ac:chgData name="Anton, Chris" userId="57020f1a-4fb0-436a-929c-5cbe5c9fbdb0" providerId="ADAL" clId="{FC449227-7F25-4DF6-8E8A-7719F67A5389}" dt="2025-04-20T21:18:03.866" v="3278" actId="14100"/>
          <ac:spMkLst>
            <pc:docMk/>
            <pc:sldMk cId="2780574392" sldId="2147469131"/>
            <ac:spMk id="11" creationId="{33F59525-219A-E049-10D2-4F29FB35133D}"/>
          </ac:spMkLst>
        </pc:spChg>
        <pc:spChg chg="add mod">
          <ac:chgData name="Anton, Chris" userId="57020f1a-4fb0-436a-929c-5cbe5c9fbdb0" providerId="ADAL" clId="{FC449227-7F25-4DF6-8E8A-7719F67A5389}" dt="2025-04-20T21:18:38.442" v="3316" actId="1076"/>
          <ac:spMkLst>
            <pc:docMk/>
            <pc:sldMk cId="2780574392" sldId="2147469131"/>
            <ac:spMk id="17" creationId="{DCDD8B42-5A01-3ED2-5E14-2DA7738BF2CC}"/>
          </ac:spMkLst>
        </pc:spChg>
        <pc:spChg chg="add mod">
          <ac:chgData name="Anton, Chris" userId="57020f1a-4fb0-436a-929c-5cbe5c9fbdb0" providerId="ADAL" clId="{FC449227-7F25-4DF6-8E8A-7719F67A5389}" dt="2025-04-20T21:20:01.715" v="3377" actId="1076"/>
          <ac:spMkLst>
            <pc:docMk/>
            <pc:sldMk cId="2780574392" sldId="2147469131"/>
            <ac:spMk id="21" creationId="{57B26ADB-E6F3-532D-1A6F-7388AFA62B8B}"/>
          </ac:spMkLst>
        </pc:spChg>
        <pc:spChg chg="add mod">
          <ac:chgData name="Anton, Chris" userId="57020f1a-4fb0-436a-929c-5cbe5c9fbdb0" providerId="ADAL" clId="{FC449227-7F25-4DF6-8E8A-7719F67A5389}" dt="2025-04-20T21:19:57.304" v="3376" actId="20577"/>
          <ac:spMkLst>
            <pc:docMk/>
            <pc:sldMk cId="2780574392" sldId="2147469131"/>
            <ac:spMk id="23" creationId="{2A597B45-5E31-0F65-2651-7D01003D3819}"/>
          </ac:spMkLst>
        </pc:spChg>
        <pc:spChg chg="add mod">
          <ac:chgData name="Anton, Chris" userId="57020f1a-4fb0-436a-929c-5cbe5c9fbdb0" providerId="ADAL" clId="{FC449227-7F25-4DF6-8E8A-7719F67A5389}" dt="2025-04-20T21:21:03.895" v="3426" actId="20577"/>
          <ac:spMkLst>
            <pc:docMk/>
            <pc:sldMk cId="2780574392" sldId="2147469131"/>
            <ac:spMk id="30" creationId="{E368790D-0F96-B1FB-B2DB-E34A65F7ACC3}"/>
          </ac:spMkLst>
        </pc:spChg>
        <pc:picChg chg="mod">
          <ac:chgData name="Anton, Chris" userId="57020f1a-4fb0-436a-929c-5cbe5c9fbdb0" providerId="ADAL" clId="{FC449227-7F25-4DF6-8E8A-7719F67A5389}" dt="2025-04-20T21:16:52.600" v="3227" actId="1076"/>
          <ac:picMkLst>
            <pc:docMk/>
            <pc:sldMk cId="2780574392" sldId="2147469131"/>
            <ac:picMk id="4" creationId="{22A2366D-0FE5-60E7-D111-4D62B5DEE886}"/>
          </ac:picMkLst>
        </pc:picChg>
        <pc:picChg chg="mod">
          <ac:chgData name="Anton, Chris" userId="57020f1a-4fb0-436a-929c-5cbe5c9fbdb0" providerId="ADAL" clId="{FC449227-7F25-4DF6-8E8A-7719F67A5389}" dt="2025-04-20T21:16:48.566" v="3226" actId="14100"/>
          <ac:picMkLst>
            <pc:docMk/>
            <pc:sldMk cId="2780574392" sldId="2147469131"/>
            <ac:picMk id="8" creationId="{856D785F-F13D-EE23-A5A1-D4993C394444}"/>
          </ac:picMkLst>
        </pc:picChg>
        <pc:cxnChg chg="add mod">
          <ac:chgData name="Anton, Chris" userId="57020f1a-4fb0-436a-929c-5cbe5c9fbdb0" providerId="ADAL" clId="{FC449227-7F25-4DF6-8E8A-7719F67A5389}" dt="2025-04-20T21:17:20.281" v="3234" actId="14100"/>
          <ac:cxnSpMkLst>
            <pc:docMk/>
            <pc:sldMk cId="2780574392" sldId="2147469131"/>
            <ac:cxnSpMk id="3" creationId="{389DF2BC-1923-CB95-8BBD-8D3FBE9A7B77}"/>
          </ac:cxnSpMkLst>
        </pc:cxnChg>
        <pc:cxnChg chg="add mod">
          <ac:chgData name="Anton, Chris" userId="57020f1a-4fb0-436a-929c-5cbe5c9fbdb0" providerId="ADAL" clId="{FC449227-7F25-4DF6-8E8A-7719F67A5389}" dt="2025-04-20T21:18:13.389" v="3281" actId="14100"/>
          <ac:cxnSpMkLst>
            <pc:docMk/>
            <pc:sldMk cId="2780574392" sldId="2147469131"/>
            <ac:cxnSpMk id="12" creationId="{79E6A968-B792-A5D3-B353-4338A23B9352}"/>
          </ac:cxnSpMkLst>
        </pc:cxnChg>
        <pc:cxnChg chg="add mod">
          <ac:chgData name="Anton, Chris" userId="57020f1a-4fb0-436a-929c-5cbe5c9fbdb0" providerId="ADAL" clId="{FC449227-7F25-4DF6-8E8A-7719F67A5389}" dt="2025-04-20T21:18:42.361" v="3318" actId="14100"/>
          <ac:cxnSpMkLst>
            <pc:docMk/>
            <pc:sldMk cId="2780574392" sldId="2147469131"/>
            <ac:cxnSpMk id="18" creationId="{E7267B07-B2B7-DFB0-F9B8-F8DC854B70FB}"/>
          </ac:cxnSpMkLst>
        </pc:cxnChg>
        <pc:cxnChg chg="add mod">
          <ac:chgData name="Anton, Chris" userId="57020f1a-4fb0-436a-929c-5cbe5c9fbdb0" providerId="ADAL" clId="{FC449227-7F25-4DF6-8E8A-7719F67A5389}" dt="2025-04-20T21:20:11.209" v="3379" actId="14100"/>
          <ac:cxnSpMkLst>
            <pc:docMk/>
            <pc:sldMk cId="2780574392" sldId="2147469131"/>
            <ac:cxnSpMk id="22" creationId="{B37AE05C-7C78-4E9B-AB11-4C7654FB4C91}"/>
          </ac:cxnSpMkLst>
        </pc:cxnChg>
        <pc:cxnChg chg="add mod">
          <ac:chgData name="Anton, Chris" userId="57020f1a-4fb0-436a-929c-5cbe5c9fbdb0" providerId="ADAL" clId="{FC449227-7F25-4DF6-8E8A-7719F67A5389}" dt="2025-04-20T21:19:23.247" v="3342" actId="14100"/>
          <ac:cxnSpMkLst>
            <pc:docMk/>
            <pc:sldMk cId="2780574392" sldId="2147469131"/>
            <ac:cxnSpMk id="24" creationId="{5FA6C303-8DE0-2BFC-FB48-F76ABE0C7DDB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24:05.543" v="3549" actId="20577"/>
        <pc:sldMkLst>
          <pc:docMk/>
          <pc:sldMk cId="120014374" sldId="2147469132"/>
        </pc:sldMkLst>
        <pc:spChg chg="add mod">
          <ac:chgData name="Anton, Chris" userId="57020f1a-4fb0-436a-929c-5cbe5c9fbdb0" providerId="ADAL" clId="{FC449227-7F25-4DF6-8E8A-7719F67A5389}" dt="2025-04-20T21:23:34.637" v="3535" actId="14100"/>
          <ac:spMkLst>
            <pc:docMk/>
            <pc:sldMk cId="120014374" sldId="2147469132"/>
            <ac:spMk id="2" creationId="{6E981556-C0A3-8064-182F-8F7991C4D6DA}"/>
          </ac:spMkLst>
        </pc:spChg>
        <pc:spChg chg="mod">
          <ac:chgData name="Anton, Chris" userId="57020f1a-4fb0-436a-929c-5cbe5c9fbdb0" providerId="ADAL" clId="{FC449227-7F25-4DF6-8E8A-7719F67A5389}" dt="2025-04-20T21:24:05.543" v="3549" actId="20577"/>
          <ac:spMkLst>
            <pc:docMk/>
            <pc:sldMk cId="120014374" sldId="2147469132"/>
            <ac:spMk id="5" creationId="{533B4ECF-01CF-DC97-D2F0-34C08DBE551A}"/>
          </ac:spMkLst>
        </pc:spChg>
        <pc:cxnChg chg="add mod">
          <ac:chgData name="Anton, Chris" userId="57020f1a-4fb0-436a-929c-5cbe5c9fbdb0" providerId="ADAL" clId="{FC449227-7F25-4DF6-8E8A-7719F67A5389}" dt="2025-04-20T21:23:41.041" v="3537" actId="14100"/>
          <ac:cxnSpMkLst>
            <pc:docMk/>
            <pc:sldMk cId="120014374" sldId="2147469132"/>
            <ac:cxnSpMk id="4" creationId="{7A92CCF3-4D2B-2C47-BAC9-DE59BBE1EDBC}"/>
          </ac:cxnSpMkLst>
        </pc:cxnChg>
        <pc:cxnChg chg="add mod">
          <ac:chgData name="Anton, Chris" userId="57020f1a-4fb0-436a-929c-5cbe5c9fbdb0" providerId="ADAL" clId="{FC449227-7F25-4DF6-8E8A-7719F67A5389}" dt="2025-04-20T21:23:45.984" v="3539" actId="14100"/>
          <ac:cxnSpMkLst>
            <pc:docMk/>
            <pc:sldMk cId="120014374" sldId="2147469132"/>
            <ac:cxnSpMk id="8" creationId="{5A6F2E87-B5F4-6E5F-7AB6-D9FD9E01E97E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34:09.588" v="4504" actId="20577"/>
        <pc:sldMkLst>
          <pc:docMk/>
          <pc:sldMk cId="4244595061" sldId="2147469133"/>
        </pc:sldMkLst>
        <pc:spChg chg="add mod">
          <ac:chgData name="Anton, Chris" userId="57020f1a-4fb0-436a-929c-5cbe5c9fbdb0" providerId="ADAL" clId="{FC449227-7F25-4DF6-8E8A-7719F67A5389}" dt="2025-04-20T21:34:09.588" v="4504" actId="20577"/>
          <ac:spMkLst>
            <pc:docMk/>
            <pc:sldMk cId="4244595061" sldId="2147469133"/>
            <ac:spMk id="2" creationId="{A253A817-CB66-1E02-FCDF-6BFAA8586DD8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6" creationId="{CE88B5AB-7297-0D71-C1D8-B1D826C62322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9" creationId="{05EA5D8F-96EC-B42D-4214-9BED027B1F4E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16" creationId="{DEE496B1-3D85-17FD-D90B-64EEC02F256A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18" creationId="{A8BA42C1-62C9-9F9E-CB3D-0E4EF018D803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0" creationId="{93C4A2BF-3879-F195-4BAD-7189B6EE7A4C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2" creationId="{36EB3FA3-8CD7-3F9F-F61E-7DB303984E23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4" creationId="{E834CCD2-1802-4C42-602C-59C1C27C3001}"/>
          </ac:spMkLst>
        </pc:spChg>
        <pc:spChg chg="mod">
          <ac:chgData name="Anton, Chris" userId="57020f1a-4fb0-436a-929c-5cbe5c9fbdb0" providerId="ADAL" clId="{FC449227-7F25-4DF6-8E8A-7719F67A5389}" dt="2025-04-20T21:30:04.277" v="3942" actId="1038"/>
          <ac:spMkLst>
            <pc:docMk/>
            <pc:sldMk cId="4244595061" sldId="2147469133"/>
            <ac:spMk id="27" creationId="{A447799C-BCAC-1B4E-8034-F08E3DE24966}"/>
          </ac:spMkLst>
        </pc:spChg>
        <pc:picChg chg="mod">
          <ac:chgData name="Anton, Chris" userId="57020f1a-4fb0-436a-929c-5cbe5c9fbdb0" providerId="ADAL" clId="{FC449227-7F25-4DF6-8E8A-7719F67A5389}" dt="2025-04-20T21:30:04.277" v="3942" actId="1038"/>
          <ac:picMkLst>
            <pc:docMk/>
            <pc:sldMk cId="4244595061" sldId="2147469133"/>
            <ac:picMk id="4" creationId="{AA2DF528-0D42-1E9C-E70C-92FB30C70B95}"/>
          </ac:picMkLst>
        </pc:picChg>
        <pc:cxnChg chg="mod">
          <ac:chgData name="Anton, Chris" userId="57020f1a-4fb0-436a-929c-5cbe5c9fbdb0" providerId="ADAL" clId="{FC449227-7F25-4DF6-8E8A-7719F67A5389}" dt="2025-04-20T21:30:04.277" v="3942" actId="1038"/>
          <ac:cxnSpMkLst>
            <pc:docMk/>
            <pc:sldMk cId="4244595061" sldId="2147469133"/>
            <ac:cxnSpMk id="8" creationId="{69CC6EE6-54AD-73AD-E330-A3F7FC48F3AB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1:42:24.182" v="4858" actId="1076"/>
        <pc:sldMkLst>
          <pc:docMk/>
          <pc:sldMk cId="3671995413" sldId="2147469134"/>
        </pc:sldMkLst>
        <pc:spChg chg="add del mod">
          <ac:chgData name="Anton, Chris" userId="57020f1a-4fb0-436a-929c-5cbe5c9fbdb0" providerId="ADAL" clId="{FC449227-7F25-4DF6-8E8A-7719F67A5389}" dt="2025-04-20T21:35:37.700" v="4516"/>
          <ac:spMkLst>
            <pc:docMk/>
            <pc:sldMk cId="3671995413" sldId="2147469134"/>
            <ac:spMk id="2" creationId="{D21CC783-8454-18CF-CBC3-C5C696CB5EC6}"/>
          </ac:spMkLst>
        </pc:spChg>
        <pc:spChg chg="add mod">
          <ac:chgData name="Anton, Chris" userId="57020f1a-4fb0-436a-929c-5cbe5c9fbdb0" providerId="ADAL" clId="{FC449227-7F25-4DF6-8E8A-7719F67A5389}" dt="2025-04-20T21:36:10.948" v="4560" actId="1076"/>
          <ac:spMkLst>
            <pc:docMk/>
            <pc:sldMk cId="3671995413" sldId="2147469134"/>
            <ac:spMk id="4" creationId="{68D970A1-99E6-CA16-3AFE-07780259B132}"/>
          </ac:spMkLst>
        </pc:spChg>
        <pc:spChg chg="mod">
          <ac:chgData name="Anton, Chris" userId="57020f1a-4fb0-436a-929c-5cbe5c9fbdb0" providerId="ADAL" clId="{FC449227-7F25-4DF6-8E8A-7719F67A5389}" dt="2025-04-20T21:24:45.417" v="3573" actId="20577"/>
          <ac:spMkLst>
            <pc:docMk/>
            <pc:sldMk cId="3671995413" sldId="2147469134"/>
            <ac:spMk id="5" creationId="{CBEEA73D-0A33-A4A8-E2EE-A9CEC395F7B3}"/>
          </ac:spMkLst>
        </pc:spChg>
        <pc:spChg chg="mod">
          <ac:chgData name="Anton, Chris" userId="57020f1a-4fb0-436a-929c-5cbe5c9fbdb0" providerId="ADAL" clId="{FC449227-7F25-4DF6-8E8A-7719F67A5389}" dt="2025-04-20T21:35:07.095" v="4511" actId="1076"/>
          <ac:spMkLst>
            <pc:docMk/>
            <pc:sldMk cId="3671995413" sldId="2147469134"/>
            <ac:spMk id="7" creationId="{7F315446-F896-218F-042C-6F44090729C7}"/>
          </ac:spMkLst>
        </pc:spChg>
        <pc:spChg chg="mod">
          <ac:chgData name="Anton, Chris" userId="57020f1a-4fb0-436a-929c-5cbe5c9fbdb0" providerId="ADAL" clId="{FC449227-7F25-4DF6-8E8A-7719F67A5389}" dt="2025-04-20T21:34:57.344" v="4509" actId="1076"/>
          <ac:spMkLst>
            <pc:docMk/>
            <pc:sldMk cId="3671995413" sldId="2147469134"/>
            <ac:spMk id="9" creationId="{2E52917A-8234-765A-8A8D-8865C2745328}"/>
          </ac:spMkLst>
        </pc:spChg>
        <pc:spChg chg="add mod">
          <ac:chgData name="Anton, Chris" userId="57020f1a-4fb0-436a-929c-5cbe5c9fbdb0" providerId="ADAL" clId="{FC449227-7F25-4DF6-8E8A-7719F67A5389}" dt="2025-04-20T21:36:34.853" v="4578" actId="14100"/>
          <ac:spMkLst>
            <pc:docMk/>
            <pc:sldMk cId="3671995413" sldId="2147469134"/>
            <ac:spMk id="13" creationId="{EF2E20FA-EDBB-9EF4-5DBF-F725EE1F8D8D}"/>
          </ac:spMkLst>
        </pc:spChg>
        <pc:spChg chg="add mod">
          <ac:chgData name="Anton, Chris" userId="57020f1a-4fb0-436a-929c-5cbe5c9fbdb0" providerId="ADAL" clId="{FC449227-7F25-4DF6-8E8A-7719F67A5389}" dt="2025-04-20T21:42:24.182" v="4858" actId="1076"/>
          <ac:spMkLst>
            <pc:docMk/>
            <pc:sldMk cId="3671995413" sldId="2147469134"/>
            <ac:spMk id="17" creationId="{CC4D4248-B370-378A-76AD-99754DABE03C}"/>
          </ac:spMkLst>
        </pc:spChg>
        <pc:picChg chg="mod">
          <ac:chgData name="Anton, Chris" userId="57020f1a-4fb0-436a-929c-5cbe5c9fbdb0" providerId="ADAL" clId="{FC449227-7F25-4DF6-8E8A-7719F67A5389}" dt="2025-04-20T21:35:13.732" v="4513" actId="14100"/>
          <ac:picMkLst>
            <pc:docMk/>
            <pc:sldMk cId="3671995413" sldId="2147469134"/>
            <ac:picMk id="3" creationId="{D1989143-B83F-407A-A461-498CB635DCC2}"/>
          </ac:picMkLst>
        </pc:picChg>
        <pc:picChg chg="mod">
          <ac:chgData name="Anton, Chris" userId="57020f1a-4fb0-436a-929c-5cbe5c9fbdb0" providerId="ADAL" clId="{FC449227-7F25-4DF6-8E8A-7719F67A5389}" dt="2025-04-20T21:35:00.859" v="4510" actId="1076"/>
          <ac:picMkLst>
            <pc:docMk/>
            <pc:sldMk cId="3671995413" sldId="2147469134"/>
            <ac:picMk id="6" creationId="{98EC3D33-CF9A-5F9B-6A35-7DAC84F078E4}"/>
          </ac:picMkLst>
        </pc:picChg>
        <pc:cxnChg chg="add mod">
          <ac:chgData name="Anton, Chris" userId="57020f1a-4fb0-436a-929c-5cbe5c9fbdb0" providerId="ADAL" clId="{FC449227-7F25-4DF6-8E8A-7719F67A5389}" dt="2025-04-20T21:36:17.125" v="4562" actId="14100"/>
          <ac:cxnSpMkLst>
            <pc:docMk/>
            <pc:sldMk cId="3671995413" sldId="2147469134"/>
            <ac:cxnSpMk id="8" creationId="{6635F5E5-5C56-ED4C-2CBB-0E068C0F75D4}"/>
          </ac:cxnSpMkLst>
        </pc:cxnChg>
        <pc:cxnChg chg="add mod">
          <ac:chgData name="Anton, Chris" userId="57020f1a-4fb0-436a-929c-5cbe5c9fbdb0" providerId="ADAL" clId="{FC449227-7F25-4DF6-8E8A-7719F67A5389}" dt="2025-04-20T21:36:37.848" v="4579" actId="14100"/>
          <ac:cxnSpMkLst>
            <pc:docMk/>
            <pc:sldMk cId="3671995413" sldId="2147469134"/>
            <ac:cxnSpMk id="14" creationId="{BED8983B-008A-3C3F-A3F8-22FE7546BAF5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52:44.328" v="5526" actId="14100"/>
        <pc:sldMkLst>
          <pc:docMk/>
          <pc:sldMk cId="4223559936" sldId="2147469135"/>
        </pc:sldMkLst>
        <pc:spChg chg="add mod">
          <ac:chgData name="Anton, Chris" userId="57020f1a-4fb0-436a-929c-5cbe5c9fbdb0" providerId="ADAL" clId="{FC449227-7F25-4DF6-8E8A-7719F67A5389}" dt="2025-04-20T21:49:49.595" v="5431" actId="20577"/>
          <ac:spMkLst>
            <pc:docMk/>
            <pc:sldMk cId="4223559936" sldId="2147469135"/>
            <ac:spMk id="3" creationId="{C883E436-7FB9-A3E1-99B5-D060FBD5F7A7}"/>
          </ac:spMkLst>
        </pc:spChg>
        <pc:spChg chg="mod">
          <ac:chgData name="Anton, Chris" userId="57020f1a-4fb0-436a-929c-5cbe5c9fbdb0" providerId="ADAL" clId="{FC449227-7F25-4DF6-8E8A-7719F67A5389}" dt="2025-04-20T21:40:20.019" v="4811" actId="20577"/>
          <ac:spMkLst>
            <pc:docMk/>
            <pc:sldMk cId="4223559936" sldId="2147469135"/>
            <ac:spMk id="5" creationId="{000D18E4-2AF1-506E-0823-FC0154E73612}"/>
          </ac:spMkLst>
        </pc:spChg>
        <pc:spChg chg="add mod">
          <ac:chgData name="Anton, Chris" userId="57020f1a-4fb0-436a-929c-5cbe5c9fbdb0" providerId="ADAL" clId="{FC449227-7F25-4DF6-8E8A-7719F67A5389}" dt="2025-04-20T21:51:22.817" v="5456" actId="20577"/>
          <ac:spMkLst>
            <pc:docMk/>
            <pc:sldMk cId="4223559936" sldId="2147469135"/>
            <ac:spMk id="6" creationId="{3D678D3D-325C-D790-B02D-5A45EDABE27C}"/>
          </ac:spMkLst>
        </pc:spChg>
        <pc:spChg chg="add mod">
          <ac:chgData name="Anton, Chris" userId="57020f1a-4fb0-436a-929c-5cbe5c9fbdb0" providerId="ADAL" clId="{FC449227-7F25-4DF6-8E8A-7719F67A5389}" dt="2025-04-20T21:51:58.363" v="5505" actId="14100"/>
          <ac:spMkLst>
            <pc:docMk/>
            <pc:sldMk cId="4223559936" sldId="2147469135"/>
            <ac:spMk id="12" creationId="{6F20554F-848F-A0EB-E276-010C11C63AC9}"/>
          </ac:spMkLst>
        </pc:spChg>
        <pc:spChg chg="add mod">
          <ac:chgData name="Anton, Chris" userId="57020f1a-4fb0-436a-929c-5cbe5c9fbdb0" providerId="ADAL" clId="{FC449227-7F25-4DF6-8E8A-7719F67A5389}" dt="2025-04-20T21:52:37.736" v="5524" actId="20577"/>
          <ac:spMkLst>
            <pc:docMk/>
            <pc:sldMk cId="4223559936" sldId="2147469135"/>
            <ac:spMk id="22" creationId="{3F8428F8-5796-9922-E214-9CD9A9D89036}"/>
          </ac:spMkLst>
        </pc:spChg>
        <pc:picChg chg="mod">
          <ac:chgData name="Anton, Chris" userId="57020f1a-4fb0-436a-929c-5cbe5c9fbdb0" providerId="ADAL" clId="{FC449227-7F25-4DF6-8E8A-7719F67A5389}" dt="2025-04-20T21:41:21.865" v="4815" actId="1076"/>
          <ac:picMkLst>
            <pc:docMk/>
            <pc:sldMk cId="4223559936" sldId="2147469135"/>
            <ac:picMk id="4" creationId="{1B04777E-B783-96DD-9C72-02AE03C3FF9E}"/>
          </ac:picMkLst>
        </pc:picChg>
        <pc:picChg chg="mod">
          <ac:chgData name="Anton, Chris" userId="57020f1a-4fb0-436a-929c-5cbe5c9fbdb0" providerId="ADAL" clId="{FC449227-7F25-4DF6-8E8A-7719F67A5389}" dt="2025-04-20T21:51:05.604" v="5434" actId="1076"/>
          <ac:picMkLst>
            <pc:docMk/>
            <pc:sldMk cId="4223559936" sldId="2147469135"/>
            <ac:picMk id="8" creationId="{C92956DD-DF23-CFB7-F555-360D005A8813}"/>
          </ac:picMkLst>
        </pc:picChg>
        <pc:cxnChg chg="add mod">
          <ac:chgData name="Anton, Chris" userId="57020f1a-4fb0-436a-929c-5cbe5c9fbdb0" providerId="ADAL" clId="{FC449227-7F25-4DF6-8E8A-7719F67A5389}" dt="2025-04-20T21:51:31.425" v="5458" actId="14100"/>
          <ac:cxnSpMkLst>
            <pc:docMk/>
            <pc:sldMk cId="4223559936" sldId="2147469135"/>
            <ac:cxnSpMk id="7" creationId="{30B9D065-3252-B540-7BDC-7FA06293DE5C}"/>
          </ac:cxnSpMkLst>
        </pc:cxnChg>
        <pc:cxnChg chg="mod">
          <ac:chgData name="Anton, Chris" userId="57020f1a-4fb0-436a-929c-5cbe5c9fbdb0" providerId="ADAL" clId="{FC449227-7F25-4DF6-8E8A-7719F67A5389}" dt="2025-04-20T21:41:28.635" v="4817" actId="14100"/>
          <ac:cxnSpMkLst>
            <pc:docMk/>
            <pc:sldMk cId="4223559936" sldId="2147469135"/>
            <ac:cxnSpMk id="11" creationId="{3F494C75-0FAE-72D0-92A5-9933A8C7B254}"/>
          </ac:cxnSpMkLst>
        </pc:cxnChg>
        <pc:cxnChg chg="add mod">
          <ac:chgData name="Anton, Chris" userId="57020f1a-4fb0-436a-929c-5cbe5c9fbdb0" providerId="ADAL" clId="{FC449227-7F25-4DF6-8E8A-7719F67A5389}" dt="2025-04-20T21:52:14.803" v="5511" actId="14100"/>
          <ac:cxnSpMkLst>
            <pc:docMk/>
            <pc:sldMk cId="4223559936" sldId="2147469135"/>
            <ac:cxnSpMk id="13" creationId="{536A49BA-30DD-68C9-E19E-5003AA180774}"/>
          </ac:cxnSpMkLst>
        </pc:cxnChg>
        <pc:cxnChg chg="add mod">
          <ac:chgData name="Anton, Chris" userId="57020f1a-4fb0-436a-929c-5cbe5c9fbdb0" providerId="ADAL" clId="{FC449227-7F25-4DF6-8E8A-7719F67A5389}" dt="2025-04-20T21:52:18.411" v="5512" actId="14100"/>
          <ac:cxnSpMkLst>
            <pc:docMk/>
            <pc:sldMk cId="4223559936" sldId="2147469135"/>
            <ac:cxnSpMk id="15" creationId="{E1BE5793-F398-4590-6BF5-8A75A12708DC}"/>
          </ac:cxnSpMkLst>
        </pc:cxnChg>
        <pc:cxnChg chg="add mod">
          <ac:chgData name="Anton, Chris" userId="57020f1a-4fb0-436a-929c-5cbe5c9fbdb0" providerId="ADAL" clId="{FC449227-7F25-4DF6-8E8A-7719F67A5389}" dt="2025-04-20T21:52:10.537" v="5510" actId="14100"/>
          <ac:cxnSpMkLst>
            <pc:docMk/>
            <pc:sldMk cId="4223559936" sldId="2147469135"/>
            <ac:cxnSpMk id="16" creationId="{EFBC6962-7A86-92A1-45FC-186973D3E1F2}"/>
          </ac:cxnSpMkLst>
        </pc:cxnChg>
        <pc:cxnChg chg="add mod">
          <ac:chgData name="Anton, Chris" userId="57020f1a-4fb0-436a-929c-5cbe5c9fbdb0" providerId="ADAL" clId="{FC449227-7F25-4DF6-8E8A-7719F67A5389}" dt="2025-04-20T21:52:44.328" v="5526" actId="14100"/>
          <ac:cxnSpMkLst>
            <pc:docMk/>
            <pc:sldMk cId="4223559936" sldId="2147469135"/>
            <ac:cxnSpMk id="23" creationId="{359FB1DC-F135-90F2-3378-D1BEA404F527}"/>
          </ac:cxnSpMkLst>
        </pc:cxnChg>
      </pc:sldChg>
      <pc:sldChg chg="addSp modSp mod">
        <pc:chgData name="Anton, Chris" userId="57020f1a-4fb0-436a-929c-5cbe5c9fbdb0" providerId="ADAL" clId="{FC449227-7F25-4DF6-8E8A-7719F67A5389}" dt="2025-04-20T21:54:58.378" v="5637" actId="14100"/>
        <pc:sldMkLst>
          <pc:docMk/>
          <pc:sldMk cId="94819798" sldId="2147469136"/>
        </pc:sldMkLst>
        <pc:spChg chg="add mod">
          <ac:chgData name="Anton, Chris" userId="57020f1a-4fb0-436a-929c-5cbe5c9fbdb0" providerId="ADAL" clId="{FC449227-7F25-4DF6-8E8A-7719F67A5389}" dt="2025-04-20T21:45:11.131" v="5106" actId="14100"/>
          <ac:spMkLst>
            <pc:docMk/>
            <pc:sldMk cId="94819798" sldId="2147469136"/>
            <ac:spMk id="2" creationId="{399ABE6E-9454-8FC3-B32A-01FC04134B84}"/>
          </ac:spMkLst>
        </pc:spChg>
        <pc:spChg chg="mod">
          <ac:chgData name="Anton, Chris" userId="57020f1a-4fb0-436a-929c-5cbe5c9fbdb0" providerId="ADAL" clId="{FC449227-7F25-4DF6-8E8A-7719F67A5389}" dt="2025-04-20T21:44:59.506" v="5084" actId="20577"/>
          <ac:spMkLst>
            <pc:docMk/>
            <pc:sldMk cId="94819798" sldId="2147469136"/>
            <ac:spMk id="5" creationId="{E6E2FF86-D8E2-12F6-547C-FF6F941B013F}"/>
          </ac:spMkLst>
        </pc:spChg>
        <pc:spChg chg="add mod">
          <ac:chgData name="Anton, Chris" userId="57020f1a-4fb0-436a-929c-5cbe5c9fbdb0" providerId="ADAL" clId="{FC449227-7F25-4DF6-8E8A-7719F67A5389}" dt="2025-04-20T21:45:25.706" v="5134" actId="20577"/>
          <ac:spMkLst>
            <pc:docMk/>
            <pc:sldMk cId="94819798" sldId="2147469136"/>
            <ac:spMk id="6" creationId="{36774F6E-F7C1-85B8-16B1-38BE317A3C43}"/>
          </ac:spMkLst>
        </pc:spChg>
        <pc:spChg chg="add mod">
          <ac:chgData name="Anton, Chris" userId="57020f1a-4fb0-436a-929c-5cbe5c9fbdb0" providerId="ADAL" clId="{FC449227-7F25-4DF6-8E8A-7719F67A5389}" dt="2025-04-20T21:49:41.333" v="5420" actId="20577"/>
          <ac:spMkLst>
            <pc:docMk/>
            <pc:sldMk cId="94819798" sldId="2147469136"/>
            <ac:spMk id="9" creationId="{33047502-811E-CF63-AF37-FF1795E4BB3D}"/>
          </ac:spMkLst>
        </pc:spChg>
        <pc:spChg chg="add mod">
          <ac:chgData name="Anton, Chris" userId="57020f1a-4fb0-436a-929c-5cbe5c9fbdb0" providerId="ADAL" clId="{FC449227-7F25-4DF6-8E8A-7719F67A5389}" dt="2025-04-20T21:53:21.433" v="5552" actId="20577"/>
          <ac:spMkLst>
            <pc:docMk/>
            <pc:sldMk cId="94819798" sldId="2147469136"/>
            <ac:spMk id="12" creationId="{5E4306DC-E989-7078-563B-1E97E8542983}"/>
          </ac:spMkLst>
        </pc:spChg>
        <pc:spChg chg="add mod">
          <ac:chgData name="Anton, Chris" userId="57020f1a-4fb0-436a-929c-5cbe5c9fbdb0" providerId="ADAL" clId="{FC449227-7F25-4DF6-8E8A-7719F67A5389}" dt="2025-04-20T21:54:04.546" v="5598" actId="20577"/>
          <ac:spMkLst>
            <pc:docMk/>
            <pc:sldMk cId="94819798" sldId="2147469136"/>
            <ac:spMk id="15" creationId="{8F9012E4-7683-55F7-D4FF-8D4717F7D6A4}"/>
          </ac:spMkLst>
        </pc:spChg>
        <pc:spChg chg="add mod">
          <ac:chgData name="Anton, Chris" userId="57020f1a-4fb0-436a-929c-5cbe5c9fbdb0" providerId="ADAL" clId="{FC449227-7F25-4DF6-8E8A-7719F67A5389}" dt="2025-04-20T21:54:19.296" v="5607" actId="14100"/>
          <ac:spMkLst>
            <pc:docMk/>
            <pc:sldMk cId="94819798" sldId="2147469136"/>
            <ac:spMk id="18" creationId="{7C9D4497-4BDA-AEDE-09FB-DBD2141E54B2}"/>
          </ac:spMkLst>
        </pc:spChg>
        <pc:spChg chg="add mod">
          <ac:chgData name="Anton, Chris" userId="57020f1a-4fb0-436a-929c-5cbe5c9fbdb0" providerId="ADAL" clId="{FC449227-7F25-4DF6-8E8A-7719F67A5389}" dt="2025-04-20T21:54:50.067" v="5634" actId="1076"/>
          <ac:spMkLst>
            <pc:docMk/>
            <pc:sldMk cId="94819798" sldId="2147469136"/>
            <ac:spMk id="23" creationId="{D9698BA2-142B-99DC-CC82-14FC11B2DA6F}"/>
          </ac:spMkLst>
        </pc:spChg>
        <pc:picChg chg="mod">
          <ac:chgData name="Anton, Chris" userId="57020f1a-4fb0-436a-929c-5cbe5c9fbdb0" providerId="ADAL" clId="{FC449227-7F25-4DF6-8E8A-7719F67A5389}" dt="2025-04-20T21:44:30.074" v="5071" actId="1076"/>
          <ac:picMkLst>
            <pc:docMk/>
            <pc:sldMk cId="94819798" sldId="2147469136"/>
            <ac:picMk id="7" creationId="{2084FEB0-00AB-CCDE-C99B-6242B776EF79}"/>
          </ac:picMkLst>
        </pc:picChg>
        <pc:picChg chg="mod">
          <ac:chgData name="Anton, Chris" userId="57020f1a-4fb0-436a-929c-5cbe5c9fbdb0" providerId="ADAL" clId="{FC449227-7F25-4DF6-8E8A-7719F67A5389}" dt="2025-04-20T21:44:41.320" v="5074" actId="1076"/>
          <ac:picMkLst>
            <pc:docMk/>
            <pc:sldMk cId="94819798" sldId="2147469136"/>
            <ac:picMk id="10" creationId="{70B6DCE8-4E12-60ED-0136-424744B4A7BD}"/>
          </ac:picMkLst>
        </pc:picChg>
        <pc:cxnChg chg="add mod">
          <ac:chgData name="Anton, Chris" userId="57020f1a-4fb0-436a-929c-5cbe5c9fbdb0" providerId="ADAL" clId="{FC449227-7F25-4DF6-8E8A-7719F67A5389}" dt="2025-04-20T21:45:11.131" v="5106" actId="14100"/>
          <ac:cxnSpMkLst>
            <pc:docMk/>
            <pc:sldMk cId="94819798" sldId="2147469136"/>
            <ac:cxnSpMk id="3" creationId="{714E53F3-307D-85EF-91A3-1AECE0917FE6}"/>
          </ac:cxnSpMkLst>
        </pc:cxnChg>
        <pc:cxnChg chg="add mod">
          <ac:chgData name="Anton, Chris" userId="57020f1a-4fb0-436a-929c-5cbe5c9fbdb0" providerId="ADAL" clId="{FC449227-7F25-4DF6-8E8A-7719F67A5389}" dt="2025-04-20T21:45:18.730" v="5108" actId="1076"/>
          <ac:cxnSpMkLst>
            <pc:docMk/>
            <pc:sldMk cId="94819798" sldId="2147469136"/>
            <ac:cxnSpMk id="8" creationId="{116AAFD4-D21F-3003-A7E2-F6AF3F6174A0}"/>
          </ac:cxnSpMkLst>
        </pc:cxnChg>
        <pc:cxnChg chg="mod">
          <ac:chgData name="Anton, Chris" userId="57020f1a-4fb0-436a-929c-5cbe5c9fbdb0" providerId="ADAL" clId="{FC449227-7F25-4DF6-8E8A-7719F67A5389}" dt="2025-04-20T21:44:34.166" v="5072" actId="1076"/>
          <ac:cxnSpMkLst>
            <pc:docMk/>
            <pc:sldMk cId="94819798" sldId="2147469136"/>
            <ac:cxnSpMk id="11" creationId="{2D5D535F-27BB-CE45-DE0F-89AAA191D139}"/>
          </ac:cxnSpMkLst>
        </pc:cxnChg>
        <pc:cxnChg chg="add mod">
          <ac:chgData name="Anton, Chris" userId="57020f1a-4fb0-436a-929c-5cbe5c9fbdb0" providerId="ADAL" clId="{FC449227-7F25-4DF6-8E8A-7719F67A5389}" dt="2025-04-20T21:53:15.698" v="5529" actId="14100"/>
          <ac:cxnSpMkLst>
            <pc:docMk/>
            <pc:sldMk cId="94819798" sldId="2147469136"/>
            <ac:cxnSpMk id="13" creationId="{73ED71CC-5AE1-C38C-C35E-56B48ECA5EFD}"/>
          </ac:cxnSpMkLst>
        </pc:cxnChg>
        <pc:cxnChg chg="add mod">
          <ac:chgData name="Anton, Chris" userId="57020f1a-4fb0-436a-929c-5cbe5c9fbdb0" providerId="ADAL" clId="{FC449227-7F25-4DF6-8E8A-7719F67A5389}" dt="2025-04-20T21:53:44.284" v="5569" actId="14100"/>
          <ac:cxnSpMkLst>
            <pc:docMk/>
            <pc:sldMk cId="94819798" sldId="2147469136"/>
            <ac:cxnSpMk id="16" creationId="{FA589702-9336-C6B3-A2EE-007F2C4AFC1C}"/>
          </ac:cxnSpMkLst>
        </pc:cxnChg>
        <pc:cxnChg chg="add mod">
          <ac:chgData name="Anton, Chris" userId="57020f1a-4fb0-436a-929c-5cbe5c9fbdb0" providerId="ADAL" clId="{FC449227-7F25-4DF6-8E8A-7719F67A5389}" dt="2025-04-20T21:54:19.296" v="5607" actId="14100"/>
          <ac:cxnSpMkLst>
            <pc:docMk/>
            <pc:sldMk cId="94819798" sldId="2147469136"/>
            <ac:cxnSpMk id="19" creationId="{BF6E7B44-EB7C-25D6-2C7C-6F575F61E136}"/>
          </ac:cxnSpMkLst>
        </pc:cxnChg>
        <pc:cxnChg chg="add mod">
          <ac:chgData name="Anton, Chris" userId="57020f1a-4fb0-436a-929c-5cbe5c9fbdb0" providerId="ADAL" clId="{FC449227-7F25-4DF6-8E8A-7719F67A5389}" dt="2025-04-20T21:54:50.067" v="5634" actId="1076"/>
          <ac:cxnSpMkLst>
            <pc:docMk/>
            <pc:sldMk cId="94819798" sldId="2147469136"/>
            <ac:cxnSpMk id="24" creationId="{C84E7350-84C9-298A-A373-4EE2DAE66A07}"/>
          </ac:cxnSpMkLst>
        </pc:cxnChg>
        <pc:cxnChg chg="add mod">
          <ac:chgData name="Anton, Chris" userId="57020f1a-4fb0-436a-929c-5cbe5c9fbdb0" providerId="ADAL" clId="{FC449227-7F25-4DF6-8E8A-7719F67A5389}" dt="2025-04-20T21:54:58.378" v="5637" actId="14100"/>
          <ac:cxnSpMkLst>
            <pc:docMk/>
            <pc:sldMk cId="94819798" sldId="2147469136"/>
            <ac:cxnSpMk id="26" creationId="{A5E285A0-DD06-8744-0461-C69EFECA12EE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3:17.058" v="6488" actId="20577"/>
        <pc:sldMkLst>
          <pc:docMk/>
          <pc:sldMk cId="2181334685" sldId="2147469137"/>
        </pc:sldMkLst>
        <pc:spChg chg="add mod">
          <ac:chgData name="Anton, Chris" userId="57020f1a-4fb0-436a-929c-5cbe5c9fbdb0" providerId="ADAL" clId="{FC449227-7F25-4DF6-8E8A-7719F67A5389}" dt="2025-04-20T21:59:56.431" v="5692" actId="20577"/>
          <ac:spMkLst>
            <pc:docMk/>
            <pc:sldMk cId="2181334685" sldId="2147469137"/>
            <ac:spMk id="4" creationId="{47AC6A67-041F-649A-D8BE-C4B7CCE738A9}"/>
          </ac:spMkLst>
        </pc:spChg>
        <pc:spChg chg="mod">
          <ac:chgData name="Anton, Chris" userId="57020f1a-4fb0-436a-929c-5cbe5c9fbdb0" providerId="ADAL" clId="{FC449227-7F25-4DF6-8E8A-7719F67A5389}" dt="2025-04-20T22:23:17.058" v="6488" actId="20577"/>
          <ac:spMkLst>
            <pc:docMk/>
            <pc:sldMk cId="2181334685" sldId="2147469137"/>
            <ac:spMk id="5" creationId="{00A65C33-B140-9FD0-BAFE-05E3228FB8CE}"/>
          </ac:spMkLst>
        </pc:spChg>
        <pc:spChg chg="add mod">
          <ac:chgData name="Anton, Chris" userId="57020f1a-4fb0-436a-929c-5cbe5c9fbdb0" providerId="ADAL" clId="{FC449227-7F25-4DF6-8E8A-7719F67A5389}" dt="2025-04-20T22:00:40.634" v="5732" actId="1076"/>
          <ac:spMkLst>
            <pc:docMk/>
            <pc:sldMk cId="2181334685" sldId="2147469137"/>
            <ac:spMk id="10" creationId="{A0217890-4176-0A67-3EDD-A5684FEB18CD}"/>
          </ac:spMkLst>
        </pc:spChg>
        <pc:spChg chg="add mod">
          <ac:chgData name="Anton, Chris" userId="57020f1a-4fb0-436a-929c-5cbe5c9fbdb0" providerId="ADAL" clId="{FC449227-7F25-4DF6-8E8A-7719F67A5389}" dt="2025-04-20T22:03:22.235" v="6010" actId="20577"/>
          <ac:spMkLst>
            <pc:docMk/>
            <pc:sldMk cId="2181334685" sldId="2147469137"/>
            <ac:spMk id="18" creationId="{C27BF099-78FC-CF2D-57F5-AC4A016D7BED}"/>
          </ac:spMkLst>
        </pc:spChg>
        <pc:picChg chg="mod">
          <ac:chgData name="Anton, Chris" userId="57020f1a-4fb0-436a-929c-5cbe5c9fbdb0" providerId="ADAL" clId="{FC449227-7F25-4DF6-8E8A-7719F67A5389}" dt="2025-04-20T21:59:36.725" v="5643" actId="1076"/>
          <ac:picMkLst>
            <pc:docMk/>
            <pc:sldMk cId="2181334685" sldId="2147469137"/>
            <ac:picMk id="6" creationId="{0189BE3E-B590-A067-6B78-3A66D777946A}"/>
          </ac:picMkLst>
        </pc:picChg>
        <pc:cxnChg chg="add mod">
          <ac:chgData name="Anton, Chris" userId="57020f1a-4fb0-436a-929c-5cbe5c9fbdb0" providerId="ADAL" clId="{FC449227-7F25-4DF6-8E8A-7719F67A5389}" dt="2025-04-20T22:00:06.448" v="5694" actId="14100"/>
          <ac:cxnSpMkLst>
            <pc:docMk/>
            <pc:sldMk cId="2181334685" sldId="2147469137"/>
            <ac:cxnSpMk id="7" creationId="{FABB17A0-811B-EF34-ED2B-D1B83D3F660C}"/>
          </ac:cxnSpMkLst>
        </pc:cxnChg>
        <pc:cxnChg chg="mod">
          <ac:chgData name="Anton, Chris" userId="57020f1a-4fb0-436a-929c-5cbe5c9fbdb0" providerId="ADAL" clId="{FC449227-7F25-4DF6-8E8A-7719F67A5389}" dt="2025-04-20T21:58:20.372" v="5640" actId="14100"/>
          <ac:cxnSpMkLst>
            <pc:docMk/>
            <pc:sldMk cId="2181334685" sldId="2147469137"/>
            <ac:cxnSpMk id="11" creationId="{47DCC407-1D8E-9BBA-DFE4-C868FDC69F02}"/>
          </ac:cxnSpMkLst>
        </pc:cxnChg>
        <pc:cxnChg chg="add mod">
          <ac:chgData name="Anton, Chris" userId="57020f1a-4fb0-436a-929c-5cbe5c9fbdb0" providerId="ADAL" clId="{FC449227-7F25-4DF6-8E8A-7719F67A5389}" dt="2025-04-20T22:00:43.438" v="5733" actId="14100"/>
          <ac:cxnSpMkLst>
            <pc:docMk/>
            <pc:sldMk cId="2181334685" sldId="2147469137"/>
            <ac:cxnSpMk id="12" creationId="{E51E21D9-F166-7EBC-4125-4F70BA50F6E5}"/>
          </ac:cxnSpMkLst>
        </pc:cxnChg>
        <pc:cxnChg chg="add mod">
          <ac:chgData name="Anton, Chris" userId="57020f1a-4fb0-436a-929c-5cbe5c9fbdb0" providerId="ADAL" clId="{FC449227-7F25-4DF6-8E8A-7719F67A5389}" dt="2025-04-20T22:00:51.201" v="5736" actId="14100"/>
          <ac:cxnSpMkLst>
            <pc:docMk/>
            <pc:sldMk cId="2181334685" sldId="2147469137"/>
            <ac:cxnSpMk id="15" creationId="{841353C3-E096-FE86-4BA3-A48AF3089C6E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3:11.589" v="6480" actId="20577"/>
        <pc:sldMkLst>
          <pc:docMk/>
          <pc:sldMk cId="1039954575" sldId="2147469138"/>
        </pc:sldMkLst>
        <pc:spChg chg="add mod">
          <ac:chgData name="Anton, Chris" userId="57020f1a-4fb0-436a-929c-5cbe5c9fbdb0" providerId="ADAL" clId="{FC449227-7F25-4DF6-8E8A-7719F67A5389}" dt="2025-04-20T22:03:42.233" v="6014" actId="1076"/>
          <ac:spMkLst>
            <pc:docMk/>
            <pc:sldMk cId="1039954575" sldId="2147469138"/>
            <ac:spMk id="2" creationId="{91117E8A-D204-2B28-099F-63390036ACF3}"/>
          </ac:spMkLst>
        </pc:spChg>
        <pc:spChg chg="add mod">
          <ac:chgData name="Anton, Chris" userId="57020f1a-4fb0-436a-929c-5cbe5c9fbdb0" providerId="ADAL" clId="{FC449227-7F25-4DF6-8E8A-7719F67A5389}" dt="2025-04-20T22:04:08.117" v="6017" actId="1076"/>
          <ac:spMkLst>
            <pc:docMk/>
            <pc:sldMk cId="1039954575" sldId="2147469138"/>
            <ac:spMk id="4" creationId="{EE928B79-2F16-C87F-E6D0-D06714CB112E}"/>
          </ac:spMkLst>
        </pc:spChg>
        <pc:spChg chg="mod">
          <ac:chgData name="Anton, Chris" userId="57020f1a-4fb0-436a-929c-5cbe5c9fbdb0" providerId="ADAL" clId="{FC449227-7F25-4DF6-8E8A-7719F67A5389}" dt="2025-04-20T22:23:11.589" v="6480" actId="20577"/>
          <ac:spMkLst>
            <pc:docMk/>
            <pc:sldMk cId="1039954575" sldId="2147469138"/>
            <ac:spMk id="5" creationId="{868DE842-D0A3-1322-7066-1FA10176DD17}"/>
          </ac:spMkLst>
        </pc:spChg>
        <pc:spChg chg="add mod">
          <ac:chgData name="Anton, Chris" userId="57020f1a-4fb0-436a-929c-5cbe5c9fbdb0" providerId="ADAL" clId="{FC449227-7F25-4DF6-8E8A-7719F67A5389}" dt="2025-04-20T22:04:01.394" v="6016" actId="1076"/>
          <ac:spMkLst>
            <pc:docMk/>
            <pc:sldMk cId="1039954575" sldId="2147469138"/>
            <ac:spMk id="8" creationId="{FB1EBD09-B21B-E849-14D9-577506508495}"/>
          </ac:spMkLst>
        </pc:spChg>
        <pc:spChg chg="add mod">
          <ac:chgData name="Anton, Chris" userId="57020f1a-4fb0-436a-929c-5cbe5c9fbdb0" providerId="ADAL" clId="{FC449227-7F25-4DF6-8E8A-7719F67A5389}" dt="2025-04-20T22:05:14.016" v="6062" actId="20577"/>
          <ac:spMkLst>
            <pc:docMk/>
            <pc:sldMk cId="1039954575" sldId="2147469138"/>
            <ac:spMk id="23" creationId="{72E60000-121B-6363-5466-E3172652B22A}"/>
          </ac:spMkLst>
        </pc:spChg>
        <pc:picChg chg="mod">
          <ac:chgData name="Anton, Chris" userId="57020f1a-4fb0-436a-929c-5cbe5c9fbdb0" providerId="ADAL" clId="{FC449227-7F25-4DF6-8E8A-7719F67A5389}" dt="2025-04-20T22:03:35.455" v="6012" actId="1076"/>
          <ac:picMkLst>
            <pc:docMk/>
            <pc:sldMk cId="1039954575" sldId="2147469138"/>
            <ac:picMk id="6" creationId="{3006510A-DB3A-DAE2-7EE3-150DF73D9BBB}"/>
          </ac:picMkLst>
        </pc:picChg>
        <pc:cxnChg chg="add mod">
          <ac:chgData name="Anton, Chris" userId="57020f1a-4fb0-436a-929c-5cbe5c9fbdb0" providerId="ADAL" clId="{FC449227-7F25-4DF6-8E8A-7719F67A5389}" dt="2025-04-20T22:04:11.240" v="6018" actId="14100"/>
          <ac:cxnSpMkLst>
            <pc:docMk/>
            <pc:sldMk cId="1039954575" sldId="2147469138"/>
            <ac:cxnSpMk id="7" creationId="{FA248034-D77B-DEC9-7C88-819E3C194F57}"/>
          </ac:cxnSpMkLst>
        </pc:cxnChg>
        <pc:cxnChg chg="add mod">
          <ac:chgData name="Anton, Chris" userId="57020f1a-4fb0-436a-929c-5cbe5c9fbdb0" providerId="ADAL" clId="{FC449227-7F25-4DF6-8E8A-7719F67A5389}" dt="2025-04-20T22:04:30.011" v="6023" actId="14100"/>
          <ac:cxnSpMkLst>
            <pc:docMk/>
            <pc:sldMk cId="1039954575" sldId="2147469138"/>
            <ac:cxnSpMk id="9" creationId="{A434B48A-CF75-88A0-816A-4C84D0401589}"/>
          </ac:cxnSpMkLst>
        </pc:cxnChg>
        <pc:cxnChg chg="add mod">
          <ac:chgData name="Anton, Chris" userId="57020f1a-4fb0-436a-929c-5cbe5c9fbdb0" providerId="ADAL" clId="{FC449227-7F25-4DF6-8E8A-7719F67A5389}" dt="2025-04-20T22:04:47.080" v="6028" actId="14100"/>
          <ac:cxnSpMkLst>
            <pc:docMk/>
            <pc:sldMk cId="1039954575" sldId="2147469138"/>
            <ac:cxnSpMk id="10" creationId="{4F9B806C-086D-2CBC-43E2-FE521B42CC75}"/>
          </ac:cxnSpMkLst>
        </pc:cxnChg>
        <pc:cxnChg chg="add mod">
          <ac:chgData name="Anton, Chris" userId="57020f1a-4fb0-436a-929c-5cbe5c9fbdb0" providerId="ADAL" clId="{FC449227-7F25-4DF6-8E8A-7719F67A5389}" dt="2025-04-20T22:04:50.958" v="6029" actId="14100"/>
          <ac:cxnSpMkLst>
            <pc:docMk/>
            <pc:sldMk cId="1039954575" sldId="2147469138"/>
            <ac:cxnSpMk id="13" creationId="{228C97A0-C0AB-75D3-CD6B-CF8E20F3CDF0}"/>
          </ac:cxnSpMkLst>
        </pc:cxnChg>
        <pc:cxnChg chg="add mod">
          <ac:chgData name="Anton, Chris" userId="57020f1a-4fb0-436a-929c-5cbe5c9fbdb0" providerId="ADAL" clId="{FC449227-7F25-4DF6-8E8A-7719F67A5389}" dt="2025-04-20T22:04:41.842" v="6026" actId="14100"/>
          <ac:cxnSpMkLst>
            <pc:docMk/>
            <pc:sldMk cId="1039954575" sldId="2147469138"/>
            <ac:cxnSpMk id="14" creationId="{4D9D8AB8-E988-040C-B22B-57112AE2FBA3}"/>
          </ac:cxnSpMkLst>
        </pc:cxnChg>
        <pc:cxnChg chg="add mod">
          <ac:chgData name="Anton, Chris" userId="57020f1a-4fb0-436a-929c-5cbe5c9fbdb0" providerId="ADAL" clId="{FC449227-7F25-4DF6-8E8A-7719F67A5389}" dt="2025-04-20T22:04:35.354" v="6024" actId="14100"/>
          <ac:cxnSpMkLst>
            <pc:docMk/>
            <pc:sldMk cId="1039954575" sldId="2147469138"/>
            <ac:cxnSpMk id="15" creationId="{60EECF76-37EC-A697-A0A8-8EC603C060D8}"/>
          </ac:cxnSpMkLst>
        </pc:cxnChg>
        <pc:cxnChg chg="add mod">
          <ac:chgData name="Anton, Chris" userId="57020f1a-4fb0-436a-929c-5cbe5c9fbdb0" providerId="ADAL" clId="{FC449227-7F25-4DF6-8E8A-7719F67A5389}" dt="2025-04-20T22:05:20.553" v="6063" actId="14100"/>
          <ac:cxnSpMkLst>
            <pc:docMk/>
            <pc:sldMk cId="1039954575" sldId="2147469138"/>
            <ac:cxnSpMk id="24" creationId="{FCAC554E-FAD3-16FA-E13A-71FF3C338D83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23:00.989" v="6472" actId="20577"/>
        <pc:sldMkLst>
          <pc:docMk/>
          <pc:sldMk cId="3337756675" sldId="2147469139"/>
        </pc:sldMkLst>
        <pc:spChg chg="add mod">
          <ac:chgData name="Anton, Chris" userId="57020f1a-4fb0-436a-929c-5cbe5c9fbdb0" providerId="ADAL" clId="{FC449227-7F25-4DF6-8E8A-7719F67A5389}" dt="2025-04-20T22:08:35.137" v="6068" actId="1076"/>
          <ac:spMkLst>
            <pc:docMk/>
            <pc:sldMk cId="3337756675" sldId="2147469139"/>
            <ac:spMk id="2" creationId="{F222D9E7-E368-491E-1046-B91FED9CB762}"/>
          </ac:spMkLst>
        </pc:spChg>
        <pc:spChg chg="mod">
          <ac:chgData name="Anton, Chris" userId="57020f1a-4fb0-436a-929c-5cbe5c9fbdb0" providerId="ADAL" clId="{FC449227-7F25-4DF6-8E8A-7719F67A5389}" dt="2025-04-20T22:23:00.989" v="6472" actId="20577"/>
          <ac:spMkLst>
            <pc:docMk/>
            <pc:sldMk cId="3337756675" sldId="2147469139"/>
            <ac:spMk id="5" creationId="{71CE9486-66DC-E38A-FF91-6E67FD5D53CD}"/>
          </ac:spMkLst>
        </pc:spChg>
        <pc:spChg chg="add mod">
          <ac:chgData name="Anton, Chris" userId="57020f1a-4fb0-436a-929c-5cbe5c9fbdb0" providerId="ADAL" clId="{FC449227-7F25-4DF6-8E8A-7719F67A5389}" dt="2025-04-20T22:09:46.510" v="6128" actId="20577"/>
          <ac:spMkLst>
            <pc:docMk/>
            <pc:sldMk cId="3337756675" sldId="2147469139"/>
            <ac:spMk id="6" creationId="{B9AA71AA-C595-FD35-3D1E-8265D8E93799}"/>
          </ac:spMkLst>
        </pc:spChg>
        <pc:spChg chg="add mod">
          <ac:chgData name="Anton, Chris" userId="57020f1a-4fb0-436a-929c-5cbe5c9fbdb0" providerId="ADAL" clId="{FC449227-7F25-4DF6-8E8A-7719F67A5389}" dt="2025-04-20T22:09:44.230" v="6126" actId="20577"/>
          <ac:spMkLst>
            <pc:docMk/>
            <pc:sldMk cId="3337756675" sldId="2147469139"/>
            <ac:spMk id="18" creationId="{CB937145-FAE5-50F8-98A3-6AA3B173C256}"/>
          </ac:spMkLst>
        </pc:spChg>
        <pc:spChg chg="add mod">
          <ac:chgData name="Anton, Chris" userId="57020f1a-4fb0-436a-929c-5cbe5c9fbdb0" providerId="ADAL" clId="{FC449227-7F25-4DF6-8E8A-7719F67A5389}" dt="2025-04-20T22:09:40.640" v="6124" actId="14100"/>
          <ac:spMkLst>
            <pc:docMk/>
            <pc:sldMk cId="3337756675" sldId="2147469139"/>
            <ac:spMk id="21" creationId="{022439BC-DADF-3D78-98FB-CCCC84F432F7}"/>
          </ac:spMkLst>
        </pc:spChg>
        <pc:picChg chg="mod">
          <ac:chgData name="Anton, Chris" userId="57020f1a-4fb0-436a-929c-5cbe5c9fbdb0" providerId="ADAL" clId="{FC449227-7F25-4DF6-8E8A-7719F67A5389}" dt="2025-04-20T22:05:46.031" v="6064" actId="1076"/>
          <ac:picMkLst>
            <pc:docMk/>
            <pc:sldMk cId="3337756675" sldId="2147469139"/>
            <ac:picMk id="10" creationId="{8D6C5438-3644-7C46-30BB-0E48E438FB18}"/>
          </ac:picMkLst>
        </pc:picChg>
        <pc:cxnChg chg="add mod">
          <ac:chgData name="Anton, Chris" userId="57020f1a-4fb0-436a-929c-5cbe5c9fbdb0" providerId="ADAL" clId="{FC449227-7F25-4DF6-8E8A-7719F67A5389}" dt="2025-04-20T22:08:38.498" v="6069" actId="14100"/>
          <ac:cxnSpMkLst>
            <pc:docMk/>
            <pc:sldMk cId="3337756675" sldId="2147469139"/>
            <ac:cxnSpMk id="3" creationId="{2A6E0460-1A33-E88C-4C7B-5143C5DEA823}"/>
          </ac:cxnSpMkLst>
        </pc:cxnChg>
        <pc:cxnChg chg="add mod">
          <ac:chgData name="Anton, Chris" userId="57020f1a-4fb0-436a-929c-5cbe5c9fbdb0" providerId="ADAL" clId="{FC449227-7F25-4DF6-8E8A-7719F67A5389}" dt="2025-04-20T22:09:08.645" v="6098" actId="14100"/>
          <ac:cxnSpMkLst>
            <pc:docMk/>
            <pc:sldMk cId="3337756675" sldId="2147469139"/>
            <ac:cxnSpMk id="7" creationId="{82FEA743-78C9-397F-0D32-D2F1FD69D52E}"/>
          </ac:cxnSpMkLst>
        </pc:cxnChg>
        <pc:cxnChg chg="add del mod">
          <ac:chgData name="Anton, Chris" userId="57020f1a-4fb0-436a-929c-5cbe5c9fbdb0" providerId="ADAL" clId="{FC449227-7F25-4DF6-8E8A-7719F67A5389}" dt="2025-04-20T22:08:55.280" v="6094" actId="478"/>
          <ac:cxnSpMkLst>
            <pc:docMk/>
            <pc:sldMk cId="3337756675" sldId="2147469139"/>
            <ac:cxnSpMk id="9" creationId="{A05F6A1E-FAA3-87BC-ED16-6D01EE89747B}"/>
          </ac:cxnSpMkLst>
        </pc:cxnChg>
        <pc:cxnChg chg="add mod">
          <ac:chgData name="Anton, Chris" userId="57020f1a-4fb0-436a-929c-5cbe5c9fbdb0" providerId="ADAL" clId="{FC449227-7F25-4DF6-8E8A-7719F67A5389}" dt="2025-04-20T22:09:18.668" v="6101" actId="14100"/>
          <ac:cxnSpMkLst>
            <pc:docMk/>
            <pc:sldMk cId="3337756675" sldId="2147469139"/>
            <ac:cxnSpMk id="19" creationId="{1A1CA043-0284-33CA-265D-C9F06D4B321F}"/>
          </ac:cxnSpMkLst>
        </pc:cxnChg>
        <pc:cxnChg chg="add mod">
          <ac:chgData name="Anton, Chris" userId="57020f1a-4fb0-436a-929c-5cbe5c9fbdb0" providerId="ADAL" clId="{FC449227-7F25-4DF6-8E8A-7719F67A5389}" dt="2025-04-20T22:09:40.640" v="6124" actId="14100"/>
          <ac:cxnSpMkLst>
            <pc:docMk/>
            <pc:sldMk cId="3337756675" sldId="2147469139"/>
            <ac:cxnSpMk id="22" creationId="{3F135C1F-87F4-FC79-734C-77EE62768C7B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55.666" v="6464" actId="20577"/>
        <pc:sldMkLst>
          <pc:docMk/>
          <pc:sldMk cId="1390354003" sldId="2147469140"/>
        </pc:sldMkLst>
        <pc:spChg chg="add mod">
          <ac:chgData name="Anton, Chris" userId="57020f1a-4fb0-436a-929c-5cbe5c9fbdb0" providerId="ADAL" clId="{FC449227-7F25-4DF6-8E8A-7719F67A5389}" dt="2025-04-20T22:11:16.518" v="6141" actId="1076"/>
          <ac:spMkLst>
            <pc:docMk/>
            <pc:sldMk cId="1390354003" sldId="2147469140"/>
            <ac:spMk id="2" creationId="{1A9D6760-F480-17D9-E08B-A746CC75AE86}"/>
          </ac:spMkLst>
        </pc:spChg>
        <pc:spChg chg="mod">
          <ac:chgData name="Anton, Chris" userId="57020f1a-4fb0-436a-929c-5cbe5c9fbdb0" providerId="ADAL" clId="{FC449227-7F25-4DF6-8E8A-7719F67A5389}" dt="2025-04-20T22:22:55.666" v="6464" actId="20577"/>
          <ac:spMkLst>
            <pc:docMk/>
            <pc:sldMk cId="1390354003" sldId="2147469140"/>
            <ac:spMk id="5" creationId="{CE2A5311-E71B-BEE4-45C2-038E47ED073A}"/>
          </ac:spMkLst>
        </pc:spChg>
        <pc:spChg chg="add mod">
          <ac:chgData name="Anton, Chris" userId="57020f1a-4fb0-436a-929c-5cbe5c9fbdb0" providerId="ADAL" clId="{FC449227-7F25-4DF6-8E8A-7719F67A5389}" dt="2025-04-20T22:10:26.882" v="6130" actId="1076"/>
          <ac:spMkLst>
            <pc:docMk/>
            <pc:sldMk cId="1390354003" sldId="2147469140"/>
            <ac:spMk id="6" creationId="{F12227E3-BADA-DD18-4224-19ABE9CEB24E}"/>
          </ac:spMkLst>
        </pc:spChg>
        <pc:spChg chg="add mod">
          <ac:chgData name="Anton, Chris" userId="57020f1a-4fb0-436a-929c-5cbe5c9fbdb0" providerId="ADAL" clId="{FC449227-7F25-4DF6-8E8A-7719F67A5389}" dt="2025-04-20T22:10:45.158" v="6135" actId="1076"/>
          <ac:spMkLst>
            <pc:docMk/>
            <pc:sldMk cId="1390354003" sldId="2147469140"/>
            <ac:spMk id="9" creationId="{1A0A8862-C216-EA04-3FA6-73B9DAD1EAC8}"/>
          </ac:spMkLst>
        </pc:spChg>
        <pc:spChg chg="add mod">
          <ac:chgData name="Anton, Chris" userId="57020f1a-4fb0-436a-929c-5cbe5c9fbdb0" providerId="ADAL" clId="{FC449227-7F25-4DF6-8E8A-7719F67A5389}" dt="2025-04-20T22:11:02.168" v="6138" actId="1076"/>
          <ac:spMkLst>
            <pc:docMk/>
            <pc:sldMk cId="1390354003" sldId="2147469140"/>
            <ac:spMk id="11" creationId="{E77B93D9-8CAB-6E4F-4D41-383E363E393C}"/>
          </ac:spMkLst>
        </pc:spChg>
        <pc:spChg chg="add mod">
          <ac:chgData name="Anton, Chris" userId="57020f1a-4fb0-436a-929c-5cbe5c9fbdb0" providerId="ADAL" clId="{FC449227-7F25-4DF6-8E8A-7719F67A5389}" dt="2025-04-20T22:11:52.389" v="6162" actId="14100"/>
          <ac:spMkLst>
            <pc:docMk/>
            <pc:sldMk cId="1390354003" sldId="2147469140"/>
            <ac:spMk id="23" creationId="{052E8BFE-C283-F242-4488-97109A4C4369}"/>
          </ac:spMkLst>
        </pc:spChg>
        <pc:picChg chg="mod">
          <ac:chgData name="Anton, Chris" userId="57020f1a-4fb0-436a-929c-5cbe5c9fbdb0" providerId="ADAL" clId="{FC449227-7F25-4DF6-8E8A-7719F67A5389}" dt="2025-04-20T22:10:35.542" v="6132" actId="1076"/>
          <ac:picMkLst>
            <pc:docMk/>
            <pc:sldMk cId="1390354003" sldId="2147469140"/>
            <ac:picMk id="7" creationId="{1CAFDE2C-EE1F-C1F0-0AC7-054496C67066}"/>
          </ac:picMkLst>
        </pc:picChg>
        <pc:picChg chg="mod">
          <ac:chgData name="Anton, Chris" userId="57020f1a-4fb0-436a-929c-5cbe5c9fbdb0" providerId="ADAL" clId="{FC449227-7F25-4DF6-8E8A-7719F67A5389}" dt="2025-04-20T22:10:37.450" v="6133" actId="1076"/>
          <ac:picMkLst>
            <pc:docMk/>
            <pc:sldMk cId="1390354003" sldId="2147469140"/>
            <ac:picMk id="12" creationId="{F231F809-9B66-F209-BD0F-F75028BF069F}"/>
          </ac:picMkLst>
        </pc:picChg>
        <pc:cxnChg chg="add mod">
          <ac:chgData name="Anton, Chris" userId="57020f1a-4fb0-436a-929c-5cbe5c9fbdb0" providerId="ADAL" clId="{FC449227-7F25-4DF6-8E8A-7719F67A5389}" dt="2025-04-20T22:11:19.690" v="6142" actId="14100"/>
          <ac:cxnSpMkLst>
            <pc:docMk/>
            <pc:sldMk cId="1390354003" sldId="2147469140"/>
            <ac:cxnSpMk id="4" creationId="{C3032064-1367-8D09-DCBA-9693743F880C}"/>
          </ac:cxnSpMkLst>
        </pc:cxnChg>
        <pc:cxnChg chg="add mod">
          <ac:chgData name="Anton, Chris" userId="57020f1a-4fb0-436a-929c-5cbe5c9fbdb0" providerId="ADAL" clId="{FC449227-7F25-4DF6-8E8A-7719F67A5389}" dt="2025-04-20T22:10:50.960" v="6137" actId="14100"/>
          <ac:cxnSpMkLst>
            <pc:docMk/>
            <pc:sldMk cId="1390354003" sldId="2147469140"/>
            <ac:cxnSpMk id="8" creationId="{FCC00862-27AE-CB3B-A7E0-BA40453FFBA2}"/>
          </ac:cxnSpMkLst>
        </pc:cxnChg>
        <pc:cxnChg chg="add mod">
          <ac:chgData name="Anton, Chris" userId="57020f1a-4fb0-436a-929c-5cbe5c9fbdb0" providerId="ADAL" clId="{FC449227-7F25-4DF6-8E8A-7719F67A5389}" dt="2025-04-20T22:10:47.080" v="6136" actId="14100"/>
          <ac:cxnSpMkLst>
            <pc:docMk/>
            <pc:sldMk cId="1390354003" sldId="2147469140"/>
            <ac:cxnSpMk id="10" creationId="{A8CF4968-1D5D-5891-AB46-E01BB37EE0F9}"/>
          </ac:cxnSpMkLst>
        </pc:cxnChg>
        <pc:cxnChg chg="add mod">
          <ac:chgData name="Anton, Chris" userId="57020f1a-4fb0-436a-929c-5cbe5c9fbdb0" providerId="ADAL" clId="{FC449227-7F25-4DF6-8E8A-7719F67A5389}" dt="2025-04-20T22:11:06.486" v="6140" actId="14100"/>
          <ac:cxnSpMkLst>
            <pc:docMk/>
            <pc:sldMk cId="1390354003" sldId="2147469140"/>
            <ac:cxnSpMk id="13" creationId="{303E3EFC-A010-966A-3B71-86CAE5FF1454}"/>
          </ac:cxnSpMkLst>
        </pc:cxnChg>
        <pc:cxnChg chg="add mod">
          <ac:chgData name="Anton, Chris" userId="57020f1a-4fb0-436a-929c-5cbe5c9fbdb0" providerId="ADAL" clId="{FC449227-7F25-4DF6-8E8A-7719F67A5389}" dt="2025-04-20T22:11:28.294" v="6145" actId="14100"/>
          <ac:cxnSpMkLst>
            <pc:docMk/>
            <pc:sldMk cId="1390354003" sldId="2147469140"/>
            <ac:cxnSpMk id="20" creationId="{092E5DD2-2B7E-37EA-54E4-2D8C6C15B690}"/>
          </ac:cxnSpMkLst>
        </pc:cxnChg>
        <pc:cxnChg chg="add mod">
          <ac:chgData name="Anton, Chris" userId="57020f1a-4fb0-436a-929c-5cbe5c9fbdb0" providerId="ADAL" clId="{FC449227-7F25-4DF6-8E8A-7719F67A5389}" dt="2025-04-20T22:12:00.044" v="6165" actId="14100"/>
          <ac:cxnSpMkLst>
            <pc:docMk/>
            <pc:sldMk cId="1390354003" sldId="2147469140"/>
            <ac:cxnSpMk id="24" creationId="{9CA90E05-B7C0-3E8C-BC85-9B1C56223735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51.226" v="6456" actId="20577"/>
        <pc:sldMkLst>
          <pc:docMk/>
          <pc:sldMk cId="738093314" sldId="2147469141"/>
        </pc:sldMkLst>
        <pc:spChg chg="add mod">
          <ac:chgData name="Anton, Chris" userId="57020f1a-4fb0-436a-929c-5cbe5c9fbdb0" providerId="ADAL" clId="{FC449227-7F25-4DF6-8E8A-7719F67A5389}" dt="2025-04-20T22:12:44.403" v="6217" actId="1076"/>
          <ac:spMkLst>
            <pc:docMk/>
            <pc:sldMk cId="738093314" sldId="2147469141"/>
            <ac:spMk id="2" creationId="{441BF45D-D8C2-03AA-01B1-196B33FB566D}"/>
          </ac:spMkLst>
        </pc:spChg>
        <pc:spChg chg="add mod">
          <ac:chgData name="Anton, Chris" userId="57020f1a-4fb0-436a-929c-5cbe5c9fbdb0" providerId="ADAL" clId="{FC449227-7F25-4DF6-8E8A-7719F67A5389}" dt="2025-04-20T22:13:08.040" v="6259" actId="1076"/>
          <ac:spMkLst>
            <pc:docMk/>
            <pc:sldMk cId="738093314" sldId="2147469141"/>
            <ac:spMk id="3" creationId="{5F842BEB-BB3A-10F2-4BC5-7F1BFD868175}"/>
          </ac:spMkLst>
        </pc:spChg>
        <pc:spChg chg="mod">
          <ac:chgData name="Anton, Chris" userId="57020f1a-4fb0-436a-929c-5cbe5c9fbdb0" providerId="ADAL" clId="{FC449227-7F25-4DF6-8E8A-7719F67A5389}" dt="2025-04-20T22:22:51.226" v="6456" actId="20577"/>
          <ac:spMkLst>
            <pc:docMk/>
            <pc:sldMk cId="738093314" sldId="2147469141"/>
            <ac:spMk id="5" creationId="{0851B921-A9FB-E309-18CF-7BA4DB52AEB5}"/>
          </ac:spMkLst>
        </pc:spChg>
        <pc:picChg chg="mod">
          <ac:chgData name="Anton, Chris" userId="57020f1a-4fb0-436a-929c-5cbe5c9fbdb0" providerId="ADAL" clId="{FC449227-7F25-4DF6-8E8A-7719F67A5389}" dt="2025-04-20T22:12:20.424" v="6166" actId="1076"/>
          <ac:picMkLst>
            <pc:docMk/>
            <pc:sldMk cId="738093314" sldId="2147469141"/>
            <ac:picMk id="8" creationId="{29B07699-4D00-80AC-0381-0E920E55E0CF}"/>
          </ac:picMkLst>
        </pc:picChg>
        <pc:picChg chg="mod">
          <ac:chgData name="Anton, Chris" userId="57020f1a-4fb0-436a-929c-5cbe5c9fbdb0" providerId="ADAL" clId="{FC449227-7F25-4DF6-8E8A-7719F67A5389}" dt="2025-04-20T22:12:24.330" v="6167" actId="1076"/>
          <ac:picMkLst>
            <pc:docMk/>
            <pc:sldMk cId="738093314" sldId="2147469141"/>
            <ac:picMk id="10" creationId="{984810F2-EE5F-C7CB-0ED1-8BEFFEEE309C}"/>
          </ac:picMkLst>
        </pc:picChg>
      </pc:sldChg>
      <pc:sldChg chg="addSp modSp mod">
        <pc:chgData name="Anton, Chris" userId="57020f1a-4fb0-436a-929c-5cbe5c9fbdb0" providerId="ADAL" clId="{FC449227-7F25-4DF6-8E8A-7719F67A5389}" dt="2025-04-20T22:22:46.155" v="6448" actId="20577"/>
        <pc:sldMkLst>
          <pc:docMk/>
          <pc:sldMk cId="673207091" sldId="2147469142"/>
        </pc:sldMkLst>
        <pc:spChg chg="add mod">
          <ac:chgData name="Anton, Chris" userId="57020f1a-4fb0-436a-929c-5cbe5c9fbdb0" providerId="ADAL" clId="{FC449227-7F25-4DF6-8E8A-7719F67A5389}" dt="2025-04-20T22:14:32.904" v="6361" actId="1076"/>
          <ac:spMkLst>
            <pc:docMk/>
            <pc:sldMk cId="673207091" sldId="2147469142"/>
            <ac:spMk id="2" creationId="{27E78D8E-D0A7-F6A4-9322-DD1E34D6D933}"/>
          </ac:spMkLst>
        </pc:spChg>
        <pc:spChg chg="add mod">
          <ac:chgData name="Anton, Chris" userId="57020f1a-4fb0-436a-929c-5cbe5c9fbdb0" providerId="ADAL" clId="{FC449227-7F25-4DF6-8E8A-7719F67A5389}" dt="2025-04-20T22:14:35.295" v="6362" actId="1076"/>
          <ac:spMkLst>
            <pc:docMk/>
            <pc:sldMk cId="673207091" sldId="2147469142"/>
            <ac:spMk id="3" creationId="{DAFABC2B-AA0A-C6BA-08D4-BDA48B59B53A}"/>
          </ac:spMkLst>
        </pc:spChg>
        <pc:spChg chg="mod">
          <ac:chgData name="Anton, Chris" userId="57020f1a-4fb0-436a-929c-5cbe5c9fbdb0" providerId="ADAL" clId="{FC449227-7F25-4DF6-8E8A-7719F67A5389}" dt="2025-04-20T22:22:46.155" v="6448" actId="20577"/>
          <ac:spMkLst>
            <pc:docMk/>
            <pc:sldMk cId="673207091" sldId="2147469142"/>
            <ac:spMk id="5" creationId="{6F41C1BF-838B-2B49-DF95-F40030898C47}"/>
          </ac:spMkLst>
        </pc:spChg>
        <pc:picChg chg="mod">
          <ac:chgData name="Anton, Chris" userId="57020f1a-4fb0-436a-929c-5cbe5c9fbdb0" providerId="ADAL" clId="{FC449227-7F25-4DF6-8E8A-7719F67A5389}" dt="2025-04-20T22:13:47.672" v="6261" actId="1076"/>
          <ac:picMkLst>
            <pc:docMk/>
            <pc:sldMk cId="673207091" sldId="2147469142"/>
            <ac:picMk id="11" creationId="{35542AC6-6A08-E0EA-F8C3-B92E413196D7}"/>
          </ac:picMkLst>
        </pc:picChg>
        <pc:picChg chg="mod">
          <ac:chgData name="Anton, Chris" userId="57020f1a-4fb0-436a-929c-5cbe5c9fbdb0" providerId="ADAL" clId="{FC449227-7F25-4DF6-8E8A-7719F67A5389}" dt="2025-04-20T22:13:45.493" v="6260" actId="1076"/>
          <ac:picMkLst>
            <pc:docMk/>
            <pc:sldMk cId="673207091" sldId="2147469142"/>
            <ac:picMk id="13" creationId="{EAE1D9A1-DBEE-84A0-42F2-824E4FF8499F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22:41.155" v="6440" actId="20577"/>
        <pc:sldMkLst>
          <pc:docMk/>
          <pc:sldMk cId="1694973587" sldId="2147469143"/>
        </pc:sldMkLst>
        <pc:spChg chg="mod">
          <ac:chgData name="Anton, Chris" userId="57020f1a-4fb0-436a-929c-5cbe5c9fbdb0" providerId="ADAL" clId="{FC449227-7F25-4DF6-8E8A-7719F67A5389}" dt="2025-04-20T22:22:41.155" v="6440" actId="20577"/>
          <ac:spMkLst>
            <pc:docMk/>
            <pc:sldMk cId="1694973587" sldId="2147469143"/>
            <ac:spMk id="5" creationId="{E5293FD8-65FB-02B1-7FFD-B675CB28A7E8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7" creationId="{B3562F2E-9652-9203-050F-E2A7B0794191}"/>
          </ac:spMkLst>
        </pc:spChg>
        <pc:spChg chg="mod">
          <ac:chgData name="Anton, Chris" userId="57020f1a-4fb0-436a-929c-5cbe5c9fbdb0" providerId="ADAL" clId="{FC449227-7F25-4DF6-8E8A-7719F67A5389}" dt="2025-04-20T22:15:56.401" v="6369" actId="1076"/>
          <ac:spMkLst>
            <pc:docMk/>
            <pc:sldMk cId="1694973587" sldId="2147469143"/>
            <ac:spMk id="9" creationId="{9B2E864C-99A9-13F3-EEA4-AC2775BC2B9B}"/>
          </ac:spMkLst>
        </pc:spChg>
        <pc:spChg chg="mod">
          <ac:chgData name="Anton, Chris" userId="57020f1a-4fb0-436a-929c-5cbe5c9fbdb0" providerId="ADAL" clId="{FC449227-7F25-4DF6-8E8A-7719F67A5389}" dt="2025-04-20T22:16:05.435" v="6372" actId="1076"/>
          <ac:spMkLst>
            <pc:docMk/>
            <pc:sldMk cId="1694973587" sldId="2147469143"/>
            <ac:spMk id="10" creationId="{00DE62BC-A951-B6BB-A9A9-212ECB4E704C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2" creationId="{C3B056C4-0DF9-6161-8427-E3C62C1F8AAB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4" creationId="{35F62D8A-D7C9-3E4B-5CE7-F2FF51B8CC1D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6" creationId="{8A232FFB-6F68-3C57-C38E-F27DA07A33B1}"/>
          </ac:spMkLst>
        </pc:spChg>
        <pc:spChg chg="add mod">
          <ac:chgData name="Anton, Chris" userId="57020f1a-4fb0-436a-929c-5cbe5c9fbdb0" providerId="ADAL" clId="{FC449227-7F25-4DF6-8E8A-7719F67A5389}" dt="2025-04-20T22:15:44.371" v="6366" actId="1076"/>
          <ac:spMkLst>
            <pc:docMk/>
            <pc:sldMk cId="1694973587" sldId="2147469143"/>
            <ac:spMk id="18" creationId="{B9B5E88A-19DA-5B4D-A0C3-7FFC17A413EE}"/>
          </ac:spMkLst>
        </pc:spChg>
        <pc:picChg chg="add mod">
          <ac:chgData name="Anton, Chris" userId="57020f1a-4fb0-436a-929c-5cbe5c9fbdb0" providerId="ADAL" clId="{FC449227-7F25-4DF6-8E8A-7719F67A5389}" dt="2025-04-20T22:15:44.371" v="6366" actId="1076"/>
          <ac:picMkLst>
            <pc:docMk/>
            <pc:sldMk cId="1694973587" sldId="2147469143"/>
            <ac:picMk id="2" creationId="{146F3807-239F-F755-185F-F84A42AE8D76}"/>
          </ac:picMkLst>
        </pc:picChg>
        <pc:picChg chg="mod">
          <ac:chgData name="Anton, Chris" userId="57020f1a-4fb0-436a-929c-5cbe5c9fbdb0" providerId="ADAL" clId="{FC449227-7F25-4DF6-8E8A-7719F67A5389}" dt="2025-04-20T22:15:53.029" v="6368" actId="1076"/>
          <ac:picMkLst>
            <pc:docMk/>
            <pc:sldMk cId="1694973587" sldId="2147469143"/>
            <ac:picMk id="3" creationId="{500D009C-21EB-89E8-C678-BEFEA4C99E1F}"/>
          </ac:picMkLst>
        </pc:picChg>
        <pc:picChg chg="mod">
          <ac:chgData name="Anton, Chris" userId="57020f1a-4fb0-436a-929c-5cbe5c9fbdb0" providerId="ADAL" clId="{FC449227-7F25-4DF6-8E8A-7719F67A5389}" dt="2025-04-20T22:16:01.224" v="6371" actId="1076"/>
          <ac:picMkLst>
            <pc:docMk/>
            <pc:sldMk cId="1694973587" sldId="2147469143"/>
            <ac:picMk id="6" creationId="{9F7339BD-47ED-97C1-1FE9-79B6A074B9FC}"/>
          </ac:picMkLst>
        </pc:picChg>
        <pc:picChg chg="del">
          <ac:chgData name="Anton, Chris" userId="57020f1a-4fb0-436a-929c-5cbe5c9fbdb0" providerId="ADAL" clId="{FC449227-7F25-4DF6-8E8A-7719F67A5389}" dt="2025-04-20T22:15:35.239" v="6363" actId="478"/>
          <ac:picMkLst>
            <pc:docMk/>
            <pc:sldMk cId="1694973587" sldId="2147469143"/>
            <ac:picMk id="8" creationId="{90169A61-BFFF-F1B8-C89A-84DF378D4EC6}"/>
          </ac:picMkLst>
        </pc:pic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4" creationId="{249E6B1F-B0BC-ECB5-8CF1-ECC309B65525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3" creationId="{A9672FA4-4D58-B05E-B08F-AE3653FD916A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5" creationId="{3F1013CB-0B70-2B63-29F5-50A047ACEA58}"/>
          </ac:cxnSpMkLst>
        </pc:cxnChg>
        <pc:cxnChg chg="add mod">
          <ac:chgData name="Anton, Chris" userId="57020f1a-4fb0-436a-929c-5cbe5c9fbdb0" providerId="ADAL" clId="{FC449227-7F25-4DF6-8E8A-7719F67A5389}" dt="2025-04-20T22:15:44.371" v="6366" actId="1076"/>
          <ac:cxnSpMkLst>
            <pc:docMk/>
            <pc:sldMk cId="1694973587" sldId="2147469143"/>
            <ac:cxnSpMk id="17" creationId="{055BA32A-7F46-28B7-2E56-18F36C6B6FAD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22:36.626" v="6432" actId="20577"/>
        <pc:sldMkLst>
          <pc:docMk/>
          <pc:sldMk cId="1608928753" sldId="2147469144"/>
        </pc:sldMkLst>
        <pc:spChg chg="mod">
          <ac:chgData name="Anton, Chris" userId="57020f1a-4fb0-436a-929c-5cbe5c9fbdb0" providerId="ADAL" clId="{FC449227-7F25-4DF6-8E8A-7719F67A5389}" dt="2025-04-20T22:22:36.626" v="6432" actId="20577"/>
          <ac:spMkLst>
            <pc:docMk/>
            <pc:sldMk cId="1608928753" sldId="2147469144"/>
            <ac:spMk id="5" creationId="{A28734B6-D3B6-A2BB-A3CE-2C68F0DE4210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6" creationId="{23134688-1E57-D27B-1E0B-8407392E97B2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9" creationId="{DCF894C1-74E5-EAAE-269C-DE1EB9130EC3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1" creationId="{7868F2E7-41F0-0382-AFB6-243AB85208E4}"/>
          </ac:spMkLst>
        </pc:spChg>
        <pc:spChg chg="add mod">
          <ac:chgData name="Anton, Chris" userId="57020f1a-4fb0-436a-929c-5cbe5c9fbdb0" providerId="ADAL" clId="{FC449227-7F25-4DF6-8E8A-7719F67A5389}" dt="2025-04-20T22:17:07.999" v="6379" actId="14100"/>
          <ac:spMkLst>
            <pc:docMk/>
            <pc:sldMk cId="1608928753" sldId="2147469144"/>
            <ac:spMk id="13" creationId="{1B88468F-5233-DF38-801C-CBC6A9542EE9}"/>
          </ac:spMkLst>
        </pc:spChg>
        <pc:spChg chg="add mod">
          <ac:chgData name="Anton, Chris" userId="57020f1a-4fb0-436a-929c-5cbe5c9fbdb0" providerId="ADAL" clId="{FC449227-7F25-4DF6-8E8A-7719F67A5389}" dt="2025-04-20T22:16:57.840" v="6376" actId="1076"/>
          <ac:spMkLst>
            <pc:docMk/>
            <pc:sldMk cId="1608928753" sldId="2147469144"/>
            <ac:spMk id="15" creationId="{2B30A177-F7F6-83B2-EB11-4E0E9805F4D1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7" creationId="{27FBA4A5-F72A-58B0-06C7-4F7D20468154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19" creationId="{22AC2C40-7EAE-DE2E-E162-BEE10100ED7D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21" creationId="{F874281E-403C-C2AC-F88E-173DE9370218}"/>
          </ac:spMkLst>
        </pc:spChg>
        <pc:spChg chg="add mod">
          <ac:chgData name="Anton, Chris" userId="57020f1a-4fb0-436a-929c-5cbe5c9fbdb0" providerId="ADAL" clId="{FC449227-7F25-4DF6-8E8A-7719F67A5389}" dt="2025-04-20T22:16:51.288" v="6375" actId="1076"/>
          <ac:spMkLst>
            <pc:docMk/>
            <pc:sldMk cId="1608928753" sldId="2147469144"/>
            <ac:spMk id="24" creationId="{E0CE12DC-C9E8-E7AA-B00B-39B5B5F020D5}"/>
          </ac:spMkLst>
        </pc:spChg>
        <pc:picChg chg="del">
          <ac:chgData name="Anton, Chris" userId="57020f1a-4fb0-436a-929c-5cbe5c9fbdb0" providerId="ADAL" clId="{FC449227-7F25-4DF6-8E8A-7719F67A5389}" dt="2025-04-20T22:16:41.724" v="6373" actId="478"/>
          <ac:picMkLst>
            <pc:docMk/>
            <pc:sldMk cId="1608928753" sldId="2147469144"/>
            <ac:picMk id="2" creationId="{1C787AB9-5148-2287-BF12-C45C1A56E9FA}"/>
          </ac:picMkLst>
        </pc:picChg>
        <pc:picChg chg="add mod">
          <ac:chgData name="Anton, Chris" userId="57020f1a-4fb0-436a-929c-5cbe5c9fbdb0" providerId="ADAL" clId="{FC449227-7F25-4DF6-8E8A-7719F67A5389}" dt="2025-04-20T22:16:51.288" v="6375" actId="1076"/>
          <ac:picMkLst>
            <pc:docMk/>
            <pc:sldMk cId="1608928753" sldId="2147469144"/>
            <ac:picMk id="3" creationId="{A60F00AB-77E1-60EB-CB5A-7DAE62F0F95C}"/>
          </ac:picMkLst>
        </pc:picChg>
        <pc:picChg chg="mod ord">
          <ac:chgData name="Anton, Chris" userId="57020f1a-4fb0-436a-929c-5cbe5c9fbdb0" providerId="ADAL" clId="{FC449227-7F25-4DF6-8E8A-7719F67A5389}" dt="2025-04-20T22:17:30.106" v="6381" actId="1076"/>
          <ac:picMkLst>
            <pc:docMk/>
            <pc:sldMk cId="1608928753" sldId="2147469144"/>
            <ac:picMk id="7" creationId="{05E74CA3-D237-02A0-2147-AC67502FFE04}"/>
          </ac:picMkLst>
        </pc:picChg>
        <pc:cxnChg chg="mod">
          <ac:chgData name="Anton, Chris" userId="57020f1a-4fb0-436a-929c-5cbe5c9fbdb0" providerId="ADAL" clId="{FC449227-7F25-4DF6-8E8A-7719F67A5389}" dt="2025-04-20T22:17:07.999" v="6379" actId="14100"/>
          <ac:cxnSpMkLst>
            <pc:docMk/>
            <pc:sldMk cId="1608928753" sldId="2147469144"/>
            <ac:cxnSpMk id="12" creationId="{6D023649-24FD-2E9C-DB8D-472E4D40D5D2}"/>
          </ac:cxnSpMkLst>
        </pc:cxnChg>
        <pc:cxnChg chg="mod">
          <ac:chgData name="Anton, Chris" userId="57020f1a-4fb0-436a-929c-5cbe5c9fbdb0" providerId="ADAL" clId="{FC449227-7F25-4DF6-8E8A-7719F67A5389}" dt="2025-04-20T22:17:02.813" v="6378" actId="14100"/>
          <ac:cxnSpMkLst>
            <pc:docMk/>
            <pc:sldMk cId="1608928753" sldId="2147469144"/>
            <ac:cxnSpMk id="14" creationId="{25C94C75-8A8D-DFAF-290F-1425D50D9B49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2:31.698" v="6424" actId="20577"/>
        <pc:sldMkLst>
          <pc:docMk/>
          <pc:sldMk cId="1452228321" sldId="2147469145"/>
        </pc:sldMkLst>
        <pc:spChg chg="add mod">
          <ac:chgData name="Anton, Chris" userId="57020f1a-4fb0-436a-929c-5cbe5c9fbdb0" providerId="ADAL" clId="{FC449227-7F25-4DF6-8E8A-7719F67A5389}" dt="2025-04-20T22:21:54.017" v="6413" actId="1076"/>
          <ac:spMkLst>
            <pc:docMk/>
            <pc:sldMk cId="1452228321" sldId="2147469145"/>
            <ac:spMk id="3" creationId="{0CFB17EA-0748-0B1D-71B6-9CB8FDFE2382}"/>
          </ac:spMkLst>
        </pc:spChg>
        <pc:spChg chg="mod">
          <ac:chgData name="Anton, Chris" userId="57020f1a-4fb0-436a-929c-5cbe5c9fbdb0" providerId="ADAL" clId="{FC449227-7F25-4DF6-8E8A-7719F67A5389}" dt="2025-04-20T22:22:31.698" v="6424" actId="20577"/>
          <ac:spMkLst>
            <pc:docMk/>
            <pc:sldMk cId="1452228321" sldId="2147469145"/>
            <ac:spMk id="5" creationId="{BA7036A9-7F69-42CE-DC7E-8672BC7B4879}"/>
          </ac:spMkLst>
        </pc:spChg>
        <pc:spChg chg="add mod">
          <ac:chgData name="Anton, Chris" userId="57020f1a-4fb0-436a-929c-5cbe5c9fbdb0" providerId="ADAL" clId="{FC449227-7F25-4DF6-8E8A-7719F67A5389}" dt="2025-04-20T22:21:59.841" v="6414" actId="1076"/>
          <ac:spMkLst>
            <pc:docMk/>
            <pc:sldMk cId="1452228321" sldId="2147469145"/>
            <ac:spMk id="7" creationId="{EE027911-0808-162D-9D89-C065E342FDBE}"/>
          </ac:spMkLst>
        </pc:spChg>
        <pc:spChg chg="add mod">
          <ac:chgData name="Anton, Chris" userId="57020f1a-4fb0-436a-929c-5cbe5c9fbdb0" providerId="ADAL" clId="{FC449227-7F25-4DF6-8E8A-7719F67A5389}" dt="2025-04-20T22:21:33.069" v="6406" actId="1076"/>
          <ac:spMkLst>
            <pc:docMk/>
            <pc:sldMk cId="1452228321" sldId="2147469145"/>
            <ac:spMk id="11" creationId="{08E755FC-657F-40EE-7939-58AD261EFC39}"/>
          </ac:spMkLst>
        </pc:spChg>
        <pc:spChg chg="add mod">
          <ac:chgData name="Anton, Chris" userId="57020f1a-4fb0-436a-929c-5cbe5c9fbdb0" providerId="ADAL" clId="{FC449227-7F25-4DF6-8E8A-7719F67A5389}" dt="2025-04-20T22:21:04.678" v="6387" actId="14100"/>
          <ac:spMkLst>
            <pc:docMk/>
            <pc:sldMk cId="1452228321" sldId="2147469145"/>
            <ac:spMk id="13" creationId="{13C6B71F-6DD9-70CD-5345-F53770205DE3}"/>
          </ac:spMkLst>
        </pc:spChg>
        <pc:spChg chg="add mod">
          <ac:chgData name="Anton, Chris" userId="57020f1a-4fb0-436a-929c-5cbe5c9fbdb0" providerId="ADAL" clId="{FC449227-7F25-4DF6-8E8A-7719F67A5389}" dt="2025-04-20T22:20:52.979" v="6383" actId="1076"/>
          <ac:spMkLst>
            <pc:docMk/>
            <pc:sldMk cId="1452228321" sldId="2147469145"/>
            <ac:spMk id="15" creationId="{80529DE1-243B-9545-C1D7-BA9A75684732}"/>
          </ac:spMkLst>
        </pc:spChg>
        <pc:spChg chg="add mod">
          <ac:chgData name="Anton, Chris" userId="57020f1a-4fb0-436a-929c-5cbe5c9fbdb0" providerId="ADAL" clId="{FC449227-7F25-4DF6-8E8A-7719F67A5389}" dt="2025-04-20T22:21:24.957" v="6404" actId="1076"/>
          <ac:spMkLst>
            <pc:docMk/>
            <pc:sldMk cId="1452228321" sldId="2147469145"/>
            <ac:spMk id="17" creationId="{C633AABB-0312-DF53-8A18-9A280A6758D5}"/>
          </ac:spMkLst>
        </pc:spChg>
        <pc:spChg chg="add mod">
          <ac:chgData name="Anton, Chris" userId="57020f1a-4fb0-436a-929c-5cbe5c9fbdb0" providerId="ADAL" clId="{FC449227-7F25-4DF6-8E8A-7719F67A5389}" dt="2025-04-20T22:21:47.729" v="6411" actId="1076"/>
          <ac:spMkLst>
            <pc:docMk/>
            <pc:sldMk cId="1452228321" sldId="2147469145"/>
            <ac:spMk id="19" creationId="{FD4893F1-C840-1589-4974-F2BDC719926E}"/>
          </ac:spMkLst>
        </pc:spChg>
        <pc:spChg chg="add mod">
          <ac:chgData name="Anton, Chris" userId="57020f1a-4fb0-436a-929c-5cbe5c9fbdb0" providerId="ADAL" clId="{FC449227-7F25-4DF6-8E8A-7719F67A5389}" dt="2025-04-20T22:21:41.742" v="6409" actId="1076"/>
          <ac:spMkLst>
            <pc:docMk/>
            <pc:sldMk cId="1452228321" sldId="2147469145"/>
            <ac:spMk id="21" creationId="{D05B1C74-5106-E939-9DBE-C4E06C798314}"/>
          </ac:spMkLst>
        </pc:spChg>
        <pc:picChg chg="mod">
          <ac:chgData name="Anton, Chris" userId="57020f1a-4fb0-436a-929c-5cbe5c9fbdb0" providerId="ADAL" clId="{FC449227-7F25-4DF6-8E8A-7719F67A5389}" dt="2025-04-20T22:21:37.176" v="6408" actId="1076"/>
          <ac:picMkLst>
            <pc:docMk/>
            <pc:sldMk cId="1452228321" sldId="2147469145"/>
            <ac:picMk id="4" creationId="{1A48BA00-DCCA-5D8E-60CF-A47E3561C023}"/>
          </ac:picMkLst>
        </pc:picChg>
        <pc:cxnChg chg="mod">
          <ac:chgData name="Anton, Chris" userId="57020f1a-4fb0-436a-929c-5cbe5c9fbdb0" providerId="ADAL" clId="{FC449227-7F25-4DF6-8E8A-7719F67A5389}" dt="2025-04-20T22:21:54.017" v="6413" actId="1076"/>
          <ac:cxnSpMkLst>
            <pc:docMk/>
            <pc:sldMk cId="1452228321" sldId="2147469145"/>
            <ac:cxnSpMk id="2" creationId="{77349118-271F-AC22-C80B-D8E61603F8F3}"/>
          </ac:cxnSpMkLst>
        </pc:cxnChg>
        <pc:cxnChg chg="mod">
          <ac:chgData name="Anton, Chris" userId="57020f1a-4fb0-436a-929c-5cbe5c9fbdb0" providerId="ADAL" clId="{FC449227-7F25-4DF6-8E8A-7719F67A5389}" dt="2025-04-20T22:22:04.713" v="6416" actId="14100"/>
          <ac:cxnSpMkLst>
            <pc:docMk/>
            <pc:sldMk cId="1452228321" sldId="2147469145"/>
            <ac:cxnSpMk id="6" creationId="{E1AF27F0-B2D9-A628-B20E-7E259FB7B3AD}"/>
          </ac:cxnSpMkLst>
        </pc:cxnChg>
        <pc:cxnChg chg="mod">
          <ac:chgData name="Anton, Chris" userId="57020f1a-4fb0-436a-929c-5cbe5c9fbdb0" providerId="ADAL" clId="{FC449227-7F25-4DF6-8E8A-7719F67A5389}" dt="2025-04-20T22:21:33.069" v="6406" actId="1076"/>
          <ac:cxnSpMkLst>
            <pc:docMk/>
            <pc:sldMk cId="1452228321" sldId="2147469145"/>
            <ac:cxnSpMk id="10" creationId="{37B07CE6-EC1E-5F6D-82EA-77614FC50186}"/>
          </ac:cxnSpMkLst>
        </pc:cxnChg>
        <pc:cxnChg chg="mod">
          <ac:chgData name="Anton, Chris" userId="57020f1a-4fb0-436a-929c-5cbe5c9fbdb0" providerId="ADAL" clId="{FC449227-7F25-4DF6-8E8A-7719F67A5389}" dt="2025-04-20T22:21:07.774" v="6388" actId="14100"/>
          <ac:cxnSpMkLst>
            <pc:docMk/>
            <pc:sldMk cId="1452228321" sldId="2147469145"/>
            <ac:cxnSpMk id="12" creationId="{1D092C71-A5C5-9A28-C961-BA19A2BC9254}"/>
          </ac:cxnSpMkLst>
        </pc:cxnChg>
        <pc:cxnChg chg="mod">
          <ac:chgData name="Anton, Chris" userId="57020f1a-4fb0-436a-929c-5cbe5c9fbdb0" providerId="ADAL" clId="{FC449227-7F25-4DF6-8E8A-7719F67A5389}" dt="2025-04-20T22:20:59.722" v="6385" actId="14100"/>
          <ac:cxnSpMkLst>
            <pc:docMk/>
            <pc:sldMk cId="1452228321" sldId="2147469145"/>
            <ac:cxnSpMk id="14" creationId="{4FAC0DB5-E255-9589-5248-C1359C3712EC}"/>
          </ac:cxnSpMkLst>
        </pc:cxnChg>
        <pc:cxnChg chg="mod">
          <ac:chgData name="Anton, Chris" userId="57020f1a-4fb0-436a-929c-5cbe5c9fbdb0" providerId="ADAL" clId="{FC449227-7F25-4DF6-8E8A-7719F67A5389}" dt="2025-04-20T22:21:27.561" v="6405" actId="14100"/>
          <ac:cxnSpMkLst>
            <pc:docMk/>
            <pc:sldMk cId="1452228321" sldId="2147469145"/>
            <ac:cxnSpMk id="16" creationId="{BCB3BBF9-3073-B068-0E78-44027E1E0691}"/>
          </ac:cxnSpMkLst>
        </pc:cxnChg>
        <pc:cxnChg chg="add mod">
          <ac:chgData name="Anton, Chris" userId="57020f1a-4fb0-436a-929c-5cbe5c9fbdb0" providerId="ADAL" clId="{FC449227-7F25-4DF6-8E8A-7719F67A5389}" dt="2025-04-20T22:21:50.297" v="6412" actId="14100"/>
          <ac:cxnSpMkLst>
            <pc:docMk/>
            <pc:sldMk cId="1452228321" sldId="2147469145"/>
            <ac:cxnSpMk id="18" creationId="{1EAE1065-1A2A-CEB0-1F3D-45F677C9E607}"/>
          </ac:cxnSpMkLst>
        </pc:cxnChg>
        <pc:cxnChg chg="add mod">
          <ac:chgData name="Anton, Chris" userId="57020f1a-4fb0-436a-929c-5cbe5c9fbdb0" providerId="ADAL" clId="{FC449227-7F25-4DF6-8E8A-7719F67A5389}" dt="2025-04-20T22:21:45.221" v="6410" actId="14100"/>
          <ac:cxnSpMkLst>
            <pc:docMk/>
            <pc:sldMk cId="1452228321" sldId="2147469145"/>
            <ac:cxnSpMk id="20" creationId="{00CC5BC8-6F08-FF00-562A-49E4312C8FDF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6:57.330" v="6651" actId="14100"/>
        <pc:sldMkLst>
          <pc:docMk/>
          <pc:sldMk cId="1498128790" sldId="2147469146"/>
        </pc:sldMkLst>
        <pc:spChg chg="add mod">
          <ac:chgData name="Anton, Chris" userId="57020f1a-4fb0-436a-929c-5cbe5c9fbdb0" providerId="ADAL" clId="{FC449227-7F25-4DF6-8E8A-7719F67A5389}" dt="2025-04-20T22:24:49.131" v="6604" actId="1076"/>
          <ac:spMkLst>
            <pc:docMk/>
            <pc:sldMk cId="1498128790" sldId="2147469146"/>
            <ac:spMk id="4" creationId="{93D4895A-CDA9-33F6-F73B-5683511571D8}"/>
          </ac:spMkLst>
        </pc:spChg>
        <pc:spChg chg="mod">
          <ac:chgData name="Anton, Chris" userId="57020f1a-4fb0-436a-929c-5cbe5c9fbdb0" providerId="ADAL" clId="{FC449227-7F25-4DF6-8E8A-7719F67A5389}" dt="2025-04-20T22:24:20.556" v="6586" actId="20577"/>
          <ac:spMkLst>
            <pc:docMk/>
            <pc:sldMk cId="1498128790" sldId="2147469146"/>
            <ac:spMk id="5" creationId="{3FB92C8C-1819-97FB-D884-6C6B8850F328}"/>
          </ac:spMkLst>
        </pc:spChg>
        <pc:spChg chg="add mod">
          <ac:chgData name="Anton, Chris" userId="57020f1a-4fb0-436a-929c-5cbe5c9fbdb0" providerId="ADAL" clId="{FC449227-7F25-4DF6-8E8A-7719F67A5389}" dt="2025-04-20T22:26:17.321" v="6625" actId="1076"/>
          <ac:spMkLst>
            <pc:docMk/>
            <pc:sldMk cId="1498128790" sldId="2147469146"/>
            <ac:spMk id="10" creationId="{BF1C8B01-78B9-46B5-1848-7C511BFEB59A}"/>
          </ac:spMkLst>
        </pc:spChg>
        <pc:spChg chg="add mod">
          <ac:chgData name="Anton, Chris" userId="57020f1a-4fb0-436a-929c-5cbe5c9fbdb0" providerId="ADAL" clId="{FC449227-7F25-4DF6-8E8A-7719F67A5389}" dt="2025-04-20T22:26:48.906" v="6649" actId="20577"/>
          <ac:spMkLst>
            <pc:docMk/>
            <pc:sldMk cId="1498128790" sldId="2147469146"/>
            <ac:spMk id="17" creationId="{C87E1D47-84ED-5E21-C8AA-9A8224B71D45}"/>
          </ac:spMkLst>
        </pc:spChg>
        <pc:picChg chg="mod">
          <ac:chgData name="Anton, Chris" userId="57020f1a-4fb0-436a-929c-5cbe5c9fbdb0" providerId="ADAL" clId="{FC449227-7F25-4DF6-8E8A-7719F67A5389}" dt="2025-04-20T22:25:12.109" v="6611" actId="1076"/>
          <ac:picMkLst>
            <pc:docMk/>
            <pc:sldMk cId="1498128790" sldId="2147469146"/>
            <ac:picMk id="3" creationId="{41BB6AE6-5FDF-6077-8316-7E49F3A6B4D8}"/>
          </ac:picMkLst>
        </pc:picChg>
        <pc:cxnChg chg="add mod">
          <ac:chgData name="Anton, Chris" userId="57020f1a-4fb0-436a-929c-5cbe5c9fbdb0" providerId="ADAL" clId="{FC449227-7F25-4DF6-8E8A-7719F67A5389}" dt="2025-04-20T22:24:51.691" v="6605" actId="14100"/>
          <ac:cxnSpMkLst>
            <pc:docMk/>
            <pc:sldMk cId="1498128790" sldId="2147469146"/>
            <ac:cxnSpMk id="2" creationId="{B2D581C3-4A59-8986-B27C-96AD37C5538D}"/>
          </ac:cxnSpMkLst>
        </pc:cxnChg>
        <pc:cxnChg chg="add mod">
          <ac:chgData name="Anton, Chris" userId="57020f1a-4fb0-436a-929c-5cbe5c9fbdb0" providerId="ADAL" clId="{FC449227-7F25-4DF6-8E8A-7719F67A5389}" dt="2025-04-20T22:25:00.396" v="6608" actId="14100"/>
          <ac:cxnSpMkLst>
            <pc:docMk/>
            <pc:sldMk cId="1498128790" sldId="2147469146"/>
            <ac:cxnSpMk id="7" creationId="{4B04EAAB-53DC-C305-81E5-A2B4738C3292}"/>
          </ac:cxnSpMkLst>
        </pc:cxnChg>
        <pc:cxnChg chg="add mod">
          <ac:chgData name="Anton, Chris" userId="57020f1a-4fb0-436a-929c-5cbe5c9fbdb0" providerId="ADAL" clId="{FC449227-7F25-4DF6-8E8A-7719F67A5389}" dt="2025-04-20T22:26:21.473" v="6626" actId="14100"/>
          <ac:cxnSpMkLst>
            <pc:docMk/>
            <pc:sldMk cId="1498128790" sldId="2147469146"/>
            <ac:cxnSpMk id="11" creationId="{00D5DB89-B09A-C187-271D-ACB3F0C04F64}"/>
          </ac:cxnSpMkLst>
        </pc:cxnChg>
        <pc:cxnChg chg="add mod">
          <ac:chgData name="Anton, Chris" userId="57020f1a-4fb0-436a-929c-5cbe5c9fbdb0" providerId="ADAL" clId="{FC449227-7F25-4DF6-8E8A-7719F67A5389}" dt="2025-04-20T22:26:57.330" v="6651" actId="14100"/>
          <ac:cxnSpMkLst>
            <pc:docMk/>
            <pc:sldMk cId="1498128790" sldId="2147469146"/>
            <ac:cxnSpMk id="16" creationId="{B0499C03-B1EF-8AB5-9D6E-ED3556DAA278}"/>
          </ac:cxnSpMkLst>
        </pc:cxnChg>
        <pc:cxnChg chg="add mod">
          <ac:chgData name="Anton, Chris" userId="57020f1a-4fb0-436a-929c-5cbe5c9fbdb0" providerId="ADAL" clId="{FC449227-7F25-4DF6-8E8A-7719F67A5389}" dt="2025-04-20T22:26:54.229" v="6650" actId="14100"/>
          <ac:cxnSpMkLst>
            <pc:docMk/>
            <pc:sldMk cId="1498128790" sldId="2147469146"/>
            <ac:cxnSpMk id="18" creationId="{B32631A9-08E4-6126-38F9-AC9A0E3F5CA2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28:42.672" v="6927" actId="20577"/>
        <pc:sldMkLst>
          <pc:docMk/>
          <pc:sldMk cId="1023639113" sldId="2147469147"/>
        </pc:sldMkLst>
        <pc:spChg chg="add mod">
          <ac:chgData name="Anton, Chris" userId="57020f1a-4fb0-436a-929c-5cbe5c9fbdb0" providerId="ADAL" clId="{FC449227-7F25-4DF6-8E8A-7719F67A5389}" dt="2025-04-20T22:28:42.672" v="6927" actId="20577"/>
          <ac:spMkLst>
            <pc:docMk/>
            <pc:sldMk cId="1023639113" sldId="2147469147"/>
            <ac:spMk id="3" creationId="{F177CCF5-8E7C-8F87-AC6C-F6B957C15D3B}"/>
          </ac:spMkLst>
        </pc:spChg>
        <pc:picChg chg="mod">
          <ac:chgData name="Anton, Chris" userId="57020f1a-4fb0-436a-929c-5cbe5c9fbdb0" providerId="ADAL" clId="{FC449227-7F25-4DF6-8E8A-7719F67A5389}" dt="2025-04-20T22:27:16.709" v="6652" actId="1076"/>
          <ac:picMkLst>
            <pc:docMk/>
            <pc:sldMk cId="1023639113" sldId="2147469147"/>
            <ac:picMk id="2" creationId="{6966BF02-09EB-4CD9-9BDA-C291B01BC373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35:39.554" v="7290" actId="1076"/>
        <pc:sldMkLst>
          <pc:docMk/>
          <pc:sldMk cId="1864397661" sldId="2147469148"/>
        </pc:sldMkLst>
        <pc:spChg chg="add mod">
          <ac:chgData name="Anton, Chris" userId="57020f1a-4fb0-436a-929c-5cbe5c9fbdb0" providerId="ADAL" clId="{FC449227-7F25-4DF6-8E8A-7719F67A5389}" dt="2025-04-20T22:31:53.249" v="7026" actId="1035"/>
          <ac:spMkLst>
            <pc:docMk/>
            <pc:sldMk cId="1864397661" sldId="2147469148"/>
            <ac:spMk id="7" creationId="{F8EC872C-B4C0-409E-C180-191068AADFB8}"/>
          </ac:spMkLst>
        </pc:spChg>
        <pc:spChg chg="add mod">
          <ac:chgData name="Anton, Chris" userId="57020f1a-4fb0-436a-929c-5cbe5c9fbdb0" providerId="ADAL" clId="{FC449227-7F25-4DF6-8E8A-7719F67A5389}" dt="2025-04-20T22:31:53.249" v="7026" actId="1035"/>
          <ac:spMkLst>
            <pc:docMk/>
            <pc:sldMk cId="1864397661" sldId="2147469148"/>
            <ac:spMk id="11" creationId="{1153F3F3-6DE6-9CBE-360A-88AACC82EEAA}"/>
          </ac:spMkLst>
        </pc:spChg>
        <pc:spChg chg="add mod">
          <ac:chgData name="Anton, Chris" userId="57020f1a-4fb0-436a-929c-5cbe5c9fbdb0" providerId="ADAL" clId="{FC449227-7F25-4DF6-8E8A-7719F67A5389}" dt="2025-04-20T22:32:46.778" v="7046" actId="1076"/>
          <ac:spMkLst>
            <pc:docMk/>
            <pc:sldMk cId="1864397661" sldId="2147469148"/>
            <ac:spMk id="14" creationId="{04AFD812-4810-75FD-6FFE-A77A35A7E7F5}"/>
          </ac:spMkLst>
        </pc:spChg>
        <pc:spChg chg="add mod">
          <ac:chgData name="Anton, Chris" userId="57020f1a-4fb0-436a-929c-5cbe5c9fbdb0" providerId="ADAL" clId="{FC449227-7F25-4DF6-8E8A-7719F67A5389}" dt="2025-04-20T22:33:06.297" v="7060" actId="20577"/>
          <ac:spMkLst>
            <pc:docMk/>
            <pc:sldMk cId="1864397661" sldId="2147469148"/>
            <ac:spMk id="19" creationId="{18360E4A-791F-ECC3-DB4F-13EF46530CA5}"/>
          </ac:spMkLst>
        </pc:spChg>
        <pc:spChg chg="add mod">
          <ac:chgData name="Anton, Chris" userId="57020f1a-4fb0-436a-929c-5cbe5c9fbdb0" providerId="ADAL" clId="{FC449227-7F25-4DF6-8E8A-7719F67A5389}" dt="2025-04-20T22:33:27.833" v="7076" actId="20577"/>
          <ac:spMkLst>
            <pc:docMk/>
            <pc:sldMk cId="1864397661" sldId="2147469148"/>
            <ac:spMk id="22" creationId="{51D615F5-3838-C71D-450A-852384636ED1}"/>
          </ac:spMkLst>
        </pc:spChg>
        <pc:spChg chg="add mod">
          <ac:chgData name="Anton, Chris" userId="57020f1a-4fb0-436a-929c-5cbe5c9fbdb0" providerId="ADAL" clId="{FC449227-7F25-4DF6-8E8A-7719F67A5389}" dt="2025-04-20T22:33:50.165" v="7087" actId="20577"/>
          <ac:spMkLst>
            <pc:docMk/>
            <pc:sldMk cId="1864397661" sldId="2147469148"/>
            <ac:spMk id="26" creationId="{9FCEC1ED-99A7-4D2A-558B-FF893D034B9B}"/>
          </ac:spMkLst>
        </pc:spChg>
        <pc:spChg chg="add mod">
          <ac:chgData name="Anton, Chris" userId="57020f1a-4fb0-436a-929c-5cbe5c9fbdb0" providerId="ADAL" clId="{FC449227-7F25-4DF6-8E8A-7719F67A5389}" dt="2025-04-20T22:35:39.554" v="7290" actId="1076"/>
          <ac:spMkLst>
            <pc:docMk/>
            <pc:sldMk cId="1864397661" sldId="2147469148"/>
            <ac:spMk id="28" creationId="{0DD8294F-5BDB-8147-9B86-D73237E94AFA}"/>
          </ac:spMkLst>
        </pc:spChg>
        <pc:picChg chg="add del mod">
          <ac:chgData name="Anton, Chris" userId="57020f1a-4fb0-436a-929c-5cbe5c9fbdb0" providerId="ADAL" clId="{FC449227-7F25-4DF6-8E8A-7719F67A5389}" dt="2025-04-20T22:29:43.300" v="6933" actId="478"/>
          <ac:picMkLst>
            <pc:docMk/>
            <pc:sldMk cId="1864397661" sldId="2147469148"/>
            <ac:picMk id="2" creationId="{C6624B4B-3233-ADBD-E129-D98F4180C1EB}"/>
          </ac:picMkLst>
        </pc:picChg>
        <pc:picChg chg="mod">
          <ac:chgData name="Anton, Chris" userId="57020f1a-4fb0-436a-929c-5cbe5c9fbdb0" providerId="ADAL" clId="{FC449227-7F25-4DF6-8E8A-7719F67A5389}" dt="2025-04-20T22:31:53.249" v="7026" actId="1035"/>
          <ac:picMkLst>
            <pc:docMk/>
            <pc:sldMk cId="1864397661" sldId="2147469148"/>
            <ac:picMk id="3" creationId="{4C24A46C-DE38-2862-6EF4-09C16A64294A}"/>
          </ac:picMkLst>
        </pc:picChg>
        <pc:picChg chg="add mod modCrop">
          <ac:chgData name="Anton, Chris" userId="57020f1a-4fb0-436a-929c-5cbe5c9fbdb0" providerId="ADAL" clId="{FC449227-7F25-4DF6-8E8A-7719F67A5389}" dt="2025-04-20T22:34:17.523" v="7089" actId="1076"/>
          <ac:picMkLst>
            <pc:docMk/>
            <pc:sldMk cId="1864397661" sldId="2147469148"/>
            <ac:picMk id="4" creationId="{32CF3B1A-AD70-032A-CE2D-ACC724630D9B}"/>
          </ac:picMkLst>
        </pc:picChg>
        <pc:cxnChg chg="add mod">
          <ac:chgData name="Anton, Chris" userId="57020f1a-4fb0-436a-929c-5cbe5c9fbdb0" providerId="ADAL" clId="{FC449227-7F25-4DF6-8E8A-7719F67A5389}" dt="2025-04-20T22:31:53.249" v="7026" actId="1035"/>
          <ac:cxnSpMkLst>
            <pc:docMk/>
            <pc:sldMk cId="1864397661" sldId="2147469148"/>
            <ac:cxnSpMk id="6" creationId="{800E5BCA-CD2A-62DD-9EB7-AE36F90BB1AC}"/>
          </ac:cxnSpMkLst>
        </pc:cxnChg>
        <pc:cxnChg chg="add mod">
          <ac:chgData name="Anton, Chris" userId="57020f1a-4fb0-436a-929c-5cbe5c9fbdb0" providerId="ADAL" clId="{FC449227-7F25-4DF6-8E8A-7719F67A5389}" dt="2025-04-20T22:31:53.249" v="7026" actId="1035"/>
          <ac:cxnSpMkLst>
            <pc:docMk/>
            <pc:sldMk cId="1864397661" sldId="2147469148"/>
            <ac:cxnSpMk id="10" creationId="{E1993B8C-4B76-7B8C-35AE-9B19383D6E87}"/>
          </ac:cxnSpMkLst>
        </pc:cxnChg>
        <pc:cxnChg chg="add mod">
          <ac:chgData name="Anton, Chris" userId="57020f1a-4fb0-436a-929c-5cbe5c9fbdb0" providerId="ADAL" clId="{FC449227-7F25-4DF6-8E8A-7719F67A5389}" dt="2025-04-20T22:32:46.778" v="7046" actId="1076"/>
          <ac:cxnSpMkLst>
            <pc:docMk/>
            <pc:sldMk cId="1864397661" sldId="2147469148"/>
            <ac:cxnSpMk id="13" creationId="{F2B3F546-A8B7-C9F2-EB42-CAF8AADACD77}"/>
          </ac:cxnSpMkLst>
        </pc:cxnChg>
        <pc:cxnChg chg="add mod">
          <ac:chgData name="Anton, Chris" userId="57020f1a-4fb0-436a-929c-5cbe5c9fbdb0" providerId="ADAL" clId="{FC449227-7F25-4DF6-8E8A-7719F67A5389}" dt="2025-04-20T22:33:11.489" v="7061" actId="14100"/>
          <ac:cxnSpMkLst>
            <pc:docMk/>
            <pc:sldMk cId="1864397661" sldId="2147469148"/>
            <ac:cxnSpMk id="18" creationId="{189A13C2-FC16-5D4D-22F9-500B71AF4310}"/>
          </ac:cxnSpMkLst>
        </pc:cxnChg>
        <pc:cxnChg chg="add mod">
          <ac:chgData name="Anton, Chris" userId="57020f1a-4fb0-436a-929c-5cbe5c9fbdb0" providerId="ADAL" clId="{FC449227-7F25-4DF6-8E8A-7719F67A5389}" dt="2025-04-20T22:33:34.796" v="7078" actId="14100"/>
          <ac:cxnSpMkLst>
            <pc:docMk/>
            <pc:sldMk cId="1864397661" sldId="2147469148"/>
            <ac:cxnSpMk id="21" creationId="{9AF48337-E293-B98A-6852-65609C15424F}"/>
          </ac:cxnSpMkLst>
        </pc:cxnChg>
        <pc:cxnChg chg="add mod">
          <ac:chgData name="Anton, Chris" userId="57020f1a-4fb0-436a-929c-5cbe5c9fbdb0" providerId="ADAL" clId="{FC449227-7F25-4DF6-8E8A-7719F67A5389}" dt="2025-04-20T22:33:54.735" v="7088" actId="14100"/>
          <ac:cxnSpMkLst>
            <pc:docMk/>
            <pc:sldMk cId="1864397661" sldId="2147469148"/>
            <ac:cxnSpMk id="25" creationId="{178F01A0-EEA9-DCF8-F959-241A23B611D4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37:47.455" v="7305" actId="20577"/>
        <pc:sldMkLst>
          <pc:docMk/>
          <pc:sldMk cId="317272770" sldId="2147469150"/>
        </pc:sldMkLst>
        <pc:spChg chg="mod">
          <ac:chgData name="Anton, Chris" userId="57020f1a-4fb0-436a-929c-5cbe5c9fbdb0" providerId="ADAL" clId="{FC449227-7F25-4DF6-8E8A-7719F67A5389}" dt="2025-04-20T22:37:47.455" v="7305" actId="20577"/>
          <ac:spMkLst>
            <pc:docMk/>
            <pc:sldMk cId="317272770" sldId="2147469150"/>
            <ac:spMk id="5" creationId="{8CD891FC-53CC-3918-73EB-3A3182D2AD76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7" creationId="{595D55BA-6227-16C6-72DA-8D7BD1D3708D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9" creationId="{A5B5076E-4D49-F4F4-2942-F79EC0D0CB7C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1" creationId="{44FDF55D-4001-E5CB-F371-49EA4DB5F8E2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3" creationId="{F2DA4AD4-AE70-7A86-7288-30A9F8FC2B28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5" creationId="{F96BFA3F-BDFB-6211-5789-2B668EA72B1E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7" creationId="{166A0403-6FCA-BB04-43C6-81EAAD960A56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19" creationId="{DF87A66B-70F9-811D-E5A5-0D1CB547D002}"/>
          </ac:spMkLst>
        </pc:spChg>
        <pc:spChg chg="add mod">
          <ac:chgData name="Anton, Chris" userId="57020f1a-4fb0-436a-929c-5cbe5c9fbdb0" providerId="ADAL" clId="{FC449227-7F25-4DF6-8E8A-7719F67A5389}" dt="2025-04-20T22:36:38.787" v="7292"/>
          <ac:spMkLst>
            <pc:docMk/>
            <pc:sldMk cId="317272770" sldId="2147469150"/>
            <ac:spMk id="21" creationId="{D7484A0A-CF6F-A3CF-F6A4-188AB558C439}"/>
          </ac:spMkLst>
        </pc:spChg>
        <pc:picChg chg="add mod">
          <ac:chgData name="Anton, Chris" userId="57020f1a-4fb0-436a-929c-5cbe5c9fbdb0" providerId="ADAL" clId="{FC449227-7F25-4DF6-8E8A-7719F67A5389}" dt="2025-04-20T22:36:38.787" v="7292"/>
          <ac:picMkLst>
            <pc:docMk/>
            <pc:sldMk cId="317272770" sldId="2147469150"/>
            <ac:picMk id="2" creationId="{B48171FC-7802-3584-5A02-2CFECA02DE97}"/>
          </ac:picMkLst>
        </pc:picChg>
        <pc:picChg chg="add mod">
          <ac:chgData name="Anton, Chris" userId="57020f1a-4fb0-436a-929c-5cbe5c9fbdb0" providerId="ADAL" clId="{FC449227-7F25-4DF6-8E8A-7719F67A5389}" dt="2025-04-20T22:36:38.787" v="7292"/>
          <ac:picMkLst>
            <pc:docMk/>
            <pc:sldMk cId="317272770" sldId="2147469150"/>
            <ac:picMk id="3" creationId="{0CCAE65B-553B-F22B-5AA7-7AFD4DF9FB92}"/>
          </ac:picMkLst>
        </pc:picChg>
        <pc:picChg chg="del">
          <ac:chgData name="Anton, Chris" userId="57020f1a-4fb0-436a-929c-5cbe5c9fbdb0" providerId="ADAL" clId="{FC449227-7F25-4DF6-8E8A-7719F67A5389}" dt="2025-04-20T22:36:32.791" v="7291" actId="478"/>
          <ac:picMkLst>
            <pc:docMk/>
            <pc:sldMk cId="317272770" sldId="2147469150"/>
            <ac:picMk id="8" creationId="{B5BB8248-C110-7177-3316-DEF08D011E9A}"/>
          </ac:picMkLst>
        </pc:picChg>
      </pc:sldChg>
      <pc:sldChg chg="addSp delSp modSp mod">
        <pc:chgData name="Anton, Chris" userId="57020f1a-4fb0-436a-929c-5cbe5c9fbdb0" providerId="ADAL" clId="{FC449227-7F25-4DF6-8E8A-7719F67A5389}" dt="2025-04-20T22:37:57.306" v="7306"/>
        <pc:sldMkLst>
          <pc:docMk/>
          <pc:sldMk cId="711491032" sldId="2147469151"/>
        </pc:sldMkLst>
        <pc:spChg chg="mod">
          <ac:chgData name="Anton, Chris" userId="57020f1a-4fb0-436a-929c-5cbe5c9fbdb0" providerId="ADAL" clId="{FC449227-7F25-4DF6-8E8A-7719F67A5389}" dt="2025-04-20T22:37:57.306" v="7306"/>
          <ac:spMkLst>
            <pc:docMk/>
            <pc:sldMk cId="711491032" sldId="2147469151"/>
            <ac:spMk id="5" creationId="{BAE945C1-965F-14AB-468C-5D163B7E4F63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8" creationId="{495D5E84-322C-7153-6D6C-78E9643DFD65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9" creationId="{6F6862D8-EB18-7DDB-811D-C1D71A4F7256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1" creationId="{52FFDC3C-F938-95E0-B6BE-05E701732C40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3" creationId="{8CF55402-EB3D-28C8-9803-8006386B76A8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5" creationId="{E5F96607-830F-A0B9-5947-4A28C264DF46}"/>
          </ac:spMkLst>
        </pc:spChg>
        <pc:spChg chg="add mod">
          <ac:chgData name="Anton, Chris" userId="57020f1a-4fb0-436a-929c-5cbe5c9fbdb0" providerId="ADAL" clId="{FC449227-7F25-4DF6-8E8A-7719F67A5389}" dt="2025-04-20T22:36:53.302" v="7294"/>
          <ac:spMkLst>
            <pc:docMk/>
            <pc:sldMk cId="711491032" sldId="2147469151"/>
            <ac:spMk id="17" creationId="{1F9C07CA-2C15-2355-8F27-7CE4B54462D3}"/>
          </ac:spMkLst>
        </pc:spChg>
        <pc:picChg chg="add mod">
          <ac:chgData name="Anton, Chris" userId="57020f1a-4fb0-436a-929c-5cbe5c9fbdb0" providerId="ADAL" clId="{FC449227-7F25-4DF6-8E8A-7719F67A5389}" dt="2025-04-20T22:36:53.302" v="7294"/>
          <ac:picMkLst>
            <pc:docMk/>
            <pc:sldMk cId="711491032" sldId="2147469151"/>
            <ac:picMk id="2" creationId="{E9EEB3DD-9388-F4DE-D90E-FA15BE2DA72C}"/>
          </ac:picMkLst>
        </pc:picChg>
        <pc:picChg chg="del">
          <ac:chgData name="Anton, Chris" userId="57020f1a-4fb0-436a-929c-5cbe5c9fbdb0" providerId="ADAL" clId="{FC449227-7F25-4DF6-8E8A-7719F67A5389}" dt="2025-04-20T22:36:52.919" v="7293" actId="478"/>
          <ac:picMkLst>
            <pc:docMk/>
            <pc:sldMk cId="711491032" sldId="2147469151"/>
            <ac:picMk id="3" creationId="{BFBB563F-C806-7931-CF23-D8D233A71529}"/>
          </ac:picMkLst>
        </pc:picChg>
        <pc:picChg chg="add mod">
          <ac:chgData name="Anton, Chris" userId="57020f1a-4fb0-436a-929c-5cbe5c9fbdb0" providerId="ADAL" clId="{FC449227-7F25-4DF6-8E8A-7719F67A5389}" dt="2025-04-20T22:36:53.302" v="7294"/>
          <ac:picMkLst>
            <pc:docMk/>
            <pc:sldMk cId="711491032" sldId="2147469151"/>
            <ac:picMk id="4" creationId="{E5B62144-6644-2457-E379-E9608C6266C9}"/>
          </ac:picMkLst>
        </pc:picChg>
        <pc:cxnChg chg="add mod">
          <ac:chgData name="Anton, Chris" userId="57020f1a-4fb0-436a-929c-5cbe5c9fbdb0" providerId="ADAL" clId="{FC449227-7F25-4DF6-8E8A-7719F67A5389}" dt="2025-04-20T22:36:53.302" v="7294"/>
          <ac:cxnSpMkLst>
            <pc:docMk/>
            <pc:sldMk cId="711491032" sldId="2147469151"/>
            <ac:cxnSpMk id="6" creationId="{1D7C5ACC-19EB-5E44-E45D-5E5E8FDAED79}"/>
          </ac:cxnSpMkLst>
        </pc:cxnChg>
        <pc:cxnChg chg="add mod">
          <ac:chgData name="Anton, Chris" userId="57020f1a-4fb0-436a-929c-5cbe5c9fbdb0" providerId="ADAL" clId="{FC449227-7F25-4DF6-8E8A-7719F67A5389}" dt="2025-04-20T22:36:53.302" v="7294"/>
          <ac:cxnSpMkLst>
            <pc:docMk/>
            <pc:sldMk cId="711491032" sldId="2147469151"/>
            <ac:cxnSpMk id="16" creationId="{2DE90937-C9F8-5166-D72F-0B50E5BB694F}"/>
          </ac:cxnSpMkLst>
        </pc:cxnChg>
      </pc:sldChg>
      <pc:sldChg chg="addSp delSp modSp mod">
        <pc:chgData name="Anton, Chris" userId="57020f1a-4fb0-436a-929c-5cbe5c9fbdb0" providerId="ADAL" clId="{FC449227-7F25-4DF6-8E8A-7719F67A5389}" dt="2025-04-20T22:38:01.151" v="7307"/>
        <pc:sldMkLst>
          <pc:docMk/>
          <pc:sldMk cId="3457366592" sldId="2147469152"/>
        </pc:sldMkLst>
        <pc:spChg chg="mod">
          <ac:chgData name="Anton, Chris" userId="57020f1a-4fb0-436a-929c-5cbe5c9fbdb0" providerId="ADAL" clId="{FC449227-7F25-4DF6-8E8A-7719F67A5389}" dt="2025-04-20T22:38:01.151" v="7307"/>
          <ac:spMkLst>
            <pc:docMk/>
            <pc:sldMk cId="3457366592" sldId="2147469152"/>
            <ac:spMk id="5" creationId="{B18033EC-A63B-328F-4645-AA0DEB69D61F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6" creationId="{50F10322-3268-11A8-5C40-30E61378896B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8" creationId="{8920A39E-5C6B-9F18-0091-F03B309A13E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1" creationId="{F6B4709D-CB91-403D-9F86-48A053448819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2" creationId="{976D0440-8D76-3406-F5A7-C08467308AA1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4" creationId="{0A8DD6D8-EA9C-EEC8-07C2-372C2365A48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6" creationId="{F1838531-6A4E-8622-4FF9-DEDADC1D5DFE}"/>
          </ac:spMkLst>
        </pc:spChg>
        <pc:spChg chg="add mod">
          <ac:chgData name="Anton, Chris" userId="57020f1a-4fb0-436a-929c-5cbe5c9fbdb0" providerId="ADAL" clId="{FC449227-7F25-4DF6-8E8A-7719F67A5389}" dt="2025-04-20T22:37:29.972" v="7297" actId="1076"/>
          <ac:spMkLst>
            <pc:docMk/>
            <pc:sldMk cId="3457366592" sldId="2147469152"/>
            <ac:spMk id="18" creationId="{75F4742D-FBAF-6C85-5000-DBCC954B4F09}"/>
          </ac:spMkLst>
        </pc:spChg>
        <pc:picChg chg="add mod">
          <ac:chgData name="Anton, Chris" userId="57020f1a-4fb0-436a-929c-5cbe5c9fbdb0" providerId="ADAL" clId="{FC449227-7F25-4DF6-8E8A-7719F67A5389}" dt="2025-04-20T22:37:29.972" v="7297" actId="1076"/>
          <ac:picMkLst>
            <pc:docMk/>
            <pc:sldMk cId="3457366592" sldId="2147469152"/>
            <ac:picMk id="2" creationId="{C7CADDF5-C635-3562-EE11-73AF6695FCEB}"/>
          </ac:picMkLst>
        </pc:picChg>
        <pc:picChg chg="del">
          <ac:chgData name="Anton, Chris" userId="57020f1a-4fb0-436a-929c-5cbe5c9fbdb0" providerId="ADAL" clId="{FC449227-7F25-4DF6-8E8A-7719F67A5389}" dt="2025-04-20T22:37:23.967" v="7295" actId="478"/>
          <ac:picMkLst>
            <pc:docMk/>
            <pc:sldMk cId="3457366592" sldId="2147469152"/>
            <ac:picMk id="4" creationId="{B5AF29F9-167F-AE40-85CF-4E02EEA1E98B}"/>
          </ac:picMkLst>
        </pc:picChg>
        <pc:cxnChg chg="add mod">
          <ac:chgData name="Anton, Chris" userId="57020f1a-4fb0-436a-929c-5cbe5c9fbdb0" providerId="ADAL" clId="{FC449227-7F25-4DF6-8E8A-7719F67A5389}" dt="2025-04-20T22:37:29.972" v="7297" actId="1076"/>
          <ac:cxnSpMkLst>
            <pc:docMk/>
            <pc:sldMk cId="3457366592" sldId="2147469152"/>
            <ac:cxnSpMk id="10" creationId="{201CD187-59D2-E2B1-0FDB-0275A4FA64B2}"/>
          </ac:cxnSpMkLst>
        </pc:cxnChg>
        <pc:cxnChg chg="add mod">
          <ac:chgData name="Anton, Chris" userId="57020f1a-4fb0-436a-929c-5cbe5c9fbdb0" providerId="ADAL" clId="{FC449227-7F25-4DF6-8E8A-7719F67A5389}" dt="2025-04-20T22:37:29.972" v="7297" actId="1076"/>
          <ac:cxnSpMkLst>
            <pc:docMk/>
            <pc:sldMk cId="3457366592" sldId="2147469152"/>
            <ac:cxnSpMk id="13" creationId="{9E3176B8-0399-6A35-96FE-89B761708211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51:47.189" v="7442" actId="14100"/>
        <pc:sldMkLst>
          <pc:docMk/>
          <pc:sldMk cId="591989092" sldId="2147469153"/>
        </pc:sldMkLst>
        <pc:spChg chg="add mod">
          <ac:chgData name="Anton, Chris" userId="57020f1a-4fb0-436a-929c-5cbe5c9fbdb0" providerId="ADAL" clId="{FC449227-7F25-4DF6-8E8A-7719F67A5389}" dt="2025-04-20T22:51:39.896" v="7440" actId="1076"/>
          <ac:spMkLst>
            <pc:docMk/>
            <pc:sldMk cId="591989092" sldId="2147469153"/>
            <ac:spMk id="4" creationId="{828D877B-817E-1369-C4BA-DECCADC86474}"/>
          </ac:spMkLst>
        </pc:spChg>
        <pc:spChg chg="mod">
          <ac:chgData name="Anton, Chris" userId="57020f1a-4fb0-436a-929c-5cbe5c9fbdb0" providerId="ADAL" clId="{FC449227-7F25-4DF6-8E8A-7719F67A5389}" dt="2025-04-20T22:38:04.178" v="7308"/>
          <ac:spMkLst>
            <pc:docMk/>
            <pc:sldMk cId="591989092" sldId="2147469153"/>
            <ac:spMk id="5" creationId="{809771AA-600B-2303-1E1E-9B17DC21DE78}"/>
          </ac:spMkLst>
        </pc:spChg>
        <pc:spChg chg="add mod">
          <ac:chgData name="Anton, Chris" userId="57020f1a-4fb0-436a-929c-5cbe5c9fbdb0" providerId="ADAL" clId="{FC449227-7F25-4DF6-8E8A-7719F67A5389}" dt="2025-04-20T22:51:26.582" v="7439" actId="14100"/>
          <ac:spMkLst>
            <pc:docMk/>
            <pc:sldMk cId="591989092" sldId="2147469153"/>
            <ac:spMk id="8" creationId="{1BBDD9F0-666F-3AD7-5201-F8AC45B3856D}"/>
          </ac:spMkLst>
        </pc:spChg>
        <pc:cxnChg chg="add mod">
          <ac:chgData name="Anton, Chris" userId="57020f1a-4fb0-436a-929c-5cbe5c9fbdb0" providerId="ADAL" clId="{FC449227-7F25-4DF6-8E8A-7719F67A5389}" dt="2025-04-20T22:51:47.189" v="7442" actId="14100"/>
          <ac:cxnSpMkLst>
            <pc:docMk/>
            <pc:sldMk cId="591989092" sldId="2147469153"/>
            <ac:cxnSpMk id="2" creationId="{3FCDD9E4-9685-567B-2CCB-33FA06650B47}"/>
          </ac:cxnSpMkLst>
        </pc:cxnChg>
        <pc:cxnChg chg="add mod">
          <ac:chgData name="Anton, Chris" userId="57020f1a-4fb0-436a-929c-5cbe5c9fbdb0" providerId="ADAL" clId="{FC449227-7F25-4DF6-8E8A-7719F67A5389}" dt="2025-04-20T22:51:06.163" v="7367" actId="14100"/>
          <ac:cxnSpMkLst>
            <pc:docMk/>
            <pc:sldMk cId="591989092" sldId="2147469153"/>
            <ac:cxnSpMk id="7" creationId="{0BCADA41-9F12-2C20-FFAE-51386221F775}"/>
          </ac:cxnSpMkLst>
        </pc:cxnChg>
      </pc:sldChg>
      <pc:sldChg chg="modSp mod">
        <pc:chgData name="Anton, Chris" userId="57020f1a-4fb0-436a-929c-5cbe5c9fbdb0" providerId="ADAL" clId="{FC449227-7F25-4DF6-8E8A-7719F67A5389}" dt="2025-04-20T22:38:08.047" v="7309"/>
        <pc:sldMkLst>
          <pc:docMk/>
          <pc:sldMk cId="3900005999" sldId="2147469154"/>
        </pc:sldMkLst>
        <pc:spChg chg="mod">
          <ac:chgData name="Anton, Chris" userId="57020f1a-4fb0-436a-929c-5cbe5c9fbdb0" providerId="ADAL" clId="{FC449227-7F25-4DF6-8E8A-7719F67A5389}" dt="2025-04-20T22:38:08.047" v="7309"/>
          <ac:spMkLst>
            <pc:docMk/>
            <pc:sldMk cId="3900005999" sldId="2147469154"/>
            <ac:spMk id="5" creationId="{9018F94D-A15D-E56E-26E4-8ADD61D21497}"/>
          </ac:spMkLst>
        </pc:spChg>
      </pc:sldChg>
      <pc:sldChg chg="modSp mod">
        <pc:chgData name="Anton, Chris" userId="57020f1a-4fb0-436a-929c-5cbe5c9fbdb0" providerId="ADAL" clId="{FC449227-7F25-4DF6-8E8A-7719F67A5389}" dt="2025-04-20T22:38:11.137" v="7310"/>
        <pc:sldMkLst>
          <pc:docMk/>
          <pc:sldMk cId="3107158986" sldId="2147469155"/>
        </pc:sldMkLst>
        <pc:spChg chg="mod">
          <ac:chgData name="Anton, Chris" userId="57020f1a-4fb0-436a-929c-5cbe5c9fbdb0" providerId="ADAL" clId="{FC449227-7F25-4DF6-8E8A-7719F67A5389}" dt="2025-04-20T22:38:11.137" v="7310"/>
          <ac:spMkLst>
            <pc:docMk/>
            <pc:sldMk cId="3107158986" sldId="2147469155"/>
            <ac:spMk id="5" creationId="{BEC2B6D8-89D4-986D-C2BE-BFC38B1F095B}"/>
          </ac:spMkLst>
        </pc:spChg>
      </pc:sldChg>
      <pc:sldChg chg="modSp mod">
        <pc:chgData name="Anton, Chris" userId="57020f1a-4fb0-436a-929c-5cbe5c9fbdb0" providerId="ADAL" clId="{FC449227-7F25-4DF6-8E8A-7719F67A5389}" dt="2025-04-20T22:38:13.865" v="7311"/>
        <pc:sldMkLst>
          <pc:docMk/>
          <pc:sldMk cId="51713817" sldId="2147469156"/>
        </pc:sldMkLst>
        <pc:spChg chg="mod">
          <ac:chgData name="Anton, Chris" userId="57020f1a-4fb0-436a-929c-5cbe5c9fbdb0" providerId="ADAL" clId="{FC449227-7F25-4DF6-8E8A-7719F67A5389}" dt="2025-04-20T22:38:13.865" v="7311"/>
          <ac:spMkLst>
            <pc:docMk/>
            <pc:sldMk cId="51713817" sldId="2147469156"/>
            <ac:spMk id="5" creationId="{79FC3DBC-CE6E-DF90-1195-D3916A9C1E79}"/>
          </ac:spMkLst>
        </pc:spChg>
      </pc:sldChg>
      <pc:sldChg chg="addSp modSp mod">
        <pc:chgData name="Anton, Chris" userId="57020f1a-4fb0-436a-929c-5cbe5c9fbdb0" providerId="ADAL" clId="{FC449227-7F25-4DF6-8E8A-7719F67A5389}" dt="2025-04-20T22:52:44.763" v="7502" actId="20577"/>
        <pc:sldMkLst>
          <pc:docMk/>
          <pc:sldMk cId="2508854325" sldId="2147469157"/>
        </pc:sldMkLst>
        <pc:spChg chg="add mod">
          <ac:chgData name="Anton, Chris" userId="57020f1a-4fb0-436a-929c-5cbe5c9fbdb0" providerId="ADAL" clId="{FC449227-7F25-4DF6-8E8A-7719F67A5389}" dt="2025-04-20T22:52:44.763" v="7502" actId="20577"/>
          <ac:spMkLst>
            <pc:docMk/>
            <pc:sldMk cId="2508854325" sldId="2147469157"/>
            <ac:spMk id="4" creationId="{5F84DD0E-AD13-BA70-FCC8-E6486926A6BE}"/>
          </ac:spMkLst>
        </pc:spChg>
        <pc:spChg chg="mod">
          <ac:chgData name="Anton, Chris" userId="57020f1a-4fb0-436a-929c-5cbe5c9fbdb0" providerId="ADAL" clId="{FC449227-7F25-4DF6-8E8A-7719F67A5389}" dt="2025-04-20T22:38:16.418" v="7312"/>
          <ac:spMkLst>
            <pc:docMk/>
            <pc:sldMk cId="2508854325" sldId="2147469157"/>
            <ac:spMk id="5" creationId="{959EFAB8-39C8-E8A7-9FC8-8EAB971B11E4}"/>
          </ac:spMkLst>
        </pc:spChg>
        <pc:cxnChg chg="add mod">
          <ac:chgData name="Anton, Chris" userId="57020f1a-4fb0-436a-929c-5cbe5c9fbdb0" providerId="ADAL" clId="{FC449227-7F25-4DF6-8E8A-7719F67A5389}" dt="2025-04-20T22:52:29.546" v="7445" actId="14100"/>
          <ac:cxnSpMkLst>
            <pc:docMk/>
            <pc:sldMk cId="2508854325" sldId="2147469157"/>
            <ac:cxnSpMk id="2" creationId="{4CA3A904-E57B-87B7-280D-9BEC5CDBE6A0}"/>
          </ac:cxnSpMkLst>
        </pc:cxnChg>
      </pc:sldChg>
      <pc:sldChg chg="addSp modSp mod">
        <pc:chgData name="Anton, Chris" userId="57020f1a-4fb0-436a-929c-5cbe5c9fbdb0" providerId="ADAL" clId="{FC449227-7F25-4DF6-8E8A-7719F67A5389}" dt="2025-04-20T22:39:02.672" v="7320" actId="1076"/>
        <pc:sldMkLst>
          <pc:docMk/>
          <pc:sldMk cId="1700385883" sldId="2147469158"/>
        </pc:sldMkLst>
        <pc:spChg chg="mod">
          <ac:chgData name="Anton, Chris" userId="57020f1a-4fb0-436a-929c-5cbe5c9fbdb0" providerId="ADAL" clId="{FC449227-7F25-4DF6-8E8A-7719F67A5389}" dt="2025-04-20T22:38:21.057" v="7314"/>
          <ac:spMkLst>
            <pc:docMk/>
            <pc:sldMk cId="1700385883" sldId="2147469158"/>
            <ac:spMk id="5" creationId="{183E59D4-DEFD-7FE9-4828-77F0F848A05F}"/>
          </ac:spMkLst>
        </pc:spChg>
        <pc:picChg chg="add mod">
          <ac:chgData name="Anton, Chris" userId="57020f1a-4fb0-436a-929c-5cbe5c9fbdb0" providerId="ADAL" clId="{FC449227-7F25-4DF6-8E8A-7719F67A5389}" dt="2025-04-20T22:39:02.672" v="7320" actId="1076"/>
          <ac:picMkLst>
            <pc:docMk/>
            <pc:sldMk cId="1700385883" sldId="2147469158"/>
            <ac:picMk id="2" creationId="{5E92973A-1EDE-3C66-1DC0-D9AF79F5B9B4}"/>
          </ac:picMkLst>
        </pc:picChg>
        <pc:picChg chg="mod">
          <ac:chgData name="Anton, Chris" userId="57020f1a-4fb0-436a-929c-5cbe5c9fbdb0" providerId="ADAL" clId="{FC449227-7F25-4DF6-8E8A-7719F67A5389}" dt="2025-04-20T22:38:55.869" v="7317" actId="1076"/>
          <ac:picMkLst>
            <pc:docMk/>
            <pc:sldMk cId="1700385883" sldId="2147469158"/>
            <ac:picMk id="4" creationId="{03513D51-551A-4A90-2D5D-4B7EC80C7808}"/>
          </ac:picMkLst>
        </pc:picChg>
      </pc:sldChg>
      <pc:sldChg chg="modSp mod">
        <pc:chgData name="Anton, Chris" userId="57020f1a-4fb0-436a-929c-5cbe5c9fbdb0" providerId="ADAL" clId="{FC449227-7F25-4DF6-8E8A-7719F67A5389}" dt="2025-04-20T22:38:24.980" v="7315"/>
        <pc:sldMkLst>
          <pc:docMk/>
          <pc:sldMk cId="1733951172" sldId="2147469159"/>
        </pc:sldMkLst>
        <pc:spChg chg="mod">
          <ac:chgData name="Anton, Chris" userId="57020f1a-4fb0-436a-929c-5cbe5c9fbdb0" providerId="ADAL" clId="{FC449227-7F25-4DF6-8E8A-7719F67A5389}" dt="2025-04-20T22:38:24.980" v="7315"/>
          <ac:spMkLst>
            <pc:docMk/>
            <pc:sldMk cId="1733951172" sldId="2147469159"/>
            <ac:spMk id="5" creationId="{CC13B4A0-3DA7-E42F-81C7-068DD8317C66}"/>
          </ac:spMkLst>
        </pc:spChg>
      </pc:sldChg>
      <pc:sldChg chg="addSp delSp modSp mod">
        <pc:chgData name="Anton, Chris" userId="57020f1a-4fb0-436a-929c-5cbe5c9fbdb0" providerId="ADAL" clId="{FC449227-7F25-4DF6-8E8A-7719F67A5389}" dt="2025-04-20T22:55:07.917" v="7633" actId="14100"/>
        <pc:sldMkLst>
          <pc:docMk/>
          <pc:sldMk cId="691904893" sldId="2147469160"/>
        </pc:sldMkLst>
        <pc:spChg chg="add del mod">
          <ac:chgData name="Anton, Chris" userId="57020f1a-4fb0-436a-929c-5cbe5c9fbdb0" providerId="ADAL" clId="{FC449227-7F25-4DF6-8E8A-7719F67A5389}" dt="2025-04-20T22:54:11.676" v="7531" actId="478"/>
          <ac:spMkLst>
            <pc:docMk/>
            <pc:sldMk cId="691904893" sldId="2147469160"/>
            <ac:spMk id="2" creationId="{E4C8DEFD-71D0-7248-FFAD-0EBFFDC6FFB7}"/>
          </ac:spMkLst>
        </pc:spChg>
        <pc:spChg chg="mod">
          <ac:chgData name="Anton, Chris" userId="57020f1a-4fb0-436a-929c-5cbe5c9fbdb0" providerId="ADAL" clId="{FC449227-7F25-4DF6-8E8A-7719F67A5389}" dt="2025-04-20T22:38:27.606" v="7316"/>
          <ac:spMkLst>
            <pc:docMk/>
            <pc:sldMk cId="691904893" sldId="2147469160"/>
            <ac:spMk id="5" creationId="{86602008-EEB2-8F42-DECF-41B91FFD4A1B}"/>
          </ac:spMkLst>
        </pc:spChg>
        <pc:spChg chg="add mod">
          <ac:chgData name="Anton, Chris" userId="57020f1a-4fb0-436a-929c-5cbe5c9fbdb0" providerId="ADAL" clId="{FC449227-7F25-4DF6-8E8A-7719F67A5389}" dt="2025-04-20T22:54:42.622" v="7626" actId="1076"/>
          <ac:spMkLst>
            <pc:docMk/>
            <pc:sldMk cId="691904893" sldId="2147469160"/>
            <ac:spMk id="7" creationId="{5F8A771D-C400-9CB4-D99E-1F920D72B937}"/>
          </ac:spMkLst>
        </pc:spChg>
        <pc:spChg chg="add mod">
          <ac:chgData name="Anton, Chris" userId="57020f1a-4fb0-436a-929c-5cbe5c9fbdb0" providerId="ADAL" clId="{FC449227-7F25-4DF6-8E8A-7719F67A5389}" dt="2025-04-20T22:54:53.248" v="7629" actId="1076"/>
          <ac:spMkLst>
            <pc:docMk/>
            <pc:sldMk cId="691904893" sldId="2147469160"/>
            <ac:spMk id="10" creationId="{B62EE56F-51D4-AB5D-2E8E-CD15B1944034}"/>
          </ac:spMkLst>
        </pc:spChg>
        <pc:spChg chg="add mod">
          <ac:chgData name="Anton, Chris" userId="57020f1a-4fb0-436a-929c-5cbe5c9fbdb0" providerId="ADAL" clId="{FC449227-7F25-4DF6-8E8A-7719F67A5389}" dt="2025-04-20T22:55:04.745" v="7632" actId="1076"/>
          <ac:spMkLst>
            <pc:docMk/>
            <pc:sldMk cId="691904893" sldId="2147469160"/>
            <ac:spMk id="11" creationId="{9A9E9B56-994F-E4A9-D1AD-00B10B165B70}"/>
          </ac:spMkLst>
        </pc:spChg>
        <pc:picChg chg="add mod">
          <ac:chgData name="Anton, Chris" userId="57020f1a-4fb0-436a-929c-5cbe5c9fbdb0" providerId="ADAL" clId="{FC449227-7F25-4DF6-8E8A-7719F67A5389}" dt="2025-04-20T22:54:32.164" v="7622" actId="1076"/>
          <ac:picMkLst>
            <pc:docMk/>
            <pc:sldMk cId="691904893" sldId="2147469160"/>
            <ac:picMk id="3" creationId="{7AB2C73A-EED5-CFA8-6860-65D181A7AFD5}"/>
          </ac:picMkLst>
        </pc:picChg>
        <pc:picChg chg="mod">
          <ac:chgData name="Anton, Chris" userId="57020f1a-4fb0-436a-929c-5cbe5c9fbdb0" providerId="ADAL" clId="{FC449227-7F25-4DF6-8E8A-7719F67A5389}" dt="2025-04-20T22:54:21.307" v="7618" actId="1037"/>
          <ac:picMkLst>
            <pc:docMk/>
            <pc:sldMk cId="691904893" sldId="2147469160"/>
            <ac:picMk id="4" creationId="{DDE55869-0576-14B2-0FB7-0A54A8A3C74D}"/>
          </ac:picMkLst>
        </pc:picChg>
        <pc:cxnChg chg="add mod">
          <ac:chgData name="Anton, Chris" userId="57020f1a-4fb0-436a-929c-5cbe5c9fbdb0" providerId="ADAL" clId="{FC449227-7F25-4DF6-8E8A-7719F67A5389}" dt="2025-04-20T22:54:44.896" v="7627" actId="14100"/>
          <ac:cxnSpMkLst>
            <pc:docMk/>
            <pc:sldMk cId="691904893" sldId="2147469160"/>
            <ac:cxnSpMk id="6" creationId="{B2DF815A-E64D-5D1D-7BDD-5063EA1CD6DF}"/>
          </ac:cxnSpMkLst>
        </pc:cxnChg>
        <pc:cxnChg chg="add mod">
          <ac:chgData name="Anton, Chris" userId="57020f1a-4fb0-436a-929c-5cbe5c9fbdb0" providerId="ADAL" clId="{FC449227-7F25-4DF6-8E8A-7719F67A5389}" dt="2025-04-20T22:55:07.917" v="7633" actId="14100"/>
          <ac:cxnSpMkLst>
            <pc:docMk/>
            <pc:sldMk cId="691904893" sldId="2147469160"/>
            <ac:cxnSpMk id="8" creationId="{62A23F99-EA7E-BD52-1260-A8A529E31704}"/>
          </ac:cxnSpMkLst>
        </pc:cxnChg>
        <pc:cxnChg chg="add mod">
          <ac:chgData name="Anton, Chris" userId="57020f1a-4fb0-436a-929c-5cbe5c9fbdb0" providerId="ADAL" clId="{FC449227-7F25-4DF6-8E8A-7719F67A5389}" dt="2025-04-20T22:54:56.521" v="7630" actId="14100"/>
          <ac:cxnSpMkLst>
            <pc:docMk/>
            <pc:sldMk cId="691904893" sldId="2147469160"/>
            <ac:cxnSpMk id="9" creationId="{51EF101E-8FBB-755B-E55A-91CE37442018}"/>
          </ac:cxnSpMkLst>
        </pc:cxnChg>
      </pc:sldChg>
      <pc:sldChg chg="addSp delSp modSp add mod modAnim">
        <pc:chgData name="Anton, Chris" userId="57020f1a-4fb0-436a-929c-5cbe5c9fbdb0" providerId="ADAL" clId="{FC449227-7F25-4DF6-8E8A-7719F67A5389}" dt="2025-04-20T20:33:22.407" v="1015"/>
        <pc:sldMkLst>
          <pc:docMk/>
          <pc:sldMk cId="1739350487" sldId="2147469161"/>
        </pc:sldMkLst>
        <pc:spChg chg="add del mod">
          <ac:chgData name="Anton, Chris" userId="57020f1a-4fb0-436a-929c-5cbe5c9fbdb0" providerId="ADAL" clId="{FC449227-7F25-4DF6-8E8A-7719F67A5389}" dt="2025-04-20T19:43:37.752" v="63" actId="47"/>
          <ac:spMkLst>
            <pc:docMk/>
            <pc:sldMk cId="1739350487" sldId="2147469161"/>
            <ac:spMk id="4" creationId="{8FB16E1F-8181-C5D9-E9E5-62BAD5B71AC4}"/>
          </ac:spMkLst>
        </pc:spChg>
        <pc:spChg chg="mod">
          <ac:chgData name="Anton, Chris" userId="57020f1a-4fb0-436a-929c-5cbe5c9fbdb0" providerId="ADAL" clId="{FC449227-7F25-4DF6-8E8A-7719F67A5389}" dt="2025-04-20T19:24:52.479" v="34" actId="20577"/>
          <ac:spMkLst>
            <pc:docMk/>
            <pc:sldMk cId="1739350487" sldId="2147469161"/>
            <ac:spMk id="5" creationId="{3596D369-A74B-CE49-42C6-A31D9DBF80AF}"/>
          </ac:spMkLst>
        </pc:spChg>
        <pc:spChg chg="del">
          <ac:chgData name="Anton, Chris" userId="57020f1a-4fb0-436a-929c-5cbe5c9fbdb0" providerId="ADAL" clId="{FC449227-7F25-4DF6-8E8A-7719F67A5389}" dt="2025-04-20T19:42:37.406" v="52" actId="478"/>
          <ac:spMkLst>
            <pc:docMk/>
            <pc:sldMk cId="1739350487" sldId="2147469161"/>
            <ac:spMk id="10" creationId="{71DAA6A0-3249-BAE1-DFE8-24B02F70609A}"/>
          </ac:spMkLst>
        </pc:spChg>
        <pc:spChg chg="del">
          <ac:chgData name="Anton, Chris" userId="57020f1a-4fb0-436a-929c-5cbe5c9fbdb0" providerId="ADAL" clId="{FC449227-7F25-4DF6-8E8A-7719F67A5389}" dt="2025-04-20T19:42:27.806" v="46" actId="478"/>
          <ac:spMkLst>
            <pc:docMk/>
            <pc:sldMk cId="1739350487" sldId="2147469161"/>
            <ac:spMk id="13" creationId="{882E91D4-4B74-331A-CD97-01B21EC241EB}"/>
          </ac:spMkLst>
        </pc:spChg>
        <pc:spChg chg="del mod">
          <ac:chgData name="Anton, Chris" userId="57020f1a-4fb0-436a-929c-5cbe5c9fbdb0" providerId="ADAL" clId="{FC449227-7F25-4DF6-8E8A-7719F67A5389}" dt="2025-04-20T19:42:26.437" v="45" actId="478"/>
          <ac:spMkLst>
            <pc:docMk/>
            <pc:sldMk cId="1739350487" sldId="2147469161"/>
            <ac:spMk id="14" creationId="{9D78C35F-464B-F526-76C0-C0BE40A90966}"/>
          </ac:spMkLst>
        </pc:spChg>
        <pc:spChg chg="del mod">
          <ac:chgData name="Anton, Chris" userId="57020f1a-4fb0-436a-929c-5cbe5c9fbdb0" providerId="ADAL" clId="{FC449227-7F25-4DF6-8E8A-7719F67A5389}" dt="2025-04-20T19:42:24" v="42" actId="478"/>
          <ac:spMkLst>
            <pc:docMk/>
            <pc:sldMk cId="1739350487" sldId="2147469161"/>
            <ac:spMk id="16" creationId="{A69ACF9B-A181-469E-0B3F-F318C6C3BEEE}"/>
          </ac:spMkLst>
        </pc:spChg>
        <pc:spChg chg="del">
          <ac:chgData name="Anton, Chris" userId="57020f1a-4fb0-436a-929c-5cbe5c9fbdb0" providerId="ADAL" clId="{FC449227-7F25-4DF6-8E8A-7719F67A5389}" dt="2025-04-20T19:42:34.870" v="51" actId="478"/>
          <ac:spMkLst>
            <pc:docMk/>
            <pc:sldMk cId="1739350487" sldId="2147469161"/>
            <ac:spMk id="18" creationId="{27C84C51-BBA1-5C44-8E7D-6CC87595F715}"/>
          </ac:spMkLst>
        </pc:spChg>
        <pc:spChg chg="add del mod">
          <ac:chgData name="Anton, Chris" userId="57020f1a-4fb0-436a-929c-5cbe5c9fbdb0" providerId="ADAL" clId="{FC449227-7F25-4DF6-8E8A-7719F67A5389}" dt="2025-04-20T20:15:23.398" v="593" actId="14100"/>
          <ac:spMkLst>
            <pc:docMk/>
            <pc:sldMk cId="1739350487" sldId="2147469161"/>
            <ac:spMk id="20" creationId="{6402F043-FCAD-6BFC-41A3-5284BCC52FAB}"/>
          </ac:spMkLst>
        </pc:spChg>
        <pc:spChg chg="add mod">
          <ac:chgData name="Anton, Chris" userId="57020f1a-4fb0-436a-929c-5cbe5c9fbdb0" providerId="ADAL" clId="{FC449227-7F25-4DF6-8E8A-7719F67A5389}" dt="2025-04-20T19:50:08.781" v="264" actId="14100"/>
          <ac:spMkLst>
            <pc:docMk/>
            <pc:sldMk cId="1739350487" sldId="2147469161"/>
            <ac:spMk id="24" creationId="{68524DD9-AF6C-DA24-E316-BA4CD2FE36CF}"/>
          </ac:spMkLst>
        </pc:spChg>
        <pc:spChg chg="add del mod">
          <ac:chgData name="Anton, Chris" userId="57020f1a-4fb0-436a-929c-5cbe5c9fbdb0" providerId="ADAL" clId="{FC449227-7F25-4DF6-8E8A-7719F67A5389}" dt="2025-04-20T19:45:20.664" v="176" actId="14100"/>
          <ac:spMkLst>
            <pc:docMk/>
            <pc:sldMk cId="1739350487" sldId="2147469161"/>
            <ac:spMk id="26" creationId="{2527F5AB-190A-877D-80AB-BF825C269DC1}"/>
          </ac:spMkLst>
        </pc:spChg>
        <pc:spChg chg="del">
          <ac:chgData name="Anton, Chris" userId="57020f1a-4fb0-436a-929c-5cbe5c9fbdb0" providerId="ADAL" clId="{FC449227-7F25-4DF6-8E8A-7719F67A5389}" dt="2025-04-20T19:42:39.917" v="54" actId="478"/>
          <ac:spMkLst>
            <pc:docMk/>
            <pc:sldMk cId="1739350487" sldId="2147469161"/>
            <ac:spMk id="28" creationId="{A6407693-C2CE-8E82-6F83-5B39EA3B2FD7}"/>
          </ac:spMkLst>
        </pc:spChg>
        <pc:spChg chg="add mod">
          <ac:chgData name="Anton, Chris" userId="57020f1a-4fb0-436a-929c-5cbe5c9fbdb0" providerId="ADAL" clId="{FC449227-7F25-4DF6-8E8A-7719F67A5389}" dt="2025-04-20T19:56:32.756" v="307" actId="20577"/>
          <ac:spMkLst>
            <pc:docMk/>
            <pc:sldMk cId="1739350487" sldId="2147469161"/>
            <ac:spMk id="35" creationId="{54424C8A-48CF-BF1C-39C0-B1E199F589CF}"/>
          </ac:spMkLst>
        </pc:spChg>
        <pc:spChg chg="add mod">
          <ac:chgData name="Anton, Chris" userId="57020f1a-4fb0-436a-929c-5cbe5c9fbdb0" providerId="ADAL" clId="{FC449227-7F25-4DF6-8E8A-7719F67A5389}" dt="2025-04-20T20:15:13.601" v="583" actId="14100"/>
          <ac:spMkLst>
            <pc:docMk/>
            <pc:sldMk cId="1739350487" sldId="2147469161"/>
            <ac:spMk id="37" creationId="{D2429A92-E819-ECB5-189C-AF6EA472F3D8}"/>
          </ac:spMkLst>
        </pc:spChg>
        <pc:spChg chg="add mod">
          <ac:chgData name="Anton, Chris" userId="57020f1a-4fb0-436a-929c-5cbe5c9fbdb0" providerId="ADAL" clId="{FC449227-7F25-4DF6-8E8A-7719F67A5389}" dt="2025-04-20T19:58:22.485" v="407" actId="14100"/>
          <ac:spMkLst>
            <pc:docMk/>
            <pc:sldMk cId="1739350487" sldId="2147469161"/>
            <ac:spMk id="43" creationId="{E9E1DBEB-1C46-BD36-3A2B-1646426D5D78}"/>
          </ac:spMkLst>
        </pc:spChg>
        <pc:spChg chg="add mod">
          <ac:chgData name="Anton, Chris" userId="57020f1a-4fb0-436a-929c-5cbe5c9fbdb0" providerId="ADAL" clId="{FC449227-7F25-4DF6-8E8A-7719F67A5389}" dt="2025-04-20T20:00:07.027" v="444" actId="20577"/>
          <ac:spMkLst>
            <pc:docMk/>
            <pc:sldMk cId="1739350487" sldId="2147469161"/>
            <ac:spMk id="48" creationId="{939428A1-F23A-0231-6CCF-D9F2BF8FA06A}"/>
          </ac:spMkLst>
        </pc:spChg>
        <pc:spChg chg="add mod">
          <ac:chgData name="Anton, Chris" userId="57020f1a-4fb0-436a-929c-5cbe5c9fbdb0" providerId="ADAL" clId="{FC449227-7F25-4DF6-8E8A-7719F67A5389}" dt="2025-04-20T20:03:51.751" v="483" actId="14100"/>
          <ac:spMkLst>
            <pc:docMk/>
            <pc:sldMk cId="1739350487" sldId="2147469161"/>
            <ac:spMk id="51" creationId="{37802535-05F9-13B9-2CB8-0F9F4E9520FE}"/>
          </ac:spMkLst>
        </pc:spChg>
        <pc:spChg chg="add mod">
          <ac:chgData name="Anton, Chris" userId="57020f1a-4fb0-436a-929c-5cbe5c9fbdb0" providerId="ADAL" clId="{FC449227-7F25-4DF6-8E8A-7719F67A5389}" dt="2025-04-20T20:11:58.848" v="568" actId="14100"/>
          <ac:spMkLst>
            <pc:docMk/>
            <pc:sldMk cId="1739350487" sldId="2147469161"/>
            <ac:spMk id="59" creationId="{02B0D349-06D2-AC6D-81D4-4B40BD4F199B}"/>
          </ac:spMkLst>
        </pc:spChg>
        <pc:spChg chg="add mod">
          <ac:chgData name="Anton, Chris" userId="57020f1a-4fb0-436a-929c-5cbe5c9fbdb0" providerId="ADAL" clId="{FC449227-7F25-4DF6-8E8A-7719F67A5389}" dt="2025-04-20T20:25:53.733" v="886" actId="1076"/>
          <ac:spMkLst>
            <pc:docMk/>
            <pc:sldMk cId="1739350487" sldId="2147469161"/>
            <ac:spMk id="67" creationId="{17CAE772-BA0E-2C5A-F1A5-0B3A767C5F34}"/>
          </ac:spMkLst>
        </pc:spChg>
        <pc:spChg chg="add mod">
          <ac:chgData name="Anton, Chris" userId="57020f1a-4fb0-436a-929c-5cbe5c9fbdb0" providerId="ADAL" clId="{FC449227-7F25-4DF6-8E8A-7719F67A5389}" dt="2025-04-20T20:19:41.112" v="684" actId="14100"/>
          <ac:spMkLst>
            <pc:docMk/>
            <pc:sldMk cId="1739350487" sldId="2147469161"/>
            <ac:spMk id="70" creationId="{F4265759-9470-1F2C-D1EE-273685881999}"/>
          </ac:spMkLst>
        </pc:spChg>
        <pc:spChg chg="add mod">
          <ac:chgData name="Anton, Chris" userId="57020f1a-4fb0-436a-929c-5cbe5c9fbdb0" providerId="ADAL" clId="{FC449227-7F25-4DF6-8E8A-7719F67A5389}" dt="2025-04-20T20:22:06.593" v="802" actId="14100"/>
          <ac:spMkLst>
            <pc:docMk/>
            <pc:sldMk cId="1739350487" sldId="2147469161"/>
            <ac:spMk id="74" creationId="{DA351F6C-43D2-5155-5FE7-0CF84D13C254}"/>
          </ac:spMkLst>
        </pc:spChg>
        <pc:spChg chg="add mod">
          <ac:chgData name="Anton, Chris" userId="57020f1a-4fb0-436a-929c-5cbe5c9fbdb0" providerId="ADAL" clId="{FC449227-7F25-4DF6-8E8A-7719F67A5389}" dt="2025-04-20T20:22:09.588" v="809" actId="14100"/>
          <ac:spMkLst>
            <pc:docMk/>
            <pc:sldMk cId="1739350487" sldId="2147469161"/>
            <ac:spMk id="78" creationId="{C1BA6583-13C0-E7CE-23BB-F55210860112}"/>
          </ac:spMkLst>
        </pc:spChg>
        <pc:spChg chg="add mod">
          <ac:chgData name="Anton, Chris" userId="57020f1a-4fb0-436a-929c-5cbe5c9fbdb0" providerId="ADAL" clId="{FC449227-7F25-4DF6-8E8A-7719F67A5389}" dt="2025-04-20T20:24:32.054" v="881" actId="20577"/>
          <ac:spMkLst>
            <pc:docMk/>
            <pc:sldMk cId="1739350487" sldId="2147469161"/>
            <ac:spMk id="81" creationId="{826E0870-BA61-5ACB-F44D-96F88510F4CD}"/>
          </ac:spMkLst>
        </pc:spChg>
        <pc:spChg chg="add mod">
          <ac:chgData name="Anton, Chris" userId="57020f1a-4fb0-436a-929c-5cbe5c9fbdb0" providerId="ADAL" clId="{FC449227-7F25-4DF6-8E8A-7719F67A5389}" dt="2025-04-20T20:26:16.316" v="944" actId="20577"/>
          <ac:spMkLst>
            <pc:docMk/>
            <pc:sldMk cId="1739350487" sldId="2147469161"/>
            <ac:spMk id="84" creationId="{FF34F7AD-8ADE-5A7E-E320-D7730E40E674}"/>
          </ac:spMkLst>
        </pc:spChg>
        <pc:spChg chg="add mod">
          <ac:chgData name="Anton, Chris" userId="57020f1a-4fb0-436a-929c-5cbe5c9fbdb0" providerId="ADAL" clId="{FC449227-7F25-4DF6-8E8A-7719F67A5389}" dt="2025-04-20T20:29:52.436" v="950" actId="1076"/>
          <ac:spMkLst>
            <pc:docMk/>
            <pc:sldMk cId="1739350487" sldId="2147469161"/>
            <ac:spMk id="88" creationId="{69756C05-6E38-4E3B-8473-7D6F378B54A1}"/>
          </ac:spMkLst>
        </pc:spChg>
        <pc:spChg chg="add mod">
          <ac:chgData name="Anton, Chris" userId="57020f1a-4fb0-436a-929c-5cbe5c9fbdb0" providerId="ADAL" clId="{FC449227-7F25-4DF6-8E8A-7719F67A5389}" dt="2025-04-20T20:32:27.323" v="1012" actId="14100"/>
          <ac:spMkLst>
            <pc:docMk/>
            <pc:sldMk cId="1739350487" sldId="2147469161"/>
            <ac:spMk id="92" creationId="{6CED4C42-C05E-D83B-A298-4F74F191418F}"/>
          </ac:spMkLst>
        </pc:spChg>
        <pc:picChg chg="add del mod ord modCrop">
          <ac:chgData name="Anton, Chris" userId="57020f1a-4fb0-436a-929c-5cbe5c9fbdb0" providerId="ADAL" clId="{FC449227-7F25-4DF6-8E8A-7719F67A5389}" dt="2025-04-20T19:44:27.190" v="92" actId="167"/>
          <ac:picMkLst>
            <pc:docMk/>
            <pc:sldMk cId="1739350487" sldId="2147469161"/>
            <ac:picMk id="3" creationId="{C3E43A5D-EC6D-7D2C-1E28-CF4D1F8872CC}"/>
          </ac:picMkLst>
        </pc:picChg>
        <pc:picChg chg="del">
          <ac:chgData name="Anton, Chris" userId="57020f1a-4fb0-436a-929c-5cbe5c9fbdb0" providerId="ADAL" clId="{FC449227-7F25-4DF6-8E8A-7719F67A5389}" dt="2025-04-20T19:41:01.367" v="35" actId="478"/>
          <ac:picMkLst>
            <pc:docMk/>
            <pc:sldMk cId="1739350487" sldId="2147469161"/>
            <ac:picMk id="9" creationId="{FC181FED-14F7-34D7-8A3E-35A09365E202}"/>
          </ac:picMkLst>
        </pc:picChg>
        <pc:picChg chg="add mod modCrop">
          <ac:chgData name="Anton, Chris" userId="57020f1a-4fb0-436a-929c-5cbe5c9fbdb0" providerId="ADAL" clId="{FC449227-7F25-4DF6-8E8A-7719F67A5389}" dt="2025-04-20T19:53:59.692" v="270" actId="732"/>
          <ac:picMkLst>
            <pc:docMk/>
            <pc:sldMk cId="1739350487" sldId="2147469161"/>
            <ac:picMk id="34" creationId="{92411BB4-8D71-DCAB-5000-216517F61CC8}"/>
          </ac:picMkLst>
        </pc:picChg>
        <pc:picChg chg="add mod modCrop">
          <ac:chgData name="Anton, Chris" userId="57020f1a-4fb0-436a-929c-5cbe5c9fbdb0" providerId="ADAL" clId="{FC449227-7F25-4DF6-8E8A-7719F67A5389}" dt="2025-04-20T19:59:32.262" v="414" actId="732"/>
          <ac:picMkLst>
            <pc:docMk/>
            <pc:sldMk cId="1739350487" sldId="2147469161"/>
            <ac:picMk id="47" creationId="{DE05C9CF-D2CC-57C9-39A6-303DA0CD0906}"/>
          </ac:picMkLst>
        </pc:picChg>
        <pc:picChg chg="add mod modCrop">
          <ac:chgData name="Anton, Chris" userId="57020f1a-4fb0-436a-929c-5cbe5c9fbdb0" providerId="ADAL" clId="{FC449227-7F25-4DF6-8E8A-7719F67A5389}" dt="2025-04-20T20:07:18.087" v="496" actId="732"/>
          <ac:picMkLst>
            <pc:docMk/>
            <pc:sldMk cId="1739350487" sldId="2147469161"/>
            <ac:picMk id="56" creationId="{0180F6DC-3DE6-5DE0-0B6D-949CDB9B5313}"/>
          </ac:picMkLst>
        </pc:picChg>
        <pc:picChg chg="add mod ord modCrop">
          <ac:chgData name="Anton, Chris" userId="57020f1a-4fb0-436a-929c-5cbe5c9fbdb0" providerId="ADAL" clId="{FC449227-7F25-4DF6-8E8A-7719F67A5389}" dt="2025-04-20T20:11:04.833" v="510" actId="167"/>
          <ac:picMkLst>
            <pc:docMk/>
            <pc:sldMk cId="1739350487" sldId="2147469161"/>
            <ac:picMk id="58" creationId="{B2084A34-0998-AD1B-6AF1-D3F99DE3AC98}"/>
          </ac:picMkLst>
        </pc:picChg>
        <pc:picChg chg="add mod modCrop">
          <ac:chgData name="Anton, Chris" userId="57020f1a-4fb0-436a-929c-5cbe5c9fbdb0" providerId="ADAL" clId="{FC449227-7F25-4DF6-8E8A-7719F67A5389}" dt="2025-04-20T20:14:52.789" v="573" actId="732"/>
          <ac:picMkLst>
            <pc:docMk/>
            <pc:sldMk cId="1739350487" sldId="2147469161"/>
            <ac:picMk id="64" creationId="{F02CE06B-279B-6B4D-09EA-625BE48F753A}"/>
          </ac:picMkLst>
        </pc:picChg>
        <pc:picChg chg="add mod modCrop">
          <ac:chgData name="Anton, Chris" userId="57020f1a-4fb0-436a-929c-5cbe5c9fbdb0" providerId="ADAL" clId="{FC449227-7F25-4DF6-8E8A-7719F67A5389}" dt="2025-04-20T20:29:31.225" v="948" actId="732"/>
          <ac:picMkLst>
            <pc:docMk/>
            <pc:sldMk cId="1739350487" sldId="2147469161"/>
            <ac:picMk id="87" creationId="{269A8209-8265-DF27-3A0F-43C2605AE4A7}"/>
          </ac:picMkLst>
        </pc:picChg>
        <pc:picChg chg="add mod modCrop">
          <ac:chgData name="Anton, Chris" userId="57020f1a-4fb0-436a-929c-5cbe5c9fbdb0" providerId="ADAL" clId="{FC449227-7F25-4DF6-8E8A-7719F67A5389}" dt="2025-04-20T20:31:24.742" v="960" actId="732"/>
          <ac:picMkLst>
            <pc:docMk/>
            <pc:sldMk cId="1739350487" sldId="2147469161"/>
            <ac:picMk id="91" creationId="{65880E05-80C0-5B86-938D-5C1738DF32C9}"/>
          </ac:picMkLst>
        </pc:picChg>
        <pc:cxnChg chg="del mod">
          <ac:chgData name="Anton, Chris" userId="57020f1a-4fb0-436a-929c-5cbe5c9fbdb0" providerId="ADAL" clId="{FC449227-7F25-4DF6-8E8A-7719F67A5389}" dt="2025-04-20T19:42:24.885" v="43" actId="478"/>
          <ac:cxnSpMkLst>
            <pc:docMk/>
            <pc:sldMk cId="1739350487" sldId="2147469161"/>
            <ac:cxnSpMk id="11" creationId="{10E15F0E-F739-3728-7C86-BBCF907BA506}"/>
          </ac:cxnSpMkLst>
        </pc:cxnChg>
        <pc:cxnChg chg="del mod">
          <ac:chgData name="Anton, Chris" userId="57020f1a-4fb0-436a-929c-5cbe5c9fbdb0" providerId="ADAL" clId="{FC449227-7F25-4DF6-8E8A-7719F67A5389}" dt="2025-04-20T19:42:32.085" v="49" actId="478"/>
          <ac:cxnSpMkLst>
            <pc:docMk/>
            <pc:sldMk cId="1739350487" sldId="2147469161"/>
            <ac:cxnSpMk id="12" creationId="{743CC04A-987B-61EF-D7F5-AA28B7D21322}"/>
          </ac:cxnSpMkLst>
        </pc:cxnChg>
        <pc:cxnChg chg="del mod">
          <ac:chgData name="Anton, Chris" userId="57020f1a-4fb0-436a-929c-5cbe5c9fbdb0" providerId="ADAL" clId="{FC449227-7F25-4DF6-8E8A-7719F67A5389}" dt="2025-04-20T19:42:21.703" v="40" actId="478"/>
          <ac:cxnSpMkLst>
            <pc:docMk/>
            <pc:sldMk cId="1739350487" sldId="2147469161"/>
            <ac:cxnSpMk id="15" creationId="{9E0B4DF9-1ADA-CAE5-94E5-867105681F80}"/>
          </ac:cxnSpMkLst>
        </pc:cxnChg>
        <pc:cxnChg chg="del mod">
          <ac:chgData name="Anton, Chris" userId="57020f1a-4fb0-436a-929c-5cbe5c9fbdb0" providerId="ADAL" clId="{FC449227-7F25-4DF6-8E8A-7719F67A5389}" dt="2025-04-20T19:42:33.463" v="50" actId="478"/>
          <ac:cxnSpMkLst>
            <pc:docMk/>
            <pc:sldMk cId="1739350487" sldId="2147469161"/>
            <ac:cxnSpMk id="17" creationId="{FD6CA1EF-099C-3838-9C40-A64D8A3A028E}"/>
          </ac:cxnSpMkLst>
        </pc:cxnChg>
        <pc:cxnChg chg="del mod">
          <ac:chgData name="Anton, Chris" userId="57020f1a-4fb0-436a-929c-5cbe5c9fbdb0" providerId="ADAL" clId="{FC449227-7F25-4DF6-8E8A-7719F67A5389}" dt="2025-04-20T19:42:38.342" v="53" actId="478"/>
          <ac:cxnSpMkLst>
            <pc:docMk/>
            <pc:sldMk cId="1739350487" sldId="2147469161"/>
            <ac:cxnSpMk id="19" creationId="{E510A70A-F5AA-FFBE-D93B-86C68776268C}"/>
          </ac:cxnSpMkLst>
        </pc:cxnChg>
        <pc:cxnChg chg="add del mod ord">
          <ac:chgData name="Anton, Chris" userId="57020f1a-4fb0-436a-929c-5cbe5c9fbdb0" providerId="ADAL" clId="{FC449227-7F25-4DF6-8E8A-7719F67A5389}" dt="2025-04-20T20:15:23.398" v="593" actId="14100"/>
          <ac:cxnSpMkLst>
            <pc:docMk/>
            <pc:sldMk cId="1739350487" sldId="2147469161"/>
            <ac:cxnSpMk id="21" creationId="{FBE0652A-821F-907C-FFAB-90A0227530AE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25" creationId="{7170AF0F-BA39-19DD-9A8A-056383A88F4F}"/>
          </ac:cxnSpMkLst>
        </pc:cxnChg>
        <pc:cxnChg chg="add del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27" creationId="{F2A69B54-61BB-2630-1B81-8BFB32A28CF2}"/>
          </ac:cxnSpMkLst>
        </pc:cxnChg>
        <pc:cxnChg chg="del mod">
          <ac:chgData name="Anton, Chris" userId="57020f1a-4fb0-436a-929c-5cbe5c9fbdb0" providerId="ADAL" clId="{FC449227-7F25-4DF6-8E8A-7719F67A5389}" dt="2025-04-20T19:42:40.676" v="55" actId="478"/>
          <ac:cxnSpMkLst>
            <pc:docMk/>
            <pc:sldMk cId="1739350487" sldId="2147469161"/>
            <ac:cxnSpMk id="29" creationId="{BF985D35-0836-5897-7DEB-9D1C648B1920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36" creationId="{BA80E590-B6E8-5A8B-DB9C-88C6D5903219}"/>
          </ac:cxnSpMkLst>
        </pc:cxnChg>
        <pc:cxnChg chg="add mod ord">
          <ac:chgData name="Anton, Chris" userId="57020f1a-4fb0-436a-929c-5cbe5c9fbdb0" providerId="ADAL" clId="{FC449227-7F25-4DF6-8E8A-7719F67A5389}" dt="2025-04-20T20:15:13.601" v="583" actId="14100"/>
          <ac:cxnSpMkLst>
            <pc:docMk/>
            <pc:sldMk cId="1739350487" sldId="2147469161"/>
            <ac:cxnSpMk id="38" creationId="{CD16C38D-DC66-EDC4-D28C-367F805F9F8A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44" creationId="{DDDD9C32-0846-761B-FCD0-464EE26B20E3}"/>
          </ac:cxnSpMkLst>
        </pc:cxnChg>
        <pc:cxnChg chg="add mod ord">
          <ac:chgData name="Anton, Chris" userId="57020f1a-4fb0-436a-929c-5cbe5c9fbdb0" providerId="ADAL" clId="{FC449227-7F25-4DF6-8E8A-7719F67A5389}" dt="2025-04-20T20:07:17.070" v="494" actId="166"/>
          <ac:cxnSpMkLst>
            <pc:docMk/>
            <pc:sldMk cId="1739350487" sldId="2147469161"/>
            <ac:cxnSpMk id="49" creationId="{D8B715E3-C77B-EB9D-CC0C-8DCAE93CA4BB}"/>
          </ac:cxnSpMkLst>
        </pc:cxnChg>
        <pc:cxnChg chg="add mod ord">
          <ac:chgData name="Anton, Chris" userId="57020f1a-4fb0-436a-929c-5cbe5c9fbdb0" providerId="ADAL" clId="{FC449227-7F25-4DF6-8E8A-7719F67A5389}" dt="2025-04-20T20:07:14.962" v="492" actId="166"/>
          <ac:cxnSpMkLst>
            <pc:docMk/>
            <pc:sldMk cId="1739350487" sldId="2147469161"/>
            <ac:cxnSpMk id="52" creationId="{CF44F196-2E41-1159-2430-02E70E6CBA55}"/>
          </ac:cxnSpMkLst>
        </pc:cxnChg>
        <pc:cxnChg chg="add mod">
          <ac:chgData name="Anton, Chris" userId="57020f1a-4fb0-436a-929c-5cbe5c9fbdb0" providerId="ADAL" clId="{FC449227-7F25-4DF6-8E8A-7719F67A5389}" dt="2025-04-20T20:11:58.848" v="568" actId="14100"/>
          <ac:cxnSpMkLst>
            <pc:docMk/>
            <pc:sldMk cId="1739350487" sldId="2147469161"/>
            <ac:cxnSpMk id="60" creationId="{30B479B8-E318-8DB4-43EF-96C4C044FC38}"/>
          </ac:cxnSpMkLst>
        </pc:cxnChg>
        <pc:cxnChg chg="add mod">
          <ac:chgData name="Anton, Chris" userId="57020f1a-4fb0-436a-929c-5cbe5c9fbdb0" providerId="ADAL" clId="{FC449227-7F25-4DF6-8E8A-7719F67A5389}" dt="2025-04-20T20:25:53.733" v="886" actId="1076"/>
          <ac:cxnSpMkLst>
            <pc:docMk/>
            <pc:sldMk cId="1739350487" sldId="2147469161"/>
            <ac:cxnSpMk id="68" creationId="{8F73ADC9-9BB8-ABA8-5000-889629882404}"/>
          </ac:cxnSpMkLst>
        </pc:cxnChg>
        <pc:cxnChg chg="add mod">
          <ac:chgData name="Anton, Chris" userId="57020f1a-4fb0-436a-929c-5cbe5c9fbdb0" providerId="ADAL" clId="{FC449227-7F25-4DF6-8E8A-7719F67A5389}" dt="2025-04-20T20:19:41.112" v="684" actId="14100"/>
          <ac:cxnSpMkLst>
            <pc:docMk/>
            <pc:sldMk cId="1739350487" sldId="2147469161"/>
            <ac:cxnSpMk id="71" creationId="{D46D28FF-0A81-B27F-8E60-5B6ABE6612B8}"/>
          </ac:cxnSpMkLst>
        </pc:cxnChg>
        <pc:cxnChg chg="add mod">
          <ac:chgData name="Anton, Chris" userId="57020f1a-4fb0-436a-929c-5cbe5c9fbdb0" providerId="ADAL" clId="{FC449227-7F25-4DF6-8E8A-7719F67A5389}" dt="2025-04-20T20:22:06.593" v="802" actId="14100"/>
          <ac:cxnSpMkLst>
            <pc:docMk/>
            <pc:sldMk cId="1739350487" sldId="2147469161"/>
            <ac:cxnSpMk id="75" creationId="{92599CBC-5A4B-B024-41BA-8E2472215983}"/>
          </ac:cxnSpMkLst>
        </pc:cxnChg>
        <pc:cxnChg chg="add mod">
          <ac:chgData name="Anton, Chris" userId="57020f1a-4fb0-436a-929c-5cbe5c9fbdb0" providerId="ADAL" clId="{FC449227-7F25-4DF6-8E8A-7719F67A5389}" dt="2025-04-20T20:22:09.588" v="809" actId="14100"/>
          <ac:cxnSpMkLst>
            <pc:docMk/>
            <pc:sldMk cId="1739350487" sldId="2147469161"/>
            <ac:cxnSpMk id="79" creationId="{43BD7F2D-A374-97C8-D504-E8E82CC52796}"/>
          </ac:cxnSpMkLst>
        </pc:cxnChg>
        <pc:cxnChg chg="add mod">
          <ac:chgData name="Anton, Chris" userId="57020f1a-4fb0-436a-929c-5cbe5c9fbdb0" providerId="ADAL" clId="{FC449227-7F25-4DF6-8E8A-7719F67A5389}" dt="2025-04-20T20:24:08.700" v="818" actId="14100"/>
          <ac:cxnSpMkLst>
            <pc:docMk/>
            <pc:sldMk cId="1739350487" sldId="2147469161"/>
            <ac:cxnSpMk id="82" creationId="{C082B4F8-5B35-758A-59C8-11F55B056821}"/>
          </ac:cxnSpMkLst>
        </pc:cxnChg>
        <pc:cxnChg chg="add mod">
          <ac:chgData name="Anton, Chris" userId="57020f1a-4fb0-436a-929c-5cbe5c9fbdb0" providerId="ADAL" clId="{FC449227-7F25-4DF6-8E8A-7719F67A5389}" dt="2025-04-20T20:26:00.878" v="887" actId="1076"/>
          <ac:cxnSpMkLst>
            <pc:docMk/>
            <pc:sldMk cId="1739350487" sldId="2147469161"/>
            <ac:cxnSpMk id="85" creationId="{A52BD18D-847E-7692-DD25-55904502673B}"/>
          </ac:cxnSpMkLst>
        </pc:cxnChg>
        <pc:cxnChg chg="add mod">
          <ac:chgData name="Anton, Chris" userId="57020f1a-4fb0-436a-929c-5cbe5c9fbdb0" providerId="ADAL" clId="{FC449227-7F25-4DF6-8E8A-7719F67A5389}" dt="2025-04-20T20:29:52.436" v="950" actId="1076"/>
          <ac:cxnSpMkLst>
            <pc:docMk/>
            <pc:sldMk cId="1739350487" sldId="2147469161"/>
            <ac:cxnSpMk id="89" creationId="{2B7D1EB9-98D5-556F-C1B5-6375A656CD8B}"/>
          </ac:cxnSpMkLst>
        </pc:cxnChg>
        <pc:cxnChg chg="add mod">
          <ac:chgData name="Anton, Chris" userId="57020f1a-4fb0-436a-929c-5cbe5c9fbdb0" providerId="ADAL" clId="{FC449227-7F25-4DF6-8E8A-7719F67A5389}" dt="2025-04-20T20:32:27.323" v="1012" actId="14100"/>
          <ac:cxnSpMkLst>
            <pc:docMk/>
            <pc:sldMk cId="1739350487" sldId="2147469161"/>
            <ac:cxnSpMk id="93" creationId="{E42C77A5-AE5D-C9B4-B931-BF3088151D6D}"/>
          </ac:cxnSpMkLst>
        </pc:cxnChg>
      </pc:sldChg>
      <pc:sldChg chg="addSp delSp modSp add mod">
        <pc:chgData name="Anton, Chris" userId="57020f1a-4fb0-436a-929c-5cbe5c9fbdb0" providerId="ADAL" clId="{FC449227-7F25-4DF6-8E8A-7719F67A5389}" dt="2025-04-20T20:56:19.191" v="1635" actId="20577"/>
        <pc:sldMkLst>
          <pc:docMk/>
          <pc:sldMk cId="1173973932" sldId="2147469162"/>
        </pc:sldMkLst>
        <pc:spChg chg="mod">
          <ac:chgData name="Anton, Chris" userId="57020f1a-4fb0-436a-929c-5cbe5c9fbdb0" providerId="ADAL" clId="{FC449227-7F25-4DF6-8E8A-7719F67A5389}" dt="2025-04-20T20:36:40.322" v="1073" actId="20577"/>
          <ac:spMkLst>
            <pc:docMk/>
            <pc:sldMk cId="1173973932" sldId="2147469162"/>
            <ac:spMk id="5" creationId="{70B92DD0-B02F-36F4-4677-1AF462BDAD7D}"/>
          </ac:spMkLst>
        </pc:spChg>
        <pc:spChg chg="del">
          <ac:chgData name="Anton, Chris" userId="57020f1a-4fb0-436a-929c-5cbe5c9fbdb0" providerId="ADAL" clId="{FC449227-7F25-4DF6-8E8A-7719F67A5389}" dt="2025-04-20T20:48:25.457" v="1117" actId="478"/>
          <ac:spMkLst>
            <pc:docMk/>
            <pc:sldMk cId="1173973932" sldId="2147469162"/>
            <ac:spMk id="10" creationId="{268DA2AA-2A1F-BB3D-922B-1C081C16FC2C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3" creationId="{7BFE9C70-B16D-69A4-F297-7640DB522843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4" creationId="{05C638A2-D554-74BA-4774-C218971676D8}"/>
          </ac:spMkLst>
        </pc:spChg>
        <pc:spChg chg="del mod">
          <ac:chgData name="Anton, Chris" userId="57020f1a-4fb0-436a-929c-5cbe5c9fbdb0" providerId="ADAL" clId="{FC449227-7F25-4DF6-8E8A-7719F67A5389}" dt="2025-04-20T20:48:30.872" v="1120" actId="478"/>
          <ac:spMkLst>
            <pc:docMk/>
            <pc:sldMk cId="1173973932" sldId="2147469162"/>
            <ac:spMk id="16" creationId="{3D851494-B52F-CBC1-9745-DD872D9ECAE1}"/>
          </ac:spMkLst>
        </pc:spChg>
        <pc:spChg chg="del mod">
          <ac:chgData name="Anton, Chris" userId="57020f1a-4fb0-436a-929c-5cbe5c9fbdb0" providerId="ADAL" clId="{FC449227-7F25-4DF6-8E8A-7719F67A5389}" dt="2025-04-20T20:48:29.319" v="1119" actId="478"/>
          <ac:spMkLst>
            <pc:docMk/>
            <pc:sldMk cId="1173973932" sldId="2147469162"/>
            <ac:spMk id="18" creationId="{D2173234-D045-2D68-A6E6-34553DF3DA66}"/>
          </ac:spMkLst>
        </pc:spChg>
        <pc:spChg chg="del">
          <ac:chgData name="Anton, Chris" userId="57020f1a-4fb0-436a-929c-5cbe5c9fbdb0" providerId="ADAL" clId="{FC449227-7F25-4DF6-8E8A-7719F67A5389}" dt="2025-04-20T20:48:17.927" v="1111" actId="478"/>
          <ac:spMkLst>
            <pc:docMk/>
            <pc:sldMk cId="1173973932" sldId="2147469162"/>
            <ac:spMk id="20" creationId="{8D7B2DA8-165C-FAF7-E08B-2F92780B7738}"/>
          </ac:spMkLst>
        </pc:spChg>
        <pc:spChg chg="add mod">
          <ac:chgData name="Anton, Chris" userId="57020f1a-4fb0-436a-929c-5cbe5c9fbdb0" providerId="ADAL" clId="{FC449227-7F25-4DF6-8E8A-7719F67A5389}" dt="2025-04-20T20:49:38.600" v="1182" actId="20577"/>
          <ac:spMkLst>
            <pc:docMk/>
            <pc:sldMk cId="1173973932" sldId="2147469162"/>
            <ac:spMk id="24" creationId="{36D92588-6A8C-FE62-CE3C-343A55A8A134}"/>
          </ac:spMkLst>
        </pc:spChg>
        <pc:spChg chg="add mod">
          <ac:chgData name="Anton, Chris" userId="57020f1a-4fb0-436a-929c-5cbe5c9fbdb0" providerId="ADAL" clId="{FC449227-7F25-4DF6-8E8A-7719F67A5389}" dt="2025-04-20T20:50:05.839" v="1213" actId="20577"/>
          <ac:spMkLst>
            <pc:docMk/>
            <pc:sldMk cId="1173973932" sldId="2147469162"/>
            <ac:spMk id="25" creationId="{61C24F3D-8553-0BBC-6B0E-57FD5D52042B}"/>
          </ac:spMkLst>
        </pc:spChg>
        <pc:spChg chg="del">
          <ac:chgData name="Anton, Chris" userId="57020f1a-4fb0-436a-929c-5cbe5c9fbdb0" providerId="ADAL" clId="{FC449227-7F25-4DF6-8E8A-7719F67A5389}" dt="2025-04-20T20:48:21.335" v="1114" actId="478"/>
          <ac:spMkLst>
            <pc:docMk/>
            <pc:sldMk cId="1173973932" sldId="2147469162"/>
            <ac:spMk id="26" creationId="{BAF5D187-7219-F5EE-8064-F550BD929538}"/>
          </ac:spMkLst>
        </pc:spChg>
        <pc:spChg chg="del">
          <ac:chgData name="Anton, Chris" userId="57020f1a-4fb0-436a-929c-5cbe5c9fbdb0" providerId="ADAL" clId="{FC449227-7F25-4DF6-8E8A-7719F67A5389}" dt="2025-04-20T20:48:24.128" v="1116" actId="478"/>
          <ac:spMkLst>
            <pc:docMk/>
            <pc:sldMk cId="1173973932" sldId="2147469162"/>
            <ac:spMk id="28" creationId="{99B46BA2-23E6-D091-CA6E-F7020B7BBB95}"/>
          </ac:spMkLst>
        </pc:spChg>
        <pc:spChg chg="add mod">
          <ac:chgData name="Anton, Chris" userId="57020f1a-4fb0-436a-929c-5cbe5c9fbdb0" providerId="ADAL" clId="{FC449227-7F25-4DF6-8E8A-7719F67A5389}" dt="2025-04-20T20:52:46.672" v="1468" actId="115"/>
          <ac:spMkLst>
            <pc:docMk/>
            <pc:sldMk cId="1173973932" sldId="2147469162"/>
            <ac:spMk id="30" creationId="{75DE887E-57F0-2A6A-DBBA-3BCE8769B534}"/>
          </ac:spMkLst>
        </pc:spChg>
        <pc:spChg chg="add mod">
          <ac:chgData name="Anton, Chris" userId="57020f1a-4fb0-436a-929c-5cbe5c9fbdb0" providerId="ADAL" clId="{FC449227-7F25-4DF6-8E8A-7719F67A5389}" dt="2025-04-20T20:56:19.191" v="1635" actId="20577"/>
          <ac:spMkLst>
            <pc:docMk/>
            <pc:sldMk cId="1173973932" sldId="2147469162"/>
            <ac:spMk id="31" creationId="{92ECE547-2C6A-58FB-9DE5-A89933B4712C}"/>
          </ac:spMkLst>
        </pc:spChg>
        <pc:picChg chg="add del mod">
          <ac:chgData name="Anton, Chris" userId="57020f1a-4fb0-436a-929c-5cbe5c9fbdb0" providerId="ADAL" clId="{FC449227-7F25-4DF6-8E8A-7719F67A5389}" dt="2025-04-20T20:37:51.137" v="1077" actId="478"/>
          <ac:picMkLst>
            <pc:docMk/>
            <pc:sldMk cId="1173973932" sldId="2147469162"/>
            <ac:picMk id="3" creationId="{B226DD3B-E417-78D9-8143-671DA6054C9D}"/>
          </ac:picMkLst>
        </pc:picChg>
        <pc:picChg chg="add mod ord">
          <ac:chgData name="Anton, Chris" userId="57020f1a-4fb0-436a-929c-5cbe5c9fbdb0" providerId="ADAL" clId="{FC449227-7F25-4DF6-8E8A-7719F67A5389}" dt="2025-04-20T20:40:51.140" v="1089" actId="167"/>
          <ac:picMkLst>
            <pc:docMk/>
            <pc:sldMk cId="1173973932" sldId="2147469162"/>
            <ac:picMk id="4" creationId="{7E284159-A352-BE6A-D960-352C59F4E190}"/>
          </ac:picMkLst>
        </pc:picChg>
        <pc:picChg chg="add mod ord">
          <ac:chgData name="Anton, Chris" userId="57020f1a-4fb0-436a-929c-5cbe5c9fbdb0" providerId="ADAL" clId="{FC449227-7F25-4DF6-8E8A-7719F67A5389}" dt="2025-04-20T20:50:12.672" v="1214" actId="14100"/>
          <ac:picMkLst>
            <pc:docMk/>
            <pc:sldMk cId="1173973932" sldId="2147469162"/>
            <ac:picMk id="6" creationId="{B55DED38-3EE3-EE9D-0B1F-020FF9ECD07A}"/>
          </ac:picMkLst>
        </pc:picChg>
        <pc:picChg chg="add mod modCrop">
          <ac:chgData name="Anton, Chris" userId="57020f1a-4fb0-436a-929c-5cbe5c9fbdb0" providerId="ADAL" clId="{FC449227-7F25-4DF6-8E8A-7719F67A5389}" dt="2025-04-20T20:50:22.458" v="1217" actId="1076"/>
          <ac:picMkLst>
            <pc:docMk/>
            <pc:sldMk cId="1173973932" sldId="2147469162"/>
            <ac:picMk id="8" creationId="{A543E256-194A-1304-F3B0-8F55BEC2E0E4}"/>
          </ac:picMkLst>
        </pc:picChg>
        <pc:picChg chg="del">
          <ac:chgData name="Anton, Chris" userId="57020f1a-4fb0-436a-929c-5cbe5c9fbdb0" providerId="ADAL" clId="{FC449227-7F25-4DF6-8E8A-7719F67A5389}" dt="2025-04-20T20:36:43.861" v="1074" actId="478"/>
          <ac:picMkLst>
            <pc:docMk/>
            <pc:sldMk cId="1173973932" sldId="2147469162"/>
            <ac:picMk id="9" creationId="{C4E2D6C3-9ECF-3EDA-BF27-69EE054440AF}"/>
          </ac:picMkLst>
        </pc:picChg>
        <pc:picChg chg="add mod modCrop">
          <ac:chgData name="Anton, Chris" userId="57020f1a-4fb0-436a-929c-5cbe5c9fbdb0" providerId="ADAL" clId="{FC449227-7F25-4DF6-8E8A-7719F67A5389}" dt="2025-04-20T20:49:43.650" v="1183" actId="1076"/>
          <ac:picMkLst>
            <pc:docMk/>
            <pc:sldMk cId="1173973932" sldId="2147469162"/>
            <ac:picMk id="23" creationId="{1490EAFE-4D63-2E3E-0066-D2F37675DFCA}"/>
          </ac:picMkLst>
        </pc:pic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1" creationId="{EBD8F127-CE3D-6A87-5F6D-C1F049177C93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2" creationId="{84B3CC51-205F-A4F5-B0FF-547C180A519E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5" creationId="{939269A5-2DCA-BDE2-A98F-BE879CC1783A}"/>
          </ac:cxnSpMkLst>
        </pc:cxnChg>
        <pc:cxnChg chg="del mod">
          <ac:chgData name="Anton, Chris" userId="57020f1a-4fb0-436a-929c-5cbe5c9fbdb0" providerId="ADAL" clId="{FC449227-7F25-4DF6-8E8A-7719F67A5389}" dt="2025-04-20T20:48:29.319" v="1119" actId="478"/>
          <ac:cxnSpMkLst>
            <pc:docMk/>
            <pc:sldMk cId="1173973932" sldId="2147469162"/>
            <ac:cxnSpMk id="17" creationId="{3B632933-8C3F-488D-3C30-A7961A169303}"/>
          </ac:cxnSpMkLst>
        </pc:cxnChg>
        <pc:cxnChg chg="del mod">
          <ac:chgData name="Anton, Chris" userId="57020f1a-4fb0-436a-929c-5cbe5c9fbdb0" providerId="ADAL" clId="{FC449227-7F25-4DF6-8E8A-7719F67A5389}" dt="2025-04-20T20:48:26.358" v="1118" actId="478"/>
          <ac:cxnSpMkLst>
            <pc:docMk/>
            <pc:sldMk cId="1173973932" sldId="2147469162"/>
            <ac:cxnSpMk id="19" creationId="{C76C1AD6-82BA-5D2B-5754-F441FFEB18D2}"/>
          </ac:cxnSpMkLst>
        </pc:cxnChg>
        <pc:cxnChg chg="del mod">
          <ac:chgData name="Anton, Chris" userId="57020f1a-4fb0-436a-929c-5cbe5c9fbdb0" providerId="ADAL" clId="{FC449227-7F25-4DF6-8E8A-7719F67A5389}" dt="2025-04-20T20:48:19" v="1112" actId="478"/>
          <ac:cxnSpMkLst>
            <pc:docMk/>
            <pc:sldMk cId="1173973932" sldId="2147469162"/>
            <ac:cxnSpMk id="21" creationId="{8A5AD2C8-27D3-62C6-1E49-224F92B66620}"/>
          </ac:cxnSpMkLst>
        </pc:cxnChg>
        <pc:cxnChg chg="del mod">
          <ac:chgData name="Anton, Chris" userId="57020f1a-4fb0-436a-929c-5cbe5c9fbdb0" providerId="ADAL" clId="{FC449227-7F25-4DF6-8E8A-7719F67A5389}" dt="2025-04-20T20:48:20.030" v="1113" actId="478"/>
          <ac:cxnSpMkLst>
            <pc:docMk/>
            <pc:sldMk cId="1173973932" sldId="2147469162"/>
            <ac:cxnSpMk id="27" creationId="{C6D1C953-37E8-5362-D857-DDDEA35A96F5}"/>
          </ac:cxnSpMkLst>
        </pc:cxnChg>
        <pc:cxnChg chg="del mod">
          <ac:chgData name="Anton, Chris" userId="57020f1a-4fb0-436a-929c-5cbe5c9fbdb0" providerId="ADAL" clId="{FC449227-7F25-4DF6-8E8A-7719F67A5389}" dt="2025-04-20T20:48:22.526" v="1115" actId="478"/>
          <ac:cxnSpMkLst>
            <pc:docMk/>
            <pc:sldMk cId="1173973932" sldId="2147469162"/>
            <ac:cxnSpMk id="29" creationId="{BF2CC988-7EA3-F9F7-4B16-0DA1D35B2D23}"/>
          </ac:cxnSpMkLst>
        </pc:cxnChg>
      </pc:sldChg>
      <pc:sldChg chg="addSp delSp modSp add mod">
        <pc:chgData name="Anton, Chris" userId="57020f1a-4fb0-436a-929c-5cbe5c9fbdb0" providerId="ADAL" clId="{FC449227-7F25-4DF6-8E8A-7719F67A5389}" dt="2025-04-20T23:02:06.941" v="7661"/>
        <pc:sldMkLst>
          <pc:docMk/>
          <pc:sldMk cId="2524413533" sldId="2147469163"/>
        </pc:sldMkLst>
        <pc:spChg chg="mod">
          <ac:chgData name="Anton, Chris" userId="57020f1a-4fb0-436a-929c-5cbe5c9fbdb0" providerId="ADAL" clId="{FC449227-7F25-4DF6-8E8A-7719F67A5389}" dt="2025-04-20T23:01:09.542" v="7647" actId="20577"/>
          <ac:spMkLst>
            <pc:docMk/>
            <pc:sldMk cId="2524413533" sldId="2147469163"/>
            <ac:spMk id="5" creationId="{86C3B3A2-EA9F-08F6-C69C-D2097319A7FF}"/>
          </ac:spMkLst>
        </pc:spChg>
        <pc:spChg chg="del">
          <ac:chgData name="Anton, Chris" userId="57020f1a-4fb0-436a-929c-5cbe5c9fbdb0" providerId="ADAL" clId="{FC449227-7F25-4DF6-8E8A-7719F67A5389}" dt="2025-04-20T23:01:12.874" v="7649" actId="478"/>
          <ac:spMkLst>
            <pc:docMk/>
            <pc:sldMk cId="2524413533" sldId="2147469163"/>
            <ac:spMk id="7" creationId="{B8AF3186-4ADF-C84B-0162-20E000454D9B}"/>
          </ac:spMkLst>
        </pc:spChg>
        <pc:spChg chg="del">
          <ac:chgData name="Anton, Chris" userId="57020f1a-4fb0-436a-929c-5cbe5c9fbdb0" providerId="ADAL" clId="{FC449227-7F25-4DF6-8E8A-7719F67A5389}" dt="2025-04-20T23:01:16.267" v="7653" actId="478"/>
          <ac:spMkLst>
            <pc:docMk/>
            <pc:sldMk cId="2524413533" sldId="2147469163"/>
            <ac:spMk id="10" creationId="{8042209A-BFFF-23E5-DAAF-1C7B18BCF702}"/>
          </ac:spMkLst>
        </pc:spChg>
        <pc:spChg chg="del">
          <ac:chgData name="Anton, Chris" userId="57020f1a-4fb0-436a-929c-5cbe5c9fbdb0" providerId="ADAL" clId="{FC449227-7F25-4DF6-8E8A-7719F67A5389}" dt="2025-04-20T23:01:18.858" v="7655" actId="478"/>
          <ac:spMkLst>
            <pc:docMk/>
            <pc:sldMk cId="2524413533" sldId="2147469163"/>
            <ac:spMk id="11" creationId="{3E7A4C76-C626-0847-21F7-C18340267050}"/>
          </ac:spMkLst>
        </pc:spChg>
        <pc:picChg chg="del">
          <ac:chgData name="Anton, Chris" userId="57020f1a-4fb0-436a-929c-5cbe5c9fbdb0" providerId="ADAL" clId="{FC449227-7F25-4DF6-8E8A-7719F67A5389}" dt="2025-04-20T23:01:13.595" v="7650" actId="478"/>
          <ac:picMkLst>
            <pc:docMk/>
            <pc:sldMk cId="2524413533" sldId="2147469163"/>
            <ac:picMk id="3" creationId="{6A5B5EA3-99AD-A5C5-C485-841BDD01690A}"/>
          </ac:picMkLst>
        </pc:picChg>
        <pc:picChg chg="del">
          <ac:chgData name="Anton, Chris" userId="57020f1a-4fb0-436a-929c-5cbe5c9fbdb0" providerId="ADAL" clId="{FC449227-7F25-4DF6-8E8A-7719F67A5389}" dt="2025-04-20T23:01:11.682" v="7648" actId="478"/>
          <ac:picMkLst>
            <pc:docMk/>
            <pc:sldMk cId="2524413533" sldId="2147469163"/>
            <ac:picMk id="4" creationId="{67E6F68F-FA79-FB4E-D703-494CE08D5922}"/>
          </ac:picMkLst>
        </pc:picChg>
        <pc:picChg chg="add mod">
          <ac:chgData name="Anton, Chris" userId="57020f1a-4fb0-436a-929c-5cbe5c9fbdb0" providerId="ADAL" clId="{FC449227-7F25-4DF6-8E8A-7719F67A5389}" dt="2025-04-20T23:02:02.047" v="7660" actId="1076"/>
          <ac:picMkLst>
            <pc:docMk/>
            <pc:sldMk cId="2524413533" sldId="2147469163"/>
            <ac:picMk id="12" creationId="{0B46E966-0312-05C3-DF21-97AB01B6E1D1}"/>
          </ac:picMkLst>
        </pc:picChg>
        <pc:picChg chg="add mod">
          <ac:chgData name="Anton, Chris" userId="57020f1a-4fb0-436a-929c-5cbe5c9fbdb0" providerId="ADAL" clId="{FC449227-7F25-4DF6-8E8A-7719F67A5389}" dt="2025-04-20T23:02:06.941" v="7661"/>
          <ac:picMkLst>
            <pc:docMk/>
            <pc:sldMk cId="2524413533" sldId="2147469163"/>
            <ac:picMk id="13" creationId="{1AD1A999-209E-4FB7-5909-8E0500E4FDB8}"/>
          </ac:picMkLst>
        </pc:picChg>
        <pc:cxnChg chg="del mod">
          <ac:chgData name="Anton, Chris" userId="57020f1a-4fb0-436a-929c-5cbe5c9fbdb0" providerId="ADAL" clId="{FC449227-7F25-4DF6-8E8A-7719F67A5389}" dt="2025-04-20T23:01:14.441" v="7651" actId="478"/>
          <ac:cxnSpMkLst>
            <pc:docMk/>
            <pc:sldMk cId="2524413533" sldId="2147469163"/>
            <ac:cxnSpMk id="6" creationId="{9195ABF5-BB5C-9046-C81F-8519D9BF63B0}"/>
          </ac:cxnSpMkLst>
        </pc:cxnChg>
        <pc:cxnChg chg="del mod">
          <ac:chgData name="Anton, Chris" userId="57020f1a-4fb0-436a-929c-5cbe5c9fbdb0" providerId="ADAL" clId="{FC449227-7F25-4DF6-8E8A-7719F67A5389}" dt="2025-04-20T23:01:17.301" v="7654" actId="478"/>
          <ac:cxnSpMkLst>
            <pc:docMk/>
            <pc:sldMk cId="2524413533" sldId="2147469163"/>
            <ac:cxnSpMk id="8" creationId="{A9C44A48-3624-F165-8F3F-2A0921F0BF8A}"/>
          </ac:cxnSpMkLst>
        </pc:cxnChg>
        <pc:cxnChg chg="del mod">
          <ac:chgData name="Anton, Chris" userId="57020f1a-4fb0-436a-929c-5cbe5c9fbdb0" providerId="ADAL" clId="{FC449227-7F25-4DF6-8E8A-7719F67A5389}" dt="2025-04-20T23:01:15.412" v="7652" actId="478"/>
          <ac:cxnSpMkLst>
            <pc:docMk/>
            <pc:sldMk cId="2524413533" sldId="2147469163"/>
            <ac:cxnSpMk id="9" creationId="{445DF48D-7E8A-E5A1-875F-9E60ED3A7968}"/>
          </ac:cxnSpMkLst>
        </pc:cxnChg>
      </pc:sldChg>
      <pc:sldChg chg="delSp add del mod">
        <pc:chgData name="Anton, Chris" userId="57020f1a-4fb0-436a-929c-5cbe5c9fbdb0" providerId="ADAL" clId="{FC449227-7F25-4DF6-8E8A-7719F67A5389}" dt="2025-04-20T23:02:29.118" v="7667" actId="2696"/>
        <pc:sldMkLst>
          <pc:docMk/>
          <pc:sldMk cId="1017934975" sldId="2147469164"/>
        </pc:sldMkLst>
        <pc:picChg chg="del">
          <ac:chgData name="Anton, Chris" userId="57020f1a-4fb0-436a-929c-5cbe5c9fbdb0" providerId="ADAL" clId="{FC449227-7F25-4DF6-8E8A-7719F67A5389}" dt="2025-04-20T23:02:16.075" v="7663" actId="478"/>
          <ac:picMkLst>
            <pc:docMk/>
            <pc:sldMk cId="1017934975" sldId="2147469164"/>
            <ac:picMk id="12" creationId="{D864E2AB-B771-C633-6CDE-C4266647D5C7}"/>
          </ac:picMkLst>
        </pc:picChg>
      </pc:sldChg>
      <pc:sldChg chg="add">
        <pc:chgData name="Anton, Chris" userId="57020f1a-4fb0-436a-929c-5cbe5c9fbdb0" providerId="ADAL" clId="{FC449227-7F25-4DF6-8E8A-7719F67A5389}" dt="2025-04-20T23:02:31.914" v="7668"/>
        <pc:sldMkLst>
          <pc:docMk/>
          <pc:sldMk cId="3254364610" sldId="2147469164"/>
        </pc:sldMkLst>
      </pc:sldChg>
      <pc:sldChg chg="addSp modSp add mod">
        <pc:chgData name="Anton, Chris" userId="57020f1a-4fb0-436a-929c-5cbe5c9fbdb0" providerId="ADAL" clId="{FC449227-7F25-4DF6-8E8A-7719F67A5389}" dt="2025-04-20T23:03:10.206" v="7673" actId="1076"/>
        <pc:sldMkLst>
          <pc:docMk/>
          <pc:sldMk cId="2371635854" sldId="2147469165"/>
        </pc:sldMkLst>
        <pc:picChg chg="add mod">
          <ac:chgData name="Anton, Chris" userId="57020f1a-4fb0-436a-929c-5cbe5c9fbdb0" providerId="ADAL" clId="{FC449227-7F25-4DF6-8E8A-7719F67A5389}" dt="2025-04-20T23:03:10.206" v="7673" actId="1076"/>
          <ac:picMkLst>
            <pc:docMk/>
            <pc:sldMk cId="2371635854" sldId="2147469165"/>
            <ac:picMk id="3" creationId="{0C43F7DA-4538-24A1-47E6-CDA870BE1505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03:39.853" v="7679" actId="1076"/>
        <pc:sldMkLst>
          <pc:docMk/>
          <pc:sldMk cId="1030848376" sldId="2147469166"/>
        </pc:sldMkLst>
        <pc:picChg chg="add mod">
          <ac:chgData name="Anton, Chris" userId="57020f1a-4fb0-436a-929c-5cbe5c9fbdb0" providerId="ADAL" clId="{FC449227-7F25-4DF6-8E8A-7719F67A5389}" dt="2025-04-20T23:03:39.853" v="7679" actId="1076"/>
          <ac:picMkLst>
            <pc:docMk/>
            <pc:sldMk cId="1030848376" sldId="2147469166"/>
            <ac:picMk id="3" creationId="{9DD24E7D-662B-B350-99B4-90EE4C243B36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04:16" v="7686" actId="1076"/>
        <pc:sldMkLst>
          <pc:docMk/>
          <pc:sldMk cId="3274520196" sldId="2147469167"/>
        </pc:sldMkLst>
        <pc:picChg chg="add mod">
          <ac:chgData name="Anton, Chris" userId="57020f1a-4fb0-436a-929c-5cbe5c9fbdb0" providerId="ADAL" clId="{FC449227-7F25-4DF6-8E8A-7719F67A5389}" dt="2025-04-20T23:04:16" v="7686" actId="1076"/>
          <ac:picMkLst>
            <pc:docMk/>
            <pc:sldMk cId="3274520196" sldId="2147469167"/>
            <ac:picMk id="3" creationId="{67F74901-EB75-E60F-F60C-7BC419EB227A}"/>
          </ac:picMkLst>
        </pc:picChg>
      </pc:sldChg>
      <pc:sldChg chg="addSp modSp add mod">
        <pc:chgData name="Anton, Chris" userId="57020f1a-4fb0-436a-929c-5cbe5c9fbdb0" providerId="ADAL" clId="{FC449227-7F25-4DF6-8E8A-7719F67A5389}" dt="2025-04-20T23:19:14.774" v="7788" actId="1076"/>
        <pc:sldMkLst>
          <pc:docMk/>
          <pc:sldMk cId="204432817" sldId="2147469168"/>
        </pc:sldMkLst>
        <pc:spChg chg="mod">
          <ac:chgData name="Anton, Chris" userId="57020f1a-4fb0-436a-929c-5cbe5c9fbdb0" providerId="ADAL" clId="{FC449227-7F25-4DF6-8E8A-7719F67A5389}" dt="2025-04-20T23:16:45.225" v="7757" actId="20577"/>
          <ac:spMkLst>
            <pc:docMk/>
            <pc:sldMk cId="204432817" sldId="2147469168"/>
            <ac:spMk id="5" creationId="{089F0BF3-36D4-5DDC-77D8-50D11B338286}"/>
          </ac:spMkLst>
        </pc:spChg>
        <pc:picChg chg="add mod">
          <ac:chgData name="Anton, Chris" userId="57020f1a-4fb0-436a-929c-5cbe5c9fbdb0" providerId="ADAL" clId="{FC449227-7F25-4DF6-8E8A-7719F67A5389}" dt="2025-04-20T23:17:20.822" v="7761" actId="1076"/>
          <ac:picMkLst>
            <pc:docMk/>
            <pc:sldMk cId="204432817" sldId="2147469168"/>
            <ac:picMk id="2" creationId="{E05D7301-C066-CA2F-59D3-B4DB311E5B3F}"/>
          </ac:picMkLst>
        </pc:picChg>
        <pc:picChg chg="add mod">
          <ac:chgData name="Anton, Chris" userId="57020f1a-4fb0-436a-929c-5cbe5c9fbdb0" providerId="ADAL" clId="{FC449227-7F25-4DF6-8E8A-7719F67A5389}" dt="2025-04-20T23:17:34.715" v="7766" actId="1076"/>
          <ac:picMkLst>
            <pc:docMk/>
            <pc:sldMk cId="204432817" sldId="2147469168"/>
            <ac:picMk id="3" creationId="{8E0B275E-58D2-5C9F-5D8F-A74F56BED57F}"/>
          </ac:picMkLst>
        </pc:picChg>
        <pc:picChg chg="add mod modCrop">
          <ac:chgData name="Anton, Chris" userId="57020f1a-4fb0-436a-929c-5cbe5c9fbdb0" providerId="ADAL" clId="{FC449227-7F25-4DF6-8E8A-7719F67A5389}" dt="2025-04-20T23:19:03.991" v="7784" actId="1076"/>
          <ac:picMkLst>
            <pc:docMk/>
            <pc:sldMk cId="204432817" sldId="2147469168"/>
            <ac:picMk id="8" creationId="{B575D849-B667-C662-FFF9-06E1536F74FC}"/>
          </ac:picMkLst>
        </pc:picChg>
        <pc:picChg chg="add mod modCrop">
          <ac:chgData name="Anton, Chris" userId="57020f1a-4fb0-436a-929c-5cbe5c9fbdb0" providerId="ADAL" clId="{FC449227-7F25-4DF6-8E8A-7719F67A5389}" dt="2025-04-20T23:19:11.668" v="7787" actId="1076"/>
          <ac:picMkLst>
            <pc:docMk/>
            <pc:sldMk cId="204432817" sldId="2147469168"/>
            <ac:picMk id="9" creationId="{30F8FE63-C0E4-10CC-1F84-CC979F809CE9}"/>
          </ac:picMkLst>
        </pc:picChg>
        <pc:picChg chg="add mod modCrop">
          <ac:chgData name="Anton, Chris" userId="57020f1a-4fb0-436a-929c-5cbe5c9fbdb0" providerId="ADAL" clId="{FC449227-7F25-4DF6-8E8A-7719F67A5389}" dt="2025-04-20T23:19:14.774" v="7788" actId="1076"/>
          <ac:picMkLst>
            <pc:docMk/>
            <pc:sldMk cId="204432817" sldId="2147469168"/>
            <ac:picMk id="10" creationId="{43D67269-C14A-6501-7961-4CE09F8B0D5E}"/>
          </ac:picMkLst>
        </pc:picChg>
        <pc:cxnChg chg="add mod">
          <ac:chgData name="Anton, Chris" userId="57020f1a-4fb0-436a-929c-5cbe5c9fbdb0" providerId="ADAL" clId="{FC449227-7F25-4DF6-8E8A-7719F67A5389}" dt="2025-04-20T23:17:27.842" v="7763" actId="14100"/>
          <ac:cxnSpMkLst>
            <pc:docMk/>
            <pc:sldMk cId="204432817" sldId="2147469168"/>
            <ac:cxnSpMk id="4" creationId="{B9262CC6-759E-E267-3277-6DBD202F727B}"/>
          </ac:cxnSpMkLst>
        </pc:cxnChg>
      </pc:sldChg>
    </pc:docChg>
  </pc:docChgLst>
  <pc:docChgLst>
    <pc:chgData name="Anton, Chris" userId="57020f1a-4fb0-436a-929c-5cbe5c9fbdb0" providerId="ADAL" clId="{1B9F8662-4E08-4A8C-83F2-A8606095C0EB}"/>
    <pc:docChg chg="custSel addSld delSld modSld sldOrd">
      <pc:chgData name="Anton, Chris" userId="57020f1a-4fb0-436a-929c-5cbe5c9fbdb0" providerId="ADAL" clId="{1B9F8662-4E08-4A8C-83F2-A8606095C0EB}" dt="2025-04-16T17:20:21.300" v="700" actId="20577"/>
      <pc:docMkLst>
        <pc:docMk/>
      </pc:docMkLst>
      <pc:sldChg chg="del">
        <pc:chgData name="Anton, Chris" userId="57020f1a-4fb0-436a-929c-5cbe5c9fbdb0" providerId="ADAL" clId="{1B9F8662-4E08-4A8C-83F2-A8606095C0EB}" dt="2025-04-16T16:04:32.695" v="181" actId="47"/>
        <pc:sldMkLst>
          <pc:docMk/>
          <pc:sldMk cId="584360484" sldId="2147469138"/>
        </pc:sldMkLst>
      </pc:sldChg>
      <pc:sldChg chg="addSp delSp modSp add mod ord">
        <pc:chgData name="Anton, Chris" userId="57020f1a-4fb0-436a-929c-5cbe5c9fbdb0" providerId="ADAL" clId="{1B9F8662-4E08-4A8C-83F2-A8606095C0EB}" dt="2025-04-16T16:07:32.235" v="231" actId="20577"/>
        <pc:sldMkLst>
          <pc:docMk/>
          <pc:sldMk cId="278469232" sldId="2147469139"/>
        </pc:sldMkLst>
      </pc:sldChg>
      <pc:sldChg chg="addSp delSp modSp add mod">
        <pc:chgData name="Anton, Chris" userId="57020f1a-4fb0-436a-929c-5cbe5c9fbdb0" providerId="ADAL" clId="{1B9F8662-4E08-4A8C-83F2-A8606095C0EB}" dt="2025-04-16T17:12:36.253" v="324" actId="20577"/>
        <pc:sldMkLst>
          <pc:docMk/>
          <pc:sldMk cId="2761570871" sldId="2147469140"/>
        </pc:sldMkLst>
      </pc:sldChg>
      <pc:sldChg chg="addSp delSp modSp add mod">
        <pc:chgData name="Anton, Chris" userId="57020f1a-4fb0-436a-929c-5cbe5c9fbdb0" providerId="ADAL" clId="{1B9F8662-4E08-4A8C-83F2-A8606095C0EB}" dt="2025-04-16T17:20:21.300" v="700" actId="20577"/>
        <pc:sldMkLst>
          <pc:docMk/>
          <pc:sldMk cId="757228212" sldId="2147469141"/>
        </pc:sldMkLst>
      </pc:sldChg>
    </pc:docChg>
  </pc:docChgLst>
  <pc:docChgLst>
    <pc:chgData name="Anton, Chris" userId="57020f1a-4fb0-436a-929c-5cbe5c9fbdb0" providerId="ADAL" clId="{A318EBCC-833F-4A09-ACDB-292314FBC924}"/>
    <pc:docChg chg="undo custSel addSld delSld modSld">
      <pc:chgData name="Anton, Chris" userId="57020f1a-4fb0-436a-929c-5cbe5c9fbdb0" providerId="ADAL" clId="{A318EBCC-833F-4A09-ACDB-292314FBC924}" dt="2025-04-16T03:33:12.534" v="3186"/>
      <pc:docMkLst>
        <pc:docMk/>
      </pc:docMkLst>
      <pc:sldChg chg="modSp add mod">
        <pc:chgData name="Anton, Chris" userId="57020f1a-4fb0-436a-929c-5cbe5c9fbdb0" providerId="ADAL" clId="{A318EBCC-833F-4A09-ACDB-292314FBC924}" dt="2025-04-16T00:51:20.090" v="572" actId="313"/>
        <pc:sldMkLst>
          <pc:docMk/>
          <pc:sldMk cId="1422678617" sldId="2787"/>
        </pc:sldMkLst>
        <pc:spChg chg="mod">
          <ac:chgData name="Anton, Chris" userId="57020f1a-4fb0-436a-929c-5cbe5c9fbdb0" providerId="ADAL" clId="{A318EBCC-833F-4A09-ACDB-292314FBC924}" dt="2025-04-16T00:47:52.219" v="199" actId="20577"/>
          <ac:spMkLst>
            <pc:docMk/>
            <pc:sldMk cId="1422678617" sldId="2787"/>
            <ac:spMk id="2" creationId="{EC425C9B-697A-4B4D-9D8C-5BB483D5405E}"/>
          </ac:spMkLst>
        </pc:spChg>
      </pc:sldChg>
      <pc:sldChg chg="add del">
        <pc:chgData name="Anton, Chris" userId="57020f1a-4fb0-436a-929c-5cbe5c9fbdb0" providerId="ADAL" clId="{A318EBCC-833F-4A09-ACDB-292314FBC924}" dt="2025-04-16T00:39:11.430" v="45" actId="47"/>
        <pc:sldMkLst>
          <pc:docMk/>
          <pc:sldMk cId="2520527345" sldId="2788"/>
        </pc:sldMkLst>
      </pc:sldChg>
      <pc:sldChg chg="modSp add mod">
        <pc:chgData name="Anton, Chris" userId="57020f1a-4fb0-436a-929c-5cbe5c9fbdb0" providerId="ADAL" clId="{A318EBCC-833F-4A09-ACDB-292314FBC924}" dt="2025-04-16T00:40:52.461" v="91" actId="1035"/>
        <pc:sldMkLst>
          <pc:docMk/>
          <pc:sldMk cId="2959383641" sldId="2789"/>
        </pc:sldMkLst>
      </pc:sldChg>
      <pc:sldChg chg="modSp add mod">
        <pc:chgData name="Anton, Chris" userId="57020f1a-4fb0-436a-929c-5cbe5c9fbdb0" providerId="ADAL" clId="{A318EBCC-833F-4A09-ACDB-292314FBC924}" dt="2025-04-16T00:40:57.135" v="105" actId="1036"/>
        <pc:sldMkLst>
          <pc:docMk/>
          <pc:sldMk cId="2896801660" sldId="2790"/>
        </pc:sldMkLst>
      </pc:sldChg>
      <pc:sldChg chg="modSp add mod">
        <pc:chgData name="Anton, Chris" userId="57020f1a-4fb0-436a-929c-5cbe5c9fbdb0" providerId="ADAL" clId="{A318EBCC-833F-4A09-ACDB-292314FBC924}" dt="2025-04-16T00:41:01.719" v="114" actId="1036"/>
        <pc:sldMkLst>
          <pc:docMk/>
          <pc:sldMk cId="1559636320" sldId="2791"/>
        </pc:sldMkLst>
      </pc:sldChg>
      <pc:sldChg chg="modSp add mod">
        <pc:chgData name="Anton, Chris" userId="57020f1a-4fb0-436a-929c-5cbe5c9fbdb0" providerId="ADAL" clId="{A318EBCC-833F-4A09-ACDB-292314FBC924}" dt="2025-04-16T00:41:05.576" v="122" actId="1035"/>
        <pc:sldMkLst>
          <pc:docMk/>
          <pc:sldMk cId="4073646073" sldId="2792"/>
        </pc:sldMkLst>
      </pc:sldChg>
      <pc:sldChg chg="modSp add mod">
        <pc:chgData name="Anton, Chris" userId="57020f1a-4fb0-436a-929c-5cbe5c9fbdb0" providerId="ADAL" clId="{A318EBCC-833F-4A09-ACDB-292314FBC924}" dt="2025-04-16T00:41:11.567" v="130" actId="1035"/>
        <pc:sldMkLst>
          <pc:docMk/>
          <pc:sldMk cId="3052764547" sldId="2793"/>
        </pc:sldMkLst>
      </pc:sldChg>
      <pc:sldChg chg="modSp add mod">
        <pc:chgData name="Anton, Chris" userId="57020f1a-4fb0-436a-929c-5cbe5c9fbdb0" providerId="ADAL" clId="{A318EBCC-833F-4A09-ACDB-292314FBC924}" dt="2025-04-16T00:53:17.579" v="676" actId="20577"/>
        <pc:sldMkLst>
          <pc:docMk/>
          <pc:sldMk cId="56354675" sldId="2794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322232297" sldId="2795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1743911743" sldId="2796"/>
        </pc:sldMkLst>
      </pc:sldChg>
      <pc:sldChg chg="add del">
        <pc:chgData name="Anton, Chris" userId="57020f1a-4fb0-436a-929c-5cbe5c9fbdb0" providerId="ADAL" clId="{A318EBCC-833F-4A09-ACDB-292314FBC924}" dt="2025-04-16T00:40:15.446" v="46" actId="47"/>
        <pc:sldMkLst>
          <pc:docMk/>
          <pc:sldMk cId="2238166716" sldId="2797"/>
        </pc:sldMkLst>
      </pc:sldChg>
      <pc:sldChg chg="modSp add mod">
        <pc:chgData name="Anton, Chris" userId="57020f1a-4fb0-436a-929c-5cbe5c9fbdb0" providerId="ADAL" clId="{A318EBCC-833F-4A09-ACDB-292314FBC924}" dt="2025-04-16T00:41:23.982" v="150" actId="1035"/>
        <pc:sldMkLst>
          <pc:docMk/>
          <pc:sldMk cId="3228352877" sldId="2798"/>
        </pc:sldMkLst>
      </pc:sldChg>
      <pc:sldChg chg="addSp delSp modSp add mod">
        <pc:chgData name="Anton, Chris" userId="57020f1a-4fb0-436a-929c-5cbe5c9fbdb0" providerId="ADAL" clId="{A318EBCC-833F-4A09-ACDB-292314FBC924}" dt="2025-04-16T01:57:52.103" v="1068" actId="20577"/>
        <pc:sldMkLst>
          <pc:docMk/>
          <pc:sldMk cId="575506018" sldId="2799"/>
        </pc:sldMkLst>
      </pc:sldChg>
      <pc:sldChg chg="modSp add del mod">
        <pc:chgData name="Anton, Chris" userId="57020f1a-4fb0-436a-929c-5cbe5c9fbdb0" providerId="ADAL" clId="{A318EBCC-833F-4A09-ACDB-292314FBC924}" dt="2025-04-16T01:58:20.920" v="1072" actId="47"/>
        <pc:sldMkLst>
          <pc:docMk/>
          <pc:sldMk cId="1745441822" sldId="2800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799422376" sldId="2801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120193946" sldId="2802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213340864" sldId="2803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147446576" sldId="2804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293827715" sldId="2805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1597177627" sldId="2806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2951880159" sldId="2807"/>
        </pc:sldMkLst>
      </pc:sldChg>
      <pc:sldChg chg="add">
        <pc:chgData name="Anton, Chris" userId="57020f1a-4fb0-436a-929c-5cbe5c9fbdb0" providerId="ADAL" clId="{A318EBCC-833F-4A09-ACDB-292314FBC924}" dt="2025-04-16T00:38:56.488" v="44"/>
        <pc:sldMkLst>
          <pc:docMk/>
          <pc:sldMk cId="3213843079" sldId="2808"/>
        </pc:sldMkLst>
      </pc:sldChg>
      <pc:sldChg chg="addSp delSp modSp add mod">
        <pc:chgData name="Anton, Chris" userId="57020f1a-4fb0-436a-929c-5cbe5c9fbdb0" providerId="ADAL" clId="{A318EBCC-833F-4A09-ACDB-292314FBC924}" dt="2025-04-16T02:18:00.313" v="1286" actId="1076"/>
        <pc:sldMkLst>
          <pc:docMk/>
          <pc:sldMk cId="3007041626" sldId="2809"/>
        </pc:sldMkLst>
      </pc:sldChg>
      <pc:sldChg chg="addSp delSp modSp add mod">
        <pc:chgData name="Anton, Chris" userId="57020f1a-4fb0-436a-929c-5cbe5c9fbdb0" providerId="ADAL" clId="{A318EBCC-833F-4A09-ACDB-292314FBC924}" dt="2025-04-16T02:18:19.770" v="1289" actId="1076"/>
        <pc:sldMkLst>
          <pc:docMk/>
          <pc:sldMk cId="3183428683" sldId="2810"/>
        </pc:sldMkLst>
      </pc:sldChg>
      <pc:sldChg chg="add del">
        <pc:chgData name="Anton, Chris" userId="57020f1a-4fb0-436a-929c-5cbe5c9fbdb0" providerId="ADAL" clId="{A318EBCC-833F-4A09-ACDB-292314FBC924}" dt="2025-04-16T02:16:36.413" v="1282" actId="47"/>
        <pc:sldMkLst>
          <pc:docMk/>
          <pc:sldMk cId="1026904491" sldId="2811"/>
        </pc:sldMkLst>
      </pc:sldChg>
      <pc:sldChg chg="addSp delSp modSp add mod">
        <pc:chgData name="Anton, Chris" userId="57020f1a-4fb0-436a-929c-5cbe5c9fbdb0" providerId="ADAL" clId="{A318EBCC-833F-4A09-ACDB-292314FBC924}" dt="2025-04-16T02:24:18.056" v="1447" actId="14100"/>
        <pc:sldMkLst>
          <pc:docMk/>
          <pc:sldMk cId="867877474" sldId="2812"/>
        </pc:sldMkLst>
      </pc:sldChg>
      <pc:sldChg chg="add del">
        <pc:chgData name="Anton, Chris" userId="57020f1a-4fb0-436a-929c-5cbe5c9fbdb0" providerId="ADAL" clId="{A318EBCC-833F-4A09-ACDB-292314FBC924}" dt="2025-04-16T02:24:55.283" v="1448" actId="47"/>
        <pc:sldMkLst>
          <pc:docMk/>
          <pc:sldMk cId="3395677414" sldId="2813"/>
        </pc:sldMkLst>
      </pc:sldChg>
      <pc:sldChg chg="addSp delSp modSp add mod">
        <pc:chgData name="Anton, Chris" userId="57020f1a-4fb0-436a-929c-5cbe5c9fbdb0" providerId="ADAL" clId="{A318EBCC-833F-4A09-ACDB-292314FBC924}" dt="2025-04-16T02:30:56.393" v="1674" actId="1076"/>
        <pc:sldMkLst>
          <pc:docMk/>
          <pc:sldMk cId="450380319" sldId="281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53849927" sldId="2816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516767816" sldId="2817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4089975781" sldId="2818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10719100" sldId="2819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965892532" sldId="2820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2325709565" sldId="2821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744449217" sldId="2822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467190548" sldId="2823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071412118" sldId="2824"/>
        </pc:sldMkLst>
      </pc:sldChg>
      <pc:sldChg chg="addSp delSp modSp add mod">
        <pc:chgData name="Anton, Chris" userId="57020f1a-4fb0-436a-929c-5cbe5c9fbdb0" providerId="ADAL" clId="{A318EBCC-833F-4A09-ACDB-292314FBC924}" dt="2025-04-16T02:37:44.535" v="1762"/>
        <pc:sldMkLst>
          <pc:docMk/>
          <pc:sldMk cId="3755360149" sldId="2825"/>
        </pc:sldMkLst>
      </pc:sldChg>
      <pc:sldChg chg="add del">
        <pc:chgData name="Anton, Chris" userId="57020f1a-4fb0-436a-929c-5cbe5c9fbdb0" providerId="ADAL" clId="{A318EBCC-833F-4A09-ACDB-292314FBC924}" dt="2025-04-16T02:35:23.496" v="1675" actId="47"/>
        <pc:sldMkLst>
          <pc:docMk/>
          <pc:sldMk cId="3608583197" sldId="2826"/>
        </pc:sldMkLst>
      </pc:sldChg>
      <pc:sldChg chg="addSp delSp modSp del mod">
        <pc:chgData name="Anton, Chris" userId="57020f1a-4fb0-436a-929c-5cbe5c9fbdb0" providerId="ADAL" clId="{A318EBCC-833F-4A09-ACDB-292314FBC924}" dt="2025-04-16T00:38:44.727" v="43" actId="47"/>
        <pc:sldMkLst>
          <pc:docMk/>
          <pc:sldMk cId="857572721" sldId="530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0721484" sldId="530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00123099" sldId="530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9661281" sldId="530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56383881" sldId="530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07252512" sldId="530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077471937" sldId="530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46419534" sldId="530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54945280" sldId="531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100559555" sldId="531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66342405" sldId="531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90025410" sldId="531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9367230" sldId="531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68620196" sldId="531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52448261" sldId="531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87508618" sldId="532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8777037" sldId="532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630724644" sldId="532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00300367" sldId="532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5178001" sldId="532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299875954" sldId="53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38312016" sldId="532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60640064" sldId="532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7499370" sldId="532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154320" sldId="532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508328573" sldId="533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0597505" sldId="533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63263927" sldId="533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352258517" sldId="533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864510564" sldId="533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623244423" sldId="533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91927187" sldId="533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70212735" sldId="533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725883005" sldId="533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08650231" sldId="534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760997343" sldId="534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138412926" sldId="534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30247650" sldId="534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1986511" sldId="534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84812981" sldId="534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93791462" sldId="534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298498752" sldId="534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65679293" sldId="534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576578221" sldId="534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957665587" sldId="535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65687617" sldId="535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80380214" sldId="535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828649312" sldId="535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346158245" sldId="535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28769850" sldId="535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465786128" sldId="535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249950647" sldId="535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62804972" sldId="536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792017190" sldId="536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41605863" sldId="5364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084855963" sldId="536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60866894" sldId="5366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410194366" sldId="5367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4056668063" sldId="5368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675900591" sldId="5369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990001532" sldId="5370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1526869626" sldId="5371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725492043" sldId="5372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524251560" sldId="5373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3843907171" sldId="5374"/>
        </pc:sldMkLst>
      </pc:sldChg>
      <pc:sldChg chg="modSp mod">
        <pc:chgData name="Anton, Chris" userId="57020f1a-4fb0-436a-929c-5cbe5c9fbdb0" providerId="ADAL" clId="{A318EBCC-833F-4A09-ACDB-292314FBC924}" dt="2025-04-16T00:33:37.419" v="33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A318EBCC-833F-4A09-ACDB-292314FBC924}" dt="2025-04-16T00:33:22.752" v="32" actId="20577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A318EBCC-833F-4A09-ACDB-292314FBC924}" dt="2025-04-16T00:33:37.419" v="33" actId="20577"/>
          <ac:spMkLst>
            <pc:docMk/>
            <pc:sldMk cId="2862962193" sldId="2147469124"/>
            <ac:spMk id="3" creationId="{213669A7-3E38-3B62-4B14-244108D2C191}"/>
          </ac:spMkLst>
        </pc:spChg>
      </pc:sldChg>
      <pc:sldChg chg="modSp add mod">
        <pc:chgData name="Anton, Chris" userId="57020f1a-4fb0-436a-929c-5cbe5c9fbdb0" providerId="ADAL" clId="{A318EBCC-833F-4A09-ACDB-292314FBC924}" dt="2025-04-16T00:40:45.329" v="78" actId="1036"/>
        <pc:sldMkLst>
          <pc:docMk/>
          <pc:sldMk cId="2677863225" sldId="2147469125"/>
        </pc:sldMkLst>
      </pc:sldChg>
      <pc:sldChg chg="del">
        <pc:chgData name="Anton, Chris" userId="57020f1a-4fb0-436a-929c-5cbe5c9fbdb0" providerId="ADAL" clId="{A318EBCC-833F-4A09-ACDB-292314FBC924}" dt="2025-04-16T00:33:55.419" v="34" actId="47"/>
        <pc:sldMkLst>
          <pc:docMk/>
          <pc:sldMk cId="2896164829" sldId="2147469125"/>
        </pc:sldMkLst>
      </pc:sldChg>
      <pc:sldChg chg="add">
        <pc:chgData name="Anton, Chris" userId="57020f1a-4fb0-436a-929c-5cbe5c9fbdb0" providerId="ADAL" clId="{A318EBCC-833F-4A09-ACDB-292314FBC924}" dt="2025-04-16T00:53:27.555" v="677"/>
        <pc:sldMkLst>
          <pc:docMk/>
          <pc:sldMk cId="2426162672" sldId="2147469126"/>
        </pc:sldMkLst>
      </pc:sldChg>
      <pc:sldChg chg="addSp delSp modSp add mod">
        <pc:chgData name="Anton, Chris" userId="57020f1a-4fb0-436a-929c-5cbe5c9fbdb0" providerId="ADAL" clId="{A318EBCC-833F-4A09-ACDB-292314FBC924}" dt="2025-04-16T01:44:40.523" v="1007" actId="20577"/>
        <pc:sldMkLst>
          <pc:docMk/>
          <pc:sldMk cId="2231918658" sldId="2147469127"/>
        </pc:sldMkLst>
      </pc:sldChg>
      <pc:sldChg chg="addSp delSp modSp add mod">
        <pc:chgData name="Anton, Chris" userId="57020f1a-4fb0-436a-929c-5cbe5c9fbdb0" providerId="ADAL" clId="{A318EBCC-833F-4A09-ACDB-292314FBC924}" dt="2025-04-16T01:50:36.639" v="1031" actId="14100"/>
        <pc:sldMkLst>
          <pc:docMk/>
          <pc:sldMk cId="3923474845" sldId="2147469128"/>
        </pc:sldMkLst>
      </pc:sldChg>
      <pc:sldChg chg="addSp delSp modSp add mod">
        <pc:chgData name="Anton, Chris" userId="57020f1a-4fb0-436a-929c-5cbe5c9fbdb0" providerId="ADAL" clId="{A318EBCC-833F-4A09-ACDB-292314FBC924}" dt="2025-04-16T02:04:45.319" v="1229" actId="1076"/>
        <pc:sldMkLst>
          <pc:docMk/>
          <pc:sldMk cId="737926514" sldId="2147469129"/>
        </pc:sldMkLst>
      </pc:sldChg>
      <pc:sldChg chg="add del">
        <pc:chgData name="Anton, Chris" userId="57020f1a-4fb0-436a-929c-5cbe5c9fbdb0" providerId="ADAL" clId="{A318EBCC-833F-4A09-ACDB-292314FBC924}" dt="2025-04-16T01:58:14.863" v="1070" actId="47"/>
        <pc:sldMkLst>
          <pc:docMk/>
          <pc:sldMk cId="2978532648" sldId="2147469129"/>
        </pc:sldMkLst>
      </pc:sldChg>
      <pc:sldChg chg="addSp delSp modSp add mod">
        <pc:chgData name="Anton, Chris" userId="57020f1a-4fb0-436a-929c-5cbe5c9fbdb0" providerId="ADAL" clId="{A318EBCC-833F-4A09-ACDB-292314FBC924}" dt="2025-04-16T02:58:34.746" v="2199" actId="20577"/>
        <pc:sldMkLst>
          <pc:docMk/>
          <pc:sldMk cId="437310753" sldId="2147469130"/>
        </pc:sldMkLst>
      </pc:sldChg>
      <pc:sldChg chg="addSp delSp modSp add mod">
        <pc:chgData name="Anton, Chris" userId="57020f1a-4fb0-436a-929c-5cbe5c9fbdb0" providerId="ADAL" clId="{A318EBCC-833F-4A09-ACDB-292314FBC924}" dt="2025-04-16T02:49:01.425" v="2073" actId="20577"/>
        <pc:sldMkLst>
          <pc:docMk/>
          <pc:sldMk cId="3435423382" sldId="2147469131"/>
        </pc:sldMkLst>
      </pc:sldChg>
      <pc:sldChg chg="addSp delSp modSp add mod">
        <pc:chgData name="Anton, Chris" userId="57020f1a-4fb0-436a-929c-5cbe5c9fbdb0" providerId="ADAL" clId="{A318EBCC-833F-4A09-ACDB-292314FBC924}" dt="2025-04-16T03:00:42.734" v="2200" actId="14100"/>
        <pc:sldMkLst>
          <pc:docMk/>
          <pc:sldMk cId="2778270643" sldId="2147469132"/>
        </pc:sldMkLst>
      </pc:sldChg>
      <pc:sldChg chg="addSp delSp modSp add mod">
        <pc:chgData name="Anton, Chris" userId="57020f1a-4fb0-436a-929c-5cbe5c9fbdb0" providerId="ADAL" clId="{A318EBCC-833F-4A09-ACDB-292314FBC924}" dt="2025-04-16T03:09:13.877" v="2520" actId="1076"/>
        <pc:sldMkLst>
          <pc:docMk/>
          <pc:sldMk cId="355323965" sldId="2147469133"/>
        </pc:sldMkLst>
      </pc:sldChg>
      <pc:sldChg chg="addSp delSp modSp add mod">
        <pc:chgData name="Anton, Chris" userId="57020f1a-4fb0-436a-929c-5cbe5c9fbdb0" providerId="ADAL" clId="{A318EBCC-833F-4A09-ACDB-292314FBC924}" dt="2025-04-16T03:19:44.210" v="2683"/>
        <pc:sldMkLst>
          <pc:docMk/>
          <pc:sldMk cId="2086250751" sldId="2147469134"/>
        </pc:sldMkLst>
      </pc:sldChg>
      <pc:sldChg chg="addSp delSp modSp add mod">
        <pc:chgData name="Anton, Chris" userId="57020f1a-4fb0-436a-929c-5cbe5c9fbdb0" providerId="ADAL" clId="{A318EBCC-833F-4A09-ACDB-292314FBC924}" dt="2025-04-16T03:25:42.810" v="3039" actId="20577"/>
        <pc:sldMkLst>
          <pc:docMk/>
          <pc:sldMk cId="2660462386" sldId="2147469135"/>
        </pc:sldMkLst>
      </pc:sldChg>
      <pc:sldChg chg="addSp delSp modSp add mod">
        <pc:chgData name="Anton, Chris" userId="57020f1a-4fb0-436a-929c-5cbe5c9fbdb0" providerId="ADAL" clId="{A318EBCC-833F-4A09-ACDB-292314FBC924}" dt="2025-04-16T03:25:37.462" v="3029" actId="20577"/>
        <pc:sldMkLst>
          <pc:docMk/>
          <pc:sldMk cId="3083252052" sldId="2147469136"/>
        </pc:sldMkLst>
      </pc:sldChg>
      <pc:sldChg chg="addSp delSp modSp add mod">
        <pc:chgData name="Anton, Chris" userId="57020f1a-4fb0-436a-929c-5cbe5c9fbdb0" providerId="ADAL" clId="{A318EBCC-833F-4A09-ACDB-292314FBC924}" dt="2025-04-16T03:29:28.321" v="3185" actId="1076"/>
        <pc:sldMkLst>
          <pc:docMk/>
          <pc:sldMk cId="2853830664" sldId="2147469137"/>
        </pc:sldMkLst>
      </pc:sldChg>
      <pc:sldChg chg="add">
        <pc:chgData name="Anton, Chris" userId="57020f1a-4fb0-436a-929c-5cbe5c9fbdb0" providerId="ADAL" clId="{A318EBCC-833F-4A09-ACDB-292314FBC924}" dt="2025-04-16T03:33:12.534" v="3186"/>
        <pc:sldMkLst>
          <pc:docMk/>
          <pc:sldMk cId="584360484" sldId="2147469138"/>
        </pc:sldMkLst>
      </pc:sldChg>
      <pc:sldMasterChg chg="delSldLayout">
        <pc:chgData name="Anton, Chris" userId="57020f1a-4fb0-436a-929c-5cbe5c9fbdb0" providerId="ADAL" clId="{A318EBCC-833F-4A09-ACDB-292314FBC924}" dt="2025-04-16T02:35:23.496" v="1675" actId="47"/>
        <pc:sldMasterMkLst>
          <pc:docMk/>
          <pc:sldMasterMk cId="2196214776" sldId="2147483791"/>
        </pc:sldMasterMkLst>
        <pc:sldLayoutChg chg="del">
          <pc:chgData name="Anton, Chris" userId="57020f1a-4fb0-436a-929c-5cbe5c9fbdb0" providerId="ADAL" clId="{A318EBCC-833F-4A09-ACDB-292314FBC924}" dt="2025-04-16T02:35:23.496" v="1675" actId="47"/>
          <pc:sldLayoutMkLst>
            <pc:docMk/>
            <pc:sldMasterMk cId="2196214776" sldId="2147483791"/>
            <pc:sldLayoutMk cId="2870922634" sldId="214748394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8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BA20-F397-1E64-6400-C206E2BF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ED69-647A-D649-701E-E74CB1DA7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6DFAC-5C9E-CC40-D06D-E2C982B20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46AD-8C40-17BB-0DC9-4D595DA85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1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2FAD-E124-CC50-B913-9084756D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10DBE-0423-7884-72A3-12238E1DD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41C47-55F3-753B-F63D-333D3FAB0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38DB-A4CD-6EA4-2DDC-2114C8998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4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79CC-7AAF-8216-16B7-B5EF8CA8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03B84-AA39-5E17-3B38-A79AA837C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EA95D-B1D4-325D-125A-020AE35E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34B2B-83FE-D873-567A-EE54E9B02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DE5B-0909-B200-7006-EC11CD36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01423-25CF-3762-63E4-49A08BEFF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77C59-19AF-47B8-5980-1E68501B4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9EA3-03AE-8AC0-8527-42567E40D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366F-F425-034B-97FE-C56998F7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B8D3F-51B9-9B2E-A308-7D3A5921F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06CF8-F611-A76C-4BC5-D905236AE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1CC52-FC3C-635A-97D0-54046FB82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2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7A34-F643-7FD1-AE28-5DCBE1EF8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58BFD-690A-455D-C6EE-C9C81068F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6479C1-1D76-6389-3D9A-A141CA278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2F020-68CA-92FF-2EEC-6D6ABD3F8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43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5838-6132-0B73-3B9D-55244F74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6A675-3A73-8FC3-F7F7-4619EF577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3508B-74E3-0D24-8A6E-54571CE0F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9489E-1B51-C00E-959A-37FCAF86C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3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948C8-DD45-7431-BC1D-490FECD7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867E3-AB62-25FC-7838-1E689C4D0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F4D0D-6AD8-0238-B370-B287C8053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F359-CB1E-EB9D-2E27-73C766E0E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8B744-63AE-A855-C404-4F1AFBCA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4FFD1-F04C-18B6-9111-A483EEBF8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08EDF-B646-4BD7-F9C1-7D1E24188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3EE01-6633-E7C2-B84E-A97BDF30B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7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65D3A-745A-0B13-69A9-2DC63CD3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D732C-C5F9-7E09-8AB8-16BB4AAA3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808D7-77AC-AD0A-4D3C-8E4C1EF3F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436F-4B4D-4AC1-B27C-16A07F3E4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7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9D72-800C-68C9-B68A-7154FC450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438D3-B70C-1202-3893-86AB619DB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6CAF8-5144-996C-AE4B-C7006A43F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8598-5729-8FCD-8D11-8C156D5CC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6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08E7E-1DCD-713A-CFEA-8FE20B8D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CCF51-51E7-7118-175E-1CB8188B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DF747-08A7-8909-B339-0FCECF78A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030B8-F46D-5F4D-97EC-77351149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2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ED5D-AF34-9E74-FA35-23D2C6211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AE7C5-ADDE-4F2F-6EFB-265C529AC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31C32-F6B2-848D-1536-23F7FE2B7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87FD-1628-903F-DDA6-CE7490160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7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526E-6811-C42C-4D98-7B8652FAF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AB4D2-2F35-CFF5-1BC8-2AA5FAB0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A5E38-48D4-419D-010A-CE6567EC0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16B05-F0F9-40D5-A0B8-56548AF4E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78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323A0-9B5D-4D3A-43FD-B33D9A96E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62045-BAB9-585C-B841-0C1862989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F4807-59B6-5AD5-FFF0-AA0451468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19CA-8B90-9573-748D-89C12F642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09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D9CB8-0C48-17CD-27D9-7A0D7FED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BB747-BB4B-9A02-6E98-D5F2387CE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F1514-6225-8E8F-330D-A7A967A19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31919-9717-1C30-1C1B-D6E7CF207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76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E06F-35E2-493C-C104-5F084F17B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F74519-CB6C-66CD-9E36-13EF3CE02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BCBDA-A19D-3DD9-B72C-61E36172B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B2FB6-5B7A-EFD5-A6E5-D8B72BF8B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2E7A-606E-7893-6600-C30ED2A2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C8EA6-BEE9-278E-4625-1F977C648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77D2EA-B27E-9D18-9D2A-A91EDDA5C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35C82-E49D-749E-D192-EC9882BEA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56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0CAA2-F427-364E-1A05-3118A1C6D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0B17E-FBF6-9347-6EBC-F3FD806A5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0934C-3A2B-2197-A13B-A85FA2A74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660D-DC95-530A-164B-3E6036091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8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C15B-45C4-04A5-4094-0D7D7FF7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FB48E-5B85-4741-F5FE-DD7C8B361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661C3-D9D4-1834-B84B-F7432217F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6C6FE-BE6C-F17B-523F-2F483E223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AB0D-1B89-6D36-9587-6DD279C6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2FA37-9DFD-8991-2F1B-A4486F59C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9A3C3-D072-205C-BB91-748C39047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67F9B-08A5-23F1-E8E5-61886E21A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1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9658-CCDF-1D8E-287D-75F54D11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BF8D1B-8D32-E1D7-E057-B587F5DE4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47F83-1A31-EC83-7514-1F6815F5E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CDD2C-F149-C7F8-7809-44FA63008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0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C232A-46F2-9C60-8D98-194EE042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0FCD6-E742-79E6-AF53-1E3932F25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B7387-28E7-F6DC-CFA2-F2F936898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EF810-E89D-62E6-58D0-CFC5A1472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5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D1F33-148A-A7BD-6250-5CC453B6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E5BE1-F35C-A429-9232-B7CFB7FA1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AE26A-D15B-96E6-F13E-4624EF63C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E550D-64B1-EEE4-2298-4BFB10602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5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7B0F-2698-BBDF-AED0-2DABBF49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74BCC-C75B-62E3-0FF6-5BCE90FF9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1C37A-9FA3-466F-B92B-C2BF2F0C5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90BE6-C87C-D6C0-596A-19DF079F4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2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051E-3785-12FC-FDD7-2B77498E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4788E-C0C1-8B6E-8750-8AAFB222B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57B2B-9F6B-1E57-0895-544582E31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609B4-CE07-450C-8C4F-63B90E8C2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5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92E8-3D26-1EBA-8A3F-9318DCEE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4DEC8-932A-A184-6718-49678332C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5ABEF-A177-C9E6-991B-83A10129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0165-3995-4DDB-84BA-CBE855CAEE6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85CD-D7D7-615B-4848-059E2747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EB035-E939-035B-DDD1-1C0AE514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D7D2D-AC85-41BE-AECD-F20B3DF5B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  <p:sldLayoutId id="2147483944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Vessel Systems and Target Station Shielding Preliminary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Cam Eiland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Hogan Knott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Darren Dugan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21,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BCDF9-EE8F-ACF0-6448-127466F3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AI-generated content may be incorrect.">
            <a:extLst>
              <a:ext uri="{FF2B5EF4-FFF2-40B4-BE49-F238E27FC236}">
                <a16:creationId xmlns:a16="http://schemas.microsoft.com/office/drawing/2014/main" id="{446D8341-7C5D-42CA-2373-C5CE05F7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60" t="544" r="27209" b="7828"/>
          <a:stretch/>
        </p:blipFill>
        <p:spPr>
          <a:xfrm>
            <a:off x="6255823" y="884447"/>
            <a:ext cx="5855916" cy="522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261F3-0465-6D82-0687-52C558968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79" t="4333" r="21560" b="12730"/>
          <a:stretch/>
        </p:blipFill>
        <p:spPr>
          <a:xfrm>
            <a:off x="119805" y="1333798"/>
            <a:ext cx="6068161" cy="41490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181843-BE8B-E067-1A71-587FBCBA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Primary Lid Details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B30AE8C-17BC-D413-6838-83BAE4B554E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045842" y="1269429"/>
            <a:ext cx="679449" cy="1327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81FFF1-0D31-B0A3-29EE-1C217C1E40F1}"/>
              </a:ext>
            </a:extLst>
          </p:cNvPr>
          <p:cNvSpPr txBox="1"/>
          <p:nvPr/>
        </p:nvSpPr>
        <p:spPr>
          <a:xfrm>
            <a:off x="429767" y="807764"/>
            <a:ext cx="323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TVP, tent and hatch covers with bolt patterns and sealing surfaces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1935D7-228B-37D2-8C48-ED714ED74063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428338" y="1269429"/>
            <a:ext cx="617504" cy="1845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D744AC-44E0-72F4-33E4-3D621BB1D83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045842" y="1269429"/>
            <a:ext cx="457200" cy="30168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0616EF-007D-73E5-51AD-4F3C0EED343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045842" y="1269429"/>
            <a:ext cx="1795908" cy="870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B974DF-7554-446D-B05C-4B5D849FC7D2}"/>
              </a:ext>
            </a:extLst>
          </p:cNvPr>
          <p:cNvSpPr txBox="1"/>
          <p:nvPr/>
        </p:nvSpPr>
        <p:spPr>
          <a:xfrm>
            <a:off x="3484117" y="5650386"/>
            <a:ext cx="323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Stiffening ribs to reduce lid deflections under gravitational and vacuum loading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546892-DCA5-C6D5-C3CF-BB4BA9A29E1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716267" y="4591050"/>
            <a:ext cx="1506983" cy="1290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42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49A6-7D26-FE7A-D001-3AD20230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CE47A0-0827-888C-8A73-223D0C0B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Tent Details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22A2366D-0FE5-60E7-D111-4D62B5DE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55" t="4161" r="20736" b="8779"/>
          <a:stretch/>
        </p:blipFill>
        <p:spPr>
          <a:xfrm>
            <a:off x="113691" y="1378879"/>
            <a:ext cx="6499808" cy="4390748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856D785F-F13D-EE23-A5A1-D4993C394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8" t="2741" r="30958" b="8669"/>
          <a:stretch/>
        </p:blipFill>
        <p:spPr>
          <a:xfrm>
            <a:off x="6713675" y="1098550"/>
            <a:ext cx="5434484" cy="4312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3383F3-827B-D7B1-0D39-B696CF835764}"/>
              </a:ext>
            </a:extLst>
          </p:cNvPr>
          <p:cNvSpPr txBox="1"/>
          <p:nvPr/>
        </p:nvSpPr>
        <p:spPr>
          <a:xfrm>
            <a:off x="7814817" y="5617227"/>
            <a:ext cx="323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Stiffening ribs to reduce lid deflections under gravitational and vacuum loading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9DF2BC-1923-CB95-8BBD-8D3FBE9A7B77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9430892" y="4146550"/>
            <a:ext cx="240158" cy="1470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F59525-219A-E049-10D2-4F29FB35133D}"/>
              </a:ext>
            </a:extLst>
          </p:cNvPr>
          <p:cNvSpPr txBox="1"/>
          <p:nvPr/>
        </p:nvSpPr>
        <p:spPr>
          <a:xfrm>
            <a:off x="4144517" y="985467"/>
            <a:ext cx="195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outrigger supports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E6A968-B792-A5D3-B353-4338A23B9352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483100" y="1262466"/>
            <a:ext cx="637159" cy="839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DD8B42-5A01-3ED2-5E14-2DA7738BF2CC}"/>
              </a:ext>
            </a:extLst>
          </p:cNvPr>
          <p:cNvSpPr txBox="1"/>
          <p:nvPr/>
        </p:nvSpPr>
        <p:spPr>
          <a:xfrm>
            <a:off x="2613616" y="636885"/>
            <a:ext cx="133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Assembly mounting flange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267B07-B2B7-DFB0-F9B8-F8DC854B70FB}"/>
              </a:ext>
            </a:extLst>
          </p:cNvPr>
          <p:cNvCxnSpPr>
            <a:cxnSpLocks/>
          </p:cNvCxnSpPr>
          <p:nvPr/>
        </p:nvCxnSpPr>
        <p:spPr>
          <a:xfrm>
            <a:off x="3261596" y="1098550"/>
            <a:ext cx="101999" cy="13144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B26ADB-E6F3-532D-1A6F-7388AFA62B8B}"/>
              </a:ext>
            </a:extLst>
          </p:cNvPr>
          <p:cNvSpPr txBox="1"/>
          <p:nvPr/>
        </p:nvSpPr>
        <p:spPr>
          <a:xfrm>
            <a:off x="5401092" y="5886040"/>
            <a:ext cx="195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 removal hatch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7AE05C-7C78-4E9B-AB11-4C7654FB4C91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905500" y="4705350"/>
            <a:ext cx="471334" cy="1180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A597B45-5E31-0F65-2651-7D01003D3819}"/>
              </a:ext>
            </a:extLst>
          </p:cNvPr>
          <p:cNvSpPr txBox="1"/>
          <p:nvPr/>
        </p:nvSpPr>
        <p:spPr>
          <a:xfrm>
            <a:off x="237087" y="846967"/>
            <a:ext cx="1951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removal hatch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A6C303-8DE0-2BFC-FB48-F76ABE0C7DD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212829" y="1123966"/>
            <a:ext cx="0" cy="1231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368790D-0F96-B1FB-B2DB-E34A65F7ACC3}"/>
              </a:ext>
            </a:extLst>
          </p:cNvPr>
          <p:cNvSpPr txBox="1"/>
          <p:nvPr/>
        </p:nvSpPr>
        <p:spPr>
          <a:xfrm>
            <a:off x="237087" y="5868416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***Tent is captured by the target shaft</a:t>
            </a:r>
          </a:p>
        </p:txBody>
      </p:sp>
    </p:spTree>
    <p:extLst>
      <p:ext uri="{BB962C8B-B14F-4D97-AF65-F5344CB8AC3E}">
        <p14:creationId xmlns:p14="http://schemas.microsoft.com/office/powerpoint/2010/main" val="278057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B2C1C-A49A-DD47-E93F-400C9856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3B4ECF-01CF-DC97-D2F0-34C08DBE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Hatch Details</a:t>
            </a:r>
          </a:p>
        </p:txBody>
      </p:sp>
      <p:pic>
        <p:nvPicPr>
          <p:cNvPr id="3" name="Picture 2" descr="A basketball on a black background&#10;&#10;AI-generated content may be incorrect.">
            <a:extLst>
              <a:ext uri="{FF2B5EF4-FFF2-40B4-BE49-F238E27FC236}">
                <a16:creationId xmlns:a16="http://schemas.microsoft.com/office/drawing/2014/main" id="{6D0B3758-BC43-D6C6-A8E4-8CA5A6BC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56" t="1972" r="30085" b="3619"/>
          <a:stretch/>
        </p:blipFill>
        <p:spPr>
          <a:xfrm>
            <a:off x="175364" y="1096028"/>
            <a:ext cx="3676389" cy="4516705"/>
          </a:xfrm>
          <a:prstGeom prst="rect">
            <a:avLst/>
          </a:prstGeom>
        </p:spPr>
      </p:pic>
      <p:pic>
        <p:nvPicPr>
          <p:cNvPr id="7" name="Picture 6" descr="A picture containing text, case&#10;&#10;AI-generated content may be incorrect.">
            <a:extLst>
              <a:ext uri="{FF2B5EF4-FFF2-40B4-BE49-F238E27FC236}">
                <a16:creationId xmlns:a16="http://schemas.microsoft.com/office/drawing/2014/main" id="{2625F551-FEF4-47C4-26FD-00A8A185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34" t="6034" r="34709" b="8229"/>
          <a:stretch/>
        </p:blipFill>
        <p:spPr>
          <a:xfrm>
            <a:off x="3937431" y="1331919"/>
            <a:ext cx="4145828" cy="4194161"/>
          </a:xfrm>
          <a:prstGeom prst="rect">
            <a:avLst/>
          </a:prstGeom>
        </p:spPr>
      </p:pic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B8ACEEF8-98EC-B385-42FD-986AD1DDCF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39" t="18329" r="10975" b="13719"/>
          <a:stretch/>
        </p:blipFill>
        <p:spPr>
          <a:xfrm>
            <a:off x="8083259" y="3953034"/>
            <a:ext cx="3979398" cy="1790150"/>
          </a:xfrm>
          <a:prstGeom prst="rect">
            <a:avLst/>
          </a:prstGeom>
        </p:spPr>
      </p:pic>
      <p:pic>
        <p:nvPicPr>
          <p:cNvPr id="12" name="Picture 11" descr="A picture containing circle&#10;&#10;AI-generated content may be incorrect.">
            <a:extLst>
              <a:ext uri="{FF2B5EF4-FFF2-40B4-BE49-F238E27FC236}">
                <a16:creationId xmlns:a16="http://schemas.microsoft.com/office/drawing/2014/main" id="{A30E9B0C-6999-2A96-7D6B-1E8FAA0F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4" t="5265" r="4606" b="26672"/>
          <a:stretch/>
        </p:blipFill>
        <p:spPr>
          <a:xfrm>
            <a:off x="8083259" y="1987657"/>
            <a:ext cx="3974519" cy="1366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8B9B87-033E-7EEC-2A15-252FF7E06ECD}"/>
              </a:ext>
            </a:extLst>
          </p:cNvPr>
          <p:cNvSpPr txBox="1"/>
          <p:nvPr/>
        </p:nvSpPr>
        <p:spPr>
          <a:xfrm>
            <a:off x="934576" y="770256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 Access Hatch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81A9B-E5E2-85F6-38D3-0827C25E66E4}"/>
              </a:ext>
            </a:extLst>
          </p:cNvPr>
          <p:cNvSpPr txBox="1"/>
          <p:nvPr/>
        </p:nvSpPr>
        <p:spPr>
          <a:xfrm>
            <a:off x="4444746" y="962587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Segment Access Hatch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26868-43E1-7B2A-7851-48DF81574F8F}"/>
              </a:ext>
            </a:extLst>
          </p:cNvPr>
          <p:cNvSpPr txBox="1"/>
          <p:nvPr/>
        </p:nvSpPr>
        <p:spPr>
          <a:xfrm>
            <a:off x="9234392" y="346904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Hatches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81556-C0A3-8064-182F-8F7991C4D6DA}"/>
              </a:ext>
            </a:extLst>
          </p:cNvPr>
          <p:cNvSpPr txBox="1"/>
          <p:nvPr/>
        </p:nvSpPr>
        <p:spPr>
          <a:xfrm>
            <a:off x="3040281" y="4422006"/>
            <a:ext cx="215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Stiffening ribs to resist vacuum induced deflections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A92CCF3-4D2B-2C47-BAC9-DE59BBE1EDBC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2235200" y="3241316"/>
            <a:ext cx="1884063" cy="1180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6F2E87-B5F4-6E5F-7AB6-D9FD9E01E97E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4119263" y="3241316"/>
            <a:ext cx="1461889" cy="1180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1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2BF0A-AC16-C8FD-D175-180F8981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B237C9-61C1-0BBD-4848-BE51865E3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Shielding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AA2DF528-0D42-1E9C-E70C-92FB30C7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70" t="8529" r="45117" b="7549"/>
          <a:stretch/>
        </p:blipFill>
        <p:spPr>
          <a:xfrm>
            <a:off x="6837455" y="759758"/>
            <a:ext cx="3139889" cy="5755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8B5AB-7297-0D71-C1D8-B1D826C62322}"/>
              </a:ext>
            </a:extLst>
          </p:cNvPr>
          <p:cNvSpPr txBox="1"/>
          <p:nvPr/>
        </p:nvSpPr>
        <p:spPr>
          <a:xfrm>
            <a:off x="10570705" y="1085413"/>
            <a:ext cx="149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</a:t>
            </a:r>
          </a:p>
          <a:p>
            <a:r>
              <a:rPr lang="en-US" sz="1200" dirty="0"/>
              <a:t>Removable Shield</a:t>
            </a:r>
          </a:p>
          <a:p>
            <a:r>
              <a:rPr lang="en-US" sz="1200" dirty="0"/>
              <a:t>Block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CC6EE6-54AD-73AD-E330-A3F7FC48F3A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62838" y="3320863"/>
            <a:ext cx="416108" cy="107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EA5D8F-96EC-B42D-4214-9BED027B1F4E}"/>
              </a:ext>
            </a:extLst>
          </p:cNvPr>
          <p:cNvSpPr txBox="1"/>
          <p:nvPr/>
        </p:nvSpPr>
        <p:spPr>
          <a:xfrm>
            <a:off x="5296758" y="309003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 Uncooled</a:t>
            </a:r>
          </a:p>
          <a:p>
            <a:r>
              <a:rPr lang="en-US" sz="1200" dirty="0"/>
              <a:t>Shielding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A36842-5303-3836-BFBB-D3A78D95FE0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161530" y="5428278"/>
            <a:ext cx="1066337" cy="286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E496B1-3D85-17FD-D90B-64EEC02F256A}"/>
              </a:ext>
            </a:extLst>
          </p:cNvPr>
          <p:cNvSpPr txBox="1"/>
          <p:nvPr/>
        </p:nvSpPr>
        <p:spPr>
          <a:xfrm>
            <a:off x="10227867" y="5197445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Lower Ring</a:t>
            </a:r>
          </a:p>
          <a:p>
            <a:r>
              <a:rPr lang="en-US" sz="1200" dirty="0"/>
              <a:t>Uncooled Shielding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5BFC0A-3825-439B-D0FC-0DAD57961C2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586932" y="1692789"/>
            <a:ext cx="1514547" cy="110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BA42C1-62C9-9F9E-CB3D-0E4EF018D803}"/>
              </a:ext>
            </a:extLst>
          </p:cNvPr>
          <p:cNvSpPr txBox="1"/>
          <p:nvPr/>
        </p:nvSpPr>
        <p:spPr>
          <a:xfrm>
            <a:off x="5270546" y="1572027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MRA Removable</a:t>
            </a:r>
          </a:p>
          <a:p>
            <a:r>
              <a:rPr lang="en-US" sz="1200" dirty="0"/>
              <a:t>Shield Block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BE01AB-9BA6-17C6-94D1-2DCE09A9608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9161530" y="1339236"/>
            <a:ext cx="1409175" cy="69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C4A2BF-3879-F195-4BAD-7189B6EE7A4C}"/>
              </a:ext>
            </a:extLst>
          </p:cNvPr>
          <p:cNvSpPr txBox="1"/>
          <p:nvPr/>
        </p:nvSpPr>
        <p:spPr>
          <a:xfrm>
            <a:off x="10142402" y="4396704"/>
            <a:ext cx="152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Ring Uncooled Shielding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6E4EDE-3ADF-1E39-DBE6-02F03C8D54D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524745" y="4627537"/>
            <a:ext cx="617657" cy="142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EB3FA3-8CD7-3F9F-F61E-7DB303984E23}"/>
              </a:ext>
            </a:extLst>
          </p:cNvPr>
          <p:cNvSpPr txBox="1"/>
          <p:nvPr/>
        </p:nvSpPr>
        <p:spPr>
          <a:xfrm>
            <a:off x="5151698" y="5253335"/>
            <a:ext cx="119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Layer 1 Cooled Shielding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716885-D42B-2EAA-4CD1-263904A52041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351540" y="5484168"/>
            <a:ext cx="970010" cy="412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4CCD2-1802-4C42-602C-59C1C27C3001}"/>
              </a:ext>
            </a:extLst>
          </p:cNvPr>
          <p:cNvSpPr txBox="1"/>
          <p:nvPr/>
        </p:nvSpPr>
        <p:spPr>
          <a:xfrm>
            <a:off x="10463259" y="1930549"/>
            <a:ext cx="162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Layer 5 Uncooled Shielding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25D5EE-D2AF-35EC-68A6-C741B69E7FE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9760349" y="2161382"/>
            <a:ext cx="702910" cy="140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052281-05A5-35B7-0209-7883D212B781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6672397" y="1044649"/>
            <a:ext cx="1259327" cy="207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47799C-BCAC-1B4E-8034-F08E3DE24966}"/>
              </a:ext>
            </a:extLst>
          </p:cNvPr>
          <p:cNvSpPr txBox="1"/>
          <p:nvPr/>
        </p:nvSpPr>
        <p:spPr>
          <a:xfrm>
            <a:off x="5412116" y="813816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MRA Utility Line</a:t>
            </a:r>
          </a:p>
          <a:p>
            <a:r>
              <a:rPr lang="en-US" sz="1200" dirty="0"/>
              <a:t>Shielding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962E3E-1106-BC2F-802F-53403710CC2F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6672397" y="1044649"/>
            <a:ext cx="1664406" cy="6295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53A817-CB66-1E02-FCDF-6BFAA8586DD8}"/>
              </a:ext>
            </a:extLst>
          </p:cNvPr>
          <p:cNvSpPr txBox="1"/>
          <p:nvPr/>
        </p:nvSpPr>
        <p:spPr>
          <a:xfrm>
            <a:off x="279038" y="813816"/>
            <a:ext cx="48726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radiation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thermal deflection of surfaces interfacing with technical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for vertical extraction of the target segments, MRA and TVP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for vertical extraction of target shaft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radiation streaming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Protect the MRA hydrogen lines from physical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clear neutron flight paths between MRA and guide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clear proton flight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Restrain target during seismic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and align MRA</a:t>
            </a:r>
          </a:p>
        </p:txBody>
      </p:sp>
    </p:spTree>
    <p:extLst>
      <p:ext uri="{BB962C8B-B14F-4D97-AF65-F5344CB8AC3E}">
        <p14:creationId xmlns:p14="http://schemas.microsoft.com/office/powerpoint/2010/main" val="424459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16D3-34EE-E34B-F203-D4A372B51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EEA73D-0A33-A4A8-E2EE-A9CEC395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Shield Block #1 Details</a:t>
            </a:r>
          </a:p>
        </p:txBody>
      </p:sp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1989143-B83F-407A-A461-498CB635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59" t="3095" r="19871" b="11228"/>
          <a:stretch/>
        </p:blipFill>
        <p:spPr>
          <a:xfrm>
            <a:off x="6555842" y="1183147"/>
            <a:ext cx="5165319" cy="3566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C3D33-CF9A-5F9B-6A35-7DAC84F0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" r="14250" b="2"/>
          <a:stretch/>
        </p:blipFill>
        <p:spPr>
          <a:xfrm>
            <a:off x="429767" y="1169166"/>
            <a:ext cx="5206392" cy="358016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15446-F896-218F-042C-6F44090729C7}"/>
              </a:ext>
            </a:extLst>
          </p:cNvPr>
          <p:cNvSpPr txBox="1"/>
          <p:nvPr/>
        </p:nvSpPr>
        <p:spPr>
          <a:xfrm>
            <a:off x="7138051" y="813816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laminated plate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2917A-8234-765A-8A8D-8865C2745328}"/>
              </a:ext>
            </a:extLst>
          </p:cNvPr>
          <p:cNvSpPr txBox="1"/>
          <p:nvPr/>
        </p:nvSpPr>
        <p:spPr>
          <a:xfrm>
            <a:off x="1068247" y="799834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gun drilled forged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970A1-99E6-CA16-3AFE-07780259B132}"/>
              </a:ext>
            </a:extLst>
          </p:cNvPr>
          <p:cNvSpPr txBox="1"/>
          <p:nvPr/>
        </p:nvSpPr>
        <p:spPr>
          <a:xfrm>
            <a:off x="429767" y="4827678"/>
            <a:ext cx="2468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Gun-drilled vertical cooling holes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35F5E5-5C56-ED4C-2CBB-0E068C0F75D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663918" y="3683000"/>
            <a:ext cx="590332" cy="1144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2E20FA-EDBB-9EF4-5DBF-F725EE1F8D8D}"/>
              </a:ext>
            </a:extLst>
          </p:cNvPr>
          <p:cNvSpPr txBox="1"/>
          <p:nvPr/>
        </p:nvSpPr>
        <p:spPr>
          <a:xfrm>
            <a:off x="3274567" y="4827678"/>
            <a:ext cx="1272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 plenums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D8983B-008A-3C3F-A3F8-22FE7546BAF5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910584" y="3959999"/>
            <a:ext cx="540766" cy="867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4D4248-B370-378A-76AD-99754DABE03C}"/>
              </a:ext>
            </a:extLst>
          </p:cNvPr>
          <p:cNvSpPr txBox="1"/>
          <p:nvPr/>
        </p:nvSpPr>
        <p:spPr>
          <a:xfrm>
            <a:off x="429767" y="5183028"/>
            <a:ext cx="8997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is transitioning from stacked plate design to machine forging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Superior pressure-bearing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Significantly less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MRA supported off of this shield block</a:t>
            </a:r>
          </a:p>
        </p:txBody>
      </p:sp>
    </p:spTree>
    <p:extLst>
      <p:ext uri="{BB962C8B-B14F-4D97-AF65-F5344CB8AC3E}">
        <p14:creationId xmlns:p14="http://schemas.microsoft.com/office/powerpoint/2010/main" val="367199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573FF-EB70-F5D5-643E-00EC22EF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0D18E4-2AF1-506E-0823-FC0154E7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Cooled Shield Block Layer 2 Details</a:t>
            </a:r>
          </a:p>
        </p:txBody>
      </p:sp>
      <p:pic>
        <p:nvPicPr>
          <p:cNvPr id="4" name="Picture 3" descr="A picture containing gambling house&#10;&#10;AI-generated content may be incorrect.">
            <a:extLst>
              <a:ext uri="{FF2B5EF4-FFF2-40B4-BE49-F238E27FC236}">
                <a16:creationId xmlns:a16="http://schemas.microsoft.com/office/drawing/2014/main" id="{1B04777E-B783-96DD-9C72-02AE03C3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2" t="2271" r="28695" b="5529"/>
          <a:stretch/>
        </p:blipFill>
        <p:spPr>
          <a:xfrm>
            <a:off x="645459" y="862110"/>
            <a:ext cx="4821891" cy="3606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956DD-DF23-CFB7-F555-360D005A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68" t="16183" r="11317" b="13079"/>
          <a:stretch/>
        </p:blipFill>
        <p:spPr>
          <a:xfrm>
            <a:off x="6335362" y="1139264"/>
            <a:ext cx="5637499" cy="329803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494C75-0FAE-72D0-92A5-9933A8C7B254}"/>
              </a:ext>
            </a:extLst>
          </p:cNvPr>
          <p:cNvCxnSpPr>
            <a:cxnSpLocks/>
          </p:cNvCxnSpPr>
          <p:nvPr/>
        </p:nvCxnSpPr>
        <p:spPr>
          <a:xfrm>
            <a:off x="4806167" y="2350109"/>
            <a:ext cx="17978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883E436-7FB9-A3E1-99B5-D060FBD5F7A7}"/>
              </a:ext>
            </a:extLst>
          </p:cNvPr>
          <p:cNvSpPr txBox="1"/>
          <p:nvPr/>
        </p:nvSpPr>
        <p:spPr>
          <a:xfrm>
            <a:off x="307179" y="4518407"/>
            <a:ext cx="8997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is transitioning from stacked plate design to machine forging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Superior pressure-bearing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Significantly less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snubber ring mounted to these shield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neutron beams (6x total) pass through these shield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heat loads require complex cooling scheme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8D3D-325C-D790-B02D-5A45EDABE27C}"/>
              </a:ext>
            </a:extLst>
          </p:cNvPr>
          <p:cNvSpPr txBox="1"/>
          <p:nvPr/>
        </p:nvSpPr>
        <p:spPr>
          <a:xfrm>
            <a:off x="6559549" y="1024387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wheel cutout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B9D065-3252-B540-7BDC-7FA06293DE5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446145" y="1301386"/>
            <a:ext cx="78605" cy="1374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F20554F-848F-A0EB-E276-010C11C63AC9}"/>
              </a:ext>
            </a:extLst>
          </p:cNvPr>
          <p:cNvSpPr txBox="1"/>
          <p:nvPr/>
        </p:nvSpPr>
        <p:spPr>
          <a:xfrm>
            <a:off x="8332740" y="801953"/>
            <a:ext cx="1935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Neutron beam clearance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6A49BA-30DD-68C9-E19E-5003AA180774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635533" y="1078952"/>
            <a:ext cx="664812" cy="1759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BE5793-F398-4590-6BF5-8A75A12708DC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9122628" y="1078952"/>
            <a:ext cx="177717" cy="1473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BC6962-7A86-92A1-45FC-186973D3E1F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9300345" y="1078952"/>
            <a:ext cx="327713" cy="1374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8428F8-5796-9922-E214-9CD9A9D89036}"/>
              </a:ext>
            </a:extLst>
          </p:cNvPr>
          <p:cNvSpPr txBox="1"/>
          <p:nvPr/>
        </p:nvSpPr>
        <p:spPr>
          <a:xfrm>
            <a:off x="9773350" y="3513766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Cutout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9FB1DC-F135-90F2-3378-D1BEA404F52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035715" y="3453454"/>
            <a:ext cx="737635" cy="198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55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B311-17C3-8C76-7B32-A5498A582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2FF86-D8E2-12F6-547C-FF6F941B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Cooled Shield Block Layer 3 Details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4FEB0-00AB-CCDE-C99B-6242B776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85" t="5815" r="40873" b="9656"/>
          <a:stretch/>
        </p:blipFill>
        <p:spPr>
          <a:xfrm>
            <a:off x="567183" y="813816"/>
            <a:ext cx="2912617" cy="3445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B6DCE8-4E12-60ED-0136-424744B4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41" t="655" r="31730" b="22720"/>
          <a:stretch/>
        </p:blipFill>
        <p:spPr>
          <a:xfrm>
            <a:off x="5154359" y="1008258"/>
            <a:ext cx="3557843" cy="288429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5D535F-27BB-CE45-DE0F-89AAA191D139}"/>
              </a:ext>
            </a:extLst>
          </p:cNvPr>
          <p:cNvCxnSpPr>
            <a:cxnSpLocks/>
          </p:cNvCxnSpPr>
          <p:nvPr/>
        </p:nvCxnSpPr>
        <p:spPr>
          <a:xfrm>
            <a:off x="3010248" y="2170395"/>
            <a:ext cx="20104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9ABE6E-9454-8FC3-B32A-01FC04134B84}"/>
              </a:ext>
            </a:extLst>
          </p:cNvPr>
          <p:cNvSpPr txBox="1"/>
          <p:nvPr/>
        </p:nvSpPr>
        <p:spPr>
          <a:xfrm>
            <a:off x="9110709" y="1416199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Uncooled carbon steel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4E53F3-307D-85EF-91A3-1AECE0917FE6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8407799" y="1554699"/>
            <a:ext cx="702910" cy="233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774F6E-F7C1-85B8-16B1-38BE317A3C43}"/>
              </a:ext>
            </a:extLst>
          </p:cNvPr>
          <p:cNvSpPr txBox="1"/>
          <p:nvPr/>
        </p:nvSpPr>
        <p:spPr>
          <a:xfrm>
            <a:off x="9110709" y="2570104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Cooled stainless steel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6AAFD4-D21F-3003-A7E2-F6AF3F6174A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407799" y="2708604"/>
            <a:ext cx="702910" cy="233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047502-811E-CF63-AF37-FF1795E4BB3D}"/>
              </a:ext>
            </a:extLst>
          </p:cNvPr>
          <p:cNvSpPr txBox="1"/>
          <p:nvPr/>
        </p:nvSpPr>
        <p:spPr>
          <a:xfrm>
            <a:off x="307179" y="4518407"/>
            <a:ext cx="11552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design is transitioning from stacked plate design to machine forging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layer 3 shielding has intentionally lagged behind layer 2 due to their similar thermal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and MRA are surrounded by these shield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Upper neutron beams (12x total) pass through these shield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heat loads require complex cooling scheme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306DC-E989-7078-563B-1E97E8542983}"/>
              </a:ext>
            </a:extLst>
          </p:cNvPr>
          <p:cNvSpPr txBox="1"/>
          <p:nvPr/>
        </p:nvSpPr>
        <p:spPr>
          <a:xfrm>
            <a:off x="9167859" y="3405755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TVP clearance notch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ED71CC-5AE1-C38C-C35E-56B48ECA5EF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8407799" y="3364502"/>
            <a:ext cx="760060" cy="179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9012E4-7683-55F7-D4FF-8D4717F7D6A4}"/>
              </a:ext>
            </a:extLst>
          </p:cNvPr>
          <p:cNvSpPr txBox="1"/>
          <p:nvPr/>
        </p:nvSpPr>
        <p:spPr>
          <a:xfrm>
            <a:off x="7825606" y="3825908"/>
            <a:ext cx="1285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clearance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589702-9336-C6B3-A2EE-007F2C4AFC1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410450" y="3161827"/>
            <a:ext cx="415156" cy="802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9D4497-4BDA-AEDE-09FB-DBD2141E54B2}"/>
              </a:ext>
            </a:extLst>
          </p:cNvPr>
          <p:cNvSpPr txBox="1"/>
          <p:nvPr/>
        </p:nvSpPr>
        <p:spPr>
          <a:xfrm>
            <a:off x="4387419" y="3812975"/>
            <a:ext cx="857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clearance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6E7B44-EB7C-25D6-2C7C-6F575F61E136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4816260" y="2941821"/>
            <a:ext cx="1214002" cy="871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698BA2-142B-99DC-CC82-14FC11B2DA6F}"/>
              </a:ext>
            </a:extLst>
          </p:cNvPr>
          <p:cNvSpPr txBox="1"/>
          <p:nvPr/>
        </p:nvSpPr>
        <p:spPr>
          <a:xfrm>
            <a:off x="5503382" y="4056742"/>
            <a:ext cx="1940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Neutron beam clearance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4E7350-84C9-298A-A373-4EE2DAE66A07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6473560" y="3185588"/>
            <a:ext cx="672665" cy="871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E285A0-DD06-8744-0461-C69EFECA12EE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4816260" y="3364502"/>
            <a:ext cx="1470240" cy="448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1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F18E5-80F6-E825-C754-2BD63B61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A65C33-B140-9FD0-BAFE-05E3228F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Lower Ring Shielding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6B1D2-EAB7-E7EF-70DB-E3D551BF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8" t="6473" r="40770" b="9437"/>
          <a:stretch/>
        </p:blipFill>
        <p:spPr>
          <a:xfrm>
            <a:off x="256783" y="670143"/>
            <a:ext cx="4753211" cy="5592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9BE3E-B590-A067-6B78-3A66D777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80" t="3070" r="11695" b="15804"/>
          <a:stretch/>
        </p:blipFill>
        <p:spPr>
          <a:xfrm>
            <a:off x="5872325" y="957197"/>
            <a:ext cx="5987442" cy="30705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DCC407-1D8E-9BBA-DFE4-C868FDC69F02}"/>
              </a:ext>
            </a:extLst>
          </p:cNvPr>
          <p:cNvCxnSpPr>
            <a:cxnSpLocks/>
          </p:cNvCxnSpPr>
          <p:nvPr/>
        </p:nvCxnSpPr>
        <p:spPr>
          <a:xfrm flipV="1">
            <a:off x="4665944" y="3168650"/>
            <a:ext cx="1271306" cy="10025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AC6A67-041F-649A-D8BE-C4B7CCE738A9}"/>
              </a:ext>
            </a:extLst>
          </p:cNvPr>
          <p:cNvSpPr txBox="1"/>
          <p:nvPr/>
        </p:nvSpPr>
        <p:spPr>
          <a:xfrm>
            <a:off x="5497559" y="1302164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line galleries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BB17A0-811B-EF34-ED2B-D1B83D3F660C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6286500" y="1579163"/>
            <a:ext cx="97655" cy="1176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217890-4176-0A67-3EDD-A5684FEB18CD}"/>
              </a:ext>
            </a:extLst>
          </p:cNvPr>
          <p:cNvSpPr txBox="1"/>
          <p:nvPr/>
        </p:nvSpPr>
        <p:spPr>
          <a:xfrm>
            <a:off x="7270750" y="1799500"/>
            <a:ext cx="242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Monolith Insert clearance holes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1E21D9-F166-7EBC-4125-4F70BA50F6E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70750" y="2076499"/>
            <a:ext cx="1210608" cy="11683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1353C3-E096-FE86-4BA3-A48AF3089C6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481358" y="2076499"/>
            <a:ext cx="1513542" cy="1009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7BF099-78FC-CF2D-57F5-AC4A016D7BED}"/>
              </a:ext>
            </a:extLst>
          </p:cNvPr>
          <p:cNvSpPr txBox="1"/>
          <p:nvPr/>
        </p:nvSpPr>
        <p:spPr>
          <a:xfrm>
            <a:off x="5613400" y="4171167"/>
            <a:ext cx="6419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 steel ring shields serve two primary purposes: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Facilitate extraction of a fully populated target assembly that is unable to rotate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the volume of cooled shielding, reducing CV shielding costs</a:t>
            </a:r>
          </a:p>
        </p:txBody>
      </p:sp>
    </p:spTree>
    <p:extLst>
      <p:ext uri="{BB962C8B-B14F-4D97-AF65-F5344CB8AC3E}">
        <p14:creationId xmlns:p14="http://schemas.microsoft.com/office/powerpoint/2010/main" val="218133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D251E-9288-11A7-DEB4-BF4575A9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8DE842-D0A3-1322-7066-1FA10176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Upper Ring Shielding Details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0D1AA6FC-B682-DDF4-6E33-2956ED5C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37" t="2631" r="40514" b="9437"/>
          <a:stretch/>
        </p:blipFill>
        <p:spPr>
          <a:xfrm>
            <a:off x="206678" y="786007"/>
            <a:ext cx="4502649" cy="5489531"/>
          </a:xfrm>
          <a:prstGeom prst="rect">
            <a:avLst/>
          </a:prstGeom>
        </p:spPr>
      </p:pic>
      <p:pic>
        <p:nvPicPr>
          <p:cNvPr id="6" name="Picture 5" descr="A picture containing text, gear&#10;&#10;AI-generated content may be incorrect.">
            <a:extLst>
              <a:ext uri="{FF2B5EF4-FFF2-40B4-BE49-F238E27FC236}">
                <a16:creationId xmlns:a16="http://schemas.microsoft.com/office/drawing/2014/main" id="{3006510A-DB3A-DAE2-7EE3-150DF73D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98" t="11193" r="32295" b="12292"/>
          <a:stretch/>
        </p:blipFill>
        <p:spPr>
          <a:xfrm>
            <a:off x="6096000" y="160665"/>
            <a:ext cx="5566917" cy="45918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290F20-2F7F-146D-C1DC-BA9B87ED3194}"/>
              </a:ext>
            </a:extLst>
          </p:cNvPr>
          <p:cNvCxnSpPr>
            <a:cxnSpLocks/>
          </p:cNvCxnSpPr>
          <p:nvPr/>
        </p:nvCxnSpPr>
        <p:spPr>
          <a:xfrm>
            <a:off x="4628367" y="3137770"/>
            <a:ext cx="118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117E8A-D204-2B28-099F-63390036ACF3}"/>
              </a:ext>
            </a:extLst>
          </p:cNvPr>
          <p:cNvSpPr txBox="1"/>
          <p:nvPr/>
        </p:nvSpPr>
        <p:spPr>
          <a:xfrm>
            <a:off x="5669533" y="4798210"/>
            <a:ext cx="6419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 steel ring shields serve two primary purposes: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Facilitate extraction of a fully populated target assembly that is unable to rotate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the volume of cooled shielding, reducing CV shielding 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28B79-2F16-C87F-E6D0-D06714CB112E}"/>
              </a:ext>
            </a:extLst>
          </p:cNvPr>
          <p:cNvSpPr txBox="1"/>
          <p:nvPr/>
        </p:nvSpPr>
        <p:spPr>
          <a:xfrm>
            <a:off x="6464624" y="971818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line galleries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248034-D77B-DEC9-7C88-819E3C194F5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6572250" y="1248817"/>
            <a:ext cx="778970" cy="1163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B1EBD09-B21B-E849-14D9-577506508495}"/>
              </a:ext>
            </a:extLst>
          </p:cNvPr>
          <p:cNvSpPr txBox="1"/>
          <p:nvPr/>
        </p:nvSpPr>
        <p:spPr>
          <a:xfrm>
            <a:off x="8540750" y="2244000"/>
            <a:ext cx="242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Monolith Insert clearance holes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34B48A-CF75-88A0-816A-4C84D040158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757518" y="2520999"/>
            <a:ext cx="993840" cy="1752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9B806C-086D-2CBC-43E2-FE521B42CC7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751358" y="2520999"/>
            <a:ext cx="1632678" cy="942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8C97A0-C0AB-75D3-CD6B-CF8E20F3CDF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751358" y="2520999"/>
            <a:ext cx="1353797" cy="1115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9D8AB8-E988-040C-B22B-57112AE2FBA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751358" y="2520999"/>
            <a:ext cx="955779" cy="1358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EECF76-37EC-A697-A0A8-8EC603C060D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9423400" y="2520999"/>
            <a:ext cx="327958" cy="1707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0000-121B-6363-5466-E3172652B22A}"/>
              </a:ext>
            </a:extLst>
          </p:cNvPr>
          <p:cNvSpPr txBox="1"/>
          <p:nvPr/>
        </p:nvSpPr>
        <p:spPr>
          <a:xfrm>
            <a:off x="6820348" y="2999270"/>
            <a:ext cx="177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QIKR neutron beam clearance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AC554E-FAD3-16FA-E13A-71FF3C338D8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706944" y="3460935"/>
            <a:ext cx="275006" cy="812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954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3A1A-4F85-E727-BFDC-C151538DA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CE9486-66DC-E38A-FF91-6E67FD5D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Layer 4 Shielding Details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84D73C-9351-CD3E-30AD-C26F63487E45}"/>
              </a:ext>
            </a:extLst>
          </p:cNvPr>
          <p:cNvCxnSpPr>
            <a:cxnSpLocks/>
          </p:cNvCxnSpPr>
          <p:nvPr/>
        </p:nvCxnSpPr>
        <p:spPr>
          <a:xfrm>
            <a:off x="4628367" y="3137770"/>
            <a:ext cx="118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454F811-B85A-6D0F-7D6E-370E46F37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9" t="9107" r="45856" b="7460"/>
          <a:stretch/>
        </p:blipFill>
        <p:spPr>
          <a:xfrm>
            <a:off x="206680" y="813816"/>
            <a:ext cx="3563654" cy="5493666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F00E1D6D-0A0B-4F09-C2D0-22AB529A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74" t="9876" r="32962" b="6473"/>
          <a:stretch/>
        </p:blipFill>
        <p:spPr>
          <a:xfrm>
            <a:off x="4340270" y="945339"/>
            <a:ext cx="3275555" cy="3216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C5438-3644-7C46-30BB-0E48E438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44" t="6472" r="24897" b="16134"/>
          <a:stretch/>
        </p:blipFill>
        <p:spPr>
          <a:xfrm>
            <a:off x="7784489" y="813816"/>
            <a:ext cx="4250499" cy="37040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22D9E7-E368-491E-1046-B91FED9CB762}"/>
              </a:ext>
            </a:extLst>
          </p:cNvPr>
          <p:cNvSpPr txBox="1"/>
          <p:nvPr/>
        </p:nvSpPr>
        <p:spPr>
          <a:xfrm>
            <a:off x="5317977" y="4293322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line galleries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A6E0460-1A33-E88C-4C7B-5143C5DEA823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204573" y="3727450"/>
            <a:ext cx="0" cy="565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9AA71AA-C595-FD35-3D1E-8265D8E93799}"/>
              </a:ext>
            </a:extLst>
          </p:cNvPr>
          <p:cNvSpPr txBox="1"/>
          <p:nvPr/>
        </p:nvSpPr>
        <p:spPr>
          <a:xfrm>
            <a:off x="3840571" y="792894"/>
            <a:ext cx="1246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TVP clearance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FEA743-78C9-397F-0D32-D2F1FD69D52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463655" y="1069893"/>
            <a:ext cx="502045" cy="927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937145-FAE5-50F8-98A3-6AA3B173C256}"/>
              </a:ext>
            </a:extLst>
          </p:cNvPr>
          <p:cNvSpPr txBox="1"/>
          <p:nvPr/>
        </p:nvSpPr>
        <p:spPr>
          <a:xfrm>
            <a:off x="6191661" y="858038"/>
            <a:ext cx="1246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clearance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1CA043-0284-33CA-265D-C9F06D4B321F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299200" y="1135037"/>
            <a:ext cx="515545" cy="599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2439BC-DADF-3D78-98FB-CCCC84F432F7}"/>
              </a:ext>
            </a:extLst>
          </p:cNvPr>
          <p:cNvSpPr txBox="1"/>
          <p:nvPr/>
        </p:nvSpPr>
        <p:spPr>
          <a:xfrm>
            <a:off x="9766710" y="365344"/>
            <a:ext cx="186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shaft clearance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135C1F-87F4-FC79-734C-77EE62768C7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135579" y="642343"/>
            <a:ext cx="564376" cy="1034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5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5C9B-697A-4B4D-9D8C-5BB483D5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S.03.06 Vessel Systems and S.03.07 Target Station Shielding</a:t>
            </a:r>
          </a:p>
        </p:txBody>
      </p:sp>
      <p:pic>
        <p:nvPicPr>
          <p:cNvPr id="5" name="Picture 4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4274883C-24C2-C145-B9EC-CB4ABFC54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7229318" y="1078264"/>
            <a:ext cx="4358866" cy="539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A88F2-297E-13D4-DFEF-B53B5A5F5E31}"/>
              </a:ext>
            </a:extLst>
          </p:cNvPr>
          <p:cNvSpPr txBox="1"/>
          <p:nvPr/>
        </p:nvSpPr>
        <p:spPr>
          <a:xfrm>
            <a:off x="2686085" y="778663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Vessel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0DCBF-3B3E-FC50-E15D-D5D07EA10AAD}"/>
              </a:ext>
            </a:extLst>
          </p:cNvPr>
          <p:cNvSpPr txBox="1"/>
          <p:nvPr/>
        </p:nvSpPr>
        <p:spPr>
          <a:xfrm>
            <a:off x="8091724" y="7946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Station Shielding</a:t>
            </a:r>
          </a:p>
        </p:txBody>
      </p:sp>
      <p:pic>
        <p:nvPicPr>
          <p:cNvPr id="8" name="Picture 7" descr="A picture containing cake&#10;&#10;AI-generated content may be incorrect.">
            <a:extLst>
              <a:ext uri="{FF2B5EF4-FFF2-40B4-BE49-F238E27FC236}">
                <a16:creationId xmlns:a16="http://schemas.microsoft.com/office/drawing/2014/main" id="{8906913A-33AC-1AC7-F311-48D9EA92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04" t="10054" r="20942" b="6621"/>
          <a:stretch/>
        </p:blipFill>
        <p:spPr>
          <a:xfrm>
            <a:off x="298244" y="1172207"/>
            <a:ext cx="6834780" cy="50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01E8-2F36-A573-F4E9-15589EBC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A5311-E71B-BEE4-45C2-038E47ED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Layer 5 Shielding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1F6C8-E42B-7711-F2E6-9FE1110F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95" t="5156" r="40257" b="5595"/>
          <a:stretch/>
        </p:blipFill>
        <p:spPr>
          <a:xfrm>
            <a:off x="739035" y="676406"/>
            <a:ext cx="3081403" cy="5732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FDE2C-EE1F-C1F0-0AC7-054496C6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3" t="10096" r="25205" b="5704"/>
          <a:stretch/>
        </p:blipFill>
        <p:spPr>
          <a:xfrm>
            <a:off x="4090863" y="1157211"/>
            <a:ext cx="4428741" cy="3469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1F809-9B66-F209-BD0F-F75028BF06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209" t="9218" r="24075" b="22610"/>
          <a:stretch/>
        </p:blipFill>
        <p:spPr>
          <a:xfrm>
            <a:off x="6924513" y="3090228"/>
            <a:ext cx="4935254" cy="360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D6760-F480-17D9-E08B-A746CC75AE86}"/>
              </a:ext>
            </a:extLst>
          </p:cNvPr>
          <p:cNvSpPr txBox="1"/>
          <p:nvPr/>
        </p:nvSpPr>
        <p:spPr>
          <a:xfrm>
            <a:off x="9737577" y="6553130"/>
            <a:ext cx="1773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line galleries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032064-1367-8D09-DCBA-9693743F880C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10624173" y="5880100"/>
            <a:ext cx="361327" cy="673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2227E3-BADA-DD18-4224-19ABE9CEB24E}"/>
              </a:ext>
            </a:extLst>
          </p:cNvPr>
          <p:cNvSpPr txBox="1"/>
          <p:nvPr/>
        </p:nvSpPr>
        <p:spPr>
          <a:xfrm>
            <a:off x="3860746" y="1018712"/>
            <a:ext cx="1246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TVP clearance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C00862-27AE-CB3B-A7E0-BA40453FFBA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483830" y="1295711"/>
            <a:ext cx="500920" cy="12017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0A8862-C216-EA04-3FA6-73B9DAD1EAC8}"/>
              </a:ext>
            </a:extLst>
          </p:cNvPr>
          <p:cNvSpPr txBox="1"/>
          <p:nvPr/>
        </p:nvSpPr>
        <p:spPr>
          <a:xfrm>
            <a:off x="5895473" y="880212"/>
            <a:ext cx="1246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clearance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CF4968-1D5D-5891-AB46-E01BB37EE0F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96000" y="1157211"/>
            <a:ext cx="422557" cy="9636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7B93D9-8CAB-6E4F-4D41-383E363E393C}"/>
              </a:ext>
            </a:extLst>
          </p:cNvPr>
          <p:cNvSpPr txBox="1"/>
          <p:nvPr/>
        </p:nvSpPr>
        <p:spPr>
          <a:xfrm>
            <a:off x="8275341" y="913644"/>
            <a:ext cx="186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shaft clearance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3E3EFC-A010-966A-3B71-86CAE5FF145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207252" y="1052144"/>
            <a:ext cx="1068089" cy="12801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2E5DD2-2B7E-37EA-54E4-2D8C6C15B690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10141830" y="5880100"/>
            <a:ext cx="482343" cy="673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2E8BFE-C283-F242-4488-97109A4C4369}"/>
              </a:ext>
            </a:extLst>
          </p:cNvPr>
          <p:cNvSpPr txBox="1"/>
          <p:nvPr/>
        </p:nvSpPr>
        <p:spPr>
          <a:xfrm>
            <a:off x="8697610" y="1385441"/>
            <a:ext cx="204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 clearance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A90E05-B7C0-3E8C-BC85-9B1C56223735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7981950" y="1523941"/>
            <a:ext cx="715660" cy="1047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35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78F6-C843-0E52-9B5F-2155A2EAD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51B921-A9FB-E309-18CF-7BA4DB52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Removable Shielding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C200C-1C79-6496-B255-3426547A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38" t="5156" r="40257" b="5924"/>
          <a:stretch/>
        </p:blipFill>
        <p:spPr>
          <a:xfrm>
            <a:off x="639120" y="638828"/>
            <a:ext cx="3118688" cy="5715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B07699-4D00-80AC-0381-0E920E55E0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65" t="12621" r="49349" b="14487"/>
          <a:stretch/>
        </p:blipFill>
        <p:spPr>
          <a:xfrm>
            <a:off x="4965786" y="1033895"/>
            <a:ext cx="2060532" cy="5584456"/>
          </a:xfrm>
          <a:prstGeom prst="rect">
            <a:avLst/>
          </a:prstGeom>
        </p:spPr>
      </p:pic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984810F2-EE5F-C7CB-0ED1-8BEFFEEE30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705" t="2081" r="38254" b="11414"/>
          <a:stretch/>
        </p:blipFill>
        <p:spPr>
          <a:xfrm>
            <a:off x="9671311" y="877316"/>
            <a:ext cx="1296444" cy="5804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BF45D-D8C2-03AA-01B1-196B33FB566D}"/>
              </a:ext>
            </a:extLst>
          </p:cNvPr>
          <p:cNvSpPr txBox="1"/>
          <p:nvPr/>
        </p:nvSpPr>
        <p:spPr>
          <a:xfrm>
            <a:off x="4548140" y="81381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 removable shield block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42BEB-BB3A-10F2-4BC5-7F1BFD868175}"/>
              </a:ext>
            </a:extLst>
          </p:cNvPr>
          <p:cNvSpPr txBox="1"/>
          <p:nvPr/>
        </p:nvSpPr>
        <p:spPr>
          <a:xfrm>
            <a:off x="9163051" y="315662"/>
            <a:ext cx="275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segment removable shield block</a:t>
            </a:r>
          </a:p>
        </p:txBody>
      </p:sp>
    </p:spTree>
    <p:extLst>
      <p:ext uri="{BB962C8B-B14F-4D97-AF65-F5344CB8AC3E}">
        <p14:creationId xmlns:p14="http://schemas.microsoft.com/office/powerpoint/2010/main" val="73809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3550-11F3-B316-F3D4-B2A2958F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41C1BF-838B-2B49-DF95-F4003089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CV MRA Utility Shielding Details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37AC9-31EC-A0F1-DE30-4DA20C0BE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86" t="7574" r="42703" b="1328"/>
          <a:stretch/>
        </p:blipFill>
        <p:spPr>
          <a:xfrm>
            <a:off x="755816" y="632012"/>
            <a:ext cx="3056426" cy="5762482"/>
          </a:xfrm>
          <a:prstGeom prst="rect">
            <a:avLst/>
          </a:prstGeom>
        </p:spPr>
      </p:pic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35542AC6-6A08-E0EA-F8C3-B92E4131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54" t="8517" r="33217" b="8871"/>
          <a:stretch/>
        </p:blipFill>
        <p:spPr>
          <a:xfrm>
            <a:off x="4872317" y="1429706"/>
            <a:ext cx="3368488" cy="4713194"/>
          </a:xfrm>
          <a:prstGeom prst="rect">
            <a:avLst/>
          </a:prstGeom>
        </p:spPr>
      </p:pic>
      <p:pic>
        <p:nvPicPr>
          <p:cNvPr id="13" name="Picture 12" descr="A picture containing dark&#10;&#10;AI-generated content may be incorrect.">
            <a:extLst>
              <a:ext uri="{FF2B5EF4-FFF2-40B4-BE49-F238E27FC236}">
                <a16:creationId xmlns:a16="http://schemas.microsoft.com/office/drawing/2014/main" id="{EAE1D9A1-DBEE-84A0-42F2-824E4FF849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10" t="6042" r="50919" b="25016"/>
          <a:stretch/>
        </p:blipFill>
        <p:spPr>
          <a:xfrm>
            <a:off x="9658723" y="1156656"/>
            <a:ext cx="1916207" cy="538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78D8E-D0A7-F6A4-9322-DD1E34D6D933}"/>
              </a:ext>
            </a:extLst>
          </p:cNvPr>
          <p:cNvSpPr txBox="1"/>
          <p:nvPr/>
        </p:nvSpPr>
        <p:spPr>
          <a:xfrm>
            <a:off x="5033002" y="1025414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 utility line shine shield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ABC2B-AA0A-C6BA-08D4-BDA48B59B53A}"/>
              </a:ext>
            </a:extLst>
          </p:cNvPr>
          <p:cNvSpPr txBox="1"/>
          <p:nvPr/>
        </p:nvSpPr>
        <p:spPr>
          <a:xfrm>
            <a:off x="9238876" y="487989"/>
            <a:ext cx="275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transfer line shine shield</a:t>
            </a:r>
          </a:p>
        </p:txBody>
      </p:sp>
    </p:spTree>
    <p:extLst>
      <p:ext uri="{BB962C8B-B14F-4D97-AF65-F5344CB8AC3E}">
        <p14:creationId xmlns:p14="http://schemas.microsoft.com/office/powerpoint/2010/main" val="67320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89CCC-F873-12AB-84B7-86225F0F3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9F0BF3-36D4-5DDC-77D8-50D11B33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Shielding Restraint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5D7301-C066-CA2F-59D3-B4DB311E5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9"/>
            <a:ext cx="3801979" cy="3066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B275E-58D2-5C9F-5D8F-A74F56BE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979" y="692228"/>
            <a:ext cx="1721867" cy="268565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262CC6-759E-E267-3277-6DBD202F727B}"/>
              </a:ext>
            </a:extLst>
          </p:cNvPr>
          <p:cNvCxnSpPr>
            <a:cxnSpLocks/>
          </p:cNvCxnSpPr>
          <p:nvPr/>
        </p:nvCxnSpPr>
        <p:spPr>
          <a:xfrm>
            <a:off x="3080084" y="2035056"/>
            <a:ext cx="6737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575D849-B667-C662-FFF9-06E1536F74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54" t="7686" r="15307" b="6623"/>
          <a:stretch/>
        </p:blipFill>
        <p:spPr>
          <a:xfrm>
            <a:off x="2129017" y="3632986"/>
            <a:ext cx="2178470" cy="2740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8FE63-C0E4-10CC-1F84-CC979F809C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02" t="5014" r="22247" b="8189"/>
          <a:stretch/>
        </p:blipFill>
        <p:spPr>
          <a:xfrm>
            <a:off x="5635328" y="1335761"/>
            <a:ext cx="3077726" cy="4594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D67269-C14A-6501-7961-4CE09F8B0D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13" t="1884" r="26941" b="4844"/>
          <a:stretch/>
        </p:blipFill>
        <p:spPr>
          <a:xfrm>
            <a:off x="9003193" y="1112678"/>
            <a:ext cx="2856574" cy="50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FF90-1FA8-704E-47DB-A858739A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93FD8-65FB-02B1-7FFD-B675CB28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 Nozzle Extension Assembly Details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00D009C-21EB-89E8-C678-BEFEA4C9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6" r="29386" b="13724"/>
          <a:stretch/>
        </p:blipFill>
        <p:spPr>
          <a:xfrm>
            <a:off x="2246230" y="4144062"/>
            <a:ext cx="3619991" cy="2480913"/>
          </a:xfrm>
          <a:prstGeom prst="rect">
            <a:avLst/>
          </a:prstGeom>
        </p:spPr>
      </p:pic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9F7339BD-47ED-97C1-1FE9-79B6A074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811"/>
          <a:stretch/>
        </p:blipFill>
        <p:spPr>
          <a:xfrm>
            <a:off x="6705600" y="4145842"/>
            <a:ext cx="4248324" cy="2479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2E864C-99A9-13F3-EEA4-AC2775BC2B9B}"/>
              </a:ext>
            </a:extLst>
          </p:cNvPr>
          <p:cNvSpPr txBox="1"/>
          <p:nvPr/>
        </p:nvSpPr>
        <p:spPr>
          <a:xfrm>
            <a:off x="2858497" y="375250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Bracket 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E62BC-A951-B6BB-A9A9-212ECB4E704C}"/>
              </a:ext>
            </a:extLst>
          </p:cNvPr>
          <p:cNvSpPr txBox="1"/>
          <p:nvPr/>
        </p:nvSpPr>
        <p:spPr>
          <a:xfrm>
            <a:off x="7421583" y="371375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Bracket Assembly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F3807-239F-F755-185F-F84A42AE8D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510" t="34325" r="3564" b="37027"/>
          <a:stretch/>
        </p:blipFill>
        <p:spPr>
          <a:xfrm>
            <a:off x="580116" y="813654"/>
            <a:ext cx="11182117" cy="28221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9E6B1F-B0BC-ECB5-8CF1-ECC309B65525}"/>
              </a:ext>
            </a:extLst>
          </p:cNvPr>
          <p:cNvCxnSpPr>
            <a:cxnSpLocks/>
          </p:cNvCxnSpPr>
          <p:nvPr/>
        </p:nvCxnSpPr>
        <p:spPr>
          <a:xfrm flipH="1" flipV="1">
            <a:off x="5089586" y="3111387"/>
            <a:ext cx="776635" cy="3465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562F2E-9652-9203-050F-E2A7B0794191}"/>
              </a:ext>
            </a:extLst>
          </p:cNvPr>
          <p:cNvSpPr txBox="1"/>
          <p:nvPr/>
        </p:nvSpPr>
        <p:spPr>
          <a:xfrm>
            <a:off x="5866221" y="3326272"/>
            <a:ext cx="1308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Transition Flange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8F495C-7F93-983E-B267-73E3BB9709F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952612" y="1708537"/>
            <a:ext cx="1304122" cy="323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B056C4-0DF9-6161-8427-E3C62C1F8AAB}"/>
              </a:ext>
            </a:extLst>
          </p:cNvPr>
          <p:cNvSpPr txBox="1"/>
          <p:nvPr/>
        </p:nvSpPr>
        <p:spPr>
          <a:xfrm>
            <a:off x="4852118" y="1570037"/>
            <a:ext cx="1100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12’’ Sq Tubing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672FA4-4D58-B05E-B08F-AE3653FD916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276732" y="1708537"/>
            <a:ext cx="981858" cy="628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F62D8A-D7C9-3E4B-5CE7-F2FF51B8CC1D}"/>
              </a:ext>
            </a:extLst>
          </p:cNvPr>
          <p:cNvSpPr txBox="1"/>
          <p:nvPr/>
        </p:nvSpPr>
        <p:spPr>
          <a:xfrm>
            <a:off x="2132957" y="1570037"/>
            <a:ext cx="1143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10’’ Sq. Tubing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1013CB-0B70-2B63-29F5-50A047ACEA5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9902197" y="2863963"/>
            <a:ext cx="1223664" cy="385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32FFB-6F68-3C57-C38E-F27DA07A33B1}"/>
              </a:ext>
            </a:extLst>
          </p:cNvPr>
          <p:cNvSpPr txBox="1"/>
          <p:nvPr/>
        </p:nvSpPr>
        <p:spPr>
          <a:xfrm>
            <a:off x="8934816" y="3111387"/>
            <a:ext cx="967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Rear Flange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5BA32A-7F46-28B7-2E56-18F36C6B6FAD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1845937" y="2475090"/>
            <a:ext cx="1328572" cy="11412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B5E88A-19DA-5B4D-A0C3-7FFC17A413EE}"/>
              </a:ext>
            </a:extLst>
          </p:cNvPr>
          <p:cNvSpPr txBox="1"/>
          <p:nvPr/>
        </p:nvSpPr>
        <p:spPr>
          <a:xfrm>
            <a:off x="3174509" y="3477871"/>
            <a:ext cx="1141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Mounting Bars</a:t>
            </a:r>
          </a:p>
        </p:txBody>
      </p:sp>
    </p:spTree>
    <p:extLst>
      <p:ext uri="{BB962C8B-B14F-4D97-AF65-F5344CB8AC3E}">
        <p14:creationId xmlns:p14="http://schemas.microsoft.com/office/powerpoint/2010/main" val="1694973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A238-4AC1-BB9F-ABAB-54750F7A2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734B6-D3B6-A2BB-A3CE-2C68F0DE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QIKR Nozzle Extension Assembly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F00AB-77E1-60EB-CB5A-7DAE62F0F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2" t="20892" r="10355" b="25669"/>
          <a:stretch/>
        </p:blipFill>
        <p:spPr>
          <a:xfrm>
            <a:off x="719861" y="858550"/>
            <a:ext cx="10682706" cy="4442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33D3D6-1C96-2F01-A987-C025ED9E1B9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165309" y="4071550"/>
            <a:ext cx="403677" cy="1000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134688-1E57-D27B-1E0B-8407392E97B2}"/>
              </a:ext>
            </a:extLst>
          </p:cNvPr>
          <p:cNvSpPr txBox="1"/>
          <p:nvPr/>
        </p:nvSpPr>
        <p:spPr>
          <a:xfrm>
            <a:off x="161508" y="4933311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Round Nose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C84A0D-C221-6408-6359-E47450F2B8E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334307" y="4654750"/>
            <a:ext cx="819707" cy="784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F894C1-74E5-EAAE-269C-DE1EB9130EC3}"/>
              </a:ext>
            </a:extLst>
          </p:cNvPr>
          <p:cNvSpPr txBox="1"/>
          <p:nvPr/>
        </p:nvSpPr>
        <p:spPr>
          <a:xfrm>
            <a:off x="327108" y="5300950"/>
            <a:ext cx="100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Front Flange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C949C5-9AB4-FD16-2594-4A5C3A3A8A7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689201" y="1900455"/>
            <a:ext cx="242413" cy="120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68F2E7-41F0-0382-AFB6-243AB85208E4}"/>
              </a:ext>
            </a:extLst>
          </p:cNvPr>
          <p:cNvSpPr txBox="1"/>
          <p:nvPr/>
        </p:nvSpPr>
        <p:spPr>
          <a:xfrm>
            <a:off x="2186595" y="1438790"/>
            <a:ext cx="100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Small Boxed</a:t>
            </a:r>
          </a:p>
          <a:p>
            <a:r>
              <a:rPr lang="en-US" sz="1200"/>
              <a:t>Section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023649-24FD-2E9C-DB8D-472E4D40D5D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839286" y="1438790"/>
            <a:ext cx="101835" cy="758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88468F-5233-DF38-801C-CBC6A9542EE9}"/>
              </a:ext>
            </a:extLst>
          </p:cNvPr>
          <p:cNvSpPr txBox="1"/>
          <p:nvPr/>
        </p:nvSpPr>
        <p:spPr>
          <a:xfrm>
            <a:off x="6291974" y="977125"/>
            <a:ext cx="109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Large Boxed</a:t>
            </a:r>
          </a:p>
          <a:p>
            <a:r>
              <a:rPr lang="en-US" sz="1200" dirty="0"/>
              <a:t>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C94C75-8A8D-DFAF-290F-1425D50D9B4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547997" y="1115625"/>
            <a:ext cx="1126353" cy="416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30A177-F7F6-83B2-EB11-4E0E9805F4D1}"/>
              </a:ext>
            </a:extLst>
          </p:cNvPr>
          <p:cNvSpPr txBox="1"/>
          <p:nvPr/>
        </p:nvSpPr>
        <p:spPr>
          <a:xfrm>
            <a:off x="8580616" y="977125"/>
            <a:ext cx="967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Rear Flange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EA8E2C-1A3D-9DF8-1801-2B88FE192350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485376" y="1475057"/>
            <a:ext cx="146540" cy="758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FBA4A5-F72A-58B0-06C7-4F7D20468154}"/>
              </a:ext>
            </a:extLst>
          </p:cNvPr>
          <p:cNvSpPr txBox="1"/>
          <p:nvPr/>
        </p:nvSpPr>
        <p:spPr>
          <a:xfrm>
            <a:off x="2982770" y="1013392"/>
            <a:ext cx="10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Transition Flange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BA7AA8-073E-8F2E-2957-E3B2FD82785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4679394" y="1320215"/>
            <a:ext cx="146540" cy="758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AC2C40-7EAE-DE2E-E162-BEE10100ED7D}"/>
              </a:ext>
            </a:extLst>
          </p:cNvPr>
          <p:cNvSpPr txBox="1"/>
          <p:nvPr/>
        </p:nvSpPr>
        <p:spPr>
          <a:xfrm>
            <a:off x="4176788" y="858550"/>
            <a:ext cx="10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Screw Caps</a:t>
            </a:r>
          </a:p>
          <a:p>
            <a:r>
              <a:rPr lang="en-US" sz="1200"/>
              <a:t>(welded)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185AD2-4439-3D62-8C9C-57EC880884E4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3129310" y="4654750"/>
            <a:ext cx="502606" cy="8308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874281E-403C-C2AC-F88E-173DE9370218}"/>
              </a:ext>
            </a:extLst>
          </p:cNvPr>
          <p:cNvSpPr txBox="1"/>
          <p:nvPr/>
        </p:nvSpPr>
        <p:spPr>
          <a:xfrm>
            <a:off x="3129310" y="5485616"/>
            <a:ext cx="1005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Seal Welds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47A6B-83DA-3D2F-1B24-0E68B14EC803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631916" y="5070118"/>
            <a:ext cx="610098" cy="415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924471-C31B-81CF-2066-E164B287233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948047" y="3101955"/>
            <a:ext cx="0" cy="6743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CE12DC-C9E8-E7AA-B00B-39B5B5F020D5}"/>
              </a:ext>
            </a:extLst>
          </p:cNvPr>
          <p:cNvSpPr txBox="1"/>
          <p:nvPr/>
        </p:nvSpPr>
        <p:spPr>
          <a:xfrm>
            <a:off x="327108" y="2640290"/>
            <a:ext cx="124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Welded to CV</a:t>
            </a:r>
          </a:p>
          <a:p>
            <a:r>
              <a:rPr lang="en-US" sz="1200"/>
              <a:t>Inside Diameter</a:t>
            </a: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5E74CA3-D237-02A0-2147-AC67502FF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4" t="9459" r="14302" b="9341"/>
          <a:stretch/>
        </p:blipFill>
        <p:spPr>
          <a:xfrm>
            <a:off x="6194820" y="3964402"/>
            <a:ext cx="4242547" cy="26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8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F6D7-83E8-5FE1-BB80-B66A0D44F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7036A9-7F69-42CE-DC7E-8672BC7B4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Dual Channel Nozzle Extension Assembly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8BA00-DCCA-5D8E-60CF-A47E3561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0" t="22894" r="6856" b="26666"/>
          <a:stretch/>
        </p:blipFill>
        <p:spPr>
          <a:xfrm>
            <a:off x="1256760" y="739588"/>
            <a:ext cx="9776013" cy="2877671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B9D6BDC0-A697-EF54-2C06-75406F6EFD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71" t="5806" r="25055" b="6985"/>
          <a:stretch/>
        </p:blipFill>
        <p:spPr>
          <a:xfrm>
            <a:off x="7093164" y="3429000"/>
            <a:ext cx="4430805" cy="3230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7ED1E6-E7A3-5036-C76F-93198F7B24C2}"/>
              </a:ext>
            </a:extLst>
          </p:cNvPr>
          <p:cNvSpPr txBox="1"/>
          <p:nvPr/>
        </p:nvSpPr>
        <p:spPr>
          <a:xfrm>
            <a:off x="7631666" y="2833645"/>
            <a:ext cx="3353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Dual Channel Nozzle Extension</a:t>
            </a:r>
          </a:p>
          <a:p>
            <a:pPr algn="ctr"/>
            <a:r>
              <a:rPr lang="en-US" dirty="0"/>
              <a:t>Bracket Assemblies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7349118-271F-AC22-C80B-D8E61603F8F3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708431" y="3132478"/>
            <a:ext cx="403677" cy="1000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CFB17EA-0748-0B1D-71B6-9CB8FDFE2382}"/>
              </a:ext>
            </a:extLst>
          </p:cNvPr>
          <p:cNvSpPr txBox="1"/>
          <p:nvPr/>
        </p:nvSpPr>
        <p:spPr>
          <a:xfrm>
            <a:off x="704630" y="3994239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Round Nose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AF27F0-B2D9-A628-B20E-7E259FB7B3A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584858" y="3308350"/>
            <a:ext cx="0" cy="862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027911-0808-162D-9D89-C065E342FDBE}"/>
              </a:ext>
            </a:extLst>
          </p:cNvPr>
          <p:cNvSpPr txBox="1"/>
          <p:nvPr/>
        </p:nvSpPr>
        <p:spPr>
          <a:xfrm>
            <a:off x="2081258" y="4170953"/>
            <a:ext cx="100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Front Flange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B07CE6-EC1E-5F6D-82EA-77614FC5018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889107" y="1740749"/>
            <a:ext cx="303322" cy="807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E755FC-657F-40EE-7939-58AD261EFC39}"/>
              </a:ext>
            </a:extLst>
          </p:cNvPr>
          <p:cNvSpPr txBox="1"/>
          <p:nvPr/>
        </p:nvSpPr>
        <p:spPr>
          <a:xfrm>
            <a:off x="2386501" y="1279084"/>
            <a:ext cx="100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Small Boxed</a:t>
            </a:r>
          </a:p>
          <a:p>
            <a:r>
              <a:rPr lang="en-US" sz="1200" dirty="0"/>
              <a:t>Section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092C71-A5C5-9A28-C961-BA19A2BC925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032041" y="1300991"/>
            <a:ext cx="168859" cy="461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C6B71F-6DD9-70CD-5345-F53770205DE3}"/>
              </a:ext>
            </a:extLst>
          </p:cNvPr>
          <p:cNvSpPr txBox="1"/>
          <p:nvPr/>
        </p:nvSpPr>
        <p:spPr>
          <a:xfrm>
            <a:off x="6484881" y="839326"/>
            <a:ext cx="109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Large Boxed</a:t>
            </a:r>
          </a:p>
          <a:p>
            <a:r>
              <a:rPr lang="en-US" sz="1200" dirty="0"/>
              <a:t>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AC0DB5-E255-9589-5248-C1359C3712EC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373576" y="896687"/>
            <a:ext cx="1084874" cy="271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529DE1-243B-9545-C1D7-BA9A75684732}"/>
              </a:ext>
            </a:extLst>
          </p:cNvPr>
          <p:cNvSpPr txBox="1"/>
          <p:nvPr/>
        </p:nvSpPr>
        <p:spPr>
          <a:xfrm>
            <a:off x="8406195" y="758187"/>
            <a:ext cx="967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Rear Flange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B3BBF9-3073-B068-0E78-44027E1E0691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939885" y="1460491"/>
            <a:ext cx="447092" cy="779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33AABB-0312-DF53-8A18-9A280A6758D5}"/>
              </a:ext>
            </a:extLst>
          </p:cNvPr>
          <p:cNvSpPr txBox="1"/>
          <p:nvPr/>
        </p:nvSpPr>
        <p:spPr>
          <a:xfrm>
            <a:off x="3492793" y="998826"/>
            <a:ext cx="89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Transition Flange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AE1065-1A2A-CEB0-1F3D-45F677C9E607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55401" y="2457989"/>
            <a:ext cx="360649" cy="437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4893F1-C840-1589-4974-F2BDC719926E}"/>
              </a:ext>
            </a:extLst>
          </p:cNvPr>
          <p:cNvSpPr txBox="1"/>
          <p:nvPr/>
        </p:nvSpPr>
        <p:spPr>
          <a:xfrm>
            <a:off x="434462" y="1996324"/>
            <a:ext cx="124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Welded to CV</a:t>
            </a:r>
          </a:p>
          <a:p>
            <a:r>
              <a:rPr lang="en-US" sz="1200" dirty="0"/>
              <a:t>Inside Diameter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CC5BC8-6F08-FF00-562A-49E4312C8FD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676340" y="1807140"/>
            <a:ext cx="705066" cy="650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5B1C74-5106-E939-9DBE-C4E06C798314}"/>
              </a:ext>
            </a:extLst>
          </p:cNvPr>
          <p:cNvSpPr txBox="1"/>
          <p:nvPr/>
        </p:nvSpPr>
        <p:spPr>
          <a:xfrm>
            <a:off x="1271421" y="1345475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Mounting</a:t>
            </a:r>
          </a:p>
          <a:p>
            <a:r>
              <a:rPr lang="en-US" sz="1200" dirty="0"/>
              <a:t>Bar</a:t>
            </a:r>
          </a:p>
        </p:txBody>
      </p:sp>
    </p:spTree>
    <p:extLst>
      <p:ext uri="{BB962C8B-B14F-4D97-AF65-F5344CB8AC3E}">
        <p14:creationId xmlns:p14="http://schemas.microsoft.com/office/powerpoint/2010/main" val="1452228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7D1D-A46B-E392-506B-E937E60D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B92C8C-1819-97FB-D884-6C6B8850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Nozzle Extension Seal Welds and Monolith Insert shims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B6AE6-5FDF-6077-8316-7E49F3A6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2" y="813816"/>
            <a:ext cx="11698055" cy="547403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2D581C3-4A59-8986-B27C-96AD37C5538D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070350" y="3276600"/>
            <a:ext cx="307707" cy="919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D4895A-CDA9-33F6-F73B-5683511571D8}"/>
              </a:ext>
            </a:extLst>
          </p:cNvPr>
          <p:cNvSpPr txBox="1"/>
          <p:nvPr/>
        </p:nvSpPr>
        <p:spPr>
          <a:xfrm>
            <a:off x="3770358" y="4196353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Seal Weld to 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04EAAB-53DC-C305-81E5-A2B4738C3292}"/>
              </a:ext>
            </a:extLst>
          </p:cNvPr>
          <p:cNvCxnSpPr>
            <a:cxnSpLocks/>
          </p:cNvCxnSpPr>
          <p:nvPr/>
        </p:nvCxnSpPr>
        <p:spPr>
          <a:xfrm flipV="1">
            <a:off x="4378057" y="3167155"/>
            <a:ext cx="226195" cy="1029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1C8B01-78B9-46B5-1848-7C511BFEB59A}"/>
              </a:ext>
            </a:extLst>
          </p:cNvPr>
          <p:cNvSpPr txBox="1"/>
          <p:nvPr/>
        </p:nvSpPr>
        <p:spPr>
          <a:xfrm>
            <a:off x="5989055" y="3740557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Seal Weld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D5DB89-B09A-C187-271D-ACB3F0C04F64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6418019" y="3167155"/>
            <a:ext cx="624131" cy="573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499C03-B1EF-8AB5-9D6E-ED3556DAA27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962808" y="3740557"/>
            <a:ext cx="608500" cy="671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7E1D47-84ED-5E21-C8AA-9A8224B71D45}"/>
              </a:ext>
            </a:extLst>
          </p:cNvPr>
          <p:cNvSpPr txBox="1"/>
          <p:nvPr/>
        </p:nvSpPr>
        <p:spPr>
          <a:xfrm>
            <a:off x="6354308" y="441225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Monolith Insert</a:t>
            </a:r>
          </a:p>
          <a:p>
            <a:r>
              <a:rPr lang="en-US" sz="1200" dirty="0"/>
              <a:t>Shims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2631A9-08E4-6126-38F9-AC9A0E3F5CA2}"/>
              </a:ext>
            </a:extLst>
          </p:cNvPr>
          <p:cNvCxnSpPr>
            <a:cxnSpLocks/>
          </p:cNvCxnSpPr>
          <p:nvPr/>
        </p:nvCxnSpPr>
        <p:spPr>
          <a:xfrm flipV="1">
            <a:off x="6962007" y="4102100"/>
            <a:ext cx="666046" cy="310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128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290E-2CC6-4F79-E64A-8B6EFC60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E615E3-5A26-96D1-2CBD-1E1A5A8F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MRA Utility Jumpers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6BF02-09EB-4CD9-9BDA-C291B01B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71" t="19939" r="13942" b="15686"/>
          <a:stretch/>
        </p:blipFill>
        <p:spPr bwMode="auto">
          <a:xfrm>
            <a:off x="4947520" y="813816"/>
            <a:ext cx="6983260" cy="5700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7CCF5-8E7C-8F87-AC6C-F6B957C15D3B}"/>
              </a:ext>
            </a:extLst>
          </p:cNvPr>
          <p:cNvSpPr txBox="1"/>
          <p:nvPr/>
        </p:nvSpPr>
        <p:spPr>
          <a:xfrm>
            <a:off x="330200" y="1111250"/>
            <a:ext cx="447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MRA flanged connections to corresponding flanged connections on CV side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line will include a flex line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 lines allow for MRA connections to be broken and the jumper lines moved during MRA removal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1023639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2A1C8-D09C-4AC6-B285-F26A80366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FEB80E-5E85-8A6E-7F71-10C2AD5E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Gamma Gate 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4A46C-DE38-2862-6EF4-09C16A64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242" y="1462187"/>
            <a:ext cx="6015488" cy="4162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F3B1A-AD70-032A-CE2D-ACC724630D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3"/>
          <a:stretch/>
        </p:blipFill>
        <p:spPr>
          <a:xfrm>
            <a:off x="291197" y="2986105"/>
            <a:ext cx="5102402" cy="33495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0E5BCA-CD2A-62DD-9EB7-AE36F90BB1A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401050" y="1314727"/>
            <a:ext cx="630197" cy="1536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EC872C-B4C0-409E-C180-191068AADFB8}"/>
              </a:ext>
            </a:extLst>
          </p:cNvPr>
          <p:cNvSpPr txBox="1"/>
          <p:nvPr/>
        </p:nvSpPr>
        <p:spPr>
          <a:xfrm>
            <a:off x="8482058" y="1037728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Actuator Arm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993B8C-4B76-7B8C-35AE-9B19383D6E8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921500" y="1314727"/>
            <a:ext cx="396118" cy="2882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53F3F3-6DE6-9CBE-360A-88AACC82EEAA}"/>
              </a:ext>
            </a:extLst>
          </p:cNvPr>
          <p:cNvSpPr txBox="1"/>
          <p:nvPr/>
        </p:nvSpPr>
        <p:spPr>
          <a:xfrm>
            <a:off x="6362067" y="1037728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filled stainless steel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B3F546-A8B7-C9F2-EB42-CAF8AADACD7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744495" y="5276850"/>
            <a:ext cx="545305" cy="5434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AFD812-4810-75FD-6FFE-A77A35A7E7F5}"/>
              </a:ext>
            </a:extLst>
          </p:cNvPr>
          <p:cNvSpPr txBox="1"/>
          <p:nvPr/>
        </p:nvSpPr>
        <p:spPr>
          <a:xfrm>
            <a:off x="6245800" y="5820272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Rail Mounts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9A13C2-FC16-5D4D-22F9-500B71AF431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017530" y="4775200"/>
            <a:ext cx="0" cy="997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8360E4A-791F-ECC3-DB4F-13EF46530CA5}"/>
              </a:ext>
            </a:extLst>
          </p:cNvPr>
          <p:cNvSpPr txBox="1"/>
          <p:nvPr/>
        </p:nvSpPr>
        <p:spPr>
          <a:xfrm>
            <a:off x="7529255" y="5772290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Rails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F48337-E293-B98A-6852-65609C15424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615196" y="3429000"/>
            <a:ext cx="1541546" cy="1231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1D615F5-3838-C71D-450A-852384636ED1}"/>
              </a:ext>
            </a:extLst>
          </p:cNvPr>
          <p:cNvSpPr txBox="1"/>
          <p:nvPr/>
        </p:nvSpPr>
        <p:spPr>
          <a:xfrm>
            <a:off x="9156742" y="3290500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Locking Pins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8F01A0-EEA9-DCF8-F959-241A23B611D4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829339" y="3793629"/>
            <a:ext cx="1492503" cy="954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FCEC1ED-99A7-4D2A-558B-FF893D034B9B}"/>
              </a:ext>
            </a:extLst>
          </p:cNvPr>
          <p:cNvSpPr txBox="1"/>
          <p:nvPr/>
        </p:nvSpPr>
        <p:spPr>
          <a:xfrm>
            <a:off x="9321842" y="3655129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Rollers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D8294F-5BDB-8147-9B86-D73237E94AFA}"/>
              </a:ext>
            </a:extLst>
          </p:cNvPr>
          <p:cNvSpPr txBox="1"/>
          <p:nvPr/>
        </p:nvSpPr>
        <p:spPr>
          <a:xfrm>
            <a:off x="149996" y="1044078"/>
            <a:ext cx="547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gamma gate provides radiation protection during target maintenance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actuation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Facilitates hands-on target maintenance</a:t>
            </a:r>
          </a:p>
        </p:txBody>
      </p:sp>
    </p:spTree>
    <p:extLst>
      <p:ext uri="{BB962C8B-B14F-4D97-AF65-F5344CB8AC3E}">
        <p14:creationId xmlns:p14="http://schemas.microsoft.com/office/powerpoint/2010/main" val="186439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B19FC-6744-C1FE-E4C9-14F087E2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70B1-4BEF-CA29-F63E-095687B8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Vessel Systems Scope</a:t>
            </a:r>
          </a:p>
        </p:txBody>
      </p:sp>
      <p:pic>
        <p:nvPicPr>
          <p:cNvPr id="3" name="Picture 2" descr="A picture containing toy&#10;&#10;AI-generated content may be incorrect.">
            <a:extLst>
              <a:ext uri="{FF2B5EF4-FFF2-40B4-BE49-F238E27FC236}">
                <a16:creationId xmlns:a16="http://schemas.microsoft.com/office/drawing/2014/main" id="{9A6E3E0B-8C9F-CAAF-A2ED-759F2BB9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516" r="19584" b="11332"/>
          <a:stretch/>
        </p:blipFill>
        <p:spPr>
          <a:xfrm>
            <a:off x="1955968" y="630035"/>
            <a:ext cx="7997234" cy="61789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22E193-51D8-B7D3-FABB-B300D757B2B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644388" y="1901877"/>
            <a:ext cx="1457450" cy="806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A3273C-0E7F-DCD4-7D06-EFB42817ABE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146959" y="768535"/>
            <a:ext cx="954879" cy="1092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005152-50E8-D4C0-8305-949AC651B1C6}"/>
              </a:ext>
            </a:extLst>
          </p:cNvPr>
          <p:cNvSpPr txBox="1"/>
          <p:nvPr/>
        </p:nvSpPr>
        <p:spPr>
          <a:xfrm>
            <a:off x="8101838" y="1763377"/>
            <a:ext cx="230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Core Vessel Shielding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F4A32-C8E0-B034-A8D5-E5205092B61E}"/>
              </a:ext>
            </a:extLst>
          </p:cNvPr>
          <p:cNvSpPr txBox="1"/>
          <p:nvPr/>
        </p:nvSpPr>
        <p:spPr>
          <a:xfrm>
            <a:off x="8101838" y="630035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Gamma Gate Assembly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C824C2-B13E-6546-4311-D6CF10113379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015287" y="2675009"/>
            <a:ext cx="1074395" cy="752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BFFB7D-F468-695D-FE2E-DFCF2ED3E109}"/>
              </a:ext>
            </a:extLst>
          </p:cNvPr>
          <p:cNvSpPr txBox="1"/>
          <p:nvPr/>
        </p:nvSpPr>
        <p:spPr>
          <a:xfrm>
            <a:off x="9089682" y="2444176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Nozzle Extension Assemblies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A32171-5499-7184-3355-FB6187E78D5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963028" y="1722744"/>
            <a:ext cx="719937" cy="657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CFD903-E5AE-31AF-0452-14E7D12D6B00}"/>
              </a:ext>
            </a:extLst>
          </p:cNvPr>
          <p:cNvSpPr txBox="1"/>
          <p:nvPr/>
        </p:nvSpPr>
        <p:spPr>
          <a:xfrm>
            <a:off x="2302124" y="1584244"/>
            <a:ext cx="166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Core Vessel Assembly</a:t>
            </a:r>
          </a:p>
        </p:txBody>
      </p:sp>
    </p:spTree>
    <p:extLst>
      <p:ext uri="{BB962C8B-B14F-4D97-AF65-F5344CB8AC3E}">
        <p14:creationId xmlns:p14="http://schemas.microsoft.com/office/powerpoint/2010/main" val="282957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D9FAF-C5D5-E7CB-FD27-92AA4C81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651B7818-BBCA-E2E8-7867-E8B7B720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3346657" y="418649"/>
            <a:ext cx="5203966" cy="64465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D37F1A-5000-EBBA-98A8-BA870BD6FFAB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3346657" y="986933"/>
            <a:ext cx="924718" cy="626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EF4BAC2-185D-9E1C-07FE-804442F56ED2}"/>
              </a:ext>
            </a:extLst>
          </p:cNvPr>
          <p:cNvSpPr txBox="1"/>
          <p:nvPr/>
        </p:nvSpPr>
        <p:spPr>
          <a:xfrm>
            <a:off x="1767763" y="756100"/>
            <a:ext cx="1578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Pipe Pan</a:t>
            </a:r>
          </a:p>
          <a:p>
            <a:r>
              <a:rPr lang="en-US" sz="1200" dirty="0"/>
              <a:t>Removable Shielding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3E369B-74F9-0261-212C-0B474BDB411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497852" y="2338842"/>
            <a:ext cx="1504688" cy="407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509E28-E9D3-91BF-AEC2-6E5A95C94730}"/>
              </a:ext>
            </a:extLst>
          </p:cNvPr>
          <p:cNvSpPr txBox="1"/>
          <p:nvPr/>
        </p:nvSpPr>
        <p:spPr>
          <a:xfrm>
            <a:off x="1767763" y="2200342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PBW Removable Shield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5F538C-C9DC-95E8-4AD7-DAE513635EF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153611" y="2818349"/>
            <a:ext cx="1871897" cy="49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EFA7BD-871D-D6D7-FA50-F0843FCF3B06}"/>
              </a:ext>
            </a:extLst>
          </p:cNvPr>
          <p:cNvSpPr txBox="1"/>
          <p:nvPr/>
        </p:nvSpPr>
        <p:spPr>
          <a:xfrm>
            <a:off x="1771886" y="2587516"/>
            <a:ext cx="138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PBW  Shielding</a:t>
            </a:r>
          </a:p>
          <a:p>
            <a:r>
              <a:rPr lang="en-US" sz="1200" dirty="0"/>
              <a:t>Removable Shield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E222FC-EEA4-8FF5-5B69-7D93DFA0285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19225" y="3378523"/>
            <a:ext cx="14157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D55920-8496-7FD5-9872-A1C69B776BEC}"/>
              </a:ext>
            </a:extLst>
          </p:cNvPr>
          <p:cNvSpPr txBox="1"/>
          <p:nvPr/>
        </p:nvSpPr>
        <p:spPr>
          <a:xfrm>
            <a:off x="1769826" y="3147690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PBTA Remote Clamp</a:t>
            </a:r>
          </a:p>
          <a:p>
            <a:r>
              <a:rPr lang="en-US" sz="1200" dirty="0"/>
              <a:t>Removable Shield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87D999B-D5DC-C7C6-6DD4-7AF45D2B44A5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7255042" y="5199461"/>
            <a:ext cx="1235118" cy="350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020D32-6976-CD61-E664-A31C3991D50A}"/>
              </a:ext>
            </a:extLst>
          </p:cNvPr>
          <p:cNvSpPr txBox="1"/>
          <p:nvPr/>
        </p:nvSpPr>
        <p:spPr>
          <a:xfrm>
            <a:off x="8490160" y="531891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2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2DE057-5CB3-D837-BBAA-28903D0D2F57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7393405" y="5691962"/>
            <a:ext cx="1096755" cy="294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608126-2059-AAB2-7378-B110A23689CF}"/>
              </a:ext>
            </a:extLst>
          </p:cNvPr>
          <p:cNvSpPr txBox="1"/>
          <p:nvPr/>
        </p:nvSpPr>
        <p:spPr>
          <a:xfrm>
            <a:off x="8490160" y="5755324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1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2ED05E-6869-C37D-5673-8C3AEACCCE2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531768" y="4622165"/>
            <a:ext cx="962512" cy="493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BA5976-432E-C5FD-6997-863DB72A3E72}"/>
              </a:ext>
            </a:extLst>
          </p:cNvPr>
          <p:cNvSpPr txBox="1"/>
          <p:nvPr/>
        </p:nvSpPr>
        <p:spPr>
          <a:xfrm>
            <a:off x="8494280" y="4884373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3</a:t>
            </a:r>
          </a:p>
          <a:p>
            <a:r>
              <a:rPr lang="en-US" sz="1200" dirty="0"/>
              <a:t>Bulk shielding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B812E-0BD9-48D2-705F-3238E6A90611}"/>
              </a:ext>
            </a:extLst>
          </p:cNvPr>
          <p:cNvSpPr txBox="1"/>
          <p:nvPr/>
        </p:nvSpPr>
        <p:spPr>
          <a:xfrm>
            <a:off x="8492218" y="4258298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B92765-15C2-7E6B-F0F9-65AD41AE3D6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339263" y="3253083"/>
            <a:ext cx="1150895" cy="152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C2F72C-CB5F-6EAE-C750-2D6C63DBCE0F}"/>
              </a:ext>
            </a:extLst>
          </p:cNvPr>
          <p:cNvSpPr txBox="1"/>
          <p:nvPr/>
        </p:nvSpPr>
        <p:spPr>
          <a:xfrm>
            <a:off x="8490158" y="3175021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5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613383-6E32-7672-3331-CB812716104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623384" y="1650504"/>
            <a:ext cx="1870896" cy="962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2D1107-7E5F-387F-04BC-10830BFB79B6}"/>
              </a:ext>
            </a:extLst>
          </p:cNvPr>
          <p:cNvSpPr txBox="1"/>
          <p:nvPr/>
        </p:nvSpPr>
        <p:spPr>
          <a:xfrm>
            <a:off x="8494280" y="2382132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6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4BADA-E960-61C4-745A-533958F6893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706226" y="3986708"/>
            <a:ext cx="785992" cy="502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5080A61B-CFFB-1A65-D17D-5B480CEE7EBA}"/>
              </a:ext>
            </a:extLst>
          </p:cNvPr>
          <p:cNvSpPr txBox="1">
            <a:spLocks/>
          </p:cNvSpPr>
          <p:nvPr/>
        </p:nvSpPr>
        <p:spPr>
          <a:xfrm>
            <a:off x="429767" y="36326"/>
            <a:ext cx="11430000" cy="53949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3200" dirty="0"/>
              <a:t>Target Station Shielding Scope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9FC29-233C-8EBC-0C92-70DE670684A3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275847" y="1279163"/>
            <a:ext cx="3364544" cy="268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ED8AA0-5DCA-2D96-C9E9-6299D5A601C4}"/>
              </a:ext>
            </a:extLst>
          </p:cNvPr>
          <p:cNvSpPr txBox="1"/>
          <p:nvPr/>
        </p:nvSpPr>
        <p:spPr>
          <a:xfrm>
            <a:off x="8640391" y="1140663"/>
            <a:ext cx="759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Pipe Pan</a:t>
            </a:r>
          </a:p>
        </p:txBody>
      </p:sp>
    </p:spTree>
    <p:extLst>
      <p:ext uri="{BB962C8B-B14F-4D97-AF65-F5344CB8AC3E}">
        <p14:creationId xmlns:p14="http://schemas.microsoft.com/office/powerpoint/2010/main" val="1488872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7945-63D7-0570-641A-A2FDD9AB4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D7E35-2B29-EC2E-2840-43AD0750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Scope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405AD-3FF3-FE40-02EC-A8DEA95F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54" t="18520" r="63174" b="14710"/>
          <a:stretch/>
        </p:blipFill>
        <p:spPr>
          <a:xfrm>
            <a:off x="3851192" y="933638"/>
            <a:ext cx="4327728" cy="577516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AEF6B0-31D1-A1FA-BA7F-0D3006611B3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360178" y="4651007"/>
            <a:ext cx="735833" cy="112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99B0C7-1C58-1790-D7BF-ECF0BA6576E7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7471775" y="5231012"/>
            <a:ext cx="869034" cy="42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52640D-B363-51D7-CC82-046184643A34}"/>
              </a:ext>
            </a:extLst>
          </p:cNvPr>
          <p:cNvSpPr txBox="1"/>
          <p:nvPr/>
        </p:nvSpPr>
        <p:spPr>
          <a:xfrm>
            <a:off x="2245770" y="4420174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2</a:t>
            </a:r>
          </a:p>
          <a:p>
            <a:r>
              <a:rPr lang="en-US" sz="1200" dirty="0"/>
              <a:t>Bulk shielding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F8BE8-9BFD-F01A-F79C-915662C96151}"/>
              </a:ext>
            </a:extLst>
          </p:cNvPr>
          <p:cNvSpPr txBox="1"/>
          <p:nvPr/>
        </p:nvSpPr>
        <p:spPr>
          <a:xfrm>
            <a:off x="8340809" y="5043130"/>
            <a:ext cx="1309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Nozzle extension</a:t>
            </a:r>
          </a:p>
          <a:p>
            <a:r>
              <a:rPr lang="en-US" sz="1200" dirty="0"/>
              <a:t>clearance ports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1CE3CA-FF45-F3F7-A5C9-A08800FD429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360178" y="5087415"/>
            <a:ext cx="735833" cy="287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5B4DF7-C00C-6EFA-0E9E-EFCB4A43FBED}"/>
              </a:ext>
            </a:extLst>
          </p:cNvPr>
          <p:cNvSpPr txBox="1"/>
          <p:nvPr/>
        </p:nvSpPr>
        <p:spPr>
          <a:xfrm>
            <a:off x="2245770" y="4856582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1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6380D2-1276-D95C-9632-5BA102F8332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364298" y="4216464"/>
            <a:ext cx="731713" cy="79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EADA42-43DF-EBB0-B922-BCFB93CCA420}"/>
              </a:ext>
            </a:extLst>
          </p:cNvPr>
          <p:cNvSpPr txBox="1"/>
          <p:nvPr/>
        </p:nvSpPr>
        <p:spPr>
          <a:xfrm>
            <a:off x="2249890" y="3985631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3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AD97F-8F9D-761F-A50F-4889042A55C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3362236" y="3590389"/>
            <a:ext cx="733775" cy="92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F2BF3D-1A60-F880-3C23-E8CD74E908FD}"/>
              </a:ext>
            </a:extLst>
          </p:cNvPr>
          <p:cNvSpPr txBox="1"/>
          <p:nvPr/>
        </p:nvSpPr>
        <p:spPr>
          <a:xfrm>
            <a:off x="2247828" y="335955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4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0528F8-F622-F8BC-0D9B-3E6E95180A55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60176" y="2507112"/>
            <a:ext cx="563092" cy="84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0E3B1-F130-D37C-59C5-2C1D4DD98004}"/>
              </a:ext>
            </a:extLst>
          </p:cNvPr>
          <p:cNvSpPr txBox="1"/>
          <p:nvPr/>
        </p:nvSpPr>
        <p:spPr>
          <a:xfrm>
            <a:off x="2245768" y="2276279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5</a:t>
            </a:r>
          </a:p>
          <a:p>
            <a:r>
              <a:rPr lang="en-US" sz="1200" dirty="0"/>
              <a:t>Bulk shielding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D4AACC-BF3D-4836-C931-B6197DA3E4DA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364298" y="1714223"/>
            <a:ext cx="1307910" cy="20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65E3D5-D62A-9B5F-83DF-4C256889CC71}"/>
              </a:ext>
            </a:extLst>
          </p:cNvPr>
          <p:cNvSpPr txBox="1"/>
          <p:nvPr/>
        </p:nvSpPr>
        <p:spPr>
          <a:xfrm>
            <a:off x="2249890" y="1483390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Layer 6</a:t>
            </a:r>
          </a:p>
          <a:p>
            <a:r>
              <a:rPr lang="en-US" sz="1200" dirty="0"/>
              <a:t>Bulk shielding</a:t>
            </a:r>
          </a:p>
        </p:txBody>
      </p:sp>
    </p:spTree>
    <p:extLst>
      <p:ext uri="{BB962C8B-B14F-4D97-AF65-F5344CB8AC3E}">
        <p14:creationId xmlns:p14="http://schemas.microsoft.com/office/powerpoint/2010/main" val="2661671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E1E15-9055-D45D-EFFF-3BCAA383B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D891FC-53CC-3918-73EB-3A3182D2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Baseplate Details</a:t>
            </a:r>
          </a:p>
        </p:txBody>
      </p:sp>
      <p:pic>
        <p:nvPicPr>
          <p:cNvPr id="2" name="Picture 1" descr="Chart, pie chart&#10;&#10;AI-generated content may be incorrect.">
            <a:extLst>
              <a:ext uri="{FF2B5EF4-FFF2-40B4-BE49-F238E27FC236}">
                <a16:creationId xmlns:a16="http://schemas.microsoft.com/office/drawing/2014/main" id="{B48171FC-7802-3584-5A02-2CFECA02D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t="19163" r="22517" b="15702"/>
          <a:stretch/>
        </p:blipFill>
        <p:spPr>
          <a:xfrm>
            <a:off x="287961" y="1559663"/>
            <a:ext cx="5770607" cy="3719385"/>
          </a:xfrm>
          <a:prstGeom prst="rect">
            <a:avLst/>
          </a:prstGeom>
        </p:spPr>
      </p:pic>
      <p:pic>
        <p:nvPicPr>
          <p:cNvPr id="3" name="Picture 2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0CCAE65B-553B-F22B-5AA7-7AFD4DF9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25115" r="23125" b="23383"/>
          <a:stretch/>
        </p:blipFill>
        <p:spPr>
          <a:xfrm>
            <a:off x="6095999" y="1592289"/>
            <a:ext cx="5915393" cy="36099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40EA95-4401-00D6-7E89-4F7BE0D156A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040562" y="1880003"/>
            <a:ext cx="0" cy="1227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549F21-E0E2-FAC2-BC75-6A7BD4F44BCC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793162" y="1603004"/>
            <a:ext cx="421762" cy="466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5D55BA-6227-16C6-72DA-8D7BD1D3708D}"/>
              </a:ext>
            </a:extLst>
          </p:cNvPr>
          <p:cNvSpPr txBox="1"/>
          <p:nvPr/>
        </p:nvSpPr>
        <p:spPr>
          <a:xfrm>
            <a:off x="504453" y="1603004"/>
            <a:ext cx="107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Grout Holes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5076E-4D49-F4F4-2942-F79EC0D0CB7C}"/>
              </a:ext>
            </a:extLst>
          </p:cNvPr>
          <p:cNvSpPr txBox="1"/>
          <p:nvPr/>
        </p:nvSpPr>
        <p:spPr>
          <a:xfrm>
            <a:off x="1443072" y="1326005"/>
            <a:ext cx="1543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Mounting Holes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109B79-4BEA-10A6-4FD9-C4CA04B73BD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663531" y="1508781"/>
            <a:ext cx="204134" cy="7895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FDF55D-4001-E5CB-F371-49EA4DB5F8E2}"/>
              </a:ext>
            </a:extLst>
          </p:cNvPr>
          <p:cNvSpPr txBox="1"/>
          <p:nvPr/>
        </p:nvSpPr>
        <p:spPr>
          <a:xfrm>
            <a:off x="2913985" y="1231782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 drain grooves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AD15CA-54D3-B314-07B0-F47248ED1B7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485651" y="1698162"/>
            <a:ext cx="786977" cy="1007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DA4AD4-AE70-7A86-7288-30A9F8FC2B28}"/>
              </a:ext>
            </a:extLst>
          </p:cNvPr>
          <p:cNvSpPr txBox="1"/>
          <p:nvPr/>
        </p:nvSpPr>
        <p:spPr>
          <a:xfrm>
            <a:off x="4523082" y="1421163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TSS Mounting Holes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7189DC-0AC8-EA7A-D14E-A33189E9C47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426100" y="1840471"/>
            <a:ext cx="605792" cy="8656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6BFA3F-BDFB-6211-5789-2B668EA72B1E}"/>
              </a:ext>
            </a:extLst>
          </p:cNvPr>
          <p:cNvSpPr txBox="1"/>
          <p:nvPr/>
        </p:nvSpPr>
        <p:spPr>
          <a:xfrm>
            <a:off x="6676554" y="1378806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Baseplate Anchors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B1A190-B61F-BE8B-E544-8521479E6AE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026611" y="1603004"/>
            <a:ext cx="99265" cy="1739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6A0403-6FCA-BB04-43C6-81EAAD960A56}"/>
              </a:ext>
            </a:extLst>
          </p:cNvPr>
          <p:cNvSpPr txBox="1"/>
          <p:nvPr/>
        </p:nvSpPr>
        <p:spPr>
          <a:xfrm>
            <a:off x="8376330" y="1326005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 Drain Port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5C870B-2511-6B1F-E306-B0FF11EDBD56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9976842" y="1698162"/>
            <a:ext cx="811379" cy="865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F87A66B-70F9-811D-E5A5-0D1CB547D002}"/>
              </a:ext>
            </a:extLst>
          </p:cNvPr>
          <p:cNvSpPr txBox="1"/>
          <p:nvPr/>
        </p:nvSpPr>
        <p:spPr>
          <a:xfrm>
            <a:off x="10038675" y="1421163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Leveling Assembly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086B33-4E5E-1FDD-B2E6-9C39BAAAB07F}"/>
              </a:ext>
            </a:extLst>
          </p:cNvPr>
          <p:cNvCxnSpPr>
            <a:cxnSpLocks/>
          </p:cNvCxnSpPr>
          <p:nvPr/>
        </p:nvCxnSpPr>
        <p:spPr>
          <a:xfrm flipH="1" flipV="1">
            <a:off x="4664642" y="3914987"/>
            <a:ext cx="1499091" cy="6456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7484A0A-CF6F-A3CF-F6A4-188AB558C439}"/>
              </a:ext>
            </a:extLst>
          </p:cNvPr>
          <p:cNvSpPr txBox="1"/>
          <p:nvPr/>
        </p:nvSpPr>
        <p:spPr>
          <a:xfrm>
            <a:off x="5383888" y="4560603"/>
            <a:ext cx="149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Welded Covers Over CV Baseplate Anchors</a:t>
            </a:r>
          </a:p>
        </p:txBody>
      </p:sp>
    </p:spTree>
    <p:extLst>
      <p:ext uri="{BB962C8B-B14F-4D97-AF65-F5344CB8AC3E}">
        <p14:creationId xmlns:p14="http://schemas.microsoft.com/office/powerpoint/2010/main" val="317272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1C2A7-6019-0DDD-A93F-17E5D465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E945C1-965F-14AB-468C-5D163B7E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Liner Details</a:t>
            </a:r>
          </a:p>
        </p:txBody>
      </p:sp>
      <p:pic>
        <p:nvPicPr>
          <p:cNvPr id="2" name="Picture 1" descr="A picture containing text&#10;&#10;AI-generated content may be incorrect.">
            <a:extLst>
              <a:ext uri="{FF2B5EF4-FFF2-40B4-BE49-F238E27FC236}">
                <a16:creationId xmlns:a16="http://schemas.microsoft.com/office/drawing/2014/main" id="{E9EEB3DD-9388-F4DE-D90E-FA15BE2DA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 t="7153" r="7973" b="8020"/>
          <a:stretch/>
        </p:blipFill>
        <p:spPr>
          <a:xfrm>
            <a:off x="6183660" y="2089381"/>
            <a:ext cx="5795319" cy="3913464"/>
          </a:xfrm>
          <a:prstGeom prst="rect">
            <a:avLst/>
          </a:prstGeom>
        </p:spPr>
      </p:pic>
      <p:pic>
        <p:nvPicPr>
          <p:cNvPr id="4" name="Picture 3" descr="A picture containing gear&#10;&#10;AI-generated content may be incorrect.">
            <a:extLst>
              <a:ext uri="{FF2B5EF4-FFF2-40B4-BE49-F238E27FC236}">
                <a16:creationId xmlns:a16="http://schemas.microsoft.com/office/drawing/2014/main" id="{E5B62144-6644-2457-E379-E9608C626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5" t="10291" r="26368" b="9426"/>
          <a:stretch/>
        </p:blipFill>
        <p:spPr>
          <a:xfrm>
            <a:off x="294440" y="830751"/>
            <a:ext cx="5672728" cy="51964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7C5ACC-19EB-5E44-E45D-5E5E8FDAED7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036744" y="2072561"/>
            <a:ext cx="83337" cy="1059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6B1A9B-38FC-AF42-A703-FAF9B3C06F9F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212781" y="1079780"/>
            <a:ext cx="1622818" cy="928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5D5E84-322C-7153-6D6C-78E9643DFD65}"/>
              </a:ext>
            </a:extLst>
          </p:cNvPr>
          <p:cNvSpPr txBox="1"/>
          <p:nvPr/>
        </p:nvSpPr>
        <p:spPr>
          <a:xfrm>
            <a:off x="2500635" y="1795562"/>
            <a:ext cx="107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Grout Holes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862D8-EB18-7DDB-811D-C1D71A4F7256}"/>
              </a:ext>
            </a:extLst>
          </p:cNvPr>
          <p:cNvSpPr txBox="1"/>
          <p:nvPr/>
        </p:nvSpPr>
        <p:spPr>
          <a:xfrm>
            <a:off x="2063747" y="802781"/>
            <a:ext cx="1543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PBW Bump-Out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C74FC6-4B41-EFB3-5561-29ED7AAF2928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947625" y="1651995"/>
            <a:ext cx="203582" cy="1406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FFDC3C-F938-95E0-B6BE-05E701732C40}"/>
              </a:ext>
            </a:extLst>
          </p:cNvPr>
          <p:cNvSpPr txBox="1"/>
          <p:nvPr/>
        </p:nvSpPr>
        <p:spPr>
          <a:xfrm>
            <a:off x="3198079" y="1190330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Bulk Shielding Liner </a:t>
            </a:r>
          </a:p>
          <a:p>
            <a:r>
              <a:rPr lang="en-US" sz="1200" dirty="0"/>
              <a:t>Anchor Holes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3FA9CC-3164-5FAE-C93F-8F510BFB4715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678757" y="2118428"/>
            <a:ext cx="588735" cy="1010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F55402-EB3D-28C8-9803-8006386B76A8}"/>
              </a:ext>
            </a:extLst>
          </p:cNvPr>
          <p:cNvSpPr txBox="1"/>
          <p:nvPr/>
        </p:nvSpPr>
        <p:spPr>
          <a:xfrm>
            <a:off x="4517946" y="1841429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TSS Mounting Holes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8AC844-8F32-609F-CE4B-AF9AED46CA22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426100" y="1840471"/>
            <a:ext cx="950230" cy="13908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F96607-830F-A0B9-5947-4A28C264DF46}"/>
              </a:ext>
            </a:extLst>
          </p:cNvPr>
          <p:cNvSpPr txBox="1"/>
          <p:nvPr/>
        </p:nvSpPr>
        <p:spPr>
          <a:xfrm>
            <a:off x="6676554" y="1378806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Bulk Shielding Liner Anchors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E90937-C9F8-5166-D72F-0B50E5BB694F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336427" y="1698162"/>
            <a:ext cx="451794" cy="13601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9C07CA-2C15-2355-8F27-7CE4B54462D3}"/>
              </a:ext>
            </a:extLst>
          </p:cNvPr>
          <p:cNvSpPr txBox="1"/>
          <p:nvPr/>
        </p:nvSpPr>
        <p:spPr>
          <a:xfrm>
            <a:off x="10038675" y="1421163"/>
            <a:ext cx="1499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Leveling Pucks</a:t>
            </a:r>
          </a:p>
        </p:txBody>
      </p:sp>
    </p:spTree>
    <p:extLst>
      <p:ext uri="{BB962C8B-B14F-4D97-AF65-F5344CB8AC3E}">
        <p14:creationId xmlns:p14="http://schemas.microsoft.com/office/powerpoint/2010/main" val="711491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3981-EE10-7CD8-D68D-41D79D4A7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8033EC-A63B-328F-4645-AA0DEB69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1 Details</a:t>
            </a:r>
          </a:p>
        </p:txBody>
      </p:sp>
      <p:pic>
        <p:nvPicPr>
          <p:cNvPr id="2" name="Picture 1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C7CADDF5-C635-3562-EE11-73AF6695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t="15264" r="18311" b="14807"/>
          <a:stretch/>
        </p:blipFill>
        <p:spPr>
          <a:xfrm>
            <a:off x="2015782" y="1468443"/>
            <a:ext cx="8160436" cy="503258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A1F86C-DCD3-7A0D-D899-B393194A40C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439487" y="4102500"/>
            <a:ext cx="0" cy="15395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F10322-3268-11A8-5C40-30E61378896B}"/>
              </a:ext>
            </a:extLst>
          </p:cNvPr>
          <p:cNvSpPr txBox="1"/>
          <p:nvPr/>
        </p:nvSpPr>
        <p:spPr>
          <a:xfrm>
            <a:off x="7689941" y="5642063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Drain Pipe Clearance Channel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8183D0-E0BB-89DB-FA7E-8683B79532D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750868" y="2575869"/>
            <a:ext cx="705132" cy="1834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20A39E-5C6B-9F18-0091-F03B309A13EE}"/>
              </a:ext>
            </a:extLst>
          </p:cNvPr>
          <p:cNvSpPr txBox="1"/>
          <p:nvPr/>
        </p:nvSpPr>
        <p:spPr>
          <a:xfrm>
            <a:off x="1960427" y="2114204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PBW Alignment Plate</a:t>
            </a:r>
          </a:p>
          <a:p>
            <a:r>
              <a:rPr lang="en-US" sz="1200" dirty="0"/>
              <a:t>Clearance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892311-CABE-1340-8889-73616455BB7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827759" y="1413341"/>
            <a:ext cx="1040241" cy="12347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CD187-59D2-E2B1-0FDB-0275A4FA64B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978502" y="1779880"/>
            <a:ext cx="426623" cy="334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B4709D-CB91-403D-9F86-48A053448819}"/>
              </a:ext>
            </a:extLst>
          </p:cNvPr>
          <p:cNvSpPr txBox="1"/>
          <p:nvPr/>
        </p:nvSpPr>
        <p:spPr>
          <a:xfrm>
            <a:off x="2817607" y="1641380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Leveling Pucks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6D0440-8D76-3406-F5A7-C08467308AA1}"/>
              </a:ext>
            </a:extLst>
          </p:cNvPr>
          <p:cNvSpPr txBox="1"/>
          <p:nvPr/>
        </p:nvSpPr>
        <p:spPr>
          <a:xfrm>
            <a:off x="4170303" y="951676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Nozzle Extension</a:t>
            </a:r>
          </a:p>
          <a:p>
            <a:r>
              <a:rPr lang="en-US" sz="1200" dirty="0"/>
              <a:t>Bracket Notch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3176B8-0399-6A35-96FE-89B76170821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324002" y="1339174"/>
            <a:ext cx="250256" cy="440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8DD6D8-EA9C-EEC8-07C2-372C2365A48E}"/>
              </a:ext>
            </a:extLst>
          </p:cNvPr>
          <p:cNvSpPr txBox="1"/>
          <p:nvPr/>
        </p:nvSpPr>
        <p:spPr>
          <a:xfrm>
            <a:off x="5694663" y="1062175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Anchor Tie Rods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B42DBB-62C0-5C74-96CB-41D6ADB438A6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6890400" y="5002500"/>
            <a:ext cx="131409" cy="760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1838531-6A4E-8622-4FF9-DEDADC1D5DFE}"/>
              </a:ext>
            </a:extLst>
          </p:cNvPr>
          <p:cNvSpPr txBox="1"/>
          <p:nvPr/>
        </p:nvSpPr>
        <p:spPr>
          <a:xfrm>
            <a:off x="6272263" y="5762700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4x Shield Blocks</a:t>
            </a:r>
          </a:p>
          <a:p>
            <a:r>
              <a:rPr lang="en-US" sz="1200" dirty="0"/>
              <a:t>Under CV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B18BDA-E83F-868F-9783-3C998E1EABB6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9492686" y="4534500"/>
            <a:ext cx="227293" cy="831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F4742D-FBAF-6C85-5000-DBCC954B4F09}"/>
              </a:ext>
            </a:extLst>
          </p:cNvPr>
          <p:cNvSpPr txBox="1"/>
          <p:nvPr/>
        </p:nvSpPr>
        <p:spPr>
          <a:xfrm>
            <a:off x="9090640" y="5366400"/>
            <a:ext cx="1258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Anchor Tie Rods</a:t>
            </a:r>
          </a:p>
        </p:txBody>
      </p:sp>
    </p:spTree>
    <p:extLst>
      <p:ext uri="{BB962C8B-B14F-4D97-AF65-F5344CB8AC3E}">
        <p14:creationId xmlns:p14="http://schemas.microsoft.com/office/powerpoint/2010/main" val="3457366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DE93-21CB-6678-A1A1-66468C3E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9771AA-600B-2303-1E1E-9B17DC21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2 Details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267703FB-6C1D-3999-18A1-CB0EC746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99" t="1642" r="31267" b="9876"/>
          <a:stretch/>
        </p:blipFill>
        <p:spPr>
          <a:xfrm>
            <a:off x="2313139" y="813816"/>
            <a:ext cx="7565721" cy="563063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FCDD9E4-9685-567B-2CCB-33FA06650B4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509000" y="3340100"/>
            <a:ext cx="1623876" cy="3197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8D877B-817E-1369-C4BA-DECCADC86474}"/>
              </a:ext>
            </a:extLst>
          </p:cNvPr>
          <p:cNvSpPr txBox="1"/>
          <p:nvPr/>
        </p:nvSpPr>
        <p:spPr>
          <a:xfrm>
            <a:off x="10132876" y="3429000"/>
            <a:ext cx="189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Bolt to the next layer of shield block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CADA41-9F12-2C20-FFAE-51386221F775}"/>
              </a:ext>
            </a:extLst>
          </p:cNvPr>
          <p:cNvCxnSpPr>
            <a:cxnSpLocks/>
          </p:cNvCxnSpPr>
          <p:nvPr/>
        </p:nvCxnSpPr>
        <p:spPr>
          <a:xfrm flipV="1">
            <a:off x="2654299" y="3930650"/>
            <a:ext cx="1993901" cy="35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BDD9F0-666F-3AD7-5201-F8AC45B3856D}"/>
              </a:ext>
            </a:extLst>
          </p:cNvPr>
          <p:cNvSpPr txBox="1"/>
          <p:nvPr/>
        </p:nvSpPr>
        <p:spPr>
          <a:xfrm>
            <a:off x="660398" y="4092047"/>
            <a:ext cx="199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 shaped blocks are slid underneath each installed nozzle extension</a:t>
            </a:r>
          </a:p>
        </p:txBody>
      </p:sp>
    </p:spTree>
    <p:extLst>
      <p:ext uri="{BB962C8B-B14F-4D97-AF65-F5344CB8AC3E}">
        <p14:creationId xmlns:p14="http://schemas.microsoft.com/office/powerpoint/2010/main" val="591989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901B-3E61-F5D3-E02A-7472897E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F94D-A15D-E56E-26E4-8ADD61D2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3 Details</a:t>
            </a:r>
          </a:p>
        </p:txBody>
      </p:sp>
      <p:pic>
        <p:nvPicPr>
          <p:cNvPr id="4" name="Picture 3" descr="A picture containing text, room, gambling house&#10;&#10;AI-generated content may be incorrect.">
            <a:extLst>
              <a:ext uri="{FF2B5EF4-FFF2-40B4-BE49-F238E27FC236}">
                <a16:creationId xmlns:a16="http://schemas.microsoft.com/office/drawing/2014/main" id="{100D78E0-D827-99C7-1BB1-A591A267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22" t="10425" r="27620" b="4057"/>
          <a:stretch/>
        </p:blipFill>
        <p:spPr>
          <a:xfrm>
            <a:off x="2861153" y="901874"/>
            <a:ext cx="6469693" cy="54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5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184F0-DAC3-4974-C660-DF00F4F2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2B6D8-89D4-986D-C2BE-BFC38B1F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4 Details</a:t>
            </a:r>
          </a:p>
        </p:txBody>
      </p:sp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2F8CAC8C-839E-7567-1D19-62DA2F55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35" t="10096" r="37432" b="2631"/>
          <a:stretch/>
        </p:blipFill>
        <p:spPr>
          <a:xfrm>
            <a:off x="3387246" y="920663"/>
            <a:ext cx="5417507" cy="57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8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C81F-53DA-BAFE-EB18-0838EDE04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FC3DBC-CE6E-DF90-1195-D3916A9C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5 Details</a:t>
            </a:r>
          </a:p>
        </p:txBody>
      </p:sp>
      <p:pic>
        <p:nvPicPr>
          <p:cNvPr id="4" name="Picture 3" descr="A picture containing gambling house&#10;&#10;AI-generated content may be incorrect.">
            <a:extLst>
              <a:ext uri="{FF2B5EF4-FFF2-40B4-BE49-F238E27FC236}">
                <a16:creationId xmlns:a16="http://schemas.microsoft.com/office/drawing/2014/main" id="{724F8D82-315F-AB67-CB9E-78763372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73" t="6364" r="43391" b="7571"/>
          <a:stretch/>
        </p:blipFill>
        <p:spPr>
          <a:xfrm>
            <a:off x="3731711" y="853845"/>
            <a:ext cx="4728577" cy="57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3D724-387D-1452-5596-E44CFA6F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9EFAB8-39C8-E8A7-9FC8-8EAB971B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 Shielding Layer 6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4BA7E-973D-AC12-EFB7-51E73423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71" t="2850" r="43545" b="6802"/>
          <a:stretch/>
        </p:blipFill>
        <p:spPr>
          <a:xfrm>
            <a:off x="3744238" y="813816"/>
            <a:ext cx="4703523" cy="599225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CA3A904-E57B-87B7-280D-9BEC5CDBE6A0}"/>
              </a:ext>
            </a:extLst>
          </p:cNvPr>
          <p:cNvCxnSpPr>
            <a:cxnSpLocks/>
          </p:cNvCxnSpPr>
          <p:nvPr/>
        </p:nvCxnSpPr>
        <p:spPr>
          <a:xfrm>
            <a:off x="3238499" y="1708912"/>
            <a:ext cx="2108201" cy="259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F84DD0E-AD13-BA70-FCC8-E6486926A6BE}"/>
              </a:ext>
            </a:extLst>
          </p:cNvPr>
          <p:cNvSpPr txBox="1"/>
          <p:nvPr/>
        </p:nvSpPr>
        <p:spPr>
          <a:xfrm>
            <a:off x="1244598" y="1514709"/>
            <a:ext cx="199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Forms support for removable shield plates above pipe pans</a:t>
            </a:r>
          </a:p>
        </p:txBody>
      </p:sp>
    </p:spTree>
    <p:extLst>
      <p:ext uri="{BB962C8B-B14F-4D97-AF65-F5344CB8AC3E}">
        <p14:creationId xmlns:p14="http://schemas.microsoft.com/office/powerpoint/2010/main" val="250885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3B22-E120-B847-5FB2-2F950424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BE22-3E91-43F4-FCF4-480FA3E2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pPr algn="ctr"/>
            <a:r>
              <a:rPr lang="en-US" sz="2800" dirty="0"/>
              <a:t>Core Vessel Assembly</a:t>
            </a:r>
          </a:p>
        </p:txBody>
      </p:sp>
      <p:pic>
        <p:nvPicPr>
          <p:cNvPr id="3" name="Picture 2" descr="A cake with a clock on top&#10;&#10;AI-generated content may be incorrect.">
            <a:extLst>
              <a:ext uri="{FF2B5EF4-FFF2-40B4-BE49-F238E27FC236}">
                <a16:creationId xmlns:a16="http://schemas.microsoft.com/office/drawing/2014/main" id="{A99EEE5B-A0FF-C62C-8CB0-8F3FF886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3" t="153" r="30939" b="5581"/>
          <a:stretch/>
        </p:blipFill>
        <p:spPr>
          <a:xfrm>
            <a:off x="4724997" y="919230"/>
            <a:ext cx="3118403" cy="57899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21B409-829A-0767-96FB-BBCC30FB665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84544" y="4133479"/>
            <a:ext cx="862439" cy="76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6D1C6-DBA6-FB15-8AC3-457ADC0358FE}"/>
              </a:ext>
            </a:extLst>
          </p:cNvPr>
          <p:cNvSpPr txBox="1"/>
          <p:nvPr/>
        </p:nvSpPr>
        <p:spPr>
          <a:xfrm>
            <a:off x="7746983" y="3902646"/>
            <a:ext cx="89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Lower Weldment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857B00-606C-3AFC-848C-85FAA7EBB2D6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541296" y="1515367"/>
            <a:ext cx="1233429" cy="328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29A6D1-126F-FC12-BA4F-BAE0D88FAF9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97913" y="1240896"/>
            <a:ext cx="714892" cy="86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886D5-853C-E4BF-1FCF-F5F5201808C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563354" y="2008229"/>
            <a:ext cx="519302" cy="26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C1B1C7-8586-781A-DBFB-0097D70BDCA1}"/>
              </a:ext>
            </a:extLst>
          </p:cNvPr>
          <p:cNvSpPr txBox="1"/>
          <p:nvPr/>
        </p:nvSpPr>
        <p:spPr>
          <a:xfrm>
            <a:off x="3577533" y="1777396"/>
            <a:ext cx="98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Primary 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5643D-AF7A-2242-F584-519C4126621A}"/>
              </a:ext>
            </a:extLst>
          </p:cNvPr>
          <p:cNvSpPr txBox="1"/>
          <p:nvPr/>
        </p:nvSpPr>
        <p:spPr>
          <a:xfrm>
            <a:off x="3309335" y="1284534"/>
            <a:ext cx="123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Access Hatch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CA7D1-B509-B98C-B6DF-12E9778B8D11}"/>
              </a:ext>
            </a:extLst>
          </p:cNvPr>
          <p:cNvSpPr txBox="1"/>
          <p:nvPr/>
        </p:nvSpPr>
        <p:spPr>
          <a:xfrm>
            <a:off x="7712805" y="1010063"/>
            <a:ext cx="130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Segment</a:t>
            </a:r>
          </a:p>
          <a:p>
            <a:r>
              <a:rPr lang="en-US" sz="1200" dirty="0"/>
              <a:t>Access Hatch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6BDB02-3FD0-A522-AC96-9C0DC11A4FC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986258" y="2724523"/>
            <a:ext cx="760725" cy="597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A87E9B-A63A-974B-79ED-4BEC12C9D86C}"/>
              </a:ext>
            </a:extLst>
          </p:cNvPr>
          <p:cNvSpPr txBox="1"/>
          <p:nvPr/>
        </p:nvSpPr>
        <p:spPr>
          <a:xfrm>
            <a:off x="7746983" y="2493690"/>
            <a:ext cx="95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Upper Weldment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96C75-0A74-2380-6AE3-53854F12BFC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986258" y="1667682"/>
            <a:ext cx="867976" cy="100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6FAD42-1D90-F3B6-B1D9-53EFB28D5C74}"/>
              </a:ext>
            </a:extLst>
          </p:cNvPr>
          <p:cNvSpPr txBox="1"/>
          <p:nvPr/>
        </p:nvSpPr>
        <p:spPr>
          <a:xfrm>
            <a:off x="7854234" y="1537453"/>
            <a:ext cx="78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Lid 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D8805A-F44D-256E-783E-E1BC9261C8B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236734" y="993466"/>
            <a:ext cx="1162994" cy="35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BE2CCD8-7B95-8511-8B8C-74D37BE9327E}"/>
              </a:ext>
            </a:extLst>
          </p:cNvPr>
          <p:cNvSpPr txBox="1"/>
          <p:nvPr/>
        </p:nvSpPr>
        <p:spPr>
          <a:xfrm>
            <a:off x="3376804" y="762633"/>
            <a:ext cx="85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CBE9BE-AAC2-A0C5-4FE4-30B68D45E8A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986258" y="2224053"/>
            <a:ext cx="796697" cy="15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0EA79B0-A362-A1F1-BA97-45C29F4867F0}"/>
              </a:ext>
            </a:extLst>
          </p:cNvPr>
          <p:cNvSpPr txBox="1"/>
          <p:nvPr/>
        </p:nvSpPr>
        <p:spPr>
          <a:xfrm>
            <a:off x="7782955" y="2008229"/>
            <a:ext cx="85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</p:spTree>
    <p:extLst>
      <p:ext uri="{BB962C8B-B14F-4D97-AF65-F5344CB8AC3E}">
        <p14:creationId xmlns:p14="http://schemas.microsoft.com/office/powerpoint/2010/main" val="4037698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1A56-10E3-FCFD-DAB4-E30AC061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3E59D4-DEFD-7FE9-4828-77F0F848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 Pan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13D51-551A-4A90-2D5D-4B7EC80C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0" t="4162" r="36147" b="435"/>
          <a:stretch/>
        </p:blipFill>
        <p:spPr>
          <a:xfrm>
            <a:off x="219086" y="544068"/>
            <a:ext cx="5323562" cy="5961976"/>
          </a:xfrm>
          <a:prstGeom prst="rect">
            <a:avLst/>
          </a:prstGeom>
        </p:spPr>
      </p:pic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5E92973A-1EDE-3C66-1DC0-D9AF79F5B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8277" b="12784"/>
          <a:stretch/>
        </p:blipFill>
        <p:spPr>
          <a:xfrm>
            <a:off x="5290106" y="1460500"/>
            <a:ext cx="6775317" cy="43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5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F5FE-C0C2-8043-4BE2-00978CC6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13B4A0-3DA7-E42F-81C7-068DD831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 Pan Removable Shielding Details</a:t>
            </a:r>
          </a:p>
        </p:txBody>
      </p:sp>
      <p:pic>
        <p:nvPicPr>
          <p:cNvPr id="3" name="Picture 2" descr="A picture containing room, gambling house&#10;&#10;AI-generated content may be incorrect.">
            <a:extLst>
              <a:ext uri="{FF2B5EF4-FFF2-40B4-BE49-F238E27FC236}">
                <a16:creationId xmlns:a16="http://schemas.microsoft.com/office/drawing/2014/main" id="{CFF985AF-5B7D-3978-C8EC-738EDA56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16" t="1863" r="36301"/>
          <a:stretch/>
        </p:blipFill>
        <p:spPr>
          <a:xfrm>
            <a:off x="3622109" y="813816"/>
            <a:ext cx="4947781" cy="55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51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5619-7DCC-4577-72E9-795EF311D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602008-EEB2-8F42-DECF-41B91FFD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AIC Removable Shielding Details</a:t>
            </a:r>
          </a:p>
        </p:txBody>
      </p:sp>
      <p:pic>
        <p:nvPicPr>
          <p:cNvPr id="4" name="Picture 3" descr="A picture containing pink&#10;&#10;AI-generated content may be incorrect.">
            <a:extLst>
              <a:ext uri="{FF2B5EF4-FFF2-40B4-BE49-F238E27FC236}">
                <a16:creationId xmlns:a16="http://schemas.microsoft.com/office/drawing/2014/main" id="{DDE55869-0576-14B2-0FB7-0A54A8A3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03" r="39640" b="4167"/>
          <a:stretch/>
        </p:blipFill>
        <p:spPr>
          <a:xfrm>
            <a:off x="202852" y="669970"/>
            <a:ext cx="4712048" cy="559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2C73A-EED5-CFA8-6860-65D181A7A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4" t="-1035" r="16080" b="15749"/>
          <a:stretch/>
        </p:blipFill>
        <p:spPr>
          <a:xfrm>
            <a:off x="6154750" y="1415731"/>
            <a:ext cx="5364150" cy="52598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DF815A-E64D-5D1D-7BDD-5063EA1CD6D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021112" y="2827392"/>
            <a:ext cx="544788" cy="290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8A771D-C400-9CB4-D99E-1F920D72B937}"/>
              </a:ext>
            </a:extLst>
          </p:cNvPr>
          <p:cNvSpPr txBox="1"/>
          <p:nvPr/>
        </p:nvSpPr>
        <p:spPr>
          <a:xfrm>
            <a:off x="4949455" y="2596559"/>
            <a:ext cx="107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PBTA Clamp</a:t>
            </a:r>
          </a:p>
          <a:p>
            <a:r>
              <a:rPr lang="en-US" sz="1200" dirty="0"/>
              <a:t>Shield Block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A23F99-EA7E-BD52-1260-A8A529E3170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785113" y="1296218"/>
            <a:ext cx="614223" cy="1152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EF101E-8FBB-755B-E55A-91CE3744201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501423" y="2075956"/>
            <a:ext cx="1625901" cy="800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2EE56F-51D4-AB5D-2E8E-CD15B1944034}"/>
              </a:ext>
            </a:extLst>
          </p:cNvPr>
          <p:cNvSpPr txBox="1"/>
          <p:nvPr/>
        </p:nvSpPr>
        <p:spPr>
          <a:xfrm>
            <a:off x="4965594" y="1614291"/>
            <a:ext cx="107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PBW Shield</a:t>
            </a:r>
          </a:p>
          <a:p>
            <a:r>
              <a:rPr lang="en-US" sz="1200" dirty="0"/>
              <a:t>Block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E9B56-994F-E4A9-D1AD-00B10B165B70}"/>
              </a:ext>
            </a:extLst>
          </p:cNvPr>
          <p:cNvSpPr txBox="1"/>
          <p:nvPr/>
        </p:nvSpPr>
        <p:spPr>
          <a:xfrm>
            <a:off x="6170889" y="834553"/>
            <a:ext cx="12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PBW Shielding</a:t>
            </a:r>
          </a:p>
          <a:p>
            <a:r>
              <a:rPr lang="en-US" sz="1200" dirty="0"/>
              <a:t>Shield Block</a:t>
            </a:r>
          </a:p>
        </p:txBody>
      </p:sp>
    </p:spTree>
    <p:extLst>
      <p:ext uri="{BB962C8B-B14F-4D97-AF65-F5344CB8AC3E}">
        <p14:creationId xmlns:p14="http://schemas.microsoft.com/office/powerpoint/2010/main" val="691904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C5BFC-F9FB-79B8-70DC-CFFAFAE3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B082D1-4E3E-1E78-D43E-A61D32B6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54364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F07E8-43C9-A346-0952-9A91CEC91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C3B3A2-EA9F-08F6-C69C-D2097319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pic>
        <p:nvPicPr>
          <p:cNvPr id="12" name="Picture 11" descr="Chart, histogram&#10;&#10;AI-generated content may be incorrect.">
            <a:extLst>
              <a:ext uri="{FF2B5EF4-FFF2-40B4-BE49-F238E27FC236}">
                <a16:creationId xmlns:a16="http://schemas.microsoft.com/office/drawing/2014/main" id="{0B46E966-0312-05C3-DF21-97AB01B6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5" y="932988"/>
            <a:ext cx="11430001" cy="53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3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DFCA7-C313-7A79-C162-1F7F26EB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E70B0A-6EF2-72AF-CFC8-E8F2478D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pic>
        <p:nvPicPr>
          <p:cNvPr id="3" name="Picture 2" descr="Chart, histogram&#10;&#10;AI-generated content may be incorrect.">
            <a:extLst>
              <a:ext uri="{FF2B5EF4-FFF2-40B4-BE49-F238E27FC236}">
                <a16:creationId xmlns:a16="http://schemas.microsoft.com/office/drawing/2014/main" id="{0C43F7DA-4538-24A1-47E6-CDA870BE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3" y="813816"/>
            <a:ext cx="11762233" cy="55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94070-77E4-40B3-48A0-986D2217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90349A-AE30-B44F-4525-90BA567C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9DD24E7D-662B-B350-99B4-90EE4C24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7" y="1025368"/>
            <a:ext cx="11291350" cy="52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8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995BC-2C19-86E6-A82E-5E24754C4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44DF2C-552D-CC72-7443-467FAE45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67F74901-EB75-E60F-F60C-7BC419EB2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" y="813816"/>
            <a:ext cx="11859767" cy="55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2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0398-1CFA-D9E6-EE65-2F40AD7C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657F-5C2F-701C-A909-659AB586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Lower Weldment Details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B891A-C003-09B2-9D90-707D21DB8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12" t="5705" r="35993" b="12401"/>
          <a:stretch/>
        </p:blipFill>
        <p:spPr>
          <a:xfrm>
            <a:off x="4878768" y="813816"/>
            <a:ext cx="5605398" cy="5759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A0BA4-9554-E4B5-0D79-D1E98988E21E}"/>
              </a:ext>
            </a:extLst>
          </p:cNvPr>
          <p:cNvSpPr txBox="1"/>
          <p:nvPr/>
        </p:nvSpPr>
        <p:spPr>
          <a:xfrm>
            <a:off x="10595321" y="975113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Center Split Flange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0AB75E-72F4-F49E-0464-331C7FADE76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022855" y="5327987"/>
            <a:ext cx="1071609" cy="199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93998F-EE50-3E38-A878-716B67ADBE2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587433" y="4636369"/>
            <a:ext cx="1121489" cy="276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F17AA6-8D53-C0E0-D3BA-01597247F24E}"/>
              </a:ext>
            </a:extLst>
          </p:cNvPr>
          <p:cNvSpPr txBox="1"/>
          <p:nvPr/>
        </p:nvSpPr>
        <p:spPr>
          <a:xfrm>
            <a:off x="4312276" y="4497869"/>
            <a:ext cx="1275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Bottom 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62B12-89F3-2673-9F1E-721FBF190A0D}"/>
              </a:ext>
            </a:extLst>
          </p:cNvPr>
          <p:cNvSpPr txBox="1"/>
          <p:nvPr/>
        </p:nvSpPr>
        <p:spPr>
          <a:xfrm>
            <a:off x="4312276" y="5189487"/>
            <a:ext cx="710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Skirt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C4F292-5FBC-9093-85E1-E4FB6AE85098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495096" y="5972950"/>
            <a:ext cx="323093" cy="2244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3F4B34-5414-F315-7C7B-81048F53066F}"/>
              </a:ext>
            </a:extLst>
          </p:cNvPr>
          <p:cNvSpPr txBox="1"/>
          <p:nvPr/>
        </p:nvSpPr>
        <p:spPr>
          <a:xfrm>
            <a:off x="4116385" y="5834450"/>
            <a:ext cx="1378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Bottom Flange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B927C1-A56E-4CAF-07CD-C2F0F2C2160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231246" y="2811881"/>
            <a:ext cx="263850" cy="317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14F9E5-BD4F-70C1-10B1-302057D110C4}"/>
              </a:ext>
            </a:extLst>
          </p:cNvPr>
          <p:cNvSpPr txBox="1"/>
          <p:nvPr/>
        </p:nvSpPr>
        <p:spPr>
          <a:xfrm>
            <a:off x="4312276" y="2673381"/>
            <a:ext cx="918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Beltline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B02F68-E11B-2619-629A-58E91C11B4C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0023084" y="1205946"/>
            <a:ext cx="572237" cy="147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6C674A-569E-C890-FF68-BF600D587C56}"/>
              </a:ext>
            </a:extLst>
          </p:cNvPr>
          <p:cNvSpPr txBox="1"/>
          <p:nvPr/>
        </p:nvSpPr>
        <p:spPr>
          <a:xfrm>
            <a:off x="10484166" y="4233248"/>
            <a:ext cx="84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Drain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AC1BFE-A8F8-4041-56DC-080BCB1A5930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866508" y="4371748"/>
            <a:ext cx="617658" cy="234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BB5AD3-8863-A919-D89B-3B8D9491DBFE}"/>
              </a:ext>
            </a:extLst>
          </p:cNvPr>
          <p:cNvSpPr txBox="1"/>
          <p:nvPr/>
        </p:nvSpPr>
        <p:spPr>
          <a:xfrm>
            <a:off x="10358905" y="3675739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Weldment Lower Shell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823491-DF83-197D-477A-036D57A2200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509516" y="3906572"/>
            <a:ext cx="849389" cy="64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DCB3D97-D8DD-D867-1EFD-9E6C194DAADB}"/>
              </a:ext>
            </a:extLst>
          </p:cNvPr>
          <p:cNvSpPr txBox="1"/>
          <p:nvPr/>
        </p:nvSpPr>
        <p:spPr>
          <a:xfrm>
            <a:off x="10497003" y="1712911"/>
            <a:ext cx="14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Weldment Upper Shell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A4B157-EABD-FC6D-E917-991113E8A166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9684881" y="1943744"/>
            <a:ext cx="812122" cy="198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D983FB-7980-6C6B-A565-D47D107D040E}"/>
              </a:ext>
            </a:extLst>
          </p:cNvPr>
          <p:cNvSpPr txBox="1"/>
          <p:nvPr/>
        </p:nvSpPr>
        <p:spPr>
          <a:xfrm>
            <a:off x="304800" y="1205946"/>
            <a:ext cx="40074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 CV environment (vacuum or helium)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internal shielding and technical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Leak collection and draining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passing of proton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and alignment of monolith inserts containing guide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thermal deflection due to beam operation required to maintain guide optic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for manufacturability to reduce procurement cost and schedule</a:t>
            </a:r>
          </a:p>
        </p:txBody>
      </p:sp>
    </p:spTree>
    <p:extLst>
      <p:ext uri="{BB962C8B-B14F-4D97-AF65-F5344CB8AC3E}">
        <p14:creationId xmlns:p14="http://schemas.microsoft.com/office/powerpoint/2010/main" val="365939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CC94-EB75-24B2-62FE-B59DBF80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43A5D-EC6D-7D2C-1E28-CF4D1F88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22" t="66510" r="37997" b="11009"/>
          <a:stretch/>
        </p:blipFill>
        <p:spPr>
          <a:xfrm>
            <a:off x="4196734" y="4371748"/>
            <a:ext cx="3362724" cy="12837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96D369-A74B-CE49-42C6-A31D9DBF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Lower Weldment Details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02F043-FCAD-6BFC-41A3-5284BCC52FAB}"/>
              </a:ext>
            </a:extLst>
          </p:cNvPr>
          <p:cNvSpPr txBox="1"/>
          <p:nvPr/>
        </p:nvSpPr>
        <p:spPr>
          <a:xfrm>
            <a:off x="749301" y="5561007"/>
            <a:ext cx="310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mm thick flange bolts to CV Baseplate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27F5AB-190A-877D-80AB-BF825C269DC1}"/>
              </a:ext>
            </a:extLst>
          </p:cNvPr>
          <p:cNvSpPr txBox="1"/>
          <p:nvPr/>
        </p:nvSpPr>
        <p:spPr>
          <a:xfrm>
            <a:off x="8101958" y="4859449"/>
            <a:ext cx="3757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Alignment Notches set orientation of CV in monolith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24DD9-AF6C-DA24-E316-BA4CD2FE36CF}"/>
              </a:ext>
            </a:extLst>
          </p:cNvPr>
          <p:cNvSpPr txBox="1"/>
          <p:nvPr/>
        </p:nvSpPr>
        <p:spPr>
          <a:xfrm>
            <a:off x="688931" y="5105705"/>
            <a:ext cx="316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Clearance holes allow for CV fine alignment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411BB4-8D71-DCAB-5000-216517F61C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22" t="51223" r="38802" b="11009"/>
          <a:stretch/>
        </p:blipFill>
        <p:spPr>
          <a:xfrm>
            <a:off x="4196734" y="3498849"/>
            <a:ext cx="3264516" cy="21566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424C8A-48CF-BF1C-39C0-B1E199F589CF}"/>
              </a:ext>
            </a:extLst>
          </p:cNvPr>
          <p:cNvSpPr txBox="1"/>
          <p:nvPr/>
        </p:nvSpPr>
        <p:spPr>
          <a:xfrm>
            <a:off x="8157194" y="4189243"/>
            <a:ext cx="3757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Vessel drain hole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429A92-E819-ECB5-189C-AF6EA472F3D8}"/>
              </a:ext>
            </a:extLst>
          </p:cNvPr>
          <p:cNvSpPr txBox="1"/>
          <p:nvPr/>
        </p:nvSpPr>
        <p:spPr>
          <a:xfrm>
            <a:off x="1073150" y="4595429"/>
            <a:ext cx="2776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mm thick rolled and welded shell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E1DBEB-1C46-BD36-3A2B-1646426D5D78}"/>
              </a:ext>
            </a:extLst>
          </p:cNvPr>
          <p:cNvSpPr txBox="1"/>
          <p:nvPr/>
        </p:nvSpPr>
        <p:spPr>
          <a:xfrm>
            <a:off x="749300" y="4063292"/>
            <a:ext cx="3100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Weight of internal shielding supported here</a:t>
            </a:r>
          </a:p>
        </p:txBody>
      </p:sp>
      <p:pic>
        <p:nvPicPr>
          <p:cNvPr id="47" name="Picture 46" descr="A picture containing text&#10;&#10;AI-generated content may be incorrect.">
            <a:extLst>
              <a:ext uri="{FF2B5EF4-FFF2-40B4-BE49-F238E27FC236}">
                <a16:creationId xmlns:a16="http://schemas.microsoft.com/office/drawing/2014/main" id="{DE05C9CF-D2CC-57C9-39A6-303DA0CD09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22" t="51223" r="38423" b="11009"/>
          <a:stretch/>
        </p:blipFill>
        <p:spPr>
          <a:xfrm>
            <a:off x="4196734" y="3498849"/>
            <a:ext cx="3310791" cy="21566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39428A1-F23A-0231-6CCF-D9F2BF8FA06A}"/>
              </a:ext>
            </a:extLst>
          </p:cNvPr>
          <p:cNvSpPr txBox="1"/>
          <p:nvPr/>
        </p:nvSpPr>
        <p:spPr>
          <a:xfrm>
            <a:off x="8157194" y="3770636"/>
            <a:ext cx="3757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Drainage grooves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B715E3-C77B-EB9D-CC0C-8DCAE93CA4BB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6096000" y="3909136"/>
            <a:ext cx="2061194" cy="1505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7802535-05F9-13B9-2CB8-0F9F4E9520FE}"/>
              </a:ext>
            </a:extLst>
          </p:cNvPr>
          <p:cNvSpPr txBox="1"/>
          <p:nvPr/>
        </p:nvSpPr>
        <p:spPr>
          <a:xfrm>
            <a:off x="2031999" y="3658299"/>
            <a:ext cx="185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Sits below tan skirt shelf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F44F196-2E41-1159-2430-02E70E6CBA55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3888502" y="3796799"/>
            <a:ext cx="1039098" cy="249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DD9C32-0846-761B-FCD0-464EE26B20E3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849924" y="4063292"/>
            <a:ext cx="760176" cy="138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16C38D-DC66-EDC4-D28C-367F805F9F8A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3849924" y="4595429"/>
            <a:ext cx="760176" cy="138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70AF0F-BA39-19DD-9A8A-056383A88F4F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849924" y="5059539"/>
            <a:ext cx="496608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0652A-821F-907C-FFAB-90A0227530AE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849925" y="5248405"/>
            <a:ext cx="496607" cy="451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A69B54-61BB-2630-1B81-8BFB32A28CF2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7406014" y="4640893"/>
            <a:ext cx="695944" cy="357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80E590-B6E8-5A8B-DB9C-88C6D5903219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245350" y="3873500"/>
            <a:ext cx="911844" cy="4542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B2084A34-0998-AD1B-6AF1-D3F99DE3AC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422" t="39769" r="38423" b="11008"/>
          <a:stretch/>
        </p:blipFill>
        <p:spPr>
          <a:xfrm>
            <a:off x="4196734" y="2844799"/>
            <a:ext cx="3310791" cy="281070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2B0D349-06D2-AC6D-81D4-4B40BD4F199B}"/>
              </a:ext>
            </a:extLst>
          </p:cNvPr>
          <p:cNvSpPr txBox="1"/>
          <p:nvPr/>
        </p:nvSpPr>
        <p:spPr>
          <a:xfrm>
            <a:off x="8157194" y="3427689"/>
            <a:ext cx="382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 mm rolled and welded vacuum shell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B479B8-E318-8DB4-43EF-96C4C044FC38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6997700" y="3454844"/>
            <a:ext cx="1159494" cy="111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F02CE06B-279B-6B4D-09EA-625BE48F75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44" t="24646" r="37183" b="11008"/>
          <a:stretch/>
        </p:blipFill>
        <p:spPr>
          <a:xfrm>
            <a:off x="3943350" y="1981199"/>
            <a:ext cx="3715366" cy="367430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7CAE772-BA0E-2C5A-F1A5-0B3A767C5F34}"/>
              </a:ext>
            </a:extLst>
          </p:cNvPr>
          <p:cNvSpPr txBox="1"/>
          <p:nvPr/>
        </p:nvSpPr>
        <p:spPr>
          <a:xfrm>
            <a:off x="8157194" y="2919426"/>
            <a:ext cx="382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Laminated east and west beltline quadrants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F73ADC9-9BB8-ABA8-5000-889629882404}"/>
              </a:ext>
            </a:extLst>
          </p:cNvPr>
          <p:cNvCxnSpPr>
            <a:cxnSpLocks/>
            <a:stCxn id="67" idx="1"/>
          </p:cNvCxnSpPr>
          <p:nvPr/>
        </p:nvCxnSpPr>
        <p:spPr>
          <a:xfrm flipH="1" flipV="1">
            <a:off x="7245350" y="2841296"/>
            <a:ext cx="911844" cy="2166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4265759-9470-1F2C-D1EE-273685881999}"/>
              </a:ext>
            </a:extLst>
          </p:cNvPr>
          <p:cNvSpPr txBox="1"/>
          <p:nvPr/>
        </p:nvSpPr>
        <p:spPr>
          <a:xfrm>
            <a:off x="1162051" y="3283597"/>
            <a:ext cx="240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Proton Beam Clearance Opening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46D28FF-0A81-B27F-8E60-5B6ABE6612B8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3571003" y="3422097"/>
            <a:ext cx="625731" cy="141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A351F6C-43D2-5155-5FE7-0CF84D13C254}"/>
              </a:ext>
            </a:extLst>
          </p:cNvPr>
          <p:cNvSpPr txBox="1"/>
          <p:nvPr/>
        </p:nvSpPr>
        <p:spPr>
          <a:xfrm>
            <a:off x="1523999" y="2760928"/>
            <a:ext cx="1793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PBW Sealing Interface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2599CBC-5A4B-B024-41BA-8E247221598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3317618" y="2899428"/>
            <a:ext cx="886083" cy="502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1BA6583-13C0-E7CE-23BB-F55210860112}"/>
              </a:ext>
            </a:extLst>
          </p:cNvPr>
          <p:cNvSpPr txBox="1"/>
          <p:nvPr/>
        </p:nvSpPr>
        <p:spPr>
          <a:xfrm>
            <a:off x="1315066" y="2100019"/>
            <a:ext cx="240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Dual Channel and QIKR nozzle extensions weld to ID of beltline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3BD7F2D-A374-97C8-D504-E8E82CC52796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3724018" y="2330852"/>
            <a:ext cx="886082" cy="4099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26E0870-BA61-5ACB-F44D-96F88510F4CD}"/>
              </a:ext>
            </a:extLst>
          </p:cNvPr>
          <p:cNvSpPr txBox="1"/>
          <p:nvPr/>
        </p:nvSpPr>
        <p:spPr>
          <a:xfrm>
            <a:off x="8157194" y="2486856"/>
            <a:ext cx="382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Monolith insert alignment shim mounting holes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082B4F8-5B35-758A-59C8-11F55B056821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6413500" y="2625356"/>
            <a:ext cx="1743694" cy="152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F34F7AD-8ADE-5A7E-E320-D7730E40E674}"/>
              </a:ext>
            </a:extLst>
          </p:cNvPr>
          <p:cNvSpPr txBox="1"/>
          <p:nvPr/>
        </p:nvSpPr>
        <p:spPr>
          <a:xfrm>
            <a:off x="8157194" y="2074949"/>
            <a:ext cx="382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 cooled north and south beltline quadrants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52BD18D-847E-7692-DD25-55904502673B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6413500" y="2213449"/>
            <a:ext cx="1743694" cy="152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269A8209-8265-DF27-3A0F-43C2605AE4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44" t="8521" r="37266" b="11009"/>
          <a:stretch/>
        </p:blipFill>
        <p:spPr>
          <a:xfrm>
            <a:off x="3943350" y="1060449"/>
            <a:ext cx="3705182" cy="459505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9756C05-6E38-4E3B-8473-7D6F378B54A1}"/>
              </a:ext>
            </a:extLst>
          </p:cNvPr>
          <p:cNvSpPr txBox="1"/>
          <p:nvPr/>
        </p:nvSpPr>
        <p:spPr>
          <a:xfrm>
            <a:off x="8157194" y="1753945"/>
            <a:ext cx="382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 mm rolled and welded vacuum shell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7D1EB9-98D5-556F-C1B5-6375A656CD8B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6997700" y="1781100"/>
            <a:ext cx="1159494" cy="111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65880E05-80C0-5B86-938D-5C1738DF32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2344" t="7409" r="37183" b="11009"/>
          <a:stretch/>
        </p:blipFill>
        <p:spPr>
          <a:xfrm>
            <a:off x="3943350" y="996949"/>
            <a:ext cx="3715366" cy="465855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CED4C42-C05E-D83B-A298-4F74F191418F}"/>
              </a:ext>
            </a:extLst>
          </p:cNvPr>
          <p:cNvSpPr txBox="1"/>
          <p:nvPr/>
        </p:nvSpPr>
        <p:spPr>
          <a:xfrm>
            <a:off x="146050" y="1273680"/>
            <a:ext cx="3593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Split Flange with weld prep and </a:t>
            </a:r>
            <a:r>
              <a:rPr lang="en-US" sz="1200" dirty="0" err="1"/>
              <a:t>o-ring</a:t>
            </a:r>
            <a:r>
              <a:rPr lang="en-US" sz="1200" dirty="0"/>
              <a:t> groove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42C77A5-AE5D-C9B4-B931-BF3088151D6D}"/>
              </a:ext>
            </a:extLst>
          </p:cNvPr>
          <p:cNvCxnSpPr>
            <a:cxnSpLocks/>
            <a:stCxn id="92" idx="3"/>
          </p:cNvCxnSpPr>
          <p:nvPr/>
        </p:nvCxnSpPr>
        <p:spPr>
          <a:xfrm>
            <a:off x="3739636" y="1412180"/>
            <a:ext cx="886082" cy="502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6" grpId="0"/>
      <p:bldP spid="26" grpId="1"/>
      <p:bldP spid="24" grpId="0"/>
      <p:bldP spid="24" grpId="1"/>
      <p:bldP spid="35" grpId="0"/>
      <p:bldP spid="35" grpId="1"/>
      <p:bldP spid="37" grpId="0"/>
      <p:bldP spid="37" grpId="1"/>
      <p:bldP spid="43" grpId="0"/>
      <p:bldP spid="43" grpId="1"/>
      <p:bldP spid="48" grpId="0"/>
      <p:bldP spid="48" grpId="1"/>
      <p:bldP spid="51" grpId="0"/>
      <p:bldP spid="51" grpId="1"/>
      <p:bldP spid="59" grpId="0"/>
      <p:bldP spid="59" grpId="1"/>
      <p:bldP spid="67" grpId="0"/>
      <p:bldP spid="67" grpId="1"/>
      <p:bldP spid="70" grpId="0"/>
      <p:bldP spid="70" grpId="1"/>
      <p:bldP spid="74" grpId="0"/>
      <p:bldP spid="74" grpId="1"/>
      <p:bldP spid="78" grpId="0"/>
      <p:bldP spid="78" grpId="1"/>
      <p:bldP spid="81" grpId="0"/>
      <p:bldP spid="81" grpId="1"/>
      <p:bldP spid="84" grpId="0"/>
      <p:bldP spid="84" grpId="1"/>
      <p:bldP spid="88" grpId="0"/>
      <p:bldP spid="88" grpId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B1B7-8D79-B832-D4F0-67AF31C82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5DED38-3EE3-EE9D-0B1F-020FF9EC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672" y="4105344"/>
            <a:ext cx="3503602" cy="2136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84159-A352-BE6A-D960-352C59F4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264" y="766539"/>
            <a:ext cx="3562026" cy="32911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0B92DD0-B02F-36F4-4677-1AF462BD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Beltline Details</a:t>
            </a:r>
          </a:p>
        </p:txBody>
      </p:sp>
      <p:pic>
        <p:nvPicPr>
          <p:cNvPr id="8" name="Picture 7" descr="Surface chart&#10;&#10;AI-generated content may be incorrect.">
            <a:extLst>
              <a:ext uri="{FF2B5EF4-FFF2-40B4-BE49-F238E27FC236}">
                <a16:creationId xmlns:a16="http://schemas.microsoft.com/office/drawing/2014/main" id="{A543E256-194A-1304-F3B0-8F55BEC2E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48" t="5037" r="25000" b="16750"/>
          <a:stretch/>
        </p:blipFill>
        <p:spPr>
          <a:xfrm>
            <a:off x="4562567" y="1245633"/>
            <a:ext cx="3329967" cy="2707588"/>
          </a:xfrm>
          <a:prstGeom prst="rect">
            <a:avLst/>
          </a:prstGeom>
        </p:spPr>
      </p:pic>
      <p:pic>
        <p:nvPicPr>
          <p:cNvPr id="23" name="Picture 22" descr="A picture containing camera lens&#10;&#10;AI-generated content may be incorrect.">
            <a:extLst>
              <a:ext uri="{FF2B5EF4-FFF2-40B4-BE49-F238E27FC236}">
                <a16:creationId xmlns:a16="http://schemas.microsoft.com/office/drawing/2014/main" id="{1490EAFE-4D63-2E3E-0066-D2F37675DF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44" t="15947" r="18646" b="21799"/>
          <a:stretch/>
        </p:blipFill>
        <p:spPr>
          <a:xfrm>
            <a:off x="46541" y="1400260"/>
            <a:ext cx="4009585" cy="17577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D92588-6A8C-FE62-CE3C-343A55A8A134}"/>
              </a:ext>
            </a:extLst>
          </p:cNvPr>
          <p:cNvSpPr txBox="1"/>
          <p:nvPr/>
        </p:nvSpPr>
        <p:spPr>
          <a:xfrm>
            <a:off x="429767" y="933450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Forged cooling block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C24F3D-8553-0BBC-6B0E-57FD5D52042B}"/>
              </a:ext>
            </a:extLst>
          </p:cNvPr>
          <p:cNvSpPr txBox="1"/>
          <p:nvPr/>
        </p:nvSpPr>
        <p:spPr>
          <a:xfrm>
            <a:off x="4562567" y="933450"/>
            <a:ext cx="343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Laminated cooling block design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DE887E-57F0-2A6A-DBBA-3BCE8769B534}"/>
              </a:ext>
            </a:extLst>
          </p:cNvPr>
          <p:cNvSpPr txBox="1"/>
          <p:nvPr/>
        </p:nvSpPr>
        <p:spPr>
          <a:xfrm>
            <a:off x="260350" y="3429000"/>
            <a:ext cx="41088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less welding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Less weld distortion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Less post-weld machining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Greater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flexibility in cooling designs</a:t>
            </a:r>
          </a:p>
          <a:p>
            <a:endParaRPr lang="en-US" dirty="0"/>
          </a:p>
          <a:p>
            <a:r>
              <a:rPr lang="en-US" b="1" u="sng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 material cost is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suppliers for large forgings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ECE547-2C6A-58FB-9DE5-A89933B4712C}"/>
              </a:ext>
            </a:extLst>
          </p:cNvPr>
          <p:cNvSpPr txBox="1"/>
          <p:nvPr/>
        </p:nvSpPr>
        <p:spPr>
          <a:xfrm>
            <a:off x="4562567" y="3841750"/>
            <a:ext cx="3503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316 plates are easy to source</a:t>
            </a:r>
          </a:p>
          <a:p>
            <a:endParaRPr lang="en-US" dirty="0"/>
          </a:p>
          <a:p>
            <a:r>
              <a:rPr lang="en-US" b="1" u="sng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welding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Extensive post-weld machining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reliability</a:t>
            </a:r>
          </a:p>
        </p:txBody>
      </p:sp>
    </p:spTree>
    <p:extLst>
      <p:ext uri="{BB962C8B-B14F-4D97-AF65-F5344CB8AC3E}">
        <p14:creationId xmlns:p14="http://schemas.microsoft.com/office/powerpoint/2010/main" val="117397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BB6A-9480-5E3A-C3AF-4E70B1DAE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091F7-C760-9D93-FC25-024AA154C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03" t="2982" r="30856" b="9344"/>
          <a:stretch/>
        </p:blipFill>
        <p:spPr>
          <a:xfrm>
            <a:off x="4369925" y="896863"/>
            <a:ext cx="5543399" cy="58553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82C2D5-83E5-27CB-7DD4-78CD9D3B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Upper Weldment Details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4B922-0D58-9E10-C7AB-55ECE152D596}"/>
              </a:ext>
            </a:extLst>
          </p:cNvPr>
          <p:cNvSpPr txBox="1"/>
          <p:nvPr/>
        </p:nvSpPr>
        <p:spPr>
          <a:xfrm>
            <a:off x="10049221" y="975113"/>
            <a:ext cx="173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Thick top flange to reduce vacuum induced deflections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8D8C02-7D72-F8E0-3587-0C409AB4F7F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476984" y="1298279"/>
            <a:ext cx="572237" cy="55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A9EFEB-9FE6-EBD9-9948-90B29C4F7E8E}"/>
              </a:ext>
            </a:extLst>
          </p:cNvPr>
          <p:cNvSpPr txBox="1"/>
          <p:nvPr/>
        </p:nvSpPr>
        <p:spPr>
          <a:xfrm>
            <a:off x="9669993" y="5730304"/>
            <a:ext cx="249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CV Split Flange allows for factory leak testing, installation via high bay crane, and welded final seal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245958-96BF-E2CD-9A1A-9F27207E6747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052335" y="6053470"/>
            <a:ext cx="617658" cy="49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DCC4B56-F72A-9139-FE50-FABE1D7DCA48}"/>
              </a:ext>
            </a:extLst>
          </p:cNvPr>
          <p:cNvSpPr txBox="1"/>
          <p:nvPr/>
        </p:nvSpPr>
        <p:spPr>
          <a:xfrm>
            <a:off x="9798294" y="3375359"/>
            <a:ext cx="206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Steps in sidewall to reduce radiation shine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90B0E1-1489-DF28-C04A-B8DC0C51352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925838" y="3606192"/>
            <a:ext cx="872456" cy="482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BB2607-0301-E785-176B-9FE3797B3CF2}"/>
              </a:ext>
            </a:extLst>
          </p:cNvPr>
          <p:cNvSpPr txBox="1"/>
          <p:nvPr/>
        </p:nvSpPr>
        <p:spPr>
          <a:xfrm>
            <a:off x="9795590" y="1802859"/>
            <a:ext cx="20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 step allows for utility lines to clear shield blocks during vertical removal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7265B8-72BE-902E-41AF-459E152726C9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9105380" y="2126025"/>
            <a:ext cx="690210" cy="48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B78B63-B1E3-9025-A32D-375E75181D2F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4419600" y="1104108"/>
            <a:ext cx="1165150" cy="710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8A06E0-83E1-D695-F8AF-761BD3C463C1}"/>
              </a:ext>
            </a:extLst>
          </p:cNvPr>
          <p:cNvSpPr txBox="1"/>
          <p:nvPr/>
        </p:nvSpPr>
        <p:spPr>
          <a:xfrm>
            <a:off x="1187450" y="873275"/>
            <a:ext cx="323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nozzles accommodate water cooling, helium filling and sensor passthroughs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DB6A5-E4FD-1905-2C0B-6A8E13F7D270}"/>
              </a:ext>
            </a:extLst>
          </p:cNvPr>
          <p:cNvSpPr txBox="1"/>
          <p:nvPr/>
        </p:nvSpPr>
        <p:spPr>
          <a:xfrm>
            <a:off x="274938" y="1621444"/>
            <a:ext cx="40074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 CV environment (vacuum or helium)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radiation shine up CV side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Leak collection and draining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thermal deflection due to beam operation required to maintain target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for manufacturability to reduce procurement cost and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Accommodate all utility feedthroughs with spares for flexibility during operational life</a:t>
            </a:r>
          </a:p>
        </p:txBody>
      </p:sp>
    </p:spTree>
    <p:extLst>
      <p:ext uri="{BB962C8B-B14F-4D97-AF65-F5344CB8AC3E}">
        <p14:creationId xmlns:p14="http://schemas.microsoft.com/office/powerpoint/2010/main" val="84082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BF5F-5BC5-8C5E-A33A-BF5DC354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eel&#10;&#10;AI-generated content may be incorrect.">
            <a:extLst>
              <a:ext uri="{FF2B5EF4-FFF2-40B4-BE49-F238E27FC236}">
                <a16:creationId xmlns:a16="http://schemas.microsoft.com/office/drawing/2014/main" id="{9721A72D-C177-4766-A847-04AC5A47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63" t="4997" r="21404" b="13321"/>
          <a:stretch/>
        </p:blipFill>
        <p:spPr>
          <a:xfrm>
            <a:off x="4738088" y="1285281"/>
            <a:ext cx="6996766" cy="47139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CB84C7-B410-E6CF-906E-6ECDEC8C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Vessel Lid Assembly Details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5692DA-158B-9CDD-A734-B68A80A5F1F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406330" y="3695700"/>
            <a:ext cx="2016820" cy="1617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556328-6A17-A452-E569-795D7A011C07}"/>
              </a:ext>
            </a:extLst>
          </p:cNvPr>
          <p:cNvSpPr txBox="1"/>
          <p:nvPr/>
        </p:nvSpPr>
        <p:spPr>
          <a:xfrm>
            <a:off x="4445811" y="5174509"/>
            <a:ext cx="960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MRA Hatch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9005D0-DCE3-C9AA-C30D-E5D8E75FD396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418145" y="5102198"/>
            <a:ext cx="1298655" cy="897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1570F3-83E6-4574-2CE6-A3B1CECAED57}"/>
              </a:ext>
            </a:extLst>
          </p:cNvPr>
          <p:cNvSpPr txBox="1"/>
          <p:nvPr/>
        </p:nvSpPr>
        <p:spPr>
          <a:xfrm>
            <a:off x="5406330" y="5860715"/>
            <a:ext cx="101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06F1AB-6087-62A0-9C20-03E7D66FAAD3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884986" y="1354100"/>
            <a:ext cx="211014" cy="547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CF75B8-AEBE-329C-8BAC-4FEC694E39B9}"/>
              </a:ext>
            </a:extLst>
          </p:cNvPr>
          <p:cNvSpPr txBox="1"/>
          <p:nvPr/>
        </p:nvSpPr>
        <p:spPr>
          <a:xfrm>
            <a:off x="4927673" y="1215600"/>
            <a:ext cx="957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Primary Lid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1263D-DEAA-EC79-A62F-1F89C48D95D2}"/>
              </a:ext>
            </a:extLst>
          </p:cNvPr>
          <p:cNvSpPr txBox="1"/>
          <p:nvPr/>
        </p:nvSpPr>
        <p:spPr>
          <a:xfrm>
            <a:off x="11094481" y="5076535"/>
            <a:ext cx="84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Lid Tent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8AAC2A-B3B5-EAE0-33D8-558DD404B2FF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204195" y="4307085"/>
            <a:ext cx="1890286" cy="907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AD4F9D-EF8B-219C-7DC6-56F8AA4F5BE2}"/>
              </a:ext>
            </a:extLst>
          </p:cNvPr>
          <p:cNvSpPr txBox="1"/>
          <p:nvPr/>
        </p:nvSpPr>
        <p:spPr>
          <a:xfrm>
            <a:off x="11029290" y="1987525"/>
            <a:ext cx="1097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Hatch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13DFC1-98D8-50B1-118D-EE7F805EA5BF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0156833" y="2126025"/>
            <a:ext cx="872457" cy="575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E054C1-FF86-DE6B-303F-16263CAC4F3D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7399021" y="997285"/>
            <a:ext cx="1097145" cy="802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E450827-335F-1D99-A13E-009EB22B0EDF}"/>
              </a:ext>
            </a:extLst>
          </p:cNvPr>
          <p:cNvSpPr txBox="1"/>
          <p:nvPr/>
        </p:nvSpPr>
        <p:spPr>
          <a:xfrm>
            <a:off x="6387206" y="858785"/>
            <a:ext cx="101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Utility Hatch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AD87E-3D2B-C63C-CFA9-970822F861FF}"/>
              </a:ext>
            </a:extLst>
          </p:cNvPr>
          <p:cNvSpPr txBox="1"/>
          <p:nvPr/>
        </p:nvSpPr>
        <p:spPr>
          <a:xfrm>
            <a:off x="274938" y="1621444"/>
            <a:ext cx="40074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 CV environment (vacuum or helium)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target assembly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all target flange deflections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for manufacturability to reduce procurement cost and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MRA, Target segment and TVP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access to CV interior utility connections</a:t>
            </a:r>
          </a:p>
        </p:txBody>
      </p:sp>
    </p:spTree>
    <p:extLst>
      <p:ext uri="{BB962C8B-B14F-4D97-AF65-F5344CB8AC3E}">
        <p14:creationId xmlns:p14="http://schemas.microsoft.com/office/powerpoint/2010/main" val="2788556257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9D8C29-8E81-46A2-8FB8-EE2042827740}">
  <ds:schemaRefs>
    <ds:schemaRef ds:uri="http://purl.org/dc/elements/1.1/"/>
    <ds:schemaRef ds:uri="http://purl.org/dc/dcmitype/"/>
    <ds:schemaRef ds:uri="http://schemas.openxmlformats.org/package/2006/metadata/core-properties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2bf55837-d00d-4291-8581-63a601f59d2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2106</TotalTime>
  <Words>1506</Words>
  <Application>Microsoft Office PowerPoint</Application>
  <PresentationFormat>Widescreen</PresentationFormat>
  <Paragraphs>380</Paragraphs>
  <Slides>47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Preliminary Design</vt:lpstr>
      <vt:lpstr>S.03.06 Vessel Systems and S.03.07 Target Station Shielding</vt:lpstr>
      <vt:lpstr>Vessel Systems Scope</vt:lpstr>
      <vt:lpstr>Core Vessel Assembly</vt:lpstr>
      <vt:lpstr>Core Vessel Lower Weldment Details</vt:lpstr>
      <vt:lpstr>Core Vessel Lower Weldment Details</vt:lpstr>
      <vt:lpstr>Core Vessel Beltline Details</vt:lpstr>
      <vt:lpstr>Core Vessel Upper Weldment Details</vt:lpstr>
      <vt:lpstr>Core Vessel Lid Assembly Details</vt:lpstr>
      <vt:lpstr>Core Vessel Primary Lid Details</vt:lpstr>
      <vt:lpstr>Core Vessel Lid Tent Details</vt:lpstr>
      <vt:lpstr>Core Vessel Lid Hatch Details</vt:lpstr>
      <vt:lpstr>Core Vessel Shielding</vt:lpstr>
      <vt:lpstr>CV Shield Block #1 Details</vt:lpstr>
      <vt:lpstr>CV Cooled Shield Block Layer 2 Details</vt:lpstr>
      <vt:lpstr>CV Cooled Shield Block Layer 3 Details</vt:lpstr>
      <vt:lpstr>CV Lower Ring Shielding Details</vt:lpstr>
      <vt:lpstr>CV Upper Ring Shielding Details</vt:lpstr>
      <vt:lpstr>CV Layer 4 Shielding Details</vt:lpstr>
      <vt:lpstr>CV Layer 5 Shielding Details</vt:lpstr>
      <vt:lpstr>CV Removable Shielding Details</vt:lpstr>
      <vt:lpstr>CV MRA Utility Shielding Details</vt:lpstr>
      <vt:lpstr>Core Vessel Shielding Restraint System</vt:lpstr>
      <vt:lpstr>Standard Nozzle Extension Assembly Details</vt:lpstr>
      <vt:lpstr>QIKR Nozzle Extension Assembly Details</vt:lpstr>
      <vt:lpstr>Dual Channel Nozzle Extension Assembly Details</vt:lpstr>
      <vt:lpstr>Nozzle Extension Seal Welds and Monolith Insert shims</vt:lpstr>
      <vt:lpstr>MRA Utility Jumpers</vt:lpstr>
      <vt:lpstr>Gamma Gate Assembly</vt:lpstr>
      <vt:lpstr>PowerPoint Presentation</vt:lpstr>
      <vt:lpstr>Bulk Shielding Scope</vt:lpstr>
      <vt:lpstr>Core Vessel Baseplate Details</vt:lpstr>
      <vt:lpstr>Bulk Shielding Liner Details</vt:lpstr>
      <vt:lpstr>Bulk Shielding Layer 1 Details</vt:lpstr>
      <vt:lpstr>Bulk Shielding Layer 2 Details</vt:lpstr>
      <vt:lpstr>Bulk Shielding Layer 3 Details</vt:lpstr>
      <vt:lpstr>Bulk Shielding Layer 4 Details</vt:lpstr>
      <vt:lpstr>Bulk Shielding Layer 5 Details</vt:lpstr>
      <vt:lpstr>Bulk Shielding Layer 6 Details</vt:lpstr>
      <vt:lpstr>Pipe Pan Details</vt:lpstr>
      <vt:lpstr>Pipe Pan Removable Shielding Details</vt:lpstr>
      <vt:lpstr>AIC Removable Shielding Details</vt:lpstr>
      <vt:lpstr>BACKUP SLIDES</vt:lpstr>
      <vt:lpstr>BACKUP SLIDES</vt:lpstr>
      <vt:lpstr>BACKUP SLIDES</vt:lpstr>
      <vt:lpstr>BACKUP SLIDES</vt:lpstr>
      <vt:lpstr>BACKUP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4</cp:revision>
  <dcterms:created xsi:type="dcterms:W3CDTF">2024-12-09T17:01:33Z</dcterms:created>
  <dcterms:modified xsi:type="dcterms:W3CDTF">2025-04-20T23:19:23Z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