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19"/>
  </p:notesMasterIdLst>
  <p:handoutMasterIdLst>
    <p:handoutMasterId r:id="rId20"/>
  </p:handoutMasterIdLst>
  <p:sldIdLst>
    <p:sldId id="2147469124" r:id="rId5"/>
    <p:sldId id="2787" r:id="rId6"/>
    <p:sldId id="2147469169" r:id="rId7"/>
    <p:sldId id="2147469170" r:id="rId8"/>
    <p:sldId id="2147469125" r:id="rId9"/>
    <p:sldId id="2147469126" r:id="rId10"/>
    <p:sldId id="2147469171" r:id="rId11"/>
    <p:sldId id="2147469127" r:id="rId12"/>
    <p:sldId id="2147469129" r:id="rId13"/>
    <p:sldId id="2147469172" r:id="rId14"/>
    <p:sldId id="2147469173" r:id="rId15"/>
    <p:sldId id="2147469174" r:id="rId16"/>
    <p:sldId id="2147469175" r:id="rId17"/>
    <p:sldId id="21474691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DC8E4-05B6-4A8A-8FCF-725EEC784D2E}" v="40" dt="2025-04-21T02:24:25.671"/>
    <p1510:client id="{CAAB02A4-AD61-4EE5-8994-102061F00DA5}" v="128" dt="2025-04-20T15:07:36.437"/>
    <p1510:client id="{FC449227-7F25-4DF6-8E8A-7719F67A5389}" v="798" dt="2025-04-20T23:18:42.67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50" d="100"/>
          <a:sy n="150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C4ADC8E4-05B6-4A8A-8FCF-725EEC784D2E}"/>
    <pc:docChg chg="undo redo custSel addSld delSld modSld">
      <pc:chgData name="Anton, Chris" userId="57020f1a-4fb0-436a-929c-5cbe5c9fbdb0" providerId="ADAL" clId="{C4ADC8E4-05B6-4A8A-8FCF-725EEC784D2E}" dt="2025-04-21T02:24:53.629" v="6387" actId="20577"/>
      <pc:docMkLst>
        <pc:docMk/>
      </pc:docMkLst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1488872428" sldId="287"/>
        </pc:sldMkLst>
      </pc:sldChg>
      <pc:sldChg chg="addSp delSp modSp mod">
        <pc:chgData name="Anton, Chris" userId="57020f1a-4fb0-436a-929c-5cbe5c9fbdb0" providerId="ADAL" clId="{C4ADC8E4-05B6-4A8A-8FCF-725EEC784D2E}" dt="2025-04-21T00:44:15.243" v="129"/>
        <pc:sldMkLst>
          <pc:docMk/>
          <pc:sldMk cId="1422678617" sldId="2787"/>
        </pc:sldMkLst>
        <pc:spChg chg="mod">
          <ac:chgData name="Anton, Chris" userId="57020f1a-4fb0-436a-929c-5cbe5c9fbdb0" providerId="ADAL" clId="{C4ADC8E4-05B6-4A8A-8FCF-725EEC784D2E}" dt="2025-04-21T00:43:54.396" v="128" actId="20577"/>
          <ac:spMkLst>
            <pc:docMk/>
            <pc:sldMk cId="1422678617" sldId="2787"/>
            <ac:spMk id="2" creationId="{EC425C9B-697A-4B4D-9D8C-5BB483D5405E}"/>
          </ac:spMkLst>
        </pc:spChg>
        <pc:spChg chg="del">
          <ac:chgData name="Anton, Chris" userId="57020f1a-4fb0-436a-929c-5cbe5c9fbdb0" providerId="ADAL" clId="{C4ADC8E4-05B6-4A8A-8FCF-725EEC784D2E}" dt="2025-04-21T00:15:57.437" v="39" actId="478"/>
          <ac:spMkLst>
            <pc:docMk/>
            <pc:sldMk cId="1422678617" sldId="2787"/>
            <ac:spMk id="6" creationId="{7A4A88F2-297E-13D4-DFEF-B53B5A5F5E31}"/>
          </ac:spMkLst>
        </pc:spChg>
        <pc:spChg chg="del">
          <ac:chgData name="Anton, Chris" userId="57020f1a-4fb0-436a-929c-5cbe5c9fbdb0" providerId="ADAL" clId="{C4ADC8E4-05B6-4A8A-8FCF-725EEC784D2E}" dt="2025-04-21T00:15:59.952" v="41" actId="478"/>
          <ac:spMkLst>
            <pc:docMk/>
            <pc:sldMk cId="1422678617" sldId="2787"/>
            <ac:spMk id="7" creationId="{0230DCBF-3B3E-FC50-E15D-D5D07EA10AAD}"/>
          </ac:spMkLst>
        </pc:spChg>
        <pc:picChg chg="add del">
          <ac:chgData name="Anton, Chris" userId="57020f1a-4fb0-436a-929c-5cbe5c9fbdb0" providerId="ADAL" clId="{C4ADC8E4-05B6-4A8A-8FCF-725EEC784D2E}" dt="2025-04-21T00:43:32.639" v="104" actId="478"/>
          <ac:picMkLst>
            <pc:docMk/>
            <pc:sldMk cId="1422678617" sldId="2787"/>
            <ac:picMk id="3" creationId="{BA126AA6-AB2B-E457-D070-879057F5FAFF}"/>
          </ac:picMkLst>
        </pc:picChg>
        <pc:picChg chg="add">
          <ac:chgData name="Anton, Chris" userId="57020f1a-4fb0-436a-929c-5cbe5c9fbdb0" providerId="ADAL" clId="{C4ADC8E4-05B6-4A8A-8FCF-725EEC784D2E}" dt="2025-04-21T00:44:15.243" v="129"/>
          <ac:picMkLst>
            <pc:docMk/>
            <pc:sldMk cId="1422678617" sldId="2787"/>
            <ac:picMk id="4" creationId="{FD6B9D8E-195D-1343-E6FB-23BA18C26217}"/>
          </ac:picMkLst>
        </pc:picChg>
        <pc:picChg chg="del">
          <ac:chgData name="Anton, Chris" userId="57020f1a-4fb0-436a-929c-5cbe5c9fbdb0" providerId="ADAL" clId="{C4ADC8E4-05B6-4A8A-8FCF-725EEC784D2E}" dt="2025-04-21T00:15:58.146" v="40" actId="478"/>
          <ac:picMkLst>
            <pc:docMk/>
            <pc:sldMk cId="1422678617" sldId="2787"/>
            <ac:picMk id="5" creationId="{4274883C-24C2-C145-B9EC-CB4ABFC54DAF}"/>
          </ac:picMkLst>
        </pc:picChg>
        <pc:picChg chg="del">
          <ac:chgData name="Anton, Chris" userId="57020f1a-4fb0-436a-929c-5cbe5c9fbdb0" providerId="ADAL" clId="{C4ADC8E4-05B6-4A8A-8FCF-725EEC784D2E}" dt="2025-04-21T00:15:55.903" v="38" actId="478"/>
          <ac:picMkLst>
            <pc:docMk/>
            <pc:sldMk cId="1422678617" sldId="2787"/>
            <ac:picMk id="8" creationId="{8906913A-33AC-1AC7-F311-48D9EA925946}"/>
          </ac:picMkLst>
        </pc:picChg>
      </pc:sldChg>
      <pc:sldChg chg="modSp mod">
        <pc:chgData name="Anton, Chris" userId="57020f1a-4fb0-436a-929c-5cbe5c9fbdb0" providerId="ADAL" clId="{C4ADC8E4-05B6-4A8A-8FCF-725EEC784D2E}" dt="2025-04-21T00:09:46.164" v="37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C4ADC8E4-05B6-4A8A-8FCF-725EEC784D2E}" dt="2025-04-21T00:09:43.140" v="35" actId="1076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C4ADC8E4-05B6-4A8A-8FCF-725EEC784D2E}" dt="2025-04-21T00:09:46.164" v="37" actId="20577"/>
          <ac:spMkLst>
            <pc:docMk/>
            <pc:sldMk cId="2862962193" sldId="2147469124"/>
            <ac:spMk id="7" creationId="{7DE04CD8-3340-BBC6-1ABB-EB7F89B0EC1B}"/>
          </ac:spMkLst>
        </pc:spChg>
      </pc:sldChg>
      <pc:sldChg chg="addSp delSp modSp mod">
        <pc:chgData name="Anton, Chris" userId="57020f1a-4fb0-436a-929c-5cbe5c9fbdb0" providerId="ADAL" clId="{C4ADC8E4-05B6-4A8A-8FCF-725EEC784D2E}" dt="2025-04-21T00:52:55.729" v="911" actId="20577"/>
        <pc:sldMkLst>
          <pc:docMk/>
          <pc:sldMk cId="2829573959" sldId="2147469125"/>
        </pc:sldMkLst>
        <pc:spChg chg="del">
          <ac:chgData name="Anton, Chris" userId="57020f1a-4fb0-436a-929c-5cbe5c9fbdb0" providerId="ADAL" clId="{C4ADC8E4-05B6-4A8A-8FCF-725EEC784D2E}" dt="2025-04-21T00:46:24.164" v="141" actId="478"/>
          <ac:spMkLst>
            <pc:docMk/>
            <pc:sldMk cId="2829573959" sldId="2147469125"/>
            <ac:spMk id="2" creationId="{80DE70B1-4BEF-CA29-F63E-095687B8C31C}"/>
          </ac:spMkLst>
        </pc:spChg>
        <pc:spChg chg="del">
          <ac:chgData name="Anton, Chris" userId="57020f1a-4fb0-436a-929c-5cbe5c9fbdb0" providerId="ADAL" clId="{C4ADC8E4-05B6-4A8A-8FCF-725EEC784D2E}" dt="2025-04-21T00:46:32.754" v="146" actId="478"/>
          <ac:spMkLst>
            <pc:docMk/>
            <pc:sldMk cId="2829573959" sldId="2147469125"/>
            <ac:spMk id="6" creationId="{0F005152-50E8-D4C0-8305-949AC651B1C6}"/>
          </ac:spMkLst>
        </pc:spChg>
        <pc:spChg chg="del">
          <ac:chgData name="Anton, Chris" userId="57020f1a-4fb0-436a-929c-5cbe5c9fbdb0" providerId="ADAL" clId="{C4ADC8E4-05B6-4A8A-8FCF-725EEC784D2E}" dt="2025-04-21T00:46:31.236" v="145" actId="478"/>
          <ac:spMkLst>
            <pc:docMk/>
            <pc:sldMk cId="2829573959" sldId="2147469125"/>
            <ac:spMk id="7" creationId="{5D6F4A32-C8E0-B034-A8D5-E5205092B61E}"/>
          </ac:spMkLst>
        </pc:spChg>
        <pc:spChg chg="del">
          <ac:chgData name="Anton, Chris" userId="57020f1a-4fb0-436a-929c-5cbe5c9fbdb0" providerId="ADAL" clId="{C4ADC8E4-05B6-4A8A-8FCF-725EEC784D2E}" dt="2025-04-21T00:46:35.722" v="149" actId="478"/>
          <ac:spMkLst>
            <pc:docMk/>
            <pc:sldMk cId="2829573959" sldId="2147469125"/>
            <ac:spMk id="10" creationId="{EABFFB7D-F468-695D-FE2E-DFCF2ED3E109}"/>
          </ac:spMkLst>
        </pc:spChg>
        <pc:spChg chg="del">
          <ac:chgData name="Anton, Chris" userId="57020f1a-4fb0-436a-929c-5cbe5c9fbdb0" providerId="ADAL" clId="{C4ADC8E4-05B6-4A8A-8FCF-725EEC784D2E}" dt="2025-04-21T00:46:26.366" v="142" actId="478"/>
          <ac:spMkLst>
            <pc:docMk/>
            <pc:sldMk cId="2829573959" sldId="2147469125"/>
            <ac:spMk id="12" creationId="{72CFD903-E5AE-31AF-0452-14E7D12D6B00}"/>
          </ac:spMkLst>
        </pc:spChg>
        <pc:spChg chg="add mod">
          <ac:chgData name="Anton, Chris" userId="57020f1a-4fb0-436a-929c-5cbe5c9fbdb0" providerId="ADAL" clId="{C4ADC8E4-05B6-4A8A-8FCF-725EEC784D2E}" dt="2025-04-21T00:50:25.394" v="469" actId="20577"/>
          <ac:spMkLst>
            <pc:docMk/>
            <pc:sldMk cId="2829573959" sldId="2147469125"/>
            <ac:spMk id="13" creationId="{73B56F7B-0A65-3283-E3B1-2B90B3B9970B}"/>
          </ac:spMkLst>
        </pc:spChg>
        <pc:spChg chg="add mod">
          <ac:chgData name="Anton, Chris" userId="57020f1a-4fb0-436a-929c-5cbe5c9fbdb0" providerId="ADAL" clId="{C4ADC8E4-05B6-4A8A-8FCF-725EEC784D2E}" dt="2025-04-21T00:52:55.729" v="911" actId="20577"/>
          <ac:spMkLst>
            <pc:docMk/>
            <pc:sldMk cId="2829573959" sldId="2147469125"/>
            <ac:spMk id="14" creationId="{A97A37F3-0EF4-6DF1-8679-43F79BC3CCDC}"/>
          </ac:spMkLst>
        </pc:spChg>
        <pc:picChg chg="del">
          <ac:chgData name="Anton, Chris" userId="57020f1a-4fb0-436a-929c-5cbe5c9fbdb0" providerId="ADAL" clId="{C4ADC8E4-05B6-4A8A-8FCF-725EEC784D2E}" dt="2025-04-21T00:46:22.461" v="140" actId="478"/>
          <ac:picMkLst>
            <pc:docMk/>
            <pc:sldMk cId="2829573959" sldId="2147469125"/>
            <ac:picMk id="3" creationId="{9A6E3E0B-8C9F-CAAF-A2ED-759F2BB9869F}"/>
          </ac:picMkLst>
        </pc:picChg>
        <pc:cxnChg chg="del mod">
          <ac:chgData name="Anton, Chris" userId="57020f1a-4fb0-436a-929c-5cbe5c9fbdb0" providerId="ADAL" clId="{C4ADC8E4-05B6-4A8A-8FCF-725EEC784D2E}" dt="2025-04-21T00:46:33.562" v="147" actId="478"/>
          <ac:cxnSpMkLst>
            <pc:docMk/>
            <pc:sldMk cId="2829573959" sldId="2147469125"/>
            <ac:cxnSpMk id="4" creationId="{7722E193-51D8-B7D3-FABB-B300D757B2BF}"/>
          </ac:cxnSpMkLst>
        </pc:cxnChg>
        <pc:cxnChg chg="del mod">
          <ac:chgData name="Anton, Chris" userId="57020f1a-4fb0-436a-929c-5cbe5c9fbdb0" providerId="ADAL" clId="{C4ADC8E4-05B6-4A8A-8FCF-725EEC784D2E}" dt="2025-04-21T00:46:28.114" v="144" actId="478"/>
          <ac:cxnSpMkLst>
            <pc:docMk/>
            <pc:sldMk cId="2829573959" sldId="2147469125"/>
            <ac:cxnSpMk id="5" creationId="{BEA3273C-0E7F-DCD4-7D06-EFB42817ABE9}"/>
          </ac:cxnSpMkLst>
        </pc:cxnChg>
        <pc:cxnChg chg="del mod">
          <ac:chgData name="Anton, Chris" userId="57020f1a-4fb0-436a-929c-5cbe5c9fbdb0" providerId="ADAL" clId="{C4ADC8E4-05B6-4A8A-8FCF-725EEC784D2E}" dt="2025-04-21T00:46:34.338" v="148" actId="478"/>
          <ac:cxnSpMkLst>
            <pc:docMk/>
            <pc:sldMk cId="2829573959" sldId="2147469125"/>
            <ac:cxnSpMk id="9" creationId="{CEC824C2-B13E-6546-4311-D6CF10113379}"/>
          </ac:cxnSpMkLst>
        </pc:cxnChg>
        <pc:cxnChg chg="del mod">
          <ac:chgData name="Anton, Chris" userId="57020f1a-4fb0-436a-929c-5cbe5c9fbdb0" providerId="ADAL" clId="{C4ADC8E4-05B6-4A8A-8FCF-725EEC784D2E}" dt="2025-04-21T00:46:27.138" v="143" actId="478"/>
          <ac:cxnSpMkLst>
            <pc:docMk/>
            <pc:sldMk cId="2829573959" sldId="2147469125"/>
            <ac:cxnSpMk id="11" creationId="{E3A32171-5499-7184-3355-FB6187E78D57}"/>
          </ac:cxnSpMkLst>
        </pc:cxnChg>
      </pc:sldChg>
      <pc:sldChg chg="addSp delSp modSp mod modAnim">
        <pc:chgData name="Anton, Chris" userId="57020f1a-4fb0-436a-929c-5cbe5c9fbdb0" providerId="ADAL" clId="{C4ADC8E4-05B6-4A8A-8FCF-725EEC784D2E}" dt="2025-04-21T01:10:55.592" v="1036" actId="1076"/>
        <pc:sldMkLst>
          <pc:docMk/>
          <pc:sldMk cId="4037698768" sldId="2147469126"/>
        </pc:sldMkLst>
        <pc:spChg chg="mod">
          <ac:chgData name="Anton, Chris" userId="57020f1a-4fb0-436a-929c-5cbe5c9fbdb0" providerId="ADAL" clId="{C4ADC8E4-05B6-4A8A-8FCF-725EEC784D2E}" dt="2025-04-21T01:05:46.357" v="996" actId="20577"/>
          <ac:spMkLst>
            <pc:docMk/>
            <pc:sldMk cId="4037698768" sldId="2147469126"/>
            <ac:spMk id="2" creationId="{EAE3BE22-3E91-43F4-FCF4-480FA3E2C830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6" creationId="{7546D1C6-DBA6-FB15-8AC3-457ADC0358FE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0" creationId="{4DC1B1C7-8586-781A-DBFB-0097D70BDCA1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1" creationId="{D8E5643D-AF7A-2242-F584-519C4126621A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2" creationId="{6FCCA7D1-B509-B98C-B6DF-12E9778B8D11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4" creationId="{B2A87E9B-A63A-974B-79ED-4BEC12C9D86C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6" creationId="{556FAD42-1D90-F3B6-B1D9-53EFB28D5C74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18" creationId="{FBE2CCD8-7B95-8511-8B8C-74D37BE9327E}"/>
          </ac:spMkLst>
        </pc:spChg>
        <pc:spChg chg="del">
          <ac:chgData name="Anton, Chris" userId="57020f1a-4fb0-436a-929c-5cbe5c9fbdb0" providerId="ADAL" clId="{C4ADC8E4-05B6-4A8A-8FCF-725EEC784D2E}" dt="2025-04-21T01:04:43.126" v="920" actId="478"/>
          <ac:spMkLst>
            <pc:docMk/>
            <pc:sldMk cId="4037698768" sldId="2147469126"/>
            <ac:spMk id="20" creationId="{40EA79B0-A362-A1F1-BA97-45C29F4867F0}"/>
          </ac:spMkLst>
        </pc:spChg>
        <pc:picChg chg="del">
          <ac:chgData name="Anton, Chris" userId="57020f1a-4fb0-436a-929c-5cbe5c9fbdb0" providerId="ADAL" clId="{C4ADC8E4-05B6-4A8A-8FCF-725EEC784D2E}" dt="2025-04-21T01:04:39.639" v="919" actId="478"/>
          <ac:picMkLst>
            <pc:docMk/>
            <pc:sldMk cId="4037698768" sldId="2147469126"/>
            <ac:picMk id="3" creationId="{A99EEE5B-A0FF-C62C-8CB0-8F3FF886431C}"/>
          </ac:picMkLst>
        </pc:picChg>
        <pc:picChg chg="add mod">
          <ac:chgData name="Anton, Chris" userId="57020f1a-4fb0-436a-929c-5cbe5c9fbdb0" providerId="ADAL" clId="{C4ADC8E4-05B6-4A8A-8FCF-725EEC784D2E}" dt="2025-04-21T01:08:33.672" v="1016" actId="14100"/>
          <ac:picMkLst>
            <pc:docMk/>
            <pc:sldMk cId="4037698768" sldId="2147469126"/>
            <ac:picMk id="21" creationId="{0CE7F067-3ED0-8CCB-2B60-DD6DEA769CAE}"/>
          </ac:picMkLst>
        </pc:picChg>
        <pc:picChg chg="add mod">
          <ac:chgData name="Anton, Chris" userId="57020f1a-4fb0-436a-929c-5cbe5c9fbdb0" providerId="ADAL" clId="{C4ADC8E4-05B6-4A8A-8FCF-725EEC784D2E}" dt="2025-04-21T01:09:12.993" v="1020" actId="14100"/>
          <ac:picMkLst>
            <pc:docMk/>
            <pc:sldMk cId="4037698768" sldId="2147469126"/>
            <ac:picMk id="23" creationId="{BC3972CC-36EF-B800-DFA5-364AD1FCF8DC}"/>
          </ac:picMkLst>
        </pc:picChg>
        <pc:picChg chg="add mod">
          <ac:chgData name="Anton, Chris" userId="57020f1a-4fb0-436a-929c-5cbe5c9fbdb0" providerId="ADAL" clId="{C4ADC8E4-05B6-4A8A-8FCF-725EEC784D2E}" dt="2025-04-21T01:10:31.243" v="1031" actId="1076"/>
          <ac:picMkLst>
            <pc:docMk/>
            <pc:sldMk cId="4037698768" sldId="2147469126"/>
            <ac:picMk id="25" creationId="{8AB03F43-D26C-18D3-CF68-BAB63A8DF60F}"/>
          </ac:picMkLst>
        </pc:picChg>
        <pc:picChg chg="add mod">
          <ac:chgData name="Anton, Chris" userId="57020f1a-4fb0-436a-929c-5cbe5c9fbdb0" providerId="ADAL" clId="{C4ADC8E4-05B6-4A8A-8FCF-725EEC784D2E}" dt="2025-04-21T01:10:55.592" v="1036" actId="1076"/>
          <ac:picMkLst>
            <pc:docMk/>
            <pc:sldMk cId="4037698768" sldId="2147469126"/>
            <ac:picMk id="27" creationId="{99F4AE86-70CB-D087-655E-326930E4EDF2}"/>
          </ac:picMkLst>
        </pc:picChg>
        <pc:cxnChg chg="del mod">
          <ac:chgData name="Anton, Chris" userId="57020f1a-4fb0-436a-929c-5cbe5c9fbdb0" providerId="ADAL" clId="{C4ADC8E4-05B6-4A8A-8FCF-725EEC784D2E}" dt="2025-04-21T01:04:43.126" v="920" actId="478"/>
          <ac:cxnSpMkLst>
            <pc:docMk/>
            <pc:sldMk cId="4037698768" sldId="2147469126"/>
            <ac:cxnSpMk id="15" creationId="{E3D96C75-0A74-2380-6AE3-53854F12BFCA}"/>
          </ac:cxnSpMkLst>
        </pc:cxnChg>
        <pc:cxnChg chg="del mod">
          <ac:chgData name="Anton, Chris" userId="57020f1a-4fb0-436a-929c-5cbe5c9fbdb0" providerId="ADAL" clId="{C4ADC8E4-05B6-4A8A-8FCF-725EEC784D2E}" dt="2025-04-21T01:04:43.126" v="920" actId="478"/>
          <ac:cxnSpMkLst>
            <pc:docMk/>
            <pc:sldMk cId="4037698768" sldId="2147469126"/>
            <ac:cxnSpMk id="19" creationId="{DFCBE9BE-AAC2-A0C5-4FE4-30B68D45E8A1}"/>
          </ac:cxnSpMkLst>
        </pc:cxnChg>
      </pc:sldChg>
      <pc:sldChg chg="addSp delSp modSp mod">
        <pc:chgData name="Anton, Chris" userId="57020f1a-4fb0-436a-929c-5cbe5c9fbdb0" providerId="ADAL" clId="{C4ADC8E4-05B6-4A8A-8FCF-725EEC784D2E}" dt="2025-04-21T01:39:12.075" v="2254" actId="20577"/>
        <pc:sldMkLst>
          <pc:docMk/>
          <pc:sldMk cId="3659391961" sldId="2147469127"/>
        </pc:sldMkLst>
        <pc:spChg chg="add mod">
          <ac:chgData name="Anton, Chris" userId="57020f1a-4fb0-436a-929c-5cbe5c9fbdb0" providerId="ADAL" clId="{C4ADC8E4-05B6-4A8A-8FCF-725EEC784D2E}" dt="2025-04-21T01:39:12.075" v="2254" actId="20577"/>
          <ac:spMkLst>
            <pc:docMk/>
            <pc:sldMk cId="3659391961" sldId="2147469127"/>
            <ac:spMk id="4" creationId="{191B298D-5142-D7E8-CE3A-EBEF0ED33D43}"/>
          </ac:spMkLst>
        </pc:spChg>
        <pc:spChg chg="mod">
          <ac:chgData name="Anton, Chris" userId="57020f1a-4fb0-436a-929c-5cbe5c9fbdb0" providerId="ADAL" clId="{C4ADC8E4-05B6-4A8A-8FCF-725EEC784D2E}" dt="2025-04-21T01:18:57.950" v="1101" actId="20577"/>
          <ac:spMkLst>
            <pc:docMk/>
            <pc:sldMk cId="3659391961" sldId="2147469127"/>
            <ac:spMk id="5" creationId="{75AA657F-5C2F-701C-A909-659AB586E244}"/>
          </ac:spMkLst>
        </pc:spChg>
        <pc:spChg chg="add del">
          <ac:chgData name="Anton, Chris" userId="57020f1a-4fb0-436a-929c-5cbe5c9fbdb0" providerId="ADAL" clId="{C4ADC8E4-05B6-4A8A-8FCF-725EEC784D2E}" dt="2025-04-21T01:24:56.564" v="1115" actId="478"/>
          <ac:spMkLst>
            <pc:docMk/>
            <pc:sldMk cId="3659391961" sldId="2147469127"/>
            <ac:spMk id="6" creationId="{63D983FB-7980-6C6B-A565-D47D107D040E}"/>
          </ac:spMkLst>
        </pc:spChg>
        <pc:spChg chg="del">
          <ac:chgData name="Anton, Chris" userId="57020f1a-4fb0-436a-929c-5cbe5c9fbdb0" providerId="ADAL" clId="{C4ADC8E4-05B6-4A8A-8FCF-725EEC784D2E}" dt="2025-04-21T01:19:04.655" v="1104" actId="478"/>
          <ac:spMkLst>
            <pc:docMk/>
            <pc:sldMk cId="3659391961" sldId="2147469127"/>
            <ac:spMk id="10" creationId="{C03A0BA4-9554-E4B5-0D79-D1E98988E21E}"/>
          </ac:spMkLst>
        </pc:spChg>
        <pc:spChg chg="del">
          <ac:chgData name="Anton, Chris" userId="57020f1a-4fb0-436a-929c-5cbe5c9fbdb0" providerId="ADAL" clId="{C4ADC8E4-05B6-4A8A-8FCF-725EEC784D2E}" dt="2025-04-21T01:19:07.107" v="1105" actId="478"/>
          <ac:spMkLst>
            <pc:docMk/>
            <pc:sldMk cId="3659391961" sldId="2147469127"/>
            <ac:spMk id="13" creationId="{D6F17AA6-8D53-C0E0-D3BA-01597247F24E}"/>
          </ac:spMkLst>
        </pc:spChg>
        <pc:spChg chg="del">
          <ac:chgData name="Anton, Chris" userId="57020f1a-4fb0-436a-929c-5cbe5c9fbdb0" providerId="ADAL" clId="{C4ADC8E4-05B6-4A8A-8FCF-725EEC784D2E}" dt="2025-04-21T01:19:07.107" v="1105" actId="478"/>
          <ac:spMkLst>
            <pc:docMk/>
            <pc:sldMk cId="3659391961" sldId="2147469127"/>
            <ac:spMk id="14" creationId="{39F62B12-89F3-2673-9F1E-721FBF190A0D}"/>
          </ac:spMkLst>
        </pc:spChg>
        <pc:spChg chg="del">
          <ac:chgData name="Anton, Chris" userId="57020f1a-4fb0-436a-929c-5cbe5c9fbdb0" providerId="ADAL" clId="{C4ADC8E4-05B6-4A8A-8FCF-725EEC784D2E}" dt="2025-04-21T01:19:07.107" v="1105" actId="478"/>
          <ac:spMkLst>
            <pc:docMk/>
            <pc:sldMk cId="3659391961" sldId="2147469127"/>
            <ac:spMk id="16" creationId="{F73F4B34-5414-F315-7C7B-81048F53066F}"/>
          </ac:spMkLst>
        </pc:spChg>
        <pc:spChg chg="del">
          <ac:chgData name="Anton, Chris" userId="57020f1a-4fb0-436a-929c-5cbe5c9fbdb0" providerId="ADAL" clId="{C4ADC8E4-05B6-4A8A-8FCF-725EEC784D2E}" dt="2025-04-21T01:19:07.107" v="1105" actId="478"/>
          <ac:spMkLst>
            <pc:docMk/>
            <pc:sldMk cId="3659391961" sldId="2147469127"/>
            <ac:spMk id="18" creationId="{A514F9E5-BD4F-70C1-10B1-302057D110C4}"/>
          </ac:spMkLst>
        </pc:spChg>
        <pc:spChg chg="del">
          <ac:chgData name="Anton, Chris" userId="57020f1a-4fb0-436a-929c-5cbe5c9fbdb0" providerId="ADAL" clId="{C4ADC8E4-05B6-4A8A-8FCF-725EEC784D2E}" dt="2025-04-21T01:19:02.954" v="1103" actId="478"/>
          <ac:spMkLst>
            <pc:docMk/>
            <pc:sldMk cId="3659391961" sldId="2147469127"/>
            <ac:spMk id="20" creationId="{236C674A-569E-C890-FF68-BF600D587C56}"/>
          </ac:spMkLst>
        </pc:spChg>
        <pc:spChg chg="del">
          <ac:chgData name="Anton, Chris" userId="57020f1a-4fb0-436a-929c-5cbe5c9fbdb0" providerId="ADAL" clId="{C4ADC8E4-05B6-4A8A-8FCF-725EEC784D2E}" dt="2025-04-21T01:19:04.655" v="1104" actId="478"/>
          <ac:spMkLst>
            <pc:docMk/>
            <pc:sldMk cId="3659391961" sldId="2147469127"/>
            <ac:spMk id="26" creationId="{FFBB5AD3-8863-A919-D89B-3B8D9491DBFE}"/>
          </ac:spMkLst>
        </pc:spChg>
        <pc:spChg chg="del">
          <ac:chgData name="Anton, Chris" userId="57020f1a-4fb0-436a-929c-5cbe5c9fbdb0" providerId="ADAL" clId="{C4ADC8E4-05B6-4A8A-8FCF-725EEC784D2E}" dt="2025-04-21T01:19:04.655" v="1104" actId="478"/>
          <ac:spMkLst>
            <pc:docMk/>
            <pc:sldMk cId="3659391961" sldId="2147469127"/>
            <ac:spMk id="28" creationId="{BDCB3D97-D8DD-D867-1EFD-9E6C194DAADB}"/>
          </ac:spMkLst>
        </pc:spChg>
        <pc:graphicFrameChg chg="add mod modGraphic">
          <ac:chgData name="Anton, Chris" userId="57020f1a-4fb0-436a-929c-5cbe5c9fbdb0" providerId="ADAL" clId="{C4ADC8E4-05B6-4A8A-8FCF-725EEC784D2E}" dt="2025-04-21T01:24:52.090" v="1113" actId="14100"/>
          <ac:graphicFrameMkLst>
            <pc:docMk/>
            <pc:sldMk cId="3659391961" sldId="2147469127"/>
            <ac:graphicFrameMk id="2" creationId="{7E2F7261-A9C9-906B-751B-E9E533B92CED}"/>
          </ac:graphicFrameMkLst>
        </pc:graphicFrameChg>
        <pc:picChg chg="add mod">
          <ac:chgData name="Anton, Chris" userId="57020f1a-4fb0-436a-929c-5cbe5c9fbdb0" providerId="ADAL" clId="{C4ADC8E4-05B6-4A8A-8FCF-725EEC784D2E}" dt="2025-04-21T01:31:55.424" v="1119" actId="1076"/>
          <ac:picMkLst>
            <pc:docMk/>
            <pc:sldMk cId="3659391961" sldId="2147469127"/>
            <ac:picMk id="3" creationId="{C0B51BBD-3826-3845-4E1F-520111C1D357}"/>
          </ac:picMkLst>
        </pc:picChg>
        <pc:picChg chg="del">
          <ac:chgData name="Anton, Chris" userId="57020f1a-4fb0-436a-929c-5cbe5c9fbdb0" providerId="ADAL" clId="{C4ADC8E4-05B6-4A8A-8FCF-725EEC784D2E}" dt="2025-04-21T01:19:00.652" v="1102" actId="478"/>
          <ac:picMkLst>
            <pc:docMk/>
            <pc:sldMk cId="3659391961" sldId="2147469127"/>
            <ac:picMk id="9" creationId="{EB0B891A-C003-09B2-9D90-707D21DB82D7}"/>
          </ac:picMkLst>
        </pc:picChg>
        <pc:cxnChg chg="del mod">
          <ac:chgData name="Anton, Chris" userId="57020f1a-4fb0-436a-929c-5cbe5c9fbdb0" providerId="ADAL" clId="{C4ADC8E4-05B6-4A8A-8FCF-725EEC784D2E}" dt="2025-04-21T01:19:07.107" v="1105" actId="478"/>
          <ac:cxnSpMkLst>
            <pc:docMk/>
            <pc:sldMk cId="3659391961" sldId="2147469127"/>
            <ac:cxnSpMk id="11" creationId="{700AB75E-72F4-F49E-0464-331C7FADE76C}"/>
          </ac:cxnSpMkLst>
        </pc:cxnChg>
        <pc:cxnChg chg="del mod">
          <ac:chgData name="Anton, Chris" userId="57020f1a-4fb0-436a-929c-5cbe5c9fbdb0" providerId="ADAL" clId="{C4ADC8E4-05B6-4A8A-8FCF-725EEC784D2E}" dt="2025-04-21T01:19:07.107" v="1105" actId="478"/>
          <ac:cxnSpMkLst>
            <pc:docMk/>
            <pc:sldMk cId="3659391961" sldId="2147469127"/>
            <ac:cxnSpMk id="12" creationId="{7293998F-EE50-3E38-A878-716B67ADBE2C}"/>
          </ac:cxnSpMkLst>
        </pc:cxnChg>
        <pc:cxnChg chg="del mod">
          <ac:chgData name="Anton, Chris" userId="57020f1a-4fb0-436a-929c-5cbe5c9fbdb0" providerId="ADAL" clId="{C4ADC8E4-05B6-4A8A-8FCF-725EEC784D2E}" dt="2025-04-21T01:19:07.107" v="1105" actId="478"/>
          <ac:cxnSpMkLst>
            <pc:docMk/>
            <pc:sldMk cId="3659391961" sldId="2147469127"/>
            <ac:cxnSpMk id="15" creationId="{0AC4F292-5FBC-9093-85E1-E4FB6AE85098}"/>
          </ac:cxnSpMkLst>
        </pc:cxnChg>
        <pc:cxnChg chg="del mod">
          <ac:chgData name="Anton, Chris" userId="57020f1a-4fb0-436a-929c-5cbe5c9fbdb0" providerId="ADAL" clId="{C4ADC8E4-05B6-4A8A-8FCF-725EEC784D2E}" dt="2025-04-21T01:19:07.107" v="1105" actId="478"/>
          <ac:cxnSpMkLst>
            <pc:docMk/>
            <pc:sldMk cId="3659391961" sldId="2147469127"/>
            <ac:cxnSpMk id="17" creationId="{BAB927C1-A56E-4CAF-07CD-C2F0F2C21606}"/>
          </ac:cxnSpMkLst>
        </pc:cxnChg>
        <pc:cxnChg chg="del mod">
          <ac:chgData name="Anton, Chris" userId="57020f1a-4fb0-436a-929c-5cbe5c9fbdb0" providerId="ADAL" clId="{C4ADC8E4-05B6-4A8A-8FCF-725EEC784D2E}" dt="2025-04-21T01:19:02.954" v="1103" actId="478"/>
          <ac:cxnSpMkLst>
            <pc:docMk/>
            <pc:sldMk cId="3659391961" sldId="2147469127"/>
            <ac:cxnSpMk id="19" creationId="{87B02F68-E11B-2619-629A-58E91C11B4CF}"/>
          </ac:cxnSpMkLst>
        </pc:cxnChg>
        <pc:cxnChg chg="del mod">
          <ac:chgData name="Anton, Chris" userId="57020f1a-4fb0-436a-929c-5cbe5c9fbdb0" providerId="ADAL" clId="{C4ADC8E4-05B6-4A8A-8FCF-725EEC784D2E}" dt="2025-04-21T01:19:02.954" v="1103" actId="478"/>
          <ac:cxnSpMkLst>
            <pc:docMk/>
            <pc:sldMk cId="3659391961" sldId="2147469127"/>
            <ac:cxnSpMk id="21" creationId="{B8AC1BFE-A8F8-4041-56DC-080BCB1A5930}"/>
          </ac:cxnSpMkLst>
        </pc:cxnChg>
        <pc:cxnChg chg="del mod">
          <ac:chgData name="Anton, Chris" userId="57020f1a-4fb0-436a-929c-5cbe5c9fbdb0" providerId="ADAL" clId="{C4ADC8E4-05B6-4A8A-8FCF-725EEC784D2E}" dt="2025-04-21T01:19:02.954" v="1103" actId="478"/>
          <ac:cxnSpMkLst>
            <pc:docMk/>
            <pc:sldMk cId="3659391961" sldId="2147469127"/>
            <ac:cxnSpMk id="27" creationId="{4E823491-DF83-197D-477A-036D57A22005}"/>
          </ac:cxnSpMkLst>
        </pc:cxnChg>
        <pc:cxnChg chg="del mod">
          <ac:chgData name="Anton, Chris" userId="57020f1a-4fb0-436a-929c-5cbe5c9fbdb0" providerId="ADAL" clId="{C4ADC8E4-05B6-4A8A-8FCF-725EEC784D2E}" dt="2025-04-21T01:19:02.954" v="1103" actId="478"/>
          <ac:cxnSpMkLst>
            <pc:docMk/>
            <pc:sldMk cId="3659391961" sldId="2147469127"/>
            <ac:cxnSpMk id="29" creationId="{92A4B157-EABD-FC6D-E917-991113E8A166}"/>
          </ac:cxnSpMkLst>
        </pc:cxnChg>
      </pc:sldChg>
      <pc:sldChg chg="del">
        <pc:chgData name="Anton, Chris" userId="57020f1a-4fb0-436a-929c-5cbe5c9fbdb0" providerId="ADAL" clId="{C4ADC8E4-05B6-4A8A-8FCF-725EEC784D2E}" dt="2025-04-21T01:40:21.516" v="2257" actId="47"/>
        <pc:sldMkLst>
          <pc:docMk/>
          <pc:sldMk cId="840822790" sldId="2147469128"/>
        </pc:sldMkLst>
      </pc:sldChg>
      <pc:sldChg chg="addSp delSp modSp mod">
        <pc:chgData name="Anton, Chris" userId="57020f1a-4fb0-436a-929c-5cbe5c9fbdb0" providerId="ADAL" clId="{C4ADC8E4-05B6-4A8A-8FCF-725EEC784D2E}" dt="2025-04-21T02:18:11.006" v="6349" actId="20577"/>
        <pc:sldMkLst>
          <pc:docMk/>
          <pc:sldMk cId="2788556257" sldId="2147469129"/>
        </pc:sldMkLst>
        <pc:spChg chg="mod">
          <ac:chgData name="Anton, Chris" userId="57020f1a-4fb0-436a-929c-5cbe5c9fbdb0" providerId="ADAL" clId="{C4ADC8E4-05B6-4A8A-8FCF-725EEC784D2E}" dt="2025-04-21T01:58:08.009" v="4269" actId="20577"/>
          <ac:spMkLst>
            <pc:docMk/>
            <pc:sldMk cId="2788556257" sldId="2147469129"/>
            <ac:spMk id="5" creationId="{35CB84C7-B410-E6CF-906E-6ECDEC8C6848}"/>
          </ac:spMkLst>
        </pc:spChg>
        <pc:spChg chg="mod">
          <ac:chgData name="Anton, Chris" userId="57020f1a-4fb0-436a-929c-5cbe5c9fbdb0" providerId="ADAL" clId="{C4ADC8E4-05B6-4A8A-8FCF-725EEC784D2E}" dt="2025-04-21T02:18:11.006" v="6349" actId="20577"/>
          <ac:spMkLst>
            <pc:docMk/>
            <pc:sldMk cId="2788556257" sldId="2147469129"/>
            <ac:spMk id="9" creationId="{F5CAD87E-3D2B-C63C-CFA9-970822F861FF}"/>
          </ac:spMkLst>
        </pc:spChg>
        <pc:spChg chg="del">
          <ac:chgData name="Anton, Chris" userId="57020f1a-4fb0-436a-929c-5cbe5c9fbdb0" providerId="ADAL" clId="{C4ADC8E4-05B6-4A8A-8FCF-725EEC784D2E}" dt="2025-04-21T01:41:01.604" v="2317" actId="478"/>
          <ac:spMkLst>
            <pc:docMk/>
            <pc:sldMk cId="2788556257" sldId="2147469129"/>
            <ac:spMk id="14" creationId="{AC556328-6A17-A452-E569-795D7A011C07}"/>
          </ac:spMkLst>
        </pc:spChg>
        <pc:spChg chg="del">
          <ac:chgData name="Anton, Chris" userId="57020f1a-4fb0-436a-929c-5cbe5c9fbdb0" providerId="ADAL" clId="{C4ADC8E4-05B6-4A8A-8FCF-725EEC784D2E}" dt="2025-04-21T01:41:00.448" v="2316" actId="478"/>
          <ac:spMkLst>
            <pc:docMk/>
            <pc:sldMk cId="2788556257" sldId="2147469129"/>
            <ac:spMk id="16" creationId="{961570F3-83E6-4574-2CE6-A3B1CECAED57}"/>
          </ac:spMkLst>
        </pc:spChg>
        <pc:spChg chg="del">
          <ac:chgData name="Anton, Chris" userId="57020f1a-4fb0-436a-929c-5cbe5c9fbdb0" providerId="ADAL" clId="{C4ADC8E4-05B6-4A8A-8FCF-725EEC784D2E}" dt="2025-04-21T01:40:57.853" v="2315" actId="478"/>
          <ac:spMkLst>
            <pc:docMk/>
            <pc:sldMk cId="2788556257" sldId="2147469129"/>
            <ac:spMk id="18" creationId="{03CF75B8-AEBE-329C-8BAC-4FEC694E39B9}"/>
          </ac:spMkLst>
        </pc:spChg>
        <pc:spChg chg="del">
          <ac:chgData name="Anton, Chris" userId="57020f1a-4fb0-436a-929c-5cbe5c9fbdb0" providerId="ADAL" clId="{C4ADC8E4-05B6-4A8A-8FCF-725EEC784D2E}" dt="2025-04-21T01:40:53.926" v="2313" actId="478"/>
          <ac:spMkLst>
            <pc:docMk/>
            <pc:sldMk cId="2788556257" sldId="2147469129"/>
            <ac:spMk id="20" creationId="{AB41263D-DEAA-EC79-A62F-1F89C48D95D2}"/>
          </ac:spMkLst>
        </pc:spChg>
        <pc:spChg chg="del">
          <ac:chgData name="Anton, Chris" userId="57020f1a-4fb0-436a-929c-5cbe5c9fbdb0" providerId="ADAL" clId="{C4ADC8E4-05B6-4A8A-8FCF-725EEC784D2E}" dt="2025-04-21T01:40:56.111" v="2314" actId="478"/>
          <ac:spMkLst>
            <pc:docMk/>
            <pc:sldMk cId="2788556257" sldId="2147469129"/>
            <ac:spMk id="26" creationId="{39AD4F9D-EF8B-219C-7DC6-56F8AA4F5BE2}"/>
          </ac:spMkLst>
        </pc:spChg>
        <pc:spChg chg="del">
          <ac:chgData name="Anton, Chris" userId="57020f1a-4fb0-436a-929c-5cbe5c9fbdb0" providerId="ADAL" clId="{C4ADC8E4-05B6-4A8A-8FCF-725EEC784D2E}" dt="2025-04-21T01:40:57.853" v="2315" actId="478"/>
          <ac:spMkLst>
            <pc:docMk/>
            <pc:sldMk cId="2788556257" sldId="2147469129"/>
            <ac:spMk id="32" creationId="{0E450827-335F-1D99-A13E-009EB22B0EDF}"/>
          </ac:spMkLst>
        </pc:spChg>
        <pc:picChg chg="add del mod modCrop">
          <ac:chgData name="Anton, Chris" userId="57020f1a-4fb0-436a-929c-5cbe5c9fbdb0" providerId="ADAL" clId="{C4ADC8E4-05B6-4A8A-8FCF-725EEC784D2E}" dt="2025-04-21T01:41:49.774" v="2328" actId="478"/>
          <ac:picMkLst>
            <pc:docMk/>
            <pc:sldMk cId="2788556257" sldId="2147469129"/>
            <ac:picMk id="3" creationId="{37D0AD43-6905-FC59-79AD-C4734D43B679}"/>
          </ac:picMkLst>
        </pc:picChg>
        <pc:picChg chg="del">
          <ac:chgData name="Anton, Chris" userId="57020f1a-4fb0-436a-929c-5cbe5c9fbdb0" providerId="ADAL" clId="{C4ADC8E4-05B6-4A8A-8FCF-725EEC784D2E}" dt="2025-04-21T01:40:51.774" v="2312" actId="478"/>
          <ac:picMkLst>
            <pc:docMk/>
            <pc:sldMk cId="2788556257" sldId="2147469129"/>
            <ac:picMk id="4" creationId="{9721A72D-C177-4766-A847-04AC5A47BC5D}"/>
          </ac:picMkLst>
        </pc:picChg>
        <pc:picChg chg="add mod modCrop">
          <ac:chgData name="Anton, Chris" userId="57020f1a-4fb0-436a-929c-5cbe5c9fbdb0" providerId="ADAL" clId="{C4ADC8E4-05B6-4A8A-8FCF-725EEC784D2E}" dt="2025-04-21T01:42:36.547" v="2334" actId="1076"/>
          <ac:picMkLst>
            <pc:docMk/>
            <pc:sldMk cId="2788556257" sldId="2147469129"/>
            <ac:picMk id="7" creationId="{53265CE8-2625-663D-C4DF-7BF504394C71}"/>
          </ac:picMkLst>
        </pc:picChg>
        <pc:cxnChg chg="del mod">
          <ac:chgData name="Anton, Chris" userId="57020f1a-4fb0-436a-929c-5cbe5c9fbdb0" providerId="ADAL" clId="{C4ADC8E4-05B6-4A8A-8FCF-725EEC784D2E}" dt="2025-04-21T01:41:00.448" v="2316" actId="478"/>
          <ac:cxnSpMkLst>
            <pc:docMk/>
            <pc:sldMk cId="2788556257" sldId="2147469129"/>
            <ac:cxnSpMk id="11" creationId="{935692DA-158B-9CDD-A734-B68A80A5F1F0}"/>
          </ac:cxnSpMkLst>
        </pc:cxnChg>
        <pc:cxnChg chg="del mod">
          <ac:chgData name="Anton, Chris" userId="57020f1a-4fb0-436a-929c-5cbe5c9fbdb0" providerId="ADAL" clId="{C4ADC8E4-05B6-4A8A-8FCF-725EEC784D2E}" dt="2025-04-21T01:41:00.448" v="2316" actId="478"/>
          <ac:cxnSpMkLst>
            <pc:docMk/>
            <pc:sldMk cId="2788556257" sldId="2147469129"/>
            <ac:cxnSpMk id="15" creationId="{A59005D0-DCE3-C9AA-C30D-E5D8E75FD396}"/>
          </ac:cxnSpMkLst>
        </pc:cxnChg>
        <pc:cxnChg chg="del mod">
          <ac:chgData name="Anton, Chris" userId="57020f1a-4fb0-436a-929c-5cbe5c9fbdb0" providerId="ADAL" clId="{C4ADC8E4-05B6-4A8A-8FCF-725EEC784D2E}" dt="2025-04-21T01:40:57.853" v="2315" actId="478"/>
          <ac:cxnSpMkLst>
            <pc:docMk/>
            <pc:sldMk cId="2788556257" sldId="2147469129"/>
            <ac:cxnSpMk id="17" creationId="{0406F1AB-6087-62A0-9C20-03E7D66FAAD3}"/>
          </ac:cxnSpMkLst>
        </pc:cxnChg>
        <pc:cxnChg chg="del mod">
          <ac:chgData name="Anton, Chris" userId="57020f1a-4fb0-436a-929c-5cbe5c9fbdb0" providerId="ADAL" clId="{C4ADC8E4-05B6-4A8A-8FCF-725EEC784D2E}" dt="2025-04-21T01:40:53.926" v="2313" actId="478"/>
          <ac:cxnSpMkLst>
            <pc:docMk/>
            <pc:sldMk cId="2788556257" sldId="2147469129"/>
            <ac:cxnSpMk id="21" creationId="{828AAC2A-B3B5-EAE0-33D8-558DD404B2FF}"/>
          </ac:cxnSpMkLst>
        </pc:cxnChg>
        <pc:cxnChg chg="del mod">
          <ac:chgData name="Anton, Chris" userId="57020f1a-4fb0-436a-929c-5cbe5c9fbdb0" providerId="ADAL" clId="{C4ADC8E4-05B6-4A8A-8FCF-725EEC784D2E}" dt="2025-04-21T01:40:53.926" v="2313" actId="478"/>
          <ac:cxnSpMkLst>
            <pc:docMk/>
            <pc:sldMk cId="2788556257" sldId="2147469129"/>
            <ac:cxnSpMk id="27" creationId="{C913DFC1-98D8-50B1-118D-EE7F805EA5BF}"/>
          </ac:cxnSpMkLst>
        </pc:cxnChg>
        <pc:cxnChg chg="del mod">
          <ac:chgData name="Anton, Chris" userId="57020f1a-4fb0-436a-929c-5cbe5c9fbdb0" providerId="ADAL" clId="{C4ADC8E4-05B6-4A8A-8FCF-725EEC784D2E}" dt="2025-04-21T01:40:57.853" v="2315" actId="478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del">
        <pc:chgData name="Anton, Chris" userId="57020f1a-4fb0-436a-929c-5cbe5c9fbdb0" providerId="ADAL" clId="{C4ADC8E4-05B6-4A8A-8FCF-725EEC784D2E}" dt="2025-04-21T01:47:24.149" v="3064" actId="47"/>
        <pc:sldMkLst>
          <pc:docMk/>
          <pc:sldMk cId="1499428026" sldId="2147469130"/>
        </pc:sldMkLst>
      </pc:sldChg>
      <pc:sldChg chg="del">
        <pc:chgData name="Anton, Chris" userId="57020f1a-4fb0-436a-929c-5cbe5c9fbdb0" providerId="ADAL" clId="{C4ADC8E4-05B6-4A8A-8FCF-725EEC784D2E}" dt="2025-04-21T01:47:24.149" v="3064" actId="47"/>
        <pc:sldMkLst>
          <pc:docMk/>
          <pc:sldMk cId="2780574392" sldId="2147469131"/>
        </pc:sldMkLst>
      </pc:sldChg>
      <pc:sldChg chg="del">
        <pc:chgData name="Anton, Chris" userId="57020f1a-4fb0-436a-929c-5cbe5c9fbdb0" providerId="ADAL" clId="{C4ADC8E4-05B6-4A8A-8FCF-725EEC784D2E}" dt="2025-04-21T01:47:24.149" v="3064" actId="47"/>
        <pc:sldMkLst>
          <pc:docMk/>
          <pc:sldMk cId="120014374" sldId="2147469132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4244595061" sldId="2147469133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3671995413" sldId="2147469134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4223559936" sldId="2147469135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94819798" sldId="2147469136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2181334685" sldId="2147469137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1039954575" sldId="2147469138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3337756675" sldId="2147469139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1390354003" sldId="2147469140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738093314" sldId="2147469141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673207091" sldId="2147469142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694973587" sldId="2147469143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608928753" sldId="2147469144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452228321" sldId="2147469145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498128790" sldId="2147469146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023639113" sldId="2147469147"/>
        </pc:sldMkLst>
      </pc:sldChg>
      <pc:sldChg chg="del">
        <pc:chgData name="Anton, Chris" userId="57020f1a-4fb0-436a-929c-5cbe5c9fbdb0" providerId="ADAL" clId="{C4ADC8E4-05B6-4A8A-8FCF-725EEC784D2E}" dt="2025-04-21T02:03:50.052" v="4742" actId="47"/>
        <pc:sldMkLst>
          <pc:docMk/>
          <pc:sldMk cId="1864397661" sldId="2147469148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2661671357" sldId="2147469149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17272770" sldId="2147469150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711491032" sldId="2147469151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457366592" sldId="2147469152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591989092" sldId="2147469153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900005999" sldId="2147469154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107158986" sldId="2147469155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51713817" sldId="2147469156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2508854325" sldId="2147469157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1700385883" sldId="2147469158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1733951172" sldId="2147469159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691904893" sldId="2147469160"/>
        </pc:sldMkLst>
      </pc:sldChg>
      <pc:sldChg chg="del">
        <pc:chgData name="Anton, Chris" userId="57020f1a-4fb0-436a-929c-5cbe5c9fbdb0" providerId="ADAL" clId="{C4ADC8E4-05B6-4A8A-8FCF-725EEC784D2E}" dt="2025-04-21T01:40:13.968" v="2255" actId="47"/>
        <pc:sldMkLst>
          <pc:docMk/>
          <pc:sldMk cId="1739350487" sldId="2147469161"/>
        </pc:sldMkLst>
      </pc:sldChg>
      <pc:sldChg chg="del">
        <pc:chgData name="Anton, Chris" userId="57020f1a-4fb0-436a-929c-5cbe5c9fbdb0" providerId="ADAL" clId="{C4ADC8E4-05B6-4A8A-8FCF-725EEC784D2E}" dt="2025-04-21T01:40:19.310" v="2256" actId="47"/>
        <pc:sldMkLst>
          <pc:docMk/>
          <pc:sldMk cId="1173973932" sldId="2147469162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2524413533" sldId="2147469163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254364610" sldId="2147469164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2371635854" sldId="2147469165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1030848376" sldId="2147469166"/>
        </pc:sldMkLst>
      </pc:sldChg>
      <pc:sldChg chg="del">
        <pc:chgData name="Anton, Chris" userId="57020f1a-4fb0-436a-929c-5cbe5c9fbdb0" providerId="ADAL" clId="{C4ADC8E4-05B6-4A8A-8FCF-725EEC784D2E}" dt="2025-04-21T02:15:28.962" v="6221" actId="47"/>
        <pc:sldMkLst>
          <pc:docMk/>
          <pc:sldMk cId="3274520196" sldId="2147469167"/>
        </pc:sldMkLst>
      </pc:sldChg>
      <pc:sldChg chg="del">
        <pc:chgData name="Anton, Chris" userId="57020f1a-4fb0-436a-929c-5cbe5c9fbdb0" providerId="ADAL" clId="{C4ADC8E4-05B6-4A8A-8FCF-725EEC784D2E}" dt="2025-04-21T01:57:28.352" v="4232" actId="47"/>
        <pc:sldMkLst>
          <pc:docMk/>
          <pc:sldMk cId="204432817" sldId="2147469168"/>
        </pc:sldMkLst>
      </pc:sldChg>
      <pc:sldChg chg="addSp delSp modSp new mod">
        <pc:chgData name="Anton, Chris" userId="57020f1a-4fb0-436a-929c-5cbe5c9fbdb0" providerId="ADAL" clId="{C4ADC8E4-05B6-4A8A-8FCF-725EEC784D2E}" dt="2025-04-21T00:45:59.416" v="139"/>
        <pc:sldMkLst>
          <pc:docMk/>
          <pc:sldMk cId="792581736" sldId="2147469169"/>
        </pc:sldMkLst>
        <pc:spChg chg="del">
          <ac:chgData name="Anton, Chris" userId="57020f1a-4fb0-436a-929c-5cbe5c9fbdb0" providerId="ADAL" clId="{C4ADC8E4-05B6-4A8A-8FCF-725EEC784D2E}" dt="2025-04-21T00:45:58.890" v="138" actId="478"/>
          <ac:spMkLst>
            <pc:docMk/>
            <pc:sldMk cId="792581736" sldId="2147469169"/>
            <ac:spMk id="2" creationId="{0B311C7D-F61F-4A30-052E-4B1F0F88B9F8}"/>
          </ac:spMkLst>
        </pc:spChg>
        <pc:spChg chg="del">
          <ac:chgData name="Anton, Chris" userId="57020f1a-4fb0-436a-929c-5cbe5c9fbdb0" providerId="ADAL" clId="{C4ADC8E4-05B6-4A8A-8FCF-725EEC784D2E}" dt="2025-04-21T00:44:43.619" v="131" actId="478"/>
          <ac:spMkLst>
            <pc:docMk/>
            <pc:sldMk cId="792581736" sldId="2147469169"/>
            <ac:spMk id="3" creationId="{AA31FF80-A157-E8C2-24F2-ABF88B107874}"/>
          </ac:spMkLst>
        </pc:spChg>
        <pc:spChg chg="add mod">
          <ac:chgData name="Anton, Chris" userId="57020f1a-4fb0-436a-929c-5cbe5c9fbdb0" providerId="ADAL" clId="{C4ADC8E4-05B6-4A8A-8FCF-725EEC784D2E}" dt="2025-04-21T00:45:59.416" v="139"/>
          <ac:spMkLst>
            <pc:docMk/>
            <pc:sldMk cId="792581736" sldId="2147469169"/>
            <ac:spMk id="8" creationId="{5030A53B-A31A-5994-98D1-3832C6A7C275}"/>
          </ac:spMkLst>
        </pc:spChg>
        <pc:graphicFrameChg chg="add del mod">
          <ac:chgData name="Anton, Chris" userId="57020f1a-4fb0-436a-929c-5cbe5c9fbdb0" providerId="ADAL" clId="{C4ADC8E4-05B6-4A8A-8FCF-725EEC784D2E}" dt="2025-04-21T00:44:48.698" v="133" actId="478"/>
          <ac:graphicFrameMkLst>
            <pc:docMk/>
            <pc:sldMk cId="792581736" sldId="2147469169"/>
            <ac:graphicFrameMk id="4" creationId="{23185D1C-231B-37DA-11E6-36388C92ACC1}"/>
          </ac:graphicFrameMkLst>
        </pc:graphicFrameChg>
        <pc:graphicFrameChg chg="add mod">
          <ac:chgData name="Anton, Chris" userId="57020f1a-4fb0-436a-929c-5cbe5c9fbdb0" providerId="ADAL" clId="{C4ADC8E4-05B6-4A8A-8FCF-725EEC784D2E}" dt="2025-04-21T00:45:24.080" v="136"/>
          <ac:graphicFrameMkLst>
            <pc:docMk/>
            <pc:sldMk cId="792581736" sldId="2147469169"/>
            <ac:graphicFrameMk id="6" creationId="{EC8BAF5C-B777-533F-C235-9FE0FFCCCEFA}"/>
          </ac:graphicFrameMkLst>
        </pc:graphicFrameChg>
        <pc:picChg chg="add del">
          <ac:chgData name="Anton, Chris" userId="57020f1a-4fb0-436a-929c-5cbe5c9fbdb0" providerId="ADAL" clId="{C4ADC8E4-05B6-4A8A-8FCF-725EEC784D2E}" dt="2025-04-21T00:45:06.268" v="135" actId="478"/>
          <ac:picMkLst>
            <pc:docMk/>
            <pc:sldMk cId="792581736" sldId="2147469169"/>
            <ac:picMk id="5" creationId="{2125FCF1-8D89-A26F-6C9F-9108F243A204}"/>
          </ac:picMkLst>
        </pc:picChg>
        <pc:picChg chg="add">
          <ac:chgData name="Anton, Chris" userId="57020f1a-4fb0-436a-929c-5cbe5c9fbdb0" providerId="ADAL" clId="{C4ADC8E4-05B6-4A8A-8FCF-725EEC784D2E}" dt="2025-04-21T00:45:28.122" v="137"/>
          <ac:picMkLst>
            <pc:docMk/>
            <pc:sldMk cId="792581736" sldId="2147469169"/>
            <ac:picMk id="7" creationId="{A8C07FFC-C7D6-5929-DE06-2B1AD5B422EF}"/>
          </ac:picMkLst>
        </pc:picChg>
      </pc:sldChg>
      <pc:sldChg chg="addSp delSp modSp new mod">
        <pc:chgData name="Anton, Chris" userId="57020f1a-4fb0-436a-929c-5cbe5c9fbdb0" providerId="ADAL" clId="{C4ADC8E4-05B6-4A8A-8FCF-725EEC784D2E}" dt="2025-04-21T01:03:08.162" v="918"/>
        <pc:sldMkLst>
          <pc:docMk/>
          <pc:sldMk cId="2267861063" sldId="2147469170"/>
        </pc:sldMkLst>
        <pc:spChg chg="del">
          <ac:chgData name="Anton, Chris" userId="57020f1a-4fb0-436a-929c-5cbe5c9fbdb0" providerId="ADAL" clId="{C4ADC8E4-05B6-4A8A-8FCF-725EEC784D2E}" dt="2025-04-21T01:03:07.454" v="917" actId="478"/>
          <ac:spMkLst>
            <pc:docMk/>
            <pc:sldMk cId="2267861063" sldId="2147469170"/>
            <ac:spMk id="2" creationId="{80071ECD-D5F5-05B8-97CD-9F5C6B0260AE}"/>
          </ac:spMkLst>
        </pc:spChg>
        <pc:spChg chg="del">
          <ac:chgData name="Anton, Chris" userId="57020f1a-4fb0-436a-929c-5cbe5c9fbdb0" providerId="ADAL" clId="{C4ADC8E4-05B6-4A8A-8FCF-725EEC784D2E}" dt="2025-04-21T01:02:49.201" v="913" actId="478"/>
          <ac:spMkLst>
            <pc:docMk/>
            <pc:sldMk cId="2267861063" sldId="2147469170"/>
            <ac:spMk id="3" creationId="{7F6D3AAB-3F99-60EB-4CED-6F097547EE1D}"/>
          </ac:spMkLst>
        </pc:spChg>
        <pc:spChg chg="add mod">
          <ac:chgData name="Anton, Chris" userId="57020f1a-4fb0-436a-929c-5cbe5c9fbdb0" providerId="ADAL" clId="{C4ADC8E4-05B6-4A8A-8FCF-725EEC784D2E}" dt="2025-04-21T01:03:08.162" v="918"/>
          <ac:spMkLst>
            <pc:docMk/>
            <pc:sldMk cId="2267861063" sldId="2147469170"/>
            <ac:spMk id="5" creationId="{BDC8FD43-0CD7-0155-6AEB-E939B2DDAEE7}"/>
          </ac:spMkLst>
        </pc:spChg>
        <pc:picChg chg="add mod">
          <ac:chgData name="Anton, Chris" userId="57020f1a-4fb0-436a-929c-5cbe5c9fbdb0" providerId="ADAL" clId="{C4ADC8E4-05B6-4A8A-8FCF-725EEC784D2E}" dt="2025-04-21T01:02:59.555" v="916" actId="1076"/>
          <ac:picMkLst>
            <pc:docMk/>
            <pc:sldMk cId="2267861063" sldId="2147469170"/>
            <ac:picMk id="4" creationId="{98E3904A-E72F-61F9-55CD-8B66E7C9F481}"/>
          </ac:picMkLst>
        </pc:picChg>
      </pc:sldChg>
      <pc:sldChg chg="addSp delSp modSp add mod modAnim">
        <pc:chgData name="Anton, Chris" userId="57020f1a-4fb0-436a-929c-5cbe5c9fbdb0" providerId="ADAL" clId="{C4ADC8E4-05B6-4A8A-8FCF-725EEC784D2E}" dt="2025-04-21T01:14:05.265" v="1054"/>
        <pc:sldMkLst>
          <pc:docMk/>
          <pc:sldMk cId="2126896090" sldId="2147469171"/>
        </pc:sldMkLst>
        <pc:spChg chg="mod">
          <ac:chgData name="Anton, Chris" userId="57020f1a-4fb0-436a-929c-5cbe5c9fbdb0" providerId="ADAL" clId="{C4ADC8E4-05B6-4A8A-8FCF-725EEC784D2E}" dt="2025-04-21T01:05:56.703" v="1001" actId="20577"/>
          <ac:spMkLst>
            <pc:docMk/>
            <pc:sldMk cId="2126896090" sldId="2147469171"/>
            <ac:spMk id="2" creationId="{A7AC2A04-B1AF-CF31-00F9-B4749FEDFA0E}"/>
          </ac:spMkLst>
        </pc:spChg>
        <pc:picChg chg="add mod">
          <ac:chgData name="Anton, Chris" userId="57020f1a-4fb0-436a-929c-5cbe5c9fbdb0" providerId="ADAL" clId="{C4ADC8E4-05B6-4A8A-8FCF-725EEC784D2E}" dt="2025-04-21T01:12:00.917" v="1039" actId="1076"/>
          <ac:picMkLst>
            <pc:docMk/>
            <pc:sldMk cId="2126896090" sldId="2147469171"/>
            <ac:picMk id="4" creationId="{03C090A6-769C-50C8-9328-BBDCC3A35600}"/>
          </ac:picMkLst>
        </pc:picChg>
        <pc:picChg chg="add mod">
          <ac:chgData name="Anton, Chris" userId="57020f1a-4fb0-436a-929c-5cbe5c9fbdb0" providerId="ADAL" clId="{C4ADC8E4-05B6-4A8A-8FCF-725EEC784D2E}" dt="2025-04-21T01:12:57.340" v="1046" actId="14100"/>
          <ac:picMkLst>
            <pc:docMk/>
            <pc:sldMk cId="2126896090" sldId="2147469171"/>
            <ac:picMk id="6" creationId="{DF893C22-393B-43E1-C529-198E571D6A37}"/>
          </ac:picMkLst>
        </pc:picChg>
        <pc:picChg chg="add mod">
          <ac:chgData name="Anton, Chris" userId="57020f1a-4fb0-436a-929c-5cbe5c9fbdb0" providerId="ADAL" clId="{C4ADC8E4-05B6-4A8A-8FCF-725EEC784D2E}" dt="2025-04-21T01:13:27.562" v="1049" actId="1076"/>
          <ac:picMkLst>
            <pc:docMk/>
            <pc:sldMk cId="2126896090" sldId="2147469171"/>
            <ac:picMk id="8" creationId="{E00C13C3-BE37-324F-DDAE-221B1CC312F5}"/>
          </ac:picMkLst>
        </pc:picChg>
        <pc:picChg chg="add mod">
          <ac:chgData name="Anton, Chris" userId="57020f1a-4fb0-436a-929c-5cbe5c9fbdb0" providerId="ADAL" clId="{C4ADC8E4-05B6-4A8A-8FCF-725EEC784D2E}" dt="2025-04-21T01:14:00.634" v="1053" actId="1076"/>
          <ac:picMkLst>
            <pc:docMk/>
            <pc:sldMk cId="2126896090" sldId="2147469171"/>
            <ac:picMk id="10" creationId="{AF828BD5-CAF5-3A22-09C1-897E9766DBE1}"/>
          </ac:picMkLst>
        </pc:picChg>
        <pc:picChg chg="del">
          <ac:chgData name="Anton, Chris" userId="57020f1a-4fb0-436a-929c-5cbe5c9fbdb0" providerId="ADAL" clId="{C4ADC8E4-05B6-4A8A-8FCF-725EEC784D2E}" dt="2025-04-21T01:06:00.533" v="1002" actId="478"/>
          <ac:picMkLst>
            <pc:docMk/>
            <pc:sldMk cId="2126896090" sldId="2147469171"/>
            <ac:picMk id="21" creationId="{74B17387-BE9A-1A5A-6170-F8A61BF66C59}"/>
          </ac:picMkLst>
        </pc:picChg>
        <pc:picChg chg="del">
          <ac:chgData name="Anton, Chris" userId="57020f1a-4fb0-436a-929c-5cbe5c9fbdb0" providerId="ADAL" clId="{C4ADC8E4-05B6-4A8A-8FCF-725EEC784D2E}" dt="2025-04-21T01:06:01.510" v="1003" actId="478"/>
          <ac:picMkLst>
            <pc:docMk/>
            <pc:sldMk cId="2126896090" sldId="2147469171"/>
            <ac:picMk id="23" creationId="{6CF5A409-0D95-8DEF-C141-68680B69AF25}"/>
          </ac:picMkLst>
        </pc:picChg>
      </pc:sldChg>
      <pc:sldChg chg="addSp delSp modSp add mod">
        <pc:chgData name="Anton, Chris" userId="57020f1a-4fb0-436a-929c-5cbe5c9fbdb0" providerId="ADAL" clId="{C4ADC8E4-05B6-4A8A-8FCF-725EEC784D2E}" dt="2025-04-21T02:17:03.562" v="6295" actId="20577"/>
        <pc:sldMkLst>
          <pc:docMk/>
          <pc:sldMk cId="1453915904" sldId="2147469172"/>
        </pc:sldMkLst>
        <pc:spChg chg="mod">
          <ac:chgData name="Anton, Chris" userId="57020f1a-4fb0-436a-929c-5cbe5c9fbdb0" providerId="ADAL" clId="{C4ADC8E4-05B6-4A8A-8FCF-725EEC784D2E}" dt="2025-04-21T01:58:02.880" v="4264" actId="20577"/>
          <ac:spMkLst>
            <pc:docMk/>
            <pc:sldMk cId="1453915904" sldId="2147469172"/>
            <ac:spMk id="5" creationId="{3982C6EF-C025-894C-8F5D-186A42F149DE}"/>
          </ac:spMkLst>
        </pc:spChg>
        <pc:spChg chg="mod">
          <ac:chgData name="Anton, Chris" userId="57020f1a-4fb0-436a-929c-5cbe5c9fbdb0" providerId="ADAL" clId="{C4ADC8E4-05B6-4A8A-8FCF-725EEC784D2E}" dt="2025-04-21T02:17:03.562" v="6295" actId="20577"/>
          <ac:spMkLst>
            <pc:docMk/>
            <pc:sldMk cId="1453915904" sldId="2147469172"/>
            <ac:spMk id="9" creationId="{F02C9CC4-CE30-9473-3BBF-C283575153E1}"/>
          </ac:spMkLst>
        </pc:spChg>
        <pc:picChg chg="add mod">
          <ac:chgData name="Anton, Chris" userId="57020f1a-4fb0-436a-929c-5cbe5c9fbdb0" providerId="ADAL" clId="{C4ADC8E4-05B6-4A8A-8FCF-725EEC784D2E}" dt="2025-04-21T01:47:40.702" v="3068" actId="1076"/>
          <ac:picMkLst>
            <pc:docMk/>
            <pc:sldMk cId="1453915904" sldId="2147469172"/>
            <ac:picMk id="2" creationId="{1CB17D19-A3F8-1EAE-0560-146E8AF3F3F6}"/>
          </ac:picMkLst>
        </pc:picChg>
        <pc:picChg chg="del">
          <ac:chgData name="Anton, Chris" userId="57020f1a-4fb0-436a-929c-5cbe5c9fbdb0" providerId="ADAL" clId="{C4ADC8E4-05B6-4A8A-8FCF-725EEC784D2E}" dt="2025-04-21T01:47:37.071" v="3066" actId="478"/>
          <ac:picMkLst>
            <pc:docMk/>
            <pc:sldMk cId="1453915904" sldId="2147469172"/>
            <ac:picMk id="7" creationId="{DA101280-4A5B-F13A-DAFE-C2FC71D6B44A}"/>
          </ac:picMkLst>
        </pc:picChg>
      </pc:sldChg>
      <pc:sldChg chg="addSp delSp modSp add mod">
        <pc:chgData name="Anton, Chris" userId="57020f1a-4fb0-436a-929c-5cbe5c9fbdb0" providerId="ADAL" clId="{C4ADC8E4-05B6-4A8A-8FCF-725EEC784D2E}" dt="2025-04-21T02:17:24.535" v="6303" actId="20577"/>
        <pc:sldMkLst>
          <pc:docMk/>
          <pc:sldMk cId="3109533242" sldId="2147469173"/>
        </pc:sldMkLst>
        <pc:spChg chg="mod">
          <ac:chgData name="Anton, Chris" userId="57020f1a-4fb0-436a-929c-5cbe5c9fbdb0" providerId="ADAL" clId="{C4ADC8E4-05B6-4A8A-8FCF-725EEC784D2E}" dt="2025-04-21T01:57:57.492" v="4259" actId="20577"/>
          <ac:spMkLst>
            <pc:docMk/>
            <pc:sldMk cId="3109533242" sldId="2147469173"/>
            <ac:spMk id="5" creationId="{7B4138C9-B690-C083-719B-C5E689E39305}"/>
          </ac:spMkLst>
        </pc:spChg>
        <pc:spChg chg="mod">
          <ac:chgData name="Anton, Chris" userId="57020f1a-4fb0-436a-929c-5cbe5c9fbdb0" providerId="ADAL" clId="{C4ADC8E4-05B6-4A8A-8FCF-725EEC784D2E}" dt="2025-04-21T02:17:24.535" v="6303" actId="20577"/>
          <ac:spMkLst>
            <pc:docMk/>
            <pc:sldMk cId="3109533242" sldId="2147469173"/>
            <ac:spMk id="9" creationId="{A934FC06-3AA4-AA30-9486-F03D8F9DC742}"/>
          </ac:spMkLst>
        </pc:spChg>
        <pc:picChg chg="del">
          <ac:chgData name="Anton, Chris" userId="57020f1a-4fb0-436a-929c-5cbe5c9fbdb0" providerId="ADAL" clId="{C4ADC8E4-05B6-4A8A-8FCF-725EEC784D2E}" dt="2025-04-21T01:59:08.985" v="4270" actId="478"/>
          <ac:picMkLst>
            <pc:docMk/>
            <pc:sldMk cId="3109533242" sldId="2147469173"/>
            <ac:picMk id="2" creationId="{2AB83CC6-DEFB-B94D-B3E7-BB998B6D02FD}"/>
          </ac:picMkLst>
        </pc:picChg>
        <pc:picChg chg="add mod modCrop">
          <ac:chgData name="Anton, Chris" userId="57020f1a-4fb0-436a-929c-5cbe5c9fbdb0" providerId="ADAL" clId="{C4ADC8E4-05B6-4A8A-8FCF-725EEC784D2E}" dt="2025-04-21T02:12:43.011" v="5837" actId="1076"/>
          <ac:picMkLst>
            <pc:docMk/>
            <pc:sldMk cId="3109533242" sldId="2147469173"/>
            <ac:picMk id="4" creationId="{42A03700-CA2A-E000-5A90-05CE78FB1E2F}"/>
          </ac:picMkLst>
        </pc:picChg>
      </pc:sldChg>
      <pc:sldChg chg="addSp delSp modSp add mod">
        <pc:chgData name="Anton, Chris" userId="57020f1a-4fb0-436a-929c-5cbe5c9fbdb0" providerId="ADAL" clId="{C4ADC8E4-05B6-4A8A-8FCF-725EEC784D2E}" dt="2025-04-21T02:15:14.215" v="6220" actId="20577"/>
        <pc:sldMkLst>
          <pc:docMk/>
          <pc:sldMk cId="2637627019" sldId="2147469174"/>
        </pc:sldMkLst>
        <pc:spChg chg="mod">
          <ac:chgData name="Anton, Chris" userId="57020f1a-4fb0-436a-929c-5cbe5c9fbdb0" providerId="ADAL" clId="{C4ADC8E4-05B6-4A8A-8FCF-725EEC784D2E}" dt="2025-04-21T02:04:07.039" v="4772" actId="20577"/>
          <ac:spMkLst>
            <pc:docMk/>
            <pc:sldMk cId="2637627019" sldId="2147469174"/>
            <ac:spMk id="5" creationId="{1744EDCC-67DC-7A77-0AF9-6C28F1B5FF4E}"/>
          </ac:spMkLst>
        </pc:spChg>
        <pc:spChg chg="mod">
          <ac:chgData name="Anton, Chris" userId="57020f1a-4fb0-436a-929c-5cbe5c9fbdb0" providerId="ADAL" clId="{C4ADC8E4-05B6-4A8A-8FCF-725EEC784D2E}" dt="2025-04-21T02:15:14.215" v="6220" actId="20577"/>
          <ac:spMkLst>
            <pc:docMk/>
            <pc:sldMk cId="2637627019" sldId="2147469174"/>
            <ac:spMk id="9" creationId="{F9E68E4D-6714-6519-904D-DCA6C709EEAD}"/>
          </ac:spMkLst>
        </pc:spChg>
        <pc:picChg chg="add del mod">
          <ac:chgData name="Anton, Chris" userId="57020f1a-4fb0-436a-929c-5cbe5c9fbdb0" providerId="ADAL" clId="{C4ADC8E4-05B6-4A8A-8FCF-725EEC784D2E}" dt="2025-04-21T02:13:22.195" v="5851" actId="21"/>
          <ac:picMkLst>
            <pc:docMk/>
            <pc:sldMk cId="2637627019" sldId="2147469174"/>
            <ac:picMk id="2" creationId="{18537228-E60E-ECA9-BA4A-EE5320C33E16}"/>
          </ac:picMkLst>
        </pc:picChg>
        <pc:picChg chg="del">
          <ac:chgData name="Anton, Chris" userId="57020f1a-4fb0-436a-929c-5cbe5c9fbdb0" providerId="ADAL" clId="{C4ADC8E4-05B6-4A8A-8FCF-725EEC784D2E}" dt="2025-04-21T02:04:09.519" v="4773" actId="478"/>
          <ac:picMkLst>
            <pc:docMk/>
            <pc:sldMk cId="2637627019" sldId="2147469174"/>
            <ac:picMk id="4" creationId="{F2020661-F967-B915-1204-200240F6C935}"/>
          </ac:picMkLst>
        </pc:picChg>
      </pc:sldChg>
      <pc:sldChg chg="addSp delSp modSp add mod">
        <pc:chgData name="Anton, Chris" userId="57020f1a-4fb0-436a-929c-5cbe5c9fbdb0" providerId="ADAL" clId="{C4ADC8E4-05B6-4A8A-8FCF-725EEC784D2E}" dt="2025-04-21T02:17:31.815" v="6307" actId="20577"/>
        <pc:sldMkLst>
          <pc:docMk/>
          <pc:sldMk cId="569436459" sldId="2147469175"/>
        </pc:sldMkLst>
        <pc:spChg chg="add mod">
          <ac:chgData name="Anton, Chris" userId="57020f1a-4fb0-436a-929c-5cbe5c9fbdb0" providerId="ADAL" clId="{C4ADC8E4-05B6-4A8A-8FCF-725EEC784D2E}" dt="2025-04-21T02:17:31.815" v="6307" actId="20577"/>
          <ac:spMkLst>
            <pc:docMk/>
            <pc:sldMk cId="569436459" sldId="2147469175"/>
            <ac:spMk id="3" creationId="{E3EBCD81-289F-E064-59A1-ECDBA8A013DA}"/>
          </ac:spMkLst>
        </pc:spChg>
        <pc:spChg chg="mod">
          <ac:chgData name="Anton, Chris" userId="57020f1a-4fb0-436a-929c-5cbe5c9fbdb0" providerId="ADAL" clId="{C4ADC8E4-05B6-4A8A-8FCF-725EEC784D2E}" dt="2025-04-21T02:07:11.112" v="5089" actId="20577"/>
          <ac:spMkLst>
            <pc:docMk/>
            <pc:sldMk cId="569436459" sldId="2147469175"/>
            <ac:spMk id="5" creationId="{0CFFA747-357F-F3C5-6734-52D6795DF3B0}"/>
          </ac:spMkLst>
        </pc:spChg>
        <pc:spChg chg="del">
          <ac:chgData name="Anton, Chris" userId="57020f1a-4fb0-436a-929c-5cbe5c9fbdb0" providerId="ADAL" clId="{C4ADC8E4-05B6-4A8A-8FCF-725EEC784D2E}" dt="2025-04-21T02:13:27.543" v="5853" actId="478"/>
          <ac:spMkLst>
            <pc:docMk/>
            <pc:sldMk cId="569436459" sldId="2147469175"/>
            <ac:spMk id="9" creationId="{5897B523-941D-C0BA-0D9E-3D5A3171B07A}"/>
          </ac:spMkLst>
        </pc:spChg>
        <pc:picChg chg="add mod">
          <ac:chgData name="Anton, Chris" userId="57020f1a-4fb0-436a-929c-5cbe5c9fbdb0" providerId="ADAL" clId="{C4ADC8E4-05B6-4A8A-8FCF-725EEC784D2E}" dt="2025-04-21T02:13:24.707" v="5852"/>
          <ac:picMkLst>
            <pc:docMk/>
            <pc:sldMk cId="569436459" sldId="2147469175"/>
            <ac:picMk id="2" creationId="{18537228-E60E-ECA9-BA4A-EE5320C33E16}"/>
          </ac:picMkLst>
        </pc:picChg>
        <pc:picChg chg="del">
          <ac:chgData name="Anton, Chris" userId="57020f1a-4fb0-436a-929c-5cbe5c9fbdb0" providerId="ADAL" clId="{C4ADC8E4-05B6-4A8A-8FCF-725EEC784D2E}" dt="2025-04-21T02:07:14.191" v="5090" actId="478"/>
          <ac:picMkLst>
            <pc:docMk/>
            <pc:sldMk cId="569436459" sldId="2147469175"/>
            <ac:picMk id="7" creationId="{A4AFBAB1-DEB3-7D92-8F6F-2B65FE6108A6}"/>
          </ac:picMkLst>
        </pc:picChg>
      </pc:sldChg>
      <pc:sldChg chg="addSp delSp modSp add mod">
        <pc:chgData name="Anton, Chris" userId="57020f1a-4fb0-436a-929c-5cbe5c9fbdb0" providerId="ADAL" clId="{C4ADC8E4-05B6-4A8A-8FCF-725EEC784D2E}" dt="2025-04-21T02:24:53.629" v="6387" actId="20577"/>
        <pc:sldMkLst>
          <pc:docMk/>
          <pc:sldMk cId="3754505915" sldId="2147469176"/>
        </pc:sldMkLst>
        <pc:spChg chg="del">
          <ac:chgData name="Anton, Chris" userId="57020f1a-4fb0-436a-929c-5cbe5c9fbdb0" providerId="ADAL" clId="{C4ADC8E4-05B6-4A8A-8FCF-725EEC784D2E}" dt="2025-04-21T02:23:11.638" v="6379" actId="478"/>
          <ac:spMkLst>
            <pc:docMk/>
            <pc:sldMk cId="3754505915" sldId="2147469176"/>
            <ac:spMk id="3" creationId="{06CA6CE9-E818-C0E6-5BE3-D500595B1B6E}"/>
          </ac:spMkLst>
        </pc:spChg>
        <pc:spChg chg="mod">
          <ac:chgData name="Anton, Chris" userId="57020f1a-4fb0-436a-929c-5cbe5c9fbdb0" providerId="ADAL" clId="{C4ADC8E4-05B6-4A8A-8FCF-725EEC784D2E}" dt="2025-04-21T02:24:53.629" v="6387" actId="20577"/>
          <ac:spMkLst>
            <pc:docMk/>
            <pc:sldMk cId="3754505915" sldId="2147469176"/>
            <ac:spMk id="5" creationId="{8D040BA7-4C09-F23B-A826-1F66964211E8}"/>
          </ac:spMkLst>
        </pc:spChg>
        <pc:picChg chg="del">
          <ac:chgData name="Anton, Chris" userId="57020f1a-4fb0-436a-929c-5cbe5c9fbdb0" providerId="ADAL" clId="{C4ADC8E4-05B6-4A8A-8FCF-725EEC784D2E}" dt="2025-04-21T02:23:05.789" v="6378" actId="478"/>
          <ac:picMkLst>
            <pc:docMk/>
            <pc:sldMk cId="3754505915" sldId="2147469176"/>
            <ac:picMk id="2" creationId="{17AAD35F-98BF-A82E-5E4B-48A9397E4860}"/>
          </ac:picMkLst>
        </pc:picChg>
        <pc:picChg chg="add mod modCrop">
          <ac:chgData name="Anton, Chris" userId="57020f1a-4fb0-436a-929c-5cbe5c9fbdb0" providerId="ADAL" clId="{C4ADC8E4-05B6-4A8A-8FCF-725EEC784D2E}" dt="2025-04-21T02:24:43.357" v="6385" actId="1076"/>
          <ac:picMkLst>
            <pc:docMk/>
            <pc:sldMk cId="3754505915" sldId="2147469176"/>
            <ac:picMk id="6" creationId="{060CE8DD-0F36-78EC-AA20-87A9E33958DE}"/>
          </ac:picMkLst>
        </pc:picChg>
      </pc:sldChg>
      <pc:sldMasterChg chg="delSldLayout">
        <pc:chgData name="Anton, Chris" userId="57020f1a-4fb0-436a-929c-5cbe5c9fbdb0" providerId="ADAL" clId="{C4ADC8E4-05B6-4A8A-8FCF-725EEC784D2E}" dt="2025-04-21T02:15:28.962" v="6221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C4ADC8E4-05B6-4A8A-8FCF-725EEC784D2E}" dt="2025-04-21T02:15:28.962" v="6221" actId="47"/>
          <pc:sldLayoutMkLst>
            <pc:docMk/>
            <pc:sldMasterMk cId="2196214776" sldId="2147483791"/>
            <pc:sldLayoutMk cId="635679068" sldId="2147483944"/>
          </pc:sldLayoutMkLst>
        </pc:sldLayoutChg>
      </pc:sldMasterChg>
    </pc:docChg>
  </pc:docChgLst>
  <pc:docChgLst>
    <pc:chgData name="Anton, Chris" userId="57020f1a-4fb0-436a-929c-5cbe5c9fbdb0" providerId="ADAL" clId="{CAAB02A4-AD61-4EE5-8994-102061F00DA5}"/>
    <pc:docChg chg="undo custSel addSld delSld modSld">
      <pc:chgData name="Anton, Chris" userId="57020f1a-4fb0-436a-929c-5cbe5c9fbdb0" providerId="ADAL" clId="{CAAB02A4-AD61-4EE5-8994-102061F00DA5}" dt="2025-04-20T15:09:02.812" v="2470" actId="1076"/>
      <pc:docMkLst>
        <pc:docMk/>
      </pc:docMkLst>
      <pc:sldChg chg="addSp modSp add mod">
        <pc:chgData name="Anton, Chris" userId="57020f1a-4fb0-436a-929c-5cbe5c9fbdb0" providerId="ADAL" clId="{CAAB02A4-AD61-4EE5-8994-102061F00DA5}" dt="2025-04-19T20:42:07.275" v="2126"/>
        <pc:sldMkLst>
          <pc:docMk/>
          <pc:sldMk cId="1488872428" sldId="287"/>
        </pc:sldMkLst>
      </pc:sldChg>
      <pc:sldChg chg="addSp delSp modSp mod">
        <pc:chgData name="Anton, Chris" userId="57020f1a-4fb0-436a-929c-5cbe5c9fbdb0" providerId="ADAL" clId="{CAAB02A4-AD61-4EE5-8994-102061F00DA5}" dt="2025-04-20T14:51:08.977" v="2445" actId="1076"/>
        <pc:sldMkLst>
          <pc:docMk/>
          <pc:sldMk cId="1422678617" sldId="2787"/>
        </pc:sldMkLst>
        <pc:spChg chg="mod">
          <ac:chgData name="Anton, Chris" userId="57020f1a-4fb0-436a-929c-5cbe5c9fbdb0" providerId="ADAL" clId="{CAAB02A4-AD61-4EE5-8994-102061F00DA5}" dt="2025-04-19T01:45:21.731" v="126" actId="20577"/>
          <ac:spMkLst>
            <pc:docMk/>
            <pc:sldMk cId="1422678617" sldId="2787"/>
            <ac:spMk id="2" creationId="{EC425C9B-697A-4B4D-9D8C-5BB483D5405E}"/>
          </ac:spMkLst>
        </pc:spChg>
        <pc:picChg chg="add del mod">
          <ac:chgData name="Anton, Chris" userId="57020f1a-4fb0-436a-929c-5cbe5c9fbdb0" providerId="ADAL" clId="{CAAB02A4-AD61-4EE5-8994-102061F00DA5}" dt="2025-04-20T14:50:32.833" v="2437" actId="478"/>
          <ac:picMkLst>
            <pc:docMk/>
            <pc:sldMk cId="1422678617" sldId="2787"/>
            <ac:picMk id="3" creationId="{6C41D1EF-1BA2-CCDD-3449-914F2503D8DF}"/>
          </ac:picMkLst>
        </pc:picChg>
        <pc:picChg chg="add mod modCrop">
          <ac:chgData name="Anton, Chris" userId="57020f1a-4fb0-436a-929c-5cbe5c9fbdb0" providerId="ADAL" clId="{CAAB02A4-AD61-4EE5-8994-102061F00DA5}" dt="2025-04-20T14:51:08.977" v="2445" actId="1076"/>
          <ac:picMkLst>
            <pc:docMk/>
            <pc:sldMk cId="1422678617" sldId="2787"/>
            <ac:picMk id="8" creationId="{8906913A-33AC-1AC7-F311-48D9EA925946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9383641" sldId="278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96801660" sldId="279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59636320" sldId="279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073646073" sldId="279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52764547" sldId="279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6354675" sldId="279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28352877" sldId="279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75506018" sldId="279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799422376" sldId="280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120193946" sldId="280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13340864" sldId="280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147446576" sldId="280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293827715" sldId="280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97177627" sldId="2806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1880159" sldId="2807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13843079" sldId="280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07041626" sldId="280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183428683" sldId="281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867877474" sldId="281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50380319" sldId="281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755360149" sldId="2825"/>
        </pc:sldMkLst>
      </pc:sldChg>
      <pc:sldChg chg="modSp mod">
        <pc:chgData name="Anton, Chris" userId="57020f1a-4fb0-436a-929c-5cbe5c9fbdb0" providerId="ADAL" clId="{CAAB02A4-AD61-4EE5-8994-102061F00DA5}" dt="2025-04-18T21:46:39.387" v="58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CAAB02A4-AD61-4EE5-8994-102061F00DA5}" dt="2025-04-18T21:46:12.144" v="16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CAAB02A4-AD61-4EE5-8994-102061F00DA5}" dt="2025-04-18T21:46:39.387" v="58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77863225" sldId="2147469125"/>
        </pc:sldMkLst>
      </pc:sldChg>
      <pc:sldChg chg="addSp delSp modSp add mod">
        <pc:chgData name="Anton, Chris" userId="57020f1a-4fb0-436a-929c-5cbe5c9fbdb0" providerId="ADAL" clId="{CAAB02A4-AD61-4EE5-8994-102061F00DA5}" dt="2025-04-20T15:06:58.756" v="2448" actId="1076"/>
        <pc:sldMkLst>
          <pc:docMk/>
          <pc:sldMk cId="2829573959" sldId="2147469125"/>
        </pc:sldMkLst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6" creationId="{0F005152-50E8-D4C0-8305-949AC651B1C6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7" creationId="{5D6F4A32-C8E0-B034-A8D5-E5205092B61E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0" creationId="{EABFFB7D-F468-695D-FE2E-DFCF2ED3E109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2" creationId="{72CFD903-E5AE-31AF-0452-14E7D12D6B00}"/>
          </ac:spMkLst>
        </pc:spChg>
        <pc:picChg chg="add mod">
          <ac:chgData name="Anton, Chris" userId="57020f1a-4fb0-436a-929c-5cbe5c9fbdb0" providerId="ADAL" clId="{CAAB02A4-AD61-4EE5-8994-102061F00DA5}" dt="2025-04-20T15:06:58.756" v="2448" actId="1076"/>
          <ac:picMkLst>
            <pc:docMk/>
            <pc:sldMk cId="2829573959" sldId="2147469125"/>
            <ac:picMk id="3" creationId="{9A6E3E0B-8C9F-CAAF-A2ED-759F2BB9869F}"/>
          </ac:picMkLst>
        </pc:picChg>
        <pc:picChg chg="add del mod">
          <ac:chgData name="Anton, Chris" userId="57020f1a-4fb0-436a-929c-5cbe5c9fbdb0" providerId="ADAL" clId="{CAAB02A4-AD61-4EE5-8994-102061F00DA5}" dt="2025-04-20T15:06:42.813" v="2446" actId="478"/>
          <ac:picMkLst>
            <pc:docMk/>
            <pc:sldMk cId="2829573959" sldId="2147469125"/>
            <ac:picMk id="8" creationId="{EF16C9FC-CC14-E9D7-C4DF-6B3CEE8E5689}"/>
          </ac:picMkLst>
        </pc:pic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4" creationId="{7722E193-51D8-B7D3-FABB-B300D757B2BF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5" creationId="{BEA3273C-0E7F-DCD4-7D06-EFB42817ABE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9" creationId="{CEC824C2-B13E-6546-4311-D6CF1011337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11" creationId="{E3A32171-5499-7184-3355-FB6187E78D57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CAAB02A4-AD61-4EE5-8994-102061F00DA5}" dt="2025-04-20T15:09:02.812" v="2470" actId="1076"/>
        <pc:sldMkLst>
          <pc:docMk/>
          <pc:sldMk cId="4037698768" sldId="2147469126"/>
        </pc:sldMkLst>
        <pc:spChg chg="mod">
          <ac:chgData name="Anton, Chris" userId="57020f1a-4fb0-436a-929c-5cbe5c9fbdb0" providerId="ADAL" clId="{CAAB02A4-AD61-4EE5-8994-102061F00DA5}" dt="2025-04-19T01:53:57.089" v="240" actId="20577"/>
          <ac:spMkLst>
            <pc:docMk/>
            <pc:sldMk cId="4037698768" sldId="2147469126"/>
            <ac:spMk id="2" creationId="{EAE3BE22-3E91-43F4-FCF4-480FA3E2C830}"/>
          </ac:spMkLst>
        </pc:spChg>
        <pc:spChg chg="add mod">
          <ac:chgData name="Anton, Chris" userId="57020f1a-4fb0-436a-929c-5cbe5c9fbdb0" providerId="ADAL" clId="{CAAB02A4-AD61-4EE5-8994-102061F00DA5}" dt="2025-04-20T15:08:36.817" v="2464" actId="1076"/>
          <ac:spMkLst>
            <pc:docMk/>
            <pc:sldMk cId="4037698768" sldId="2147469126"/>
            <ac:spMk id="6" creationId="{7546D1C6-DBA6-FB15-8AC3-457ADC0358FE}"/>
          </ac:spMkLst>
        </pc:spChg>
        <pc:spChg chg="add mod">
          <ac:chgData name="Anton, Chris" userId="57020f1a-4fb0-436a-929c-5cbe5c9fbdb0" providerId="ADAL" clId="{CAAB02A4-AD61-4EE5-8994-102061F00DA5}" dt="2025-04-20T15:08:11.533" v="2457" actId="1076"/>
          <ac:spMkLst>
            <pc:docMk/>
            <pc:sldMk cId="4037698768" sldId="2147469126"/>
            <ac:spMk id="10" creationId="{4DC1B1C7-8586-781A-DBFB-0097D70BDCA1}"/>
          </ac:spMkLst>
        </pc:spChg>
        <pc:spChg chg="add mod">
          <ac:chgData name="Anton, Chris" userId="57020f1a-4fb0-436a-929c-5cbe5c9fbdb0" providerId="ADAL" clId="{CAAB02A4-AD61-4EE5-8994-102061F00DA5}" dt="2025-04-20T15:08:16.235" v="2458" actId="1076"/>
          <ac:spMkLst>
            <pc:docMk/>
            <pc:sldMk cId="4037698768" sldId="2147469126"/>
            <ac:spMk id="11" creationId="{D8E5643D-AF7A-2242-F584-519C4126621A}"/>
          </ac:spMkLst>
        </pc:spChg>
        <pc:spChg chg="add mod">
          <ac:chgData name="Anton, Chris" userId="57020f1a-4fb0-436a-929c-5cbe5c9fbdb0" providerId="ADAL" clId="{CAAB02A4-AD61-4EE5-8994-102061F00DA5}" dt="2025-04-20T15:09:02.812" v="2470" actId="1076"/>
          <ac:spMkLst>
            <pc:docMk/>
            <pc:sldMk cId="4037698768" sldId="2147469126"/>
            <ac:spMk id="12" creationId="{6FCCA7D1-B509-B98C-B6DF-12E9778B8D11}"/>
          </ac:spMkLst>
        </pc:spChg>
        <pc:spChg chg="add mod">
          <ac:chgData name="Anton, Chris" userId="57020f1a-4fb0-436a-929c-5cbe5c9fbdb0" providerId="ADAL" clId="{CAAB02A4-AD61-4EE5-8994-102061F00DA5}" dt="2025-04-20T15:08:30.887" v="2462" actId="1076"/>
          <ac:spMkLst>
            <pc:docMk/>
            <pc:sldMk cId="4037698768" sldId="2147469126"/>
            <ac:spMk id="14" creationId="{B2A87E9B-A63A-974B-79ED-4BEC12C9D86C}"/>
          </ac:spMkLst>
        </pc:spChg>
        <pc:spChg chg="add mod">
          <ac:chgData name="Anton, Chris" userId="57020f1a-4fb0-436a-929c-5cbe5c9fbdb0" providerId="ADAL" clId="{CAAB02A4-AD61-4EE5-8994-102061F00DA5}" dt="2025-04-20T15:08:52.259" v="2467" actId="1076"/>
          <ac:spMkLst>
            <pc:docMk/>
            <pc:sldMk cId="4037698768" sldId="2147469126"/>
            <ac:spMk id="16" creationId="{556FAD42-1D90-F3B6-B1D9-53EFB28D5C74}"/>
          </ac:spMkLst>
        </pc:spChg>
        <pc:spChg chg="add mod">
          <ac:chgData name="Anton, Chris" userId="57020f1a-4fb0-436a-929c-5cbe5c9fbdb0" providerId="ADAL" clId="{CAAB02A4-AD61-4EE5-8994-102061F00DA5}" dt="2025-04-20T15:08:19.508" v="2459" actId="1076"/>
          <ac:spMkLst>
            <pc:docMk/>
            <pc:sldMk cId="4037698768" sldId="2147469126"/>
            <ac:spMk id="18" creationId="{FBE2CCD8-7B95-8511-8B8C-74D37BE9327E}"/>
          </ac:spMkLst>
        </pc:spChg>
        <pc:spChg chg="add mod">
          <ac:chgData name="Anton, Chris" userId="57020f1a-4fb0-436a-929c-5cbe5c9fbdb0" providerId="ADAL" clId="{CAAB02A4-AD61-4EE5-8994-102061F00DA5}" dt="2025-04-20T15:08:44.214" v="2465" actId="1076"/>
          <ac:spMkLst>
            <pc:docMk/>
            <pc:sldMk cId="4037698768" sldId="2147469126"/>
            <ac:spMk id="20" creationId="{40EA79B0-A362-A1F1-BA97-45C29F4867F0}"/>
          </ac:spMkLst>
        </pc:spChg>
        <pc:picChg chg="add mod">
          <ac:chgData name="Anton, Chris" userId="57020f1a-4fb0-436a-929c-5cbe5c9fbdb0" providerId="ADAL" clId="{CAAB02A4-AD61-4EE5-8994-102061F00DA5}" dt="2025-04-20T15:08:06.567" v="2456" actId="14100"/>
          <ac:picMkLst>
            <pc:docMk/>
            <pc:sldMk cId="4037698768" sldId="2147469126"/>
            <ac:picMk id="3" creationId="{A99EEE5B-A0FF-C62C-8CB0-8F3FF886431C}"/>
          </ac:picMkLst>
        </pc:picChg>
        <pc:picChg chg="add del mod">
          <ac:chgData name="Anton, Chris" userId="57020f1a-4fb0-436a-929c-5cbe5c9fbdb0" providerId="ADAL" clId="{CAAB02A4-AD61-4EE5-8994-102061F00DA5}" dt="2025-04-20T15:07:35.013" v="2449" actId="478"/>
          <ac:picMkLst>
            <pc:docMk/>
            <pc:sldMk cId="4037698768" sldId="2147469126"/>
            <ac:picMk id="4" creationId="{59588BF8-B454-6AA4-0D1B-36C35CF13EDA}"/>
          </ac:picMkLst>
        </pc:picChg>
        <pc:cxnChg chg="mod">
          <ac:chgData name="Anton, Chris" userId="57020f1a-4fb0-436a-929c-5cbe5c9fbdb0" providerId="ADAL" clId="{CAAB02A4-AD61-4EE5-8994-102061F00DA5}" dt="2025-04-20T15:08:36.817" v="2464" actId="1076"/>
          <ac:cxnSpMkLst>
            <pc:docMk/>
            <pc:sldMk cId="4037698768" sldId="2147469126"/>
            <ac:cxnSpMk id="5" creationId="{9B21B409-829A-0767-96FB-BBCC30FB665C}"/>
          </ac:cxnSpMkLst>
        </pc:cxnChg>
        <pc:cxnChg chg="add mod">
          <ac:chgData name="Anton, Chris" userId="57020f1a-4fb0-436a-929c-5cbe5c9fbdb0" providerId="ADAL" clId="{CAAB02A4-AD61-4EE5-8994-102061F00DA5}" dt="2025-04-20T15:08:16.235" v="2458" actId="1076"/>
          <ac:cxnSpMkLst>
            <pc:docMk/>
            <pc:sldMk cId="4037698768" sldId="2147469126"/>
            <ac:cxnSpMk id="7" creationId="{15857B00-606C-3AFC-848C-85FAA7EBB2D6}"/>
          </ac:cxnSpMkLst>
        </pc:cxnChg>
        <pc:cxnChg chg="mod">
          <ac:chgData name="Anton, Chris" userId="57020f1a-4fb0-436a-929c-5cbe5c9fbdb0" providerId="ADAL" clId="{CAAB02A4-AD61-4EE5-8994-102061F00DA5}" dt="2025-04-20T15:09:02.812" v="2470" actId="1076"/>
          <ac:cxnSpMkLst>
            <pc:docMk/>
            <pc:sldMk cId="4037698768" sldId="2147469126"/>
            <ac:cxnSpMk id="8" creationId="{C229A6D1-126F-FC12-BA4F-BAE0D88FAF98}"/>
          </ac:cxnSpMkLst>
        </pc:cxnChg>
        <pc:cxnChg chg="mod">
          <ac:chgData name="Anton, Chris" userId="57020f1a-4fb0-436a-929c-5cbe5c9fbdb0" providerId="ADAL" clId="{CAAB02A4-AD61-4EE5-8994-102061F00DA5}" dt="2025-04-20T15:08:11.533" v="2457" actId="1076"/>
          <ac:cxnSpMkLst>
            <pc:docMk/>
            <pc:sldMk cId="4037698768" sldId="2147469126"/>
            <ac:cxnSpMk id="9" creationId="{205886D5-853C-E4BF-1FCF-F5F5201808C9}"/>
          </ac:cxnSpMkLst>
        </pc:cxnChg>
        <pc:cxnChg chg="mod">
          <ac:chgData name="Anton, Chris" userId="57020f1a-4fb0-436a-929c-5cbe5c9fbdb0" providerId="ADAL" clId="{CAAB02A4-AD61-4EE5-8994-102061F00DA5}" dt="2025-04-20T15:08:30.887" v="2462" actId="1076"/>
          <ac:cxnSpMkLst>
            <pc:docMk/>
            <pc:sldMk cId="4037698768" sldId="2147469126"/>
            <ac:cxnSpMk id="13" creationId="{C96BDB02-3FD0-A522-AC96-9C0DC11A4FCE}"/>
          </ac:cxnSpMkLst>
        </pc:cxnChg>
        <pc:cxnChg chg="mod">
          <ac:chgData name="Anton, Chris" userId="57020f1a-4fb0-436a-929c-5cbe5c9fbdb0" providerId="ADAL" clId="{CAAB02A4-AD61-4EE5-8994-102061F00DA5}" dt="2025-04-20T15:08:54.608" v="2468" actId="14100"/>
          <ac:cxnSpMkLst>
            <pc:docMk/>
            <pc:sldMk cId="4037698768" sldId="2147469126"/>
            <ac:cxnSpMk id="15" creationId="{E3D96C75-0A74-2380-6AE3-53854F12BFCA}"/>
          </ac:cxnSpMkLst>
        </pc:cxnChg>
        <pc:cxnChg chg="mod">
          <ac:chgData name="Anton, Chris" userId="57020f1a-4fb0-436a-929c-5cbe5c9fbdb0" providerId="ADAL" clId="{CAAB02A4-AD61-4EE5-8994-102061F00DA5}" dt="2025-04-20T15:08:22.111" v="2460" actId="14100"/>
          <ac:cxnSpMkLst>
            <pc:docMk/>
            <pc:sldMk cId="4037698768" sldId="2147469126"/>
            <ac:cxnSpMk id="17" creationId="{65D8805A-F44D-256E-783E-E1BC9261C8BC}"/>
          </ac:cxnSpMkLst>
        </pc:cxnChg>
        <pc:cxnChg chg="mod">
          <ac:chgData name="Anton, Chris" userId="57020f1a-4fb0-436a-929c-5cbe5c9fbdb0" providerId="ADAL" clId="{CAAB02A4-AD61-4EE5-8994-102061F00DA5}" dt="2025-04-20T15:08:47.318" v="2466" actId="14100"/>
          <ac:cxnSpMkLst>
            <pc:docMk/>
            <pc:sldMk cId="4037698768" sldId="2147469126"/>
            <ac:cxnSpMk id="19" creationId="{DFCBE9BE-AAC2-A0C5-4FE4-30B68D45E8A1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CAAB02A4-AD61-4EE5-8994-102061F00DA5}" dt="2025-04-19T02:18:18.277" v="388"/>
        <pc:sldMkLst>
          <pc:docMk/>
          <pc:sldMk cId="3659391961" sldId="2147469127"/>
        </pc:sldMkLst>
        <pc:spChg chg="add mod">
          <ac:chgData name="Anton, Chris" userId="57020f1a-4fb0-436a-929c-5cbe5c9fbdb0" providerId="ADAL" clId="{CAAB02A4-AD61-4EE5-8994-102061F00DA5}" dt="2025-04-19T02:17:58.427" v="387" actId="20577"/>
          <ac:spMkLst>
            <pc:docMk/>
            <pc:sldMk cId="3659391961" sldId="2147469127"/>
            <ac:spMk id="5" creationId="{75AA657F-5C2F-701C-A909-659AB586E244}"/>
          </ac:spMkLst>
        </pc:spChg>
      </pc:sldChg>
      <pc:sldChg chg="addSp delSp modSp add mod">
        <pc:chgData name="Anton, Chris" userId="57020f1a-4fb0-436a-929c-5cbe5c9fbdb0" providerId="ADAL" clId="{CAAB02A4-AD61-4EE5-8994-102061F00DA5}" dt="2025-04-19T02:27:20.720" v="633" actId="20577"/>
        <pc:sldMkLst>
          <pc:docMk/>
          <pc:sldMk cId="840822790" sldId="214746912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923474845" sldId="214746912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37926514" sldId="2147469129"/>
        </pc:sldMkLst>
      </pc:sldChg>
      <pc:sldChg chg="addSp delSp modSp add mod">
        <pc:chgData name="Anton, Chris" userId="57020f1a-4fb0-436a-929c-5cbe5c9fbdb0" providerId="ADAL" clId="{CAAB02A4-AD61-4EE5-8994-102061F00DA5}" dt="2025-04-19T03:02:51.220" v="726" actId="478"/>
        <pc:sldMkLst>
          <pc:docMk/>
          <pc:sldMk cId="2788556257" sldId="2147469129"/>
        </pc:sldMkLst>
        <pc:spChg chg="mod">
          <ac:chgData name="Anton, Chris" userId="57020f1a-4fb0-436a-929c-5cbe5c9fbdb0" providerId="ADAL" clId="{CAAB02A4-AD61-4EE5-8994-102061F00DA5}" dt="2025-04-19T02:36:07.560" v="646" actId="20577"/>
          <ac:spMkLst>
            <pc:docMk/>
            <pc:sldMk cId="2788556257" sldId="2147469129"/>
            <ac:spMk id="5" creationId="{35CB84C7-B410-E6CF-906E-6ECDEC8C6848}"/>
          </ac:spMkLst>
        </pc:sp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06:48.084" v="774" actId="478"/>
        <pc:sldMkLst>
          <pc:docMk/>
          <pc:sldMk cId="1499428026" sldId="2147469130"/>
        </pc:sldMkLst>
      </pc:sldChg>
      <pc:sldChg chg="add del">
        <pc:chgData name="Anton, Chris" userId="57020f1a-4fb0-436a-929c-5cbe5c9fbdb0" providerId="ADAL" clId="{CAAB02A4-AD61-4EE5-8994-102061F00DA5}" dt="2025-04-19T03:03:14.628" v="728"/>
        <pc:sldMkLst>
          <pc:docMk/>
          <pc:sldMk cId="2840448225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14:29.042" v="802" actId="1076"/>
        <pc:sldMkLst>
          <pc:docMk/>
          <pc:sldMk cId="2780574392" sldId="214746913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CAAB02A4-AD61-4EE5-8994-102061F00DA5}" dt="2025-04-19T03:22:45.478" v="915" actId="1076"/>
        <pc:sldMkLst>
          <pc:docMk/>
          <pc:sldMk cId="120014374" sldId="214746913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78270643" sldId="214746913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CAAB02A4-AD61-4EE5-8994-102061F00DA5}" dt="2025-04-19T04:02:44.413" v="1246" actId="14100"/>
        <pc:sldMkLst>
          <pc:docMk/>
          <pc:sldMk cId="4244595061" sldId="214746913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CAAB02A4-AD61-4EE5-8994-102061F00DA5}" dt="2025-04-19T18:59:04.530" v="1350" actId="1076"/>
        <pc:sldMkLst>
          <pc:docMk/>
          <pc:sldMk cId="3671995413" sldId="214746913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60462386" sldId="2147469135"/>
        </pc:sldMkLst>
      </pc:sldChg>
      <pc:sldChg chg="add del">
        <pc:chgData name="Anton, Chris" userId="57020f1a-4fb0-436a-929c-5cbe5c9fbdb0" providerId="ADAL" clId="{CAAB02A4-AD61-4EE5-8994-102061F00DA5}" dt="2025-04-19T18:56:09.169" v="1249" actId="47"/>
        <pc:sldMkLst>
          <pc:docMk/>
          <pc:sldMk cId="3787881380" sldId="2147469135"/>
        </pc:sldMkLst>
      </pc:sldChg>
      <pc:sldChg chg="addSp delSp modSp add mod">
        <pc:chgData name="Anton, Chris" userId="57020f1a-4fb0-436a-929c-5cbe5c9fbdb0" providerId="ADAL" clId="{CAAB02A4-AD61-4EE5-8994-102061F00DA5}" dt="2025-04-19T19:06:40.280" v="1407" actId="14100"/>
        <pc:sldMkLst>
          <pc:docMk/>
          <pc:sldMk cId="4223559936" sldId="2147469135"/>
        </pc:sldMkLst>
      </pc:sldChg>
      <pc:sldChg chg="addSp delSp modSp add mod">
        <pc:chgData name="Anton, Chris" userId="57020f1a-4fb0-436a-929c-5cbe5c9fbdb0" providerId="ADAL" clId="{CAAB02A4-AD61-4EE5-8994-102061F00DA5}" dt="2025-04-19T19:22:22.871" v="1426" actId="14100"/>
        <pc:sldMkLst>
          <pc:docMk/>
          <pc:sldMk cId="94819798" sldId="2147469136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CAAB02A4-AD61-4EE5-8994-102061F00DA5}" dt="2025-04-19T19:28:15.384" v="1465" actId="14100"/>
        <pc:sldMkLst>
          <pc:docMk/>
          <pc:sldMk cId="2181334685" sldId="2147469137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53830664" sldId="2147469137"/>
        </pc:sldMkLst>
      </pc:sldChg>
      <pc:sldChg chg="addSp delSp modSp add mod">
        <pc:chgData name="Anton, Chris" userId="57020f1a-4fb0-436a-929c-5cbe5c9fbdb0" providerId="ADAL" clId="{CAAB02A4-AD61-4EE5-8994-102061F00DA5}" dt="2025-04-19T19:32:37.355" v="1509" actId="14100"/>
        <pc:sldMkLst>
          <pc:docMk/>
          <pc:sldMk cId="1039954575" sldId="214746913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CAAB02A4-AD61-4EE5-8994-102061F00DA5}" dt="2025-04-19T19:36:34.955" v="1553" actId="1076"/>
        <pc:sldMkLst>
          <pc:docMk/>
          <pc:sldMk cId="3337756675" sldId="2147469139"/>
        </pc:sldMkLst>
      </pc:sldChg>
      <pc:sldChg chg="addSp delSp modSp add mod">
        <pc:chgData name="Anton, Chris" userId="57020f1a-4fb0-436a-929c-5cbe5c9fbdb0" providerId="ADAL" clId="{CAAB02A4-AD61-4EE5-8994-102061F00DA5}" dt="2025-04-19T19:47:44.961" v="1580" actId="1076"/>
        <pc:sldMkLst>
          <pc:docMk/>
          <pc:sldMk cId="1390354003" sldId="214746914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CAAB02A4-AD61-4EE5-8994-102061F00DA5}" dt="2025-04-19T19:52:38.396" v="1633" actId="1038"/>
        <pc:sldMkLst>
          <pc:docMk/>
          <pc:sldMk cId="738093314" sldId="214746914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57228212" sldId="2147469141"/>
        </pc:sldMkLst>
      </pc:sldChg>
      <pc:sldChg chg="addSp delSp modSp add mod">
        <pc:chgData name="Anton, Chris" userId="57020f1a-4fb0-436a-929c-5cbe5c9fbdb0" providerId="ADAL" clId="{CAAB02A4-AD61-4EE5-8994-102061F00DA5}" dt="2025-04-19T20:03:22.567" v="1686" actId="1076"/>
        <pc:sldMkLst>
          <pc:docMk/>
          <pc:sldMk cId="673207091" sldId="2147469142"/>
        </pc:sldMkLst>
      </pc:sldChg>
      <pc:sldChg chg="addSp delSp modSp add mod">
        <pc:chgData name="Anton, Chris" userId="57020f1a-4fb0-436a-929c-5cbe5c9fbdb0" providerId="ADAL" clId="{CAAB02A4-AD61-4EE5-8994-102061F00DA5}" dt="2025-04-19T20:13:51.372" v="1808"/>
        <pc:sldMkLst>
          <pc:docMk/>
          <pc:sldMk cId="1694973587" sldId="2147469143"/>
        </pc:sldMkLst>
      </pc:sldChg>
      <pc:sldChg chg="addSp delSp modSp add mod">
        <pc:chgData name="Anton, Chris" userId="57020f1a-4fb0-436a-929c-5cbe5c9fbdb0" providerId="ADAL" clId="{CAAB02A4-AD61-4EE5-8994-102061F00DA5}" dt="2025-04-19T20:24:36.599" v="1927" actId="1076"/>
        <pc:sldMkLst>
          <pc:docMk/>
          <pc:sldMk cId="1608928753" sldId="2147469144"/>
        </pc:sldMkLst>
      </pc:sldChg>
      <pc:sldChg chg="addSp delSp modSp add mod">
        <pc:chgData name="Anton, Chris" userId="57020f1a-4fb0-436a-929c-5cbe5c9fbdb0" providerId="ADAL" clId="{CAAB02A4-AD61-4EE5-8994-102061F00DA5}" dt="2025-04-19T20:24:22.761" v="1925" actId="1076"/>
        <pc:sldMkLst>
          <pc:docMk/>
          <pc:sldMk cId="1452228321" sldId="2147469145"/>
        </pc:sldMkLst>
      </pc:sldChg>
      <pc:sldChg chg="addSp delSp modSp add mod">
        <pc:chgData name="Anton, Chris" userId="57020f1a-4fb0-436a-929c-5cbe5c9fbdb0" providerId="ADAL" clId="{CAAB02A4-AD61-4EE5-8994-102061F00DA5}" dt="2025-04-19T20:26:54.903" v="1984" actId="1076"/>
        <pc:sldMkLst>
          <pc:docMk/>
          <pc:sldMk cId="1498128790" sldId="2147469146"/>
        </pc:sldMkLst>
      </pc:sldChg>
      <pc:sldChg chg="addSp delSp modSp add mod">
        <pc:chgData name="Anton, Chris" userId="57020f1a-4fb0-436a-929c-5cbe5c9fbdb0" providerId="ADAL" clId="{CAAB02A4-AD61-4EE5-8994-102061F00DA5}" dt="2025-04-19T20:29:47.871" v="1992" actId="1076"/>
        <pc:sldMkLst>
          <pc:docMk/>
          <pc:sldMk cId="1023639113" sldId="2147469147"/>
        </pc:sldMkLst>
      </pc:sldChg>
      <pc:sldChg chg="addSp delSp modSp add mod">
        <pc:chgData name="Anton, Chris" userId="57020f1a-4fb0-436a-929c-5cbe5c9fbdb0" providerId="ADAL" clId="{CAAB02A4-AD61-4EE5-8994-102061F00DA5}" dt="2025-04-19T20:34:39.404" v="2016" actId="20577"/>
        <pc:sldMkLst>
          <pc:docMk/>
          <pc:sldMk cId="1864397661" sldId="2147469148"/>
        </pc:sldMkLst>
      </pc:sldChg>
      <pc:sldChg chg="modSp add del mod">
        <pc:chgData name="Anton, Chris" userId="57020f1a-4fb0-436a-929c-5cbe5c9fbdb0" providerId="ADAL" clId="{CAAB02A4-AD61-4EE5-8994-102061F00DA5}" dt="2025-04-19T20:40:29.651" v="2050" actId="47"/>
        <pc:sldMkLst>
          <pc:docMk/>
          <pc:sldMk cId="2347255016" sldId="2147469149"/>
        </pc:sldMkLst>
      </pc:sldChg>
      <pc:sldChg chg="addSp delSp modSp add mod">
        <pc:chgData name="Anton, Chris" userId="57020f1a-4fb0-436a-929c-5cbe5c9fbdb0" providerId="ADAL" clId="{CAAB02A4-AD61-4EE5-8994-102061F00DA5}" dt="2025-04-19T20:46:46.809" v="2159" actId="14100"/>
        <pc:sldMkLst>
          <pc:docMk/>
          <pc:sldMk cId="2661671357" sldId="2147469149"/>
        </pc:sldMkLst>
      </pc:sldChg>
      <pc:sldChg chg="addSp delSp modSp add mod">
        <pc:chgData name="Anton, Chris" userId="57020f1a-4fb0-436a-929c-5cbe5c9fbdb0" providerId="ADAL" clId="{CAAB02A4-AD61-4EE5-8994-102061F00DA5}" dt="2025-04-19T21:37:09.998" v="2231" actId="1076"/>
        <pc:sldMkLst>
          <pc:docMk/>
          <pc:sldMk cId="317272770" sldId="2147469150"/>
        </pc:sldMkLst>
      </pc:sldChg>
      <pc:sldChg chg="addSp delSp modSp add mod">
        <pc:chgData name="Anton, Chris" userId="57020f1a-4fb0-436a-929c-5cbe5c9fbdb0" providerId="ADAL" clId="{CAAB02A4-AD61-4EE5-8994-102061F00DA5}" dt="2025-04-19T21:38:10.461" v="2261" actId="1076"/>
        <pc:sldMkLst>
          <pc:docMk/>
          <pc:sldMk cId="711491032" sldId="2147469151"/>
        </pc:sldMkLst>
      </pc:sldChg>
      <pc:sldChg chg="addSp delSp modSp add mod">
        <pc:chgData name="Anton, Chris" userId="57020f1a-4fb0-436a-929c-5cbe5c9fbdb0" providerId="ADAL" clId="{CAAB02A4-AD61-4EE5-8994-102061F00DA5}" dt="2025-04-19T21:39:07.126" v="2306" actId="1036"/>
        <pc:sldMkLst>
          <pc:docMk/>
          <pc:sldMk cId="3457366592" sldId="2147469152"/>
        </pc:sldMkLst>
      </pc:sldChg>
      <pc:sldChg chg="addSp delSp modSp add mod">
        <pc:chgData name="Anton, Chris" userId="57020f1a-4fb0-436a-929c-5cbe5c9fbdb0" providerId="ADAL" clId="{CAAB02A4-AD61-4EE5-8994-102061F00DA5}" dt="2025-04-19T21:39:54.772" v="2317" actId="1076"/>
        <pc:sldMkLst>
          <pc:docMk/>
          <pc:sldMk cId="591989092" sldId="2147469153"/>
        </pc:sldMkLst>
      </pc:sldChg>
      <pc:sldChg chg="addSp delSp modSp add mod">
        <pc:chgData name="Anton, Chris" userId="57020f1a-4fb0-436a-929c-5cbe5c9fbdb0" providerId="ADAL" clId="{CAAB02A4-AD61-4EE5-8994-102061F00DA5}" dt="2025-04-19T21:40:42.784" v="2328" actId="1076"/>
        <pc:sldMkLst>
          <pc:docMk/>
          <pc:sldMk cId="3900005999" sldId="2147469154"/>
        </pc:sldMkLst>
      </pc:sldChg>
      <pc:sldChg chg="addSp delSp modSp add mod">
        <pc:chgData name="Anton, Chris" userId="57020f1a-4fb0-436a-929c-5cbe5c9fbdb0" providerId="ADAL" clId="{CAAB02A4-AD61-4EE5-8994-102061F00DA5}" dt="2025-04-19T21:43:07.005" v="2340" actId="1076"/>
        <pc:sldMkLst>
          <pc:docMk/>
          <pc:sldMk cId="3107158986" sldId="2147469155"/>
        </pc:sldMkLst>
      </pc:sldChg>
      <pc:sldChg chg="addSp delSp modSp add mod">
        <pc:chgData name="Anton, Chris" userId="57020f1a-4fb0-436a-929c-5cbe5c9fbdb0" providerId="ADAL" clId="{CAAB02A4-AD61-4EE5-8994-102061F00DA5}" dt="2025-04-19T21:44:34.833" v="2350" actId="1076"/>
        <pc:sldMkLst>
          <pc:docMk/>
          <pc:sldMk cId="51713817" sldId="2147469156"/>
        </pc:sldMkLst>
      </pc:sldChg>
      <pc:sldChg chg="addSp delSp modSp add mod">
        <pc:chgData name="Anton, Chris" userId="57020f1a-4fb0-436a-929c-5cbe5c9fbdb0" providerId="ADAL" clId="{CAAB02A4-AD61-4EE5-8994-102061F00DA5}" dt="2025-04-19T21:45:08.019" v="2359" actId="1076"/>
        <pc:sldMkLst>
          <pc:docMk/>
          <pc:sldMk cId="2508854325" sldId="2147469157"/>
        </pc:sldMkLst>
      </pc:sldChg>
      <pc:sldChg chg="addSp delSp modSp add mod">
        <pc:chgData name="Anton, Chris" userId="57020f1a-4fb0-436a-929c-5cbe5c9fbdb0" providerId="ADAL" clId="{CAAB02A4-AD61-4EE5-8994-102061F00DA5}" dt="2025-04-19T21:46:03.702" v="2375" actId="1076"/>
        <pc:sldMkLst>
          <pc:docMk/>
          <pc:sldMk cId="1700385883" sldId="2147469158"/>
        </pc:sldMkLst>
      </pc:sldChg>
      <pc:sldChg chg="addSp delSp modSp add mod">
        <pc:chgData name="Anton, Chris" userId="57020f1a-4fb0-436a-929c-5cbe5c9fbdb0" providerId="ADAL" clId="{CAAB02A4-AD61-4EE5-8994-102061F00DA5}" dt="2025-04-19T21:47:13.870" v="2404" actId="1076"/>
        <pc:sldMkLst>
          <pc:docMk/>
          <pc:sldMk cId="1733951172" sldId="2147469159"/>
        </pc:sldMkLst>
      </pc:sldChg>
      <pc:sldChg chg="addSp delSp modSp add mod">
        <pc:chgData name="Anton, Chris" userId="57020f1a-4fb0-436a-929c-5cbe5c9fbdb0" providerId="ADAL" clId="{CAAB02A4-AD61-4EE5-8994-102061F00DA5}" dt="2025-04-19T21:48:01.266" v="2436" actId="1076"/>
        <pc:sldMkLst>
          <pc:docMk/>
          <pc:sldMk cId="691904893" sldId="2147469160"/>
        </pc:sldMkLst>
      </pc:sldChg>
    </pc:docChg>
  </pc:docChgLst>
  <pc:docChgLst>
    <pc:chgData name="Anton, Chris" userId="57020f1a-4fb0-436a-929c-5cbe5c9fbdb0" providerId="ADAL" clId="{FC449227-7F25-4DF6-8E8A-7719F67A5389}"/>
    <pc:docChg chg="undo redo custSel addSld delSld modSld">
      <pc:chgData name="Anton, Chris" userId="57020f1a-4fb0-436a-929c-5cbe5c9fbdb0" providerId="ADAL" clId="{FC449227-7F25-4DF6-8E8A-7719F67A5389}" dt="2025-04-20T23:19:14.774" v="7788" actId="1076"/>
      <pc:docMkLst>
        <pc:docMk/>
      </pc:docMkLst>
      <pc:sldChg chg="modSp mod">
        <pc:chgData name="Anton, Chris" userId="57020f1a-4fb0-436a-929c-5cbe5c9fbdb0" providerId="ADAL" clId="{FC449227-7F25-4DF6-8E8A-7719F67A5389}" dt="2025-04-20T19:23:37.745" v="25" actId="20577"/>
        <pc:sldMkLst>
          <pc:docMk/>
          <pc:sldMk cId="1422678617" sldId="2787"/>
        </pc:sldMkLst>
        <pc:spChg chg="mod">
          <ac:chgData name="Anton, Chris" userId="57020f1a-4fb0-436a-929c-5cbe5c9fbdb0" providerId="ADAL" clId="{FC449227-7F25-4DF6-8E8A-7719F67A5389}" dt="2025-04-20T19:23:37.745" v="25" actId="20577"/>
          <ac:spMkLst>
            <pc:docMk/>
            <pc:sldMk cId="1422678617" sldId="2787"/>
            <ac:spMk id="6" creationId="{7A4A88F2-297E-13D4-DFEF-B53B5A5F5E31}"/>
          </ac:spMkLst>
        </pc:spChg>
      </pc:sldChg>
      <pc:sldChg chg="modSp mod">
        <pc:chgData name="Anton, Chris" userId="57020f1a-4fb0-436a-929c-5cbe5c9fbdb0" providerId="ADAL" clId="{FC449227-7F25-4DF6-8E8A-7719F67A5389}" dt="2025-04-20T19:21:28.564" v="17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FC449227-7F25-4DF6-8E8A-7719F67A5389}" dt="2025-04-20T19:21:28.564" v="17" actId="20577"/>
          <ac:spMkLst>
            <pc:docMk/>
            <pc:sldMk cId="2862962193" sldId="2147469124"/>
            <ac:spMk id="2" creationId="{84D598DD-810A-F110-F871-1AF02502C0FD}"/>
          </ac:spMkLst>
        </pc:spChg>
      </pc:sldChg>
      <pc:sldChg chg="addSp delSp modSp mod">
        <pc:chgData name="Anton, Chris" userId="57020f1a-4fb0-436a-929c-5cbe5c9fbdb0" providerId="ADAL" clId="{FC449227-7F25-4DF6-8E8A-7719F67A5389}" dt="2025-04-20T21:13:11.192" v="3007" actId="20577"/>
        <pc:sldMkLst>
          <pc:docMk/>
          <pc:sldMk cId="3659391961" sldId="2147469127"/>
        </pc:sldMkLst>
        <pc:spChg chg="mod">
          <ac:chgData name="Anton, Chris" userId="57020f1a-4fb0-436a-929c-5cbe5c9fbdb0" providerId="ADAL" clId="{FC449227-7F25-4DF6-8E8A-7719F67A5389}" dt="2025-04-20T21:13:11.192" v="3007" actId="20577"/>
          <ac:spMkLst>
            <pc:docMk/>
            <pc:sldMk cId="3659391961" sldId="2147469127"/>
            <ac:spMk id="5" creationId="{75AA657F-5C2F-701C-A909-659AB586E244}"/>
          </ac:spMkLst>
        </pc:spChg>
        <pc:spChg chg="add mod">
          <ac:chgData name="Anton, Chris" userId="57020f1a-4fb0-436a-929c-5cbe5c9fbdb0" providerId="ADAL" clId="{FC449227-7F25-4DF6-8E8A-7719F67A5389}" dt="2025-04-20T21:08:25.027" v="2708" actId="20577"/>
          <ac:spMkLst>
            <pc:docMk/>
            <pc:sldMk cId="3659391961" sldId="2147469127"/>
            <ac:spMk id="6" creationId="{63D983FB-7980-6C6B-A565-D47D107D040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0" creationId="{C03A0BA4-9554-E4B5-0D79-D1E98988E21E}"/>
          </ac:spMkLst>
        </pc:spChg>
        <pc:spChg chg="add del 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3" creationId="{D6F17AA6-8D53-C0E0-D3BA-01597247F24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4" creationId="{39F62B12-89F3-2673-9F1E-721FBF190A0D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6" creationId="{F73F4B34-5414-F315-7C7B-81048F53066F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8" creationId="{A514F9E5-BD4F-70C1-10B1-302057D110C4}"/>
          </ac:spMkLst>
        </pc:spChg>
        <pc:spChg chg="add del 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0" creationId="{236C674A-569E-C890-FF68-BF600D587C56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6" creationId="{FFBB5AD3-8863-A919-D89B-3B8D9491DBF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8" creationId="{BDCB3D97-D8DD-D867-1EFD-9E6C194DAADB}"/>
          </ac:spMkLst>
        </pc:spChg>
        <pc:picChg chg="add mod ord modCrop">
          <ac:chgData name="Anton, Chris" userId="57020f1a-4fb0-436a-929c-5cbe5c9fbdb0" providerId="ADAL" clId="{FC449227-7F25-4DF6-8E8A-7719F67A5389}" dt="2025-04-20T20:36:07.270" v="1044" actId="931"/>
          <ac:picMkLst>
            <pc:docMk/>
            <pc:sldMk cId="3659391961" sldId="2147469127"/>
            <ac:picMk id="3" creationId="{331AA1AA-C958-C9CD-BFA6-3B9F491FEE6F}"/>
          </ac:picMkLst>
        </pc:picChg>
        <pc:picChg chg="add del mod">
          <ac:chgData name="Anton, Chris" userId="57020f1a-4fb0-436a-929c-5cbe5c9fbdb0" providerId="ADAL" clId="{FC449227-7F25-4DF6-8E8A-7719F67A5389}" dt="2025-04-20T21:04:02.668" v="2168" actId="1038"/>
          <ac:picMkLst>
            <pc:docMk/>
            <pc:sldMk cId="3659391961" sldId="2147469127"/>
            <ac:picMk id="9" creationId="{EB0B891A-C003-09B2-9D90-707D21DB82D7}"/>
          </ac:picMkLst>
        </pc:picChg>
        <pc:cxnChg chg="add del mod">
          <ac:chgData name="Anton, Chris" userId="57020f1a-4fb0-436a-929c-5cbe5c9fbdb0" providerId="ADAL" clId="{FC449227-7F25-4DF6-8E8A-7719F67A5389}" dt="2025-04-20T20:36:04.865" v="1032" actId="478"/>
          <ac:cxnSpMkLst>
            <pc:docMk/>
            <pc:sldMk cId="3659391961" sldId="2147469127"/>
            <ac:cxnSpMk id="12" creationId="{7293998F-EE50-3E38-A878-716B67ADBE2C}"/>
          </ac:cxnSpMkLst>
        </pc:cxnChg>
        <pc:cxnChg chg="mod">
          <ac:chgData name="Anton, Chris" userId="57020f1a-4fb0-436a-929c-5cbe5c9fbdb0" providerId="ADAL" clId="{FC449227-7F25-4DF6-8E8A-7719F67A5389}" dt="2025-04-20T21:04:02.668" v="2168" actId="1038"/>
          <ac:cxnSpMkLst>
            <pc:docMk/>
            <pc:sldMk cId="3659391961" sldId="2147469127"/>
            <ac:cxnSpMk id="15" creationId="{0AC4F292-5FBC-9093-85E1-E4FB6AE85098}"/>
          </ac:cxnSpMkLst>
        </pc:cxnChg>
        <pc:cxnChg chg="mod">
          <ac:chgData name="Anton, Chris" userId="57020f1a-4fb0-436a-929c-5cbe5c9fbdb0" providerId="ADAL" clId="{FC449227-7F25-4DF6-8E8A-7719F67A5389}" dt="2025-04-20T20:36:05.010" v="1033" actId="14100"/>
          <ac:cxnSpMkLst>
            <pc:docMk/>
            <pc:sldMk cId="3659391961" sldId="2147469127"/>
            <ac:cxnSpMk id="17" creationId="{BAB927C1-A56E-4CAF-07CD-C2F0F2C21606}"/>
          </ac:cxnSpMkLst>
        </pc:cxnChg>
        <pc:cxnChg chg="add del mod">
          <ac:chgData name="Anton, Chris" userId="57020f1a-4fb0-436a-929c-5cbe5c9fbdb0" providerId="ADAL" clId="{FC449227-7F25-4DF6-8E8A-7719F67A5389}" dt="2025-04-20T20:36:05.421" v="1036" actId="478"/>
          <ac:cxnSpMkLst>
            <pc:docMk/>
            <pc:sldMk cId="3659391961" sldId="2147469127"/>
            <ac:cxnSpMk id="21" creationId="{B8AC1BFE-A8F8-4041-56DC-080BCB1A5930}"/>
          </ac:cxnSpMkLst>
        </pc:cxnChg>
        <pc:cxnChg chg="mod">
          <ac:chgData name="Anton, Chris" userId="57020f1a-4fb0-436a-929c-5cbe5c9fbdb0" providerId="ADAL" clId="{FC449227-7F25-4DF6-8E8A-7719F67A5389}" dt="2025-04-20T20:36:05.148" v="1034" actId="1076"/>
          <ac:cxnSpMkLst>
            <pc:docMk/>
            <pc:sldMk cId="3659391961" sldId="2147469127"/>
            <ac:cxnSpMk id="27" creationId="{4E823491-DF83-197D-477A-036D57A22005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12:17.369" v="2999" actId="20577"/>
        <pc:sldMkLst>
          <pc:docMk/>
          <pc:sldMk cId="840822790" sldId="2147469128"/>
        </pc:sldMkLst>
        <pc:spChg chg="mod">
          <ac:chgData name="Anton, Chris" userId="57020f1a-4fb0-436a-929c-5cbe5c9fbdb0" providerId="ADAL" clId="{FC449227-7F25-4DF6-8E8A-7719F67A5389}" dt="2025-04-20T21:02:45.868" v="2115" actId="20577"/>
          <ac:spMkLst>
            <pc:docMk/>
            <pc:sldMk cId="840822790" sldId="2147469128"/>
            <ac:spMk id="5" creationId="{9E82C2D5-83E5-27CB-7DD4-78CD9D3B4B7C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10" creationId="{04A4B922-0D58-9E10-C7AB-55ECE152D596}"/>
          </ac:spMkLst>
        </pc:spChg>
        <pc:spChg chg="add del">
          <ac:chgData name="Anton, Chris" userId="57020f1a-4fb0-436a-929c-5cbe5c9fbdb0" providerId="ADAL" clId="{FC449227-7F25-4DF6-8E8A-7719F67A5389}" dt="2025-04-20T21:01:30.598" v="2102" actId="478"/>
          <ac:spMkLst>
            <pc:docMk/>
            <pc:sldMk cId="840822790" sldId="2147469128"/>
            <ac:spMk id="14" creationId="{19647838-51A2-7BB3-D89A-22D7EDE1F0EB}"/>
          </ac:spMkLst>
        </pc:spChg>
        <pc:spChg chg="add del">
          <ac:chgData name="Anton, Chris" userId="57020f1a-4fb0-436a-929c-5cbe5c9fbdb0" providerId="ADAL" clId="{FC449227-7F25-4DF6-8E8A-7719F67A5389}" dt="2025-04-20T21:01:43.541" v="2104" actId="478"/>
          <ac:spMkLst>
            <pc:docMk/>
            <pc:sldMk cId="840822790" sldId="2147469128"/>
            <ac:spMk id="16" creationId="{E237A32E-50A0-3ACB-B710-733C7C464882}"/>
          </ac:spMkLst>
        </pc:spChg>
        <pc:spChg chg="add del mod">
          <ac:chgData name="Anton, Chris" userId="57020f1a-4fb0-436a-929c-5cbe5c9fbdb0" providerId="ADAL" clId="{FC449227-7F25-4DF6-8E8A-7719F67A5389}" dt="2025-04-20T21:01:25.427" v="2101" actId="478"/>
          <ac:spMkLst>
            <pc:docMk/>
            <pc:sldMk cId="840822790" sldId="2147469128"/>
            <ac:spMk id="18" creationId="{C33104A4-F405-A681-9879-C97E4F219DC7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20" creationId="{21A9EFEB-9FE6-EBD9-9948-90B29C4F7E8E}"/>
          </ac:spMkLst>
        </pc:spChg>
        <pc:spChg chg="add mod">
          <ac:chgData name="Anton, Chris" userId="57020f1a-4fb0-436a-929c-5cbe5c9fbdb0" providerId="ADAL" clId="{FC449227-7F25-4DF6-8E8A-7719F67A5389}" dt="2025-04-20T21:08:37.983" v="2709"/>
          <ac:spMkLst>
            <pc:docMk/>
            <pc:sldMk cId="840822790" sldId="2147469128"/>
            <ac:spMk id="24" creationId="{C43BFC35-1AAF-F51F-8B6E-875578EB3787}"/>
          </ac:spMkLst>
        </pc:spChg>
        <pc:spChg chg="add del mod">
          <ac:chgData name="Anton, Chris" userId="57020f1a-4fb0-436a-929c-5cbe5c9fbdb0" providerId="ADAL" clId="{FC449227-7F25-4DF6-8E8A-7719F67A5389}" dt="2025-04-20T21:09:55.942" v="2792" actId="14100"/>
          <ac:spMkLst>
            <pc:docMk/>
            <pc:sldMk cId="840822790" sldId="2147469128"/>
            <ac:spMk id="26" creationId="{CDCC4B56-F72A-9139-FE50-FABE1D7DCA48}"/>
          </ac:spMkLst>
        </pc:spChg>
        <pc:spChg chg="add del mod">
          <ac:chgData name="Anton, Chris" userId="57020f1a-4fb0-436a-929c-5cbe5c9fbdb0" providerId="ADAL" clId="{FC449227-7F25-4DF6-8E8A-7719F67A5389}" dt="2025-04-20T21:10:02.996" v="2819" actId="1038"/>
          <ac:spMkLst>
            <pc:docMk/>
            <pc:sldMk cId="840822790" sldId="2147469128"/>
            <ac:spMk id="28" creationId="{DFBB2607-0301-E785-176B-9FE3797B3CF2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32" creationId="{B88A06E0-83E1-D695-F8AF-761BD3C463C1}"/>
          </ac:spMkLst>
        </pc:spChg>
        <pc:spChg chg="add mod">
          <ac:chgData name="Anton, Chris" userId="57020f1a-4fb0-436a-929c-5cbe5c9fbdb0" providerId="ADAL" clId="{FC449227-7F25-4DF6-8E8A-7719F67A5389}" dt="2025-04-20T21:12:17.369" v="2999" actId="20577"/>
          <ac:spMkLst>
            <pc:docMk/>
            <pc:sldMk cId="840822790" sldId="2147469128"/>
            <ac:spMk id="37" creationId="{2E4DB6A5-E4FD-1905-2C0B-6A8E13F7D270}"/>
          </ac:spMkLst>
        </pc:spChg>
        <pc:picChg chg="mod">
          <ac:chgData name="Anton, Chris" userId="57020f1a-4fb0-436a-929c-5cbe5c9fbdb0" providerId="ADAL" clId="{FC449227-7F25-4DF6-8E8A-7719F67A5389}" dt="2025-04-20T21:09:51.746" v="2791" actId="1038"/>
          <ac:picMkLst>
            <pc:docMk/>
            <pc:sldMk cId="840822790" sldId="2147469128"/>
            <ac:picMk id="3" creationId="{088091F7-C760-9D93-FC25-024AA154CC58}"/>
          </ac:picMkLst>
        </pc:picChg>
        <pc:cxnChg chg="add del mod">
          <ac:chgData name="Anton, Chris" userId="57020f1a-4fb0-436a-929c-5cbe5c9fbdb0" providerId="ADAL" clId="{FC449227-7F25-4DF6-8E8A-7719F67A5389}" dt="2025-04-20T21:01:32.103" v="2103" actId="478"/>
          <ac:cxnSpMkLst>
            <pc:docMk/>
            <pc:sldMk cId="840822790" sldId="2147469128"/>
            <ac:cxnSpMk id="11" creationId="{7689731F-AF26-8D50-24E7-9474DED6BA87}"/>
          </ac:cxnSpMkLst>
        </pc:cxnChg>
        <pc:cxnChg chg="add del mod">
          <ac:chgData name="Anton, Chris" userId="57020f1a-4fb0-436a-929c-5cbe5c9fbdb0" providerId="ADAL" clId="{FC449227-7F25-4DF6-8E8A-7719F67A5389}" dt="2025-04-20T21:01:45.259" v="2105" actId="478"/>
          <ac:cxnSpMkLst>
            <pc:docMk/>
            <pc:sldMk cId="840822790" sldId="2147469128"/>
            <ac:cxnSpMk id="15" creationId="{3D5D1C9F-4712-E8DC-0BBE-6A5C84F0793C}"/>
          </ac:cxnSpMkLst>
        </pc:cxnChg>
        <pc:cxnChg chg="add del mod">
          <ac:chgData name="Anton, Chris" userId="57020f1a-4fb0-436a-929c-5cbe5c9fbdb0" providerId="ADAL" clId="{FC449227-7F25-4DF6-8E8A-7719F67A5389}" dt="2025-04-20T21:01:23.956" v="2100" actId="478"/>
          <ac:cxnSpMkLst>
            <pc:docMk/>
            <pc:sldMk cId="840822790" sldId="2147469128"/>
            <ac:cxnSpMk id="17" creationId="{CE71D44C-1B85-AB2D-4539-1A63A378D250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19" creationId="{C88D8C02-7D72-F8E0-3587-0C409AB4F7FC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21" creationId="{EF245958-96BF-E2CD-9A1A-9F27207E6747}"/>
          </ac:cxnSpMkLst>
        </pc:cxnChg>
        <pc:cxnChg chg="add del mod">
          <ac:chgData name="Anton, Chris" userId="57020f1a-4fb0-436a-929c-5cbe5c9fbdb0" providerId="ADAL" clId="{FC449227-7F25-4DF6-8E8A-7719F67A5389}" dt="2025-04-20T21:09:55.942" v="2792" actId="14100"/>
          <ac:cxnSpMkLst>
            <pc:docMk/>
            <pc:sldMk cId="840822790" sldId="2147469128"/>
            <ac:cxnSpMk id="27" creationId="{0790B0E1-1489-DF28-C04A-B8DC0C513525}"/>
          </ac:cxnSpMkLst>
        </pc:cxnChg>
        <pc:cxnChg chg="add del mod">
          <ac:chgData name="Anton, Chris" userId="57020f1a-4fb0-436a-929c-5cbe5c9fbdb0" providerId="ADAL" clId="{FC449227-7F25-4DF6-8E8A-7719F67A5389}" dt="2025-04-20T21:10:07.144" v="2820" actId="14100"/>
          <ac:cxnSpMkLst>
            <pc:docMk/>
            <pc:sldMk cId="840822790" sldId="2147469128"/>
            <ac:cxnSpMk id="29" creationId="{177265B8-72BE-902E-41AF-459E152726C9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31" creationId="{8BB78B63-B1E3-9025-A32D-375E75181D2F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30:14.842" v="3944"/>
        <pc:sldMkLst>
          <pc:docMk/>
          <pc:sldMk cId="2788556257" sldId="2147469129"/>
        </pc:sldMkLst>
        <pc:spChg chg="mod">
          <ac:chgData name="Anton, Chris" userId="57020f1a-4fb0-436a-929c-5cbe5c9fbdb0" providerId="ADAL" clId="{FC449227-7F25-4DF6-8E8A-7719F67A5389}" dt="2025-04-20T21:13:26.698" v="3015" actId="20577"/>
          <ac:spMkLst>
            <pc:docMk/>
            <pc:sldMk cId="2788556257" sldId="2147469129"/>
            <ac:spMk id="5" creationId="{35CB84C7-B410-E6CF-906E-6ECDEC8C6848}"/>
          </ac:spMkLst>
        </pc:spChg>
        <pc:spChg chg="add del mod">
          <ac:chgData name="Anton, Chris" userId="57020f1a-4fb0-436a-929c-5cbe5c9fbdb0" providerId="ADAL" clId="{FC449227-7F25-4DF6-8E8A-7719F67A5389}" dt="2025-04-20T21:30:13.003" v="3943" actId="21"/>
          <ac:spMkLst>
            <pc:docMk/>
            <pc:sldMk cId="2788556257" sldId="2147469129"/>
            <ac:spMk id="8" creationId="{F5CAD87E-3D2B-C63C-CFA9-970822F861FF}"/>
          </ac:spMkLst>
        </pc:spChg>
        <pc:spChg chg="add mod">
          <ac:chgData name="Anton, Chris" userId="57020f1a-4fb0-436a-929c-5cbe5c9fbdb0" providerId="ADAL" clId="{FC449227-7F25-4DF6-8E8A-7719F67A5389}" dt="2025-04-20T21:30:14.842" v="3944"/>
          <ac:spMkLst>
            <pc:docMk/>
            <pc:sldMk cId="2788556257" sldId="2147469129"/>
            <ac:spMk id="9" creationId="{F5CAD87E-3D2B-C63C-CFA9-970822F861FF}"/>
          </ac:spMkLst>
        </pc:spChg>
        <pc:spChg chg="mod">
          <ac:chgData name="Anton, Chris" userId="57020f1a-4fb0-436a-929c-5cbe5c9fbdb0" providerId="ADAL" clId="{FC449227-7F25-4DF6-8E8A-7719F67A5389}" dt="2025-04-20T21:27:05.728" v="3617" actId="1076"/>
          <ac:spMkLst>
            <pc:docMk/>
            <pc:sldMk cId="2788556257" sldId="2147469129"/>
            <ac:spMk id="14" creationId="{AC556328-6A17-A452-E569-795D7A011C07}"/>
          </ac:spMkLst>
        </pc:spChg>
        <pc:spChg chg="mod">
          <ac:chgData name="Anton, Chris" userId="57020f1a-4fb0-436a-929c-5cbe5c9fbdb0" providerId="ADAL" clId="{FC449227-7F25-4DF6-8E8A-7719F67A5389}" dt="2025-04-20T21:26:57.864" v="3616" actId="1076"/>
          <ac:spMkLst>
            <pc:docMk/>
            <pc:sldMk cId="2788556257" sldId="2147469129"/>
            <ac:spMk id="16" creationId="{961570F3-83E6-4574-2CE6-A3B1CECAED57}"/>
          </ac:spMkLst>
        </pc:spChg>
        <pc:spChg chg="mod">
          <ac:chgData name="Anton, Chris" userId="57020f1a-4fb0-436a-929c-5cbe5c9fbdb0" providerId="ADAL" clId="{FC449227-7F25-4DF6-8E8A-7719F67A5389}" dt="2025-04-20T21:27:24.047" v="3621" actId="1076"/>
          <ac:spMkLst>
            <pc:docMk/>
            <pc:sldMk cId="2788556257" sldId="2147469129"/>
            <ac:spMk id="18" creationId="{03CF75B8-AEBE-329C-8BAC-4FEC694E39B9}"/>
          </ac:spMkLst>
        </pc:spChg>
        <pc:spChg chg="mod">
          <ac:chgData name="Anton, Chris" userId="57020f1a-4fb0-436a-929c-5cbe5c9fbdb0" providerId="ADAL" clId="{FC449227-7F25-4DF6-8E8A-7719F67A5389}" dt="2025-04-20T21:26:53.735" v="3615" actId="1076"/>
          <ac:spMkLst>
            <pc:docMk/>
            <pc:sldMk cId="2788556257" sldId="2147469129"/>
            <ac:spMk id="20" creationId="{AB41263D-DEAA-EC79-A62F-1F89C48D95D2}"/>
          </ac:spMkLst>
        </pc:spChg>
        <pc:spChg chg="mod">
          <ac:chgData name="Anton, Chris" userId="57020f1a-4fb0-436a-929c-5cbe5c9fbdb0" providerId="ADAL" clId="{FC449227-7F25-4DF6-8E8A-7719F67A5389}" dt="2025-04-20T21:26:49.836" v="3614" actId="1076"/>
          <ac:spMkLst>
            <pc:docMk/>
            <pc:sldMk cId="2788556257" sldId="2147469129"/>
            <ac:spMk id="26" creationId="{39AD4F9D-EF8B-219C-7DC6-56F8AA4F5BE2}"/>
          </ac:spMkLst>
        </pc:spChg>
        <pc:spChg chg="mod">
          <ac:chgData name="Anton, Chris" userId="57020f1a-4fb0-436a-929c-5cbe5c9fbdb0" providerId="ADAL" clId="{FC449227-7F25-4DF6-8E8A-7719F67A5389}" dt="2025-04-20T21:27:16.544" v="3620" actId="20577"/>
          <ac:spMkLst>
            <pc:docMk/>
            <pc:sldMk cId="2788556257" sldId="2147469129"/>
            <ac:spMk id="32" creationId="{0E450827-335F-1D99-A13E-009EB22B0EDF}"/>
          </ac:spMkLst>
        </pc:spChg>
        <pc:picChg chg="mod">
          <ac:chgData name="Anton, Chris" userId="57020f1a-4fb0-436a-929c-5cbe5c9fbdb0" providerId="ADAL" clId="{FC449227-7F25-4DF6-8E8A-7719F67A5389}" dt="2025-04-20T21:26:38.128" v="3611" actId="1076"/>
          <ac:picMkLst>
            <pc:docMk/>
            <pc:sldMk cId="2788556257" sldId="2147469129"/>
            <ac:picMk id="4" creationId="{9721A72D-C177-4766-A847-04AC5A47BC5D}"/>
          </ac:picMkLst>
        </pc:picChg>
        <pc:cxnChg chg="mod">
          <ac:chgData name="Anton, Chris" userId="57020f1a-4fb0-436a-929c-5cbe5c9fbdb0" providerId="ADAL" clId="{FC449227-7F25-4DF6-8E8A-7719F67A5389}" dt="2025-04-20T21:27:09.079" v="3618" actId="14100"/>
          <ac:cxnSpMkLst>
            <pc:docMk/>
            <pc:sldMk cId="2788556257" sldId="2147469129"/>
            <ac:cxnSpMk id="11" creationId="{935692DA-158B-9CDD-A734-B68A80A5F1F0}"/>
          </ac:cxnSpMkLst>
        </pc:cxnChg>
        <pc:cxnChg chg="mod">
          <ac:chgData name="Anton, Chris" userId="57020f1a-4fb0-436a-929c-5cbe5c9fbdb0" providerId="ADAL" clId="{FC449227-7F25-4DF6-8E8A-7719F67A5389}" dt="2025-04-20T21:26:57.864" v="3616" actId="1076"/>
          <ac:cxnSpMkLst>
            <pc:docMk/>
            <pc:sldMk cId="2788556257" sldId="2147469129"/>
            <ac:cxnSpMk id="15" creationId="{A59005D0-DCE3-C9AA-C30D-E5D8E75FD396}"/>
          </ac:cxnSpMkLst>
        </pc:cxnChg>
        <pc:cxnChg chg="mod">
          <ac:chgData name="Anton, Chris" userId="57020f1a-4fb0-436a-929c-5cbe5c9fbdb0" providerId="ADAL" clId="{FC449227-7F25-4DF6-8E8A-7719F67A5389}" dt="2025-04-20T21:27:30.441" v="3623" actId="14100"/>
          <ac:cxnSpMkLst>
            <pc:docMk/>
            <pc:sldMk cId="2788556257" sldId="2147469129"/>
            <ac:cxnSpMk id="17" creationId="{0406F1AB-6087-62A0-9C20-03E7D66FAAD3}"/>
          </ac:cxnSpMkLst>
        </pc:cxnChg>
        <pc:cxnChg chg="mod">
          <ac:chgData name="Anton, Chris" userId="57020f1a-4fb0-436a-929c-5cbe5c9fbdb0" providerId="ADAL" clId="{FC449227-7F25-4DF6-8E8A-7719F67A5389}" dt="2025-04-20T21:26:53.735" v="3615" actId="1076"/>
          <ac:cxnSpMkLst>
            <pc:docMk/>
            <pc:sldMk cId="2788556257" sldId="2147469129"/>
            <ac:cxnSpMk id="21" creationId="{828AAC2A-B3B5-EAE0-33D8-558DD404B2FF}"/>
          </ac:cxnSpMkLst>
        </pc:cxnChg>
        <pc:cxnChg chg="mod">
          <ac:chgData name="Anton, Chris" userId="57020f1a-4fb0-436a-929c-5cbe5c9fbdb0" providerId="ADAL" clId="{FC449227-7F25-4DF6-8E8A-7719F67A5389}" dt="2025-04-20T21:26:49.836" v="3614" actId="1076"/>
          <ac:cxnSpMkLst>
            <pc:docMk/>
            <pc:sldMk cId="2788556257" sldId="2147469129"/>
            <ac:cxnSpMk id="27" creationId="{C913DFC1-98D8-50B1-118D-EE7F805EA5BF}"/>
          </ac:cxnSpMkLst>
        </pc:cxnChg>
        <pc:cxnChg chg="mod">
          <ac:chgData name="Anton, Chris" userId="57020f1a-4fb0-436a-929c-5cbe5c9fbdb0" providerId="ADAL" clId="{FC449227-7F25-4DF6-8E8A-7719F67A5389}" dt="2025-04-20T21:27:16.544" v="3620" actId="20577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15.463" v="3565" actId="20577"/>
        <pc:sldMkLst>
          <pc:docMk/>
          <pc:sldMk cId="1499428026" sldId="2147469130"/>
        </pc:sldMkLst>
        <pc:spChg chg="add mod">
          <ac:chgData name="Anton, Chris" userId="57020f1a-4fb0-436a-929c-5cbe5c9fbdb0" providerId="ADAL" clId="{FC449227-7F25-4DF6-8E8A-7719F67A5389}" dt="2025-04-20T21:14:29.061" v="3093" actId="1076"/>
          <ac:spMkLst>
            <pc:docMk/>
            <pc:sldMk cId="1499428026" sldId="2147469130"/>
            <ac:spMk id="4" creationId="{AE81FFF1-0D31-B0A3-29EE-1C217C1E40F1}"/>
          </ac:spMkLst>
        </pc:spChg>
        <pc:spChg chg="mod">
          <ac:chgData name="Anton, Chris" userId="57020f1a-4fb0-436a-929c-5cbe5c9fbdb0" providerId="ADAL" clId="{FC449227-7F25-4DF6-8E8A-7719F67A5389}" dt="2025-04-20T21:24:15.463" v="3565" actId="20577"/>
          <ac:spMkLst>
            <pc:docMk/>
            <pc:sldMk cId="1499428026" sldId="2147469130"/>
            <ac:spMk id="5" creationId="{27181843-BE8B-E067-1A71-587FBCBAD37F}"/>
          </ac:spMkLst>
        </pc:spChg>
        <pc:spChg chg="add mod">
          <ac:chgData name="Anton, Chris" userId="57020f1a-4fb0-436a-929c-5cbe5c9fbdb0" providerId="ADAL" clId="{FC449227-7F25-4DF6-8E8A-7719F67A5389}" dt="2025-04-20T21:16:18.577" v="3222" actId="20577"/>
          <ac:spMkLst>
            <pc:docMk/>
            <pc:sldMk cId="1499428026" sldId="2147469130"/>
            <ac:spMk id="19" creationId="{4BB974DF-7554-446D-B05C-4B5D849FC7D2}"/>
          </ac:spMkLst>
        </pc:spChg>
        <pc:cxnChg chg="add mod">
          <ac:chgData name="Anton, Chris" userId="57020f1a-4fb0-436a-929c-5cbe5c9fbdb0" providerId="ADAL" clId="{FC449227-7F25-4DF6-8E8A-7719F67A5389}" dt="2025-04-20T21:15:03.451" v="3103" actId="14100"/>
          <ac:cxnSpMkLst>
            <pc:docMk/>
            <pc:sldMk cId="1499428026" sldId="2147469130"/>
            <ac:cxnSpMk id="2" creationId="{2B30AE8C-17BC-D413-6838-83BAE4B554E2}"/>
          </ac:cxnSpMkLst>
        </pc:cxnChg>
        <pc:cxnChg chg="add mod">
          <ac:chgData name="Anton, Chris" userId="57020f1a-4fb0-436a-929c-5cbe5c9fbdb0" providerId="ADAL" clId="{FC449227-7F25-4DF6-8E8A-7719F67A5389}" dt="2025-04-20T21:14:44.966" v="3099" actId="14100"/>
          <ac:cxnSpMkLst>
            <pc:docMk/>
            <pc:sldMk cId="1499428026" sldId="2147469130"/>
            <ac:cxnSpMk id="8" creationId="{731935D7-228B-37D2-8C48-ED714ED74063}"/>
          </ac:cxnSpMkLst>
        </pc:cxnChg>
        <pc:cxnChg chg="add mod">
          <ac:chgData name="Anton, Chris" userId="57020f1a-4fb0-436a-929c-5cbe5c9fbdb0" providerId="ADAL" clId="{FC449227-7F25-4DF6-8E8A-7719F67A5389}" dt="2025-04-20T21:14:56.368" v="3101" actId="14100"/>
          <ac:cxnSpMkLst>
            <pc:docMk/>
            <pc:sldMk cId="1499428026" sldId="2147469130"/>
            <ac:cxnSpMk id="9" creationId="{C2D744AC-44E0-72F4-33E4-3D621BB1D837}"/>
          </ac:cxnSpMkLst>
        </pc:cxnChg>
        <pc:cxnChg chg="add mod">
          <ac:chgData name="Anton, Chris" userId="57020f1a-4fb0-436a-929c-5cbe5c9fbdb0" providerId="ADAL" clId="{FC449227-7F25-4DF6-8E8A-7719F67A5389}" dt="2025-04-20T21:15:10.693" v="3105" actId="14100"/>
          <ac:cxnSpMkLst>
            <pc:docMk/>
            <pc:sldMk cId="1499428026" sldId="2147469130"/>
            <ac:cxnSpMk id="10" creationId="{310616EF-007D-73E5-51AD-4F3C0EED343E}"/>
          </ac:cxnSpMkLst>
        </pc:cxnChg>
        <pc:cxnChg chg="add mod">
          <ac:chgData name="Anton, Chris" userId="57020f1a-4fb0-436a-929c-5cbe5c9fbdb0" providerId="ADAL" clId="{FC449227-7F25-4DF6-8E8A-7719F67A5389}" dt="2025-04-20T21:16:25.497" v="3224" actId="14100"/>
          <ac:cxnSpMkLst>
            <pc:docMk/>
            <pc:sldMk cId="1499428026" sldId="2147469130"/>
            <ac:cxnSpMk id="20" creationId="{16546892-DCA5-C6D5-C3CF-BB4BA9A29E19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10.782" v="3557" actId="20577"/>
        <pc:sldMkLst>
          <pc:docMk/>
          <pc:sldMk cId="2780574392" sldId="2147469131"/>
        </pc:sldMkLst>
        <pc:spChg chg="add mod">
          <ac:chgData name="Anton, Chris" userId="57020f1a-4fb0-436a-929c-5cbe5c9fbdb0" providerId="ADAL" clId="{FC449227-7F25-4DF6-8E8A-7719F67A5389}" dt="2025-04-20T21:17:10.560" v="3232" actId="14100"/>
          <ac:spMkLst>
            <pc:docMk/>
            <pc:sldMk cId="2780574392" sldId="2147469131"/>
            <ac:spMk id="2" creationId="{063383F3-827B-D7B1-0D39-B696CF835764}"/>
          </ac:spMkLst>
        </pc:spChg>
        <pc:spChg chg="mod">
          <ac:chgData name="Anton, Chris" userId="57020f1a-4fb0-436a-929c-5cbe5c9fbdb0" providerId="ADAL" clId="{FC449227-7F25-4DF6-8E8A-7719F67A5389}" dt="2025-04-20T21:24:10.782" v="3557" actId="20577"/>
          <ac:spMkLst>
            <pc:docMk/>
            <pc:sldMk cId="2780574392" sldId="2147469131"/>
            <ac:spMk id="5" creationId="{ECCE47A0-0827-888C-8A73-223D0C0B5C88}"/>
          </ac:spMkLst>
        </pc:spChg>
        <pc:spChg chg="add mod">
          <ac:chgData name="Anton, Chris" userId="57020f1a-4fb0-436a-929c-5cbe5c9fbdb0" providerId="ADAL" clId="{FC449227-7F25-4DF6-8E8A-7719F67A5389}" dt="2025-04-20T21:18:03.866" v="3278" actId="14100"/>
          <ac:spMkLst>
            <pc:docMk/>
            <pc:sldMk cId="2780574392" sldId="2147469131"/>
            <ac:spMk id="11" creationId="{33F59525-219A-E049-10D2-4F29FB35133D}"/>
          </ac:spMkLst>
        </pc:spChg>
        <pc:spChg chg="add mod">
          <ac:chgData name="Anton, Chris" userId="57020f1a-4fb0-436a-929c-5cbe5c9fbdb0" providerId="ADAL" clId="{FC449227-7F25-4DF6-8E8A-7719F67A5389}" dt="2025-04-20T21:18:38.442" v="3316" actId="1076"/>
          <ac:spMkLst>
            <pc:docMk/>
            <pc:sldMk cId="2780574392" sldId="2147469131"/>
            <ac:spMk id="17" creationId="{DCDD8B42-5A01-3ED2-5E14-2DA7738BF2CC}"/>
          </ac:spMkLst>
        </pc:spChg>
        <pc:spChg chg="add mod">
          <ac:chgData name="Anton, Chris" userId="57020f1a-4fb0-436a-929c-5cbe5c9fbdb0" providerId="ADAL" clId="{FC449227-7F25-4DF6-8E8A-7719F67A5389}" dt="2025-04-20T21:20:01.715" v="3377" actId="1076"/>
          <ac:spMkLst>
            <pc:docMk/>
            <pc:sldMk cId="2780574392" sldId="2147469131"/>
            <ac:spMk id="21" creationId="{57B26ADB-E6F3-532D-1A6F-7388AFA62B8B}"/>
          </ac:spMkLst>
        </pc:spChg>
        <pc:spChg chg="add mod">
          <ac:chgData name="Anton, Chris" userId="57020f1a-4fb0-436a-929c-5cbe5c9fbdb0" providerId="ADAL" clId="{FC449227-7F25-4DF6-8E8A-7719F67A5389}" dt="2025-04-20T21:19:57.304" v="3376" actId="20577"/>
          <ac:spMkLst>
            <pc:docMk/>
            <pc:sldMk cId="2780574392" sldId="2147469131"/>
            <ac:spMk id="23" creationId="{2A597B45-5E31-0F65-2651-7D01003D3819}"/>
          </ac:spMkLst>
        </pc:spChg>
        <pc:spChg chg="add mod">
          <ac:chgData name="Anton, Chris" userId="57020f1a-4fb0-436a-929c-5cbe5c9fbdb0" providerId="ADAL" clId="{FC449227-7F25-4DF6-8E8A-7719F67A5389}" dt="2025-04-20T21:21:03.895" v="3426" actId="20577"/>
          <ac:spMkLst>
            <pc:docMk/>
            <pc:sldMk cId="2780574392" sldId="2147469131"/>
            <ac:spMk id="30" creationId="{E368790D-0F96-B1FB-B2DB-E34A65F7ACC3}"/>
          </ac:spMkLst>
        </pc:spChg>
        <pc:picChg chg="mod">
          <ac:chgData name="Anton, Chris" userId="57020f1a-4fb0-436a-929c-5cbe5c9fbdb0" providerId="ADAL" clId="{FC449227-7F25-4DF6-8E8A-7719F67A5389}" dt="2025-04-20T21:16:52.600" v="3227" actId="1076"/>
          <ac:picMkLst>
            <pc:docMk/>
            <pc:sldMk cId="2780574392" sldId="2147469131"/>
            <ac:picMk id="4" creationId="{22A2366D-0FE5-60E7-D111-4D62B5DEE886}"/>
          </ac:picMkLst>
        </pc:picChg>
        <pc:picChg chg="mod">
          <ac:chgData name="Anton, Chris" userId="57020f1a-4fb0-436a-929c-5cbe5c9fbdb0" providerId="ADAL" clId="{FC449227-7F25-4DF6-8E8A-7719F67A5389}" dt="2025-04-20T21:16:48.566" v="3226" actId="14100"/>
          <ac:picMkLst>
            <pc:docMk/>
            <pc:sldMk cId="2780574392" sldId="2147469131"/>
            <ac:picMk id="8" creationId="{856D785F-F13D-EE23-A5A1-D4993C394444}"/>
          </ac:picMkLst>
        </pc:picChg>
        <pc:cxnChg chg="add mod">
          <ac:chgData name="Anton, Chris" userId="57020f1a-4fb0-436a-929c-5cbe5c9fbdb0" providerId="ADAL" clId="{FC449227-7F25-4DF6-8E8A-7719F67A5389}" dt="2025-04-20T21:17:20.281" v="3234" actId="14100"/>
          <ac:cxnSpMkLst>
            <pc:docMk/>
            <pc:sldMk cId="2780574392" sldId="2147469131"/>
            <ac:cxnSpMk id="3" creationId="{389DF2BC-1923-CB95-8BBD-8D3FBE9A7B77}"/>
          </ac:cxnSpMkLst>
        </pc:cxnChg>
        <pc:cxnChg chg="add mod">
          <ac:chgData name="Anton, Chris" userId="57020f1a-4fb0-436a-929c-5cbe5c9fbdb0" providerId="ADAL" clId="{FC449227-7F25-4DF6-8E8A-7719F67A5389}" dt="2025-04-20T21:18:13.389" v="3281" actId="14100"/>
          <ac:cxnSpMkLst>
            <pc:docMk/>
            <pc:sldMk cId="2780574392" sldId="2147469131"/>
            <ac:cxnSpMk id="12" creationId="{79E6A968-B792-A5D3-B353-4338A23B9352}"/>
          </ac:cxnSpMkLst>
        </pc:cxnChg>
        <pc:cxnChg chg="add mod">
          <ac:chgData name="Anton, Chris" userId="57020f1a-4fb0-436a-929c-5cbe5c9fbdb0" providerId="ADAL" clId="{FC449227-7F25-4DF6-8E8A-7719F67A5389}" dt="2025-04-20T21:18:42.361" v="3318" actId="14100"/>
          <ac:cxnSpMkLst>
            <pc:docMk/>
            <pc:sldMk cId="2780574392" sldId="2147469131"/>
            <ac:cxnSpMk id="18" creationId="{E7267B07-B2B7-DFB0-F9B8-F8DC854B70FB}"/>
          </ac:cxnSpMkLst>
        </pc:cxnChg>
        <pc:cxnChg chg="add mod">
          <ac:chgData name="Anton, Chris" userId="57020f1a-4fb0-436a-929c-5cbe5c9fbdb0" providerId="ADAL" clId="{FC449227-7F25-4DF6-8E8A-7719F67A5389}" dt="2025-04-20T21:20:11.209" v="3379" actId="14100"/>
          <ac:cxnSpMkLst>
            <pc:docMk/>
            <pc:sldMk cId="2780574392" sldId="2147469131"/>
            <ac:cxnSpMk id="22" creationId="{B37AE05C-7C78-4E9B-AB11-4C7654FB4C91}"/>
          </ac:cxnSpMkLst>
        </pc:cxnChg>
        <pc:cxnChg chg="add mod">
          <ac:chgData name="Anton, Chris" userId="57020f1a-4fb0-436a-929c-5cbe5c9fbdb0" providerId="ADAL" clId="{FC449227-7F25-4DF6-8E8A-7719F67A5389}" dt="2025-04-20T21:19:23.247" v="3342" actId="14100"/>
          <ac:cxnSpMkLst>
            <pc:docMk/>
            <pc:sldMk cId="2780574392" sldId="2147469131"/>
            <ac:cxnSpMk id="24" creationId="{5FA6C303-8DE0-2BFC-FB48-F76ABE0C7DDB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05.543" v="3549" actId="20577"/>
        <pc:sldMkLst>
          <pc:docMk/>
          <pc:sldMk cId="120014374" sldId="2147469132"/>
        </pc:sldMkLst>
        <pc:spChg chg="add mod">
          <ac:chgData name="Anton, Chris" userId="57020f1a-4fb0-436a-929c-5cbe5c9fbdb0" providerId="ADAL" clId="{FC449227-7F25-4DF6-8E8A-7719F67A5389}" dt="2025-04-20T21:23:34.637" v="3535" actId="14100"/>
          <ac:spMkLst>
            <pc:docMk/>
            <pc:sldMk cId="120014374" sldId="2147469132"/>
            <ac:spMk id="2" creationId="{6E981556-C0A3-8064-182F-8F7991C4D6DA}"/>
          </ac:spMkLst>
        </pc:spChg>
        <pc:spChg chg="mod">
          <ac:chgData name="Anton, Chris" userId="57020f1a-4fb0-436a-929c-5cbe5c9fbdb0" providerId="ADAL" clId="{FC449227-7F25-4DF6-8E8A-7719F67A5389}" dt="2025-04-20T21:24:05.543" v="3549" actId="20577"/>
          <ac:spMkLst>
            <pc:docMk/>
            <pc:sldMk cId="120014374" sldId="2147469132"/>
            <ac:spMk id="5" creationId="{533B4ECF-01CF-DC97-D2F0-34C08DBE551A}"/>
          </ac:spMkLst>
        </pc:spChg>
        <pc:cxnChg chg="add mod">
          <ac:chgData name="Anton, Chris" userId="57020f1a-4fb0-436a-929c-5cbe5c9fbdb0" providerId="ADAL" clId="{FC449227-7F25-4DF6-8E8A-7719F67A5389}" dt="2025-04-20T21:23:41.041" v="3537" actId="14100"/>
          <ac:cxnSpMkLst>
            <pc:docMk/>
            <pc:sldMk cId="120014374" sldId="2147469132"/>
            <ac:cxnSpMk id="4" creationId="{7A92CCF3-4D2B-2C47-BAC9-DE59BBE1EDBC}"/>
          </ac:cxnSpMkLst>
        </pc:cxnChg>
        <pc:cxnChg chg="add mod">
          <ac:chgData name="Anton, Chris" userId="57020f1a-4fb0-436a-929c-5cbe5c9fbdb0" providerId="ADAL" clId="{FC449227-7F25-4DF6-8E8A-7719F67A5389}" dt="2025-04-20T21:23:45.984" v="3539" actId="14100"/>
          <ac:cxnSpMkLst>
            <pc:docMk/>
            <pc:sldMk cId="120014374" sldId="2147469132"/>
            <ac:cxnSpMk id="8" creationId="{5A6F2E87-B5F4-6E5F-7AB6-D9FD9E01E97E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34:09.588" v="4504" actId="20577"/>
        <pc:sldMkLst>
          <pc:docMk/>
          <pc:sldMk cId="4244595061" sldId="2147469133"/>
        </pc:sldMkLst>
        <pc:spChg chg="add mod">
          <ac:chgData name="Anton, Chris" userId="57020f1a-4fb0-436a-929c-5cbe5c9fbdb0" providerId="ADAL" clId="{FC449227-7F25-4DF6-8E8A-7719F67A5389}" dt="2025-04-20T21:34:09.588" v="4504" actId="20577"/>
          <ac:spMkLst>
            <pc:docMk/>
            <pc:sldMk cId="4244595061" sldId="2147469133"/>
            <ac:spMk id="2" creationId="{A253A817-CB66-1E02-FCDF-6BFAA8586DD8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6" creationId="{CE88B5AB-7297-0D71-C1D8-B1D826C62322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9" creationId="{05EA5D8F-96EC-B42D-4214-9BED027B1F4E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16" creationId="{DEE496B1-3D85-17FD-D90B-64EEC02F256A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18" creationId="{A8BA42C1-62C9-9F9E-CB3D-0E4EF018D803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0" creationId="{93C4A2BF-3879-F195-4BAD-7189B6EE7A4C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2" creationId="{36EB3FA3-8CD7-3F9F-F61E-7DB303984E23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4" creationId="{E834CCD2-1802-4C42-602C-59C1C27C3001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7" creationId="{A447799C-BCAC-1B4E-8034-F08E3DE24966}"/>
          </ac:spMkLst>
        </pc:spChg>
        <pc:picChg chg="mod">
          <ac:chgData name="Anton, Chris" userId="57020f1a-4fb0-436a-929c-5cbe5c9fbdb0" providerId="ADAL" clId="{FC449227-7F25-4DF6-8E8A-7719F67A5389}" dt="2025-04-20T21:30:04.277" v="3942" actId="1038"/>
          <ac:picMkLst>
            <pc:docMk/>
            <pc:sldMk cId="4244595061" sldId="2147469133"/>
            <ac:picMk id="4" creationId="{AA2DF528-0D42-1E9C-E70C-92FB30C70B95}"/>
          </ac:picMkLst>
        </pc:picChg>
        <pc:cxnChg chg="mod">
          <ac:chgData name="Anton, Chris" userId="57020f1a-4fb0-436a-929c-5cbe5c9fbdb0" providerId="ADAL" clId="{FC449227-7F25-4DF6-8E8A-7719F67A5389}" dt="2025-04-20T21:30:04.277" v="3942" actId="1038"/>
          <ac:cxnSpMkLst>
            <pc:docMk/>
            <pc:sldMk cId="4244595061" sldId="2147469133"/>
            <ac:cxnSpMk id="8" creationId="{69CC6EE6-54AD-73AD-E330-A3F7FC48F3AB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42:24.182" v="4858" actId="1076"/>
        <pc:sldMkLst>
          <pc:docMk/>
          <pc:sldMk cId="3671995413" sldId="2147469134"/>
        </pc:sldMkLst>
        <pc:spChg chg="add del mod">
          <ac:chgData name="Anton, Chris" userId="57020f1a-4fb0-436a-929c-5cbe5c9fbdb0" providerId="ADAL" clId="{FC449227-7F25-4DF6-8E8A-7719F67A5389}" dt="2025-04-20T21:35:37.700" v="4516"/>
          <ac:spMkLst>
            <pc:docMk/>
            <pc:sldMk cId="3671995413" sldId="2147469134"/>
            <ac:spMk id="2" creationId="{D21CC783-8454-18CF-CBC3-C5C696CB5EC6}"/>
          </ac:spMkLst>
        </pc:spChg>
        <pc:spChg chg="add mod">
          <ac:chgData name="Anton, Chris" userId="57020f1a-4fb0-436a-929c-5cbe5c9fbdb0" providerId="ADAL" clId="{FC449227-7F25-4DF6-8E8A-7719F67A5389}" dt="2025-04-20T21:36:10.948" v="4560" actId="1076"/>
          <ac:spMkLst>
            <pc:docMk/>
            <pc:sldMk cId="3671995413" sldId="2147469134"/>
            <ac:spMk id="4" creationId="{68D970A1-99E6-CA16-3AFE-07780259B132}"/>
          </ac:spMkLst>
        </pc:spChg>
        <pc:spChg chg="mod">
          <ac:chgData name="Anton, Chris" userId="57020f1a-4fb0-436a-929c-5cbe5c9fbdb0" providerId="ADAL" clId="{FC449227-7F25-4DF6-8E8A-7719F67A5389}" dt="2025-04-20T21:24:45.417" v="3573" actId="20577"/>
          <ac:spMkLst>
            <pc:docMk/>
            <pc:sldMk cId="3671995413" sldId="2147469134"/>
            <ac:spMk id="5" creationId="{CBEEA73D-0A33-A4A8-E2EE-A9CEC395F7B3}"/>
          </ac:spMkLst>
        </pc:spChg>
        <pc:spChg chg="mod">
          <ac:chgData name="Anton, Chris" userId="57020f1a-4fb0-436a-929c-5cbe5c9fbdb0" providerId="ADAL" clId="{FC449227-7F25-4DF6-8E8A-7719F67A5389}" dt="2025-04-20T21:35:07.095" v="4511" actId="1076"/>
          <ac:spMkLst>
            <pc:docMk/>
            <pc:sldMk cId="3671995413" sldId="2147469134"/>
            <ac:spMk id="7" creationId="{7F315446-F896-218F-042C-6F44090729C7}"/>
          </ac:spMkLst>
        </pc:spChg>
        <pc:spChg chg="mod">
          <ac:chgData name="Anton, Chris" userId="57020f1a-4fb0-436a-929c-5cbe5c9fbdb0" providerId="ADAL" clId="{FC449227-7F25-4DF6-8E8A-7719F67A5389}" dt="2025-04-20T21:34:57.344" v="4509" actId="1076"/>
          <ac:spMkLst>
            <pc:docMk/>
            <pc:sldMk cId="3671995413" sldId="2147469134"/>
            <ac:spMk id="9" creationId="{2E52917A-8234-765A-8A8D-8865C2745328}"/>
          </ac:spMkLst>
        </pc:spChg>
        <pc:spChg chg="add mod">
          <ac:chgData name="Anton, Chris" userId="57020f1a-4fb0-436a-929c-5cbe5c9fbdb0" providerId="ADAL" clId="{FC449227-7F25-4DF6-8E8A-7719F67A5389}" dt="2025-04-20T21:36:34.853" v="4578" actId="14100"/>
          <ac:spMkLst>
            <pc:docMk/>
            <pc:sldMk cId="3671995413" sldId="2147469134"/>
            <ac:spMk id="13" creationId="{EF2E20FA-EDBB-9EF4-5DBF-F725EE1F8D8D}"/>
          </ac:spMkLst>
        </pc:spChg>
        <pc:spChg chg="add mod">
          <ac:chgData name="Anton, Chris" userId="57020f1a-4fb0-436a-929c-5cbe5c9fbdb0" providerId="ADAL" clId="{FC449227-7F25-4DF6-8E8A-7719F67A5389}" dt="2025-04-20T21:42:24.182" v="4858" actId="1076"/>
          <ac:spMkLst>
            <pc:docMk/>
            <pc:sldMk cId="3671995413" sldId="2147469134"/>
            <ac:spMk id="17" creationId="{CC4D4248-B370-378A-76AD-99754DABE03C}"/>
          </ac:spMkLst>
        </pc:spChg>
        <pc:picChg chg="mod">
          <ac:chgData name="Anton, Chris" userId="57020f1a-4fb0-436a-929c-5cbe5c9fbdb0" providerId="ADAL" clId="{FC449227-7F25-4DF6-8E8A-7719F67A5389}" dt="2025-04-20T21:35:13.732" v="4513" actId="14100"/>
          <ac:picMkLst>
            <pc:docMk/>
            <pc:sldMk cId="3671995413" sldId="2147469134"/>
            <ac:picMk id="3" creationId="{D1989143-B83F-407A-A461-498CB635DCC2}"/>
          </ac:picMkLst>
        </pc:picChg>
        <pc:picChg chg="mod">
          <ac:chgData name="Anton, Chris" userId="57020f1a-4fb0-436a-929c-5cbe5c9fbdb0" providerId="ADAL" clId="{FC449227-7F25-4DF6-8E8A-7719F67A5389}" dt="2025-04-20T21:35:00.859" v="4510" actId="1076"/>
          <ac:picMkLst>
            <pc:docMk/>
            <pc:sldMk cId="3671995413" sldId="2147469134"/>
            <ac:picMk id="6" creationId="{98EC3D33-CF9A-5F9B-6A35-7DAC84F078E4}"/>
          </ac:picMkLst>
        </pc:picChg>
        <pc:cxnChg chg="add mod">
          <ac:chgData name="Anton, Chris" userId="57020f1a-4fb0-436a-929c-5cbe5c9fbdb0" providerId="ADAL" clId="{FC449227-7F25-4DF6-8E8A-7719F67A5389}" dt="2025-04-20T21:36:17.125" v="4562" actId="14100"/>
          <ac:cxnSpMkLst>
            <pc:docMk/>
            <pc:sldMk cId="3671995413" sldId="2147469134"/>
            <ac:cxnSpMk id="8" creationId="{6635F5E5-5C56-ED4C-2CBB-0E068C0F75D4}"/>
          </ac:cxnSpMkLst>
        </pc:cxnChg>
        <pc:cxnChg chg="add mod">
          <ac:chgData name="Anton, Chris" userId="57020f1a-4fb0-436a-929c-5cbe5c9fbdb0" providerId="ADAL" clId="{FC449227-7F25-4DF6-8E8A-7719F67A5389}" dt="2025-04-20T21:36:37.848" v="4579" actId="14100"/>
          <ac:cxnSpMkLst>
            <pc:docMk/>
            <pc:sldMk cId="3671995413" sldId="2147469134"/>
            <ac:cxnSpMk id="14" creationId="{BED8983B-008A-3C3F-A3F8-22FE7546BAF5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52:44.328" v="5526" actId="14100"/>
        <pc:sldMkLst>
          <pc:docMk/>
          <pc:sldMk cId="4223559936" sldId="2147469135"/>
        </pc:sldMkLst>
        <pc:spChg chg="add mod">
          <ac:chgData name="Anton, Chris" userId="57020f1a-4fb0-436a-929c-5cbe5c9fbdb0" providerId="ADAL" clId="{FC449227-7F25-4DF6-8E8A-7719F67A5389}" dt="2025-04-20T21:49:49.595" v="5431" actId="20577"/>
          <ac:spMkLst>
            <pc:docMk/>
            <pc:sldMk cId="4223559936" sldId="2147469135"/>
            <ac:spMk id="3" creationId="{C883E436-7FB9-A3E1-99B5-D060FBD5F7A7}"/>
          </ac:spMkLst>
        </pc:spChg>
        <pc:spChg chg="mod">
          <ac:chgData name="Anton, Chris" userId="57020f1a-4fb0-436a-929c-5cbe5c9fbdb0" providerId="ADAL" clId="{FC449227-7F25-4DF6-8E8A-7719F67A5389}" dt="2025-04-20T21:40:20.019" v="4811" actId="20577"/>
          <ac:spMkLst>
            <pc:docMk/>
            <pc:sldMk cId="4223559936" sldId="2147469135"/>
            <ac:spMk id="5" creationId="{000D18E4-2AF1-506E-0823-FC0154E73612}"/>
          </ac:spMkLst>
        </pc:spChg>
        <pc:spChg chg="add mod">
          <ac:chgData name="Anton, Chris" userId="57020f1a-4fb0-436a-929c-5cbe5c9fbdb0" providerId="ADAL" clId="{FC449227-7F25-4DF6-8E8A-7719F67A5389}" dt="2025-04-20T21:51:22.817" v="5456" actId="20577"/>
          <ac:spMkLst>
            <pc:docMk/>
            <pc:sldMk cId="4223559936" sldId="2147469135"/>
            <ac:spMk id="6" creationId="{3D678D3D-325C-D790-B02D-5A45EDABE27C}"/>
          </ac:spMkLst>
        </pc:spChg>
        <pc:spChg chg="add mod">
          <ac:chgData name="Anton, Chris" userId="57020f1a-4fb0-436a-929c-5cbe5c9fbdb0" providerId="ADAL" clId="{FC449227-7F25-4DF6-8E8A-7719F67A5389}" dt="2025-04-20T21:51:58.363" v="5505" actId="14100"/>
          <ac:spMkLst>
            <pc:docMk/>
            <pc:sldMk cId="4223559936" sldId="2147469135"/>
            <ac:spMk id="12" creationId="{6F20554F-848F-A0EB-E276-010C11C63AC9}"/>
          </ac:spMkLst>
        </pc:spChg>
        <pc:spChg chg="add mod">
          <ac:chgData name="Anton, Chris" userId="57020f1a-4fb0-436a-929c-5cbe5c9fbdb0" providerId="ADAL" clId="{FC449227-7F25-4DF6-8E8A-7719F67A5389}" dt="2025-04-20T21:52:37.736" v="5524" actId="20577"/>
          <ac:spMkLst>
            <pc:docMk/>
            <pc:sldMk cId="4223559936" sldId="2147469135"/>
            <ac:spMk id="22" creationId="{3F8428F8-5796-9922-E214-9CD9A9D89036}"/>
          </ac:spMkLst>
        </pc:spChg>
        <pc:picChg chg="mod">
          <ac:chgData name="Anton, Chris" userId="57020f1a-4fb0-436a-929c-5cbe5c9fbdb0" providerId="ADAL" clId="{FC449227-7F25-4DF6-8E8A-7719F67A5389}" dt="2025-04-20T21:41:21.865" v="4815" actId="1076"/>
          <ac:picMkLst>
            <pc:docMk/>
            <pc:sldMk cId="4223559936" sldId="2147469135"/>
            <ac:picMk id="4" creationId="{1B04777E-B783-96DD-9C72-02AE03C3FF9E}"/>
          </ac:picMkLst>
        </pc:picChg>
        <pc:picChg chg="mod">
          <ac:chgData name="Anton, Chris" userId="57020f1a-4fb0-436a-929c-5cbe5c9fbdb0" providerId="ADAL" clId="{FC449227-7F25-4DF6-8E8A-7719F67A5389}" dt="2025-04-20T21:51:05.604" v="5434" actId="1076"/>
          <ac:picMkLst>
            <pc:docMk/>
            <pc:sldMk cId="4223559936" sldId="2147469135"/>
            <ac:picMk id="8" creationId="{C92956DD-DF23-CFB7-F555-360D005A8813}"/>
          </ac:picMkLst>
        </pc:picChg>
        <pc:cxnChg chg="add mod">
          <ac:chgData name="Anton, Chris" userId="57020f1a-4fb0-436a-929c-5cbe5c9fbdb0" providerId="ADAL" clId="{FC449227-7F25-4DF6-8E8A-7719F67A5389}" dt="2025-04-20T21:51:31.425" v="5458" actId="14100"/>
          <ac:cxnSpMkLst>
            <pc:docMk/>
            <pc:sldMk cId="4223559936" sldId="2147469135"/>
            <ac:cxnSpMk id="7" creationId="{30B9D065-3252-B540-7BDC-7FA06293DE5C}"/>
          </ac:cxnSpMkLst>
        </pc:cxnChg>
        <pc:cxnChg chg="mod">
          <ac:chgData name="Anton, Chris" userId="57020f1a-4fb0-436a-929c-5cbe5c9fbdb0" providerId="ADAL" clId="{FC449227-7F25-4DF6-8E8A-7719F67A5389}" dt="2025-04-20T21:41:28.635" v="4817" actId="14100"/>
          <ac:cxnSpMkLst>
            <pc:docMk/>
            <pc:sldMk cId="4223559936" sldId="2147469135"/>
            <ac:cxnSpMk id="11" creationId="{3F494C75-0FAE-72D0-92A5-9933A8C7B254}"/>
          </ac:cxnSpMkLst>
        </pc:cxnChg>
        <pc:cxnChg chg="add mod">
          <ac:chgData name="Anton, Chris" userId="57020f1a-4fb0-436a-929c-5cbe5c9fbdb0" providerId="ADAL" clId="{FC449227-7F25-4DF6-8E8A-7719F67A5389}" dt="2025-04-20T21:52:14.803" v="5511" actId="14100"/>
          <ac:cxnSpMkLst>
            <pc:docMk/>
            <pc:sldMk cId="4223559936" sldId="2147469135"/>
            <ac:cxnSpMk id="13" creationId="{536A49BA-30DD-68C9-E19E-5003AA180774}"/>
          </ac:cxnSpMkLst>
        </pc:cxnChg>
        <pc:cxnChg chg="add mod">
          <ac:chgData name="Anton, Chris" userId="57020f1a-4fb0-436a-929c-5cbe5c9fbdb0" providerId="ADAL" clId="{FC449227-7F25-4DF6-8E8A-7719F67A5389}" dt="2025-04-20T21:52:18.411" v="5512" actId="14100"/>
          <ac:cxnSpMkLst>
            <pc:docMk/>
            <pc:sldMk cId="4223559936" sldId="2147469135"/>
            <ac:cxnSpMk id="15" creationId="{E1BE5793-F398-4590-6BF5-8A75A12708DC}"/>
          </ac:cxnSpMkLst>
        </pc:cxnChg>
        <pc:cxnChg chg="add mod">
          <ac:chgData name="Anton, Chris" userId="57020f1a-4fb0-436a-929c-5cbe5c9fbdb0" providerId="ADAL" clId="{FC449227-7F25-4DF6-8E8A-7719F67A5389}" dt="2025-04-20T21:52:10.537" v="5510" actId="14100"/>
          <ac:cxnSpMkLst>
            <pc:docMk/>
            <pc:sldMk cId="4223559936" sldId="2147469135"/>
            <ac:cxnSpMk id="16" creationId="{EFBC6962-7A86-92A1-45FC-186973D3E1F2}"/>
          </ac:cxnSpMkLst>
        </pc:cxnChg>
        <pc:cxnChg chg="add mod">
          <ac:chgData name="Anton, Chris" userId="57020f1a-4fb0-436a-929c-5cbe5c9fbdb0" providerId="ADAL" clId="{FC449227-7F25-4DF6-8E8A-7719F67A5389}" dt="2025-04-20T21:52:44.328" v="5526" actId="14100"/>
          <ac:cxnSpMkLst>
            <pc:docMk/>
            <pc:sldMk cId="4223559936" sldId="2147469135"/>
            <ac:cxnSpMk id="23" creationId="{359FB1DC-F135-90F2-3378-D1BEA404F527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54:58.378" v="5637" actId="14100"/>
        <pc:sldMkLst>
          <pc:docMk/>
          <pc:sldMk cId="94819798" sldId="2147469136"/>
        </pc:sldMkLst>
        <pc:spChg chg="add mod">
          <ac:chgData name="Anton, Chris" userId="57020f1a-4fb0-436a-929c-5cbe5c9fbdb0" providerId="ADAL" clId="{FC449227-7F25-4DF6-8E8A-7719F67A5389}" dt="2025-04-20T21:45:11.131" v="5106" actId="14100"/>
          <ac:spMkLst>
            <pc:docMk/>
            <pc:sldMk cId="94819798" sldId="2147469136"/>
            <ac:spMk id="2" creationId="{399ABE6E-9454-8FC3-B32A-01FC04134B84}"/>
          </ac:spMkLst>
        </pc:spChg>
        <pc:spChg chg="mod">
          <ac:chgData name="Anton, Chris" userId="57020f1a-4fb0-436a-929c-5cbe5c9fbdb0" providerId="ADAL" clId="{FC449227-7F25-4DF6-8E8A-7719F67A5389}" dt="2025-04-20T21:44:59.506" v="5084" actId="20577"/>
          <ac:spMkLst>
            <pc:docMk/>
            <pc:sldMk cId="94819798" sldId="2147469136"/>
            <ac:spMk id="5" creationId="{E6E2FF86-D8E2-12F6-547C-FF6F941B013F}"/>
          </ac:spMkLst>
        </pc:spChg>
        <pc:spChg chg="add mod">
          <ac:chgData name="Anton, Chris" userId="57020f1a-4fb0-436a-929c-5cbe5c9fbdb0" providerId="ADAL" clId="{FC449227-7F25-4DF6-8E8A-7719F67A5389}" dt="2025-04-20T21:45:25.706" v="5134" actId="20577"/>
          <ac:spMkLst>
            <pc:docMk/>
            <pc:sldMk cId="94819798" sldId="2147469136"/>
            <ac:spMk id="6" creationId="{36774F6E-F7C1-85B8-16B1-38BE317A3C43}"/>
          </ac:spMkLst>
        </pc:spChg>
        <pc:spChg chg="add mod">
          <ac:chgData name="Anton, Chris" userId="57020f1a-4fb0-436a-929c-5cbe5c9fbdb0" providerId="ADAL" clId="{FC449227-7F25-4DF6-8E8A-7719F67A5389}" dt="2025-04-20T21:49:41.333" v="5420" actId="20577"/>
          <ac:spMkLst>
            <pc:docMk/>
            <pc:sldMk cId="94819798" sldId="2147469136"/>
            <ac:spMk id="9" creationId="{33047502-811E-CF63-AF37-FF1795E4BB3D}"/>
          </ac:spMkLst>
        </pc:spChg>
        <pc:spChg chg="add mod">
          <ac:chgData name="Anton, Chris" userId="57020f1a-4fb0-436a-929c-5cbe5c9fbdb0" providerId="ADAL" clId="{FC449227-7F25-4DF6-8E8A-7719F67A5389}" dt="2025-04-20T21:53:21.433" v="5552" actId="20577"/>
          <ac:spMkLst>
            <pc:docMk/>
            <pc:sldMk cId="94819798" sldId="2147469136"/>
            <ac:spMk id="12" creationId="{5E4306DC-E989-7078-563B-1E97E8542983}"/>
          </ac:spMkLst>
        </pc:spChg>
        <pc:spChg chg="add mod">
          <ac:chgData name="Anton, Chris" userId="57020f1a-4fb0-436a-929c-5cbe5c9fbdb0" providerId="ADAL" clId="{FC449227-7F25-4DF6-8E8A-7719F67A5389}" dt="2025-04-20T21:54:04.546" v="5598" actId="20577"/>
          <ac:spMkLst>
            <pc:docMk/>
            <pc:sldMk cId="94819798" sldId="2147469136"/>
            <ac:spMk id="15" creationId="{8F9012E4-7683-55F7-D4FF-8D4717F7D6A4}"/>
          </ac:spMkLst>
        </pc:spChg>
        <pc:spChg chg="add mod">
          <ac:chgData name="Anton, Chris" userId="57020f1a-4fb0-436a-929c-5cbe5c9fbdb0" providerId="ADAL" clId="{FC449227-7F25-4DF6-8E8A-7719F67A5389}" dt="2025-04-20T21:54:19.296" v="5607" actId="14100"/>
          <ac:spMkLst>
            <pc:docMk/>
            <pc:sldMk cId="94819798" sldId="2147469136"/>
            <ac:spMk id="18" creationId="{7C9D4497-4BDA-AEDE-09FB-DBD2141E54B2}"/>
          </ac:spMkLst>
        </pc:spChg>
        <pc:spChg chg="add mod">
          <ac:chgData name="Anton, Chris" userId="57020f1a-4fb0-436a-929c-5cbe5c9fbdb0" providerId="ADAL" clId="{FC449227-7F25-4DF6-8E8A-7719F67A5389}" dt="2025-04-20T21:54:50.067" v="5634" actId="1076"/>
          <ac:spMkLst>
            <pc:docMk/>
            <pc:sldMk cId="94819798" sldId="2147469136"/>
            <ac:spMk id="23" creationId="{D9698BA2-142B-99DC-CC82-14FC11B2DA6F}"/>
          </ac:spMkLst>
        </pc:spChg>
        <pc:picChg chg="mod">
          <ac:chgData name="Anton, Chris" userId="57020f1a-4fb0-436a-929c-5cbe5c9fbdb0" providerId="ADAL" clId="{FC449227-7F25-4DF6-8E8A-7719F67A5389}" dt="2025-04-20T21:44:30.074" v="5071" actId="1076"/>
          <ac:picMkLst>
            <pc:docMk/>
            <pc:sldMk cId="94819798" sldId="2147469136"/>
            <ac:picMk id="7" creationId="{2084FEB0-00AB-CCDE-C99B-6242B776EF79}"/>
          </ac:picMkLst>
        </pc:picChg>
        <pc:picChg chg="mod">
          <ac:chgData name="Anton, Chris" userId="57020f1a-4fb0-436a-929c-5cbe5c9fbdb0" providerId="ADAL" clId="{FC449227-7F25-4DF6-8E8A-7719F67A5389}" dt="2025-04-20T21:44:41.320" v="5074" actId="1076"/>
          <ac:picMkLst>
            <pc:docMk/>
            <pc:sldMk cId="94819798" sldId="2147469136"/>
            <ac:picMk id="10" creationId="{70B6DCE8-4E12-60ED-0136-424744B4A7BD}"/>
          </ac:picMkLst>
        </pc:picChg>
        <pc:cxnChg chg="add mod">
          <ac:chgData name="Anton, Chris" userId="57020f1a-4fb0-436a-929c-5cbe5c9fbdb0" providerId="ADAL" clId="{FC449227-7F25-4DF6-8E8A-7719F67A5389}" dt="2025-04-20T21:45:11.131" v="5106" actId="14100"/>
          <ac:cxnSpMkLst>
            <pc:docMk/>
            <pc:sldMk cId="94819798" sldId="2147469136"/>
            <ac:cxnSpMk id="3" creationId="{714E53F3-307D-85EF-91A3-1AECE0917FE6}"/>
          </ac:cxnSpMkLst>
        </pc:cxnChg>
        <pc:cxnChg chg="add mod">
          <ac:chgData name="Anton, Chris" userId="57020f1a-4fb0-436a-929c-5cbe5c9fbdb0" providerId="ADAL" clId="{FC449227-7F25-4DF6-8E8A-7719F67A5389}" dt="2025-04-20T21:45:18.730" v="5108" actId="1076"/>
          <ac:cxnSpMkLst>
            <pc:docMk/>
            <pc:sldMk cId="94819798" sldId="2147469136"/>
            <ac:cxnSpMk id="8" creationId="{116AAFD4-D21F-3003-A7E2-F6AF3F6174A0}"/>
          </ac:cxnSpMkLst>
        </pc:cxnChg>
        <pc:cxnChg chg="mod">
          <ac:chgData name="Anton, Chris" userId="57020f1a-4fb0-436a-929c-5cbe5c9fbdb0" providerId="ADAL" clId="{FC449227-7F25-4DF6-8E8A-7719F67A5389}" dt="2025-04-20T21:44:34.166" v="5072" actId="1076"/>
          <ac:cxnSpMkLst>
            <pc:docMk/>
            <pc:sldMk cId="94819798" sldId="2147469136"/>
            <ac:cxnSpMk id="11" creationId="{2D5D535F-27BB-CE45-DE0F-89AAA191D139}"/>
          </ac:cxnSpMkLst>
        </pc:cxnChg>
        <pc:cxnChg chg="add mod">
          <ac:chgData name="Anton, Chris" userId="57020f1a-4fb0-436a-929c-5cbe5c9fbdb0" providerId="ADAL" clId="{FC449227-7F25-4DF6-8E8A-7719F67A5389}" dt="2025-04-20T21:53:15.698" v="5529" actId="14100"/>
          <ac:cxnSpMkLst>
            <pc:docMk/>
            <pc:sldMk cId="94819798" sldId="2147469136"/>
            <ac:cxnSpMk id="13" creationId="{73ED71CC-5AE1-C38C-C35E-56B48ECA5EFD}"/>
          </ac:cxnSpMkLst>
        </pc:cxnChg>
        <pc:cxnChg chg="add mod">
          <ac:chgData name="Anton, Chris" userId="57020f1a-4fb0-436a-929c-5cbe5c9fbdb0" providerId="ADAL" clId="{FC449227-7F25-4DF6-8E8A-7719F67A5389}" dt="2025-04-20T21:53:44.284" v="5569" actId="14100"/>
          <ac:cxnSpMkLst>
            <pc:docMk/>
            <pc:sldMk cId="94819798" sldId="2147469136"/>
            <ac:cxnSpMk id="16" creationId="{FA589702-9336-C6B3-A2EE-007F2C4AFC1C}"/>
          </ac:cxnSpMkLst>
        </pc:cxnChg>
        <pc:cxnChg chg="add mod">
          <ac:chgData name="Anton, Chris" userId="57020f1a-4fb0-436a-929c-5cbe5c9fbdb0" providerId="ADAL" clId="{FC449227-7F25-4DF6-8E8A-7719F67A5389}" dt="2025-04-20T21:54:19.296" v="5607" actId="14100"/>
          <ac:cxnSpMkLst>
            <pc:docMk/>
            <pc:sldMk cId="94819798" sldId="2147469136"/>
            <ac:cxnSpMk id="19" creationId="{BF6E7B44-EB7C-25D6-2C7C-6F575F61E136}"/>
          </ac:cxnSpMkLst>
        </pc:cxnChg>
        <pc:cxnChg chg="add mod">
          <ac:chgData name="Anton, Chris" userId="57020f1a-4fb0-436a-929c-5cbe5c9fbdb0" providerId="ADAL" clId="{FC449227-7F25-4DF6-8E8A-7719F67A5389}" dt="2025-04-20T21:54:50.067" v="5634" actId="1076"/>
          <ac:cxnSpMkLst>
            <pc:docMk/>
            <pc:sldMk cId="94819798" sldId="2147469136"/>
            <ac:cxnSpMk id="24" creationId="{C84E7350-84C9-298A-A373-4EE2DAE66A07}"/>
          </ac:cxnSpMkLst>
        </pc:cxnChg>
        <pc:cxnChg chg="add mod">
          <ac:chgData name="Anton, Chris" userId="57020f1a-4fb0-436a-929c-5cbe5c9fbdb0" providerId="ADAL" clId="{FC449227-7F25-4DF6-8E8A-7719F67A5389}" dt="2025-04-20T21:54:58.378" v="5637" actId="14100"/>
          <ac:cxnSpMkLst>
            <pc:docMk/>
            <pc:sldMk cId="94819798" sldId="2147469136"/>
            <ac:cxnSpMk id="26" creationId="{A5E285A0-DD06-8744-0461-C69EFECA12EE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3:17.058" v="6488" actId="20577"/>
        <pc:sldMkLst>
          <pc:docMk/>
          <pc:sldMk cId="2181334685" sldId="2147469137"/>
        </pc:sldMkLst>
        <pc:spChg chg="add mod">
          <ac:chgData name="Anton, Chris" userId="57020f1a-4fb0-436a-929c-5cbe5c9fbdb0" providerId="ADAL" clId="{FC449227-7F25-4DF6-8E8A-7719F67A5389}" dt="2025-04-20T21:59:56.431" v="5692" actId="20577"/>
          <ac:spMkLst>
            <pc:docMk/>
            <pc:sldMk cId="2181334685" sldId="2147469137"/>
            <ac:spMk id="4" creationId="{47AC6A67-041F-649A-D8BE-C4B7CCE738A9}"/>
          </ac:spMkLst>
        </pc:spChg>
        <pc:spChg chg="mod">
          <ac:chgData name="Anton, Chris" userId="57020f1a-4fb0-436a-929c-5cbe5c9fbdb0" providerId="ADAL" clId="{FC449227-7F25-4DF6-8E8A-7719F67A5389}" dt="2025-04-20T22:23:17.058" v="6488" actId="20577"/>
          <ac:spMkLst>
            <pc:docMk/>
            <pc:sldMk cId="2181334685" sldId="2147469137"/>
            <ac:spMk id="5" creationId="{00A65C33-B140-9FD0-BAFE-05E3228FB8CE}"/>
          </ac:spMkLst>
        </pc:spChg>
        <pc:spChg chg="add mod">
          <ac:chgData name="Anton, Chris" userId="57020f1a-4fb0-436a-929c-5cbe5c9fbdb0" providerId="ADAL" clId="{FC449227-7F25-4DF6-8E8A-7719F67A5389}" dt="2025-04-20T22:00:40.634" v="5732" actId="1076"/>
          <ac:spMkLst>
            <pc:docMk/>
            <pc:sldMk cId="2181334685" sldId="2147469137"/>
            <ac:spMk id="10" creationId="{A0217890-4176-0A67-3EDD-A5684FEB18CD}"/>
          </ac:spMkLst>
        </pc:spChg>
        <pc:spChg chg="add mod">
          <ac:chgData name="Anton, Chris" userId="57020f1a-4fb0-436a-929c-5cbe5c9fbdb0" providerId="ADAL" clId="{FC449227-7F25-4DF6-8E8A-7719F67A5389}" dt="2025-04-20T22:03:22.235" v="6010" actId="20577"/>
          <ac:spMkLst>
            <pc:docMk/>
            <pc:sldMk cId="2181334685" sldId="2147469137"/>
            <ac:spMk id="18" creationId="{C27BF099-78FC-CF2D-57F5-AC4A016D7BED}"/>
          </ac:spMkLst>
        </pc:spChg>
        <pc:picChg chg="mod">
          <ac:chgData name="Anton, Chris" userId="57020f1a-4fb0-436a-929c-5cbe5c9fbdb0" providerId="ADAL" clId="{FC449227-7F25-4DF6-8E8A-7719F67A5389}" dt="2025-04-20T21:59:36.725" v="5643" actId="1076"/>
          <ac:picMkLst>
            <pc:docMk/>
            <pc:sldMk cId="2181334685" sldId="2147469137"/>
            <ac:picMk id="6" creationId="{0189BE3E-B590-A067-6B78-3A66D777946A}"/>
          </ac:picMkLst>
        </pc:picChg>
        <pc:cxnChg chg="add mod">
          <ac:chgData name="Anton, Chris" userId="57020f1a-4fb0-436a-929c-5cbe5c9fbdb0" providerId="ADAL" clId="{FC449227-7F25-4DF6-8E8A-7719F67A5389}" dt="2025-04-20T22:00:06.448" v="5694" actId="14100"/>
          <ac:cxnSpMkLst>
            <pc:docMk/>
            <pc:sldMk cId="2181334685" sldId="2147469137"/>
            <ac:cxnSpMk id="7" creationId="{FABB17A0-811B-EF34-ED2B-D1B83D3F660C}"/>
          </ac:cxnSpMkLst>
        </pc:cxnChg>
        <pc:cxnChg chg="mod">
          <ac:chgData name="Anton, Chris" userId="57020f1a-4fb0-436a-929c-5cbe5c9fbdb0" providerId="ADAL" clId="{FC449227-7F25-4DF6-8E8A-7719F67A5389}" dt="2025-04-20T21:58:20.372" v="5640" actId="14100"/>
          <ac:cxnSpMkLst>
            <pc:docMk/>
            <pc:sldMk cId="2181334685" sldId="2147469137"/>
            <ac:cxnSpMk id="11" creationId="{47DCC407-1D8E-9BBA-DFE4-C868FDC69F02}"/>
          </ac:cxnSpMkLst>
        </pc:cxnChg>
        <pc:cxnChg chg="add mod">
          <ac:chgData name="Anton, Chris" userId="57020f1a-4fb0-436a-929c-5cbe5c9fbdb0" providerId="ADAL" clId="{FC449227-7F25-4DF6-8E8A-7719F67A5389}" dt="2025-04-20T22:00:43.438" v="5733" actId="14100"/>
          <ac:cxnSpMkLst>
            <pc:docMk/>
            <pc:sldMk cId="2181334685" sldId="2147469137"/>
            <ac:cxnSpMk id="12" creationId="{E51E21D9-F166-7EBC-4125-4F70BA50F6E5}"/>
          </ac:cxnSpMkLst>
        </pc:cxnChg>
        <pc:cxnChg chg="add mod">
          <ac:chgData name="Anton, Chris" userId="57020f1a-4fb0-436a-929c-5cbe5c9fbdb0" providerId="ADAL" clId="{FC449227-7F25-4DF6-8E8A-7719F67A5389}" dt="2025-04-20T22:00:51.201" v="5736" actId="14100"/>
          <ac:cxnSpMkLst>
            <pc:docMk/>
            <pc:sldMk cId="2181334685" sldId="2147469137"/>
            <ac:cxnSpMk id="15" creationId="{841353C3-E096-FE86-4BA3-A48AF3089C6E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3:11.589" v="6480" actId="20577"/>
        <pc:sldMkLst>
          <pc:docMk/>
          <pc:sldMk cId="1039954575" sldId="2147469138"/>
        </pc:sldMkLst>
        <pc:spChg chg="add mod">
          <ac:chgData name="Anton, Chris" userId="57020f1a-4fb0-436a-929c-5cbe5c9fbdb0" providerId="ADAL" clId="{FC449227-7F25-4DF6-8E8A-7719F67A5389}" dt="2025-04-20T22:03:42.233" v="6014" actId="1076"/>
          <ac:spMkLst>
            <pc:docMk/>
            <pc:sldMk cId="1039954575" sldId="2147469138"/>
            <ac:spMk id="2" creationId="{91117E8A-D204-2B28-099F-63390036ACF3}"/>
          </ac:spMkLst>
        </pc:spChg>
        <pc:spChg chg="add mod">
          <ac:chgData name="Anton, Chris" userId="57020f1a-4fb0-436a-929c-5cbe5c9fbdb0" providerId="ADAL" clId="{FC449227-7F25-4DF6-8E8A-7719F67A5389}" dt="2025-04-20T22:04:08.117" v="6017" actId="1076"/>
          <ac:spMkLst>
            <pc:docMk/>
            <pc:sldMk cId="1039954575" sldId="2147469138"/>
            <ac:spMk id="4" creationId="{EE928B79-2F16-C87F-E6D0-D06714CB112E}"/>
          </ac:spMkLst>
        </pc:spChg>
        <pc:spChg chg="mod">
          <ac:chgData name="Anton, Chris" userId="57020f1a-4fb0-436a-929c-5cbe5c9fbdb0" providerId="ADAL" clId="{FC449227-7F25-4DF6-8E8A-7719F67A5389}" dt="2025-04-20T22:23:11.589" v="6480" actId="20577"/>
          <ac:spMkLst>
            <pc:docMk/>
            <pc:sldMk cId="1039954575" sldId="2147469138"/>
            <ac:spMk id="5" creationId="{868DE842-D0A3-1322-7066-1FA10176DD17}"/>
          </ac:spMkLst>
        </pc:spChg>
        <pc:spChg chg="add mod">
          <ac:chgData name="Anton, Chris" userId="57020f1a-4fb0-436a-929c-5cbe5c9fbdb0" providerId="ADAL" clId="{FC449227-7F25-4DF6-8E8A-7719F67A5389}" dt="2025-04-20T22:04:01.394" v="6016" actId="1076"/>
          <ac:spMkLst>
            <pc:docMk/>
            <pc:sldMk cId="1039954575" sldId="2147469138"/>
            <ac:spMk id="8" creationId="{FB1EBD09-B21B-E849-14D9-577506508495}"/>
          </ac:spMkLst>
        </pc:spChg>
        <pc:spChg chg="add mod">
          <ac:chgData name="Anton, Chris" userId="57020f1a-4fb0-436a-929c-5cbe5c9fbdb0" providerId="ADAL" clId="{FC449227-7F25-4DF6-8E8A-7719F67A5389}" dt="2025-04-20T22:05:14.016" v="6062" actId="20577"/>
          <ac:spMkLst>
            <pc:docMk/>
            <pc:sldMk cId="1039954575" sldId="2147469138"/>
            <ac:spMk id="23" creationId="{72E60000-121B-6363-5466-E3172652B22A}"/>
          </ac:spMkLst>
        </pc:spChg>
        <pc:picChg chg="mod">
          <ac:chgData name="Anton, Chris" userId="57020f1a-4fb0-436a-929c-5cbe5c9fbdb0" providerId="ADAL" clId="{FC449227-7F25-4DF6-8E8A-7719F67A5389}" dt="2025-04-20T22:03:35.455" v="6012" actId="1076"/>
          <ac:picMkLst>
            <pc:docMk/>
            <pc:sldMk cId="1039954575" sldId="2147469138"/>
            <ac:picMk id="6" creationId="{3006510A-DB3A-DAE2-7EE3-150DF73D9BBB}"/>
          </ac:picMkLst>
        </pc:picChg>
        <pc:cxnChg chg="add mod">
          <ac:chgData name="Anton, Chris" userId="57020f1a-4fb0-436a-929c-5cbe5c9fbdb0" providerId="ADAL" clId="{FC449227-7F25-4DF6-8E8A-7719F67A5389}" dt="2025-04-20T22:04:11.240" v="6018" actId="14100"/>
          <ac:cxnSpMkLst>
            <pc:docMk/>
            <pc:sldMk cId="1039954575" sldId="2147469138"/>
            <ac:cxnSpMk id="7" creationId="{FA248034-D77B-DEC9-7C88-819E3C194F57}"/>
          </ac:cxnSpMkLst>
        </pc:cxnChg>
        <pc:cxnChg chg="add mod">
          <ac:chgData name="Anton, Chris" userId="57020f1a-4fb0-436a-929c-5cbe5c9fbdb0" providerId="ADAL" clId="{FC449227-7F25-4DF6-8E8A-7719F67A5389}" dt="2025-04-20T22:04:30.011" v="6023" actId="14100"/>
          <ac:cxnSpMkLst>
            <pc:docMk/>
            <pc:sldMk cId="1039954575" sldId="2147469138"/>
            <ac:cxnSpMk id="9" creationId="{A434B48A-CF75-88A0-816A-4C84D0401589}"/>
          </ac:cxnSpMkLst>
        </pc:cxnChg>
        <pc:cxnChg chg="add mod">
          <ac:chgData name="Anton, Chris" userId="57020f1a-4fb0-436a-929c-5cbe5c9fbdb0" providerId="ADAL" clId="{FC449227-7F25-4DF6-8E8A-7719F67A5389}" dt="2025-04-20T22:04:47.080" v="6028" actId="14100"/>
          <ac:cxnSpMkLst>
            <pc:docMk/>
            <pc:sldMk cId="1039954575" sldId="2147469138"/>
            <ac:cxnSpMk id="10" creationId="{4F9B806C-086D-2CBC-43E2-FE521B42CC75}"/>
          </ac:cxnSpMkLst>
        </pc:cxnChg>
        <pc:cxnChg chg="add mod">
          <ac:chgData name="Anton, Chris" userId="57020f1a-4fb0-436a-929c-5cbe5c9fbdb0" providerId="ADAL" clId="{FC449227-7F25-4DF6-8E8A-7719F67A5389}" dt="2025-04-20T22:04:50.958" v="6029" actId="14100"/>
          <ac:cxnSpMkLst>
            <pc:docMk/>
            <pc:sldMk cId="1039954575" sldId="2147469138"/>
            <ac:cxnSpMk id="13" creationId="{228C97A0-C0AB-75D3-CD6B-CF8E20F3CDF0}"/>
          </ac:cxnSpMkLst>
        </pc:cxnChg>
        <pc:cxnChg chg="add mod">
          <ac:chgData name="Anton, Chris" userId="57020f1a-4fb0-436a-929c-5cbe5c9fbdb0" providerId="ADAL" clId="{FC449227-7F25-4DF6-8E8A-7719F67A5389}" dt="2025-04-20T22:04:41.842" v="6026" actId="14100"/>
          <ac:cxnSpMkLst>
            <pc:docMk/>
            <pc:sldMk cId="1039954575" sldId="2147469138"/>
            <ac:cxnSpMk id="14" creationId="{4D9D8AB8-E988-040C-B22B-57112AE2FBA3}"/>
          </ac:cxnSpMkLst>
        </pc:cxnChg>
        <pc:cxnChg chg="add mod">
          <ac:chgData name="Anton, Chris" userId="57020f1a-4fb0-436a-929c-5cbe5c9fbdb0" providerId="ADAL" clId="{FC449227-7F25-4DF6-8E8A-7719F67A5389}" dt="2025-04-20T22:04:35.354" v="6024" actId="14100"/>
          <ac:cxnSpMkLst>
            <pc:docMk/>
            <pc:sldMk cId="1039954575" sldId="2147469138"/>
            <ac:cxnSpMk id="15" creationId="{60EECF76-37EC-A697-A0A8-8EC603C060D8}"/>
          </ac:cxnSpMkLst>
        </pc:cxnChg>
        <pc:cxnChg chg="add mod">
          <ac:chgData name="Anton, Chris" userId="57020f1a-4fb0-436a-929c-5cbe5c9fbdb0" providerId="ADAL" clId="{FC449227-7F25-4DF6-8E8A-7719F67A5389}" dt="2025-04-20T22:05:20.553" v="6063" actId="14100"/>
          <ac:cxnSpMkLst>
            <pc:docMk/>
            <pc:sldMk cId="1039954575" sldId="2147469138"/>
            <ac:cxnSpMk id="24" creationId="{FCAC554E-FAD3-16FA-E13A-71FF3C338D83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23:00.989" v="6472" actId="20577"/>
        <pc:sldMkLst>
          <pc:docMk/>
          <pc:sldMk cId="3337756675" sldId="2147469139"/>
        </pc:sldMkLst>
        <pc:spChg chg="add mod">
          <ac:chgData name="Anton, Chris" userId="57020f1a-4fb0-436a-929c-5cbe5c9fbdb0" providerId="ADAL" clId="{FC449227-7F25-4DF6-8E8A-7719F67A5389}" dt="2025-04-20T22:08:35.137" v="6068" actId="1076"/>
          <ac:spMkLst>
            <pc:docMk/>
            <pc:sldMk cId="3337756675" sldId="2147469139"/>
            <ac:spMk id="2" creationId="{F222D9E7-E368-491E-1046-B91FED9CB762}"/>
          </ac:spMkLst>
        </pc:spChg>
        <pc:spChg chg="mod">
          <ac:chgData name="Anton, Chris" userId="57020f1a-4fb0-436a-929c-5cbe5c9fbdb0" providerId="ADAL" clId="{FC449227-7F25-4DF6-8E8A-7719F67A5389}" dt="2025-04-20T22:23:00.989" v="6472" actId="20577"/>
          <ac:spMkLst>
            <pc:docMk/>
            <pc:sldMk cId="3337756675" sldId="2147469139"/>
            <ac:spMk id="5" creationId="{71CE9486-66DC-E38A-FF91-6E67FD5D53CD}"/>
          </ac:spMkLst>
        </pc:spChg>
        <pc:spChg chg="add mod">
          <ac:chgData name="Anton, Chris" userId="57020f1a-4fb0-436a-929c-5cbe5c9fbdb0" providerId="ADAL" clId="{FC449227-7F25-4DF6-8E8A-7719F67A5389}" dt="2025-04-20T22:09:46.510" v="6128" actId="20577"/>
          <ac:spMkLst>
            <pc:docMk/>
            <pc:sldMk cId="3337756675" sldId="2147469139"/>
            <ac:spMk id="6" creationId="{B9AA71AA-C595-FD35-3D1E-8265D8E93799}"/>
          </ac:spMkLst>
        </pc:spChg>
        <pc:spChg chg="add mod">
          <ac:chgData name="Anton, Chris" userId="57020f1a-4fb0-436a-929c-5cbe5c9fbdb0" providerId="ADAL" clId="{FC449227-7F25-4DF6-8E8A-7719F67A5389}" dt="2025-04-20T22:09:44.230" v="6126" actId="20577"/>
          <ac:spMkLst>
            <pc:docMk/>
            <pc:sldMk cId="3337756675" sldId="2147469139"/>
            <ac:spMk id="18" creationId="{CB937145-FAE5-50F8-98A3-6AA3B173C256}"/>
          </ac:spMkLst>
        </pc:spChg>
        <pc:spChg chg="add mod">
          <ac:chgData name="Anton, Chris" userId="57020f1a-4fb0-436a-929c-5cbe5c9fbdb0" providerId="ADAL" clId="{FC449227-7F25-4DF6-8E8A-7719F67A5389}" dt="2025-04-20T22:09:40.640" v="6124" actId="14100"/>
          <ac:spMkLst>
            <pc:docMk/>
            <pc:sldMk cId="3337756675" sldId="2147469139"/>
            <ac:spMk id="21" creationId="{022439BC-DADF-3D78-98FB-CCCC84F432F7}"/>
          </ac:spMkLst>
        </pc:spChg>
        <pc:picChg chg="mod">
          <ac:chgData name="Anton, Chris" userId="57020f1a-4fb0-436a-929c-5cbe5c9fbdb0" providerId="ADAL" clId="{FC449227-7F25-4DF6-8E8A-7719F67A5389}" dt="2025-04-20T22:05:46.031" v="6064" actId="1076"/>
          <ac:picMkLst>
            <pc:docMk/>
            <pc:sldMk cId="3337756675" sldId="2147469139"/>
            <ac:picMk id="10" creationId="{8D6C5438-3644-7C46-30BB-0E48E438FB18}"/>
          </ac:picMkLst>
        </pc:picChg>
        <pc:cxnChg chg="add mod">
          <ac:chgData name="Anton, Chris" userId="57020f1a-4fb0-436a-929c-5cbe5c9fbdb0" providerId="ADAL" clId="{FC449227-7F25-4DF6-8E8A-7719F67A5389}" dt="2025-04-20T22:08:38.498" v="6069" actId="14100"/>
          <ac:cxnSpMkLst>
            <pc:docMk/>
            <pc:sldMk cId="3337756675" sldId="2147469139"/>
            <ac:cxnSpMk id="3" creationId="{2A6E0460-1A33-E88C-4C7B-5143C5DEA823}"/>
          </ac:cxnSpMkLst>
        </pc:cxnChg>
        <pc:cxnChg chg="add mod">
          <ac:chgData name="Anton, Chris" userId="57020f1a-4fb0-436a-929c-5cbe5c9fbdb0" providerId="ADAL" clId="{FC449227-7F25-4DF6-8E8A-7719F67A5389}" dt="2025-04-20T22:09:08.645" v="6098" actId="14100"/>
          <ac:cxnSpMkLst>
            <pc:docMk/>
            <pc:sldMk cId="3337756675" sldId="2147469139"/>
            <ac:cxnSpMk id="7" creationId="{82FEA743-78C9-397F-0D32-D2F1FD69D52E}"/>
          </ac:cxnSpMkLst>
        </pc:cxnChg>
        <pc:cxnChg chg="add del mod">
          <ac:chgData name="Anton, Chris" userId="57020f1a-4fb0-436a-929c-5cbe5c9fbdb0" providerId="ADAL" clId="{FC449227-7F25-4DF6-8E8A-7719F67A5389}" dt="2025-04-20T22:08:55.280" v="6094" actId="478"/>
          <ac:cxnSpMkLst>
            <pc:docMk/>
            <pc:sldMk cId="3337756675" sldId="2147469139"/>
            <ac:cxnSpMk id="9" creationId="{A05F6A1E-FAA3-87BC-ED16-6D01EE89747B}"/>
          </ac:cxnSpMkLst>
        </pc:cxnChg>
        <pc:cxnChg chg="add mod">
          <ac:chgData name="Anton, Chris" userId="57020f1a-4fb0-436a-929c-5cbe5c9fbdb0" providerId="ADAL" clId="{FC449227-7F25-4DF6-8E8A-7719F67A5389}" dt="2025-04-20T22:09:18.668" v="6101" actId="14100"/>
          <ac:cxnSpMkLst>
            <pc:docMk/>
            <pc:sldMk cId="3337756675" sldId="2147469139"/>
            <ac:cxnSpMk id="19" creationId="{1A1CA043-0284-33CA-265D-C9F06D4B321F}"/>
          </ac:cxnSpMkLst>
        </pc:cxnChg>
        <pc:cxnChg chg="add mod">
          <ac:chgData name="Anton, Chris" userId="57020f1a-4fb0-436a-929c-5cbe5c9fbdb0" providerId="ADAL" clId="{FC449227-7F25-4DF6-8E8A-7719F67A5389}" dt="2025-04-20T22:09:40.640" v="6124" actId="14100"/>
          <ac:cxnSpMkLst>
            <pc:docMk/>
            <pc:sldMk cId="3337756675" sldId="2147469139"/>
            <ac:cxnSpMk id="22" creationId="{3F135C1F-87F4-FC79-734C-77EE62768C7B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55.666" v="6464" actId="20577"/>
        <pc:sldMkLst>
          <pc:docMk/>
          <pc:sldMk cId="1390354003" sldId="2147469140"/>
        </pc:sldMkLst>
        <pc:spChg chg="add mod">
          <ac:chgData name="Anton, Chris" userId="57020f1a-4fb0-436a-929c-5cbe5c9fbdb0" providerId="ADAL" clId="{FC449227-7F25-4DF6-8E8A-7719F67A5389}" dt="2025-04-20T22:11:16.518" v="6141" actId="1076"/>
          <ac:spMkLst>
            <pc:docMk/>
            <pc:sldMk cId="1390354003" sldId="2147469140"/>
            <ac:spMk id="2" creationId="{1A9D6760-F480-17D9-E08B-A746CC75AE86}"/>
          </ac:spMkLst>
        </pc:spChg>
        <pc:spChg chg="mod">
          <ac:chgData name="Anton, Chris" userId="57020f1a-4fb0-436a-929c-5cbe5c9fbdb0" providerId="ADAL" clId="{FC449227-7F25-4DF6-8E8A-7719F67A5389}" dt="2025-04-20T22:22:55.666" v="6464" actId="20577"/>
          <ac:spMkLst>
            <pc:docMk/>
            <pc:sldMk cId="1390354003" sldId="2147469140"/>
            <ac:spMk id="5" creationId="{CE2A5311-E71B-BEE4-45C2-038E47ED073A}"/>
          </ac:spMkLst>
        </pc:spChg>
        <pc:spChg chg="add mod">
          <ac:chgData name="Anton, Chris" userId="57020f1a-4fb0-436a-929c-5cbe5c9fbdb0" providerId="ADAL" clId="{FC449227-7F25-4DF6-8E8A-7719F67A5389}" dt="2025-04-20T22:10:26.882" v="6130" actId="1076"/>
          <ac:spMkLst>
            <pc:docMk/>
            <pc:sldMk cId="1390354003" sldId="2147469140"/>
            <ac:spMk id="6" creationId="{F12227E3-BADA-DD18-4224-19ABE9CEB24E}"/>
          </ac:spMkLst>
        </pc:spChg>
        <pc:spChg chg="add mod">
          <ac:chgData name="Anton, Chris" userId="57020f1a-4fb0-436a-929c-5cbe5c9fbdb0" providerId="ADAL" clId="{FC449227-7F25-4DF6-8E8A-7719F67A5389}" dt="2025-04-20T22:10:45.158" v="6135" actId="1076"/>
          <ac:spMkLst>
            <pc:docMk/>
            <pc:sldMk cId="1390354003" sldId="2147469140"/>
            <ac:spMk id="9" creationId="{1A0A8862-C216-EA04-3FA6-73B9DAD1EAC8}"/>
          </ac:spMkLst>
        </pc:spChg>
        <pc:spChg chg="add mod">
          <ac:chgData name="Anton, Chris" userId="57020f1a-4fb0-436a-929c-5cbe5c9fbdb0" providerId="ADAL" clId="{FC449227-7F25-4DF6-8E8A-7719F67A5389}" dt="2025-04-20T22:11:02.168" v="6138" actId="1076"/>
          <ac:spMkLst>
            <pc:docMk/>
            <pc:sldMk cId="1390354003" sldId="2147469140"/>
            <ac:spMk id="11" creationId="{E77B93D9-8CAB-6E4F-4D41-383E363E393C}"/>
          </ac:spMkLst>
        </pc:spChg>
        <pc:spChg chg="add mod">
          <ac:chgData name="Anton, Chris" userId="57020f1a-4fb0-436a-929c-5cbe5c9fbdb0" providerId="ADAL" clId="{FC449227-7F25-4DF6-8E8A-7719F67A5389}" dt="2025-04-20T22:11:52.389" v="6162" actId="14100"/>
          <ac:spMkLst>
            <pc:docMk/>
            <pc:sldMk cId="1390354003" sldId="2147469140"/>
            <ac:spMk id="23" creationId="{052E8BFE-C283-F242-4488-97109A4C4369}"/>
          </ac:spMkLst>
        </pc:spChg>
        <pc:picChg chg="mod">
          <ac:chgData name="Anton, Chris" userId="57020f1a-4fb0-436a-929c-5cbe5c9fbdb0" providerId="ADAL" clId="{FC449227-7F25-4DF6-8E8A-7719F67A5389}" dt="2025-04-20T22:10:35.542" v="6132" actId="1076"/>
          <ac:picMkLst>
            <pc:docMk/>
            <pc:sldMk cId="1390354003" sldId="2147469140"/>
            <ac:picMk id="7" creationId="{1CAFDE2C-EE1F-C1F0-0AC7-054496C67066}"/>
          </ac:picMkLst>
        </pc:picChg>
        <pc:picChg chg="mod">
          <ac:chgData name="Anton, Chris" userId="57020f1a-4fb0-436a-929c-5cbe5c9fbdb0" providerId="ADAL" clId="{FC449227-7F25-4DF6-8E8A-7719F67A5389}" dt="2025-04-20T22:10:37.450" v="6133" actId="1076"/>
          <ac:picMkLst>
            <pc:docMk/>
            <pc:sldMk cId="1390354003" sldId="2147469140"/>
            <ac:picMk id="12" creationId="{F231F809-9B66-F209-BD0F-F75028BF069F}"/>
          </ac:picMkLst>
        </pc:picChg>
        <pc:cxnChg chg="add mod">
          <ac:chgData name="Anton, Chris" userId="57020f1a-4fb0-436a-929c-5cbe5c9fbdb0" providerId="ADAL" clId="{FC449227-7F25-4DF6-8E8A-7719F67A5389}" dt="2025-04-20T22:11:19.690" v="6142" actId="14100"/>
          <ac:cxnSpMkLst>
            <pc:docMk/>
            <pc:sldMk cId="1390354003" sldId="2147469140"/>
            <ac:cxnSpMk id="4" creationId="{C3032064-1367-8D09-DCBA-9693743F880C}"/>
          </ac:cxnSpMkLst>
        </pc:cxnChg>
        <pc:cxnChg chg="add mod">
          <ac:chgData name="Anton, Chris" userId="57020f1a-4fb0-436a-929c-5cbe5c9fbdb0" providerId="ADAL" clId="{FC449227-7F25-4DF6-8E8A-7719F67A5389}" dt="2025-04-20T22:10:50.960" v="6137" actId="14100"/>
          <ac:cxnSpMkLst>
            <pc:docMk/>
            <pc:sldMk cId="1390354003" sldId="2147469140"/>
            <ac:cxnSpMk id="8" creationId="{FCC00862-27AE-CB3B-A7E0-BA40453FFBA2}"/>
          </ac:cxnSpMkLst>
        </pc:cxnChg>
        <pc:cxnChg chg="add mod">
          <ac:chgData name="Anton, Chris" userId="57020f1a-4fb0-436a-929c-5cbe5c9fbdb0" providerId="ADAL" clId="{FC449227-7F25-4DF6-8E8A-7719F67A5389}" dt="2025-04-20T22:10:47.080" v="6136" actId="14100"/>
          <ac:cxnSpMkLst>
            <pc:docMk/>
            <pc:sldMk cId="1390354003" sldId="2147469140"/>
            <ac:cxnSpMk id="10" creationId="{A8CF4968-1D5D-5891-AB46-E01BB37EE0F9}"/>
          </ac:cxnSpMkLst>
        </pc:cxnChg>
        <pc:cxnChg chg="add mod">
          <ac:chgData name="Anton, Chris" userId="57020f1a-4fb0-436a-929c-5cbe5c9fbdb0" providerId="ADAL" clId="{FC449227-7F25-4DF6-8E8A-7719F67A5389}" dt="2025-04-20T22:11:06.486" v="6140" actId="14100"/>
          <ac:cxnSpMkLst>
            <pc:docMk/>
            <pc:sldMk cId="1390354003" sldId="2147469140"/>
            <ac:cxnSpMk id="13" creationId="{303E3EFC-A010-966A-3B71-86CAE5FF1454}"/>
          </ac:cxnSpMkLst>
        </pc:cxnChg>
        <pc:cxnChg chg="add mod">
          <ac:chgData name="Anton, Chris" userId="57020f1a-4fb0-436a-929c-5cbe5c9fbdb0" providerId="ADAL" clId="{FC449227-7F25-4DF6-8E8A-7719F67A5389}" dt="2025-04-20T22:11:28.294" v="6145" actId="14100"/>
          <ac:cxnSpMkLst>
            <pc:docMk/>
            <pc:sldMk cId="1390354003" sldId="2147469140"/>
            <ac:cxnSpMk id="20" creationId="{092E5DD2-2B7E-37EA-54E4-2D8C6C15B690}"/>
          </ac:cxnSpMkLst>
        </pc:cxnChg>
        <pc:cxnChg chg="add mod">
          <ac:chgData name="Anton, Chris" userId="57020f1a-4fb0-436a-929c-5cbe5c9fbdb0" providerId="ADAL" clId="{FC449227-7F25-4DF6-8E8A-7719F67A5389}" dt="2025-04-20T22:12:00.044" v="6165" actId="14100"/>
          <ac:cxnSpMkLst>
            <pc:docMk/>
            <pc:sldMk cId="1390354003" sldId="2147469140"/>
            <ac:cxnSpMk id="24" creationId="{9CA90E05-B7C0-3E8C-BC85-9B1C56223735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51.226" v="6456" actId="20577"/>
        <pc:sldMkLst>
          <pc:docMk/>
          <pc:sldMk cId="738093314" sldId="2147469141"/>
        </pc:sldMkLst>
        <pc:spChg chg="add mod">
          <ac:chgData name="Anton, Chris" userId="57020f1a-4fb0-436a-929c-5cbe5c9fbdb0" providerId="ADAL" clId="{FC449227-7F25-4DF6-8E8A-7719F67A5389}" dt="2025-04-20T22:12:44.403" v="6217" actId="1076"/>
          <ac:spMkLst>
            <pc:docMk/>
            <pc:sldMk cId="738093314" sldId="2147469141"/>
            <ac:spMk id="2" creationId="{441BF45D-D8C2-03AA-01B1-196B33FB566D}"/>
          </ac:spMkLst>
        </pc:spChg>
        <pc:spChg chg="add mod">
          <ac:chgData name="Anton, Chris" userId="57020f1a-4fb0-436a-929c-5cbe5c9fbdb0" providerId="ADAL" clId="{FC449227-7F25-4DF6-8E8A-7719F67A5389}" dt="2025-04-20T22:13:08.040" v="6259" actId="1076"/>
          <ac:spMkLst>
            <pc:docMk/>
            <pc:sldMk cId="738093314" sldId="2147469141"/>
            <ac:spMk id="3" creationId="{5F842BEB-BB3A-10F2-4BC5-7F1BFD868175}"/>
          </ac:spMkLst>
        </pc:spChg>
        <pc:spChg chg="mod">
          <ac:chgData name="Anton, Chris" userId="57020f1a-4fb0-436a-929c-5cbe5c9fbdb0" providerId="ADAL" clId="{FC449227-7F25-4DF6-8E8A-7719F67A5389}" dt="2025-04-20T22:22:51.226" v="6456" actId="20577"/>
          <ac:spMkLst>
            <pc:docMk/>
            <pc:sldMk cId="738093314" sldId="2147469141"/>
            <ac:spMk id="5" creationId="{0851B921-A9FB-E309-18CF-7BA4DB52AEB5}"/>
          </ac:spMkLst>
        </pc:spChg>
        <pc:picChg chg="mod">
          <ac:chgData name="Anton, Chris" userId="57020f1a-4fb0-436a-929c-5cbe5c9fbdb0" providerId="ADAL" clId="{FC449227-7F25-4DF6-8E8A-7719F67A5389}" dt="2025-04-20T22:12:20.424" v="6166" actId="1076"/>
          <ac:picMkLst>
            <pc:docMk/>
            <pc:sldMk cId="738093314" sldId="2147469141"/>
            <ac:picMk id="8" creationId="{29B07699-4D00-80AC-0381-0E920E55E0CF}"/>
          </ac:picMkLst>
        </pc:picChg>
        <pc:picChg chg="mod">
          <ac:chgData name="Anton, Chris" userId="57020f1a-4fb0-436a-929c-5cbe5c9fbdb0" providerId="ADAL" clId="{FC449227-7F25-4DF6-8E8A-7719F67A5389}" dt="2025-04-20T22:12:24.330" v="6167" actId="1076"/>
          <ac:picMkLst>
            <pc:docMk/>
            <pc:sldMk cId="738093314" sldId="2147469141"/>
            <ac:picMk id="10" creationId="{984810F2-EE5F-C7CB-0ED1-8BEFFEEE309C}"/>
          </ac:picMkLst>
        </pc:picChg>
      </pc:sldChg>
      <pc:sldChg chg="addSp modSp mod">
        <pc:chgData name="Anton, Chris" userId="57020f1a-4fb0-436a-929c-5cbe5c9fbdb0" providerId="ADAL" clId="{FC449227-7F25-4DF6-8E8A-7719F67A5389}" dt="2025-04-20T22:22:46.155" v="6448" actId="20577"/>
        <pc:sldMkLst>
          <pc:docMk/>
          <pc:sldMk cId="673207091" sldId="2147469142"/>
        </pc:sldMkLst>
        <pc:spChg chg="add mod">
          <ac:chgData name="Anton, Chris" userId="57020f1a-4fb0-436a-929c-5cbe5c9fbdb0" providerId="ADAL" clId="{FC449227-7F25-4DF6-8E8A-7719F67A5389}" dt="2025-04-20T22:14:32.904" v="6361" actId="1076"/>
          <ac:spMkLst>
            <pc:docMk/>
            <pc:sldMk cId="673207091" sldId="2147469142"/>
            <ac:spMk id="2" creationId="{27E78D8E-D0A7-F6A4-9322-DD1E34D6D933}"/>
          </ac:spMkLst>
        </pc:spChg>
        <pc:spChg chg="add mod">
          <ac:chgData name="Anton, Chris" userId="57020f1a-4fb0-436a-929c-5cbe5c9fbdb0" providerId="ADAL" clId="{FC449227-7F25-4DF6-8E8A-7719F67A5389}" dt="2025-04-20T22:14:35.295" v="6362" actId="1076"/>
          <ac:spMkLst>
            <pc:docMk/>
            <pc:sldMk cId="673207091" sldId="2147469142"/>
            <ac:spMk id="3" creationId="{DAFABC2B-AA0A-C6BA-08D4-BDA48B59B53A}"/>
          </ac:spMkLst>
        </pc:spChg>
        <pc:spChg chg="mod">
          <ac:chgData name="Anton, Chris" userId="57020f1a-4fb0-436a-929c-5cbe5c9fbdb0" providerId="ADAL" clId="{FC449227-7F25-4DF6-8E8A-7719F67A5389}" dt="2025-04-20T22:22:46.155" v="6448" actId="20577"/>
          <ac:spMkLst>
            <pc:docMk/>
            <pc:sldMk cId="673207091" sldId="2147469142"/>
            <ac:spMk id="5" creationId="{6F41C1BF-838B-2B49-DF95-F40030898C47}"/>
          </ac:spMkLst>
        </pc:spChg>
        <pc:picChg chg="mod">
          <ac:chgData name="Anton, Chris" userId="57020f1a-4fb0-436a-929c-5cbe5c9fbdb0" providerId="ADAL" clId="{FC449227-7F25-4DF6-8E8A-7719F67A5389}" dt="2025-04-20T22:13:47.672" v="6261" actId="1076"/>
          <ac:picMkLst>
            <pc:docMk/>
            <pc:sldMk cId="673207091" sldId="2147469142"/>
            <ac:picMk id="11" creationId="{35542AC6-6A08-E0EA-F8C3-B92E413196D7}"/>
          </ac:picMkLst>
        </pc:picChg>
        <pc:picChg chg="mod">
          <ac:chgData name="Anton, Chris" userId="57020f1a-4fb0-436a-929c-5cbe5c9fbdb0" providerId="ADAL" clId="{FC449227-7F25-4DF6-8E8A-7719F67A5389}" dt="2025-04-20T22:13:45.493" v="6260" actId="1076"/>
          <ac:picMkLst>
            <pc:docMk/>
            <pc:sldMk cId="673207091" sldId="2147469142"/>
            <ac:picMk id="13" creationId="{EAE1D9A1-DBEE-84A0-42F2-824E4FF8499F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22:41.155" v="6440" actId="20577"/>
        <pc:sldMkLst>
          <pc:docMk/>
          <pc:sldMk cId="1694973587" sldId="2147469143"/>
        </pc:sldMkLst>
        <pc:spChg chg="mod">
          <ac:chgData name="Anton, Chris" userId="57020f1a-4fb0-436a-929c-5cbe5c9fbdb0" providerId="ADAL" clId="{FC449227-7F25-4DF6-8E8A-7719F67A5389}" dt="2025-04-20T22:22:41.155" v="6440" actId="20577"/>
          <ac:spMkLst>
            <pc:docMk/>
            <pc:sldMk cId="1694973587" sldId="2147469143"/>
            <ac:spMk id="5" creationId="{E5293FD8-65FB-02B1-7FFD-B675CB28A7E8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7" creationId="{B3562F2E-9652-9203-050F-E2A7B0794191}"/>
          </ac:spMkLst>
        </pc:spChg>
        <pc:spChg chg="mod">
          <ac:chgData name="Anton, Chris" userId="57020f1a-4fb0-436a-929c-5cbe5c9fbdb0" providerId="ADAL" clId="{FC449227-7F25-4DF6-8E8A-7719F67A5389}" dt="2025-04-20T22:15:56.401" v="6369" actId="1076"/>
          <ac:spMkLst>
            <pc:docMk/>
            <pc:sldMk cId="1694973587" sldId="2147469143"/>
            <ac:spMk id="9" creationId="{9B2E864C-99A9-13F3-EEA4-AC2775BC2B9B}"/>
          </ac:spMkLst>
        </pc:spChg>
        <pc:spChg chg="mod">
          <ac:chgData name="Anton, Chris" userId="57020f1a-4fb0-436a-929c-5cbe5c9fbdb0" providerId="ADAL" clId="{FC449227-7F25-4DF6-8E8A-7719F67A5389}" dt="2025-04-20T22:16:05.435" v="6372" actId="1076"/>
          <ac:spMkLst>
            <pc:docMk/>
            <pc:sldMk cId="1694973587" sldId="2147469143"/>
            <ac:spMk id="10" creationId="{00DE62BC-A951-B6BB-A9A9-212ECB4E704C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2" creationId="{C3B056C4-0DF9-6161-8427-E3C62C1F8AAB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4" creationId="{35F62D8A-D7C9-3E4B-5CE7-F2FF51B8CC1D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6" creationId="{8A232FFB-6F68-3C57-C38E-F27DA07A33B1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8" creationId="{B9B5E88A-19DA-5B4D-A0C3-7FFC17A413EE}"/>
          </ac:spMkLst>
        </pc:spChg>
        <pc:picChg chg="add mod">
          <ac:chgData name="Anton, Chris" userId="57020f1a-4fb0-436a-929c-5cbe5c9fbdb0" providerId="ADAL" clId="{FC449227-7F25-4DF6-8E8A-7719F67A5389}" dt="2025-04-20T22:15:44.371" v="6366" actId="1076"/>
          <ac:picMkLst>
            <pc:docMk/>
            <pc:sldMk cId="1694973587" sldId="2147469143"/>
            <ac:picMk id="2" creationId="{146F3807-239F-F755-185F-F84A42AE8D76}"/>
          </ac:picMkLst>
        </pc:picChg>
        <pc:picChg chg="mod">
          <ac:chgData name="Anton, Chris" userId="57020f1a-4fb0-436a-929c-5cbe5c9fbdb0" providerId="ADAL" clId="{FC449227-7F25-4DF6-8E8A-7719F67A5389}" dt="2025-04-20T22:15:53.029" v="6368" actId="1076"/>
          <ac:picMkLst>
            <pc:docMk/>
            <pc:sldMk cId="1694973587" sldId="2147469143"/>
            <ac:picMk id="3" creationId="{500D009C-21EB-89E8-C678-BEFEA4C99E1F}"/>
          </ac:picMkLst>
        </pc:picChg>
        <pc:picChg chg="mod">
          <ac:chgData name="Anton, Chris" userId="57020f1a-4fb0-436a-929c-5cbe5c9fbdb0" providerId="ADAL" clId="{FC449227-7F25-4DF6-8E8A-7719F67A5389}" dt="2025-04-20T22:16:01.224" v="6371" actId="1076"/>
          <ac:picMkLst>
            <pc:docMk/>
            <pc:sldMk cId="1694973587" sldId="2147469143"/>
            <ac:picMk id="6" creationId="{9F7339BD-47ED-97C1-1FE9-79B6A074B9FC}"/>
          </ac:picMkLst>
        </pc:picChg>
        <pc:picChg chg="del">
          <ac:chgData name="Anton, Chris" userId="57020f1a-4fb0-436a-929c-5cbe5c9fbdb0" providerId="ADAL" clId="{FC449227-7F25-4DF6-8E8A-7719F67A5389}" dt="2025-04-20T22:15:35.239" v="6363" actId="478"/>
          <ac:picMkLst>
            <pc:docMk/>
            <pc:sldMk cId="1694973587" sldId="2147469143"/>
            <ac:picMk id="8" creationId="{90169A61-BFFF-F1B8-C89A-84DF378D4EC6}"/>
          </ac:picMkLst>
        </pc:pic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4" creationId="{249E6B1F-B0BC-ECB5-8CF1-ECC309B65525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3" creationId="{A9672FA4-4D58-B05E-B08F-AE3653FD916A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5" creationId="{3F1013CB-0B70-2B63-29F5-50A047ACEA58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7" creationId="{055BA32A-7F46-28B7-2E56-18F36C6B6FAD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22:36.626" v="6432" actId="20577"/>
        <pc:sldMkLst>
          <pc:docMk/>
          <pc:sldMk cId="1608928753" sldId="2147469144"/>
        </pc:sldMkLst>
        <pc:spChg chg="mod">
          <ac:chgData name="Anton, Chris" userId="57020f1a-4fb0-436a-929c-5cbe5c9fbdb0" providerId="ADAL" clId="{FC449227-7F25-4DF6-8E8A-7719F67A5389}" dt="2025-04-20T22:22:36.626" v="6432" actId="20577"/>
          <ac:spMkLst>
            <pc:docMk/>
            <pc:sldMk cId="1608928753" sldId="2147469144"/>
            <ac:spMk id="5" creationId="{A28734B6-D3B6-A2BB-A3CE-2C68F0DE4210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6" creationId="{23134688-1E57-D27B-1E0B-8407392E97B2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9" creationId="{DCF894C1-74E5-EAAE-269C-DE1EB9130EC3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1" creationId="{7868F2E7-41F0-0382-AFB6-243AB85208E4}"/>
          </ac:spMkLst>
        </pc:spChg>
        <pc:spChg chg="add mod">
          <ac:chgData name="Anton, Chris" userId="57020f1a-4fb0-436a-929c-5cbe5c9fbdb0" providerId="ADAL" clId="{FC449227-7F25-4DF6-8E8A-7719F67A5389}" dt="2025-04-20T22:17:07.999" v="6379" actId="14100"/>
          <ac:spMkLst>
            <pc:docMk/>
            <pc:sldMk cId="1608928753" sldId="2147469144"/>
            <ac:spMk id="13" creationId="{1B88468F-5233-DF38-801C-CBC6A9542EE9}"/>
          </ac:spMkLst>
        </pc:spChg>
        <pc:spChg chg="add mod">
          <ac:chgData name="Anton, Chris" userId="57020f1a-4fb0-436a-929c-5cbe5c9fbdb0" providerId="ADAL" clId="{FC449227-7F25-4DF6-8E8A-7719F67A5389}" dt="2025-04-20T22:16:57.840" v="6376" actId="1076"/>
          <ac:spMkLst>
            <pc:docMk/>
            <pc:sldMk cId="1608928753" sldId="2147469144"/>
            <ac:spMk id="15" creationId="{2B30A177-F7F6-83B2-EB11-4E0E9805F4D1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7" creationId="{27FBA4A5-F72A-58B0-06C7-4F7D20468154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9" creationId="{22AC2C40-7EAE-DE2E-E162-BEE10100ED7D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21" creationId="{F874281E-403C-C2AC-F88E-173DE9370218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24" creationId="{E0CE12DC-C9E8-E7AA-B00B-39B5B5F020D5}"/>
          </ac:spMkLst>
        </pc:spChg>
        <pc:picChg chg="del">
          <ac:chgData name="Anton, Chris" userId="57020f1a-4fb0-436a-929c-5cbe5c9fbdb0" providerId="ADAL" clId="{FC449227-7F25-4DF6-8E8A-7719F67A5389}" dt="2025-04-20T22:16:41.724" v="6373" actId="478"/>
          <ac:picMkLst>
            <pc:docMk/>
            <pc:sldMk cId="1608928753" sldId="2147469144"/>
            <ac:picMk id="2" creationId="{1C787AB9-5148-2287-BF12-C45C1A56E9FA}"/>
          </ac:picMkLst>
        </pc:picChg>
        <pc:picChg chg="add mod">
          <ac:chgData name="Anton, Chris" userId="57020f1a-4fb0-436a-929c-5cbe5c9fbdb0" providerId="ADAL" clId="{FC449227-7F25-4DF6-8E8A-7719F67A5389}" dt="2025-04-20T22:16:51.288" v="6375" actId="1076"/>
          <ac:picMkLst>
            <pc:docMk/>
            <pc:sldMk cId="1608928753" sldId="2147469144"/>
            <ac:picMk id="3" creationId="{A60F00AB-77E1-60EB-CB5A-7DAE62F0F95C}"/>
          </ac:picMkLst>
        </pc:picChg>
        <pc:picChg chg="mod ord">
          <ac:chgData name="Anton, Chris" userId="57020f1a-4fb0-436a-929c-5cbe5c9fbdb0" providerId="ADAL" clId="{FC449227-7F25-4DF6-8E8A-7719F67A5389}" dt="2025-04-20T22:17:30.106" v="6381" actId="1076"/>
          <ac:picMkLst>
            <pc:docMk/>
            <pc:sldMk cId="1608928753" sldId="2147469144"/>
            <ac:picMk id="7" creationId="{05E74CA3-D237-02A0-2147-AC67502FFE04}"/>
          </ac:picMkLst>
        </pc:picChg>
        <pc:cxnChg chg="mod">
          <ac:chgData name="Anton, Chris" userId="57020f1a-4fb0-436a-929c-5cbe5c9fbdb0" providerId="ADAL" clId="{FC449227-7F25-4DF6-8E8A-7719F67A5389}" dt="2025-04-20T22:17:07.999" v="6379" actId="14100"/>
          <ac:cxnSpMkLst>
            <pc:docMk/>
            <pc:sldMk cId="1608928753" sldId="2147469144"/>
            <ac:cxnSpMk id="12" creationId="{6D023649-24FD-2E9C-DB8D-472E4D40D5D2}"/>
          </ac:cxnSpMkLst>
        </pc:cxnChg>
        <pc:cxnChg chg="mod">
          <ac:chgData name="Anton, Chris" userId="57020f1a-4fb0-436a-929c-5cbe5c9fbdb0" providerId="ADAL" clId="{FC449227-7F25-4DF6-8E8A-7719F67A5389}" dt="2025-04-20T22:17:02.813" v="6378" actId="14100"/>
          <ac:cxnSpMkLst>
            <pc:docMk/>
            <pc:sldMk cId="1608928753" sldId="2147469144"/>
            <ac:cxnSpMk id="14" creationId="{25C94C75-8A8D-DFAF-290F-1425D50D9B49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31.698" v="6424" actId="20577"/>
        <pc:sldMkLst>
          <pc:docMk/>
          <pc:sldMk cId="1452228321" sldId="2147469145"/>
        </pc:sldMkLst>
        <pc:spChg chg="add mod">
          <ac:chgData name="Anton, Chris" userId="57020f1a-4fb0-436a-929c-5cbe5c9fbdb0" providerId="ADAL" clId="{FC449227-7F25-4DF6-8E8A-7719F67A5389}" dt="2025-04-20T22:21:54.017" v="6413" actId="1076"/>
          <ac:spMkLst>
            <pc:docMk/>
            <pc:sldMk cId="1452228321" sldId="2147469145"/>
            <ac:spMk id="3" creationId="{0CFB17EA-0748-0B1D-71B6-9CB8FDFE2382}"/>
          </ac:spMkLst>
        </pc:spChg>
        <pc:spChg chg="mod">
          <ac:chgData name="Anton, Chris" userId="57020f1a-4fb0-436a-929c-5cbe5c9fbdb0" providerId="ADAL" clId="{FC449227-7F25-4DF6-8E8A-7719F67A5389}" dt="2025-04-20T22:22:31.698" v="6424" actId="20577"/>
          <ac:spMkLst>
            <pc:docMk/>
            <pc:sldMk cId="1452228321" sldId="2147469145"/>
            <ac:spMk id="5" creationId="{BA7036A9-7F69-42CE-DC7E-8672BC7B4879}"/>
          </ac:spMkLst>
        </pc:spChg>
        <pc:spChg chg="add mod">
          <ac:chgData name="Anton, Chris" userId="57020f1a-4fb0-436a-929c-5cbe5c9fbdb0" providerId="ADAL" clId="{FC449227-7F25-4DF6-8E8A-7719F67A5389}" dt="2025-04-20T22:21:59.841" v="6414" actId="1076"/>
          <ac:spMkLst>
            <pc:docMk/>
            <pc:sldMk cId="1452228321" sldId="2147469145"/>
            <ac:spMk id="7" creationId="{EE027911-0808-162D-9D89-C065E342FDBE}"/>
          </ac:spMkLst>
        </pc:spChg>
        <pc:spChg chg="add mod">
          <ac:chgData name="Anton, Chris" userId="57020f1a-4fb0-436a-929c-5cbe5c9fbdb0" providerId="ADAL" clId="{FC449227-7F25-4DF6-8E8A-7719F67A5389}" dt="2025-04-20T22:21:33.069" v="6406" actId="1076"/>
          <ac:spMkLst>
            <pc:docMk/>
            <pc:sldMk cId="1452228321" sldId="2147469145"/>
            <ac:spMk id="11" creationId="{08E755FC-657F-40EE-7939-58AD261EFC39}"/>
          </ac:spMkLst>
        </pc:spChg>
        <pc:spChg chg="add mod">
          <ac:chgData name="Anton, Chris" userId="57020f1a-4fb0-436a-929c-5cbe5c9fbdb0" providerId="ADAL" clId="{FC449227-7F25-4DF6-8E8A-7719F67A5389}" dt="2025-04-20T22:21:04.678" v="6387" actId="14100"/>
          <ac:spMkLst>
            <pc:docMk/>
            <pc:sldMk cId="1452228321" sldId="2147469145"/>
            <ac:spMk id="13" creationId="{13C6B71F-6DD9-70CD-5345-F53770205DE3}"/>
          </ac:spMkLst>
        </pc:spChg>
        <pc:spChg chg="add mod">
          <ac:chgData name="Anton, Chris" userId="57020f1a-4fb0-436a-929c-5cbe5c9fbdb0" providerId="ADAL" clId="{FC449227-7F25-4DF6-8E8A-7719F67A5389}" dt="2025-04-20T22:20:52.979" v="6383" actId="1076"/>
          <ac:spMkLst>
            <pc:docMk/>
            <pc:sldMk cId="1452228321" sldId="2147469145"/>
            <ac:spMk id="15" creationId="{80529DE1-243B-9545-C1D7-BA9A75684732}"/>
          </ac:spMkLst>
        </pc:spChg>
        <pc:spChg chg="add mod">
          <ac:chgData name="Anton, Chris" userId="57020f1a-4fb0-436a-929c-5cbe5c9fbdb0" providerId="ADAL" clId="{FC449227-7F25-4DF6-8E8A-7719F67A5389}" dt="2025-04-20T22:21:24.957" v="6404" actId="1076"/>
          <ac:spMkLst>
            <pc:docMk/>
            <pc:sldMk cId="1452228321" sldId="2147469145"/>
            <ac:spMk id="17" creationId="{C633AABB-0312-DF53-8A18-9A280A6758D5}"/>
          </ac:spMkLst>
        </pc:spChg>
        <pc:spChg chg="add mod">
          <ac:chgData name="Anton, Chris" userId="57020f1a-4fb0-436a-929c-5cbe5c9fbdb0" providerId="ADAL" clId="{FC449227-7F25-4DF6-8E8A-7719F67A5389}" dt="2025-04-20T22:21:47.729" v="6411" actId="1076"/>
          <ac:spMkLst>
            <pc:docMk/>
            <pc:sldMk cId="1452228321" sldId="2147469145"/>
            <ac:spMk id="19" creationId="{FD4893F1-C840-1589-4974-F2BDC719926E}"/>
          </ac:spMkLst>
        </pc:spChg>
        <pc:spChg chg="add mod">
          <ac:chgData name="Anton, Chris" userId="57020f1a-4fb0-436a-929c-5cbe5c9fbdb0" providerId="ADAL" clId="{FC449227-7F25-4DF6-8E8A-7719F67A5389}" dt="2025-04-20T22:21:41.742" v="6409" actId="1076"/>
          <ac:spMkLst>
            <pc:docMk/>
            <pc:sldMk cId="1452228321" sldId="2147469145"/>
            <ac:spMk id="21" creationId="{D05B1C74-5106-E939-9DBE-C4E06C798314}"/>
          </ac:spMkLst>
        </pc:spChg>
        <pc:picChg chg="mod">
          <ac:chgData name="Anton, Chris" userId="57020f1a-4fb0-436a-929c-5cbe5c9fbdb0" providerId="ADAL" clId="{FC449227-7F25-4DF6-8E8A-7719F67A5389}" dt="2025-04-20T22:21:37.176" v="6408" actId="1076"/>
          <ac:picMkLst>
            <pc:docMk/>
            <pc:sldMk cId="1452228321" sldId="2147469145"/>
            <ac:picMk id="4" creationId="{1A48BA00-DCCA-5D8E-60CF-A47E3561C023}"/>
          </ac:picMkLst>
        </pc:picChg>
        <pc:cxnChg chg="mod">
          <ac:chgData name="Anton, Chris" userId="57020f1a-4fb0-436a-929c-5cbe5c9fbdb0" providerId="ADAL" clId="{FC449227-7F25-4DF6-8E8A-7719F67A5389}" dt="2025-04-20T22:21:54.017" v="6413" actId="1076"/>
          <ac:cxnSpMkLst>
            <pc:docMk/>
            <pc:sldMk cId="1452228321" sldId="2147469145"/>
            <ac:cxnSpMk id="2" creationId="{77349118-271F-AC22-C80B-D8E61603F8F3}"/>
          </ac:cxnSpMkLst>
        </pc:cxnChg>
        <pc:cxnChg chg="mod">
          <ac:chgData name="Anton, Chris" userId="57020f1a-4fb0-436a-929c-5cbe5c9fbdb0" providerId="ADAL" clId="{FC449227-7F25-4DF6-8E8A-7719F67A5389}" dt="2025-04-20T22:22:04.713" v="6416" actId="14100"/>
          <ac:cxnSpMkLst>
            <pc:docMk/>
            <pc:sldMk cId="1452228321" sldId="2147469145"/>
            <ac:cxnSpMk id="6" creationId="{E1AF27F0-B2D9-A628-B20E-7E259FB7B3AD}"/>
          </ac:cxnSpMkLst>
        </pc:cxnChg>
        <pc:cxnChg chg="mod">
          <ac:chgData name="Anton, Chris" userId="57020f1a-4fb0-436a-929c-5cbe5c9fbdb0" providerId="ADAL" clId="{FC449227-7F25-4DF6-8E8A-7719F67A5389}" dt="2025-04-20T22:21:33.069" v="6406" actId="1076"/>
          <ac:cxnSpMkLst>
            <pc:docMk/>
            <pc:sldMk cId="1452228321" sldId="2147469145"/>
            <ac:cxnSpMk id="10" creationId="{37B07CE6-EC1E-5F6D-82EA-77614FC50186}"/>
          </ac:cxnSpMkLst>
        </pc:cxnChg>
        <pc:cxnChg chg="mod">
          <ac:chgData name="Anton, Chris" userId="57020f1a-4fb0-436a-929c-5cbe5c9fbdb0" providerId="ADAL" clId="{FC449227-7F25-4DF6-8E8A-7719F67A5389}" dt="2025-04-20T22:21:07.774" v="6388" actId="14100"/>
          <ac:cxnSpMkLst>
            <pc:docMk/>
            <pc:sldMk cId="1452228321" sldId="2147469145"/>
            <ac:cxnSpMk id="12" creationId="{1D092C71-A5C5-9A28-C961-BA19A2BC9254}"/>
          </ac:cxnSpMkLst>
        </pc:cxnChg>
        <pc:cxnChg chg="mod">
          <ac:chgData name="Anton, Chris" userId="57020f1a-4fb0-436a-929c-5cbe5c9fbdb0" providerId="ADAL" clId="{FC449227-7F25-4DF6-8E8A-7719F67A5389}" dt="2025-04-20T22:20:59.722" v="6385" actId="14100"/>
          <ac:cxnSpMkLst>
            <pc:docMk/>
            <pc:sldMk cId="1452228321" sldId="2147469145"/>
            <ac:cxnSpMk id="14" creationId="{4FAC0DB5-E255-9589-5248-C1359C3712EC}"/>
          </ac:cxnSpMkLst>
        </pc:cxnChg>
        <pc:cxnChg chg="mod">
          <ac:chgData name="Anton, Chris" userId="57020f1a-4fb0-436a-929c-5cbe5c9fbdb0" providerId="ADAL" clId="{FC449227-7F25-4DF6-8E8A-7719F67A5389}" dt="2025-04-20T22:21:27.561" v="6405" actId="14100"/>
          <ac:cxnSpMkLst>
            <pc:docMk/>
            <pc:sldMk cId="1452228321" sldId="2147469145"/>
            <ac:cxnSpMk id="16" creationId="{BCB3BBF9-3073-B068-0E78-44027E1E0691}"/>
          </ac:cxnSpMkLst>
        </pc:cxnChg>
        <pc:cxnChg chg="add mod">
          <ac:chgData name="Anton, Chris" userId="57020f1a-4fb0-436a-929c-5cbe5c9fbdb0" providerId="ADAL" clId="{FC449227-7F25-4DF6-8E8A-7719F67A5389}" dt="2025-04-20T22:21:50.297" v="6412" actId="14100"/>
          <ac:cxnSpMkLst>
            <pc:docMk/>
            <pc:sldMk cId="1452228321" sldId="2147469145"/>
            <ac:cxnSpMk id="18" creationId="{1EAE1065-1A2A-CEB0-1F3D-45F677C9E607}"/>
          </ac:cxnSpMkLst>
        </pc:cxnChg>
        <pc:cxnChg chg="add mod">
          <ac:chgData name="Anton, Chris" userId="57020f1a-4fb0-436a-929c-5cbe5c9fbdb0" providerId="ADAL" clId="{FC449227-7F25-4DF6-8E8A-7719F67A5389}" dt="2025-04-20T22:21:45.221" v="6410" actId="14100"/>
          <ac:cxnSpMkLst>
            <pc:docMk/>
            <pc:sldMk cId="1452228321" sldId="2147469145"/>
            <ac:cxnSpMk id="20" creationId="{00CC5BC8-6F08-FF00-562A-49E4312C8FDF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6:57.330" v="6651" actId="14100"/>
        <pc:sldMkLst>
          <pc:docMk/>
          <pc:sldMk cId="1498128790" sldId="2147469146"/>
        </pc:sldMkLst>
        <pc:spChg chg="add mod">
          <ac:chgData name="Anton, Chris" userId="57020f1a-4fb0-436a-929c-5cbe5c9fbdb0" providerId="ADAL" clId="{FC449227-7F25-4DF6-8E8A-7719F67A5389}" dt="2025-04-20T22:24:49.131" v="6604" actId="1076"/>
          <ac:spMkLst>
            <pc:docMk/>
            <pc:sldMk cId="1498128790" sldId="2147469146"/>
            <ac:spMk id="4" creationId="{93D4895A-CDA9-33F6-F73B-5683511571D8}"/>
          </ac:spMkLst>
        </pc:spChg>
        <pc:spChg chg="mod">
          <ac:chgData name="Anton, Chris" userId="57020f1a-4fb0-436a-929c-5cbe5c9fbdb0" providerId="ADAL" clId="{FC449227-7F25-4DF6-8E8A-7719F67A5389}" dt="2025-04-20T22:24:20.556" v="6586" actId="20577"/>
          <ac:spMkLst>
            <pc:docMk/>
            <pc:sldMk cId="1498128790" sldId="2147469146"/>
            <ac:spMk id="5" creationId="{3FB92C8C-1819-97FB-D884-6C6B8850F328}"/>
          </ac:spMkLst>
        </pc:spChg>
        <pc:spChg chg="add mod">
          <ac:chgData name="Anton, Chris" userId="57020f1a-4fb0-436a-929c-5cbe5c9fbdb0" providerId="ADAL" clId="{FC449227-7F25-4DF6-8E8A-7719F67A5389}" dt="2025-04-20T22:26:17.321" v="6625" actId="1076"/>
          <ac:spMkLst>
            <pc:docMk/>
            <pc:sldMk cId="1498128790" sldId="2147469146"/>
            <ac:spMk id="10" creationId="{BF1C8B01-78B9-46B5-1848-7C511BFEB59A}"/>
          </ac:spMkLst>
        </pc:spChg>
        <pc:spChg chg="add mod">
          <ac:chgData name="Anton, Chris" userId="57020f1a-4fb0-436a-929c-5cbe5c9fbdb0" providerId="ADAL" clId="{FC449227-7F25-4DF6-8E8A-7719F67A5389}" dt="2025-04-20T22:26:48.906" v="6649" actId="20577"/>
          <ac:spMkLst>
            <pc:docMk/>
            <pc:sldMk cId="1498128790" sldId="2147469146"/>
            <ac:spMk id="17" creationId="{C87E1D47-84ED-5E21-C8AA-9A8224B71D45}"/>
          </ac:spMkLst>
        </pc:spChg>
        <pc:picChg chg="mod">
          <ac:chgData name="Anton, Chris" userId="57020f1a-4fb0-436a-929c-5cbe5c9fbdb0" providerId="ADAL" clId="{FC449227-7F25-4DF6-8E8A-7719F67A5389}" dt="2025-04-20T22:25:12.109" v="6611" actId="1076"/>
          <ac:picMkLst>
            <pc:docMk/>
            <pc:sldMk cId="1498128790" sldId="2147469146"/>
            <ac:picMk id="3" creationId="{41BB6AE6-5FDF-6077-8316-7E49F3A6B4D8}"/>
          </ac:picMkLst>
        </pc:picChg>
        <pc:cxnChg chg="add mod">
          <ac:chgData name="Anton, Chris" userId="57020f1a-4fb0-436a-929c-5cbe5c9fbdb0" providerId="ADAL" clId="{FC449227-7F25-4DF6-8E8A-7719F67A5389}" dt="2025-04-20T22:24:51.691" v="6605" actId="14100"/>
          <ac:cxnSpMkLst>
            <pc:docMk/>
            <pc:sldMk cId="1498128790" sldId="2147469146"/>
            <ac:cxnSpMk id="2" creationId="{B2D581C3-4A59-8986-B27C-96AD37C5538D}"/>
          </ac:cxnSpMkLst>
        </pc:cxnChg>
        <pc:cxnChg chg="add mod">
          <ac:chgData name="Anton, Chris" userId="57020f1a-4fb0-436a-929c-5cbe5c9fbdb0" providerId="ADAL" clId="{FC449227-7F25-4DF6-8E8A-7719F67A5389}" dt="2025-04-20T22:25:00.396" v="6608" actId="14100"/>
          <ac:cxnSpMkLst>
            <pc:docMk/>
            <pc:sldMk cId="1498128790" sldId="2147469146"/>
            <ac:cxnSpMk id="7" creationId="{4B04EAAB-53DC-C305-81E5-A2B4738C3292}"/>
          </ac:cxnSpMkLst>
        </pc:cxnChg>
        <pc:cxnChg chg="add mod">
          <ac:chgData name="Anton, Chris" userId="57020f1a-4fb0-436a-929c-5cbe5c9fbdb0" providerId="ADAL" clId="{FC449227-7F25-4DF6-8E8A-7719F67A5389}" dt="2025-04-20T22:26:21.473" v="6626" actId="14100"/>
          <ac:cxnSpMkLst>
            <pc:docMk/>
            <pc:sldMk cId="1498128790" sldId="2147469146"/>
            <ac:cxnSpMk id="11" creationId="{00D5DB89-B09A-C187-271D-ACB3F0C04F64}"/>
          </ac:cxnSpMkLst>
        </pc:cxnChg>
        <pc:cxnChg chg="add mod">
          <ac:chgData name="Anton, Chris" userId="57020f1a-4fb0-436a-929c-5cbe5c9fbdb0" providerId="ADAL" clId="{FC449227-7F25-4DF6-8E8A-7719F67A5389}" dt="2025-04-20T22:26:57.330" v="6651" actId="14100"/>
          <ac:cxnSpMkLst>
            <pc:docMk/>
            <pc:sldMk cId="1498128790" sldId="2147469146"/>
            <ac:cxnSpMk id="16" creationId="{B0499C03-B1EF-8AB5-9D6E-ED3556DAA278}"/>
          </ac:cxnSpMkLst>
        </pc:cxnChg>
        <pc:cxnChg chg="add mod">
          <ac:chgData name="Anton, Chris" userId="57020f1a-4fb0-436a-929c-5cbe5c9fbdb0" providerId="ADAL" clId="{FC449227-7F25-4DF6-8E8A-7719F67A5389}" dt="2025-04-20T22:26:54.229" v="6650" actId="14100"/>
          <ac:cxnSpMkLst>
            <pc:docMk/>
            <pc:sldMk cId="1498128790" sldId="2147469146"/>
            <ac:cxnSpMk id="18" creationId="{B32631A9-08E4-6126-38F9-AC9A0E3F5CA2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8:42.672" v="6927" actId="20577"/>
        <pc:sldMkLst>
          <pc:docMk/>
          <pc:sldMk cId="1023639113" sldId="2147469147"/>
        </pc:sldMkLst>
        <pc:spChg chg="add mod">
          <ac:chgData name="Anton, Chris" userId="57020f1a-4fb0-436a-929c-5cbe5c9fbdb0" providerId="ADAL" clId="{FC449227-7F25-4DF6-8E8A-7719F67A5389}" dt="2025-04-20T22:28:42.672" v="6927" actId="20577"/>
          <ac:spMkLst>
            <pc:docMk/>
            <pc:sldMk cId="1023639113" sldId="2147469147"/>
            <ac:spMk id="3" creationId="{F177CCF5-8E7C-8F87-AC6C-F6B957C15D3B}"/>
          </ac:spMkLst>
        </pc:spChg>
        <pc:picChg chg="mod">
          <ac:chgData name="Anton, Chris" userId="57020f1a-4fb0-436a-929c-5cbe5c9fbdb0" providerId="ADAL" clId="{FC449227-7F25-4DF6-8E8A-7719F67A5389}" dt="2025-04-20T22:27:16.709" v="6652" actId="1076"/>
          <ac:picMkLst>
            <pc:docMk/>
            <pc:sldMk cId="1023639113" sldId="2147469147"/>
            <ac:picMk id="2" creationId="{6966BF02-09EB-4CD9-9BDA-C291B01BC373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35:39.554" v="7290" actId="1076"/>
        <pc:sldMkLst>
          <pc:docMk/>
          <pc:sldMk cId="1864397661" sldId="2147469148"/>
        </pc:sldMkLst>
        <pc:spChg chg="add mod">
          <ac:chgData name="Anton, Chris" userId="57020f1a-4fb0-436a-929c-5cbe5c9fbdb0" providerId="ADAL" clId="{FC449227-7F25-4DF6-8E8A-7719F67A5389}" dt="2025-04-20T22:31:53.249" v="7026" actId="1035"/>
          <ac:spMkLst>
            <pc:docMk/>
            <pc:sldMk cId="1864397661" sldId="2147469148"/>
            <ac:spMk id="7" creationId="{F8EC872C-B4C0-409E-C180-191068AADFB8}"/>
          </ac:spMkLst>
        </pc:spChg>
        <pc:spChg chg="add mod">
          <ac:chgData name="Anton, Chris" userId="57020f1a-4fb0-436a-929c-5cbe5c9fbdb0" providerId="ADAL" clId="{FC449227-7F25-4DF6-8E8A-7719F67A5389}" dt="2025-04-20T22:31:53.249" v="7026" actId="1035"/>
          <ac:spMkLst>
            <pc:docMk/>
            <pc:sldMk cId="1864397661" sldId="2147469148"/>
            <ac:spMk id="11" creationId="{1153F3F3-6DE6-9CBE-360A-88AACC82EEAA}"/>
          </ac:spMkLst>
        </pc:spChg>
        <pc:spChg chg="add mod">
          <ac:chgData name="Anton, Chris" userId="57020f1a-4fb0-436a-929c-5cbe5c9fbdb0" providerId="ADAL" clId="{FC449227-7F25-4DF6-8E8A-7719F67A5389}" dt="2025-04-20T22:32:46.778" v="7046" actId="1076"/>
          <ac:spMkLst>
            <pc:docMk/>
            <pc:sldMk cId="1864397661" sldId="2147469148"/>
            <ac:spMk id="14" creationId="{04AFD812-4810-75FD-6FFE-A77A35A7E7F5}"/>
          </ac:spMkLst>
        </pc:spChg>
        <pc:spChg chg="add mod">
          <ac:chgData name="Anton, Chris" userId="57020f1a-4fb0-436a-929c-5cbe5c9fbdb0" providerId="ADAL" clId="{FC449227-7F25-4DF6-8E8A-7719F67A5389}" dt="2025-04-20T22:33:06.297" v="7060" actId="20577"/>
          <ac:spMkLst>
            <pc:docMk/>
            <pc:sldMk cId="1864397661" sldId="2147469148"/>
            <ac:spMk id="19" creationId="{18360E4A-791F-ECC3-DB4F-13EF46530CA5}"/>
          </ac:spMkLst>
        </pc:spChg>
        <pc:spChg chg="add mod">
          <ac:chgData name="Anton, Chris" userId="57020f1a-4fb0-436a-929c-5cbe5c9fbdb0" providerId="ADAL" clId="{FC449227-7F25-4DF6-8E8A-7719F67A5389}" dt="2025-04-20T22:33:27.833" v="7076" actId="20577"/>
          <ac:spMkLst>
            <pc:docMk/>
            <pc:sldMk cId="1864397661" sldId="2147469148"/>
            <ac:spMk id="22" creationId="{51D615F5-3838-C71D-450A-852384636ED1}"/>
          </ac:spMkLst>
        </pc:spChg>
        <pc:spChg chg="add mod">
          <ac:chgData name="Anton, Chris" userId="57020f1a-4fb0-436a-929c-5cbe5c9fbdb0" providerId="ADAL" clId="{FC449227-7F25-4DF6-8E8A-7719F67A5389}" dt="2025-04-20T22:33:50.165" v="7087" actId="20577"/>
          <ac:spMkLst>
            <pc:docMk/>
            <pc:sldMk cId="1864397661" sldId="2147469148"/>
            <ac:spMk id="26" creationId="{9FCEC1ED-99A7-4D2A-558B-FF893D034B9B}"/>
          </ac:spMkLst>
        </pc:spChg>
        <pc:spChg chg="add mod">
          <ac:chgData name="Anton, Chris" userId="57020f1a-4fb0-436a-929c-5cbe5c9fbdb0" providerId="ADAL" clId="{FC449227-7F25-4DF6-8E8A-7719F67A5389}" dt="2025-04-20T22:35:39.554" v="7290" actId="1076"/>
          <ac:spMkLst>
            <pc:docMk/>
            <pc:sldMk cId="1864397661" sldId="2147469148"/>
            <ac:spMk id="28" creationId="{0DD8294F-5BDB-8147-9B86-D73237E94AFA}"/>
          </ac:spMkLst>
        </pc:spChg>
        <pc:picChg chg="add del mod">
          <ac:chgData name="Anton, Chris" userId="57020f1a-4fb0-436a-929c-5cbe5c9fbdb0" providerId="ADAL" clId="{FC449227-7F25-4DF6-8E8A-7719F67A5389}" dt="2025-04-20T22:29:43.300" v="6933" actId="478"/>
          <ac:picMkLst>
            <pc:docMk/>
            <pc:sldMk cId="1864397661" sldId="2147469148"/>
            <ac:picMk id="2" creationId="{C6624B4B-3233-ADBD-E129-D98F4180C1EB}"/>
          </ac:picMkLst>
        </pc:picChg>
        <pc:picChg chg="mod">
          <ac:chgData name="Anton, Chris" userId="57020f1a-4fb0-436a-929c-5cbe5c9fbdb0" providerId="ADAL" clId="{FC449227-7F25-4DF6-8E8A-7719F67A5389}" dt="2025-04-20T22:31:53.249" v="7026" actId="1035"/>
          <ac:picMkLst>
            <pc:docMk/>
            <pc:sldMk cId="1864397661" sldId="2147469148"/>
            <ac:picMk id="3" creationId="{4C24A46C-DE38-2862-6EF4-09C16A64294A}"/>
          </ac:picMkLst>
        </pc:picChg>
        <pc:picChg chg="add mod modCrop">
          <ac:chgData name="Anton, Chris" userId="57020f1a-4fb0-436a-929c-5cbe5c9fbdb0" providerId="ADAL" clId="{FC449227-7F25-4DF6-8E8A-7719F67A5389}" dt="2025-04-20T22:34:17.523" v="7089" actId="1076"/>
          <ac:picMkLst>
            <pc:docMk/>
            <pc:sldMk cId="1864397661" sldId="2147469148"/>
            <ac:picMk id="4" creationId="{32CF3B1A-AD70-032A-CE2D-ACC724630D9B}"/>
          </ac:picMkLst>
        </pc:picChg>
        <pc:cxnChg chg="add mod">
          <ac:chgData name="Anton, Chris" userId="57020f1a-4fb0-436a-929c-5cbe5c9fbdb0" providerId="ADAL" clId="{FC449227-7F25-4DF6-8E8A-7719F67A5389}" dt="2025-04-20T22:31:53.249" v="7026" actId="1035"/>
          <ac:cxnSpMkLst>
            <pc:docMk/>
            <pc:sldMk cId="1864397661" sldId="2147469148"/>
            <ac:cxnSpMk id="6" creationId="{800E5BCA-CD2A-62DD-9EB7-AE36F90BB1AC}"/>
          </ac:cxnSpMkLst>
        </pc:cxnChg>
        <pc:cxnChg chg="add mod">
          <ac:chgData name="Anton, Chris" userId="57020f1a-4fb0-436a-929c-5cbe5c9fbdb0" providerId="ADAL" clId="{FC449227-7F25-4DF6-8E8A-7719F67A5389}" dt="2025-04-20T22:31:53.249" v="7026" actId="1035"/>
          <ac:cxnSpMkLst>
            <pc:docMk/>
            <pc:sldMk cId="1864397661" sldId="2147469148"/>
            <ac:cxnSpMk id="10" creationId="{E1993B8C-4B76-7B8C-35AE-9B19383D6E87}"/>
          </ac:cxnSpMkLst>
        </pc:cxnChg>
        <pc:cxnChg chg="add mod">
          <ac:chgData name="Anton, Chris" userId="57020f1a-4fb0-436a-929c-5cbe5c9fbdb0" providerId="ADAL" clId="{FC449227-7F25-4DF6-8E8A-7719F67A5389}" dt="2025-04-20T22:32:46.778" v="7046" actId="1076"/>
          <ac:cxnSpMkLst>
            <pc:docMk/>
            <pc:sldMk cId="1864397661" sldId="2147469148"/>
            <ac:cxnSpMk id="13" creationId="{F2B3F546-A8B7-C9F2-EB42-CAF8AADACD77}"/>
          </ac:cxnSpMkLst>
        </pc:cxnChg>
        <pc:cxnChg chg="add mod">
          <ac:chgData name="Anton, Chris" userId="57020f1a-4fb0-436a-929c-5cbe5c9fbdb0" providerId="ADAL" clId="{FC449227-7F25-4DF6-8E8A-7719F67A5389}" dt="2025-04-20T22:33:11.489" v="7061" actId="14100"/>
          <ac:cxnSpMkLst>
            <pc:docMk/>
            <pc:sldMk cId="1864397661" sldId="2147469148"/>
            <ac:cxnSpMk id="18" creationId="{189A13C2-FC16-5D4D-22F9-500B71AF4310}"/>
          </ac:cxnSpMkLst>
        </pc:cxnChg>
        <pc:cxnChg chg="add mod">
          <ac:chgData name="Anton, Chris" userId="57020f1a-4fb0-436a-929c-5cbe5c9fbdb0" providerId="ADAL" clId="{FC449227-7F25-4DF6-8E8A-7719F67A5389}" dt="2025-04-20T22:33:34.796" v="7078" actId="14100"/>
          <ac:cxnSpMkLst>
            <pc:docMk/>
            <pc:sldMk cId="1864397661" sldId="2147469148"/>
            <ac:cxnSpMk id="21" creationId="{9AF48337-E293-B98A-6852-65609C15424F}"/>
          </ac:cxnSpMkLst>
        </pc:cxnChg>
        <pc:cxnChg chg="add mod">
          <ac:chgData name="Anton, Chris" userId="57020f1a-4fb0-436a-929c-5cbe5c9fbdb0" providerId="ADAL" clId="{FC449227-7F25-4DF6-8E8A-7719F67A5389}" dt="2025-04-20T22:33:54.735" v="7088" actId="14100"/>
          <ac:cxnSpMkLst>
            <pc:docMk/>
            <pc:sldMk cId="1864397661" sldId="2147469148"/>
            <ac:cxnSpMk id="25" creationId="{178F01A0-EEA9-DCF8-F959-241A23B611D4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37:47.455" v="7305" actId="20577"/>
        <pc:sldMkLst>
          <pc:docMk/>
          <pc:sldMk cId="317272770" sldId="2147469150"/>
        </pc:sldMkLst>
        <pc:spChg chg="mod">
          <ac:chgData name="Anton, Chris" userId="57020f1a-4fb0-436a-929c-5cbe5c9fbdb0" providerId="ADAL" clId="{FC449227-7F25-4DF6-8E8A-7719F67A5389}" dt="2025-04-20T22:37:47.455" v="7305" actId="20577"/>
          <ac:spMkLst>
            <pc:docMk/>
            <pc:sldMk cId="317272770" sldId="2147469150"/>
            <ac:spMk id="5" creationId="{8CD891FC-53CC-3918-73EB-3A3182D2AD76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7" creationId="{595D55BA-6227-16C6-72DA-8D7BD1D3708D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9" creationId="{A5B5076E-4D49-F4F4-2942-F79EC0D0CB7C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1" creationId="{44FDF55D-4001-E5CB-F371-49EA4DB5F8E2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3" creationId="{F2DA4AD4-AE70-7A86-7288-30A9F8FC2B28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5" creationId="{F96BFA3F-BDFB-6211-5789-2B668EA72B1E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7" creationId="{166A0403-6FCA-BB04-43C6-81EAAD960A56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9" creationId="{DF87A66B-70F9-811D-E5A5-0D1CB547D002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21" creationId="{D7484A0A-CF6F-A3CF-F6A4-188AB558C439}"/>
          </ac:spMkLst>
        </pc:spChg>
        <pc:picChg chg="add mod">
          <ac:chgData name="Anton, Chris" userId="57020f1a-4fb0-436a-929c-5cbe5c9fbdb0" providerId="ADAL" clId="{FC449227-7F25-4DF6-8E8A-7719F67A5389}" dt="2025-04-20T22:36:38.787" v="7292"/>
          <ac:picMkLst>
            <pc:docMk/>
            <pc:sldMk cId="317272770" sldId="2147469150"/>
            <ac:picMk id="2" creationId="{B48171FC-7802-3584-5A02-2CFECA02DE97}"/>
          </ac:picMkLst>
        </pc:picChg>
        <pc:picChg chg="add mod">
          <ac:chgData name="Anton, Chris" userId="57020f1a-4fb0-436a-929c-5cbe5c9fbdb0" providerId="ADAL" clId="{FC449227-7F25-4DF6-8E8A-7719F67A5389}" dt="2025-04-20T22:36:38.787" v="7292"/>
          <ac:picMkLst>
            <pc:docMk/>
            <pc:sldMk cId="317272770" sldId="2147469150"/>
            <ac:picMk id="3" creationId="{0CCAE65B-553B-F22B-5AA7-7AFD4DF9FB92}"/>
          </ac:picMkLst>
        </pc:picChg>
        <pc:picChg chg="del">
          <ac:chgData name="Anton, Chris" userId="57020f1a-4fb0-436a-929c-5cbe5c9fbdb0" providerId="ADAL" clId="{FC449227-7F25-4DF6-8E8A-7719F67A5389}" dt="2025-04-20T22:36:32.791" v="7291" actId="478"/>
          <ac:picMkLst>
            <pc:docMk/>
            <pc:sldMk cId="317272770" sldId="2147469150"/>
            <ac:picMk id="8" creationId="{B5BB8248-C110-7177-3316-DEF08D011E9A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37:57.306" v="7306"/>
        <pc:sldMkLst>
          <pc:docMk/>
          <pc:sldMk cId="711491032" sldId="2147469151"/>
        </pc:sldMkLst>
        <pc:spChg chg="mod">
          <ac:chgData name="Anton, Chris" userId="57020f1a-4fb0-436a-929c-5cbe5c9fbdb0" providerId="ADAL" clId="{FC449227-7F25-4DF6-8E8A-7719F67A5389}" dt="2025-04-20T22:37:57.306" v="7306"/>
          <ac:spMkLst>
            <pc:docMk/>
            <pc:sldMk cId="711491032" sldId="2147469151"/>
            <ac:spMk id="5" creationId="{BAE945C1-965F-14AB-468C-5D163B7E4F63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8" creationId="{495D5E84-322C-7153-6D6C-78E9643DFD65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9" creationId="{6F6862D8-EB18-7DDB-811D-C1D71A4F7256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1" creationId="{52FFDC3C-F938-95E0-B6BE-05E701732C40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3" creationId="{8CF55402-EB3D-28C8-9803-8006386B76A8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5" creationId="{E5F96607-830F-A0B9-5947-4A28C264DF46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7" creationId="{1F9C07CA-2C15-2355-8F27-7CE4B54462D3}"/>
          </ac:spMkLst>
        </pc:spChg>
        <pc:picChg chg="add mod">
          <ac:chgData name="Anton, Chris" userId="57020f1a-4fb0-436a-929c-5cbe5c9fbdb0" providerId="ADAL" clId="{FC449227-7F25-4DF6-8E8A-7719F67A5389}" dt="2025-04-20T22:36:53.302" v="7294"/>
          <ac:picMkLst>
            <pc:docMk/>
            <pc:sldMk cId="711491032" sldId="2147469151"/>
            <ac:picMk id="2" creationId="{E9EEB3DD-9388-F4DE-D90E-FA15BE2DA72C}"/>
          </ac:picMkLst>
        </pc:picChg>
        <pc:picChg chg="del">
          <ac:chgData name="Anton, Chris" userId="57020f1a-4fb0-436a-929c-5cbe5c9fbdb0" providerId="ADAL" clId="{FC449227-7F25-4DF6-8E8A-7719F67A5389}" dt="2025-04-20T22:36:52.919" v="7293" actId="478"/>
          <ac:picMkLst>
            <pc:docMk/>
            <pc:sldMk cId="711491032" sldId="2147469151"/>
            <ac:picMk id="3" creationId="{BFBB563F-C806-7931-CF23-D8D233A71529}"/>
          </ac:picMkLst>
        </pc:picChg>
        <pc:picChg chg="add mod">
          <ac:chgData name="Anton, Chris" userId="57020f1a-4fb0-436a-929c-5cbe5c9fbdb0" providerId="ADAL" clId="{FC449227-7F25-4DF6-8E8A-7719F67A5389}" dt="2025-04-20T22:36:53.302" v="7294"/>
          <ac:picMkLst>
            <pc:docMk/>
            <pc:sldMk cId="711491032" sldId="2147469151"/>
            <ac:picMk id="4" creationId="{E5B62144-6644-2457-E379-E9608C6266C9}"/>
          </ac:picMkLst>
        </pc:picChg>
        <pc:cxnChg chg="add mod">
          <ac:chgData name="Anton, Chris" userId="57020f1a-4fb0-436a-929c-5cbe5c9fbdb0" providerId="ADAL" clId="{FC449227-7F25-4DF6-8E8A-7719F67A5389}" dt="2025-04-20T22:36:53.302" v="7294"/>
          <ac:cxnSpMkLst>
            <pc:docMk/>
            <pc:sldMk cId="711491032" sldId="2147469151"/>
            <ac:cxnSpMk id="6" creationId="{1D7C5ACC-19EB-5E44-E45D-5E5E8FDAED79}"/>
          </ac:cxnSpMkLst>
        </pc:cxnChg>
        <pc:cxnChg chg="add mod">
          <ac:chgData name="Anton, Chris" userId="57020f1a-4fb0-436a-929c-5cbe5c9fbdb0" providerId="ADAL" clId="{FC449227-7F25-4DF6-8E8A-7719F67A5389}" dt="2025-04-20T22:36:53.302" v="7294"/>
          <ac:cxnSpMkLst>
            <pc:docMk/>
            <pc:sldMk cId="711491032" sldId="2147469151"/>
            <ac:cxnSpMk id="16" creationId="{2DE90937-C9F8-5166-D72F-0B50E5BB694F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38:01.151" v="7307"/>
        <pc:sldMkLst>
          <pc:docMk/>
          <pc:sldMk cId="3457366592" sldId="2147469152"/>
        </pc:sldMkLst>
        <pc:spChg chg="mod">
          <ac:chgData name="Anton, Chris" userId="57020f1a-4fb0-436a-929c-5cbe5c9fbdb0" providerId="ADAL" clId="{FC449227-7F25-4DF6-8E8A-7719F67A5389}" dt="2025-04-20T22:38:01.151" v="7307"/>
          <ac:spMkLst>
            <pc:docMk/>
            <pc:sldMk cId="3457366592" sldId="2147469152"/>
            <ac:spMk id="5" creationId="{B18033EC-A63B-328F-4645-AA0DEB69D61F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6" creationId="{50F10322-3268-11A8-5C40-30E61378896B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8" creationId="{8920A39E-5C6B-9F18-0091-F03B309A13E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1" creationId="{F6B4709D-CB91-403D-9F86-48A053448819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2" creationId="{976D0440-8D76-3406-F5A7-C08467308AA1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4" creationId="{0A8DD6D8-EA9C-EEC8-07C2-372C2365A48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6" creationId="{F1838531-6A4E-8622-4FF9-DEDADC1D5DF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8" creationId="{75F4742D-FBAF-6C85-5000-DBCC954B4F09}"/>
          </ac:spMkLst>
        </pc:spChg>
        <pc:picChg chg="add mod">
          <ac:chgData name="Anton, Chris" userId="57020f1a-4fb0-436a-929c-5cbe5c9fbdb0" providerId="ADAL" clId="{FC449227-7F25-4DF6-8E8A-7719F67A5389}" dt="2025-04-20T22:37:29.972" v="7297" actId="1076"/>
          <ac:picMkLst>
            <pc:docMk/>
            <pc:sldMk cId="3457366592" sldId="2147469152"/>
            <ac:picMk id="2" creationId="{C7CADDF5-C635-3562-EE11-73AF6695FCEB}"/>
          </ac:picMkLst>
        </pc:picChg>
        <pc:picChg chg="del">
          <ac:chgData name="Anton, Chris" userId="57020f1a-4fb0-436a-929c-5cbe5c9fbdb0" providerId="ADAL" clId="{FC449227-7F25-4DF6-8E8A-7719F67A5389}" dt="2025-04-20T22:37:23.967" v="7295" actId="478"/>
          <ac:picMkLst>
            <pc:docMk/>
            <pc:sldMk cId="3457366592" sldId="2147469152"/>
            <ac:picMk id="4" creationId="{B5AF29F9-167F-AE40-85CF-4E02EEA1E98B}"/>
          </ac:picMkLst>
        </pc:picChg>
        <pc:cxnChg chg="add mod">
          <ac:chgData name="Anton, Chris" userId="57020f1a-4fb0-436a-929c-5cbe5c9fbdb0" providerId="ADAL" clId="{FC449227-7F25-4DF6-8E8A-7719F67A5389}" dt="2025-04-20T22:37:29.972" v="7297" actId="1076"/>
          <ac:cxnSpMkLst>
            <pc:docMk/>
            <pc:sldMk cId="3457366592" sldId="2147469152"/>
            <ac:cxnSpMk id="10" creationId="{201CD187-59D2-E2B1-0FDB-0275A4FA64B2}"/>
          </ac:cxnSpMkLst>
        </pc:cxnChg>
        <pc:cxnChg chg="add mod">
          <ac:chgData name="Anton, Chris" userId="57020f1a-4fb0-436a-929c-5cbe5c9fbdb0" providerId="ADAL" clId="{FC449227-7F25-4DF6-8E8A-7719F67A5389}" dt="2025-04-20T22:37:29.972" v="7297" actId="1076"/>
          <ac:cxnSpMkLst>
            <pc:docMk/>
            <pc:sldMk cId="3457366592" sldId="2147469152"/>
            <ac:cxnSpMk id="13" creationId="{9E3176B8-0399-6A35-96FE-89B761708211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51:47.189" v="7442" actId="14100"/>
        <pc:sldMkLst>
          <pc:docMk/>
          <pc:sldMk cId="591989092" sldId="2147469153"/>
        </pc:sldMkLst>
        <pc:spChg chg="add mod">
          <ac:chgData name="Anton, Chris" userId="57020f1a-4fb0-436a-929c-5cbe5c9fbdb0" providerId="ADAL" clId="{FC449227-7F25-4DF6-8E8A-7719F67A5389}" dt="2025-04-20T22:51:39.896" v="7440" actId="1076"/>
          <ac:spMkLst>
            <pc:docMk/>
            <pc:sldMk cId="591989092" sldId="2147469153"/>
            <ac:spMk id="4" creationId="{828D877B-817E-1369-C4BA-DECCADC86474}"/>
          </ac:spMkLst>
        </pc:spChg>
        <pc:spChg chg="mod">
          <ac:chgData name="Anton, Chris" userId="57020f1a-4fb0-436a-929c-5cbe5c9fbdb0" providerId="ADAL" clId="{FC449227-7F25-4DF6-8E8A-7719F67A5389}" dt="2025-04-20T22:38:04.178" v="7308"/>
          <ac:spMkLst>
            <pc:docMk/>
            <pc:sldMk cId="591989092" sldId="2147469153"/>
            <ac:spMk id="5" creationId="{809771AA-600B-2303-1E1E-9B17DC21DE78}"/>
          </ac:spMkLst>
        </pc:spChg>
        <pc:spChg chg="add mod">
          <ac:chgData name="Anton, Chris" userId="57020f1a-4fb0-436a-929c-5cbe5c9fbdb0" providerId="ADAL" clId="{FC449227-7F25-4DF6-8E8A-7719F67A5389}" dt="2025-04-20T22:51:26.582" v="7439" actId="14100"/>
          <ac:spMkLst>
            <pc:docMk/>
            <pc:sldMk cId="591989092" sldId="2147469153"/>
            <ac:spMk id="8" creationId="{1BBDD9F0-666F-3AD7-5201-F8AC45B3856D}"/>
          </ac:spMkLst>
        </pc:spChg>
        <pc:cxnChg chg="add mod">
          <ac:chgData name="Anton, Chris" userId="57020f1a-4fb0-436a-929c-5cbe5c9fbdb0" providerId="ADAL" clId="{FC449227-7F25-4DF6-8E8A-7719F67A5389}" dt="2025-04-20T22:51:47.189" v="7442" actId="14100"/>
          <ac:cxnSpMkLst>
            <pc:docMk/>
            <pc:sldMk cId="591989092" sldId="2147469153"/>
            <ac:cxnSpMk id="2" creationId="{3FCDD9E4-9685-567B-2CCB-33FA06650B47}"/>
          </ac:cxnSpMkLst>
        </pc:cxnChg>
        <pc:cxnChg chg="add mod">
          <ac:chgData name="Anton, Chris" userId="57020f1a-4fb0-436a-929c-5cbe5c9fbdb0" providerId="ADAL" clId="{FC449227-7F25-4DF6-8E8A-7719F67A5389}" dt="2025-04-20T22:51:06.163" v="7367" actId="14100"/>
          <ac:cxnSpMkLst>
            <pc:docMk/>
            <pc:sldMk cId="591989092" sldId="2147469153"/>
            <ac:cxnSpMk id="7" creationId="{0BCADA41-9F12-2C20-FFAE-51386221F775}"/>
          </ac:cxnSpMkLst>
        </pc:cxnChg>
      </pc:sldChg>
      <pc:sldChg chg="modSp mod">
        <pc:chgData name="Anton, Chris" userId="57020f1a-4fb0-436a-929c-5cbe5c9fbdb0" providerId="ADAL" clId="{FC449227-7F25-4DF6-8E8A-7719F67A5389}" dt="2025-04-20T22:38:08.047" v="7309"/>
        <pc:sldMkLst>
          <pc:docMk/>
          <pc:sldMk cId="3900005999" sldId="2147469154"/>
        </pc:sldMkLst>
        <pc:spChg chg="mod">
          <ac:chgData name="Anton, Chris" userId="57020f1a-4fb0-436a-929c-5cbe5c9fbdb0" providerId="ADAL" clId="{FC449227-7F25-4DF6-8E8A-7719F67A5389}" dt="2025-04-20T22:38:08.047" v="7309"/>
          <ac:spMkLst>
            <pc:docMk/>
            <pc:sldMk cId="3900005999" sldId="2147469154"/>
            <ac:spMk id="5" creationId="{9018F94D-A15D-E56E-26E4-8ADD61D21497}"/>
          </ac:spMkLst>
        </pc:spChg>
      </pc:sldChg>
      <pc:sldChg chg="modSp mod">
        <pc:chgData name="Anton, Chris" userId="57020f1a-4fb0-436a-929c-5cbe5c9fbdb0" providerId="ADAL" clId="{FC449227-7F25-4DF6-8E8A-7719F67A5389}" dt="2025-04-20T22:38:11.137" v="7310"/>
        <pc:sldMkLst>
          <pc:docMk/>
          <pc:sldMk cId="3107158986" sldId="2147469155"/>
        </pc:sldMkLst>
        <pc:spChg chg="mod">
          <ac:chgData name="Anton, Chris" userId="57020f1a-4fb0-436a-929c-5cbe5c9fbdb0" providerId="ADAL" clId="{FC449227-7F25-4DF6-8E8A-7719F67A5389}" dt="2025-04-20T22:38:11.137" v="7310"/>
          <ac:spMkLst>
            <pc:docMk/>
            <pc:sldMk cId="3107158986" sldId="2147469155"/>
            <ac:spMk id="5" creationId="{BEC2B6D8-89D4-986D-C2BE-BFC38B1F095B}"/>
          </ac:spMkLst>
        </pc:spChg>
      </pc:sldChg>
      <pc:sldChg chg="modSp mod">
        <pc:chgData name="Anton, Chris" userId="57020f1a-4fb0-436a-929c-5cbe5c9fbdb0" providerId="ADAL" clId="{FC449227-7F25-4DF6-8E8A-7719F67A5389}" dt="2025-04-20T22:38:13.865" v="7311"/>
        <pc:sldMkLst>
          <pc:docMk/>
          <pc:sldMk cId="51713817" sldId="2147469156"/>
        </pc:sldMkLst>
        <pc:spChg chg="mod">
          <ac:chgData name="Anton, Chris" userId="57020f1a-4fb0-436a-929c-5cbe5c9fbdb0" providerId="ADAL" clId="{FC449227-7F25-4DF6-8E8A-7719F67A5389}" dt="2025-04-20T22:38:13.865" v="7311"/>
          <ac:spMkLst>
            <pc:docMk/>
            <pc:sldMk cId="51713817" sldId="2147469156"/>
            <ac:spMk id="5" creationId="{79FC3DBC-CE6E-DF90-1195-D3916A9C1E79}"/>
          </ac:spMkLst>
        </pc:spChg>
      </pc:sldChg>
      <pc:sldChg chg="addSp modSp mod">
        <pc:chgData name="Anton, Chris" userId="57020f1a-4fb0-436a-929c-5cbe5c9fbdb0" providerId="ADAL" clId="{FC449227-7F25-4DF6-8E8A-7719F67A5389}" dt="2025-04-20T22:52:44.763" v="7502" actId="20577"/>
        <pc:sldMkLst>
          <pc:docMk/>
          <pc:sldMk cId="2508854325" sldId="2147469157"/>
        </pc:sldMkLst>
        <pc:spChg chg="add mod">
          <ac:chgData name="Anton, Chris" userId="57020f1a-4fb0-436a-929c-5cbe5c9fbdb0" providerId="ADAL" clId="{FC449227-7F25-4DF6-8E8A-7719F67A5389}" dt="2025-04-20T22:52:44.763" v="7502" actId="20577"/>
          <ac:spMkLst>
            <pc:docMk/>
            <pc:sldMk cId="2508854325" sldId="2147469157"/>
            <ac:spMk id="4" creationId="{5F84DD0E-AD13-BA70-FCC8-E6486926A6BE}"/>
          </ac:spMkLst>
        </pc:spChg>
        <pc:spChg chg="mod">
          <ac:chgData name="Anton, Chris" userId="57020f1a-4fb0-436a-929c-5cbe5c9fbdb0" providerId="ADAL" clId="{FC449227-7F25-4DF6-8E8A-7719F67A5389}" dt="2025-04-20T22:38:16.418" v="7312"/>
          <ac:spMkLst>
            <pc:docMk/>
            <pc:sldMk cId="2508854325" sldId="2147469157"/>
            <ac:spMk id="5" creationId="{959EFAB8-39C8-E8A7-9FC8-8EAB971B11E4}"/>
          </ac:spMkLst>
        </pc:spChg>
        <pc:cxnChg chg="add mod">
          <ac:chgData name="Anton, Chris" userId="57020f1a-4fb0-436a-929c-5cbe5c9fbdb0" providerId="ADAL" clId="{FC449227-7F25-4DF6-8E8A-7719F67A5389}" dt="2025-04-20T22:52:29.546" v="7445" actId="14100"/>
          <ac:cxnSpMkLst>
            <pc:docMk/>
            <pc:sldMk cId="2508854325" sldId="2147469157"/>
            <ac:cxnSpMk id="2" creationId="{4CA3A904-E57B-87B7-280D-9BEC5CDBE6A0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39:02.672" v="7320" actId="1076"/>
        <pc:sldMkLst>
          <pc:docMk/>
          <pc:sldMk cId="1700385883" sldId="2147469158"/>
        </pc:sldMkLst>
        <pc:spChg chg="mod">
          <ac:chgData name="Anton, Chris" userId="57020f1a-4fb0-436a-929c-5cbe5c9fbdb0" providerId="ADAL" clId="{FC449227-7F25-4DF6-8E8A-7719F67A5389}" dt="2025-04-20T22:38:21.057" v="7314"/>
          <ac:spMkLst>
            <pc:docMk/>
            <pc:sldMk cId="1700385883" sldId="2147469158"/>
            <ac:spMk id="5" creationId="{183E59D4-DEFD-7FE9-4828-77F0F848A05F}"/>
          </ac:spMkLst>
        </pc:spChg>
        <pc:picChg chg="add mod">
          <ac:chgData name="Anton, Chris" userId="57020f1a-4fb0-436a-929c-5cbe5c9fbdb0" providerId="ADAL" clId="{FC449227-7F25-4DF6-8E8A-7719F67A5389}" dt="2025-04-20T22:39:02.672" v="7320" actId="1076"/>
          <ac:picMkLst>
            <pc:docMk/>
            <pc:sldMk cId="1700385883" sldId="2147469158"/>
            <ac:picMk id="2" creationId="{5E92973A-1EDE-3C66-1DC0-D9AF79F5B9B4}"/>
          </ac:picMkLst>
        </pc:picChg>
        <pc:picChg chg="mod">
          <ac:chgData name="Anton, Chris" userId="57020f1a-4fb0-436a-929c-5cbe5c9fbdb0" providerId="ADAL" clId="{FC449227-7F25-4DF6-8E8A-7719F67A5389}" dt="2025-04-20T22:38:55.869" v="7317" actId="1076"/>
          <ac:picMkLst>
            <pc:docMk/>
            <pc:sldMk cId="1700385883" sldId="2147469158"/>
            <ac:picMk id="4" creationId="{03513D51-551A-4A90-2D5D-4B7EC80C7808}"/>
          </ac:picMkLst>
        </pc:picChg>
      </pc:sldChg>
      <pc:sldChg chg="modSp mod">
        <pc:chgData name="Anton, Chris" userId="57020f1a-4fb0-436a-929c-5cbe5c9fbdb0" providerId="ADAL" clId="{FC449227-7F25-4DF6-8E8A-7719F67A5389}" dt="2025-04-20T22:38:24.980" v="7315"/>
        <pc:sldMkLst>
          <pc:docMk/>
          <pc:sldMk cId="1733951172" sldId="2147469159"/>
        </pc:sldMkLst>
        <pc:spChg chg="mod">
          <ac:chgData name="Anton, Chris" userId="57020f1a-4fb0-436a-929c-5cbe5c9fbdb0" providerId="ADAL" clId="{FC449227-7F25-4DF6-8E8A-7719F67A5389}" dt="2025-04-20T22:38:24.980" v="7315"/>
          <ac:spMkLst>
            <pc:docMk/>
            <pc:sldMk cId="1733951172" sldId="2147469159"/>
            <ac:spMk id="5" creationId="{CC13B4A0-3DA7-E42F-81C7-068DD8317C66}"/>
          </ac:spMkLst>
        </pc:spChg>
      </pc:sldChg>
      <pc:sldChg chg="addSp delSp modSp mod">
        <pc:chgData name="Anton, Chris" userId="57020f1a-4fb0-436a-929c-5cbe5c9fbdb0" providerId="ADAL" clId="{FC449227-7F25-4DF6-8E8A-7719F67A5389}" dt="2025-04-20T22:55:07.917" v="7633" actId="14100"/>
        <pc:sldMkLst>
          <pc:docMk/>
          <pc:sldMk cId="691904893" sldId="2147469160"/>
        </pc:sldMkLst>
        <pc:spChg chg="add del mod">
          <ac:chgData name="Anton, Chris" userId="57020f1a-4fb0-436a-929c-5cbe5c9fbdb0" providerId="ADAL" clId="{FC449227-7F25-4DF6-8E8A-7719F67A5389}" dt="2025-04-20T22:54:11.676" v="7531" actId="478"/>
          <ac:spMkLst>
            <pc:docMk/>
            <pc:sldMk cId="691904893" sldId="2147469160"/>
            <ac:spMk id="2" creationId="{E4C8DEFD-71D0-7248-FFAD-0EBFFDC6FFB7}"/>
          </ac:spMkLst>
        </pc:spChg>
        <pc:spChg chg="mod">
          <ac:chgData name="Anton, Chris" userId="57020f1a-4fb0-436a-929c-5cbe5c9fbdb0" providerId="ADAL" clId="{FC449227-7F25-4DF6-8E8A-7719F67A5389}" dt="2025-04-20T22:38:27.606" v="7316"/>
          <ac:spMkLst>
            <pc:docMk/>
            <pc:sldMk cId="691904893" sldId="2147469160"/>
            <ac:spMk id="5" creationId="{86602008-EEB2-8F42-DECF-41B91FFD4A1B}"/>
          </ac:spMkLst>
        </pc:spChg>
        <pc:spChg chg="add mod">
          <ac:chgData name="Anton, Chris" userId="57020f1a-4fb0-436a-929c-5cbe5c9fbdb0" providerId="ADAL" clId="{FC449227-7F25-4DF6-8E8A-7719F67A5389}" dt="2025-04-20T22:54:42.622" v="7626" actId="1076"/>
          <ac:spMkLst>
            <pc:docMk/>
            <pc:sldMk cId="691904893" sldId="2147469160"/>
            <ac:spMk id="7" creationId="{5F8A771D-C400-9CB4-D99E-1F920D72B937}"/>
          </ac:spMkLst>
        </pc:spChg>
        <pc:spChg chg="add mod">
          <ac:chgData name="Anton, Chris" userId="57020f1a-4fb0-436a-929c-5cbe5c9fbdb0" providerId="ADAL" clId="{FC449227-7F25-4DF6-8E8A-7719F67A5389}" dt="2025-04-20T22:54:53.248" v="7629" actId="1076"/>
          <ac:spMkLst>
            <pc:docMk/>
            <pc:sldMk cId="691904893" sldId="2147469160"/>
            <ac:spMk id="10" creationId="{B62EE56F-51D4-AB5D-2E8E-CD15B1944034}"/>
          </ac:spMkLst>
        </pc:spChg>
        <pc:spChg chg="add mod">
          <ac:chgData name="Anton, Chris" userId="57020f1a-4fb0-436a-929c-5cbe5c9fbdb0" providerId="ADAL" clId="{FC449227-7F25-4DF6-8E8A-7719F67A5389}" dt="2025-04-20T22:55:04.745" v="7632" actId="1076"/>
          <ac:spMkLst>
            <pc:docMk/>
            <pc:sldMk cId="691904893" sldId="2147469160"/>
            <ac:spMk id="11" creationId="{9A9E9B56-994F-E4A9-D1AD-00B10B165B70}"/>
          </ac:spMkLst>
        </pc:spChg>
        <pc:picChg chg="add mod">
          <ac:chgData name="Anton, Chris" userId="57020f1a-4fb0-436a-929c-5cbe5c9fbdb0" providerId="ADAL" clId="{FC449227-7F25-4DF6-8E8A-7719F67A5389}" dt="2025-04-20T22:54:32.164" v="7622" actId="1076"/>
          <ac:picMkLst>
            <pc:docMk/>
            <pc:sldMk cId="691904893" sldId="2147469160"/>
            <ac:picMk id="3" creationId="{7AB2C73A-EED5-CFA8-6860-65D181A7AFD5}"/>
          </ac:picMkLst>
        </pc:picChg>
        <pc:picChg chg="mod">
          <ac:chgData name="Anton, Chris" userId="57020f1a-4fb0-436a-929c-5cbe5c9fbdb0" providerId="ADAL" clId="{FC449227-7F25-4DF6-8E8A-7719F67A5389}" dt="2025-04-20T22:54:21.307" v="7618" actId="1037"/>
          <ac:picMkLst>
            <pc:docMk/>
            <pc:sldMk cId="691904893" sldId="2147469160"/>
            <ac:picMk id="4" creationId="{DDE55869-0576-14B2-0FB7-0A54A8A3C74D}"/>
          </ac:picMkLst>
        </pc:picChg>
        <pc:cxnChg chg="add mod">
          <ac:chgData name="Anton, Chris" userId="57020f1a-4fb0-436a-929c-5cbe5c9fbdb0" providerId="ADAL" clId="{FC449227-7F25-4DF6-8E8A-7719F67A5389}" dt="2025-04-20T22:54:44.896" v="7627" actId="14100"/>
          <ac:cxnSpMkLst>
            <pc:docMk/>
            <pc:sldMk cId="691904893" sldId="2147469160"/>
            <ac:cxnSpMk id="6" creationId="{B2DF815A-E64D-5D1D-7BDD-5063EA1CD6DF}"/>
          </ac:cxnSpMkLst>
        </pc:cxnChg>
        <pc:cxnChg chg="add mod">
          <ac:chgData name="Anton, Chris" userId="57020f1a-4fb0-436a-929c-5cbe5c9fbdb0" providerId="ADAL" clId="{FC449227-7F25-4DF6-8E8A-7719F67A5389}" dt="2025-04-20T22:55:07.917" v="7633" actId="14100"/>
          <ac:cxnSpMkLst>
            <pc:docMk/>
            <pc:sldMk cId="691904893" sldId="2147469160"/>
            <ac:cxnSpMk id="8" creationId="{62A23F99-EA7E-BD52-1260-A8A529E31704}"/>
          </ac:cxnSpMkLst>
        </pc:cxnChg>
        <pc:cxnChg chg="add mod">
          <ac:chgData name="Anton, Chris" userId="57020f1a-4fb0-436a-929c-5cbe5c9fbdb0" providerId="ADAL" clId="{FC449227-7F25-4DF6-8E8A-7719F67A5389}" dt="2025-04-20T22:54:56.521" v="7630" actId="14100"/>
          <ac:cxnSpMkLst>
            <pc:docMk/>
            <pc:sldMk cId="691904893" sldId="2147469160"/>
            <ac:cxnSpMk id="9" creationId="{51EF101E-8FBB-755B-E55A-91CE37442018}"/>
          </ac:cxnSpMkLst>
        </pc:cxnChg>
      </pc:sldChg>
      <pc:sldChg chg="addSp delSp modSp add mod modAnim">
        <pc:chgData name="Anton, Chris" userId="57020f1a-4fb0-436a-929c-5cbe5c9fbdb0" providerId="ADAL" clId="{FC449227-7F25-4DF6-8E8A-7719F67A5389}" dt="2025-04-20T20:33:22.407" v="1015"/>
        <pc:sldMkLst>
          <pc:docMk/>
          <pc:sldMk cId="1739350487" sldId="2147469161"/>
        </pc:sldMkLst>
        <pc:spChg chg="add del mod">
          <ac:chgData name="Anton, Chris" userId="57020f1a-4fb0-436a-929c-5cbe5c9fbdb0" providerId="ADAL" clId="{FC449227-7F25-4DF6-8E8A-7719F67A5389}" dt="2025-04-20T19:43:37.752" v="63" actId="47"/>
          <ac:spMkLst>
            <pc:docMk/>
            <pc:sldMk cId="1739350487" sldId="2147469161"/>
            <ac:spMk id="4" creationId="{8FB16E1F-8181-C5D9-E9E5-62BAD5B71AC4}"/>
          </ac:spMkLst>
        </pc:spChg>
        <pc:spChg chg="mod">
          <ac:chgData name="Anton, Chris" userId="57020f1a-4fb0-436a-929c-5cbe5c9fbdb0" providerId="ADAL" clId="{FC449227-7F25-4DF6-8E8A-7719F67A5389}" dt="2025-04-20T19:24:52.479" v="34" actId="20577"/>
          <ac:spMkLst>
            <pc:docMk/>
            <pc:sldMk cId="1739350487" sldId="2147469161"/>
            <ac:spMk id="5" creationId="{3596D369-A74B-CE49-42C6-A31D9DBF80AF}"/>
          </ac:spMkLst>
        </pc:spChg>
        <pc:spChg chg="del">
          <ac:chgData name="Anton, Chris" userId="57020f1a-4fb0-436a-929c-5cbe5c9fbdb0" providerId="ADAL" clId="{FC449227-7F25-4DF6-8E8A-7719F67A5389}" dt="2025-04-20T19:42:37.406" v="52" actId="478"/>
          <ac:spMkLst>
            <pc:docMk/>
            <pc:sldMk cId="1739350487" sldId="2147469161"/>
            <ac:spMk id="10" creationId="{71DAA6A0-3249-BAE1-DFE8-24B02F70609A}"/>
          </ac:spMkLst>
        </pc:spChg>
        <pc:spChg chg="del">
          <ac:chgData name="Anton, Chris" userId="57020f1a-4fb0-436a-929c-5cbe5c9fbdb0" providerId="ADAL" clId="{FC449227-7F25-4DF6-8E8A-7719F67A5389}" dt="2025-04-20T19:42:27.806" v="46" actId="478"/>
          <ac:spMkLst>
            <pc:docMk/>
            <pc:sldMk cId="1739350487" sldId="2147469161"/>
            <ac:spMk id="13" creationId="{882E91D4-4B74-331A-CD97-01B21EC241EB}"/>
          </ac:spMkLst>
        </pc:spChg>
        <pc:spChg chg="del mod">
          <ac:chgData name="Anton, Chris" userId="57020f1a-4fb0-436a-929c-5cbe5c9fbdb0" providerId="ADAL" clId="{FC449227-7F25-4DF6-8E8A-7719F67A5389}" dt="2025-04-20T19:42:26.437" v="45" actId="478"/>
          <ac:spMkLst>
            <pc:docMk/>
            <pc:sldMk cId="1739350487" sldId="2147469161"/>
            <ac:spMk id="14" creationId="{9D78C35F-464B-F526-76C0-C0BE40A90966}"/>
          </ac:spMkLst>
        </pc:spChg>
        <pc:spChg chg="del mod">
          <ac:chgData name="Anton, Chris" userId="57020f1a-4fb0-436a-929c-5cbe5c9fbdb0" providerId="ADAL" clId="{FC449227-7F25-4DF6-8E8A-7719F67A5389}" dt="2025-04-20T19:42:24" v="42" actId="478"/>
          <ac:spMkLst>
            <pc:docMk/>
            <pc:sldMk cId="1739350487" sldId="2147469161"/>
            <ac:spMk id="16" creationId="{A69ACF9B-A181-469E-0B3F-F318C6C3BEEE}"/>
          </ac:spMkLst>
        </pc:spChg>
        <pc:spChg chg="del">
          <ac:chgData name="Anton, Chris" userId="57020f1a-4fb0-436a-929c-5cbe5c9fbdb0" providerId="ADAL" clId="{FC449227-7F25-4DF6-8E8A-7719F67A5389}" dt="2025-04-20T19:42:34.870" v="51" actId="478"/>
          <ac:spMkLst>
            <pc:docMk/>
            <pc:sldMk cId="1739350487" sldId="2147469161"/>
            <ac:spMk id="18" creationId="{27C84C51-BBA1-5C44-8E7D-6CC87595F715}"/>
          </ac:spMkLst>
        </pc:spChg>
        <pc:spChg chg="add del mod">
          <ac:chgData name="Anton, Chris" userId="57020f1a-4fb0-436a-929c-5cbe5c9fbdb0" providerId="ADAL" clId="{FC449227-7F25-4DF6-8E8A-7719F67A5389}" dt="2025-04-20T20:15:23.398" v="593" actId="14100"/>
          <ac:spMkLst>
            <pc:docMk/>
            <pc:sldMk cId="1739350487" sldId="2147469161"/>
            <ac:spMk id="20" creationId="{6402F043-FCAD-6BFC-41A3-5284BCC52FAB}"/>
          </ac:spMkLst>
        </pc:spChg>
        <pc:spChg chg="add mod">
          <ac:chgData name="Anton, Chris" userId="57020f1a-4fb0-436a-929c-5cbe5c9fbdb0" providerId="ADAL" clId="{FC449227-7F25-4DF6-8E8A-7719F67A5389}" dt="2025-04-20T19:50:08.781" v="264" actId="14100"/>
          <ac:spMkLst>
            <pc:docMk/>
            <pc:sldMk cId="1739350487" sldId="2147469161"/>
            <ac:spMk id="24" creationId="{68524DD9-AF6C-DA24-E316-BA4CD2FE36CF}"/>
          </ac:spMkLst>
        </pc:spChg>
        <pc:spChg chg="add del mod">
          <ac:chgData name="Anton, Chris" userId="57020f1a-4fb0-436a-929c-5cbe5c9fbdb0" providerId="ADAL" clId="{FC449227-7F25-4DF6-8E8A-7719F67A5389}" dt="2025-04-20T19:45:20.664" v="176" actId="14100"/>
          <ac:spMkLst>
            <pc:docMk/>
            <pc:sldMk cId="1739350487" sldId="2147469161"/>
            <ac:spMk id="26" creationId="{2527F5AB-190A-877D-80AB-BF825C269DC1}"/>
          </ac:spMkLst>
        </pc:spChg>
        <pc:spChg chg="del">
          <ac:chgData name="Anton, Chris" userId="57020f1a-4fb0-436a-929c-5cbe5c9fbdb0" providerId="ADAL" clId="{FC449227-7F25-4DF6-8E8A-7719F67A5389}" dt="2025-04-20T19:42:39.917" v="54" actId="478"/>
          <ac:spMkLst>
            <pc:docMk/>
            <pc:sldMk cId="1739350487" sldId="2147469161"/>
            <ac:spMk id="28" creationId="{A6407693-C2CE-8E82-6F83-5B39EA3B2FD7}"/>
          </ac:spMkLst>
        </pc:spChg>
        <pc:spChg chg="add mod">
          <ac:chgData name="Anton, Chris" userId="57020f1a-4fb0-436a-929c-5cbe5c9fbdb0" providerId="ADAL" clId="{FC449227-7F25-4DF6-8E8A-7719F67A5389}" dt="2025-04-20T19:56:32.756" v="307" actId="20577"/>
          <ac:spMkLst>
            <pc:docMk/>
            <pc:sldMk cId="1739350487" sldId="2147469161"/>
            <ac:spMk id="35" creationId="{54424C8A-48CF-BF1C-39C0-B1E199F589CF}"/>
          </ac:spMkLst>
        </pc:spChg>
        <pc:spChg chg="add mod">
          <ac:chgData name="Anton, Chris" userId="57020f1a-4fb0-436a-929c-5cbe5c9fbdb0" providerId="ADAL" clId="{FC449227-7F25-4DF6-8E8A-7719F67A5389}" dt="2025-04-20T20:15:13.601" v="583" actId="14100"/>
          <ac:spMkLst>
            <pc:docMk/>
            <pc:sldMk cId="1739350487" sldId="2147469161"/>
            <ac:spMk id="37" creationId="{D2429A92-E819-ECB5-189C-AF6EA472F3D8}"/>
          </ac:spMkLst>
        </pc:spChg>
        <pc:spChg chg="add mod">
          <ac:chgData name="Anton, Chris" userId="57020f1a-4fb0-436a-929c-5cbe5c9fbdb0" providerId="ADAL" clId="{FC449227-7F25-4DF6-8E8A-7719F67A5389}" dt="2025-04-20T19:58:22.485" v="407" actId="14100"/>
          <ac:spMkLst>
            <pc:docMk/>
            <pc:sldMk cId="1739350487" sldId="2147469161"/>
            <ac:spMk id="43" creationId="{E9E1DBEB-1C46-BD36-3A2B-1646426D5D78}"/>
          </ac:spMkLst>
        </pc:spChg>
        <pc:spChg chg="add mod">
          <ac:chgData name="Anton, Chris" userId="57020f1a-4fb0-436a-929c-5cbe5c9fbdb0" providerId="ADAL" clId="{FC449227-7F25-4DF6-8E8A-7719F67A5389}" dt="2025-04-20T20:00:07.027" v="444" actId="20577"/>
          <ac:spMkLst>
            <pc:docMk/>
            <pc:sldMk cId="1739350487" sldId="2147469161"/>
            <ac:spMk id="48" creationId="{939428A1-F23A-0231-6CCF-D9F2BF8FA06A}"/>
          </ac:spMkLst>
        </pc:spChg>
        <pc:spChg chg="add mod">
          <ac:chgData name="Anton, Chris" userId="57020f1a-4fb0-436a-929c-5cbe5c9fbdb0" providerId="ADAL" clId="{FC449227-7F25-4DF6-8E8A-7719F67A5389}" dt="2025-04-20T20:03:51.751" v="483" actId="14100"/>
          <ac:spMkLst>
            <pc:docMk/>
            <pc:sldMk cId="1739350487" sldId="2147469161"/>
            <ac:spMk id="51" creationId="{37802535-05F9-13B9-2CB8-0F9F4E9520FE}"/>
          </ac:spMkLst>
        </pc:spChg>
        <pc:spChg chg="add mod">
          <ac:chgData name="Anton, Chris" userId="57020f1a-4fb0-436a-929c-5cbe5c9fbdb0" providerId="ADAL" clId="{FC449227-7F25-4DF6-8E8A-7719F67A5389}" dt="2025-04-20T20:11:58.848" v="568" actId="14100"/>
          <ac:spMkLst>
            <pc:docMk/>
            <pc:sldMk cId="1739350487" sldId="2147469161"/>
            <ac:spMk id="59" creationId="{02B0D349-06D2-AC6D-81D4-4B40BD4F199B}"/>
          </ac:spMkLst>
        </pc:spChg>
        <pc:spChg chg="add mod">
          <ac:chgData name="Anton, Chris" userId="57020f1a-4fb0-436a-929c-5cbe5c9fbdb0" providerId="ADAL" clId="{FC449227-7F25-4DF6-8E8A-7719F67A5389}" dt="2025-04-20T20:25:53.733" v="886" actId="1076"/>
          <ac:spMkLst>
            <pc:docMk/>
            <pc:sldMk cId="1739350487" sldId="2147469161"/>
            <ac:spMk id="67" creationId="{17CAE772-BA0E-2C5A-F1A5-0B3A767C5F34}"/>
          </ac:spMkLst>
        </pc:spChg>
        <pc:spChg chg="add mod">
          <ac:chgData name="Anton, Chris" userId="57020f1a-4fb0-436a-929c-5cbe5c9fbdb0" providerId="ADAL" clId="{FC449227-7F25-4DF6-8E8A-7719F67A5389}" dt="2025-04-20T20:19:41.112" v="684" actId="14100"/>
          <ac:spMkLst>
            <pc:docMk/>
            <pc:sldMk cId="1739350487" sldId="2147469161"/>
            <ac:spMk id="70" creationId="{F4265759-9470-1F2C-D1EE-273685881999}"/>
          </ac:spMkLst>
        </pc:spChg>
        <pc:spChg chg="add mod">
          <ac:chgData name="Anton, Chris" userId="57020f1a-4fb0-436a-929c-5cbe5c9fbdb0" providerId="ADAL" clId="{FC449227-7F25-4DF6-8E8A-7719F67A5389}" dt="2025-04-20T20:22:06.593" v="802" actId="14100"/>
          <ac:spMkLst>
            <pc:docMk/>
            <pc:sldMk cId="1739350487" sldId="2147469161"/>
            <ac:spMk id="74" creationId="{DA351F6C-43D2-5155-5FE7-0CF84D13C254}"/>
          </ac:spMkLst>
        </pc:spChg>
        <pc:spChg chg="add mod">
          <ac:chgData name="Anton, Chris" userId="57020f1a-4fb0-436a-929c-5cbe5c9fbdb0" providerId="ADAL" clId="{FC449227-7F25-4DF6-8E8A-7719F67A5389}" dt="2025-04-20T20:22:09.588" v="809" actId="14100"/>
          <ac:spMkLst>
            <pc:docMk/>
            <pc:sldMk cId="1739350487" sldId="2147469161"/>
            <ac:spMk id="78" creationId="{C1BA6583-13C0-E7CE-23BB-F55210860112}"/>
          </ac:spMkLst>
        </pc:spChg>
        <pc:spChg chg="add mod">
          <ac:chgData name="Anton, Chris" userId="57020f1a-4fb0-436a-929c-5cbe5c9fbdb0" providerId="ADAL" clId="{FC449227-7F25-4DF6-8E8A-7719F67A5389}" dt="2025-04-20T20:24:32.054" v="881" actId="20577"/>
          <ac:spMkLst>
            <pc:docMk/>
            <pc:sldMk cId="1739350487" sldId="2147469161"/>
            <ac:spMk id="81" creationId="{826E0870-BA61-5ACB-F44D-96F88510F4CD}"/>
          </ac:spMkLst>
        </pc:spChg>
        <pc:spChg chg="add mod">
          <ac:chgData name="Anton, Chris" userId="57020f1a-4fb0-436a-929c-5cbe5c9fbdb0" providerId="ADAL" clId="{FC449227-7F25-4DF6-8E8A-7719F67A5389}" dt="2025-04-20T20:26:16.316" v="944" actId="20577"/>
          <ac:spMkLst>
            <pc:docMk/>
            <pc:sldMk cId="1739350487" sldId="2147469161"/>
            <ac:spMk id="84" creationId="{FF34F7AD-8ADE-5A7E-E320-D7730E40E674}"/>
          </ac:spMkLst>
        </pc:spChg>
        <pc:spChg chg="add mod">
          <ac:chgData name="Anton, Chris" userId="57020f1a-4fb0-436a-929c-5cbe5c9fbdb0" providerId="ADAL" clId="{FC449227-7F25-4DF6-8E8A-7719F67A5389}" dt="2025-04-20T20:29:52.436" v="950" actId="1076"/>
          <ac:spMkLst>
            <pc:docMk/>
            <pc:sldMk cId="1739350487" sldId="2147469161"/>
            <ac:spMk id="88" creationId="{69756C05-6E38-4E3B-8473-7D6F378B54A1}"/>
          </ac:spMkLst>
        </pc:spChg>
        <pc:spChg chg="add mod">
          <ac:chgData name="Anton, Chris" userId="57020f1a-4fb0-436a-929c-5cbe5c9fbdb0" providerId="ADAL" clId="{FC449227-7F25-4DF6-8E8A-7719F67A5389}" dt="2025-04-20T20:32:27.323" v="1012" actId="14100"/>
          <ac:spMkLst>
            <pc:docMk/>
            <pc:sldMk cId="1739350487" sldId="2147469161"/>
            <ac:spMk id="92" creationId="{6CED4C42-C05E-D83B-A298-4F74F191418F}"/>
          </ac:spMkLst>
        </pc:spChg>
        <pc:picChg chg="add del mod ord modCrop">
          <ac:chgData name="Anton, Chris" userId="57020f1a-4fb0-436a-929c-5cbe5c9fbdb0" providerId="ADAL" clId="{FC449227-7F25-4DF6-8E8A-7719F67A5389}" dt="2025-04-20T19:44:27.190" v="92" actId="167"/>
          <ac:picMkLst>
            <pc:docMk/>
            <pc:sldMk cId="1739350487" sldId="2147469161"/>
            <ac:picMk id="3" creationId="{C3E43A5D-EC6D-7D2C-1E28-CF4D1F8872CC}"/>
          </ac:picMkLst>
        </pc:picChg>
        <pc:picChg chg="del">
          <ac:chgData name="Anton, Chris" userId="57020f1a-4fb0-436a-929c-5cbe5c9fbdb0" providerId="ADAL" clId="{FC449227-7F25-4DF6-8E8A-7719F67A5389}" dt="2025-04-20T19:41:01.367" v="35" actId="478"/>
          <ac:picMkLst>
            <pc:docMk/>
            <pc:sldMk cId="1739350487" sldId="2147469161"/>
            <ac:picMk id="9" creationId="{FC181FED-14F7-34D7-8A3E-35A09365E202}"/>
          </ac:picMkLst>
        </pc:picChg>
        <pc:picChg chg="add mod modCrop">
          <ac:chgData name="Anton, Chris" userId="57020f1a-4fb0-436a-929c-5cbe5c9fbdb0" providerId="ADAL" clId="{FC449227-7F25-4DF6-8E8A-7719F67A5389}" dt="2025-04-20T19:53:59.692" v="270" actId="732"/>
          <ac:picMkLst>
            <pc:docMk/>
            <pc:sldMk cId="1739350487" sldId="2147469161"/>
            <ac:picMk id="34" creationId="{92411BB4-8D71-DCAB-5000-216517F61CC8}"/>
          </ac:picMkLst>
        </pc:picChg>
        <pc:picChg chg="add mod modCrop">
          <ac:chgData name="Anton, Chris" userId="57020f1a-4fb0-436a-929c-5cbe5c9fbdb0" providerId="ADAL" clId="{FC449227-7F25-4DF6-8E8A-7719F67A5389}" dt="2025-04-20T19:59:32.262" v="414" actId="732"/>
          <ac:picMkLst>
            <pc:docMk/>
            <pc:sldMk cId="1739350487" sldId="2147469161"/>
            <ac:picMk id="47" creationId="{DE05C9CF-D2CC-57C9-39A6-303DA0CD0906}"/>
          </ac:picMkLst>
        </pc:picChg>
        <pc:picChg chg="add mod modCrop">
          <ac:chgData name="Anton, Chris" userId="57020f1a-4fb0-436a-929c-5cbe5c9fbdb0" providerId="ADAL" clId="{FC449227-7F25-4DF6-8E8A-7719F67A5389}" dt="2025-04-20T20:07:18.087" v="496" actId="732"/>
          <ac:picMkLst>
            <pc:docMk/>
            <pc:sldMk cId="1739350487" sldId="2147469161"/>
            <ac:picMk id="56" creationId="{0180F6DC-3DE6-5DE0-0B6D-949CDB9B5313}"/>
          </ac:picMkLst>
        </pc:picChg>
        <pc:picChg chg="add mod ord modCrop">
          <ac:chgData name="Anton, Chris" userId="57020f1a-4fb0-436a-929c-5cbe5c9fbdb0" providerId="ADAL" clId="{FC449227-7F25-4DF6-8E8A-7719F67A5389}" dt="2025-04-20T20:11:04.833" v="510" actId="167"/>
          <ac:picMkLst>
            <pc:docMk/>
            <pc:sldMk cId="1739350487" sldId="2147469161"/>
            <ac:picMk id="58" creationId="{B2084A34-0998-AD1B-6AF1-D3F99DE3AC98}"/>
          </ac:picMkLst>
        </pc:picChg>
        <pc:picChg chg="add mod modCrop">
          <ac:chgData name="Anton, Chris" userId="57020f1a-4fb0-436a-929c-5cbe5c9fbdb0" providerId="ADAL" clId="{FC449227-7F25-4DF6-8E8A-7719F67A5389}" dt="2025-04-20T20:14:52.789" v="573" actId="732"/>
          <ac:picMkLst>
            <pc:docMk/>
            <pc:sldMk cId="1739350487" sldId="2147469161"/>
            <ac:picMk id="64" creationId="{F02CE06B-279B-6B4D-09EA-625BE48F753A}"/>
          </ac:picMkLst>
        </pc:picChg>
        <pc:picChg chg="add mod modCrop">
          <ac:chgData name="Anton, Chris" userId="57020f1a-4fb0-436a-929c-5cbe5c9fbdb0" providerId="ADAL" clId="{FC449227-7F25-4DF6-8E8A-7719F67A5389}" dt="2025-04-20T20:29:31.225" v="948" actId="732"/>
          <ac:picMkLst>
            <pc:docMk/>
            <pc:sldMk cId="1739350487" sldId="2147469161"/>
            <ac:picMk id="87" creationId="{269A8209-8265-DF27-3A0F-43C2605AE4A7}"/>
          </ac:picMkLst>
        </pc:picChg>
        <pc:picChg chg="add mod modCrop">
          <ac:chgData name="Anton, Chris" userId="57020f1a-4fb0-436a-929c-5cbe5c9fbdb0" providerId="ADAL" clId="{FC449227-7F25-4DF6-8E8A-7719F67A5389}" dt="2025-04-20T20:31:24.742" v="960" actId="732"/>
          <ac:picMkLst>
            <pc:docMk/>
            <pc:sldMk cId="1739350487" sldId="2147469161"/>
            <ac:picMk id="91" creationId="{65880E05-80C0-5B86-938D-5C1738DF32C9}"/>
          </ac:picMkLst>
        </pc:picChg>
        <pc:cxnChg chg="del mod">
          <ac:chgData name="Anton, Chris" userId="57020f1a-4fb0-436a-929c-5cbe5c9fbdb0" providerId="ADAL" clId="{FC449227-7F25-4DF6-8E8A-7719F67A5389}" dt="2025-04-20T19:42:24.885" v="43" actId="478"/>
          <ac:cxnSpMkLst>
            <pc:docMk/>
            <pc:sldMk cId="1739350487" sldId="2147469161"/>
            <ac:cxnSpMk id="11" creationId="{10E15F0E-F739-3728-7C86-BBCF907BA506}"/>
          </ac:cxnSpMkLst>
        </pc:cxnChg>
        <pc:cxnChg chg="del mod">
          <ac:chgData name="Anton, Chris" userId="57020f1a-4fb0-436a-929c-5cbe5c9fbdb0" providerId="ADAL" clId="{FC449227-7F25-4DF6-8E8A-7719F67A5389}" dt="2025-04-20T19:42:32.085" v="49" actId="478"/>
          <ac:cxnSpMkLst>
            <pc:docMk/>
            <pc:sldMk cId="1739350487" sldId="2147469161"/>
            <ac:cxnSpMk id="12" creationId="{743CC04A-987B-61EF-D7F5-AA28B7D21322}"/>
          </ac:cxnSpMkLst>
        </pc:cxnChg>
        <pc:cxnChg chg="del mod">
          <ac:chgData name="Anton, Chris" userId="57020f1a-4fb0-436a-929c-5cbe5c9fbdb0" providerId="ADAL" clId="{FC449227-7F25-4DF6-8E8A-7719F67A5389}" dt="2025-04-20T19:42:21.703" v="40" actId="478"/>
          <ac:cxnSpMkLst>
            <pc:docMk/>
            <pc:sldMk cId="1739350487" sldId="2147469161"/>
            <ac:cxnSpMk id="15" creationId="{9E0B4DF9-1ADA-CAE5-94E5-867105681F80}"/>
          </ac:cxnSpMkLst>
        </pc:cxnChg>
        <pc:cxnChg chg="del mod">
          <ac:chgData name="Anton, Chris" userId="57020f1a-4fb0-436a-929c-5cbe5c9fbdb0" providerId="ADAL" clId="{FC449227-7F25-4DF6-8E8A-7719F67A5389}" dt="2025-04-20T19:42:33.463" v="50" actId="478"/>
          <ac:cxnSpMkLst>
            <pc:docMk/>
            <pc:sldMk cId="1739350487" sldId="2147469161"/>
            <ac:cxnSpMk id="17" creationId="{FD6CA1EF-099C-3838-9C40-A64D8A3A028E}"/>
          </ac:cxnSpMkLst>
        </pc:cxnChg>
        <pc:cxnChg chg="del mod">
          <ac:chgData name="Anton, Chris" userId="57020f1a-4fb0-436a-929c-5cbe5c9fbdb0" providerId="ADAL" clId="{FC449227-7F25-4DF6-8E8A-7719F67A5389}" dt="2025-04-20T19:42:38.342" v="53" actId="478"/>
          <ac:cxnSpMkLst>
            <pc:docMk/>
            <pc:sldMk cId="1739350487" sldId="2147469161"/>
            <ac:cxnSpMk id="19" creationId="{E510A70A-F5AA-FFBE-D93B-86C68776268C}"/>
          </ac:cxnSpMkLst>
        </pc:cxnChg>
        <pc:cxnChg chg="add del mod ord">
          <ac:chgData name="Anton, Chris" userId="57020f1a-4fb0-436a-929c-5cbe5c9fbdb0" providerId="ADAL" clId="{FC449227-7F25-4DF6-8E8A-7719F67A5389}" dt="2025-04-20T20:15:23.398" v="593" actId="14100"/>
          <ac:cxnSpMkLst>
            <pc:docMk/>
            <pc:sldMk cId="1739350487" sldId="2147469161"/>
            <ac:cxnSpMk id="21" creationId="{FBE0652A-821F-907C-FFAB-90A0227530AE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25" creationId="{7170AF0F-BA39-19DD-9A8A-056383A88F4F}"/>
          </ac:cxnSpMkLst>
        </pc:cxnChg>
        <pc:cxnChg chg="add del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27" creationId="{F2A69B54-61BB-2630-1B81-8BFB32A28CF2}"/>
          </ac:cxnSpMkLst>
        </pc:cxnChg>
        <pc:cxnChg chg="del mod">
          <ac:chgData name="Anton, Chris" userId="57020f1a-4fb0-436a-929c-5cbe5c9fbdb0" providerId="ADAL" clId="{FC449227-7F25-4DF6-8E8A-7719F67A5389}" dt="2025-04-20T19:42:40.676" v="55" actId="478"/>
          <ac:cxnSpMkLst>
            <pc:docMk/>
            <pc:sldMk cId="1739350487" sldId="2147469161"/>
            <ac:cxnSpMk id="29" creationId="{BF985D35-0836-5897-7DEB-9D1C648B1920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36" creationId="{BA80E590-B6E8-5A8B-DB9C-88C6D5903219}"/>
          </ac:cxnSpMkLst>
        </pc:cxnChg>
        <pc:cxnChg chg="add mod ord">
          <ac:chgData name="Anton, Chris" userId="57020f1a-4fb0-436a-929c-5cbe5c9fbdb0" providerId="ADAL" clId="{FC449227-7F25-4DF6-8E8A-7719F67A5389}" dt="2025-04-20T20:15:13.601" v="583" actId="14100"/>
          <ac:cxnSpMkLst>
            <pc:docMk/>
            <pc:sldMk cId="1739350487" sldId="2147469161"/>
            <ac:cxnSpMk id="38" creationId="{CD16C38D-DC66-EDC4-D28C-367F805F9F8A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44" creationId="{DDDD9C32-0846-761B-FCD0-464EE26B20E3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49" creationId="{D8B715E3-C77B-EB9D-CC0C-8DCAE93CA4BB}"/>
          </ac:cxnSpMkLst>
        </pc:cxnChg>
        <pc:cxnChg chg="add mod ord">
          <ac:chgData name="Anton, Chris" userId="57020f1a-4fb0-436a-929c-5cbe5c9fbdb0" providerId="ADAL" clId="{FC449227-7F25-4DF6-8E8A-7719F67A5389}" dt="2025-04-20T20:07:14.962" v="492" actId="166"/>
          <ac:cxnSpMkLst>
            <pc:docMk/>
            <pc:sldMk cId="1739350487" sldId="2147469161"/>
            <ac:cxnSpMk id="52" creationId="{CF44F196-2E41-1159-2430-02E70E6CBA55}"/>
          </ac:cxnSpMkLst>
        </pc:cxnChg>
        <pc:cxnChg chg="add mod">
          <ac:chgData name="Anton, Chris" userId="57020f1a-4fb0-436a-929c-5cbe5c9fbdb0" providerId="ADAL" clId="{FC449227-7F25-4DF6-8E8A-7719F67A5389}" dt="2025-04-20T20:11:58.848" v="568" actId="14100"/>
          <ac:cxnSpMkLst>
            <pc:docMk/>
            <pc:sldMk cId="1739350487" sldId="2147469161"/>
            <ac:cxnSpMk id="60" creationId="{30B479B8-E318-8DB4-43EF-96C4C044FC38}"/>
          </ac:cxnSpMkLst>
        </pc:cxnChg>
        <pc:cxnChg chg="add mod">
          <ac:chgData name="Anton, Chris" userId="57020f1a-4fb0-436a-929c-5cbe5c9fbdb0" providerId="ADAL" clId="{FC449227-7F25-4DF6-8E8A-7719F67A5389}" dt="2025-04-20T20:25:53.733" v="886" actId="1076"/>
          <ac:cxnSpMkLst>
            <pc:docMk/>
            <pc:sldMk cId="1739350487" sldId="2147469161"/>
            <ac:cxnSpMk id="68" creationId="{8F73ADC9-9BB8-ABA8-5000-889629882404}"/>
          </ac:cxnSpMkLst>
        </pc:cxnChg>
        <pc:cxnChg chg="add mod">
          <ac:chgData name="Anton, Chris" userId="57020f1a-4fb0-436a-929c-5cbe5c9fbdb0" providerId="ADAL" clId="{FC449227-7F25-4DF6-8E8A-7719F67A5389}" dt="2025-04-20T20:19:41.112" v="684" actId="14100"/>
          <ac:cxnSpMkLst>
            <pc:docMk/>
            <pc:sldMk cId="1739350487" sldId="2147469161"/>
            <ac:cxnSpMk id="71" creationId="{D46D28FF-0A81-B27F-8E60-5B6ABE6612B8}"/>
          </ac:cxnSpMkLst>
        </pc:cxnChg>
        <pc:cxnChg chg="add mod">
          <ac:chgData name="Anton, Chris" userId="57020f1a-4fb0-436a-929c-5cbe5c9fbdb0" providerId="ADAL" clId="{FC449227-7F25-4DF6-8E8A-7719F67A5389}" dt="2025-04-20T20:22:06.593" v="802" actId="14100"/>
          <ac:cxnSpMkLst>
            <pc:docMk/>
            <pc:sldMk cId="1739350487" sldId="2147469161"/>
            <ac:cxnSpMk id="75" creationId="{92599CBC-5A4B-B024-41BA-8E2472215983}"/>
          </ac:cxnSpMkLst>
        </pc:cxnChg>
        <pc:cxnChg chg="add mod">
          <ac:chgData name="Anton, Chris" userId="57020f1a-4fb0-436a-929c-5cbe5c9fbdb0" providerId="ADAL" clId="{FC449227-7F25-4DF6-8E8A-7719F67A5389}" dt="2025-04-20T20:22:09.588" v="809" actId="14100"/>
          <ac:cxnSpMkLst>
            <pc:docMk/>
            <pc:sldMk cId="1739350487" sldId="2147469161"/>
            <ac:cxnSpMk id="79" creationId="{43BD7F2D-A374-97C8-D504-E8E82CC52796}"/>
          </ac:cxnSpMkLst>
        </pc:cxnChg>
        <pc:cxnChg chg="add mod">
          <ac:chgData name="Anton, Chris" userId="57020f1a-4fb0-436a-929c-5cbe5c9fbdb0" providerId="ADAL" clId="{FC449227-7F25-4DF6-8E8A-7719F67A5389}" dt="2025-04-20T20:24:08.700" v="818" actId="14100"/>
          <ac:cxnSpMkLst>
            <pc:docMk/>
            <pc:sldMk cId="1739350487" sldId="2147469161"/>
            <ac:cxnSpMk id="82" creationId="{C082B4F8-5B35-758A-59C8-11F55B056821}"/>
          </ac:cxnSpMkLst>
        </pc:cxnChg>
        <pc:cxnChg chg="add mod">
          <ac:chgData name="Anton, Chris" userId="57020f1a-4fb0-436a-929c-5cbe5c9fbdb0" providerId="ADAL" clId="{FC449227-7F25-4DF6-8E8A-7719F67A5389}" dt="2025-04-20T20:26:00.878" v="887" actId="1076"/>
          <ac:cxnSpMkLst>
            <pc:docMk/>
            <pc:sldMk cId="1739350487" sldId="2147469161"/>
            <ac:cxnSpMk id="85" creationId="{A52BD18D-847E-7692-DD25-55904502673B}"/>
          </ac:cxnSpMkLst>
        </pc:cxnChg>
        <pc:cxnChg chg="add mod">
          <ac:chgData name="Anton, Chris" userId="57020f1a-4fb0-436a-929c-5cbe5c9fbdb0" providerId="ADAL" clId="{FC449227-7F25-4DF6-8E8A-7719F67A5389}" dt="2025-04-20T20:29:52.436" v="950" actId="1076"/>
          <ac:cxnSpMkLst>
            <pc:docMk/>
            <pc:sldMk cId="1739350487" sldId="2147469161"/>
            <ac:cxnSpMk id="89" creationId="{2B7D1EB9-98D5-556F-C1B5-6375A656CD8B}"/>
          </ac:cxnSpMkLst>
        </pc:cxnChg>
        <pc:cxnChg chg="add mod">
          <ac:chgData name="Anton, Chris" userId="57020f1a-4fb0-436a-929c-5cbe5c9fbdb0" providerId="ADAL" clId="{FC449227-7F25-4DF6-8E8A-7719F67A5389}" dt="2025-04-20T20:32:27.323" v="1012" actId="14100"/>
          <ac:cxnSpMkLst>
            <pc:docMk/>
            <pc:sldMk cId="1739350487" sldId="2147469161"/>
            <ac:cxnSpMk id="93" creationId="{E42C77A5-AE5D-C9B4-B931-BF3088151D6D}"/>
          </ac:cxnSpMkLst>
        </pc:cxnChg>
      </pc:sldChg>
      <pc:sldChg chg="addSp delSp modSp add mod">
        <pc:chgData name="Anton, Chris" userId="57020f1a-4fb0-436a-929c-5cbe5c9fbdb0" providerId="ADAL" clId="{FC449227-7F25-4DF6-8E8A-7719F67A5389}" dt="2025-04-20T20:56:19.191" v="1635" actId="20577"/>
        <pc:sldMkLst>
          <pc:docMk/>
          <pc:sldMk cId="1173973932" sldId="2147469162"/>
        </pc:sldMkLst>
        <pc:spChg chg="mod">
          <ac:chgData name="Anton, Chris" userId="57020f1a-4fb0-436a-929c-5cbe5c9fbdb0" providerId="ADAL" clId="{FC449227-7F25-4DF6-8E8A-7719F67A5389}" dt="2025-04-20T20:36:40.322" v="1073" actId="20577"/>
          <ac:spMkLst>
            <pc:docMk/>
            <pc:sldMk cId="1173973932" sldId="2147469162"/>
            <ac:spMk id="5" creationId="{70B92DD0-B02F-36F4-4677-1AF462BDAD7D}"/>
          </ac:spMkLst>
        </pc:spChg>
        <pc:spChg chg="del">
          <ac:chgData name="Anton, Chris" userId="57020f1a-4fb0-436a-929c-5cbe5c9fbdb0" providerId="ADAL" clId="{FC449227-7F25-4DF6-8E8A-7719F67A5389}" dt="2025-04-20T20:48:25.457" v="1117" actId="478"/>
          <ac:spMkLst>
            <pc:docMk/>
            <pc:sldMk cId="1173973932" sldId="2147469162"/>
            <ac:spMk id="10" creationId="{268DA2AA-2A1F-BB3D-922B-1C081C16FC2C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3" creationId="{7BFE9C70-B16D-69A4-F297-7640DB522843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4" creationId="{05C638A2-D554-74BA-4774-C218971676D8}"/>
          </ac:spMkLst>
        </pc:spChg>
        <pc:spChg chg="del mod">
          <ac:chgData name="Anton, Chris" userId="57020f1a-4fb0-436a-929c-5cbe5c9fbdb0" providerId="ADAL" clId="{FC449227-7F25-4DF6-8E8A-7719F67A5389}" dt="2025-04-20T20:48:30.872" v="1120" actId="478"/>
          <ac:spMkLst>
            <pc:docMk/>
            <pc:sldMk cId="1173973932" sldId="2147469162"/>
            <ac:spMk id="16" creationId="{3D851494-B52F-CBC1-9745-DD872D9ECAE1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8" creationId="{D2173234-D045-2D68-A6E6-34553DF3DA66}"/>
          </ac:spMkLst>
        </pc:spChg>
        <pc:spChg chg="del">
          <ac:chgData name="Anton, Chris" userId="57020f1a-4fb0-436a-929c-5cbe5c9fbdb0" providerId="ADAL" clId="{FC449227-7F25-4DF6-8E8A-7719F67A5389}" dt="2025-04-20T20:48:17.927" v="1111" actId="478"/>
          <ac:spMkLst>
            <pc:docMk/>
            <pc:sldMk cId="1173973932" sldId="2147469162"/>
            <ac:spMk id="20" creationId="{8D7B2DA8-165C-FAF7-E08B-2F92780B7738}"/>
          </ac:spMkLst>
        </pc:spChg>
        <pc:spChg chg="add mod">
          <ac:chgData name="Anton, Chris" userId="57020f1a-4fb0-436a-929c-5cbe5c9fbdb0" providerId="ADAL" clId="{FC449227-7F25-4DF6-8E8A-7719F67A5389}" dt="2025-04-20T20:49:38.600" v="1182" actId="20577"/>
          <ac:spMkLst>
            <pc:docMk/>
            <pc:sldMk cId="1173973932" sldId="2147469162"/>
            <ac:spMk id="24" creationId="{36D92588-6A8C-FE62-CE3C-343A55A8A134}"/>
          </ac:spMkLst>
        </pc:spChg>
        <pc:spChg chg="add mod">
          <ac:chgData name="Anton, Chris" userId="57020f1a-4fb0-436a-929c-5cbe5c9fbdb0" providerId="ADAL" clId="{FC449227-7F25-4DF6-8E8A-7719F67A5389}" dt="2025-04-20T20:50:05.839" v="1213" actId="20577"/>
          <ac:spMkLst>
            <pc:docMk/>
            <pc:sldMk cId="1173973932" sldId="2147469162"/>
            <ac:spMk id="25" creationId="{61C24F3D-8553-0BBC-6B0E-57FD5D52042B}"/>
          </ac:spMkLst>
        </pc:spChg>
        <pc:spChg chg="del">
          <ac:chgData name="Anton, Chris" userId="57020f1a-4fb0-436a-929c-5cbe5c9fbdb0" providerId="ADAL" clId="{FC449227-7F25-4DF6-8E8A-7719F67A5389}" dt="2025-04-20T20:48:21.335" v="1114" actId="478"/>
          <ac:spMkLst>
            <pc:docMk/>
            <pc:sldMk cId="1173973932" sldId="2147469162"/>
            <ac:spMk id="26" creationId="{BAF5D187-7219-F5EE-8064-F550BD929538}"/>
          </ac:spMkLst>
        </pc:spChg>
        <pc:spChg chg="del">
          <ac:chgData name="Anton, Chris" userId="57020f1a-4fb0-436a-929c-5cbe5c9fbdb0" providerId="ADAL" clId="{FC449227-7F25-4DF6-8E8A-7719F67A5389}" dt="2025-04-20T20:48:24.128" v="1116" actId="478"/>
          <ac:spMkLst>
            <pc:docMk/>
            <pc:sldMk cId="1173973932" sldId="2147469162"/>
            <ac:spMk id="28" creationId="{99B46BA2-23E6-D091-CA6E-F7020B7BBB95}"/>
          </ac:spMkLst>
        </pc:spChg>
        <pc:spChg chg="add mod">
          <ac:chgData name="Anton, Chris" userId="57020f1a-4fb0-436a-929c-5cbe5c9fbdb0" providerId="ADAL" clId="{FC449227-7F25-4DF6-8E8A-7719F67A5389}" dt="2025-04-20T20:52:46.672" v="1468" actId="115"/>
          <ac:spMkLst>
            <pc:docMk/>
            <pc:sldMk cId="1173973932" sldId="2147469162"/>
            <ac:spMk id="30" creationId="{75DE887E-57F0-2A6A-DBBA-3BCE8769B534}"/>
          </ac:spMkLst>
        </pc:spChg>
        <pc:spChg chg="add mod">
          <ac:chgData name="Anton, Chris" userId="57020f1a-4fb0-436a-929c-5cbe5c9fbdb0" providerId="ADAL" clId="{FC449227-7F25-4DF6-8E8A-7719F67A5389}" dt="2025-04-20T20:56:19.191" v="1635" actId="20577"/>
          <ac:spMkLst>
            <pc:docMk/>
            <pc:sldMk cId="1173973932" sldId="2147469162"/>
            <ac:spMk id="31" creationId="{92ECE547-2C6A-58FB-9DE5-A89933B4712C}"/>
          </ac:spMkLst>
        </pc:spChg>
        <pc:picChg chg="add del mod">
          <ac:chgData name="Anton, Chris" userId="57020f1a-4fb0-436a-929c-5cbe5c9fbdb0" providerId="ADAL" clId="{FC449227-7F25-4DF6-8E8A-7719F67A5389}" dt="2025-04-20T20:37:51.137" v="1077" actId="478"/>
          <ac:picMkLst>
            <pc:docMk/>
            <pc:sldMk cId="1173973932" sldId="2147469162"/>
            <ac:picMk id="3" creationId="{B226DD3B-E417-78D9-8143-671DA6054C9D}"/>
          </ac:picMkLst>
        </pc:picChg>
        <pc:picChg chg="add mod ord">
          <ac:chgData name="Anton, Chris" userId="57020f1a-4fb0-436a-929c-5cbe5c9fbdb0" providerId="ADAL" clId="{FC449227-7F25-4DF6-8E8A-7719F67A5389}" dt="2025-04-20T20:40:51.140" v="1089" actId="167"/>
          <ac:picMkLst>
            <pc:docMk/>
            <pc:sldMk cId="1173973932" sldId="2147469162"/>
            <ac:picMk id="4" creationId="{7E284159-A352-BE6A-D960-352C59F4E190}"/>
          </ac:picMkLst>
        </pc:picChg>
        <pc:picChg chg="add mod ord">
          <ac:chgData name="Anton, Chris" userId="57020f1a-4fb0-436a-929c-5cbe5c9fbdb0" providerId="ADAL" clId="{FC449227-7F25-4DF6-8E8A-7719F67A5389}" dt="2025-04-20T20:50:12.672" v="1214" actId="14100"/>
          <ac:picMkLst>
            <pc:docMk/>
            <pc:sldMk cId="1173973932" sldId="2147469162"/>
            <ac:picMk id="6" creationId="{B55DED38-3EE3-EE9D-0B1F-020FF9ECD07A}"/>
          </ac:picMkLst>
        </pc:picChg>
        <pc:picChg chg="add mod modCrop">
          <ac:chgData name="Anton, Chris" userId="57020f1a-4fb0-436a-929c-5cbe5c9fbdb0" providerId="ADAL" clId="{FC449227-7F25-4DF6-8E8A-7719F67A5389}" dt="2025-04-20T20:50:22.458" v="1217" actId="1076"/>
          <ac:picMkLst>
            <pc:docMk/>
            <pc:sldMk cId="1173973932" sldId="2147469162"/>
            <ac:picMk id="8" creationId="{A543E256-194A-1304-F3B0-8F55BEC2E0E4}"/>
          </ac:picMkLst>
        </pc:picChg>
        <pc:picChg chg="del">
          <ac:chgData name="Anton, Chris" userId="57020f1a-4fb0-436a-929c-5cbe5c9fbdb0" providerId="ADAL" clId="{FC449227-7F25-4DF6-8E8A-7719F67A5389}" dt="2025-04-20T20:36:43.861" v="1074" actId="478"/>
          <ac:picMkLst>
            <pc:docMk/>
            <pc:sldMk cId="1173973932" sldId="2147469162"/>
            <ac:picMk id="9" creationId="{C4E2D6C3-9ECF-3EDA-BF27-69EE054440AF}"/>
          </ac:picMkLst>
        </pc:picChg>
        <pc:picChg chg="add mod modCrop">
          <ac:chgData name="Anton, Chris" userId="57020f1a-4fb0-436a-929c-5cbe5c9fbdb0" providerId="ADAL" clId="{FC449227-7F25-4DF6-8E8A-7719F67A5389}" dt="2025-04-20T20:49:43.650" v="1183" actId="1076"/>
          <ac:picMkLst>
            <pc:docMk/>
            <pc:sldMk cId="1173973932" sldId="2147469162"/>
            <ac:picMk id="23" creationId="{1490EAFE-4D63-2E3E-0066-D2F37675DFCA}"/>
          </ac:picMkLst>
        </pc:pic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1" creationId="{EBD8F127-CE3D-6A87-5F6D-C1F049177C93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2" creationId="{84B3CC51-205F-A4F5-B0FF-547C180A519E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5" creationId="{939269A5-2DCA-BDE2-A98F-BE879CC1783A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7" creationId="{3B632933-8C3F-488D-3C30-A7961A169303}"/>
          </ac:cxnSpMkLst>
        </pc:cxnChg>
        <pc:cxnChg chg="del mod">
          <ac:chgData name="Anton, Chris" userId="57020f1a-4fb0-436a-929c-5cbe5c9fbdb0" providerId="ADAL" clId="{FC449227-7F25-4DF6-8E8A-7719F67A5389}" dt="2025-04-20T20:48:26.358" v="1118" actId="478"/>
          <ac:cxnSpMkLst>
            <pc:docMk/>
            <pc:sldMk cId="1173973932" sldId="2147469162"/>
            <ac:cxnSpMk id="19" creationId="{C76C1AD6-82BA-5D2B-5754-F441FFEB18D2}"/>
          </ac:cxnSpMkLst>
        </pc:cxnChg>
        <pc:cxnChg chg="del mod">
          <ac:chgData name="Anton, Chris" userId="57020f1a-4fb0-436a-929c-5cbe5c9fbdb0" providerId="ADAL" clId="{FC449227-7F25-4DF6-8E8A-7719F67A5389}" dt="2025-04-20T20:48:19" v="1112" actId="478"/>
          <ac:cxnSpMkLst>
            <pc:docMk/>
            <pc:sldMk cId="1173973932" sldId="2147469162"/>
            <ac:cxnSpMk id="21" creationId="{8A5AD2C8-27D3-62C6-1E49-224F92B66620}"/>
          </ac:cxnSpMkLst>
        </pc:cxnChg>
        <pc:cxnChg chg="del mod">
          <ac:chgData name="Anton, Chris" userId="57020f1a-4fb0-436a-929c-5cbe5c9fbdb0" providerId="ADAL" clId="{FC449227-7F25-4DF6-8E8A-7719F67A5389}" dt="2025-04-20T20:48:20.030" v="1113" actId="478"/>
          <ac:cxnSpMkLst>
            <pc:docMk/>
            <pc:sldMk cId="1173973932" sldId="2147469162"/>
            <ac:cxnSpMk id="27" creationId="{C6D1C953-37E8-5362-D857-DDDEA35A96F5}"/>
          </ac:cxnSpMkLst>
        </pc:cxnChg>
        <pc:cxnChg chg="del mod">
          <ac:chgData name="Anton, Chris" userId="57020f1a-4fb0-436a-929c-5cbe5c9fbdb0" providerId="ADAL" clId="{FC449227-7F25-4DF6-8E8A-7719F67A5389}" dt="2025-04-20T20:48:22.526" v="1115" actId="478"/>
          <ac:cxnSpMkLst>
            <pc:docMk/>
            <pc:sldMk cId="1173973932" sldId="2147469162"/>
            <ac:cxnSpMk id="29" creationId="{BF2CC988-7EA3-F9F7-4B16-0DA1D35B2D23}"/>
          </ac:cxnSpMkLst>
        </pc:cxnChg>
      </pc:sldChg>
      <pc:sldChg chg="addSp delSp modSp add mod">
        <pc:chgData name="Anton, Chris" userId="57020f1a-4fb0-436a-929c-5cbe5c9fbdb0" providerId="ADAL" clId="{FC449227-7F25-4DF6-8E8A-7719F67A5389}" dt="2025-04-20T23:02:06.941" v="7661"/>
        <pc:sldMkLst>
          <pc:docMk/>
          <pc:sldMk cId="2524413533" sldId="2147469163"/>
        </pc:sldMkLst>
        <pc:spChg chg="mod">
          <ac:chgData name="Anton, Chris" userId="57020f1a-4fb0-436a-929c-5cbe5c9fbdb0" providerId="ADAL" clId="{FC449227-7F25-4DF6-8E8A-7719F67A5389}" dt="2025-04-20T23:01:09.542" v="7647" actId="20577"/>
          <ac:spMkLst>
            <pc:docMk/>
            <pc:sldMk cId="2524413533" sldId="2147469163"/>
            <ac:spMk id="5" creationId="{86C3B3A2-EA9F-08F6-C69C-D2097319A7FF}"/>
          </ac:spMkLst>
        </pc:spChg>
        <pc:spChg chg="del">
          <ac:chgData name="Anton, Chris" userId="57020f1a-4fb0-436a-929c-5cbe5c9fbdb0" providerId="ADAL" clId="{FC449227-7F25-4DF6-8E8A-7719F67A5389}" dt="2025-04-20T23:01:12.874" v="7649" actId="478"/>
          <ac:spMkLst>
            <pc:docMk/>
            <pc:sldMk cId="2524413533" sldId="2147469163"/>
            <ac:spMk id="7" creationId="{B8AF3186-4ADF-C84B-0162-20E000454D9B}"/>
          </ac:spMkLst>
        </pc:spChg>
        <pc:spChg chg="del">
          <ac:chgData name="Anton, Chris" userId="57020f1a-4fb0-436a-929c-5cbe5c9fbdb0" providerId="ADAL" clId="{FC449227-7F25-4DF6-8E8A-7719F67A5389}" dt="2025-04-20T23:01:16.267" v="7653" actId="478"/>
          <ac:spMkLst>
            <pc:docMk/>
            <pc:sldMk cId="2524413533" sldId="2147469163"/>
            <ac:spMk id="10" creationId="{8042209A-BFFF-23E5-DAAF-1C7B18BCF702}"/>
          </ac:spMkLst>
        </pc:spChg>
        <pc:spChg chg="del">
          <ac:chgData name="Anton, Chris" userId="57020f1a-4fb0-436a-929c-5cbe5c9fbdb0" providerId="ADAL" clId="{FC449227-7F25-4DF6-8E8A-7719F67A5389}" dt="2025-04-20T23:01:18.858" v="7655" actId="478"/>
          <ac:spMkLst>
            <pc:docMk/>
            <pc:sldMk cId="2524413533" sldId="2147469163"/>
            <ac:spMk id="11" creationId="{3E7A4C76-C626-0847-21F7-C18340267050}"/>
          </ac:spMkLst>
        </pc:spChg>
        <pc:picChg chg="del">
          <ac:chgData name="Anton, Chris" userId="57020f1a-4fb0-436a-929c-5cbe5c9fbdb0" providerId="ADAL" clId="{FC449227-7F25-4DF6-8E8A-7719F67A5389}" dt="2025-04-20T23:01:13.595" v="7650" actId="478"/>
          <ac:picMkLst>
            <pc:docMk/>
            <pc:sldMk cId="2524413533" sldId="2147469163"/>
            <ac:picMk id="3" creationId="{6A5B5EA3-99AD-A5C5-C485-841BDD01690A}"/>
          </ac:picMkLst>
        </pc:picChg>
        <pc:picChg chg="del">
          <ac:chgData name="Anton, Chris" userId="57020f1a-4fb0-436a-929c-5cbe5c9fbdb0" providerId="ADAL" clId="{FC449227-7F25-4DF6-8E8A-7719F67A5389}" dt="2025-04-20T23:01:11.682" v="7648" actId="478"/>
          <ac:picMkLst>
            <pc:docMk/>
            <pc:sldMk cId="2524413533" sldId="2147469163"/>
            <ac:picMk id="4" creationId="{67E6F68F-FA79-FB4E-D703-494CE08D5922}"/>
          </ac:picMkLst>
        </pc:picChg>
        <pc:picChg chg="add mod">
          <ac:chgData name="Anton, Chris" userId="57020f1a-4fb0-436a-929c-5cbe5c9fbdb0" providerId="ADAL" clId="{FC449227-7F25-4DF6-8E8A-7719F67A5389}" dt="2025-04-20T23:02:02.047" v="7660" actId="1076"/>
          <ac:picMkLst>
            <pc:docMk/>
            <pc:sldMk cId="2524413533" sldId="2147469163"/>
            <ac:picMk id="12" creationId="{0B46E966-0312-05C3-DF21-97AB01B6E1D1}"/>
          </ac:picMkLst>
        </pc:picChg>
        <pc:picChg chg="add mod">
          <ac:chgData name="Anton, Chris" userId="57020f1a-4fb0-436a-929c-5cbe5c9fbdb0" providerId="ADAL" clId="{FC449227-7F25-4DF6-8E8A-7719F67A5389}" dt="2025-04-20T23:02:06.941" v="7661"/>
          <ac:picMkLst>
            <pc:docMk/>
            <pc:sldMk cId="2524413533" sldId="2147469163"/>
            <ac:picMk id="13" creationId="{1AD1A999-209E-4FB7-5909-8E0500E4FDB8}"/>
          </ac:picMkLst>
        </pc:picChg>
        <pc:cxnChg chg="del mod">
          <ac:chgData name="Anton, Chris" userId="57020f1a-4fb0-436a-929c-5cbe5c9fbdb0" providerId="ADAL" clId="{FC449227-7F25-4DF6-8E8A-7719F67A5389}" dt="2025-04-20T23:01:14.441" v="7651" actId="478"/>
          <ac:cxnSpMkLst>
            <pc:docMk/>
            <pc:sldMk cId="2524413533" sldId="2147469163"/>
            <ac:cxnSpMk id="6" creationId="{9195ABF5-BB5C-9046-C81F-8519D9BF63B0}"/>
          </ac:cxnSpMkLst>
        </pc:cxnChg>
        <pc:cxnChg chg="del mod">
          <ac:chgData name="Anton, Chris" userId="57020f1a-4fb0-436a-929c-5cbe5c9fbdb0" providerId="ADAL" clId="{FC449227-7F25-4DF6-8E8A-7719F67A5389}" dt="2025-04-20T23:01:17.301" v="7654" actId="478"/>
          <ac:cxnSpMkLst>
            <pc:docMk/>
            <pc:sldMk cId="2524413533" sldId="2147469163"/>
            <ac:cxnSpMk id="8" creationId="{A9C44A48-3624-F165-8F3F-2A0921F0BF8A}"/>
          </ac:cxnSpMkLst>
        </pc:cxnChg>
        <pc:cxnChg chg="del mod">
          <ac:chgData name="Anton, Chris" userId="57020f1a-4fb0-436a-929c-5cbe5c9fbdb0" providerId="ADAL" clId="{FC449227-7F25-4DF6-8E8A-7719F67A5389}" dt="2025-04-20T23:01:15.412" v="7652" actId="478"/>
          <ac:cxnSpMkLst>
            <pc:docMk/>
            <pc:sldMk cId="2524413533" sldId="2147469163"/>
            <ac:cxnSpMk id="9" creationId="{445DF48D-7E8A-E5A1-875F-9E60ED3A7968}"/>
          </ac:cxnSpMkLst>
        </pc:cxnChg>
      </pc:sldChg>
      <pc:sldChg chg="delSp add del mod">
        <pc:chgData name="Anton, Chris" userId="57020f1a-4fb0-436a-929c-5cbe5c9fbdb0" providerId="ADAL" clId="{FC449227-7F25-4DF6-8E8A-7719F67A5389}" dt="2025-04-20T23:02:29.118" v="7667" actId="2696"/>
        <pc:sldMkLst>
          <pc:docMk/>
          <pc:sldMk cId="1017934975" sldId="2147469164"/>
        </pc:sldMkLst>
        <pc:picChg chg="del">
          <ac:chgData name="Anton, Chris" userId="57020f1a-4fb0-436a-929c-5cbe5c9fbdb0" providerId="ADAL" clId="{FC449227-7F25-4DF6-8E8A-7719F67A5389}" dt="2025-04-20T23:02:16.075" v="7663" actId="478"/>
          <ac:picMkLst>
            <pc:docMk/>
            <pc:sldMk cId="1017934975" sldId="2147469164"/>
            <ac:picMk id="12" creationId="{D864E2AB-B771-C633-6CDE-C4266647D5C7}"/>
          </ac:picMkLst>
        </pc:picChg>
      </pc:sldChg>
      <pc:sldChg chg="add">
        <pc:chgData name="Anton, Chris" userId="57020f1a-4fb0-436a-929c-5cbe5c9fbdb0" providerId="ADAL" clId="{FC449227-7F25-4DF6-8E8A-7719F67A5389}" dt="2025-04-20T23:02:31.914" v="7668"/>
        <pc:sldMkLst>
          <pc:docMk/>
          <pc:sldMk cId="3254364610" sldId="2147469164"/>
        </pc:sldMkLst>
      </pc:sldChg>
      <pc:sldChg chg="addSp modSp add mod">
        <pc:chgData name="Anton, Chris" userId="57020f1a-4fb0-436a-929c-5cbe5c9fbdb0" providerId="ADAL" clId="{FC449227-7F25-4DF6-8E8A-7719F67A5389}" dt="2025-04-20T23:03:10.206" v="7673" actId="1076"/>
        <pc:sldMkLst>
          <pc:docMk/>
          <pc:sldMk cId="2371635854" sldId="2147469165"/>
        </pc:sldMkLst>
        <pc:picChg chg="add mod">
          <ac:chgData name="Anton, Chris" userId="57020f1a-4fb0-436a-929c-5cbe5c9fbdb0" providerId="ADAL" clId="{FC449227-7F25-4DF6-8E8A-7719F67A5389}" dt="2025-04-20T23:03:10.206" v="7673" actId="1076"/>
          <ac:picMkLst>
            <pc:docMk/>
            <pc:sldMk cId="2371635854" sldId="2147469165"/>
            <ac:picMk id="3" creationId="{0C43F7DA-4538-24A1-47E6-CDA870BE1505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03:39.853" v="7679" actId="1076"/>
        <pc:sldMkLst>
          <pc:docMk/>
          <pc:sldMk cId="1030848376" sldId="2147469166"/>
        </pc:sldMkLst>
        <pc:picChg chg="add mod">
          <ac:chgData name="Anton, Chris" userId="57020f1a-4fb0-436a-929c-5cbe5c9fbdb0" providerId="ADAL" clId="{FC449227-7F25-4DF6-8E8A-7719F67A5389}" dt="2025-04-20T23:03:39.853" v="7679" actId="1076"/>
          <ac:picMkLst>
            <pc:docMk/>
            <pc:sldMk cId="1030848376" sldId="2147469166"/>
            <ac:picMk id="3" creationId="{9DD24E7D-662B-B350-99B4-90EE4C243B36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04:16" v="7686" actId="1076"/>
        <pc:sldMkLst>
          <pc:docMk/>
          <pc:sldMk cId="3274520196" sldId="2147469167"/>
        </pc:sldMkLst>
        <pc:picChg chg="add mod">
          <ac:chgData name="Anton, Chris" userId="57020f1a-4fb0-436a-929c-5cbe5c9fbdb0" providerId="ADAL" clId="{FC449227-7F25-4DF6-8E8A-7719F67A5389}" dt="2025-04-20T23:04:16" v="7686" actId="1076"/>
          <ac:picMkLst>
            <pc:docMk/>
            <pc:sldMk cId="3274520196" sldId="2147469167"/>
            <ac:picMk id="3" creationId="{67F74901-EB75-E60F-F60C-7BC419EB227A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19:14.774" v="7788" actId="1076"/>
        <pc:sldMkLst>
          <pc:docMk/>
          <pc:sldMk cId="204432817" sldId="2147469168"/>
        </pc:sldMkLst>
        <pc:spChg chg="mod">
          <ac:chgData name="Anton, Chris" userId="57020f1a-4fb0-436a-929c-5cbe5c9fbdb0" providerId="ADAL" clId="{FC449227-7F25-4DF6-8E8A-7719F67A5389}" dt="2025-04-20T23:16:45.225" v="7757" actId="20577"/>
          <ac:spMkLst>
            <pc:docMk/>
            <pc:sldMk cId="204432817" sldId="2147469168"/>
            <ac:spMk id="5" creationId="{089F0BF3-36D4-5DDC-77D8-50D11B338286}"/>
          </ac:spMkLst>
        </pc:spChg>
        <pc:picChg chg="add mod">
          <ac:chgData name="Anton, Chris" userId="57020f1a-4fb0-436a-929c-5cbe5c9fbdb0" providerId="ADAL" clId="{FC449227-7F25-4DF6-8E8A-7719F67A5389}" dt="2025-04-20T23:17:20.822" v="7761" actId="1076"/>
          <ac:picMkLst>
            <pc:docMk/>
            <pc:sldMk cId="204432817" sldId="2147469168"/>
            <ac:picMk id="2" creationId="{E05D7301-C066-CA2F-59D3-B4DB311E5B3F}"/>
          </ac:picMkLst>
        </pc:picChg>
        <pc:picChg chg="add mod">
          <ac:chgData name="Anton, Chris" userId="57020f1a-4fb0-436a-929c-5cbe5c9fbdb0" providerId="ADAL" clId="{FC449227-7F25-4DF6-8E8A-7719F67A5389}" dt="2025-04-20T23:17:34.715" v="7766" actId="1076"/>
          <ac:picMkLst>
            <pc:docMk/>
            <pc:sldMk cId="204432817" sldId="2147469168"/>
            <ac:picMk id="3" creationId="{8E0B275E-58D2-5C9F-5D8F-A74F56BED57F}"/>
          </ac:picMkLst>
        </pc:picChg>
        <pc:picChg chg="add mod modCrop">
          <ac:chgData name="Anton, Chris" userId="57020f1a-4fb0-436a-929c-5cbe5c9fbdb0" providerId="ADAL" clId="{FC449227-7F25-4DF6-8E8A-7719F67A5389}" dt="2025-04-20T23:19:03.991" v="7784" actId="1076"/>
          <ac:picMkLst>
            <pc:docMk/>
            <pc:sldMk cId="204432817" sldId="2147469168"/>
            <ac:picMk id="8" creationId="{B575D849-B667-C662-FFF9-06E1536F74FC}"/>
          </ac:picMkLst>
        </pc:picChg>
        <pc:picChg chg="add mod modCrop">
          <ac:chgData name="Anton, Chris" userId="57020f1a-4fb0-436a-929c-5cbe5c9fbdb0" providerId="ADAL" clId="{FC449227-7F25-4DF6-8E8A-7719F67A5389}" dt="2025-04-20T23:19:11.668" v="7787" actId="1076"/>
          <ac:picMkLst>
            <pc:docMk/>
            <pc:sldMk cId="204432817" sldId="2147469168"/>
            <ac:picMk id="9" creationId="{30F8FE63-C0E4-10CC-1F84-CC979F809CE9}"/>
          </ac:picMkLst>
        </pc:picChg>
        <pc:picChg chg="add mod modCrop">
          <ac:chgData name="Anton, Chris" userId="57020f1a-4fb0-436a-929c-5cbe5c9fbdb0" providerId="ADAL" clId="{FC449227-7F25-4DF6-8E8A-7719F67A5389}" dt="2025-04-20T23:19:14.774" v="7788" actId="1076"/>
          <ac:picMkLst>
            <pc:docMk/>
            <pc:sldMk cId="204432817" sldId="2147469168"/>
            <ac:picMk id="10" creationId="{43D67269-C14A-6501-7961-4CE09F8B0D5E}"/>
          </ac:picMkLst>
        </pc:picChg>
        <pc:cxnChg chg="add mod">
          <ac:chgData name="Anton, Chris" userId="57020f1a-4fb0-436a-929c-5cbe5c9fbdb0" providerId="ADAL" clId="{FC449227-7F25-4DF6-8E8A-7719F67A5389}" dt="2025-04-20T23:17:27.842" v="7763" actId="14100"/>
          <ac:cxnSpMkLst>
            <pc:docMk/>
            <pc:sldMk cId="204432817" sldId="2147469168"/>
            <ac:cxnSpMk id="4" creationId="{B9262CC6-759E-E267-3277-6DBD202F727B}"/>
          </ac:cxnSpMkLst>
        </pc:cxnChg>
      </pc:sldChg>
    </pc:docChg>
  </pc:docChgLst>
  <pc:docChgLst>
    <pc:chgData name="Anton, Chris" userId="57020f1a-4fb0-436a-929c-5cbe5c9fbdb0" providerId="ADAL" clId="{1B9F8662-4E08-4A8C-83F2-A8606095C0EB}"/>
    <pc:docChg chg="custSel addSld delSld modSld sldOrd">
      <pc:chgData name="Anton, Chris" userId="57020f1a-4fb0-436a-929c-5cbe5c9fbdb0" providerId="ADAL" clId="{1B9F8662-4E08-4A8C-83F2-A8606095C0EB}" dt="2025-04-16T17:20:21.300" v="700" actId="20577"/>
      <pc:docMkLst>
        <pc:docMk/>
      </pc:docMkLst>
      <pc:sldChg chg="del">
        <pc:chgData name="Anton, Chris" userId="57020f1a-4fb0-436a-929c-5cbe5c9fbdb0" providerId="ADAL" clId="{1B9F8662-4E08-4A8C-83F2-A8606095C0EB}" dt="2025-04-16T16:04:32.695" v="181" actId="47"/>
        <pc:sldMkLst>
          <pc:docMk/>
          <pc:sldMk cId="584360484" sldId="2147469138"/>
        </pc:sldMkLst>
      </pc:sldChg>
      <pc:sldChg chg="addSp delSp modSp add mod ord">
        <pc:chgData name="Anton, Chris" userId="57020f1a-4fb0-436a-929c-5cbe5c9fbdb0" providerId="ADAL" clId="{1B9F8662-4E08-4A8C-83F2-A8606095C0EB}" dt="2025-04-16T16:07:32.235" v="231" actId="2057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1B9F8662-4E08-4A8C-83F2-A8606095C0EB}" dt="2025-04-16T17:12:36.253" v="324" actId="2057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1B9F8662-4E08-4A8C-83F2-A8606095C0EB}" dt="2025-04-16T17:20:21.300" v="700" actId="20577"/>
        <pc:sldMkLst>
          <pc:docMk/>
          <pc:sldMk cId="757228212" sldId="2147469141"/>
        </pc:sldMkLst>
      </pc:sldChg>
    </pc:docChg>
  </pc:docChgLst>
  <pc:docChgLst>
    <pc:chgData name="Anton, Chris" userId="57020f1a-4fb0-436a-929c-5cbe5c9fbdb0" providerId="ADAL" clId="{A318EBCC-833F-4A09-ACDB-292314FBC924}"/>
    <pc:docChg chg="undo custSel addSld delSld modSld">
      <pc:chgData name="Anton, Chris" userId="57020f1a-4fb0-436a-929c-5cbe5c9fbdb0" providerId="ADAL" clId="{A318EBCC-833F-4A09-ACDB-292314FBC924}" dt="2025-04-16T03:33:12.534" v="3186"/>
      <pc:docMkLst>
        <pc:docMk/>
      </pc:docMkLst>
      <pc:sldChg chg="modSp add mod">
        <pc:chgData name="Anton, Chris" userId="57020f1a-4fb0-436a-929c-5cbe5c9fbdb0" providerId="ADAL" clId="{A318EBCC-833F-4A09-ACDB-292314FBC924}" dt="2025-04-16T00:51:20.090" v="572" actId="313"/>
        <pc:sldMkLst>
          <pc:docMk/>
          <pc:sldMk cId="1422678617" sldId="2787"/>
        </pc:sldMkLst>
        <pc:spChg chg="mod">
          <ac:chgData name="Anton, Chris" userId="57020f1a-4fb0-436a-929c-5cbe5c9fbdb0" providerId="ADAL" clId="{A318EBCC-833F-4A09-ACDB-292314FBC924}" dt="2025-04-16T00:47:52.219" v="199" actId="20577"/>
          <ac:spMkLst>
            <pc:docMk/>
            <pc:sldMk cId="1422678617" sldId="2787"/>
            <ac:spMk id="2" creationId="{EC425C9B-697A-4B4D-9D8C-5BB483D5405E}"/>
          </ac:spMkLst>
        </pc:spChg>
      </pc:sldChg>
      <pc:sldChg chg="add del">
        <pc:chgData name="Anton, Chris" userId="57020f1a-4fb0-436a-929c-5cbe5c9fbdb0" providerId="ADAL" clId="{A318EBCC-833F-4A09-ACDB-292314FBC924}" dt="2025-04-16T00:39:11.430" v="45" actId="47"/>
        <pc:sldMkLst>
          <pc:docMk/>
          <pc:sldMk cId="2520527345" sldId="2788"/>
        </pc:sldMkLst>
      </pc:sldChg>
      <pc:sldChg chg="modSp add mod">
        <pc:chgData name="Anton, Chris" userId="57020f1a-4fb0-436a-929c-5cbe5c9fbdb0" providerId="ADAL" clId="{A318EBCC-833F-4A09-ACDB-292314FBC924}" dt="2025-04-16T00:40:52.461" v="91" actId="1035"/>
        <pc:sldMkLst>
          <pc:docMk/>
          <pc:sldMk cId="2959383641" sldId="2789"/>
        </pc:sldMkLst>
      </pc:sldChg>
      <pc:sldChg chg="modSp add mod">
        <pc:chgData name="Anton, Chris" userId="57020f1a-4fb0-436a-929c-5cbe5c9fbdb0" providerId="ADAL" clId="{A318EBCC-833F-4A09-ACDB-292314FBC924}" dt="2025-04-16T00:40:57.135" v="105" actId="1036"/>
        <pc:sldMkLst>
          <pc:docMk/>
          <pc:sldMk cId="2896801660" sldId="2790"/>
        </pc:sldMkLst>
      </pc:sldChg>
      <pc:sldChg chg="modSp add mod">
        <pc:chgData name="Anton, Chris" userId="57020f1a-4fb0-436a-929c-5cbe5c9fbdb0" providerId="ADAL" clId="{A318EBCC-833F-4A09-ACDB-292314FBC924}" dt="2025-04-16T00:41:01.719" v="114" actId="1036"/>
        <pc:sldMkLst>
          <pc:docMk/>
          <pc:sldMk cId="1559636320" sldId="2791"/>
        </pc:sldMkLst>
      </pc:sldChg>
      <pc:sldChg chg="modSp add mod">
        <pc:chgData name="Anton, Chris" userId="57020f1a-4fb0-436a-929c-5cbe5c9fbdb0" providerId="ADAL" clId="{A318EBCC-833F-4A09-ACDB-292314FBC924}" dt="2025-04-16T00:41:05.576" v="122" actId="1035"/>
        <pc:sldMkLst>
          <pc:docMk/>
          <pc:sldMk cId="4073646073" sldId="2792"/>
        </pc:sldMkLst>
      </pc:sldChg>
      <pc:sldChg chg="modSp add mod">
        <pc:chgData name="Anton, Chris" userId="57020f1a-4fb0-436a-929c-5cbe5c9fbdb0" providerId="ADAL" clId="{A318EBCC-833F-4A09-ACDB-292314FBC924}" dt="2025-04-16T00:41:11.567" v="130" actId="1035"/>
        <pc:sldMkLst>
          <pc:docMk/>
          <pc:sldMk cId="3052764547" sldId="2793"/>
        </pc:sldMkLst>
      </pc:sldChg>
      <pc:sldChg chg="modSp add mod">
        <pc:chgData name="Anton, Chris" userId="57020f1a-4fb0-436a-929c-5cbe5c9fbdb0" providerId="ADAL" clId="{A318EBCC-833F-4A09-ACDB-292314FBC924}" dt="2025-04-16T00:53:17.579" v="676" actId="20577"/>
        <pc:sldMkLst>
          <pc:docMk/>
          <pc:sldMk cId="56354675" sldId="2794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322232297" sldId="2795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743911743" sldId="2796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2238166716" sldId="2797"/>
        </pc:sldMkLst>
      </pc:sldChg>
      <pc:sldChg chg="modSp add mod">
        <pc:chgData name="Anton, Chris" userId="57020f1a-4fb0-436a-929c-5cbe5c9fbdb0" providerId="ADAL" clId="{A318EBCC-833F-4A09-ACDB-292314FBC924}" dt="2025-04-16T00:41:23.982" v="150" actId="1035"/>
        <pc:sldMkLst>
          <pc:docMk/>
          <pc:sldMk cId="3228352877" sldId="2798"/>
        </pc:sldMkLst>
      </pc:sldChg>
      <pc:sldChg chg="addSp delSp modSp add mod">
        <pc:chgData name="Anton, Chris" userId="57020f1a-4fb0-436a-929c-5cbe5c9fbdb0" providerId="ADAL" clId="{A318EBCC-833F-4A09-ACDB-292314FBC924}" dt="2025-04-16T01:57:52.103" v="1068" actId="20577"/>
        <pc:sldMkLst>
          <pc:docMk/>
          <pc:sldMk cId="575506018" sldId="2799"/>
        </pc:sldMkLst>
      </pc:sldChg>
      <pc:sldChg chg="modSp add del mod">
        <pc:chgData name="Anton, Chris" userId="57020f1a-4fb0-436a-929c-5cbe5c9fbdb0" providerId="ADAL" clId="{A318EBCC-833F-4A09-ACDB-292314FBC924}" dt="2025-04-16T01:58:20.920" v="1072" actId="47"/>
        <pc:sldMkLst>
          <pc:docMk/>
          <pc:sldMk cId="1745441822" sldId="2800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799422376" sldId="2801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120193946" sldId="2802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213340864" sldId="2803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147446576" sldId="2804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293827715" sldId="2805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597177627" sldId="2806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951880159" sldId="2807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3213843079" sldId="2808"/>
        </pc:sldMkLst>
      </pc:sldChg>
      <pc:sldChg chg="addSp delSp modSp add mod">
        <pc:chgData name="Anton, Chris" userId="57020f1a-4fb0-436a-929c-5cbe5c9fbdb0" providerId="ADAL" clId="{A318EBCC-833F-4A09-ACDB-292314FBC924}" dt="2025-04-16T02:18:00.313" v="1286" actId="1076"/>
        <pc:sldMkLst>
          <pc:docMk/>
          <pc:sldMk cId="3007041626" sldId="2809"/>
        </pc:sldMkLst>
      </pc:sldChg>
      <pc:sldChg chg="addSp delSp modSp add mod">
        <pc:chgData name="Anton, Chris" userId="57020f1a-4fb0-436a-929c-5cbe5c9fbdb0" providerId="ADAL" clId="{A318EBCC-833F-4A09-ACDB-292314FBC924}" dt="2025-04-16T02:18:19.770" v="1289" actId="1076"/>
        <pc:sldMkLst>
          <pc:docMk/>
          <pc:sldMk cId="3183428683" sldId="2810"/>
        </pc:sldMkLst>
      </pc:sldChg>
      <pc:sldChg chg="add del">
        <pc:chgData name="Anton, Chris" userId="57020f1a-4fb0-436a-929c-5cbe5c9fbdb0" providerId="ADAL" clId="{A318EBCC-833F-4A09-ACDB-292314FBC924}" dt="2025-04-16T02:16:36.413" v="1282" actId="47"/>
        <pc:sldMkLst>
          <pc:docMk/>
          <pc:sldMk cId="1026904491" sldId="2811"/>
        </pc:sldMkLst>
      </pc:sldChg>
      <pc:sldChg chg="addSp delSp modSp add mod">
        <pc:chgData name="Anton, Chris" userId="57020f1a-4fb0-436a-929c-5cbe5c9fbdb0" providerId="ADAL" clId="{A318EBCC-833F-4A09-ACDB-292314FBC924}" dt="2025-04-16T02:24:18.056" v="1447" actId="14100"/>
        <pc:sldMkLst>
          <pc:docMk/>
          <pc:sldMk cId="867877474" sldId="2812"/>
        </pc:sldMkLst>
      </pc:sldChg>
      <pc:sldChg chg="add del">
        <pc:chgData name="Anton, Chris" userId="57020f1a-4fb0-436a-929c-5cbe5c9fbdb0" providerId="ADAL" clId="{A318EBCC-833F-4A09-ACDB-292314FBC924}" dt="2025-04-16T02:24:55.283" v="1448" actId="47"/>
        <pc:sldMkLst>
          <pc:docMk/>
          <pc:sldMk cId="3395677414" sldId="2813"/>
        </pc:sldMkLst>
      </pc:sldChg>
      <pc:sldChg chg="addSp delSp modSp add mod">
        <pc:chgData name="Anton, Chris" userId="57020f1a-4fb0-436a-929c-5cbe5c9fbdb0" providerId="ADAL" clId="{A318EBCC-833F-4A09-ACDB-292314FBC924}" dt="2025-04-16T02:30:56.393" v="1674" actId="1076"/>
        <pc:sldMkLst>
          <pc:docMk/>
          <pc:sldMk cId="450380319" sldId="281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53849927" sldId="2816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516767816" sldId="2817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4089975781" sldId="2818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10719100" sldId="2819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965892532" sldId="2820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325709565" sldId="2821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744449217" sldId="2822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67190548" sldId="2823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71412118" sldId="2824"/>
        </pc:sldMkLst>
      </pc:sldChg>
      <pc:sldChg chg="addSp delSp modSp add mod">
        <pc:chgData name="Anton, Chris" userId="57020f1a-4fb0-436a-929c-5cbe5c9fbdb0" providerId="ADAL" clId="{A318EBCC-833F-4A09-ACDB-292314FBC924}" dt="2025-04-16T02:37:44.535" v="1762"/>
        <pc:sldMkLst>
          <pc:docMk/>
          <pc:sldMk cId="3755360149" sldId="282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608583197" sldId="2826"/>
        </pc:sldMkLst>
      </pc:sldChg>
      <pc:sldChg chg="addSp delSp modSp del mod">
        <pc:chgData name="Anton, Chris" userId="57020f1a-4fb0-436a-929c-5cbe5c9fbdb0" providerId="ADAL" clId="{A318EBCC-833F-4A09-ACDB-292314FBC924}" dt="2025-04-16T00:38:44.727" v="43" actId="47"/>
        <pc:sldMkLst>
          <pc:docMk/>
          <pc:sldMk cId="857572721" sldId="530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0721484" sldId="530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00123099" sldId="530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9661281" sldId="530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56383881" sldId="530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07252512" sldId="530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077471937" sldId="530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46419534" sldId="530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54945280" sldId="531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100559555" sldId="531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66342405" sldId="531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90025410" sldId="531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9367230" sldId="531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8620196" sldId="531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52448261" sldId="531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87508618" sldId="532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8777037" sldId="532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630724644" sldId="532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00300367" sldId="532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5178001" sldId="532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9875954" sldId="53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38312016" sldId="532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60640064" sldId="532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7499370" sldId="532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154320" sldId="532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08328573" sldId="533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0597505" sldId="533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63263927" sldId="533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352258517" sldId="533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864510564" sldId="533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623244423" sldId="533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91927187" sldId="533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70212735" sldId="533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25883005" sldId="533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08650231" sldId="534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760997343" sldId="534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138412926" sldId="534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30247650" sldId="534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1986511" sldId="534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4812981" sldId="534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3791462" sldId="534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298498752" sldId="534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65679293" sldId="534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76578221" sldId="534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7665587" sldId="535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87617" sldId="535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80380214" sldId="535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828649312" sldId="535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46158245" sldId="535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28769850" sldId="535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65786128" sldId="535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9950647" sldId="535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62804972" sldId="536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92017190" sldId="536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41605863" sldId="536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84855963" sldId="536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60866894" sldId="536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10194366" sldId="536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56668063" sldId="536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75900591" sldId="536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990001532" sldId="537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526869626" sldId="537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25492043" sldId="537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24251560" sldId="537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43907171" sldId="5374"/>
        </pc:sldMkLst>
      </pc:sldChg>
      <pc:sldChg chg="modSp mod">
        <pc:chgData name="Anton, Chris" userId="57020f1a-4fb0-436a-929c-5cbe5c9fbdb0" providerId="ADAL" clId="{A318EBCC-833F-4A09-ACDB-292314FBC924}" dt="2025-04-16T00:33:37.419" v="33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A318EBCC-833F-4A09-ACDB-292314FBC924}" dt="2025-04-16T00:33:22.752" v="32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A318EBCC-833F-4A09-ACDB-292314FBC924}" dt="2025-04-16T00:33:37.419" v="33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modSp add mod">
        <pc:chgData name="Anton, Chris" userId="57020f1a-4fb0-436a-929c-5cbe5c9fbdb0" providerId="ADAL" clId="{A318EBCC-833F-4A09-ACDB-292314FBC924}" dt="2025-04-16T00:40:45.329" v="78" actId="1036"/>
        <pc:sldMkLst>
          <pc:docMk/>
          <pc:sldMk cId="2677863225" sldId="21474691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96164829" sldId="2147469125"/>
        </pc:sldMkLst>
      </pc:sldChg>
      <pc:sldChg chg="add">
        <pc:chgData name="Anton, Chris" userId="57020f1a-4fb0-436a-929c-5cbe5c9fbdb0" providerId="ADAL" clId="{A318EBCC-833F-4A09-ACDB-292314FBC924}" dt="2025-04-16T00:53:27.555" v="67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A318EBCC-833F-4A09-ACDB-292314FBC924}" dt="2025-04-16T01:44:40.523" v="1007" actId="2057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A318EBCC-833F-4A09-ACDB-292314FBC924}" dt="2025-04-16T01:50:36.639" v="1031" actId="14100"/>
        <pc:sldMkLst>
          <pc:docMk/>
          <pc:sldMk cId="3923474845" sldId="2147469128"/>
        </pc:sldMkLst>
      </pc:sldChg>
      <pc:sldChg chg="addSp delSp modSp add mod">
        <pc:chgData name="Anton, Chris" userId="57020f1a-4fb0-436a-929c-5cbe5c9fbdb0" providerId="ADAL" clId="{A318EBCC-833F-4A09-ACDB-292314FBC924}" dt="2025-04-16T02:04:45.319" v="1229" actId="1076"/>
        <pc:sldMkLst>
          <pc:docMk/>
          <pc:sldMk cId="737926514" sldId="2147469129"/>
        </pc:sldMkLst>
      </pc:sldChg>
      <pc:sldChg chg="add del">
        <pc:chgData name="Anton, Chris" userId="57020f1a-4fb0-436a-929c-5cbe5c9fbdb0" providerId="ADAL" clId="{A318EBCC-833F-4A09-ACDB-292314FBC924}" dt="2025-04-16T01:58:14.863" v="1070" actId="47"/>
        <pc:sldMkLst>
          <pc:docMk/>
          <pc:sldMk cId="2978532648" sldId="2147469129"/>
        </pc:sldMkLst>
      </pc:sldChg>
      <pc:sldChg chg="addSp delSp modSp add mod">
        <pc:chgData name="Anton, Chris" userId="57020f1a-4fb0-436a-929c-5cbe5c9fbdb0" providerId="ADAL" clId="{A318EBCC-833F-4A09-ACDB-292314FBC924}" dt="2025-04-16T02:58:34.746" v="2199" actId="2057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A318EBCC-833F-4A09-ACDB-292314FBC924}" dt="2025-04-16T02:49:01.425" v="2073" actId="2057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A318EBCC-833F-4A09-ACDB-292314FBC924}" dt="2025-04-16T03:00:42.734" v="2200" actId="14100"/>
        <pc:sldMkLst>
          <pc:docMk/>
          <pc:sldMk cId="2778270643" sldId="2147469132"/>
        </pc:sldMkLst>
      </pc:sldChg>
      <pc:sldChg chg="addSp delSp modSp add mod">
        <pc:chgData name="Anton, Chris" userId="57020f1a-4fb0-436a-929c-5cbe5c9fbdb0" providerId="ADAL" clId="{A318EBCC-833F-4A09-ACDB-292314FBC924}" dt="2025-04-16T03:09:13.877" v="2520" actId="1076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A318EBCC-833F-4A09-ACDB-292314FBC924}" dt="2025-04-16T03:19:44.210" v="2683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A318EBCC-833F-4A09-ACDB-292314FBC924}" dt="2025-04-16T03:25:42.810" v="3039" actId="20577"/>
        <pc:sldMkLst>
          <pc:docMk/>
          <pc:sldMk cId="2660462386" sldId="2147469135"/>
        </pc:sldMkLst>
      </pc:sldChg>
      <pc:sldChg chg="addSp delSp modSp add mod">
        <pc:chgData name="Anton, Chris" userId="57020f1a-4fb0-436a-929c-5cbe5c9fbdb0" providerId="ADAL" clId="{A318EBCC-833F-4A09-ACDB-292314FBC924}" dt="2025-04-16T03:25:37.462" v="3029" actId="2057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A318EBCC-833F-4A09-ACDB-292314FBC924}" dt="2025-04-16T03:29:28.321" v="3185" actId="1076"/>
        <pc:sldMkLst>
          <pc:docMk/>
          <pc:sldMk cId="2853830664" sldId="2147469137"/>
        </pc:sldMkLst>
      </pc:sldChg>
      <pc:sldChg chg="add">
        <pc:chgData name="Anton, Chris" userId="57020f1a-4fb0-436a-929c-5cbe5c9fbdb0" providerId="ADAL" clId="{A318EBCC-833F-4A09-ACDB-292314FBC924}" dt="2025-04-16T03:33:12.534" v="3186"/>
        <pc:sldMkLst>
          <pc:docMk/>
          <pc:sldMk cId="584360484" sldId="2147469138"/>
        </pc:sldMkLst>
      </pc:sldChg>
      <pc:sldMasterChg chg="delSldLayout">
        <pc:chgData name="Anton, Chris" userId="57020f1a-4fb0-436a-929c-5cbe5c9fbdb0" providerId="ADAL" clId="{A318EBCC-833F-4A09-ACDB-292314FBC924}" dt="2025-04-16T02:35:23.496" v="1675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A318EBCC-833F-4A09-ACDB-292314FBC924}" dt="2025-04-16T02:35:23.496" v="1675" actId="47"/>
          <pc:sldLayoutMkLst>
            <pc:docMk/>
            <pc:sldMasterMk cId="2196214776" sldId="2147483791"/>
            <pc:sldLayoutMk cId="2870922634" sldId="214748394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1759531"/>
            <a:ext cx="4517136" cy="997196"/>
          </a:xfrm>
        </p:spPr>
        <p:txBody>
          <a:bodyPr/>
          <a:lstStyle/>
          <a:p>
            <a:r>
              <a:rPr lang="en-US" sz="3200" dirty="0"/>
              <a:t>Vessel Systems and Target Station Shielding Path to Final Design Completion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Cam Eiland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Hogan Knott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Darren Dugan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22,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E3156-488F-837C-90D5-35566046B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82C6EF-C025-894C-8F5D-186A42F1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Shielding Work During FDR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C9CC4-CE30-9473-3BBF-C283575153E1}"/>
              </a:ext>
            </a:extLst>
          </p:cNvPr>
          <p:cNvSpPr txBox="1"/>
          <p:nvPr/>
        </p:nvSpPr>
        <p:spPr>
          <a:xfrm>
            <a:off x="255888" y="929294"/>
            <a:ext cx="84182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Design 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refining design of all three cooled shielding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Optimize design of Layer 1 to minimize thermal deflection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Revise layer 2 design to reduce stress and plenum deflection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Implement gun drilled forging design on layer 3 cooled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implement seismic restraint anchor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Modify removable target shield block to reduce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Revise uncooled shielding as necessary to accommodate water line routing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 temperature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survey and alignment fiducials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Additional Analysis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steady state followed by CFD analysis of all 3 cooled shield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designs are validated update Neutronics model with new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updated Neutronics heating and DPA data based on new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updated thermal and structural analysis based on updated Neutronics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Validate seismic restraint system via structural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thermal and seismic deflections of all key shield surfaces</a:t>
            </a:r>
          </a:p>
        </p:txBody>
      </p:sp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1CB17D19-A3F8-1EAE-0560-146E8AF3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70" t="8529" r="45117" b="7549"/>
          <a:stretch/>
        </p:blipFill>
        <p:spPr>
          <a:xfrm>
            <a:off x="8850405" y="728008"/>
            <a:ext cx="3139889" cy="57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1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A868-CD22-462F-BC2E-B677F2C8B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4138C9-B690-C083-719B-C5E689E3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Nozzle Extension Work During FDR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4FC06-3AA4-AA30-9486-F03D8F9DC742}"/>
              </a:ext>
            </a:extLst>
          </p:cNvPr>
          <p:cNvSpPr txBox="1"/>
          <p:nvPr/>
        </p:nvSpPr>
        <p:spPr>
          <a:xfrm>
            <a:off x="255888" y="929294"/>
            <a:ext cx="11555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Design 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Considering revision to the standard nozzle extension to eliminate plastic deformation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survey and alignment fiducials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Additional Analysis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structural analysis of fully featured dual channel nozzle extension to evaluate weld stresses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updated standard nozzle extension structural analysis based on redesign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 seismic loading in this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final calculations on nozzle extension and beltline thermal deflections and the impact on monolith insert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03700-CA2A-E000-5A90-05CE78FB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08" t="34765" r="18750"/>
          <a:stretch/>
        </p:blipFill>
        <p:spPr>
          <a:xfrm>
            <a:off x="2497822" y="3679358"/>
            <a:ext cx="7196356" cy="30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33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35DFC-E249-F468-F5AB-1D1804ED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44EDCC-67DC-7A77-0AF9-6C28F1B5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Pressure Relief / Vent Work During FDR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68E4D-6714-6519-904D-DCA6C709EEAD}"/>
              </a:ext>
            </a:extLst>
          </p:cNvPr>
          <p:cNvSpPr txBox="1"/>
          <p:nvPr/>
        </p:nvSpPr>
        <p:spPr>
          <a:xfrm>
            <a:off x="255887" y="929294"/>
            <a:ext cx="11603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Design 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pressure relief system including rupture disc and piping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 piping run to vacuum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 piping run to negative air draw maintenance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piping system in Creo, incorporate into CV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Additional Analysis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hand calculations validating CV venting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hand calculations validating CV negative air draw</a:t>
            </a:r>
          </a:p>
        </p:txBody>
      </p:sp>
    </p:spTree>
    <p:extLst>
      <p:ext uri="{BB962C8B-B14F-4D97-AF65-F5344CB8AC3E}">
        <p14:creationId xmlns:p14="http://schemas.microsoft.com/office/powerpoint/2010/main" val="263762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2CB4B-D0BA-AB33-BBE0-DCAD5298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FA747-357F-F3C5-6734-52D6795D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Target Station Shielding Work During FDR</a:t>
            </a:r>
          </a:p>
        </p:txBody>
      </p:sp>
      <p:pic>
        <p:nvPicPr>
          <p:cNvPr id="2" name="Picture 1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18537228-E60E-ECA9-BA4A-EE5320C3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7520359" y="813816"/>
            <a:ext cx="4624364" cy="5728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BCD81-289F-E064-59A1-ECDBA8A013DA}"/>
              </a:ext>
            </a:extLst>
          </p:cNvPr>
          <p:cNvSpPr txBox="1"/>
          <p:nvPr/>
        </p:nvSpPr>
        <p:spPr>
          <a:xfrm>
            <a:off x="255888" y="929294"/>
            <a:ext cx="7160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Design 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pipe pan design to accommodate all penetrations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pipe pan through the East pipe chase and connect to drain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pipe pan top shield plates to accommodate all utility penetrations required by Target and TVP subsystems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the CV drain line shield clearance to match the latest Process Systems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survey and alignment fiducials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Additional Analysis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seismic calculations validating the seismic restraint system</a:t>
            </a:r>
          </a:p>
        </p:txBody>
      </p:sp>
    </p:spTree>
    <p:extLst>
      <p:ext uri="{BB962C8B-B14F-4D97-AF65-F5344CB8AC3E}">
        <p14:creationId xmlns:p14="http://schemas.microsoft.com/office/powerpoint/2010/main" val="56943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7466-113A-BC3F-F4E0-F9F027C0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040BA7-4C09-F23B-A826-1F669642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time!</a:t>
            </a:r>
          </a:p>
        </p:txBody>
      </p:sp>
      <p:pic>
        <p:nvPicPr>
          <p:cNvPr id="6" name="Picture 5" descr="A picture containing cake&#10;&#10;AI-generated content may be incorrect.">
            <a:extLst>
              <a:ext uri="{FF2B5EF4-FFF2-40B4-BE49-F238E27FC236}">
                <a16:creationId xmlns:a16="http://schemas.microsoft.com/office/drawing/2014/main" id="{060CE8DD-0F36-78EC-AA20-87A9E33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94" t="-598" r="11563"/>
          <a:stretch/>
        </p:blipFill>
        <p:spPr>
          <a:xfrm>
            <a:off x="1854200" y="901700"/>
            <a:ext cx="6991350" cy="57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0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Current Status of Verification Plan Steps – Not Tested or Failed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B9D8E-195D-1343-E6FB-23BA18C2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650"/>
            <a:ext cx="12192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C07FFC-C7D6-5929-DE06-2B1AD5B4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650"/>
            <a:ext cx="12192000" cy="4838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30A53B-A31A-5994-98D1-3832C6A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Current Status of Verification Plan Steps – Not Tested or Failed</a:t>
            </a:r>
          </a:p>
        </p:txBody>
      </p:sp>
    </p:spTree>
    <p:extLst>
      <p:ext uri="{BB962C8B-B14F-4D97-AF65-F5344CB8AC3E}">
        <p14:creationId xmlns:p14="http://schemas.microsoft.com/office/powerpoint/2010/main" val="79258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3904A-E72F-61F9-55CD-8B66E7C9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65" y="850854"/>
            <a:ext cx="9262592" cy="57328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C8FD43-0CD7-0155-6AEB-E939B2DD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Current Status of Verification Plan Steps – Not Tested or Failed</a:t>
            </a:r>
          </a:p>
        </p:txBody>
      </p:sp>
    </p:spTree>
    <p:extLst>
      <p:ext uri="{BB962C8B-B14F-4D97-AF65-F5344CB8AC3E}">
        <p14:creationId xmlns:p14="http://schemas.microsoft.com/office/powerpoint/2010/main" val="2267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19FC-6744-C1FE-E4C9-14F087E2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3B56F7B-0A65-3283-E3B1-2B90B3B9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and Requirements Status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A37F3-0EF4-6DF1-8679-43F79BC3CCDC}"/>
              </a:ext>
            </a:extLst>
          </p:cNvPr>
          <p:cNvSpPr txBox="1"/>
          <p:nvPr/>
        </p:nvSpPr>
        <p:spPr>
          <a:xfrm>
            <a:off x="501042" y="1152395"/>
            <a:ext cx="11358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Interface Sheets: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interface sheets are signed off and released as Rev0 except for VS to Bunker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 sheets have been developed for all Target Systems internal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 Requirements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VS and TSS requirements have been generated and inputted into Code Beamer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PHAR derived requirements have been fully reviewed with the ESHQ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 derived requirements have been peer reviewed within the STS project as well as by Drew Winder at SNS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fully linked verification plan and associated test cases have been input into Code Beamer</a:t>
            </a:r>
          </a:p>
        </p:txBody>
      </p:sp>
    </p:spTree>
    <p:extLst>
      <p:ext uri="{BB962C8B-B14F-4D97-AF65-F5344CB8AC3E}">
        <p14:creationId xmlns:p14="http://schemas.microsoft.com/office/powerpoint/2010/main" val="282957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3B22-E120-B847-5FB2-2F950424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BE22-3E91-43F4-FCF4-480FA3E2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Configuration and Quality Level Determination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E7F067-3ED0-8CCB-2B60-DD6DEA7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37" y="815974"/>
            <a:ext cx="3817843" cy="576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3972CC-36EF-B800-DFA5-364AD1FC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324" y="823751"/>
            <a:ext cx="3753070" cy="5704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B03F43-D26C-18D3-CF68-BAB63A8DF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898" y="815974"/>
            <a:ext cx="4272520" cy="57784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F4AE86-70CB-D087-655E-326930E4E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64" y="823751"/>
            <a:ext cx="4193987" cy="59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53360-511E-885E-2605-1AB58B7C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2A04-B1AF-CF31-00F9-B4749F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TSS Configuration and Quality Level Determination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090A6-769C-50C8-9328-BBDCC3A3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97" y="667634"/>
            <a:ext cx="4009005" cy="6126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93C22-393B-43E1-C529-198E571D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96" y="667634"/>
            <a:ext cx="4009005" cy="6168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C13C3-BE37-324F-DDAE-221B1CC31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04" y="667634"/>
            <a:ext cx="4049588" cy="612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28BD5-CAF5-3A22-09C1-897E9766D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495" y="667633"/>
            <a:ext cx="4082340" cy="61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0398-1CFA-D9E6-EE65-2F40AD7C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657F-5C2F-701C-A909-659AB586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Relevant Risk Registry Entries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51BBD-3826-3845-4E1F-520111C1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" y="813816"/>
            <a:ext cx="11859767" cy="2035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B298D-5142-D7E8-CE3A-EBEF0ED33D43}"/>
              </a:ext>
            </a:extLst>
          </p:cNvPr>
          <p:cNvSpPr txBox="1"/>
          <p:nvPr/>
        </p:nvSpPr>
        <p:spPr>
          <a:xfrm>
            <a:off x="349250" y="3206750"/>
            <a:ext cx="1109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30 is impossible to mitigate, and is a risk that will be carried through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102 is still an active threat that could negatively impact final design and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122 has largely been mitigated through the execution of a CV manufacturing study during preliminary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124 has already been realized, and redesign efforts to accommodate dual channel monolith inserts on beamlines 15 and 16 have been completed at a cost to both budget and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126 is difficult to mitigate and is still an active threat.  A number of changes to Target Systems technical components have required design changes within VS and TSS scope.  Future changes to technical components will have a negative impact on schedule during final design and cost implications during procurement</a:t>
            </a:r>
          </a:p>
        </p:txBody>
      </p:sp>
    </p:spTree>
    <p:extLst>
      <p:ext uri="{BB962C8B-B14F-4D97-AF65-F5344CB8AC3E}">
        <p14:creationId xmlns:p14="http://schemas.microsoft.com/office/powerpoint/2010/main" val="365939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BF5F-5BC5-8C5E-A33A-BF5DC354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CB84C7-B410-E6CF-906E-6ECDEC8C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Work During FDR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AD87E-3D2B-C63C-CFA9-970822F861FF}"/>
              </a:ext>
            </a:extLst>
          </p:cNvPr>
          <p:cNvSpPr txBox="1"/>
          <p:nvPr/>
        </p:nvSpPr>
        <p:spPr>
          <a:xfrm>
            <a:off x="255888" y="929294"/>
            <a:ext cx="8418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Design 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Redesign east and west beltline quadrants to forged designs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 thermal and mechanical analysis based on new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alignment features to the CV skirt to align CV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survey and alignment fiducials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 hydrogen transfer line nozzle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Additional Analysis Required: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neutronics heating and DPA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thermal analysis based on new Neutronics heating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structural analysis based on new heating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pressure bearing capacity of north and south beltline quadrants and revise top and bottom plenum designs if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thermal and seismic deflections of all key interfacing surfaces</a:t>
            </a:r>
          </a:p>
        </p:txBody>
      </p:sp>
      <p:pic>
        <p:nvPicPr>
          <p:cNvPr id="7" name="Picture 6" descr="A cake with a clock on top&#10;&#10;AI-generated content may be incorrect.">
            <a:extLst>
              <a:ext uri="{FF2B5EF4-FFF2-40B4-BE49-F238E27FC236}">
                <a16:creationId xmlns:a16="http://schemas.microsoft.com/office/drawing/2014/main" id="{53265CE8-2625-663D-C4DF-7BF504394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365" r="31354" b="5185"/>
          <a:stretch/>
        </p:blipFill>
        <p:spPr>
          <a:xfrm>
            <a:off x="8923783" y="721915"/>
            <a:ext cx="2838450" cy="54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56257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9D8C29-8E81-46A2-8FB8-EE2042827740}">
  <ds:schemaRefs>
    <ds:schemaRef ds:uri="http://purl.org/dc/elements/1.1/"/>
    <ds:schemaRef ds:uri="http://purl.org/dc/dcmitype/"/>
    <ds:schemaRef ds:uri="http://schemas.openxmlformats.org/package/2006/metadata/core-properties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bf55837-d00d-4291-8581-63a601f59d2e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2241</TotalTime>
  <Words>774</Words>
  <Application>Microsoft Office PowerPoint</Application>
  <PresentationFormat>Widescreen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Path to Final Design Completion</vt:lpstr>
      <vt:lpstr>Current Status of Verification Plan Steps – Not Tested or Failed</vt:lpstr>
      <vt:lpstr>Current Status of Verification Plan Steps – Not Tested or Failed</vt:lpstr>
      <vt:lpstr>Current Status of Verification Plan Steps – Not Tested or Failed</vt:lpstr>
      <vt:lpstr>Interface and Requirements Status</vt:lpstr>
      <vt:lpstr>Vessel Systems Configuration and Quality Level Determination</vt:lpstr>
      <vt:lpstr>TSS Configuration and Quality Level Determination</vt:lpstr>
      <vt:lpstr>Relevant Risk Registry Entries</vt:lpstr>
      <vt:lpstr>Core Vessel Work During FDR</vt:lpstr>
      <vt:lpstr>Core Vessel Shielding Work During FDR</vt:lpstr>
      <vt:lpstr>Nozzle Extension Work During FDR</vt:lpstr>
      <vt:lpstr>Pressure Relief / Vent Work During FDR</vt:lpstr>
      <vt:lpstr>Target Station Shielding Work During FDR</vt:lpstr>
      <vt:lpstr>Thank you for your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4</cp:revision>
  <dcterms:created xsi:type="dcterms:W3CDTF">2024-12-09T17:01:33Z</dcterms:created>
  <dcterms:modified xsi:type="dcterms:W3CDTF">2025-04-21T02:25:01Z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