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91" r:id="rId4"/>
  </p:sldMasterIdLst>
  <p:notesMasterIdLst>
    <p:notesMasterId r:id="rId11"/>
  </p:notesMasterIdLst>
  <p:handoutMasterIdLst>
    <p:handoutMasterId r:id="rId12"/>
  </p:handoutMasterIdLst>
  <p:sldIdLst>
    <p:sldId id="2147469124" r:id="rId5"/>
    <p:sldId id="2147469042" r:id="rId6"/>
    <p:sldId id="2147469125" r:id="rId7"/>
    <p:sldId id="2147469126" r:id="rId8"/>
    <p:sldId id="2147469127" r:id="rId9"/>
    <p:sldId id="214746912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ECEC"/>
    <a:srgbClr val="30342E"/>
    <a:srgbClr val="1B4C67"/>
    <a:srgbClr val="1A6094"/>
    <a:srgbClr val="25B1A6"/>
    <a:srgbClr val="00A77D"/>
    <a:srgbClr val="7EC297"/>
    <a:srgbClr val="6B6E6B"/>
    <a:srgbClr val="A2A6A3"/>
    <a:srgbClr val="79A7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D078E8-E300-44DB-A5B4-8A8A265DF3A4}" v="1" dt="2025-03-05T13:43:30.970"/>
  </p1510:revLst>
</p1510:revInfo>
</file>

<file path=ppt/tableStyles.xml><?xml version="1.0" encoding="utf-8"?>
<a:tblStyleLst xmlns:a="http://schemas.openxmlformats.org/drawingml/2006/main" def="{5C22544A-7EE6-4342-B048-85BDC9FD1C3A}"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4" autoAdjust="0"/>
    <p:restoredTop sz="96301"/>
  </p:normalViewPr>
  <p:slideViewPr>
    <p:cSldViewPr snapToGrid="0">
      <p:cViewPr varScale="1">
        <p:scale>
          <a:sx n="133" d="100"/>
          <a:sy n="133" d="100"/>
        </p:scale>
        <p:origin x="26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96" d="100"/>
          <a:sy n="96" d="100"/>
        </p:scale>
        <p:origin x="4328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12F454D-A2FB-E28F-62C2-050A837E17C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896BDF-7ADA-716C-F5CA-D157A094BBB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614C3F-0AF5-DA4C-84F9-3990FF0B58A5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677AF2-C6EF-69B3-EBC0-F3BECE6632A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4AEBCA-6ABE-1DFD-7AA8-A3B2F1B635F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7AB913-EDAA-C746-870D-9B7877FA5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6905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2D4C33-E834-184F-A85B-4B1A7D742F82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EA2CD3-FB95-D94F-9F04-F9F995EAB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331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-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erial view of a large building and a forest&#10;&#10;Description automatically generated with medium confidence">
            <a:extLst>
              <a:ext uri="{FF2B5EF4-FFF2-40B4-BE49-F238E27FC236}">
                <a16:creationId xmlns:a16="http://schemas.microsoft.com/office/drawing/2014/main" id="{E559AF45-6079-3532-636F-7DBFE742BA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A49EAE8-262C-D20D-80FF-4279961B7DBA}"/>
              </a:ext>
            </a:extLst>
          </p:cNvPr>
          <p:cNvSpPr/>
          <p:nvPr userDrawn="1"/>
        </p:nvSpPr>
        <p:spPr>
          <a:xfrm>
            <a:off x="896615" y="829307"/>
            <a:ext cx="5199385" cy="5199385"/>
          </a:xfrm>
          <a:prstGeom prst="rect">
            <a:avLst/>
          </a:prstGeom>
          <a:solidFill>
            <a:schemeClr val="bg1">
              <a:alpha val="85252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989" name="Title 1">
            <a:extLst>
              <a:ext uri="{FF2B5EF4-FFF2-40B4-BE49-F238E27FC236}">
                <a16:creationId xmlns:a16="http://schemas.microsoft.com/office/drawing/2014/main" id="{4E63AC8A-1BE4-CC0D-A87D-57B1147823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5450" y="2254309"/>
            <a:ext cx="4517136" cy="997196"/>
          </a:xfrm>
        </p:spPr>
        <p:txBody>
          <a:bodyPr wrap="square" anchor="t" anchorCtr="0">
            <a:noAutofit/>
          </a:bodyPr>
          <a:lstStyle>
            <a:lvl1pPr algn="l">
              <a:spcBef>
                <a:spcPts val="1200"/>
              </a:spcBef>
              <a:spcAft>
                <a:spcPts val="60"/>
              </a:spcAft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90" name="Subtitle 2">
            <a:extLst>
              <a:ext uri="{FF2B5EF4-FFF2-40B4-BE49-F238E27FC236}">
                <a16:creationId xmlns:a16="http://schemas.microsoft.com/office/drawing/2014/main" id="{2FDEC7A3-8D58-3E27-DFCC-68F1F758C82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15450" y="4031052"/>
            <a:ext cx="4517136" cy="193899"/>
          </a:xfrm>
        </p:spPr>
        <p:txBody>
          <a:bodyPr wrap="square" anchor="t" anchorCtr="0">
            <a:noAutofit/>
          </a:bodyPr>
          <a:lstStyle>
            <a:lvl1pPr marL="0" indent="0" algn="l">
              <a:spcBef>
                <a:spcPts val="1200"/>
              </a:spcBef>
              <a:spcAft>
                <a:spcPts val="60"/>
              </a:spcAft>
              <a:buNone/>
              <a:defRPr sz="1400" b="1" spc="15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991" name="Text Placeholder 1961">
            <a:extLst>
              <a:ext uri="{FF2B5EF4-FFF2-40B4-BE49-F238E27FC236}">
                <a16:creationId xmlns:a16="http://schemas.microsoft.com/office/drawing/2014/main" id="{F290C317-5693-2190-DC6C-B1FBB50E65B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15450" y="1934670"/>
            <a:ext cx="4517136" cy="193899"/>
          </a:xfrm>
        </p:spPr>
        <p:txBody>
          <a:bodyPr wrap="square" anchor="t" anchorCtr="0">
            <a:noAutofit/>
          </a:bodyPr>
          <a:lstStyle>
            <a:lvl1pPr marL="0" indent="0" algn="l">
              <a:spcBef>
                <a:spcPts val="1200"/>
              </a:spcBef>
              <a:spcAft>
                <a:spcPts val="60"/>
              </a:spcAft>
              <a:buNone/>
              <a:defRPr sz="1400" b="0" i="0" spc="150" baseline="0">
                <a:solidFill>
                  <a:schemeClr val="tx1"/>
                </a:solidFill>
                <a:latin typeface="+mn-lt"/>
                <a:ea typeface="Roboto Light" panose="02000000000000000000" pitchFamily="2" charset="0"/>
              </a:defRPr>
            </a:lvl1pPr>
            <a:lvl2pPr marL="457200" indent="0" algn="ctr">
              <a:buNone/>
              <a:defRPr sz="1400">
                <a:solidFill>
                  <a:schemeClr val="bg1"/>
                </a:solidFill>
              </a:defRPr>
            </a:lvl2pPr>
            <a:lvl3pPr marL="914400" indent="0" algn="ctr">
              <a:buNone/>
              <a:defRPr sz="1400">
                <a:solidFill>
                  <a:schemeClr val="bg1"/>
                </a:solidFill>
              </a:defRPr>
            </a:lvl3pPr>
            <a:lvl4pPr marL="1371600" indent="0" algn="ctr">
              <a:buNone/>
              <a:defRPr sz="1400">
                <a:solidFill>
                  <a:schemeClr val="bg1"/>
                </a:solidFill>
              </a:defRPr>
            </a:lvl4pPr>
            <a:lvl5pPr marL="1828800" indent="0" algn="ctr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92" name="Text Placeholder 1963">
            <a:extLst>
              <a:ext uri="{FF2B5EF4-FFF2-40B4-BE49-F238E27FC236}">
                <a16:creationId xmlns:a16="http://schemas.microsoft.com/office/drawing/2014/main" id="{69307D98-0D2A-6367-B886-8BC3DE78A92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215450" y="4383195"/>
            <a:ext cx="4517136" cy="332399"/>
          </a:xfrm>
        </p:spPr>
        <p:txBody>
          <a:bodyPr wrap="square" anchor="t" anchorCtr="0">
            <a:noAutofit/>
          </a:bodyPr>
          <a:lstStyle>
            <a:lvl1pPr marL="0" indent="0" algn="l">
              <a:spcBef>
                <a:spcPts val="1200"/>
              </a:spcBef>
              <a:spcAft>
                <a:spcPts val="60"/>
              </a:spcAft>
              <a:buNone/>
              <a:defRPr sz="24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 algn="ctr">
              <a:buNone/>
              <a:defRPr sz="2400">
                <a:solidFill>
                  <a:schemeClr val="bg1"/>
                </a:solidFill>
              </a:defRPr>
            </a:lvl2pPr>
            <a:lvl3pPr marL="914400" indent="0" algn="ctr">
              <a:buNone/>
              <a:defRPr sz="2400">
                <a:solidFill>
                  <a:schemeClr val="bg1"/>
                </a:solidFill>
              </a:defRPr>
            </a:lvl3pPr>
            <a:lvl4pPr marL="1371600" indent="0" algn="ctr">
              <a:buNone/>
              <a:defRPr sz="2400">
                <a:solidFill>
                  <a:schemeClr val="bg1"/>
                </a:solidFill>
              </a:defRPr>
            </a:lvl4pPr>
            <a:lvl5pPr marL="1828800" indent="0" algn="ctr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93" name="Rectangle 1992">
            <a:extLst>
              <a:ext uri="{FF2B5EF4-FFF2-40B4-BE49-F238E27FC236}">
                <a16:creationId xmlns:a16="http://schemas.microsoft.com/office/drawing/2014/main" id="{75F67FD0-9510-D988-3837-38FD99E6DD28}"/>
              </a:ext>
            </a:extLst>
          </p:cNvPr>
          <p:cNvSpPr/>
          <p:nvPr userDrawn="1"/>
        </p:nvSpPr>
        <p:spPr>
          <a:xfrm>
            <a:off x="1215450" y="3780792"/>
            <a:ext cx="854364" cy="7191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74748"/>
              </a:solidFill>
            </a:endParaRPr>
          </a:p>
        </p:txBody>
      </p:sp>
      <p:sp>
        <p:nvSpPr>
          <p:cNvPr id="1994" name="Text Placeholder 47">
            <a:extLst>
              <a:ext uri="{FF2B5EF4-FFF2-40B4-BE49-F238E27FC236}">
                <a16:creationId xmlns:a16="http://schemas.microsoft.com/office/drawing/2014/main" id="{CE691B96-E32E-F7AA-D0A1-ACAFF2C96FA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215450" y="4798918"/>
            <a:ext cx="4517136" cy="246221"/>
          </a:xfrm>
        </p:spPr>
        <p:txBody>
          <a:bodyPr wrap="square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spcAft>
                <a:spcPts val="60"/>
              </a:spcAft>
              <a:buNone/>
              <a:defRPr sz="1600" b="0" i="0">
                <a:solidFill>
                  <a:schemeClr val="tx1"/>
                </a:solidFill>
                <a:latin typeface="+mn-lt"/>
                <a:ea typeface="Roboto Light" panose="02000000000000000000" pitchFamily="2" charset="0"/>
              </a:defRPr>
            </a:lvl1pPr>
            <a:lvl2pPr marL="457200" indent="0" algn="ctr">
              <a:buNone/>
              <a:defRPr sz="16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 marL="914400" indent="0" algn="ctr">
              <a:buNone/>
              <a:defRPr sz="16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 marL="1371600" indent="0" algn="ctr">
              <a:buNone/>
              <a:defRPr sz="16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1828800" indent="0" algn="ctr">
              <a:buNone/>
              <a:defRPr sz="16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995" name="Group 1994">
            <a:extLst>
              <a:ext uri="{FF2B5EF4-FFF2-40B4-BE49-F238E27FC236}">
                <a16:creationId xmlns:a16="http://schemas.microsoft.com/office/drawing/2014/main" id="{1F4B6682-1CD5-4D07-BAEB-03195C2FB91D}"/>
              </a:ext>
            </a:extLst>
          </p:cNvPr>
          <p:cNvGrpSpPr/>
          <p:nvPr userDrawn="1"/>
        </p:nvGrpSpPr>
        <p:grpSpPr>
          <a:xfrm>
            <a:off x="1168862" y="5406470"/>
            <a:ext cx="4834263" cy="369332"/>
            <a:chOff x="1168862" y="5508070"/>
            <a:chExt cx="4834263" cy="369332"/>
          </a:xfrm>
        </p:grpSpPr>
        <p:pic>
          <p:nvPicPr>
            <p:cNvPr id="1996" name="Picture 1995">
              <a:extLst>
                <a:ext uri="{FF2B5EF4-FFF2-40B4-BE49-F238E27FC236}">
                  <a16:creationId xmlns:a16="http://schemas.microsoft.com/office/drawing/2014/main" id="{E499D9F2-455D-24ED-C934-5DC3E3908EC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168862" y="5508070"/>
              <a:ext cx="1311127" cy="316213"/>
            </a:xfrm>
            <a:prstGeom prst="rect">
              <a:avLst/>
            </a:prstGeom>
          </p:spPr>
        </p:pic>
        <p:sp>
          <p:nvSpPr>
            <p:cNvPr id="1997" name="TextBox 1996">
              <a:extLst>
                <a:ext uri="{FF2B5EF4-FFF2-40B4-BE49-F238E27FC236}">
                  <a16:creationId xmlns:a16="http://schemas.microsoft.com/office/drawing/2014/main" id="{94A5DA57-E73A-E843-58FE-CFA5666E7A14}"/>
                </a:ext>
              </a:extLst>
            </p:cNvPr>
            <p:cNvSpPr txBox="1"/>
            <p:nvPr userDrawn="1"/>
          </p:nvSpPr>
          <p:spPr>
            <a:xfrm>
              <a:off x="2561071" y="5508070"/>
              <a:ext cx="34420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0" dirty="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ORNL IS MANAGED BY UT-BATTELLE LLC </a:t>
              </a:r>
              <a:br>
                <a:rPr lang="en-US" sz="900" b="0" dirty="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</a:br>
              <a:r>
                <a:rPr lang="en-US" sz="900" b="0" dirty="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FOR THE US DEPARTMENT OF ENERGY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9F7D2B16-8313-AE97-3812-FF883CBF7E0B}"/>
              </a:ext>
            </a:extLst>
          </p:cNvPr>
          <p:cNvGrpSpPr/>
          <p:nvPr userDrawn="1"/>
        </p:nvGrpSpPr>
        <p:grpSpPr>
          <a:xfrm>
            <a:off x="1199501" y="1119898"/>
            <a:ext cx="1876922" cy="494292"/>
            <a:chOff x="1199501" y="1119898"/>
            <a:chExt cx="1876922" cy="494292"/>
          </a:xfrm>
        </p:grpSpPr>
        <p:pic>
          <p:nvPicPr>
            <p:cNvPr id="6" name="Picture 5" descr="A green text on a black background&#10;&#10;Description automatically generated">
              <a:extLst>
                <a:ext uri="{FF2B5EF4-FFF2-40B4-BE49-F238E27FC236}">
                  <a16:creationId xmlns:a16="http://schemas.microsoft.com/office/drawing/2014/main" id="{21BECB62-5EAD-A7E7-5985-462E2CA7445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rcRect l="1" r="32977"/>
            <a:stretch/>
          </p:blipFill>
          <p:spPr>
            <a:xfrm>
              <a:off x="1199501" y="1119898"/>
              <a:ext cx="1822059" cy="494292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45BE9980-4CE8-0730-9B0A-D1E6B4C21D2B}"/>
                </a:ext>
              </a:extLst>
            </p:cNvPr>
            <p:cNvSpPr/>
            <p:nvPr userDrawn="1"/>
          </p:nvSpPr>
          <p:spPr>
            <a:xfrm>
              <a:off x="3058135" y="1150204"/>
              <a:ext cx="18288" cy="429768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l"/>
              <a:r>
                <a:rPr lang="en-US" sz="950" b="0" dirty="0">
                  <a:solidFill>
                    <a:schemeClr val="bg2">
                      <a:lumMod val="50000"/>
                    </a:schemeClr>
                  </a:solidFill>
                </a:rPr>
                <a:t>  SECOND</a:t>
              </a:r>
            </a:p>
            <a:p>
              <a:pPr algn="l"/>
              <a:r>
                <a:rPr lang="en-US" sz="950" b="0" dirty="0">
                  <a:solidFill>
                    <a:schemeClr val="bg2">
                      <a:lumMod val="50000"/>
                    </a:schemeClr>
                  </a:solidFill>
                </a:rPr>
                <a:t>  TARGET</a:t>
              </a:r>
            </a:p>
            <a:p>
              <a:pPr algn="l"/>
              <a:r>
                <a:rPr lang="en-US" sz="950" b="0" dirty="0">
                  <a:solidFill>
                    <a:schemeClr val="bg2">
                      <a:lumMod val="50000"/>
                    </a:schemeClr>
                  </a:solidFill>
                </a:rPr>
                <a:t>  STATION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00005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Image ser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Freeform 141">
            <a:extLst>
              <a:ext uri="{FF2B5EF4-FFF2-40B4-BE49-F238E27FC236}">
                <a16:creationId xmlns:a16="http://schemas.microsoft.com/office/drawing/2014/main" id="{C5299A65-0A0F-7322-3425-6AD66F71B88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36" name="Picture Placeholder 135">
            <a:extLst>
              <a:ext uri="{FF2B5EF4-FFF2-40B4-BE49-F238E27FC236}">
                <a16:creationId xmlns:a16="http://schemas.microsoft.com/office/drawing/2014/main" id="{5DC2D7C4-BFF1-5433-4DFD-06CB8AACA1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42225" y="0"/>
            <a:ext cx="2151063" cy="2151063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7" name="Picture Placeholder 135">
            <a:extLst>
              <a:ext uri="{FF2B5EF4-FFF2-40B4-BE49-F238E27FC236}">
                <a16:creationId xmlns:a16="http://schemas.microsoft.com/office/drawing/2014/main" id="{859767F7-2911-36C4-18C3-120D9FA7D63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044833" y="0"/>
            <a:ext cx="2151063" cy="2151063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8" name="Picture Placeholder 135">
            <a:extLst>
              <a:ext uri="{FF2B5EF4-FFF2-40B4-BE49-F238E27FC236}">
                <a16:creationId xmlns:a16="http://schemas.microsoft.com/office/drawing/2014/main" id="{FC9DC632-E163-36B5-D009-C5243967611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642225" y="2353563"/>
            <a:ext cx="2151063" cy="2151063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9" name="Picture Placeholder 135">
            <a:extLst>
              <a:ext uri="{FF2B5EF4-FFF2-40B4-BE49-F238E27FC236}">
                <a16:creationId xmlns:a16="http://schemas.microsoft.com/office/drawing/2014/main" id="{99255166-5F9E-0685-2DC9-C0962F7791A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044833" y="2353563"/>
            <a:ext cx="2151063" cy="2151063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40" name="Picture Placeholder 135">
            <a:extLst>
              <a:ext uri="{FF2B5EF4-FFF2-40B4-BE49-F238E27FC236}">
                <a16:creationId xmlns:a16="http://schemas.microsoft.com/office/drawing/2014/main" id="{0FA78FC9-062C-7D60-CDA4-C25CE63F78E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642225" y="4706937"/>
            <a:ext cx="2151063" cy="2151063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41" name="Picture Placeholder 135">
            <a:extLst>
              <a:ext uri="{FF2B5EF4-FFF2-40B4-BE49-F238E27FC236}">
                <a16:creationId xmlns:a16="http://schemas.microsoft.com/office/drawing/2014/main" id="{9521219C-7211-80DE-D33B-4B26EA6EEE9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0044833" y="4706937"/>
            <a:ext cx="2151063" cy="2151063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5D5DB1-B0F4-39A7-9E5F-343BB17944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4693" y="365125"/>
            <a:ext cx="6736022" cy="886397"/>
          </a:xfrm>
        </p:spPr>
        <p:txBody>
          <a:bodyPr anchor="t" anchorCtr="0">
            <a:noAutofit/>
          </a:bodyPr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One-sentence headline stating </a:t>
            </a:r>
            <a:br>
              <a:rPr lang="en-US" dirty="0"/>
            </a:br>
            <a:r>
              <a:rPr lang="en-US" dirty="0"/>
              <a:t>the main takeaway message </a:t>
            </a:r>
          </a:p>
        </p:txBody>
      </p:sp>
      <p:sp>
        <p:nvSpPr>
          <p:cNvPr id="113" name="Text Placeholder 112">
            <a:extLst>
              <a:ext uri="{FF2B5EF4-FFF2-40B4-BE49-F238E27FC236}">
                <a16:creationId xmlns:a16="http://schemas.microsoft.com/office/drawing/2014/main" id="{561B3BD0-8400-FE4A-5A3F-210329D8A10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14693" y="1817560"/>
            <a:ext cx="6763894" cy="4354640"/>
          </a:xfrm>
        </p:spPr>
        <p:txBody>
          <a:bodyPr tIns="91440" anchor="t" anchorCtr="0">
            <a:noAutofit/>
          </a:bodyPr>
          <a:lstStyle>
            <a:lvl1pPr marL="0" indent="0">
              <a:spcBef>
                <a:spcPts val="1200"/>
              </a:spcBef>
              <a:spcAft>
                <a:spcPts val="60"/>
              </a:spcAft>
              <a:buNone/>
              <a:defRPr sz="18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>
              <a:spcBef>
                <a:spcPts val="1200"/>
              </a:spcBef>
              <a:spcAft>
                <a:spcPts val="60"/>
              </a:spcAft>
              <a:defRPr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>
              <a:spcBef>
                <a:spcPts val="1200"/>
              </a:spcBef>
              <a:spcAft>
                <a:spcPts val="60"/>
              </a:spcAft>
              <a:defRPr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>
              <a:spcBef>
                <a:spcPts val="1200"/>
              </a:spcBef>
              <a:spcAft>
                <a:spcPts val="60"/>
              </a:spcAft>
              <a:defRPr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>
              <a:spcBef>
                <a:spcPts val="1200"/>
              </a:spcBef>
              <a:spcAft>
                <a:spcPts val="60"/>
              </a:spcAft>
              <a:defRPr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r>
              <a:rPr lang="en-US" dirty="0"/>
              <a:t>Supporting point 1</a:t>
            </a:r>
          </a:p>
          <a:p>
            <a:r>
              <a:rPr lang="en-US" dirty="0"/>
              <a:t>Supporting point 2</a:t>
            </a:r>
          </a:p>
          <a:p>
            <a:r>
              <a:rPr lang="en-US" dirty="0"/>
              <a:t>Supporting point 3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562B7F0-6B0A-3291-2731-E56176CBCD79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11526723" y="6576851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100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10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15FAE40-38E7-3230-4DA7-1EF255340D0B}"/>
              </a:ext>
            </a:extLst>
          </p:cNvPr>
          <p:cNvGrpSpPr/>
          <p:nvPr userDrawn="1"/>
        </p:nvGrpSpPr>
        <p:grpSpPr>
          <a:xfrm>
            <a:off x="282815" y="6416676"/>
            <a:ext cx="1263510" cy="333620"/>
            <a:chOff x="282815" y="6083056"/>
            <a:chExt cx="1263510" cy="33362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502CB55-FDC0-FAA5-90A5-93F9634FD22C}"/>
                </a:ext>
              </a:extLst>
            </p:cNvPr>
            <p:cNvSpPr/>
            <p:nvPr userDrawn="1"/>
          </p:nvSpPr>
          <p:spPr>
            <a:xfrm>
              <a:off x="1534042" y="6105545"/>
              <a:ext cx="12283" cy="2886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l"/>
              <a:r>
                <a:rPr lang="en-US" sz="600" b="0" dirty="0">
                  <a:solidFill>
                    <a:schemeClr val="bg1"/>
                  </a:solidFill>
                </a:rPr>
                <a:t>  SECOND</a:t>
              </a:r>
            </a:p>
            <a:p>
              <a:pPr algn="l"/>
              <a:r>
                <a:rPr lang="en-US" sz="600" b="0" dirty="0">
                  <a:solidFill>
                    <a:schemeClr val="bg1"/>
                  </a:solidFill>
                </a:rPr>
                <a:t>  TARGET</a:t>
              </a:r>
            </a:p>
            <a:p>
              <a:pPr algn="l"/>
              <a:r>
                <a:rPr lang="en-US" sz="600" b="0" dirty="0">
                  <a:solidFill>
                    <a:schemeClr val="bg1"/>
                  </a:solidFill>
                </a:rPr>
                <a:t>  STATION</a:t>
              </a:r>
            </a:p>
          </p:txBody>
        </p:sp>
        <p:pic>
          <p:nvPicPr>
            <p:cNvPr id="7" name="Picture 6" descr="White text on a black background&#10;&#10;Description automatically generated">
              <a:extLst>
                <a:ext uri="{FF2B5EF4-FFF2-40B4-BE49-F238E27FC236}">
                  <a16:creationId xmlns:a16="http://schemas.microsoft.com/office/drawing/2014/main" id="{F6E5A723-CB28-B30C-1DCE-184167CE585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rcRect r="32479"/>
            <a:stretch/>
          </p:blipFill>
          <p:spPr>
            <a:xfrm>
              <a:off x="282815" y="6083056"/>
              <a:ext cx="1238944" cy="3336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94757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Graphic 285">
            <a:extLst>
              <a:ext uri="{FF2B5EF4-FFF2-40B4-BE49-F238E27FC236}">
                <a16:creationId xmlns:a16="http://schemas.microsoft.com/office/drawing/2014/main" id="{4013C738-DD97-6098-5C6E-69C6DA8745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B71230B-9536-B5A5-160D-DBECD2D263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3157" y="2624569"/>
            <a:ext cx="11045686" cy="498598"/>
          </a:xfrm>
        </p:spPr>
        <p:txBody>
          <a:bodyPr anchor="t" anchorCtr="0">
            <a:no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One-sentence headline stating the main takeaway</a:t>
            </a:r>
          </a:p>
        </p:txBody>
      </p:sp>
      <p:sp>
        <p:nvSpPr>
          <p:cNvPr id="320" name="Text Placeholder 368">
            <a:extLst>
              <a:ext uri="{FF2B5EF4-FFF2-40B4-BE49-F238E27FC236}">
                <a16:creationId xmlns:a16="http://schemas.microsoft.com/office/drawing/2014/main" id="{EE706859-C661-2A5C-56D3-6BE7DBBC71D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6069" y="3774422"/>
            <a:ext cx="11062774" cy="249299"/>
          </a:xfrm>
        </p:spPr>
        <p:txBody>
          <a:bodyPr anchor="t" anchorCtr="0">
            <a:noAutofit/>
          </a:bodyPr>
          <a:lstStyle>
            <a:lvl1pPr marL="0" indent="0" algn="ctr">
              <a:spcBef>
                <a:spcPts val="1200"/>
              </a:spcBef>
              <a:spcAft>
                <a:spcPts val="60"/>
              </a:spcAft>
              <a:buNone/>
              <a:defRPr sz="18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One-sentence connected to the main takeaway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97D526D-05AB-C716-46F5-6CDC1D14E2ED}"/>
              </a:ext>
            </a:extLst>
          </p:cNvPr>
          <p:cNvSpPr/>
          <p:nvPr userDrawn="1"/>
        </p:nvSpPr>
        <p:spPr>
          <a:xfrm>
            <a:off x="5668818" y="3393042"/>
            <a:ext cx="854364" cy="7191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6C5D6D4-E7B7-6C45-59D0-554A5C067159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11526723" y="6576851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100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10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E9C4470-2A01-419F-B4FE-A3EEE6A8C8FB}"/>
              </a:ext>
            </a:extLst>
          </p:cNvPr>
          <p:cNvGrpSpPr/>
          <p:nvPr userDrawn="1"/>
        </p:nvGrpSpPr>
        <p:grpSpPr>
          <a:xfrm>
            <a:off x="282815" y="6416676"/>
            <a:ext cx="1263510" cy="333620"/>
            <a:chOff x="282815" y="6083056"/>
            <a:chExt cx="1263510" cy="33362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66D990B-3BFF-8EC6-D5E5-F49F99D6A846}"/>
                </a:ext>
              </a:extLst>
            </p:cNvPr>
            <p:cNvSpPr/>
            <p:nvPr userDrawn="1"/>
          </p:nvSpPr>
          <p:spPr>
            <a:xfrm>
              <a:off x="1534042" y="6105545"/>
              <a:ext cx="12283" cy="2886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l"/>
              <a:r>
                <a:rPr lang="en-US" sz="600" b="0" dirty="0">
                  <a:solidFill>
                    <a:schemeClr val="bg1"/>
                  </a:solidFill>
                </a:rPr>
                <a:t>  SECOND</a:t>
              </a:r>
            </a:p>
            <a:p>
              <a:pPr algn="l"/>
              <a:r>
                <a:rPr lang="en-US" sz="600" b="0" dirty="0">
                  <a:solidFill>
                    <a:schemeClr val="bg1"/>
                  </a:solidFill>
                </a:rPr>
                <a:t>  TARGET</a:t>
              </a:r>
            </a:p>
            <a:p>
              <a:pPr algn="l"/>
              <a:r>
                <a:rPr lang="en-US" sz="600" b="0" dirty="0">
                  <a:solidFill>
                    <a:schemeClr val="bg1"/>
                  </a:solidFill>
                </a:rPr>
                <a:t>  STATION</a:t>
              </a:r>
            </a:p>
          </p:txBody>
        </p:sp>
        <p:pic>
          <p:nvPicPr>
            <p:cNvPr id="8" name="Picture 7" descr="White text on a black background&#10;&#10;Description automatically generated">
              <a:extLst>
                <a:ext uri="{FF2B5EF4-FFF2-40B4-BE49-F238E27FC236}">
                  <a16:creationId xmlns:a16="http://schemas.microsoft.com/office/drawing/2014/main" id="{20B1D8C6-D1AE-9259-CD6D-A09454280A9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rcRect r="32479"/>
            <a:stretch/>
          </p:blipFill>
          <p:spPr>
            <a:xfrm>
              <a:off x="282815" y="6083056"/>
              <a:ext cx="1238944" cy="3336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68640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Graphic 285">
            <a:extLst>
              <a:ext uri="{FF2B5EF4-FFF2-40B4-BE49-F238E27FC236}">
                <a16:creationId xmlns:a16="http://schemas.microsoft.com/office/drawing/2014/main" id="{4013C738-DD97-6098-5C6E-69C6DA8745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6">
            <a:extLst>
              <a:ext uri="{FF2B5EF4-FFF2-40B4-BE49-F238E27FC236}">
                <a16:creationId xmlns:a16="http://schemas.microsoft.com/office/drawing/2014/main" id="{A6C5D6D4-E7B7-6C45-59D0-554A5C067159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11526723" y="6576851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100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10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6029C52-FEBA-E897-C815-3A6283D168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4692" y="365125"/>
            <a:ext cx="11492432" cy="88639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One-sentence headline stating the main takeaway message for the slide; no longer than two lines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E58D76D-9189-EF83-0A93-A6D4C7DFA833}"/>
              </a:ext>
            </a:extLst>
          </p:cNvPr>
          <p:cNvGrpSpPr/>
          <p:nvPr userDrawn="1"/>
        </p:nvGrpSpPr>
        <p:grpSpPr>
          <a:xfrm>
            <a:off x="282815" y="6416676"/>
            <a:ext cx="1263510" cy="333620"/>
            <a:chOff x="282815" y="6083056"/>
            <a:chExt cx="1263510" cy="33362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A7E17CE-7C70-A2E7-3D94-B4D974F54657}"/>
                </a:ext>
              </a:extLst>
            </p:cNvPr>
            <p:cNvSpPr/>
            <p:nvPr userDrawn="1"/>
          </p:nvSpPr>
          <p:spPr>
            <a:xfrm>
              <a:off x="1534042" y="6105545"/>
              <a:ext cx="12283" cy="2886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l"/>
              <a:r>
                <a:rPr lang="en-US" sz="600" b="0" dirty="0">
                  <a:solidFill>
                    <a:schemeClr val="bg1"/>
                  </a:solidFill>
                </a:rPr>
                <a:t>  SECOND</a:t>
              </a:r>
            </a:p>
            <a:p>
              <a:pPr algn="l"/>
              <a:r>
                <a:rPr lang="en-US" sz="600" b="0" dirty="0">
                  <a:solidFill>
                    <a:schemeClr val="bg1"/>
                  </a:solidFill>
                </a:rPr>
                <a:t>  TARGET</a:t>
              </a:r>
            </a:p>
            <a:p>
              <a:pPr algn="l"/>
              <a:r>
                <a:rPr lang="en-US" sz="600" b="0" dirty="0">
                  <a:solidFill>
                    <a:schemeClr val="bg1"/>
                  </a:solidFill>
                </a:rPr>
                <a:t>  STATION</a:t>
              </a:r>
            </a:p>
          </p:txBody>
        </p:sp>
        <p:pic>
          <p:nvPicPr>
            <p:cNvPr id="7" name="Picture 6" descr="White text on a black background&#10;&#10;Description automatically generated">
              <a:extLst>
                <a:ext uri="{FF2B5EF4-FFF2-40B4-BE49-F238E27FC236}">
                  <a16:creationId xmlns:a16="http://schemas.microsoft.com/office/drawing/2014/main" id="{32469CE9-627D-E3A8-7F97-666F2E21075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rcRect r="32479"/>
            <a:stretch/>
          </p:blipFill>
          <p:spPr>
            <a:xfrm>
              <a:off x="282815" y="6083056"/>
              <a:ext cx="1238944" cy="3336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418862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EEC8D-F30D-2272-2A4E-CD93B0D75C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4692" y="365125"/>
            <a:ext cx="11492432" cy="886397"/>
          </a:xfrm>
        </p:spPr>
        <p:txBody>
          <a:bodyPr/>
          <a:lstStyle/>
          <a:p>
            <a:r>
              <a:rPr lang="en-US" dirty="0"/>
              <a:t>One-sentence headline stating the main takeaway message for the slide; no longer than two lines </a:t>
            </a:r>
          </a:p>
        </p:txBody>
      </p:sp>
    </p:spTree>
    <p:extLst>
      <p:ext uri="{BB962C8B-B14F-4D97-AF65-F5344CB8AC3E}">
        <p14:creationId xmlns:p14="http://schemas.microsoft.com/office/powerpoint/2010/main" val="41671053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05791-4F91-34B2-5F77-014A7A421E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4692" y="365125"/>
            <a:ext cx="11492432" cy="886397"/>
          </a:xfrm>
        </p:spPr>
        <p:txBody>
          <a:bodyPr/>
          <a:lstStyle/>
          <a:p>
            <a:r>
              <a:rPr lang="en-US" dirty="0"/>
              <a:t>One-sentence headline stating the main takeaway message for the slide; no longer than two lines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68E7B4-2380-B18C-C8C1-09BD437D6B1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14692" y="1825625"/>
            <a:ext cx="11315194" cy="4061829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 dirty="0"/>
              <a:t>Supporting point 1</a:t>
            </a:r>
            <a:br>
              <a:rPr lang="en-US" dirty="0"/>
            </a:br>
            <a:r>
              <a:rPr lang="en-US" dirty="0"/>
              <a:t>Supporting point 2</a:t>
            </a:r>
            <a:br>
              <a:rPr lang="en-US" dirty="0"/>
            </a:br>
            <a:r>
              <a:rPr lang="en-US" dirty="0"/>
              <a:t>Supporting point 3</a:t>
            </a:r>
          </a:p>
        </p:txBody>
      </p:sp>
    </p:spTree>
    <p:extLst>
      <p:ext uri="{BB962C8B-B14F-4D97-AF65-F5344CB8AC3E}">
        <p14:creationId xmlns:p14="http://schemas.microsoft.com/office/powerpoint/2010/main" val="9002390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B9DD14-4659-B8FE-84E6-93F5C544420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14692" y="1825625"/>
            <a:ext cx="5563532" cy="4131422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 dirty="0"/>
              <a:t>Supporting point 1</a:t>
            </a:r>
            <a:br>
              <a:rPr lang="en-US" dirty="0"/>
            </a:br>
            <a:r>
              <a:rPr lang="en-US" dirty="0"/>
              <a:t>Supporting point 2</a:t>
            </a:r>
            <a:br>
              <a:rPr lang="en-US" dirty="0"/>
            </a:br>
            <a:r>
              <a:rPr lang="en-US" dirty="0"/>
              <a:t>Supporting point 3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961C74-5281-AA62-3E0D-EBE314E66AD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43592" y="1825625"/>
            <a:ext cx="5563532" cy="4131422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 dirty="0"/>
              <a:t>Supporting point 1</a:t>
            </a:r>
            <a:br>
              <a:rPr lang="en-US" dirty="0"/>
            </a:br>
            <a:r>
              <a:rPr lang="en-US" dirty="0"/>
              <a:t>Supporting point 2</a:t>
            </a:r>
            <a:br>
              <a:rPr lang="en-US" dirty="0"/>
            </a:br>
            <a:r>
              <a:rPr lang="en-US" dirty="0"/>
              <a:t>Supporting point 3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7C102EF-A95D-C917-FF68-A16CB75B3C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4692" y="365125"/>
            <a:ext cx="11492432" cy="886397"/>
          </a:xfrm>
        </p:spPr>
        <p:txBody>
          <a:bodyPr/>
          <a:lstStyle/>
          <a:p>
            <a:r>
              <a:rPr lang="en-US" dirty="0"/>
              <a:t>One-sentence headline stating the main takeaway message for the slide; no longer than two lines </a:t>
            </a:r>
          </a:p>
        </p:txBody>
      </p:sp>
    </p:spTree>
    <p:extLst>
      <p:ext uri="{BB962C8B-B14F-4D97-AF65-F5344CB8AC3E}">
        <p14:creationId xmlns:p14="http://schemas.microsoft.com/office/powerpoint/2010/main" val="41155777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umn-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7CE54-A067-C608-8071-D9BFAF60EA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4692" y="365125"/>
            <a:ext cx="11492432" cy="886397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One-sentence headline stating the main takeaway message for the slide; no longer than two lines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B9DD14-4659-B8FE-84E6-93F5C544420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14692" y="2151529"/>
            <a:ext cx="5528426" cy="3805518"/>
          </a:xfrm>
        </p:spPr>
        <p:txBody>
          <a:bodyPr lIns="182880" tIns="91440" rIns="91440" bIns="91440">
            <a:noAutofit/>
          </a:bodyPr>
          <a:lstStyle>
            <a:lvl1pPr marL="0" indent="0">
              <a:spcBef>
                <a:spcPts val="1200"/>
              </a:spcBef>
              <a:spcAft>
                <a:spcPts val="60"/>
              </a:spcAft>
              <a:buNone/>
              <a:defRPr sz="1800">
                <a:solidFill>
                  <a:schemeClr val="tx1"/>
                </a:solidFill>
              </a:defRPr>
            </a:lvl1pPr>
            <a:lvl2pPr>
              <a:spcBef>
                <a:spcPts val="1200"/>
              </a:spcBef>
              <a:spcAft>
                <a:spcPts val="60"/>
              </a:spcAft>
              <a:defRPr sz="1600">
                <a:solidFill>
                  <a:schemeClr val="tx1"/>
                </a:solidFill>
              </a:defRPr>
            </a:lvl2pPr>
            <a:lvl3pPr>
              <a:spcBef>
                <a:spcPts val="1200"/>
              </a:spcBef>
              <a:spcAft>
                <a:spcPts val="60"/>
              </a:spcAft>
              <a:defRPr sz="1600">
                <a:solidFill>
                  <a:schemeClr val="tx1"/>
                </a:solidFill>
              </a:defRPr>
            </a:lvl3pPr>
            <a:lvl4pPr>
              <a:spcBef>
                <a:spcPts val="1200"/>
              </a:spcBef>
              <a:spcAft>
                <a:spcPts val="60"/>
              </a:spcAft>
              <a:defRPr sz="1600">
                <a:solidFill>
                  <a:schemeClr val="tx1"/>
                </a:solidFill>
              </a:defRPr>
            </a:lvl4pPr>
            <a:lvl5pPr>
              <a:spcBef>
                <a:spcPts val="1200"/>
              </a:spcBef>
              <a:spcAft>
                <a:spcPts val="60"/>
              </a:spcAft>
              <a:defRPr sz="1600">
                <a:solidFill>
                  <a:schemeClr val="tx1"/>
                </a:solidFill>
              </a:defRPr>
            </a:lvl5pPr>
          </a:lstStyle>
          <a:p>
            <a:r>
              <a:rPr lang="en-US" dirty="0"/>
              <a:t>Supporting point 1</a:t>
            </a:r>
            <a:br>
              <a:rPr lang="en-US" dirty="0"/>
            </a:br>
            <a:r>
              <a:rPr lang="en-US" dirty="0"/>
              <a:t>Supporting point 2</a:t>
            </a:r>
            <a:br>
              <a:rPr lang="en-US" dirty="0"/>
            </a:br>
            <a:r>
              <a:rPr lang="en-US" dirty="0"/>
              <a:t>Supporting point 3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961C74-5281-AA62-3E0D-EBE314E66AD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37905" y="2151529"/>
            <a:ext cx="5534113" cy="3805518"/>
          </a:xfrm>
        </p:spPr>
        <p:txBody>
          <a:bodyPr lIns="182880" tIns="91440" rIns="91440" bIns="91440">
            <a:noAutofit/>
          </a:bodyPr>
          <a:lstStyle>
            <a:lvl1pPr marL="0" indent="0">
              <a:spcBef>
                <a:spcPts val="1200"/>
              </a:spcBef>
              <a:spcAft>
                <a:spcPts val="60"/>
              </a:spcAft>
              <a:buNone/>
              <a:defRPr sz="1800">
                <a:solidFill>
                  <a:schemeClr val="tx1"/>
                </a:solidFill>
              </a:defRPr>
            </a:lvl1pPr>
            <a:lvl2pPr>
              <a:spcBef>
                <a:spcPts val="1200"/>
              </a:spcBef>
              <a:spcAft>
                <a:spcPts val="60"/>
              </a:spcAft>
              <a:defRPr sz="1600">
                <a:solidFill>
                  <a:schemeClr val="tx1"/>
                </a:solidFill>
              </a:defRPr>
            </a:lvl2pPr>
            <a:lvl3pPr>
              <a:spcBef>
                <a:spcPts val="1200"/>
              </a:spcBef>
              <a:spcAft>
                <a:spcPts val="60"/>
              </a:spcAft>
              <a:defRPr sz="1600">
                <a:solidFill>
                  <a:schemeClr val="tx1"/>
                </a:solidFill>
              </a:defRPr>
            </a:lvl3pPr>
            <a:lvl4pPr>
              <a:spcBef>
                <a:spcPts val="1200"/>
              </a:spcBef>
              <a:spcAft>
                <a:spcPts val="60"/>
              </a:spcAft>
              <a:defRPr sz="1600">
                <a:solidFill>
                  <a:schemeClr val="tx1"/>
                </a:solidFill>
              </a:defRPr>
            </a:lvl4pPr>
            <a:lvl5pPr>
              <a:spcBef>
                <a:spcPts val="1200"/>
              </a:spcBef>
              <a:spcAft>
                <a:spcPts val="60"/>
              </a:spcAft>
              <a:defRPr sz="1600">
                <a:solidFill>
                  <a:schemeClr val="tx1"/>
                </a:solidFill>
              </a:defRPr>
            </a:lvl5pPr>
          </a:lstStyle>
          <a:p>
            <a:r>
              <a:rPr lang="en-US" dirty="0"/>
              <a:t>Supporting point 1</a:t>
            </a:r>
            <a:br>
              <a:rPr lang="en-US" dirty="0"/>
            </a:br>
            <a:r>
              <a:rPr lang="en-US" dirty="0"/>
              <a:t>Supporting point 2</a:t>
            </a:r>
            <a:br>
              <a:rPr lang="en-US" dirty="0"/>
            </a:br>
            <a:r>
              <a:rPr lang="en-US" dirty="0"/>
              <a:t>Supporting point 3</a:t>
            </a: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6C3355DA-324C-FAD8-4E0B-AEAD06F3F5FE}"/>
              </a:ext>
            </a:extLst>
          </p:cNvPr>
          <p:cNvSpPr/>
          <p:nvPr/>
        </p:nvSpPr>
        <p:spPr>
          <a:xfrm>
            <a:off x="314692" y="1636672"/>
            <a:ext cx="5533588" cy="433965"/>
          </a:xfrm>
          <a:custGeom>
            <a:avLst/>
            <a:gdLst>
              <a:gd name="connsiteX0" fmla="*/ 5357305 w 5357304"/>
              <a:gd name="connsiteY0" fmla="*/ 0 h 373951"/>
              <a:gd name="connsiteX1" fmla="*/ 5357305 w 5357304"/>
              <a:gd name="connsiteY1" fmla="*/ 373951 h 373951"/>
              <a:gd name="connsiteX2" fmla="*/ 5227765 w 5357304"/>
              <a:gd name="connsiteY2" fmla="*/ 373951 h 373951"/>
              <a:gd name="connsiteX3" fmla="*/ 2843848 w 5357304"/>
              <a:gd name="connsiteY3" fmla="*/ 373951 h 373951"/>
              <a:gd name="connsiteX4" fmla="*/ 0 w 5357304"/>
              <a:gd name="connsiteY4" fmla="*/ 373951 h 373951"/>
              <a:gd name="connsiteX5" fmla="*/ 0 w 5357304"/>
              <a:gd name="connsiteY5" fmla="*/ 0 h 373951"/>
              <a:gd name="connsiteX6" fmla="*/ 2843848 w 5357304"/>
              <a:gd name="connsiteY6" fmla="*/ 0 h 373951"/>
              <a:gd name="connsiteX7" fmla="*/ 5357305 w 5357304"/>
              <a:gd name="connsiteY7" fmla="*/ 0 h 373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57304" h="373951">
                <a:moveTo>
                  <a:pt x="5357305" y="0"/>
                </a:moveTo>
                <a:lnTo>
                  <a:pt x="5357305" y="373951"/>
                </a:lnTo>
                <a:lnTo>
                  <a:pt x="5227765" y="373951"/>
                </a:lnTo>
                <a:lnTo>
                  <a:pt x="2843848" y="373951"/>
                </a:lnTo>
                <a:lnTo>
                  <a:pt x="0" y="373951"/>
                </a:lnTo>
                <a:lnTo>
                  <a:pt x="0" y="0"/>
                </a:lnTo>
                <a:lnTo>
                  <a:pt x="2843848" y="0"/>
                </a:lnTo>
                <a:lnTo>
                  <a:pt x="5357305" y="0"/>
                </a:lnTo>
                <a:close/>
              </a:path>
            </a:pathLst>
          </a:custGeom>
          <a:solidFill>
            <a:schemeClr val="tx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B8126676-7946-E0DD-5919-B78DBFBB13D6}"/>
              </a:ext>
            </a:extLst>
          </p:cNvPr>
          <p:cNvSpPr/>
          <p:nvPr/>
        </p:nvSpPr>
        <p:spPr>
          <a:xfrm>
            <a:off x="6238430" y="1636672"/>
            <a:ext cx="5533588" cy="433965"/>
          </a:xfrm>
          <a:custGeom>
            <a:avLst/>
            <a:gdLst>
              <a:gd name="connsiteX0" fmla="*/ 5357305 w 5357304"/>
              <a:gd name="connsiteY0" fmla="*/ 0 h 373951"/>
              <a:gd name="connsiteX1" fmla="*/ 5357305 w 5357304"/>
              <a:gd name="connsiteY1" fmla="*/ 373951 h 373951"/>
              <a:gd name="connsiteX2" fmla="*/ 5227764 w 5357304"/>
              <a:gd name="connsiteY2" fmla="*/ 373951 h 373951"/>
              <a:gd name="connsiteX3" fmla="*/ 2843848 w 5357304"/>
              <a:gd name="connsiteY3" fmla="*/ 373951 h 373951"/>
              <a:gd name="connsiteX4" fmla="*/ 0 w 5357304"/>
              <a:gd name="connsiteY4" fmla="*/ 373951 h 373951"/>
              <a:gd name="connsiteX5" fmla="*/ 0 w 5357304"/>
              <a:gd name="connsiteY5" fmla="*/ 0 h 373951"/>
              <a:gd name="connsiteX6" fmla="*/ 2843848 w 5357304"/>
              <a:gd name="connsiteY6" fmla="*/ 0 h 373951"/>
              <a:gd name="connsiteX7" fmla="*/ 5357305 w 5357304"/>
              <a:gd name="connsiteY7" fmla="*/ 0 h 373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57304" h="373951">
                <a:moveTo>
                  <a:pt x="5357305" y="0"/>
                </a:moveTo>
                <a:lnTo>
                  <a:pt x="5357305" y="373951"/>
                </a:lnTo>
                <a:lnTo>
                  <a:pt x="5227764" y="373951"/>
                </a:lnTo>
                <a:lnTo>
                  <a:pt x="2843848" y="373951"/>
                </a:lnTo>
                <a:lnTo>
                  <a:pt x="0" y="373951"/>
                </a:lnTo>
                <a:lnTo>
                  <a:pt x="0" y="0"/>
                </a:lnTo>
                <a:lnTo>
                  <a:pt x="2843848" y="0"/>
                </a:lnTo>
                <a:lnTo>
                  <a:pt x="5357305" y="0"/>
                </a:lnTo>
                <a:close/>
              </a:path>
            </a:pathLst>
          </a:custGeom>
          <a:solidFill>
            <a:schemeClr val="tx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3" name="Text Placeholder 212">
            <a:extLst>
              <a:ext uri="{FF2B5EF4-FFF2-40B4-BE49-F238E27FC236}">
                <a16:creationId xmlns:a16="http://schemas.microsoft.com/office/drawing/2014/main" id="{909EEC45-74F6-4D4A-3802-30D05346944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4691" y="1636713"/>
            <a:ext cx="5534113" cy="433965"/>
          </a:xfrm>
        </p:spPr>
        <p:txBody>
          <a:bodyPr wrap="square" lIns="182880" tIns="91440" rIns="91440" bIns="91440"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1800" b="1">
                <a:solidFill>
                  <a:schemeClr val="bg1"/>
                </a:solidFill>
              </a:defRPr>
            </a:lvl2pPr>
            <a:lvl3pPr marL="914400" indent="0">
              <a:buNone/>
              <a:defRPr sz="1800" b="1">
                <a:solidFill>
                  <a:schemeClr val="bg1"/>
                </a:solidFill>
              </a:defRPr>
            </a:lvl3pPr>
            <a:lvl4pPr marL="1371600" indent="0">
              <a:buNone/>
              <a:defRPr sz="1800" b="1">
                <a:solidFill>
                  <a:schemeClr val="bg1"/>
                </a:solidFill>
              </a:defRPr>
            </a:lvl4pPr>
            <a:lvl5pPr marL="1828800" indent="0">
              <a:buNone/>
              <a:defRPr sz="1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Supporting point</a:t>
            </a:r>
          </a:p>
        </p:txBody>
      </p:sp>
      <p:sp>
        <p:nvSpPr>
          <p:cNvPr id="214" name="Text Placeholder 212">
            <a:extLst>
              <a:ext uri="{FF2B5EF4-FFF2-40B4-BE49-F238E27FC236}">
                <a16:creationId xmlns:a16="http://schemas.microsoft.com/office/drawing/2014/main" id="{42664C13-6E3D-7C64-6F1D-E284E4609D5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38429" y="1636672"/>
            <a:ext cx="5534113" cy="433965"/>
          </a:xfrm>
        </p:spPr>
        <p:txBody>
          <a:bodyPr wrap="square" lIns="182880" tIns="91440" rIns="91440" bIns="91440"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1800" b="1">
                <a:solidFill>
                  <a:schemeClr val="bg1"/>
                </a:solidFill>
              </a:defRPr>
            </a:lvl2pPr>
            <a:lvl3pPr marL="914400" indent="0">
              <a:buNone/>
              <a:defRPr sz="1800" b="1">
                <a:solidFill>
                  <a:schemeClr val="bg1"/>
                </a:solidFill>
              </a:defRPr>
            </a:lvl3pPr>
            <a:lvl4pPr marL="1371600" indent="0">
              <a:buNone/>
              <a:defRPr sz="1800" b="1">
                <a:solidFill>
                  <a:schemeClr val="bg1"/>
                </a:solidFill>
              </a:defRPr>
            </a:lvl4pPr>
            <a:lvl5pPr marL="1828800" indent="0">
              <a:buNone/>
              <a:defRPr sz="1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Supporting point</a:t>
            </a:r>
          </a:p>
        </p:txBody>
      </p:sp>
    </p:spTree>
    <p:extLst>
      <p:ext uri="{BB962C8B-B14F-4D97-AF65-F5344CB8AC3E}">
        <p14:creationId xmlns:p14="http://schemas.microsoft.com/office/powerpoint/2010/main" val="20008359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umn-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reeform 41">
            <a:extLst>
              <a:ext uri="{FF2B5EF4-FFF2-40B4-BE49-F238E27FC236}">
                <a16:creationId xmlns:a16="http://schemas.microsoft.com/office/drawing/2014/main" id="{31846654-6835-CFFC-15E4-5A6E77573C13}"/>
              </a:ext>
            </a:extLst>
          </p:cNvPr>
          <p:cNvSpPr/>
          <p:nvPr/>
        </p:nvSpPr>
        <p:spPr>
          <a:xfrm>
            <a:off x="314692" y="1636672"/>
            <a:ext cx="3665806" cy="433965"/>
          </a:xfrm>
          <a:custGeom>
            <a:avLst/>
            <a:gdLst>
              <a:gd name="connsiteX0" fmla="*/ 0 w 2513520"/>
              <a:gd name="connsiteY0" fmla="*/ 0 h 373951"/>
              <a:gd name="connsiteX1" fmla="*/ 2513521 w 2513520"/>
              <a:gd name="connsiteY1" fmla="*/ 0 h 373951"/>
              <a:gd name="connsiteX2" fmla="*/ 2513521 w 2513520"/>
              <a:gd name="connsiteY2" fmla="*/ 373952 h 373951"/>
              <a:gd name="connsiteX3" fmla="*/ 0 w 2513520"/>
              <a:gd name="connsiteY3" fmla="*/ 373952 h 373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3520" h="373951">
                <a:moveTo>
                  <a:pt x="0" y="0"/>
                </a:moveTo>
                <a:lnTo>
                  <a:pt x="2513521" y="0"/>
                </a:lnTo>
                <a:lnTo>
                  <a:pt x="2513521" y="373952"/>
                </a:lnTo>
                <a:lnTo>
                  <a:pt x="0" y="373952"/>
                </a:lnTo>
                <a:close/>
              </a:path>
            </a:pathLst>
          </a:custGeom>
          <a:solidFill>
            <a:schemeClr val="tx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00" name="Freeform 1799">
            <a:extLst>
              <a:ext uri="{FF2B5EF4-FFF2-40B4-BE49-F238E27FC236}">
                <a16:creationId xmlns:a16="http://schemas.microsoft.com/office/drawing/2014/main" id="{2158B643-744C-E4DD-EB4D-DA7C87CCA463}"/>
              </a:ext>
            </a:extLst>
          </p:cNvPr>
          <p:cNvSpPr/>
          <p:nvPr/>
        </p:nvSpPr>
        <p:spPr>
          <a:xfrm>
            <a:off x="8139365" y="1636672"/>
            <a:ext cx="3665806" cy="433965"/>
          </a:xfrm>
          <a:custGeom>
            <a:avLst/>
            <a:gdLst>
              <a:gd name="connsiteX0" fmla="*/ 0 w 2513520"/>
              <a:gd name="connsiteY0" fmla="*/ 0 h 373951"/>
              <a:gd name="connsiteX1" fmla="*/ 2513521 w 2513520"/>
              <a:gd name="connsiteY1" fmla="*/ 0 h 373951"/>
              <a:gd name="connsiteX2" fmla="*/ 2513521 w 2513520"/>
              <a:gd name="connsiteY2" fmla="*/ 373952 h 373951"/>
              <a:gd name="connsiteX3" fmla="*/ 0 w 2513520"/>
              <a:gd name="connsiteY3" fmla="*/ 373952 h 373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3520" h="373951">
                <a:moveTo>
                  <a:pt x="0" y="0"/>
                </a:moveTo>
                <a:lnTo>
                  <a:pt x="2513521" y="0"/>
                </a:lnTo>
                <a:lnTo>
                  <a:pt x="2513521" y="373952"/>
                </a:lnTo>
                <a:lnTo>
                  <a:pt x="0" y="373952"/>
                </a:lnTo>
                <a:close/>
              </a:path>
            </a:pathLst>
          </a:custGeom>
          <a:solidFill>
            <a:schemeClr val="tx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3" name="Text Placeholder 212">
            <a:extLst>
              <a:ext uri="{FF2B5EF4-FFF2-40B4-BE49-F238E27FC236}">
                <a16:creationId xmlns:a16="http://schemas.microsoft.com/office/drawing/2014/main" id="{909EEC45-74F6-4D4A-3802-30D05346944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4691" y="1636713"/>
            <a:ext cx="3646421" cy="433965"/>
          </a:xfrm>
        </p:spPr>
        <p:txBody>
          <a:bodyPr wrap="square" lIns="182880" tIns="91440" rIns="91440" bIns="91440"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1800" b="1">
                <a:solidFill>
                  <a:schemeClr val="bg1"/>
                </a:solidFill>
              </a:defRPr>
            </a:lvl2pPr>
            <a:lvl3pPr marL="914400" indent="0">
              <a:buNone/>
              <a:defRPr sz="1800" b="1">
                <a:solidFill>
                  <a:schemeClr val="bg1"/>
                </a:solidFill>
              </a:defRPr>
            </a:lvl3pPr>
            <a:lvl4pPr marL="1371600" indent="0">
              <a:buNone/>
              <a:defRPr sz="1800" b="1">
                <a:solidFill>
                  <a:schemeClr val="bg1"/>
                </a:solidFill>
              </a:defRPr>
            </a:lvl4pPr>
            <a:lvl5pPr marL="1828800" indent="0">
              <a:buNone/>
              <a:defRPr sz="1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Supporting point</a:t>
            </a:r>
          </a:p>
        </p:txBody>
      </p:sp>
      <p:sp>
        <p:nvSpPr>
          <p:cNvPr id="3429" name="Text Placeholder 212">
            <a:extLst>
              <a:ext uri="{FF2B5EF4-FFF2-40B4-BE49-F238E27FC236}">
                <a16:creationId xmlns:a16="http://schemas.microsoft.com/office/drawing/2014/main" id="{853CBCD8-5D3A-0441-6161-5960D4DE250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231283" y="1636713"/>
            <a:ext cx="3646421" cy="433965"/>
          </a:xfrm>
          <a:solidFill>
            <a:schemeClr val="tx2"/>
          </a:solidFill>
        </p:spPr>
        <p:txBody>
          <a:bodyPr wrap="square" lIns="182880" tIns="91440" rIns="91440" bIns="91440"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1800" b="1">
                <a:solidFill>
                  <a:schemeClr val="bg1"/>
                </a:solidFill>
              </a:defRPr>
            </a:lvl2pPr>
            <a:lvl3pPr marL="914400" indent="0">
              <a:buNone/>
              <a:defRPr sz="1800" b="1">
                <a:solidFill>
                  <a:schemeClr val="bg1"/>
                </a:solidFill>
              </a:defRPr>
            </a:lvl3pPr>
            <a:lvl4pPr marL="1371600" indent="0">
              <a:buNone/>
              <a:defRPr sz="1800" b="1">
                <a:solidFill>
                  <a:schemeClr val="bg1"/>
                </a:solidFill>
              </a:defRPr>
            </a:lvl4pPr>
            <a:lvl5pPr marL="1828800" indent="0">
              <a:buNone/>
              <a:defRPr sz="1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Supporting point</a:t>
            </a:r>
          </a:p>
        </p:txBody>
      </p:sp>
      <p:sp>
        <p:nvSpPr>
          <p:cNvPr id="3431" name="Text Placeholder 212">
            <a:extLst>
              <a:ext uri="{FF2B5EF4-FFF2-40B4-BE49-F238E27FC236}">
                <a16:creationId xmlns:a16="http://schemas.microsoft.com/office/drawing/2014/main" id="{C31F539B-83B4-84DA-2A7A-69A0245FA30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59995" y="1636713"/>
            <a:ext cx="3646421" cy="433965"/>
          </a:xfrm>
        </p:spPr>
        <p:txBody>
          <a:bodyPr wrap="square" lIns="182880" tIns="91440" rIns="91440" bIns="91440"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1800" b="1">
                <a:solidFill>
                  <a:schemeClr val="bg1"/>
                </a:solidFill>
              </a:defRPr>
            </a:lvl2pPr>
            <a:lvl3pPr marL="914400" indent="0">
              <a:buNone/>
              <a:defRPr sz="1800" b="1">
                <a:solidFill>
                  <a:schemeClr val="bg1"/>
                </a:solidFill>
              </a:defRPr>
            </a:lvl3pPr>
            <a:lvl4pPr marL="1371600" indent="0">
              <a:buNone/>
              <a:defRPr sz="1800" b="1">
                <a:solidFill>
                  <a:schemeClr val="bg1"/>
                </a:solidFill>
              </a:defRPr>
            </a:lvl4pPr>
            <a:lvl5pPr marL="1828800" indent="0">
              <a:buNone/>
              <a:defRPr sz="1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Supporting point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D7CE54-A067-C608-8071-D9BFAF60EA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4692" y="365125"/>
            <a:ext cx="11492432" cy="886397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One-sentence headline stating the main takeaway message for the slide; no longer than two lines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B9DD14-4659-B8FE-84E6-93F5C544420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14692" y="2191870"/>
            <a:ext cx="3650690" cy="3617259"/>
          </a:xfrm>
        </p:spPr>
        <p:txBody>
          <a:bodyPr lIns="182880" tIns="91440" rIns="91440" bIns="91440">
            <a:noAutofit/>
          </a:bodyPr>
          <a:lstStyle>
            <a:lvl1pPr marL="0" indent="0">
              <a:spcBef>
                <a:spcPts val="1200"/>
              </a:spcBef>
              <a:spcAft>
                <a:spcPts val="60"/>
              </a:spcAft>
              <a:buNone/>
              <a:defRPr sz="1800">
                <a:solidFill>
                  <a:schemeClr val="tx1"/>
                </a:solidFill>
              </a:defRPr>
            </a:lvl1pPr>
            <a:lvl2pPr>
              <a:spcBef>
                <a:spcPts val="1200"/>
              </a:spcBef>
              <a:spcAft>
                <a:spcPts val="60"/>
              </a:spcAft>
              <a:defRPr sz="1600">
                <a:solidFill>
                  <a:schemeClr val="tx1"/>
                </a:solidFill>
              </a:defRPr>
            </a:lvl2pPr>
            <a:lvl3pPr>
              <a:spcBef>
                <a:spcPts val="1200"/>
              </a:spcBef>
              <a:spcAft>
                <a:spcPts val="60"/>
              </a:spcAft>
              <a:defRPr sz="1600">
                <a:solidFill>
                  <a:schemeClr val="tx1"/>
                </a:solidFill>
              </a:defRPr>
            </a:lvl3pPr>
            <a:lvl4pPr>
              <a:spcBef>
                <a:spcPts val="1200"/>
              </a:spcBef>
              <a:spcAft>
                <a:spcPts val="60"/>
              </a:spcAft>
              <a:defRPr sz="1600">
                <a:solidFill>
                  <a:schemeClr val="tx1"/>
                </a:solidFill>
              </a:defRPr>
            </a:lvl4pPr>
            <a:lvl5pPr>
              <a:spcBef>
                <a:spcPts val="1200"/>
              </a:spcBef>
              <a:spcAft>
                <a:spcPts val="60"/>
              </a:spcAft>
              <a:defRPr sz="1600"/>
            </a:lvl5pPr>
          </a:lstStyle>
          <a:p>
            <a:r>
              <a:rPr lang="en-US" dirty="0"/>
              <a:t>Supporting point 1</a:t>
            </a:r>
            <a:br>
              <a:rPr lang="en-US" dirty="0"/>
            </a:br>
            <a:r>
              <a:rPr lang="en-US" dirty="0"/>
              <a:t>Supporting point 2</a:t>
            </a:r>
            <a:br>
              <a:rPr lang="en-US" dirty="0"/>
            </a:br>
            <a:r>
              <a:rPr lang="en-US" dirty="0"/>
              <a:t>Supporting point 3</a:t>
            </a:r>
          </a:p>
        </p:txBody>
      </p:sp>
      <p:sp>
        <p:nvSpPr>
          <p:cNvPr id="3428" name="Content Placeholder 2">
            <a:extLst>
              <a:ext uri="{FF2B5EF4-FFF2-40B4-BE49-F238E27FC236}">
                <a16:creationId xmlns:a16="http://schemas.microsoft.com/office/drawing/2014/main" id="{91B561D3-B6AC-5C9F-026F-E37DD262A783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228076" y="2191870"/>
            <a:ext cx="3646421" cy="3617259"/>
          </a:xfrm>
        </p:spPr>
        <p:txBody>
          <a:bodyPr lIns="182880" tIns="91440" rIns="91440" bIns="91440">
            <a:noAutofit/>
          </a:bodyPr>
          <a:lstStyle>
            <a:lvl1pPr marL="0" indent="0">
              <a:spcBef>
                <a:spcPts val="1200"/>
              </a:spcBef>
              <a:spcAft>
                <a:spcPts val="60"/>
              </a:spcAft>
              <a:buNone/>
              <a:defRPr sz="1800">
                <a:solidFill>
                  <a:schemeClr val="tx1"/>
                </a:solidFill>
              </a:defRPr>
            </a:lvl1pPr>
            <a:lvl2pPr>
              <a:spcBef>
                <a:spcPts val="1200"/>
              </a:spcBef>
              <a:spcAft>
                <a:spcPts val="60"/>
              </a:spcAft>
              <a:defRPr sz="1600">
                <a:solidFill>
                  <a:schemeClr val="tx1"/>
                </a:solidFill>
              </a:defRPr>
            </a:lvl2pPr>
            <a:lvl3pPr>
              <a:spcBef>
                <a:spcPts val="1200"/>
              </a:spcBef>
              <a:spcAft>
                <a:spcPts val="60"/>
              </a:spcAft>
              <a:defRPr sz="1600">
                <a:solidFill>
                  <a:schemeClr val="tx1"/>
                </a:solidFill>
              </a:defRPr>
            </a:lvl3pPr>
            <a:lvl4pPr>
              <a:spcBef>
                <a:spcPts val="1200"/>
              </a:spcBef>
              <a:spcAft>
                <a:spcPts val="60"/>
              </a:spcAft>
              <a:defRPr sz="1600">
                <a:solidFill>
                  <a:schemeClr val="tx1"/>
                </a:solidFill>
              </a:defRPr>
            </a:lvl4pPr>
            <a:lvl5pPr>
              <a:spcBef>
                <a:spcPts val="1200"/>
              </a:spcBef>
              <a:spcAft>
                <a:spcPts val="60"/>
              </a:spcAft>
              <a:defRPr sz="1600"/>
            </a:lvl5pPr>
          </a:lstStyle>
          <a:p>
            <a:r>
              <a:rPr lang="en-US" dirty="0"/>
              <a:t>Supporting point 1</a:t>
            </a:r>
            <a:br>
              <a:rPr lang="en-US" dirty="0"/>
            </a:br>
            <a:r>
              <a:rPr lang="en-US" dirty="0"/>
              <a:t>Supporting point 2</a:t>
            </a:r>
            <a:br>
              <a:rPr lang="en-US" dirty="0"/>
            </a:br>
            <a:r>
              <a:rPr lang="en-US" dirty="0"/>
              <a:t>Supporting point 3</a:t>
            </a:r>
          </a:p>
        </p:txBody>
      </p:sp>
      <p:sp>
        <p:nvSpPr>
          <p:cNvPr id="3430" name="Content Placeholder 2">
            <a:extLst>
              <a:ext uri="{FF2B5EF4-FFF2-40B4-BE49-F238E27FC236}">
                <a16:creationId xmlns:a16="http://schemas.microsoft.com/office/drawing/2014/main" id="{0971FFF4-0C2D-A4E6-1474-3D6A4F0506DA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8156060" y="2191870"/>
            <a:ext cx="3647391" cy="3617259"/>
          </a:xfrm>
        </p:spPr>
        <p:txBody>
          <a:bodyPr lIns="182880" tIns="91440" rIns="91440" bIns="91440">
            <a:noAutofit/>
          </a:bodyPr>
          <a:lstStyle>
            <a:lvl1pPr marL="0" indent="0">
              <a:spcBef>
                <a:spcPts val="1200"/>
              </a:spcBef>
              <a:spcAft>
                <a:spcPts val="60"/>
              </a:spcAft>
              <a:buNone/>
              <a:defRPr sz="1800">
                <a:solidFill>
                  <a:schemeClr val="tx1"/>
                </a:solidFill>
              </a:defRPr>
            </a:lvl1pPr>
            <a:lvl2pPr>
              <a:spcBef>
                <a:spcPts val="1200"/>
              </a:spcBef>
              <a:spcAft>
                <a:spcPts val="60"/>
              </a:spcAft>
              <a:defRPr sz="1600">
                <a:solidFill>
                  <a:schemeClr val="tx1"/>
                </a:solidFill>
              </a:defRPr>
            </a:lvl2pPr>
            <a:lvl3pPr>
              <a:spcBef>
                <a:spcPts val="1200"/>
              </a:spcBef>
              <a:spcAft>
                <a:spcPts val="60"/>
              </a:spcAft>
              <a:defRPr sz="1600">
                <a:solidFill>
                  <a:schemeClr val="tx1"/>
                </a:solidFill>
              </a:defRPr>
            </a:lvl3pPr>
            <a:lvl4pPr>
              <a:spcBef>
                <a:spcPts val="1200"/>
              </a:spcBef>
              <a:spcAft>
                <a:spcPts val="60"/>
              </a:spcAft>
              <a:defRPr sz="1600">
                <a:solidFill>
                  <a:schemeClr val="tx1"/>
                </a:solidFill>
              </a:defRPr>
            </a:lvl4pPr>
            <a:lvl5pPr>
              <a:spcBef>
                <a:spcPts val="1200"/>
              </a:spcBef>
              <a:spcAft>
                <a:spcPts val="60"/>
              </a:spcAft>
              <a:defRPr sz="1600"/>
            </a:lvl5pPr>
          </a:lstStyle>
          <a:p>
            <a:r>
              <a:rPr lang="en-US" dirty="0"/>
              <a:t>Supporting point 1</a:t>
            </a:r>
            <a:br>
              <a:rPr lang="en-US" dirty="0"/>
            </a:br>
            <a:r>
              <a:rPr lang="en-US" dirty="0"/>
              <a:t>Supporting point 2</a:t>
            </a:r>
            <a:br>
              <a:rPr lang="en-US" dirty="0"/>
            </a:br>
            <a:r>
              <a:rPr lang="en-US" dirty="0"/>
              <a:t>Supporting point 3</a:t>
            </a:r>
          </a:p>
        </p:txBody>
      </p:sp>
    </p:spTree>
    <p:extLst>
      <p:ext uri="{BB962C8B-B14F-4D97-AF65-F5344CB8AC3E}">
        <p14:creationId xmlns:p14="http://schemas.microsoft.com/office/powerpoint/2010/main" val="14014456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um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Freeform 123">
            <a:extLst>
              <a:ext uri="{FF2B5EF4-FFF2-40B4-BE49-F238E27FC236}">
                <a16:creationId xmlns:a16="http://schemas.microsoft.com/office/drawing/2014/main" id="{14819B2D-3933-9761-A0E0-F8A47EFAE83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5D5DB1-B0F4-39A7-9E5F-343BB17944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4692" y="365125"/>
            <a:ext cx="11685523" cy="917575"/>
          </a:xfrm>
        </p:spPr>
        <p:txBody>
          <a:bodyPr>
            <a:noAutofit/>
          </a:bodyPr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One-sentence headline stating the main takeaway message for the slide; no longer than two lines 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AF7721B-92F3-10FF-5A89-459D1C6BA969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11526723" y="6576851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100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10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6" name="Picture Placeholder 360">
            <a:extLst>
              <a:ext uri="{FF2B5EF4-FFF2-40B4-BE49-F238E27FC236}">
                <a16:creationId xmlns:a16="http://schemas.microsoft.com/office/drawing/2014/main" id="{22CDA623-F17D-C055-60D8-139C9924BE3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773908" y="1647919"/>
            <a:ext cx="2393950" cy="239395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360">
            <a:extLst>
              <a:ext uri="{FF2B5EF4-FFF2-40B4-BE49-F238E27FC236}">
                <a16:creationId xmlns:a16="http://schemas.microsoft.com/office/drawing/2014/main" id="{3347E071-335C-4249-3E65-B4125AADA3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49380" y="1654993"/>
            <a:ext cx="2393950" cy="239395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Picture Placeholder 360">
            <a:extLst>
              <a:ext uri="{FF2B5EF4-FFF2-40B4-BE49-F238E27FC236}">
                <a16:creationId xmlns:a16="http://schemas.microsoft.com/office/drawing/2014/main" id="{3FE91602-2738-A673-EBF8-A0ACA14E65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126285" y="1677066"/>
            <a:ext cx="2393950" cy="239395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Text Placeholder 364">
            <a:extLst>
              <a:ext uri="{FF2B5EF4-FFF2-40B4-BE49-F238E27FC236}">
                <a16:creationId xmlns:a16="http://schemas.microsoft.com/office/drawing/2014/main" id="{9403276D-5FB8-BD3C-65B5-24E0F431ACF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73238" y="4209116"/>
            <a:ext cx="2393950" cy="369332"/>
          </a:xfrm>
        </p:spPr>
        <p:txBody>
          <a:bodyPr tIns="91440" bIns="0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 b="1">
                <a:solidFill>
                  <a:schemeClr val="bg1"/>
                </a:solidFill>
              </a:defRPr>
            </a:lvl2pPr>
            <a:lvl3pPr marL="914400" indent="0" algn="ctr">
              <a:buNone/>
              <a:defRPr sz="2000" b="1">
                <a:solidFill>
                  <a:schemeClr val="bg1"/>
                </a:solidFill>
              </a:defRPr>
            </a:lvl3pPr>
            <a:lvl4pPr marL="1371600" indent="0" algn="ctr">
              <a:buNone/>
              <a:defRPr sz="2000" b="1">
                <a:solidFill>
                  <a:schemeClr val="bg1"/>
                </a:solidFill>
              </a:defRPr>
            </a:lvl4pPr>
            <a:lvl5pPr marL="1828800" indent="0" algn="ctr">
              <a:buNone/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Supporting point 1</a:t>
            </a:r>
          </a:p>
        </p:txBody>
      </p:sp>
      <p:sp>
        <p:nvSpPr>
          <p:cNvPr id="10" name="Text Placeholder 364">
            <a:extLst>
              <a:ext uri="{FF2B5EF4-FFF2-40B4-BE49-F238E27FC236}">
                <a16:creationId xmlns:a16="http://schemas.microsoft.com/office/drawing/2014/main" id="{DEAD8E05-AA79-AD7E-E31D-26EE870F837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49380" y="4209116"/>
            <a:ext cx="2393950" cy="369332"/>
          </a:xfrm>
        </p:spPr>
        <p:txBody>
          <a:bodyPr tIns="91440" bIns="0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 b="1">
                <a:solidFill>
                  <a:schemeClr val="bg1"/>
                </a:solidFill>
              </a:defRPr>
            </a:lvl2pPr>
            <a:lvl3pPr marL="914400" indent="0" algn="ctr">
              <a:buNone/>
              <a:defRPr sz="2000" b="1">
                <a:solidFill>
                  <a:schemeClr val="bg1"/>
                </a:solidFill>
              </a:defRPr>
            </a:lvl3pPr>
            <a:lvl4pPr marL="1371600" indent="0" algn="ctr">
              <a:buNone/>
              <a:defRPr sz="2000" b="1">
                <a:solidFill>
                  <a:schemeClr val="bg1"/>
                </a:solidFill>
              </a:defRPr>
            </a:lvl4pPr>
            <a:lvl5pPr marL="1828800" indent="0" algn="ctr">
              <a:buNone/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Supporting point 2</a:t>
            </a:r>
          </a:p>
        </p:txBody>
      </p:sp>
      <p:sp>
        <p:nvSpPr>
          <p:cNvPr id="11" name="Text Placeholder 364">
            <a:extLst>
              <a:ext uri="{FF2B5EF4-FFF2-40B4-BE49-F238E27FC236}">
                <a16:creationId xmlns:a16="http://schemas.microsoft.com/office/drawing/2014/main" id="{A7759041-293D-A1CE-7012-E2391337B1E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26285" y="4209116"/>
            <a:ext cx="2393950" cy="369332"/>
          </a:xfrm>
        </p:spPr>
        <p:txBody>
          <a:bodyPr tIns="91440" bIns="0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 b="1">
                <a:solidFill>
                  <a:schemeClr val="bg1"/>
                </a:solidFill>
              </a:defRPr>
            </a:lvl2pPr>
            <a:lvl3pPr marL="914400" indent="0" algn="ctr">
              <a:buNone/>
              <a:defRPr sz="2000" b="1">
                <a:solidFill>
                  <a:schemeClr val="bg1"/>
                </a:solidFill>
              </a:defRPr>
            </a:lvl3pPr>
            <a:lvl4pPr marL="1371600" indent="0" algn="ctr">
              <a:buNone/>
              <a:defRPr sz="2000" b="1">
                <a:solidFill>
                  <a:schemeClr val="bg1"/>
                </a:solidFill>
              </a:defRPr>
            </a:lvl4pPr>
            <a:lvl5pPr marL="1828800" indent="0" algn="ctr">
              <a:buNone/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Supporting point 3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492949F-6B3A-DF96-FFA6-C786A4A24DB6}"/>
              </a:ext>
            </a:extLst>
          </p:cNvPr>
          <p:cNvGrpSpPr/>
          <p:nvPr userDrawn="1"/>
        </p:nvGrpSpPr>
        <p:grpSpPr>
          <a:xfrm>
            <a:off x="282815" y="6416676"/>
            <a:ext cx="1263510" cy="333620"/>
            <a:chOff x="282815" y="6083056"/>
            <a:chExt cx="1263510" cy="33362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7F45232-A8C3-7CED-6241-1193DB3A31B1}"/>
                </a:ext>
              </a:extLst>
            </p:cNvPr>
            <p:cNvSpPr/>
            <p:nvPr userDrawn="1"/>
          </p:nvSpPr>
          <p:spPr>
            <a:xfrm>
              <a:off x="1534042" y="6105545"/>
              <a:ext cx="12283" cy="2886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l"/>
              <a:r>
                <a:rPr lang="en-US" sz="600" b="0" dirty="0">
                  <a:solidFill>
                    <a:schemeClr val="bg1"/>
                  </a:solidFill>
                </a:rPr>
                <a:t>  SECOND</a:t>
              </a:r>
            </a:p>
            <a:p>
              <a:pPr algn="l"/>
              <a:r>
                <a:rPr lang="en-US" sz="600" b="0" dirty="0">
                  <a:solidFill>
                    <a:schemeClr val="bg1"/>
                  </a:solidFill>
                </a:rPr>
                <a:t>  TARGET</a:t>
              </a:r>
            </a:p>
            <a:p>
              <a:pPr algn="l"/>
              <a:r>
                <a:rPr lang="en-US" sz="600" b="0" dirty="0">
                  <a:solidFill>
                    <a:schemeClr val="bg1"/>
                  </a:solidFill>
                </a:rPr>
                <a:t>  STATION</a:t>
              </a:r>
            </a:p>
          </p:txBody>
        </p:sp>
        <p:pic>
          <p:nvPicPr>
            <p:cNvPr id="13" name="Picture 12" descr="White text on a black background&#10;&#10;Description automatically generated">
              <a:extLst>
                <a:ext uri="{FF2B5EF4-FFF2-40B4-BE49-F238E27FC236}">
                  <a16:creationId xmlns:a16="http://schemas.microsoft.com/office/drawing/2014/main" id="{6C5687BD-B72F-4501-1C96-3F1A95838E9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rcRect r="32479"/>
            <a:stretch/>
          </p:blipFill>
          <p:spPr>
            <a:xfrm>
              <a:off x="282815" y="6083056"/>
              <a:ext cx="1238944" cy="3336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66537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column-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reeform 41">
            <a:extLst>
              <a:ext uri="{FF2B5EF4-FFF2-40B4-BE49-F238E27FC236}">
                <a16:creationId xmlns:a16="http://schemas.microsoft.com/office/drawing/2014/main" id="{31846654-6835-CFFC-15E4-5A6E77573C13}"/>
              </a:ext>
            </a:extLst>
          </p:cNvPr>
          <p:cNvSpPr/>
          <p:nvPr/>
        </p:nvSpPr>
        <p:spPr>
          <a:xfrm>
            <a:off x="314692" y="1636672"/>
            <a:ext cx="2755330" cy="433965"/>
          </a:xfrm>
          <a:custGeom>
            <a:avLst/>
            <a:gdLst>
              <a:gd name="connsiteX0" fmla="*/ 0 w 2513520"/>
              <a:gd name="connsiteY0" fmla="*/ 0 h 373951"/>
              <a:gd name="connsiteX1" fmla="*/ 2513521 w 2513520"/>
              <a:gd name="connsiteY1" fmla="*/ 0 h 373951"/>
              <a:gd name="connsiteX2" fmla="*/ 2513521 w 2513520"/>
              <a:gd name="connsiteY2" fmla="*/ 373952 h 373951"/>
              <a:gd name="connsiteX3" fmla="*/ 0 w 2513520"/>
              <a:gd name="connsiteY3" fmla="*/ 373952 h 373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3520" h="373951">
                <a:moveTo>
                  <a:pt x="0" y="0"/>
                </a:moveTo>
                <a:lnTo>
                  <a:pt x="2513521" y="0"/>
                </a:lnTo>
                <a:lnTo>
                  <a:pt x="2513521" y="373952"/>
                </a:lnTo>
                <a:lnTo>
                  <a:pt x="0" y="373952"/>
                </a:lnTo>
                <a:close/>
              </a:path>
            </a:pathLst>
          </a:custGeom>
          <a:solidFill>
            <a:schemeClr val="tx2"/>
          </a:solidFill>
          <a:ln w="0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/>
          </a:p>
        </p:txBody>
      </p:sp>
      <p:sp>
        <p:nvSpPr>
          <p:cNvPr id="986" name="Freeform 985">
            <a:extLst>
              <a:ext uri="{FF2B5EF4-FFF2-40B4-BE49-F238E27FC236}">
                <a16:creationId xmlns:a16="http://schemas.microsoft.com/office/drawing/2014/main" id="{DD9191FA-8884-C2D5-4585-3E38817331A0}"/>
              </a:ext>
            </a:extLst>
          </p:cNvPr>
          <p:cNvSpPr/>
          <p:nvPr/>
        </p:nvSpPr>
        <p:spPr>
          <a:xfrm>
            <a:off x="3223131" y="1636672"/>
            <a:ext cx="2755330" cy="373951"/>
          </a:xfrm>
          <a:custGeom>
            <a:avLst/>
            <a:gdLst>
              <a:gd name="connsiteX0" fmla="*/ 0 w 2513520"/>
              <a:gd name="connsiteY0" fmla="*/ 0 h 373951"/>
              <a:gd name="connsiteX1" fmla="*/ 2513521 w 2513520"/>
              <a:gd name="connsiteY1" fmla="*/ 0 h 373951"/>
              <a:gd name="connsiteX2" fmla="*/ 2513521 w 2513520"/>
              <a:gd name="connsiteY2" fmla="*/ 373952 h 373951"/>
              <a:gd name="connsiteX3" fmla="*/ 0 w 2513520"/>
              <a:gd name="connsiteY3" fmla="*/ 373952 h 373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3520" h="373951">
                <a:moveTo>
                  <a:pt x="0" y="0"/>
                </a:moveTo>
                <a:lnTo>
                  <a:pt x="2513521" y="0"/>
                </a:lnTo>
                <a:lnTo>
                  <a:pt x="2513521" y="373952"/>
                </a:lnTo>
                <a:lnTo>
                  <a:pt x="0" y="373952"/>
                </a:lnTo>
                <a:close/>
              </a:path>
            </a:pathLst>
          </a:custGeom>
          <a:solidFill>
            <a:schemeClr val="accent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00" name="Freeform 1799">
            <a:extLst>
              <a:ext uri="{FF2B5EF4-FFF2-40B4-BE49-F238E27FC236}">
                <a16:creationId xmlns:a16="http://schemas.microsoft.com/office/drawing/2014/main" id="{2158B643-744C-E4DD-EB4D-DA7C87CCA463}"/>
              </a:ext>
            </a:extLst>
          </p:cNvPr>
          <p:cNvSpPr/>
          <p:nvPr/>
        </p:nvSpPr>
        <p:spPr>
          <a:xfrm>
            <a:off x="6144761" y="1636672"/>
            <a:ext cx="2740760" cy="433965"/>
          </a:xfrm>
          <a:custGeom>
            <a:avLst/>
            <a:gdLst>
              <a:gd name="connsiteX0" fmla="*/ 0 w 2513520"/>
              <a:gd name="connsiteY0" fmla="*/ 0 h 373951"/>
              <a:gd name="connsiteX1" fmla="*/ 2513521 w 2513520"/>
              <a:gd name="connsiteY1" fmla="*/ 0 h 373951"/>
              <a:gd name="connsiteX2" fmla="*/ 2513521 w 2513520"/>
              <a:gd name="connsiteY2" fmla="*/ 373952 h 373951"/>
              <a:gd name="connsiteX3" fmla="*/ 0 w 2513520"/>
              <a:gd name="connsiteY3" fmla="*/ 373952 h 373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3520" h="373951">
                <a:moveTo>
                  <a:pt x="0" y="0"/>
                </a:moveTo>
                <a:lnTo>
                  <a:pt x="2513521" y="0"/>
                </a:lnTo>
                <a:lnTo>
                  <a:pt x="2513521" y="373952"/>
                </a:lnTo>
                <a:lnTo>
                  <a:pt x="0" y="373952"/>
                </a:lnTo>
                <a:close/>
              </a:path>
            </a:pathLst>
          </a:custGeom>
          <a:solidFill>
            <a:schemeClr val="tx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614" name="Freeform 2613">
            <a:extLst>
              <a:ext uri="{FF2B5EF4-FFF2-40B4-BE49-F238E27FC236}">
                <a16:creationId xmlns:a16="http://schemas.microsoft.com/office/drawing/2014/main" id="{2FDB1E58-ABCD-30F4-4DE0-D0A3D27B0B3B}"/>
              </a:ext>
            </a:extLst>
          </p:cNvPr>
          <p:cNvSpPr/>
          <p:nvPr/>
        </p:nvSpPr>
        <p:spPr>
          <a:xfrm>
            <a:off x="9070721" y="1636672"/>
            <a:ext cx="2755330" cy="433965"/>
          </a:xfrm>
          <a:custGeom>
            <a:avLst/>
            <a:gdLst>
              <a:gd name="connsiteX0" fmla="*/ 0 w 2513520"/>
              <a:gd name="connsiteY0" fmla="*/ 0 h 373951"/>
              <a:gd name="connsiteX1" fmla="*/ 2513520 w 2513520"/>
              <a:gd name="connsiteY1" fmla="*/ 0 h 373951"/>
              <a:gd name="connsiteX2" fmla="*/ 2513520 w 2513520"/>
              <a:gd name="connsiteY2" fmla="*/ 373952 h 373951"/>
              <a:gd name="connsiteX3" fmla="*/ 0 w 2513520"/>
              <a:gd name="connsiteY3" fmla="*/ 373952 h 373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3520" h="373951">
                <a:moveTo>
                  <a:pt x="0" y="0"/>
                </a:moveTo>
                <a:lnTo>
                  <a:pt x="2513520" y="0"/>
                </a:lnTo>
                <a:lnTo>
                  <a:pt x="2513520" y="373952"/>
                </a:lnTo>
                <a:lnTo>
                  <a:pt x="0" y="373952"/>
                </a:lnTo>
                <a:close/>
              </a:path>
            </a:pathLst>
          </a:custGeom>
          <a:solidFill>
            <a:schemeClr val="tx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3" name="Text Placeholder 212">
            <a:extLst>
              <a:ext uri="{FF2B5EF4-FFF2-40B4-BE49-F238E27FC236}">
                <a16:creationId xmlns:a16="http://schemas.microsoft.com/office/drawing/2014/main" id="{909EEC45-74F6-4D4A-3802-30D05346944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4692" y="1636713"/>
            <a:ext cx="2740760" cy="433965"/>
          </a:xfrm>
        </p:spPr>
        <p:txBody>
          <a:bodyPr wrap="square" lIns="182880" tIns="91440" rIns="91440" bIns="91440">
            <a:sp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1800" b="1">
                <a:solidFill>
                  <a:schemeClr val="bg1"/>
                </a:solidFill>
              </a:defRPr>
            </a:lvl2pPr>
            <a:lvl3pPr marL="914400" indent="0">
              <a:buNone/>
              <a:defRPr sz="1800" b="1">
                <a:solidFill>
                  <a:schemeClr val="bg1"/>
                </a:solidFill>
              </a:defRPr>
            </a:lvl3pPr>
            <a:lvl4pPr marL="1371600" indent="0">
              <a:buNone/>
              <a:defRPr sz="1800" b="1">
                <a:solidFill>
                  <a:schemeClr val="bg1"/>
                </a:solidFill>
              </a:defRPr>
            </a:lvl4pPr>
            <a:lvl5pPr marL="1828800" indent="0">
              <a:buNone/>
              <a:defRPr sz="1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Supporting point</a:t>
            </a:r>
          </a:p>
        </p:txBody>
      </p:sp>
      <p:sp>
        <p:nvSpPr>
          <p:cNvPr id="3429" name="Text Placeholder 212">
            <a:extLst>
              <a:ext uri="{FF2B5EF4-FFF2-40B4-BE49-F238E27FC236}">
                <a16:creationId xmlns:a16="http://schemas.microsoft.com/office/drawing/2014/main" id="{853CBCD8-5D3A-0441-6161-5960D4DE250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37701" y="1636713"/>
            <a:ext cx="2740760" cy="433965"/>
          </a:xfrm>
          <a:solidFill>
            <a:schemeClr val="tx2"/>
          </a:solidFill>
        </p:spPr>
        <p:txBody>
          <a:bodyPr wrap="square" lIns="182880" tIns="91440" rIns="91440" bIns="91440"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1800" b="1">
                <a:solidFill>
                  <a:schemeClr val="bg1"/>
                </a:solidFill>
              </a:defRPr>
            </a:lvl2pPr>
            <a:lvl3pPr marL="914400" indent="0">
              <a:buNone/>
              <a:defRPr sz="1800" b="1">
                <a:solidFill>
                  <a:schemeClr val="bg1"/>
                </a:solidFill>
              </a:defRPr>
            </a:lvl3pPr>
            <a:lvl4pPr marL="1371600" indent="0">
              <a:buNone/>
              <a:defRPr sz="1800" b="1">
                <a:solidFill>
                  <a:schemeClr val="bg1"/>
                </a:solidFill>
              </a:defRPr>
            </a:lvl4pPr>
            <a:lvl5pPr marL="1828800" indent="0">
              <a:buNone/>
              <a:defRPr sz="1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Supporting point</a:t>
            </a:r>
          </a:p>
        </p:txBody>
      </p:sp>
      <p:sp>
        <p:nvSpPr>
          <p:cNvPr id="3431" name="Text Placeholder 212">
            <a:extLst>
              <a:ext uri="{FF2B5EF4-FFF2-40B4-BE49-F238E27FC236}">
                <a16:creationId xmlns:a16="http://schemas.microsoft.com/office/drawing/2014/main" id="{C31F539B-83B4-84DA-2A7A-69A0245FA30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44761" y="1636713"/>
            <a:ext cx="2740760" cy="433965"/>
          </a:xfrm>
        </p:spPr>
        <p:txBody>
          <a:bodyPr wrap="square" lIns="182880" tIns="91440" rIns="91440" bIns="91440"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1800" b="1">
                <a:solidFill>
                  <a:schemeClr val="bg1"/>
                </a:solidFill>
              </a:defRPr>
            </a:lvl2pPr>
            <a:lvl3pPr marL="914400" indent="0">
              <a:buNone/>
              <a:defRPr sz="1800" b="1">
                <a:solidFill>
                  <a:schemeClr val="bg1"/>
                </a:solidFill>
              </a:defRPr>
            </a:lvl3pPr>
            <a:lvl4pPr marL="1371600" indent="0">
              <a:buNone/>
              <a:defRPr sz="1800" b="1">
                <a:solidFill>
                  <a:schemeClr val="bg1"/>
                </a:solidFill>
              </a:defRPr>
            </a:lvl4pPr>
            <a:lvl5pPr marL="1828800" indent="0">
              <a:buNone/>
              <a:defRPr sz="1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Supporting point</a:t>
            </a:r>
          </a:p>
        </p:txBody>
      </p:sp>
      <p:sp>
        <p:nvSpPr>
          <p:cNvPr id="3433" name="Text Placeholder 212">
            <a:extLst>
              <a:ext uri="{FF2B5EF4-FFF2-40B4-BE49-F238E27FC236}">
                <a16:creationId xmlns:a16="http://schemas.microsoft.com/office/drawing/2014/main" id="{13B81730-FDA6-818A-892D-1FB9DA8DCF2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69571" y="1636713"/>
            <a:ext cx="2740760" cy="433965"/>
          </a:xfrm>
        </p:spPr>
        <p:txBody>
          <a:bodyPr wrap="square" lIns="182880" tIns="91440" rIns="91440" bIns="91440"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1800" b="1">
                <a:solidFill>
                  <a:schemeClr val="bg1"/>
                </a:solidFill>
              </a:defRPr>
            </a:lvl2pPr>
            <a:lvl3pPr marL="914400" indent="0">
              <a:buNone/>
              <a:defRPr sz="1800" b="1">
                <a:solidFill>
                  <a:schemeClr val="bg1"/>
                </a:solidFill>
              </a:defRPr>
            </a:lvl3pPr>
            <a:lvl4pPr marL="1371600" indent="0">
              <a:buNone/>
              <a:defRPr sz="1800" b="1">
                <a:solidFill>
                  <a:schemeClr val="bg1"/>
                </a:solidFill>
              </a:defRPr>
            </a:lvl4pPr>
            <a:lvl5pPr marL="1828800" indent="0">
              <a:buNone/>
              <a:defRPr sz="1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Supporting point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D7CE54-A067-C608-8071-D9BFAF60EA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4692" y="365125"/>
            <a:ext cx="11492432" cy="886397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One-sentence headline stating the main takeaway message for the slide; no longer than two lines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B9DD14-4659-B8FE-84E6-93F5C544420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14692" y="2191870"/>
            <a:ext cx="2743968" cy="3617259"/>
          </a:xfrm>
        </p:spPr>
        <p:txBody>
          <a:bodyPr lIns="182880" tIns="91440" rIns="91440" bIns="91440">
            <a:noAutofit/>
          </a:bodyPr>
          <a:lstStyle>
            <a:lvl1pPr marL="0" indent="0">
              <a:spcBef>
                <a:spcPts val="1200"/>
              </a:spcBef>
              <a:spcAft>
                <a:spcPts val="60"/>
              </a:spcAft>
              <a:buNone/>
              <a:defRPr sz="1800">
                <a:solidFill>
                  <a:schemeClr val="tx1"/>
                </a:solidFill>
              </a:defRPr>
            </a:lvl1pPr>
            <a:lvl2pPr>
              <a:spcBef>
                <a:spcPts val="1200"/>
              </a:spcBef>
              <a:spcAft>
                <a:spcPts val="60"/>
              </a:spcAft>
              <a:defRPr sz="1600">
                <a:solidFill>
                  <a:schemeClr val="tx1"/>
                </a:solidFill>
              </a:defRPr>
            </a:lvl2pPr>
            <a:lvl3pPr>
              <a:spcBef>
                <a:spcPts val="1200"/>
              </a:spcBef>
              <a:spcAft>
                <a:spcPts val="60"/>
              </a:spcAft>
              <a:defRPr sz="1600">
                <a:solidFill>
                  <a:schemeClr val="tx1"/>
                </a:solidFill>
              </a:defRPr>
            </a:lvl3pPr>
            <a:lvl4pPr>
              <a:spcBef>
                <a:spcPts val="1200"/>
              </a:spcBef>
              <a:spcAft>
                <a:spcPts val="60"/>
              </a:spcAft>
              <a:defRPr sz="1600">
                <a:solidFill>
                  <a:schemeClr val="tx1"/>
                </a:solidFill>
              </a:defRPr>
            </a:lvl4pPr>
            <a:lvl5pPr>
              <a:spcBef>
                <a:spcPts val="1200"/>
              </a:spcBef>
              <a:spcAft>
                <a:spcPts val="60"/>
              </a:spcAft>
              <a:defRPr sz="1600"/>
            </a:lvl5pPr>
          </a:lstStyle>
          <a:p>
            <a:r>
              <a:rPr lang="en-US" dirty="0"/>
              <a:t>Supporting point 1</a:t>
            </a:r>
            <a:br>
              <a:rPr lang="en-US" dirty="0"/>
            </a:br>
            <a:r>
              <a:rPr lang="en-US" dirty="0"/>
              <a:t>Supporting point 2</a:t>
            </a:r>
            <a:br>
              <a:rPr lang="en-US" dirty="0"/>
            </a:br>
            <a:r>
              <a:rPr lang="en-US" dirty="0"/>
              <a:t>Supporting point 3</a:t>
            </a:r>
          </a:p>
        </p:txBody>
      </p:sp>
      <p:sp>
        <p:nvSpPr>
          <p:cNvPr id="3428" name="Content Placeholder 2">
            <a:extLst>
              <a:ext uri="{FF2B5EF4-FFF2-40B4-BE49-F238E27FC236}">
                <a16:creationId xmlns:a16="http://schemas.microsoft.com/office/drawing/2014/main" id="{91B561D3-B6AC-5C9F-026F-E37DD262A783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3237701" y="2191870"/>
            <a:ext cx="2740760" cy="3617259"/>
          </a:xfrm>
        </p:spPr>
        <p:txBody>
          <a:bodyPr lIns="182880" tIns="91440" rIns="91440" bIns="91440">
            <a:noAutofit/>
          </a:bodyPr>
          <a:lstStyle>
            <a:lvl1pPr marL="0" indent="0">
              <a:spcBef>
                <a:spcPts val="1200"/>
              </a:spcBef>
              <a:spcAft>
                <a:spcPts val="60"/>
              </a:spcAft>
              <a:buNone/>
              <a:defRPr sz="1800">
                <a:solidFill>
                  <a:schemeClr val="tx1"/>
                </a:solidFill>
              </a:defRPr>
            </a:lvl1pPr>
            <a:lvl2pPr>
              <a:spcBef>
                <a:spcPts val="1200"/>
              </a:spcBef>
              <a:spcAft>
                <a:spcPts val="60"/>
              </a:spcAft>
              <a:defRPr sz="1600">
                <a:solidFill>
                  <a:schemeClr val="tx1"/>
                </a:solidFill>
              </a:defRPr>
            </a:lvl2pPr>
            <a:lvl3pPr>
              <a:spcBef>
                <a:spcPts val="1200"/>
              </a:spcBef>
              <a:spcAft>
                <a:spcPts val="60"/>
              </a:spcAft>
              <a:defRPr sz="1600">
                <a:solidFill>
                  <a:schemeClr val="tx1"/>
                </a:solidFill>
              </a:defRPr>
            </a:lvl3pPr>
            <a:lvl4pPr>
              <a:spcBef>
                <a:spcPts val="1200"/>
              </a:spcBef>
              <a:spcAft>
                <a:spcPts val="60"/>
              </a:spcAft>
              <a:defRPr sz="1600">
                <a:solidFill>
                  <a:schemeClr val="tx1"/>
                </a:solidFill>
              </a:defRPr>
            </a:lvl4pPr>
            <a:lvl5pPr>
              <a:spcBef>
                <a:spcPts val="1200"/>
              </a:spcBef>
              <a:spcAft>
                <a:spcPts val="60"/>
              </a:spcAft>
              <a:defRPr sz="1600"/>
            </a:lvl5pPr>
          </a:lstStyle>
          <a:p>
            <a:r>
              <a:rPr lang="en-US" dirty="0"/>
              <a:t>Supporting point 1</a:t>
            </a:r>
            <a:br>
              <a:rPr lang="en-US" dirty="0"/>
            </a:br>
            <a:r>
              <a:rPr lang="en-US" dirty="0"/>
              <a:t>Supporting point 2</a:t>
            </a:r>
            <a:br>
              <a:rPr lang="en-US" dirty="0"/>
            </a:br>
            <a:r>
              <a:rPr lang="en-US" dirty="0"/>
              <a:t>Supporting point 3</a:t>
            </a:r>
          </a:p>
        </p:txBody>
      </p:sp>
      <p:sp>
        <p:nvSpPr>
          <p:cNvPr id="3430" name="Content Placeholder 2">
            <a:extLst>
              <a:ext uri="{FF2B5EF4-FFF2-40B4-BE49-F238E27FC236}">
                <a16:creationId xmlns:a16="http://schemas.microsoft.com/office/drawing/2014/main" id="{0971FFF4-0C2D-A4E6-1474-3D6A4F0506DA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6144032" y="2191870"/>
            <a:ext cx="2741489" cy="3617259"/>
          </a:xfrm>
        </p:spPr>
        <p:txBody>
          <a:bodyPr lIns="182880" tIns="91440" rIns="91440" bIns="91440">
            <a:noAutofit/>
          </a:bodyPr>
          <a:lstStyle>
            <a:lvl1pPr marL="0" indent="0">
              <a:spcBef>
                <a:spcPts val="1200"/>
              </a:spcBef>
              <a:spcAft>
                <a:spcPts val="60"/>
              </a:spcAft>
              <a:buNone/>
              <a:defRPr sz="1800">
                <a:solidFill>
                  <a:schemeClr val="tx1"/>
                </a:solidFill>
              </a:defRPr>
            </a:lvl1pPr>
            <a:lvl2pPr>
              <a:spcBef>
                <a:spcPts val="1200"/>
              </a:spcBef>
              <a:spcAft>
                <a:spcPts val="60"/>
              </a:spcAft>
              <a:defRPr sz="1600">
                <a:solidFill>
                  <a:schemeClr val="tx1"/>
                </a:solidFill>
              </a:defRPr>
            </a:lvl2pPr>
            <a:lvl3pPr>
              <a:spcBef>
                <a:spcPts val="1200"/>
              </a:spcBef>
              <a:spcAft>
                <a:spcPts val="60"/>
              </a:spcAft>
              <a:defRPr sz="1600">
                <a:solidFill>
                  <a:schemeClr val="tx1"/>
                </a:solidFill>
              </a:defRPr>
            </a:lvl3pPr>
            <a:lvl4pPr>
              <a:spcBef>
                <a:spcPts val="1200"/>
              </a:spcBef>
              <a:spcAft>
                <a:spcPts val="60"/>
              </a:spcAft>
              <a:defRPr sz="1600">
                <a:solidFill>
                  <a:schemeClr val="tx1"/>
                </a:solidFill>
              </a:defRPr>
            </a:lvl4pPr>
            <a:lvl5pPr>
              <a:spcBef>
                <a:spcPts val="1200"/>
              </a:spcBef>
              <a:spcAft>
                <a:spcPts val="60"/>
              </a:spcAft>
              <a:defRPr sz="1600"/>
            </a:lvl5pPr>
          </a:lstStyle>
          <a:p>
            <a:r>
              <a:rPr lang="en-US" dirty="0"/>
              <a:t>Supporting point 1</a:t>
            </a:r>
            <a:br>
              <a:rPr lang="en-US" dirty="0"/>
            </a:br>
            <a:r>
              <a:rPr lang="en-US" dirty="0"/>
              <a:t>Supporting point 2</a:t>
            </a:r>
            <a:br>
              <a:rPr lang="en-US" dirty="0"/>
            </a:br>
            <a:r>
              <a:rPr lang="en-US" dirty="0"/>
              <a:t>Supporting point 3</a:t>
            </a:r>
          </a:p>
        </p:txBody>
      </p:sp>
      <p:sp>
        <p:nvSpPr>
          <p:cNvPr id="3432" name="Content Placeholder 2">
            <a:extLst>
              <a:ext uri="{FF2B5EF4-FFF2-40B4-BE49-F238E27FC236}">
                <a16:creationId xmlns:a16="http://schemas.microsoft.com/office/drawing/2014/main" id="{13E0DCF4-21AE-4C71-696D-13E98DC66059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9069571" y="2191870"/>
            <a:ext cx="2737553" cy="3617259"/>
          </a:xfrm>
        </p:spPr>
        <p:txBody>
          <a:bodyPr lIns="182880" tIns="91440" rIns="91440" bIns="91440">
            <a:noAutofit/>
          </a:bodyPr>
          <a:lstStyle>
            <a:lvl1pPr marL="0" indent="0">
              <a:spcBef>
                <a:spcPts val="1200"/>
              </a:spcBef>
              <a:spcAft>
                <a:spcPts val="60"/>
              </a:spcAft>
              <a:buNone/>
              <a:defRPr sz="1800">
                <a:solidFill>
                  <a:schemeClr val="tx1"/>
                </a:solidFill>
              </a:defRPr>
            </a:lvl1pPr>
            <a:lvl2pPr>
              <a:spcBef>
                <a:spcPts val="1200"/>
              </a:spcBef>
              <a:spcAft>
                <a:spcPts val="60"/>
              </a:spcAft>
              <a:defRPr sz="1600">
                <a:solidFill>
                  <a:schemeClr val="tx1"/>
                </a:solidFill>
              </a:defRPr>
            </a:lvl2pPr>
            <a:lvl3pPr>
              <a:spcBef>
                <a:spcPts val="1200"/>
              </a:spcBef>
              <a:spcAft>
                <a:spcPts val="60"/>
              </a:spcAft>
              <a:defRPr sz="1600">
                <a:solidFill>
                  <a:schemeClr val="tx1"/>
                </a:solidFill>
              </a:defRPr>
            </a:lvl3pPr>
            <a:lvl4pPr>
              <a:spcBef>
                <a:spcPts val="1200"/>
              </a:spcBef>
              <a:spcAft>
                <a:spcPts val="60"/>
              </a:spcAft>
              <a:defRPr sz="1600">
                <a:solidFill>
                  <a:schemeClr val="tx1"/>
                </a:solidFill>
              </a:defRPr>
            </a:lvl4pPr>
            <a:lvl5pPr>
              <a:spcBef>
                <a:spcPts val="1200"/>
              </a:spcBef>
              <a:spcAft>
                <a:spcPts val="60"/>
              </a:spcAft>
              <a:defRPr sz="1600"/>
            </a:lvl5pPr>
          </a:lstStyle>
          <a:p>
            <a:r>
              <a:rPr lang="en-US" dirty="0"/>
              <a:t>Supporting point 1</a:t>
            </a:r>
            <a:br>
              <a:rPr lang="en-US" dirty="0"/>
            </a:br>
            <a:r>
              <a:rPr lang="en-US" dirty="0"/>
              <a:t>Supporting point 2</a:t>
            </a:r>
            <a:br>
              <a:rPr lang="en-US" dirty="0"/>
            </a:br>
            <a:r>
              <a:rPr lang="en-US" dirty="0"/>
              <a:t>Supporting point 3</a:t>
            </a:r>
          </a:p>
        </p:txBody>
      </p:sp>
    </p:spTree>
    <p:extLst>
      <p:ext uri="{BB962C8B-B14F-4D97-AF65-F5344CB8AC3E}">
        <p14:creationId xmlns:p14="http://schemas.microsoft.com/office/powerpoint/2010/main" val="498188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-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high angle view of a city&#10;&#10;Description automatically generated">
            <a:extLst>
              <a:ext uri="{FF2B5EF4-FFF2-40B4-BE49-F238E27FC236}">
                <a16:creationId xmlns:a16="http://schemas.microsoft.com/office/drawing/2014/main" id="{01F17512-BEEB-E940-3B9F-9FDBDB2121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A49EAE8-262C-D20D-80FF-4279961B7DBA}"/>
              </a:ext>
            </a:extLst>
          </p:cNvPr>
          <p:cNvSpPr/>
          <p:nvPr userDrawn="1"/>
        </p:nvSpPr>
        <p:spPr>
          <a:xfrm>
            <a:off x="896615" y="843778"/>
            <a:ext cx="5199385" cy="5199385"/>
          </a:xfrm>
          <a:prstGeom prst="rect">
            <a:avLst/>
          </a:prstGeom>
          <a:solidFill>
            <a:schemeClr val="bg1">
              <a:alpha val="74322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989" name="Title 1">
            <a:extLst>
              <a:ext uri="{FF2B5EF4-FFF2-40B4-BE49-F238E27FC236}">
                <a16:creationId xmlns:a16="http://schemas.microsoft.com/office/drawing/2014/main" id="{4E63AC8A-1BE4-CC0D-A87D-57B1147823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5450" y="2254309"/>
            <a:ext cx="4517136" cy="997196"/>
          </a:xfrm>
        </p:spPr>
        <p:txBody>
          <a:bodyPr wrap="square" anchor="t" anchorCtr="0">
            <a:noAutofit/>
          </a:bodyPr>
          <a:lstStyle>
            <a:lvl1pPr algn="l">
              <a:spcBef>
                <a:spcPts val="1200"/>
              </a:spcBef>
              <a:spcAft>
                <a:spcPts val="60"/>
              </a:spcAft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90" name="Subtitle 2">
            <a:extLst>
              <a:ext uri="{FF2B5EF4-FFF2-40B4-BE49-F238E27FC236}">
                <a16:creationId xmlns:a16="http://schemas.microsoft.com/office/drawing/2014/main" id="{2FDEC7A3-8D58-3E27-DFCC-68F1F758C82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15450" y="4031052"/>
            <a:ext cx="4517136" cy="193899"/>
          </a:xfrm>
        </p:spPr>
        <p:txBody>
          <a:bodyPr wrap="square" anchor="t" anchorCtr="0">
            <a:noAutofit/>
          </a:bodyPr>
          <a:lstStyle>
            <a:lvl1pPr marL="0" indent="0" algn="l">
              <a:spcBef>
                <a:spcPts val="1200"/>
              </a:spcBef>
              <a:spcAft>
                <a:spcPts val="60"/>
              </a:spcAft>
              <a:buNone/>
              <a:defRPr sz="1400" b="1" spc="15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991" name="Text Placeholder 1961">
            <a:extLst>
              <a:ext uri="{FF2B5EF4-FFF2-40B4-BE49-F238E27FC236}">
                <a16:creationId xmlns:a16="http://schemas.microsoft.com/office/drawing/2014/main" id="{F290C317-5693-2190-DC6C-B1FBB50E65B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15450" y="1934670"/>
            <a:ext cx="4517136" cy="193899"/>
          </a:xfrm>
        </p:spPr>
        <p:txBody>
          <a:bodyPr wrap="square" anchor="t" anchorCtr="0">
            <a:noAutofit/>
          </a:bodyPr>
          <a:lstStyle>
            <a:lvl1pPr marL="0" indent="0" algn="l">
              <a:spcBef>
                <a:spcPts val="1200"/>
              </a:spcBef>
              <a:spcAft>
                <a:spcPts val="60"/>
              </a:spcAft>
              <a:buNone/>
              <a:defRPr sz="1400" b="0" i="0" spc="150" baseline="0">
                <a:solidFill>
                  <a:schemeClr val="tx1"/>
                </a:solidFill>
                <a:latin typeface="+mn-lt"/>
                <a:ea typeface="Roboto Light" panose="02000000000000000000" pitchFamily="2" charset="0"/>
              </a:defRPr>
            </a:lvl1pPr>
            <a:lvl2pPr marL="457200" indent="0" algn="ctr">
              <a:buNone/>
              <a:defRPr sz="1400">
                <a:solidFill>
                  <a:schemeClr val="bg1"/>
                </a:solidFill>
              </a:defRPr>
            </a:lvl2pPr>
            <a:lvl3pPr marL="914400" indent="0" algn="ctr">
              <a:buNone/>
              <a:defRPr sz="1400">
                <a:solidFill>
                  <a:schemeClr val="bg1"/>
                </a:solidFill>
              </a:defRPr>
            </a:lvl3pPr>
            <a:lvl4pPr marL="1371600" indent="0" algn="ctr">
              <a:buNone/>
              <a:defRPr sz="1400">
                <a:solidFill>
                  <a:schemeClr val="bg1"/>
                </a:solidFill>
              </a:defRPr>
            </a:lvl4pPr>
            <a:lvl5pPr marL="1828800" indent="0" algn="ctr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92" name="Text Placeholder 1963">
            <a:extLst>
              <a:ext uri="{FF2B5EF4-FFF2-40B4-BE49-F238E27FC236}">
                <a16:creationId xmlns:a16="http://schemas.microsoft.com/office/drawing/2014/main" id="{69307D98-0D2A-6367-B886-8BC3DE78A92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215450" y="4383195"/>
            <a:ext cx="4517136" cy="332399"/>
          </a:xfrm>
        </p:spPr>
        <p:txBody>
          <a:bodyPr wrap="square" anchor="t" anchorCtr="0">
            <a:noAutofit/>
          </a:bodyPr>
          <a:lstStyle>
            <a:lvl1pPr marL="0" indent="0" algn="l">
              <a:spcBef>
                <a:spcPts val="1200"/>
              </a:spcBef>
              <a:spcAft>
                <a:spcPts val="60"/>
              </a:spcAft>
              <a:buNone/>
              <a:defRPr sz="24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 algn="ctr">
              <a:buNone/>
              <a:defRPr sz="2400">
                <a:solidFill>
                  <a:schemeClr val="bg1"/>
                </a:solidFill>
              </a:defRPr>
            </a:lvl2pPr>
            <a:lvl3pPr marL="914400" indent="0" algn="ctr">
              <a:buNone/>
              <a:defRPr sz="2400">
                <a:solidFill>
                  <a:schemeClr val="bg1"/>
                </a:solidFill>
              </a:defRPr>
            </a:lvl3pPr>
            <a:lvl4pPr marL="1371600" indent="0" algn="ctr">
              <a:buNone/>
              <a:defRPr sz="2400">
                <a:solidFill>
                  <a:schemeClr val="bg1"/>
                </a:solidFill>
              </a:defRPr>
            </a:lvl4pPr>
            <a:lvl5pPr marL="1828800" indent="0" algn="ctr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93" name="Rectangle 1992">
            <a:extLst>
              <a:ext uri="{FF2B5EF4-FFF2-40B4-BE49-F238E27FC236}">
                <a16:creationId xmlns:a16="http://schemas.microsoft.com/office/drawing/2014/main" id="{75F67FD0-9510-D988-3837-38FD99E6DD28}"/>
              </a:ext>
            </a:extLst>
          </p:cNvPr>
          <p:cNvSpPr/>
          <p:nvPr userDrawn="1"/>
        </p:nvSpPr>
        <p:spPr>
          <a:xfrm>
            <a:off x="1215450" y="3780792"/>
            <a:ext cx="854364" cy="7191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74748"/>
              </a:solidFill>
            </a:endParaRPr>
          </a:p>
        </p:txBody>
      </p:sp>
      <p:sp>
        <p:nvSpPr>
          <p:cNvPr id="1994" name="Text Placeholder 47">
            <a:extLst>
              <a:ext uri="{FF2B5EF4-FFF2-40B4-BE49-F238E27FC236}">
                <a16:creationId xmlns:a16="http://schemas.microsoft.com/office/drawing/2014/main" id="{CE691B96-E32E-F7AA-D0A1-ACAFF2C96FA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215450" y="4798918"/>
            <a:ext cx="4517136" cy="246221"/>
          </a:xfrm>
        </p:spPr>
        <p:txBody>
          <a:bodyPr wrap="square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spcAft>
                <a:spcPts val="60"/>
              </a:spcAft>
              <a:buNone/>
              <a:defRPr sz="1600" b="0" i="0">
                <a:solidFill>
                  <a:schemeClr val="tx1"/>
                </a:solidFill>
                <a:latin typeface="+mn-lt"/>
                <a:ea typeface="Roboto Light" panose="02000000000000000000" pitchFamily="2" charset="0"/>
              </a:defRPr>
            </a:lvl1pPr>
            <a:lvl2pPr marL="457200" indent="0" algn="ctr">
              <a:buNone/>
              <a:defRPr sz="16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 marL="914400" indent="0" algn="ctr">
              <a:buNone/>
              <a:defRPr sz="16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 marL="1371600" indent="0" algn="ctr">
              <a:buNone/>
              <a:defRPr sz="16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1828800" indent="0" algn="ctr">
              <a:buNone/>
              <a:defRPr sz="16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995" name="Group 1994">
            <a:extLst>
              <a:ext uri="{FF2B5EF4-FFF2-40B4-BE49-F238E27FC236}">
                <a16:creationId xmlns:a16="http://schemas.microsoft.com/office/drawing/2014/main" id="{1F4B6682-1CD5-4D07-BAEB-03195C2FB91D}"/>
              </a:ext>
            </a:extLst>
          </p:cNvPr>
          <p:cNvGrpSpPr/>
          <p:nvPr userDrawn="1"/>
        </p:nvGrpSpPr>
        <p:grpSpPr>
          <a:xfrm>
            <a:off x="1168862" y="5406470"/>
            <a:ext cx="4834263" cy="369332"/>
            <a:chOff x="1168862" y="5508070"/>
            <a:chExt cx="4834263" cy="369332"/>
          </a:xfrm>
        </p:grpSpPr>
        <p:pic>
          <p:nvPicPr>
            <p:cNvPr id="1996" name="Picture 1995">
              <a:extLst>
                <a:ext uri="{FF2B5EF4-FFF2-40B4-BE49-F238E27FC236}">
                  <a16:creationId xmlns:a16="http://schemas.microsoft.com/office/drawing/2014/main" id="{E499D9F2-455D-24ED-C934-5DC3E3908EC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168862" y="5508070"/>
              <a:ext cx="1311127" cy="316213"/>
            </a:xfrm>
            <a:prstGeom prst="rect">
              <a:avLst/>
            </a:prstGeom>
          </p:spPr>
        </p:pic>
        <p:sp>
          <p:nvSpPr>
            <p:cNvPr id="1997" name="TextBox 1996">
              <a:extLst>
                <a:ext uri="{FF2B5EF4-FFF2-40B4-BE49-F238E27FC236}">
                  <a16:creationId xmlns:a16="http://schemas.microsoft.com/office/drawing/2014/main" id="{94A5DA57-E73A-E843-58FE-CFA5666E7A14}"/>
                </a:ext>
              </a:extLst>
            </p:cNvPr>
            <p:cNvSpPr txBox="1"/>
            <p:nvPr userDrawn="1"/>
          </p:nvSpPr>
          <p:spPr>
            <a:xfrm>
              <a:off x="2561071" y="5508070"/>
              <a:ext cx="34420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0" dirty="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ORNL IS MANAGED BY UT-BATTELLE LLC </a:t>
              </a:r>
              <a:br>
                <a:rPr lang="en-US" sz="900" b="0" dirty="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</a:br>
              <a:r>
                <a:rPr lang="en-US" sz="900" b="0" dirty="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FOR THE US DEPARTMENT OF ENERGY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46765A22-4E0B-881F-B674-164501D7BB6F}"/>
              </a:ext>
            </a:extLst>
          </p:cNvPr>
          <p:cNvGrpSpPr/>
          <p:nvPr userDrawn="1"/>
        </p:nvGrpSpPr>
        <p:grpSpPr>
          <a:xfrm>
            <a:off x="1199501" y="1119898"/>
            <a:ext cx="1876922" cy="494292"/>
            <a:chOff x="1199501" y="1119898"/>
            <a:chExt cx="1876922" cy="494292"/>
          </a:xfrm>
        </p:grpSpPr>
        <p:pic>
          <p:nvPicPr>
            <p:cNvPr id="5" name="Picture 4" descr="A green text on a black background&#10;&#10;Description automatically generated">
              <a:extLst>
                <a:ext uri="{FF2B5EF4-FFF2-40B4-BE49-F238E27FC236}">
                  <a16:creationId xmlns:a16="http://schemas.microsoft.com/office/drawing/2014/main" id="{14ADA5E2-9839-D50B-B99B-3DDA2A40EFC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rcRect l="1" r="32977"/>
            <a:stretch/>
          </p:blipFill>
          <p:spPr>
            <a:xfrm>
              <a:off x="1199501" y="1119898"/>
              <a:ext cx="1822059" cy="494292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7D47CC4-EA3D-8648-1C8A-DD133546B600}"/>
                </a:ext>
              </a:extLst>
            </p:cNvPr>
            <p:cNvSpPr/>
            <p:nvPr userDrawn="1"/>
          </p:nvSpPr>
          <p:spPr>
            <a:xfrm>
              <a:off x="3058135" y="1150204"/>
              <a:ext cx="18288" cy="429768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l"/>
              <a:r>
                <a:rPr lang="en-US" sz="950" b="0" dirty="0">
                  <a:solidFill>
                    <a:schemeClr val="bg2">
                      <a:lumMod val="50000"/>
                    </a:schemeClr>
                  </a:solidFill>
                </a:rPr>
                <a:t>  SECOND</a:t>
              </a:r>
            </a:p>
            <a:p>
              <a:pPr algn="l"/>
              <a:r>
                <a:rPr lang="en-US" sz="950" b="0" dirty="0">
                  <a:solidFill>
                    <a:schemeClr val="bg2">
                      <a:lumMod val="50000"/>
                    </a:schemeClr>
                  </a:solidFill>
                </a:rPr>
                <a:t>  TARGET</a:t>
              </a:r>
            </a:p>
            <a:p>
              <a:pPr algn="l"/>
              <a:r>
                <a:rPr lang="en-US" sz="950" b="0" dirty="0">
                  <a:solidFill>
                    <a:schemeClr val="bg2">
                      <a:lumMod val="50000"/>
                    </a:schemeClr>
                  </a:solidFill>
                </a:rPr>
                <a:t>  STATION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940199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Supporting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60">
            <a:extLst>
              <a:ext uri="{FF2B5EF4-FFF2-40B4-BE49-F238E27FC236}">
                <a16:creationId xmlns:a16="http://schemas.microsoft.com/office/drawing/2014/main" id="{406AFED2-ED49-1112-B21D-D2ECF913338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580965" y="1776677"/>
            <a:ext cx="2194560" cy="1855469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360">
            <a:extLst>
              <a:ext uri="{FF2B5EF4-FFF2-40B4-BE49-F238E27FC236}">
                <a16:creationId xmlns:a16="http://schemas.microsoft.com/office/drawing/2014/main" id="{939E5704-91D7-1C33-1BB9-D89551BB48D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80965" y="3929080"/>
            <a:ext cx="2194560" cy="1855469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360">
            <a:extLst>
              <a:ext uri="{FF2B5EF4-FFF2-40B4-BE49-F238E27FC236}">
                <a16:creationId xmlns:a16="http://schemas.microsoft.com/office/drawing/2014/main" id="{18357D60-C329-E014-7EC4-02AD7930A52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521865" y="1776677"/>
            <a:ext cx="2194560" cy="1855469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Picture Placeholder 360">
            <a:extLst>
              <a:ext uri="{FF2B5EF4-FFF2-40B4-BE49-F238E27FC236}">
                <a16:creationId xmlns:a16="http://schemas.microsoft.com/office/drawing/2014/main" id="{1823B7A0-FA70-81A4-C409-2C310328D23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521865" y="3929080"/>
            <a:ext cx="2194560" cy="1855469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F48F5D4-4948-A730-AC23-EF31274A0DE1}"/>
              </a:ext>
            </a:extLst>
          </p:cNvPr>
          <p:cNvSpPr/>
          <p:nvPr/>
        </p:nvSpPr>
        <p:spPr>
          <a:xfrm>
            <a:off x="1384410" y="1758337"/>
            <a:ext cx="2199902" cy="1873809"/>
          </a:xfrm>
          <a:prstGeom prst="rect">
            <a:avLst/>
          </a:prstGeom>
          <a:solidFill>
            <a:schemeClr val="tx2"/>
          </a:solidFill>
          <a:ln w="4048" cap="flat">
            <a:noFill/>
            <a:prstDash val="solid"/>
            <a:miter/>
          </a:ln>
        </p:spPr>
        <p:txBody>
          <a:bodyPr lIns="164592" rtlCol="0" anchor="ctr"/>
          <a:lstStyle/>
          <a:p>
            <a:pPr marL="0" indent="0">
              <a:lnSpc>
                <a:spcPct val="90000"/>
              </a:lnSpc>
              <a:spcBef>
                <a:spcPts val="1200"/>
              </a:spcBef>
              <a:spcAft>
                <a:spcPts val="60"/>
              </a:spcAft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4" name="Text Placeholder 22">
            <a:extLst>
              <a:ext uri="{FF2B5EF4-FFF2-40B4-BE49-F238E27FC236}">
                <a16:creationId xmlns:a16="http://schemas.microsoft.com/office/drawing/2014/main" id="{84D16B10-4114-3D13-50FC-848A8724398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84410" y="3911299"/>
            <a:ext cx="2192338" cy="1873250"/>
          </a:xfrm>
          <a:solidFill>
            <a:schemeClr val="accent5"/>
          </a:solidFill>
        </p:spPr>
        <p:txBody>
          <a:bodyPr lIns="182880" tIns="18288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Supporting point 2</a:t>
            </a:r>
          </a:p>
        </p:txBody>
      </p:sp>
      <p:sp>
        <p:nvSpPr>
          <p:cNvPr id="27" name="Text Placeholder 22">
            <a:extLst>
              <a:ext uri="{FF2B5EF4-FFF2-40B4-BE49-F238E27FC236}">
                <a16:creationId xmlns:a16="http://schemas.microsoft.com/office/drawing/2014/main" id="{069C9FFD-3BEB-F410-9877-CC941D3224B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29527" y="1758896"/>
            <a:ext cx="2192338" cy="1873250"/>
          </a:xfrm>
          <a:solidFill>
            <a:schemeClr val="tx1"/>
          </a:solidFill>
        </p:spPr>
        <p:txBody>
          <a:bodyPr lIns="182880" tIns="18288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Supporting point 3</a:t>
            </a:r>
          </a:p>
        </p:txBody>
      </p:sp>
      <p:sp>
        <p:nvSpPr>
          <p:cNvPr id="28" name="Text Placeholder 22">
            <a:extLst>
              <a:ext uri="{FF2B5EF4-FFF2-40B4-BE49-F238E27FC236}">
                <a16:creationId xmlns:a16="http://schemas.microsoft.com/office/drawing/2014/main" id="{C39CDA33-6D16-DEAF-0280-749663549D5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29527" y="3911299"/>
            <a:ext cx="2192338" cy="1873250"/>
          </a:xfrm>
          <a:solidFill>
            <a:schemeClr val="accent4"/>
          </a:solidFill>
        </p:spPr>
        <p:txBody>
          <a:bodyPr lIns="182880" tIns="18288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Supporting point 4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4EEC8D-F30D-2272-2A4E-CD93B0D75C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4692" y="365125"/>
            <a:ext cx="11492432" cy="886397"/>
          </a:xfrm>
        </p:spPr>
        <p:txBody>
          <a:bodyPr/>
          <a:lstStyle/>
          <a:p>
            <a:r>
              <a:rPr lang="en-US" dirty="0"/>
              <a:t>One-sentence headline stating the main takeaway message for the slide; no longer than two lines  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6D367424-2836-F9CD-5A49-338976693C3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84410" y="1758896"/>
            <a:ext cx="2192338" cy="1873250"/>
          </a:xfrm>
        </p:spPr>
        <p:txBody>
          <a:bodyPr lIns="182880" tIns="18288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Supporting point 1</a:t>
            </a:r>
          </a:p>
        </p:txBody>
      </p:sp>
    </p:spTree>
    <p:extLst>
      <p:ext uri="{BB962C8B-B14F-4D97-AF65-F5344CB8AC3E}">
        <p14:creationId xmlns:p14="http://schemas.microsoft.com/office/powerpoint/2010/main" val="9506129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-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high angle view of a city&#10;&#10;Description automatically generated">
            <a:extLst>
              <a:ext uri="{FF2B5EF4-FFF2-40B4-BE49-F238E27FC236}">
                <a16:creationId xmlns:a16="http://schemas.microsoft.com/office/drawing/2014/main" id="{23DA0192-253A-9416-8E30-B9B66EED54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27FB722-2E40-971C-7B7A-5663B28FCD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9145" y="2258209"/>
            <a:ext cx="12210290" cy="664797"/>
          </a:xfrm>
        </p:spPr>
        <p:txBody>
          <a:bodyPr anchor="t" anchorCtr="0">
            <a:noAutofit/>
          </a:bodyPr>
          <a:lstStyle>
            <a:lvl1pPr algn="ctr">
              <a:spcBef>
                <a:spcPts val="1200"/>
              </a:spcBef>
              <a:spcAft>
                <a:spcPts val="60"/>
              </a:spcAft>
              <a:defRPr sz="4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One-sentence statement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CCE055-46B1-6279-21B5-27B8352AB9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2922742"/>
            <a:ext cx="12192000" cy="397032"/>
          </a:xfrm>
        </p:spPr>
        <p:txBody>
          <a:bodyPr tIns="91440" anchor="t" anchorCtr="0">
            <a:noAutofit/>
          </a:bodyPr>
          <a:lstStyle>
            <a:lvl1pPr marL="0" indent="0" algn="ctr">
              <a:spcBef>
                <a:spcPts val="1200"/>
              </a:spcBef>
              <a:spcAft>
                <a:spcPts val="60"/>
              </a:spcAft>
              <a:buNone/>
              <a:defRPr sz="2200" b="1" spc="3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ONE SENTENCE SUBTITLE STATEMENT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565AA18-2C89-EB56-1919-13EF35EFFBC8}"/>
              </a:ext>
            </a:extLst>
          </p:cNvPr>
          <p:cNvSpPr/>
          <p:nvPr userDrawn="1"/>
        </p:nvSpPr>
        <p:spPr>
          <a:xfrm>
            <a:off x="5668818" y="3468601"/>
            <a:ext cx="854364" cy="7191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9567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- Soc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high angle view of a city&#10;&#10;Description automatically generated">
            <a:extLst>
              <a:ext uri="{FF2B5EF4-FFF2-40B4-BE49-F238E27FC236}">
                <a16:creationId xmlns:a16="http://schemas.microsoft.com/office/drawing/2014/main" id="{23DA0192-253A-9416-8E30-B9B66EED54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1B10DD8E-E016-58F8-208C-69AD92BED39D}"/>
              </a:ext>
            </a:extLst>
          </p:cNvPr>
          <p:cNvSpPr/>
          <p:nvPr userDrawn="1"/>
        </p:nvSpPr>
        <p:spPr>
          <a:xfrm>
            <a:off x="0" y="0"/>
            <a:ext cx="12192000" cy="2575976"/>
          </a:xfrm>
          <a:prstGeom prst="rect">
            <a:avLst/>
          </a:prstGeom>
          <a:gradFill>
            <a:gsLst>
              <a:gs pos="57000">
                <a:srgbClr val="FFFFFF">
                  <a:alpha val="62000"/>
                </a:srgbClr>
              </a:gs>
              <a:gs pos="15000">
                <a:schemeClr val="bg1">
                  <a:alpha val="91598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7">
            <a:extLst>
              <a:ext uri="{FF2B5EF4-FFF2-40B4-BE49-F238E27FC236}">
                <a16:creationId xmlns:a16="http://schemas.microsoft.com/office/drawing/2014/main" id="{658225E5-2430-3783-F06E-A0A40A656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692" y="365125"/>
            <a:ext cx="11492432" cy="88639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0E904804-90C2-92CD-EBBE-DEE84A1EF57E}"/>
              </a:ext>
            </a:extLst>
          </p:cNvPr>
          <p:cNvGrpSpPr/>
          <p:nvPr userDrawn="1"/>
        </p:nvGrpSpPr>
        <p:grpSpPr>
          <a:xfrm>
            <a:off x="2230425" y="1950223"/>
            <a:ext cx="7731150" cy="1180116"/>
            <a:chOff x="2419238" y="1689595"/>
            <a:chExt cx="7333183" cy="1119369"/>
          </a:xfrm>
        </p:grpSpPr>
        <p:sp>
          <p:nvSpPr>
            <p:cNvPr id="120" name="Freeform 119">
              <a:extLst>
                <a:ext uri="{FF2B5EF4-FFF2-40B4-BE49-F238E27FC236}">
                  <a16:creationId xmlns:a16="http://schemas.microsoft.com/office/drawing/2014/main" id="{B35B19EB-28CC-5046-67D8-0AC0F092D8F9}"/>
                </a:ext>
              </a:extLst>
            </p:cNvPr>
            <p:cNvSpPr/>
            <p:nvPr userDrawn="1"/>
          </p:nvSpPr>
          <p:spPr>
            <a:xfrm>
              <a:off x="6151118" y="1690962"/>
              <a:ext cx="1113318" cy="1113317"/>
            </a:xfrm>
            <a:custGeom>
              <a:avLst/>
              <a:gdLst>
                <a:gd name="connsiteX0" fmla="*/ 0 w 543306"/>
                <a:gd name="connsiteY0" fmla="*/ 0 h 543305"/>
                <a:gd name="connsiteX1" fmla="*/ 543306 w 543306"/>
                <a:gd name="connsiteY1" fmla="*/ 0 h 543305"/>
                <a:gd name="connsiteX2" fmla="*/ 543306 w 543306"/>
                <a:gd name="connsiteY2" fmla="*/ 543306 h 543305"/>
                <a:gd name="connsiteX3" fmla="*/ 0 w 543306"/>
                <a:gd name="connsiteY3" fmla="*/ 543306 h 543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3306" h="543305">
                  <a:moveTo>
                    <a:pt x="0" y="0"/>
                  </a:moveTo>
                  <a:lnTo>
                    <a:pt x="543306" y="0"/>
                  </a:lnTo>
                  <a:lnTo>
                    <a:pt x="543306" y="543306"/>
                  </a:lnTo>
                  <a:lnTo>
                    <a:pt x="0" y="543306"/>
                  </a:lnTo>
                  <a:close/>
                </a:path>
              </a:pathLst>
            </a:custGeom>
            <a:solidFill>
              <a:srgbClr val="00793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 120">
              <a:extLst>
                <a:ext uri="{FF2B5EF4-FFF2-40B4-BE49-F238E27FC236}">
                  <a16:creationId xmlns:a16="http://schemas.microsoft.com/office/drawing/2014/main" id="{9F8B7F74-14E3-0359-48F7-8887F481B3F3}"/>
                </a:ext>
              </a:extLst>
            </p:cNvPr>
            <p:cNvSpPr/>
            <p:nvPr userDrawn="1"/>
          </p:nvSpPr>
          <p:spPr>
            <a:xfrm>
              <a:off x="6531907" y="1870334"/>
              <a:ext cx="352119" cy="754014"/>
            </a:xfrm>
            <a:custGeom>
              <a:avLst/>
              <a:gdLst>
                <a:gd name="connsiteX0" fmla="*/ 136975 w 171836"/>
                <a:gd name="connsiteY0" fmla="*/ 62674 h 367963"/>
                <a:gd name="connsiteX1" fmla="*/ 167646 w 171836"/>
                <a:gd name="connsiteY1" fmla="*/ 62674 h 367963"/>
                <a:gd name="connsiteX2" fmla="*/ 171837 w 171836"/>
                <a:gd name="connsiteY2" fmla="*/ 58483 h 367963"/>
                <a:gd name="connsiteX3" fmla="*/ 171837 w 171836"/>
                <a:gd name="connsiteY3" fmla="*/ 3905 h 367963"/>
                <a:gd name="connsiteX4" fmla="*/ 168027 w 171836"/>
                <a:gd name="connsiteY4" fmla="*/ 0 h 367963"/>
                <a:gd name="connsiteX5" fmla="*/ 104305 w 171836"/>
                <a:gd name="connsiteY5" fmla="*/ 667 h 367963"/>
                <a:gd name="connsiteX6" fmla="*/ 53156 w 171836"/>
                <a:gd name="connsiteY6" fmla="*/ 26670 h 367963"/>
                <a:gd name="connsiteX7" fmla="*/ 38392 w 171836"/>
                <a:gd name="connsiteY7" fmla="*/ 72580 h 367963"/>
                <a:gd name="connsiteX8" fmla="*/ 38392 w 171836"/>
                <a:gd name="connsiteY8" fmla="*/ 113633 h 367963"/>
                <a:gd name="connsiteX9" fmla="*/ 32105 w 171836"/>
                <a:gd name="connsiteY9" fmla="*/ 120205 h 367963"/>
                <a:gd name="connsiteX10" fmla="*/ 4483 w 171836"/>
                <a:gd name="connsiteY10" fmla="*/ 120015 h 367963"/>
                <a:gd name="connsiteX11" fmla="*/ 6 w 171836"/>
                <a:gd name="connsiteY11" fmla="*/ 124492 h 367963"/>
                <a:gd name="connsiteX12" fmla="*/ 6 w 171836"/>
                <a:gd name="connsiteY12" fmla="*/ 178403 h 367963"/>
                <a:gd name="connsiteX13" fmla="*/ 4959 w 171836"/>
                <a:gd name="connsiteY13" fmla="*/ 183166 h 367963"/>
                <a:gd name="connsiteX14" fmla="*/ 31915 w 171836"/>
                <a:gd name="connsiteY14" fmla="*/ 182975 h 367963"/>
                <a:gd name="connsiteX15" fmla="*/ 38106 w 171836"/>
                <a:gd name="connsiteY15" fmla="*/ 189167 h 367963"/>
                <a:gd name="connsiteX16" fmla="*/ 38011 w 171836"/>
                <a:gd name="connsiteY16" fmla="*/ 275558 h 367963"/>
                <a:gd name="connsiteX17" fmla="*/ 37915 w 171836"/>
                <a:gd name="connsiteY17" fmla="*/ 360807 h 367963"/>
                <a:gd name="connsiteX18" fmla="*/ 44773 w 171836"/>
                <a:gd name="connsiteY18" fmla="*/ 367951 h 367963"/>
                <a:gd name="connsiteX19" fmla="*/ 107924 w 171836"/>
                <a:gd name="connsiteY19" fmla="*/ 367951 h 367963"/>
                <a:gd name="connsiteX20" fmla="*/ 115354 w 171836"/>
                <a:gd name="connsiteY20" fmla="*/ 360617 h 367963"/>
                <a:gd name="connsiteX21" fmla="*/ 115258 w 171836"/>
                <a:gd name="connsiteY21" fmla="*/ 191452 h 367963"/>
                <a:gd name="connsiteX22" fmla="*/ 123164 w 171836"/>
                <a:gd name="connsiteY22" fmla="*/ 183737 h 367963"/>
                <a:gd name="connsiteX23" fmla="*/ 159931 w 171836"/>
                <a:gd name="connsiteY23" fmla="*/ 183737 h 367963"/>
                <a:gd name="connsiteX24" fmla="*/ 165836 w 171836"/>
                <a:gd name="connsiteY24" fmla="*/ 178975 h 367963"/>
                <a:gd name="connsiteX25" fmla="*/ 170980 w 171836"/>
                <a:gd name="connsiteY25" fmla="*/ 124682 h 367963"/>
                <a:gd name="connsiteX26" fmla="*/ 165455 w 171836"/>
                <a:gd name="connsiteY26" fmla="*/ 118872 h 367963"/>
                <a:gd name="connsiteX27" fmla="*/ 118878 w 171836"/>
                <a:gd name="connsiteY27" fmla="*/ 118967 h 367963"/>
                <a:gd name="connsiteX28" fmla="*/ 114115 w 171836"/>
                <a:gd name="connsiteY28" fmla="*/ 115348 h 367963"/>
                <a:gd name="connsiteX29" fmla="*/ 114592 w 171836"/>
                <a:gd name="connsiteY29" fmla="*/ 82867 h 367963"/>
                <a:gd name="connsiteX30" fmla="*/ 137166 w 171836"/>
                <a:gd name="connsiteY30" fmla="*/ 62389 h 367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71836" h="367963">
                  <a:moveTo>
                    <a:pt x="136975" y="62674"/>
                  </a:moveTo>
                  <a:cubicBezTo>
                    <a:pt x="147167" y="62674"/>
                    <a:pt x="157454" y="62579"/>
                    <a:pt x="167646" y="62674"/>
                  </a:cubicBezTo>
                  <a:cubicBezTo>
                    <a:pt x="170789" y="62674"/>
                    <a:pt x="171837" y="61722"/>
                    <a:pt x="171837" y="58483"/>
                  </a:cubicBezTo>
                  <a:cubicBezTo>
                    <a:pt x="171742" y="40291"/>
                    <a:pt x="171742" y="22098"/>
                    <a:pt x="171837" y="3905"/>
                  </a:cubicBezTo>
                  <a:cubicBezTo>
                    <a:pt x="171837" y="1048"/>
                    <a:pt x="170980" y="0"/>
                    <a:pt x="168027" y="0"/>
                  </a:cubicBezTo>
                  <a:cubicBezTo>
                    <a:pt x="146786" y="190"/>
                    <a:pt x="125546" y="-286"/>
                    <a:pt x="104305" y="667"/>
                  </a:cubicBezTo>
                  <a:cubicBezTo>
                    <a:pt x="83635" y="1619"/>
                    <a:pt x="65729" y="9430"/>
                    <a:pt x="53156" y="26670"/>
                  </a:cubicBezTo>
                  <a:cubicBezTo>
                    <a:pt x="43154" y="40291"/>
                    <a:pt x="38677" y="55817"/>
                    <a:pt x="38392" y="72580"/>
                  </a:cubicBezTo>
                  <a:cubicBezTo>
                    <a:pt x="38106" y="86296"/>
                    <a:pt x="38106" y="100013"/>
                    <a:pt x="38392" y="113633"/>
                  </a:cubicBezTo>
                  <a:cubicBezTo>
                    <a:pt x="38487" y="118586"/>
                    <a:pt x="37439" y="120491"/>
                    <a:pt x="32105" y="120205"/>
                  </a:cubicBezTo>
                  <a:cubicBezTo>
                    <a:pt x="22961" y="119729"/>
                    <a:pt x="13722" y="120205"/>
                    <a:pt x="4483" y="120015"/>
                  </a:cubicBezTo>
                  <a:cubicBezTo>
                    <a:pt x="958" y="120015"/>
                    <a:pt x="-89" y="121063"/>
                    <a:pt x="6" y="124492"/>
                  </a:cubicBezTo>
                  <a:cubicBezTo>
                    <a:pt x="197" y="142494"/>
                    <a:pt x="197" y="160496"/>
                    <a:pt x="6" y="178403"/>
                  </a:cubicBezTo>
                  <a:cubicBezTo>
                    <a:pt x="6" y="182213"/>
                    <a:pt x="1339" y="183261"/>
                    <a:pt x="4959" y="183166"/>
                  </a:cubicBezTo>
                  <a:cubicBezTo>
                    <a:pt x="13913" y="182975"/>
                    <a:pt x="22961" y="183356"/>
                    <a:pt x="31915" y="182975"/>
                  </a:cubicBezTo>
                  <a:cubicBezTo>
                    <a:pt x="36772" y="182785"/>
                    <a:pt x="38106" y="184309"/>
                    <a:pt x="38106" y="189167"/>
                  </a:cubicBezTo>
                  <a:cubicBezTo>
                    <a:pt x="37915" y="217932"/>
                    <a:pt x="38011" y="246793"/>
                    <a:pt x="38011" y="275558"/>
                  </a:cubicBezTo>
                  <a:cubicBezTo>
                    <a:pt x="38011" y="304324"/>
                    <a:pt x="38106" y="332327"/>
                    <a:pt x="37915" y="360807"/>
                  </a:cubicBezTo>
                  <a:cubicBezTo>
                    <a:pt x="37915" y="366141"/>
                    <a:pt x="38868" y="368141"/>
                    <a:pt x="44773" y="367951"/>
                  </a:cubicBezTo>
                  <a:cubicBezTo>
                    <a:pt x="65824" y="367570"/>
                    <a:pt x="86874" y="367570"/>
                    <a:pt x="107924" y="367951"/>
                  </a:cubicBezTo>
                  <a:cubicBezTo>
                    <a:pt x="113830" y="368046"/>
                    <a:pt x="115354" y="366617"/>
                    <a:pt x="115354" y="360617"/>
                  </a:cubicBezTo>
                  <a:cubicBezTo>
                    <a:pt x="115068" y="304229"/>
                    <a:pt x="115163" y="247841"/>
                    <a:pt x="115258" y="191452"/>
                  </a:cubicBezTo>
                  <a:cubicBezTo>
                    <a:pt x="115258" y="182499"/>
                    <a:pt x="114401" y="183833"/>
                    <a:pt x="123164" y="183737"/>
                  </a:cubicBezTo>
                  <a:cubicBezTo>
                    <a:pt x="135451" y="183737"/>
                    <a:pt x="147643" y="183642"/>
                    <a:pt x="159931" y="183737"/>
                  </a:cubicBezTo>
                  <a:cubicBezTo>
                    <a:pt x="163646" y="183737"/>
                    <a:pt x="165455" y="182975"/>
                    <a:pt x="165836" y="178975"/>
                  </a:cubicBezTo>
                  <a:cubicBezTo>
                    <a:pt x="167360" y="160877"/>
                    <a:pt x="169075" y="142780"/>
                    <a:pt x="170980" y="124682"/>
                  </a:cubicBezTo>
                  <a:cubicBezTo>
                    <a:pt x="171456" y="119920"/>
                    <a:pt x="170027" y="118872"/>
                    <a:pt x="165455" y="118872"/>
                  </a:cubicBezTo>
                  <a:cubicBezTo>
                    <a:pt x="149930" y="119158"/>
                    <a:pt x="134404" y="118872"/>
                    <a:pt x="118878" y="118967"/>
                  </a:cubicBezTo>
                  <a:cubicBezTo>
                    <a:pt x="116306" y="118967"/>
                    <a:pt x="114020" y="119253"/>
                    <a:pt x="114115" y="115348"/>
                  </a:cubicBezTo>
                  <a:cubicBezTo>
                    <a:pt x="114401" y="104489"/>
                    <a:pt x="113830" y="93631"/>
                    <a:pt x="114592" y="82867"/>
                  </a:cubicBezTo>
                  <a:cubicBezTo>
                    <a:pt x="115449" y="69437"/>
                    <a:pt x="123545" y="62389"/>
                    <a:pt x="137166" y="6238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 121">
              <a:extLst>
                <a:ext uri="{FF2B5EF4-FFF2-40B4-BE49-F238E27FC236}">
                  <a16:creationId xmlns:a16="http://schemas.microsoft.com/office/drawing/2014/main" id="{C1A6707B-2CA3-3F65-45C2-727FD45B5C49}"/>
                </a:ext>
              </a:extLst>
            </p:cNvPr>
            <p:cNvSpPr/>
            <p:nvPr userDrawn="1"/>
          </p:nvSpPr>
          <p:spPr>
            <a:xfrm>
              <a:off x="4907224" y="1690572"/>
              <a:ext cx="1113318" cy="1113318"/>
            </a:xfrm>
            <a:custGeom>
              <a:avLst/>
              <a:gdLst>
                <a:gd name="connsiteX0" fmla="*/ 0 w 543306"/>
                <a:gd name="connsiteY0" fmla="*/ 0 h 543306"/>
                <a:gd name="connsiteX1" fmla="*/ 543306 w 543306"/>
                <a:gd name="connsiteY1" fmla="*/ 0 h 543306"/>
                <a:gd name="connsiteX2" fmla="*/ 543306 w 543306"/>
                <a:gd name="connsiteY2" fmla="*/ 543306 h 543306"/>
                <a:gd name="connsiteX3" fmla="*/ 0 w 543306"/>
                <a:gd name="connsiteY3" fmla="*/ 543306 h 543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3306" h="543306">
                  <a:moveTo>
                    <a:pt x="0" y="0"/>
                  </a:moveTo>
                  <a:lnTo>
                    <a:pt x="543306" y="0"/>
                  </a:lnTo>
                  <a:lnTo>
                    <a:pt x="543306" y="543306"/>
                  </a:lnTo>
                  <a:lnTo>
                    <a:pt x="0" y="543306"/>
                  </a:lnTo>
                  <a:close/>
                </a:path>
              </a:pathLst>
            </a:custGeom>
            <a:solidFill>
              <a:srgbClr val="00793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 122">
              <a:extLst>
                <a:ext uri="{FF2B5EF4-FFF2-40B4-BE49-F238E27FC236}">
                  <a16:creationId xmlns:a16="http://schemas.microsoft.com/office/drawing/2014/main" id="{D4C61578-C993-8405-291A-DEF5EE57846B}"/>
                </a:ext>
              </a:extLst>
            </p:cNvPr>
            <p:cNvSpPr/>
            <p:nvPr userDrawn="1"/>
          </p:nvSpPr>
          <p:spPr>
            <a:xfrm>
              <a:off x="5613002" y="2009890"/>
              <a:ext cx="88611" cy="88611"/>
            </a:xfrm>
            <a:custGeom>
              <a:avLst/>
              <a:gdLst>
                <a:gd name="connsiteX0" fmla="*/ 21622 w 43243"/>
                <a:gd name="connsiteY0" fmla="*/ 0 h 43243"/>
                <a:gd name="connsiteX1" fmla="*/ 0 w 43243"/>
                <a:gd name="connsiteY1" fmla="*/ 21622 h 43243"/>
                <a:gd name="connsiteX2" fmla="*/ 21622 w 43243"/>
                <a:gd name="connsiteY2" fmla="*/ 43244 h 43243"/>
                <a:gd name="connsiteX3" fmla="*/ 43244 w 43243"/>
                <a:gd name="connsiteY3" fmla="*/ 21622 h 43243"/>
                <a:gd name="connsiteX4" fmla="*/ 21622 w 43243"/>
                <a:gd name="connsiteY4" fmla="*/ 0 h 43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243" h="43243">
                  <a:moveTo>
                    <a:pt x="21622" y="0"/>
                  </a:moveTo>
                  <a:cubicBezTo>
                    <a:pt x="9715" y="0"/>
                    <a:pt x="0" y="9716"/>
                    <a:pt x="0" y="21622"/>
                  </a:cubicBezTo>
                  <a:cubicBezTo>
                    <a:pt x="0" y="33528"/>
                    <a:pt x="9715" y="43244"/>
                    <a:pt x="21622" y="43244"/>
                  </a:cubicBezTo>
                  <a:cubicBezTo>
                    <a:pt x="33528" y="43244"/>
                    <a:pt x="43244" y="33528"/>
                    <a:pt x="43244" y="21622"/>
                  </a:cubicBezTo>
                  <a:cubicBezTo>
                    <a:pt x="43244" y="9716"/>
                    <a:pt x="33528" y="0"/>
                    <a:pt x="21622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 123">
              <a:extLst>
                <a:ext uri="{FF2B5EF4-FFF2-40B4-BE49-F238E27FC236}">
                  <a16:creationId xmlns:a16="http://schemas.microsoft.com/office/drawing/2014/main" id="{74412687-F6B8-FF14-A681-2E7D9389F291}"/>
                </a:ext>
              </a:extLst>
            </p:cNvPr>
            <p:cNvSpPr/>
            <p:nvPr userDrawn="1"/>
          </p:nvSpPr>
          <p:spPr>
            <a:xfrm>
              <a:off x="5100064" y="1883412"/>
              <a:ext cx="727442" cy="727442"/>
            </a:xfrm>
            <a:custGeom>
              <a:avLst/>
              <a:gdLst>
                <a:gd name="connsiteX0" fmla="*/ 265462 w 354996"/>
                <a:gd name="connsiteY0" fmla="*/ 0 h 354996"/>
                <a:gd name="connsiteX1" fmla="*/ 89535 w 354996"/>
                <a:gd name="connsiteY1" fmla="*/ 0 h 354996"/>
                <a:gd name="connsiteX2" fmla="*/ 0 w 354996"/>
                <a:gd name="connsiteY2" fmla="*/ 89535 h 354996"/>
                <a:gd name="connsiteX3" fmla="*/ 0 w 354996"/>
                <a:gd name="connsiteY3" fmla="*/ 265462 h 354996"/>
                <a:gd name="connsiteX4" fmla="*/ 89535 w 354996"/>
                <a:gd name="connsiteY4" fmla="*/ 354997 h 354996"/>
                <a:gd name="connsiteX5" fmla="*/ 265462 w 354996"/>
                <a:gd name="connsiteY5" fmla="*/ 354997 h 354996"/>
                <a:gd name="connsiteX6" fmla="*/ 354997 w 354996"/>
                <a:gd name="connsiteY6" fmla="*/ 265462 h 354996"/>
                <a:gd name="connsiteX7" fmla="*/ 354997 w 354996"/>
                <a:gd name="connsiteY7" fmla="*/ 89535 h 354996"/>
                <a:gd name="connsiteX8" fmla="*/ 265462 w 354996"/>
                <a:gd name="connsiteY8" fmla="*/ 0 h 354996"/>
                <a:gd name="connsiteX9" fmla="*/ 316421 w 354996"/>
                <a:gd name="connsiteY9" fmla="*/ 265462 h 354996"/>
                <a:gd name="connsiteX10" fmla="*/ 265462 w 354996"/>
                <a:gd name="connsiteY10" fmla="*/ 316421 h 354996"/>
                <a:gd name="connsiteX11" fmla="*/ 89535 w 354996"/>
                <a:gd name="connsiteY11" fmla="*/ 316421 h 354996"/>
                <a:gd name="connsiteX12" fmla="*/ 38576 w 354996"/>
                <a:gd name="connsiteY12" fmla="*/ 265462 h 354996"/>
                <a:gd name="connsiteX13" fmla="*/ 38576 w 354996"/>
                <a:gd name="connsiteY13" fmla="*/ 89535 h 354996"/>
                <a:gd name="connsiteX14" fmla="*/ 89535 w 354996"/>
                <a:gd name="connsiteY14" fmla="*/ 38576 h 354996"/>
                <a:gd name="connsiteX15" fmla="*/ 265462 w 354996"/>
                <a:gd name="connsiteY15" fmla="*/ 38576 h 354996"/>
                <a:gd name="connsiteX16" fmla="*/ 316421 w 354996"/>
                <a:gd name="connsiteY16" fmla="*/ 89535 h 354996"/>
                <a:gd name="connsiteX17" fmla="*/ 316421 w 354996"/>
                <a:gd name="connsiteY17" fmla="*/ 265462 h 354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4996" h="354996">
                  <a:moveTo>
                    <a:pt x="265462" y="0"/>
                  </a:moveTo>
                  <a:lnTo>
                    <a:pt x="89535" y="0"/>
                  </a:lnTo>
                  <a:cubicBezTo>
                    <a:pt x="40196" y="0"/>
                    <a:pt x="0" y="40196"/>
                    <a:pt x="0" y="89535"/>
                  </a:cubicBezTo>
                  <a:lnTo>
                    <a:pt x="0" y="265462"/>
                  </a:lnTo>
                  <a:cubicBezTo>
                    <a:pt x="0" y="314896"/>
                    <a:pt x="40196" y="354997"/>
                    <a:pt x="89535" y="354997"/>
                  </a:cubicBezTo>
                  <a:lnTo>
                    <a:pt x="265462" y="354997"/>
                  </a:lnTo>
                  <a:cubicBezTo>
                    <a:pt x="314801" y="354997"/>
                    <a:pt x="354997" y="314801"/>
                    <a:pt x="354997" y="265462"/>
                  </a:cubicBezTo>
                  <a:lnTo>
                    <a:pt x="354997" y="89535"/>
                  </a:lnTo>
                  <a:cubicBezTo>
                    <a:pt x="354997" y="40196"/>
                    <a:pt x="314801" y="0"/>
                    <a:pt x="265462" y="0"/>
                  </a:cubicBezTo>
                  <a:close/>
                  <a:moveTo>
                    <a:pt x="316421" y="265462"/>
                  </a:moveTo>
                  <a:cubicBezTo>
                    <a:pt x="316421" y="293560"/>
                    <a:pt x="293561" y="316421"/>
                    <a:pt x="265462" y="316421"/>
                  </a:cubicBezTo>
                  <a:lnTo>
                    <a:pt x="89535" y="316421"/>
                  </a:lnTo>
                  <a:cubicBezTo>
                    <a:pt x="61436" y="316421"/>
                    <a:pt x="38576" y="293560"/>
                    <a:pt x="38576" y="265462"/>
                  </a:cubicBezTo>
                  <a:lnTo>
                    <a:pt x="38576" y="89535"/>
                  </a:lnTo>
                  <a:cubicBezTo>
                    <a:pt x="38576" y="61436"/>
                    <a:pt x="61436" y="38576"/>
                    <a:pt x="89535" y="38576"/>
                  </a:cubicBezTo>
                  <a:lnTo>
                    <a:pt x="265462" y="38576"/>
                  </a:lnTo>
                  <a:cubicBezTo>
                    <a:pt x="293561" y="38576"/>
                    <a:pt x="316421" y="61436"/>
                    <a:pt x="316421" y="89535"/>
                  </a:cubicBezTo>
                  <a:lnTo>
                    <a:pt x="316421" y="26546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 124">
              <a:extLst>
                <a:ext uri="{FF2B5EF4-FFF2-40B4-BE49-F238E27FC236}">
                  <a16:creationId xmlns:a16="http://schemas.microsoft.com/office/drawing/2014/main" id="{611DCFC7-265A-A74C-9128-D2C19FEB1FE1}"/>
                </a:ext>
              </a:extLst>
            </p:cNvPr>
            <p:cNvSpPr/>
            <p:nvPr userDrawn="1"/>
          </p:nvSpPr>
          <p:spPr>
            <a:xfrm>
              <a:off x="5276508" y="2059857"/>
              <a:ext cx="374747" cy="374750"/>
            </a:xfrm>
            <a:custGeom>
              <a:avLst/>
              <a:gdLst>
                <a:gd name="connsiteX0" fmla="*/ 91440 w 182879"/>
                <a:gd name="connsiteY0" fmla="*/ 0 h 182880"/>
                <a:gd name="connsiteX1" fmla="*/ 0 w 182879"/>
                <a:gd name="connsiteY1" fmla="*/ 91440 h 182880"/>
                <a:gd name="connsiteX2" fmla="*/ 91440 w 182879"/>
                <a:gd name="connsiteY2" fmla="*/ 182880 h 182880"/>
                <a:gd name="connsiteX3" fmla="*/ 182880 w 182879"/>
                <a:gd name="connsiteY3" fmla="*/ 91440 h 182880"/>
                <a:gd name="connsiteX4" fmla="*/ 91440 w 182879"/>
                <a:gd name="connsiteY4" fmla="*/ 0 h 182880"/>
                <a:gd name="connsiteX5" fmla="*/ 91440 w 182879"/>
                <a:gd name="connsiteY5" fmla="*/ 144209 h 182880"/>
                <a:gd name="connsiteX6" fmla="*/ 38671 w 182879"/>
                <a:gd name="connsiteY6" fmla="*/ 91440 h 182880"/>
                <a:gd name="connsiteX7" fmla="*/ 91440 w 182879"/>
                <a:gd name="connsiteY7" fmla="*/ 38672 h 182880"/>
                <a:gd name="connsiteX8" fmla="*/ 144304 w 182879"/>
                <a:gd name="connsiteY8" fmla="*/ 91440 h 182880"/>
                <a:gd name="connsiteX9" fmla="*/ 91440 w 182879"/>
                <a:gd name="connsiteY9" fmla="*/ 144209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2879" h="182880">
                  <a:moveTo>
                    <a:pt x="91440" y="0"/>
                  </a:moveTo>
                  <a:cubicBezTo>
                    <a:pt x="41053" y="0"/>
                    <a:pt x="0" y="41053"/>
                    <a:pt x="0" y="91440"/>
                  </a:cubicBezTo>
                  <a:cubicBezTo>
                    <a:pt x="0" y="141827"/>
                    <a:pt x="41053" y="182880"/>
                    <a:pt x="91440" y="182880"/>
                  </a:cubicBezTo>
                  <a:cubicBezTo>
                    <a:pt x="141827" y="182880"/>
                    <a:pt x="182880" y="141827"/>
                    <a:pt x="182880" y="91440"/>
                  </a:cubicBezTo>
                  <a:cubicBezTo>
                    <a:pt x="182880" y="41053"/>
                    <a:pt x="141922" y="0"/>
                    <a:pt x="91440" y="0"/>
                  </a:cubicBezTo>
                  <a:close/>
                  <a:moveTo>
                    <a:pt x="91440" y="144209"/>
                  </a:moveTo>
                  <a:cubicBezTo>
                    <a:pt x="62389" y="144209"/>
                    <a:pt x="38671" y="120491"/>
                    <a:pt x="38671" y="91440"/>
                  </a:cubicBezTo>
                  <a:cubicBezTo>
                    <a:pt x="38671" y="62389"/>
                    <a:pt x="62389" y="38672"/>
                    <a:pt x="91440" y="38672"/>
                  </a:cubicBezTo>
                  <a:cubicBezTo>
                    <a:pt x="120491" y="38672"/>
                    <a:pt x="144304" y="62389"/>
                    <a:pt x="144304" y="91440"/>
                  </a:cubicBezTo>
                  <a:cubicBezTo>
                    <a:pt x="144304" y="120491"/>
                    <a:pt x="120586" y="144209"/>
                    <a:pt x="91440" y="14420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 125">
              <a:extLst>
                <a:ext uri="{FF2B5EF4-FFF2-40B4-BE49-F238E27FC236}">
                  <a16:creationId xmlns:a16="http://schemas.microsoft.com/office/drawing/2014/main" id="{CF71412B-57D0-8C3F-863B-747D72482FB6}"/>
                </a:ext>
              </a:extLst>
            </p:cNvPr>
            <p:cNvSpPr/>
            <p:nvPr userDrawn="1"/>
          </p:nvSpPr>
          <p:spPr>
            <a:xfrm>
              <a:off x="7395013" y="1695646"/>
              <a:ext cx="1113318" cy="1113318"/>
            </a:xfrm>
            <a:custGeom>
              <a:avLst/>
              <a:gdLst>
                <a:gd name="connsiteX0" fmla="*/ 0 w 543306"/>
                <a:gd name="connsiteY0" fmla="*/ 0 h 543306"/>
                <a:gd name="connsiteX1" fmla="*/ 543306 w 543306"/>
                <a:gd name="connsiteY1" fmla="*/ 0 h 543306"/>
                <a:gd name="connsiteX2" fmla="*/ 543306 w 543306"/>
                <a:gd name="connsiteY2" fmla="*/ 543306 h 543306"/>
                <a:gd name="connsiteX3" fmla="*/ 0 w 543306"/>
                <a:gd name="connsiteY3" fmla="*/ 543306 h 543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3306" h="543306">
                  <a:moveTo>
                    <a:pt x="0" y="0"/>
                  </a:moveTo>
                  <a:lnTo>
                    <a:pt x="543306" y="0"/>
                  </a:lnTo>
                  <a:lnTo>
                    <a:pt x="543306" y="543306"/>
                  </a:lnTo>
                  <a:lnTo>
                    <a:pt x="0" y="543306"/>
                  </a:lnTo>
                  <a:close/>
                </a:path>
              </a:pathLst>
            </a:custGeom>
            <a:solidFill>
              <a:srgbClr val="00793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 126">
              <a:extLst>
                <a:ext uri="{FF2B5EF4-FFF2-40B4-BE49-F238E27FC236}">
                  <a16:creationId xmlns:a16="http://schemas.microsoft.com/office/drawing/2014/main" id="{432E9776-B6B4-0737-83B3-225F4D4AE1BF}"/>
                </a:ext>
              </a:extLst>
            </p:cNvPr>
            <p:cNvSpPr/>
            <p:nvPr userDrawn="1"/>
          </p:nvSpPr>
          <p:spPr>
            <a:xfrm>
              <a:off x="7581999" y="1991739"/>
              <a:ext cx="739350" cy="521135"/>
            </a:xfrm>
            <a:custGeom>
              <a:avLst/>
              <a:gdLst>
                <a:gd name="connsiteX0" fmla="*/ 353282 w 360807"/>
                <a:gd name="connsiteY0" fmla="*/ 39719 h 254317"/>
                <a:gd name="connsiteX1" fmla="*/ 321373 w 360807"/>
                <a:gd name="connsiteY1" fmla="*/ 7620 h 254317"/>
                <a:gd name="connsiteX2" fmla="*/ 180404 w 360807"/>
                <a:gd name="connsiteY2" fmla="*/ 0 h 254317"/>
                <a:gd name="connsiteX3" fmla="*/ 39433 w 360807"/>
                <a:gd name="connsiteY3" fmla="*/ 7620 h 254317"/>
                <a:gd name="connsiteX4" fmla="*/ 7525 w 360807"/>
                <a:gd name="connsiteY4" fmla="*/ 39719 h 254317"/>
                <a:gd name="connsiteX5" fmla="*/ 0 w 360807"/>
                <a:gd name="connsiteY5" fmla="*/ 127159 h 254317"/>
                <a:gd name="connsiteX6" fmla="*/ 7525 w 360807"/>
                <a:gd name="connsiteY6" fmla="*/ 214598 h 254317"/>
                <a:gd name="connsiteX7" fmla="*/ 39433 w 360807"/>
                <a:gd name="connsiteY7" fmla="*/ 246697 h 254317"/>
                <a:gd name="connsiteX8" fmla="*/ 180404 w 360807"/>
                <a:gd name="connsiteY8" fmla="*/ 254317 h 254317"/>
                <a:gd name="connsiteX9" fmla="*/ 321373 w 360807"/>
                <a:gd name="connsiteY9" fmla="*/ 246697 h 254317"/>
                <a:gd name="connsiteX10" fmla="*/ 353282 w 360807"/>
                <a:gd name="connsiteY10" fmla="*/ 214598 h 254317"/>
                <a:gd name="connsiteX11" fmla="*/ 360807 w 360807"/>
                <a:gd name="connsiteY11" fmla="*/ 127159 h 254317"/>
                <a:gd name="connsiteX12" fmla="*/ 353282 w 360807"/>
                <a:gd name="connsiteY12" fmla="*/ 39719 h 254317"/>
                <a:gd name="connsiteX13" fmla="*/ 143542 w 360807"/>
                <a:gd name="connsiteY13" fmla="*/ 180784 h 254317"/>
                <a:gd name="connsiteX14" fmla="*/ 143542 w 360807"/>
                <a:gd name="connsiteY14" fmla="*/ 73533 h 254317"/>
                <a:gd name="connsiteX15" fmla="*/ 237839 w 360807"/>
                <a:gd name="connsiteY15" fmla="*/ 127159 h 254317"/>
                <a:gd name="connsiteX16" fmla="*/ 143542 w 360807"/>
                <a:gd name="connsiteY16" fmla="*/ 180784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60807" h="254317">
                  <a:moveTo>
                    <a:pt x="353282" y="39719"/>
                  </a:moveTo>
                  <a:cubicBezTo>
                    <a:pt x="349091" y="24098"/>
                    <a:pt x="336899" y="11811"/>
                    <a:pt x="321373" y="7620"/>
                  </a:cubicBezTo>
                  <a:cubicBezTo>
                    <a:pt x="293275" y="0"/>
                    <a:pt x="180404" y="0"/>
                    <a:pt x="180404" y="0"/>
                  </a:cubicBezTo>
                  <a:cubicBezTo>
                    <a:pt x="180404" y="0"/>
                    <a:pt x="67532" y="0"/>
                    <a:pt x="39433" y="7620"/>
                  </a:cubicBezTo>
                  <a:cubicBezTo>
                    <a:pt x="23908" y="11811"/>
                    <a:pt x="11716" y="24098"/>
                    <a:pt x="7525" y="39719"/>
                  </a:cubicBezTo>
                  <a:cubicBezTo>
                    <a:pt x="0" y="68008"/>
                    <a:pt x="0" y="127159"/>
                    <a:pt x="0" y="127159"/>
                  </a:cubicBezTo>
                  <a:cubicBezTo>
                    <a:pt x="0" y="127159"/>
                    <a:pt x="0" y="186214"/>
                    <a:pt x="7525" y="214598"/>
                  </a:cubicBezTo>
                  <a:cubicBezTo>
                    <a:pt x="11716" y="230219"/>
                    <a:pt x="23908" y="242506"/>
                    <a:pt x="39433" y="246697"/>
                  </a:cubicBezTo>
                  <a:cubicBezTo>
                    <a:pt x="67532" y="254317"/>
                    <a:pt x="180404" y="254317"/>
                    <a:pt x="180404" y="254317"/>
                  </a:cubicBezTo>
                  <a:cubicBezTo>
                    <a:pt x="180404" y="254317"/>
                    <a:pt x="293275" y="254317"/>
                    <a:pt x="321373" y="246697"/>
                  </a:cubicBezTo>
                  <a:cubicBezTo>
                    <a:pt x="336899" y="242506"/>
                    <a:pt x="349091" y="230219"/>
                    <a:pt x="353282" y="214598"/>
                  </a:cubicBezTo>
                  <a:cubicBezTo>
                    <a:pt x="360807" y="186309"/>
                    <a:pt x="360807" y="127159"/>
                    <a:pt x="360807" y="127159"/>
                  </a:cubicBezTo>
                  <a:cubicBezTo>
                    <a:pt x="360807" y="127159"/>
                    <a:pt x="360807" y="68104"/>
                    <a:pt x="353282" y="39719"/>
                  </a:cubicBezTo>
                  <a:close/>
                  <a:moveTo>
                    <a:pt x="143542" y="180784"/>
                  </a:moveTo>
                  <a:lnTo>
                    <a:pt x="143542" y="73533"/>
                  </a:lnTo>
                  <a:lnTo>
                    <a:pt x="237839" y="127159"/>
                  </a:lnTo>
                  <a:lnTo>
                    <a:pt x="143542" y="18078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 127">
              <a:extLst>
                <a:ext uri="{FF2B5EF4-FFF2-40B4-BE49-F238E27FC236}">
                  <a16:creationId xmlns:a16="http://schemas.microsoft.com/office/drawing/2014/main" id="{46B36695-9D44-CF4A-14FC-6D97E6B5EEB6}"/>
                </a:ext>
              </a:extLst>
            </p:cNvPr>
            <p:cNvSpPr/>
            <p:nvPr userDrawn="1"/>
          </p:nvSpPr>
          <p:spPr>
            <a:xfrm>
              <a:off x="2419238" y="1689595"/>
              <a:ext cx="1113317" cy="1113317"/>
            </a:xfrm>
            <a:custGeom>
              <a:avLst/>
              <a:gdLst>
                <a:gd name="connsiteX0" fmla="*/ 0 w 543305"/>
                <a:gd name="connsiteY0" fmla="*/ 0 h 543305"/>
                <a:gd name="connsiteX1" fmla="*/ 543306 w 543305"/>
                <a:gd name="connsiteY1" fmla="*/ 0 h 543305"/>
                <a:gd name="connsiteX2" fmla="*/ 543306 w 543305"/>
                <a:gd name="connsiteY2" fmla="*/ 543306 h 543305"/>
                <a:gd name="connsiteX3" fmla="*/ 0 w 543305"/>
                <a:gd name="connsiteY3" fmla="*/ 543306 h 543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3305" h="543305">
                  <a:moveTo>
                    <a:pt x="0" y="0"/>
                  </a:moveTo>
                  <a:lnTo>
                    <a:pt x="543306" y="0"/>
                  </a:lnTo>
                  <a:lnTo>
                    <a:pt x="543306" y="543306"/>
                  </a:lnTo>
                  <a:lnTo>
                    <a:pt x="0" y="543306"/>
                  </a:lnTo>
                  <a:close/>
                </a:path>
              </a:pathLst>
            </a:custGeom>
            <a:solidFill>
              <a:srgbClr val="00793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 128">
              <a:extLst>
                <a:ext uri="{FF2B5EF4-FFF2-40B4-BE49-F238E27FC236}">
                  <a16:creationId xmlns:a16="http://schemas.microsoft.com/office/drawing/2014/main" id="{E46E7525-5FF1-8346-5B8E-E85830C2BFE2}"/>
                </a:ext>
              </a:extLst>
            </p:cNvPr>
            <p:cNvSpPr/>
            <p:nvPr userDrawn="1"/>
          </p:nvSpPr>
          <p:spPr>
            <a:xfrm>
              <a:off x="2628279" y="2125633"/>
              <a:ext cx="149117" cy="479562"/>
            </a:xfrm>
            <a:custGeom>
              <a:avLst/>
              <a:gdLst>
                <a:gd name="connsiteX0" fmla="*/ 0 w 72770"/>
                <a:gd name="connsiteY0" fmla="*/ 0 h 234029"/>
                <a:gd name="connsiteX1" fmla="*/ 72771 w 72770"/>
                <a:gd name="connsiteY1" fmla="*/ 0 h 234029"/>
                <a:gd name="connsiteX2" fmla="*/ 72771 w 72770"/>
                <a:gd name="connsiteY2" fmla="*/ 234029 h 234029"/>
                <a:gd name="connsiteX3" fmla="*/ 0 w 72770"/>
                <a:gd name="connsiteY3" fmla="*/ 234029 h 234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770" h="234029">
                  <a:moveTo>
                    <a:pt x="0" y="0"/>
                  </a:moveTo>
                  <a:lnTo>
                    <a:pt x="72771" y="0"/>
                  </a:lnTo>
                  <a:lnTo>
                    <a:pt x="72771" y="234029"/>
                  </a:lnTo>
                  <a:lnTo>
                    <a:pt x="0" y="234029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 129">
              <a:extLst>
                <a:ext uri="{FF2B5EF4-FFF2-40B4-BE49-F238E27FC236}">
                  <a16:creationId xmlns:a16="http://schemas.microsoft.com/office/drawing/2014/main" id="{E2643B9D-593C-28B6-33C7-94AC849E27E6}"/>
                </a:ext>
              </a:extLst>
            </p:cNvPr>
            <p:cNvSpPr/>
            <p:nvPr userDrawn="1"/>
          </p:nvSpPr>
          <p:spPr>
            <a:xfrm>
              <a:off x="2616371" y="1887316"/>
              <a:ext cx="172539" cy="172930"/>
            </a:xfrm>
            <a:custGeom>
              <a:avLst/>
              <a:gdLst>
                <a:gd name="connsiteX0" fmla="*/ 42100 w 84200"/>
                <a:gd name="connsiteY0" fmla="*/ 0 h 84391"/>
                <a:gd name="connsiteX1" fmla="*/ 0 w 84200"/>
                <a:gd name="connsiteY1" fmla="*/ 42196 h 84391"/>
                <a:gd name="connsiteX2" fmla="*/ 42100 w 84200"/>
                <a:gd name="connsiteY2" fmla="*/ 84392 h 84391"/>
                <a:gd name="connsiteX3" fmla="*/ 84201 w 84200"/>
                <a:gd name="connsiteY3" fmla="*/ 42196 h 84391"/>
                <a:gd name="connsiteX4" fmla="*/ 42100 w 84200"/>
                <a:gd name="connsiteY4" fmla="*/ 0 h 84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200" h="84391">
                  <a:moveTo>
                    <a:pt x="42100" y="0"/>
                  </a:moveTo>
                  <a:cubicBezTo>
                    <a:pt x="18764" y="0"/>
                    <a:pt x="0" y="18860"/>
                    <a:pt x="0" y="42196"/>
                  </a:cubicBezTo>
                  <a:cubicBezTo>
                    <a:pt x="0" y="65532"/>
                    <a:pt x="18859" y="84392"/>
                    <a:pt x="42100" y="84392"/>
                  </a:cubicBezTo>
                  <a:cubicBezTo>
                    <a:pt x="65342" y="84392"/>
                    <a:pt x="84201" y="65532"/>
                    <a:pt x="84201" y="42196"/>
                  </a:cubicBezTo>
                  <a:cubicBezTo>
                    <a:pt x="84201" y="18860"/>
                    <a:pt x="65342" y="0"/>
                    <a:pt x="42100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 130">
              <a:extLst>
                <a:ext uri="{FF2B5EF4-FFF2-40B4-BE49-F238E27FC236}">
                  <a16:creationId xmlns:a16="http://schemas.microsoft.com/office/drawing/2014/main" id="{DA44CA4D-A7B1-8C2B-5E9A-F02818DF16DD}"/>
                </a:ext>
              </a:extLst>
            </p:cNvPr>
            <p:cNvSpPr/>
            <p:nvPr userDrawn="1"/>
          </p:nvSpPr>
          <p:spPr>
            <a:xfrm>
              <a:off x="2870888" y="2113727"/>
              <a:ext cx="464728" cy="491467"/>
            </a:xfrm>
            <a:custGeom>
              <a:avLst/>
              <a:gdLst>
                <a:gd name="connsiteX0" fmla="*/ 139446 w 226790"/>
                <a:gd name="connsiteY0" fmla="*/ 0 h 239839"/>
                <a:gd name="connsiteX1" fmla="*/ 70675 w 226790"/>
                <a:gd name="connsiteY1" fmla="*/ 37814 h 239839"/>
                <a:gd name="connsiteX2" fmla="*/ 69723 w 226790"/>
                <a:gd name="connsiteY2" fmla="*/ 37814 h 239839"/>
                <a:gd name="connsiteX3" fmla="*/ 69723 w 226790"/>
                <a:gd name="connsiteY3" fmla="*/ 5810 h 239839"/>
                <a:gd name="connsiteX4" fmla="*/ 0 w 226790"/>
                <a:gd name="connsiteY4" fmla="*/ 5810 h 239839"/>
                <a:gd name="connsiteX5" fmla="*/ 0 w 226790"/>
                <a:gd name="connsiteY5" fmla="*/ 239839 h 239839"/>
                <a:gd name="connsiteX6" fmla="*/ 72676 w 226790"/>
                <a:gd name="connsiteY6" fmla="*/ 239839 h 239839"/>
                <a:gd name="connsiteX7" fmla="*/ 72676 w 226790"/>
                <a:gd name="connsiteY7" fmla="*/ 124111 h 239839"/>
                <a:gd name="connsiteX8" fmla="*/ 116300 w 226790"/>
                <a:gd name="connsiteY8" fmla="*/ 64008 h 239839"/>
                <a:gd name="connsiteX9" fmla="*/ 154115 w 226790"/>
                <a:gd name="connsiteY9" fmla="*/ 126016 h 239839"/>
                <a:gd name="connsiteX10" fmla="*/ 154115 w 226790"/>
                <a:gd name="connsiteY10" fmla="*/ 239839 h 239839"/>
                <a:gd name="connsiteX11" fmla="*/ 226790 w 226790"/>
                <a:gd name="connsiteY11" fmla="*/ 239839 h 239839"/>
                <a:gd name="connsiteX12" fmla="*/ 226790 w 226790"/>
                <a:gd name="connsiteY12" fmla="*/ 111538 h 239839"/>
                <a:gd name="connsiteX13" fmla="*/ 139541 w 226790"/>
                <a:gd name="connsiteY13" fmla="*/ 95 h 239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6790" h="239839">
                  <a:moveTo>
                    <a:pt x="139446" y="0"/>
                  </a:moveTo>
                  <a:cubicBezTo>
                    <a:pt x="104108" y="0"/>
                    <a:pt x="80391" y="19431"/>
                    <a:pt x="70675" y="37814"/>
                  </a:cubicBezTo>
                  <a:lnTo>
                    <a:pt x="69723" y="37814"/>
                  </a:lnTo>
                  <a:lnTo>
                    <a:pt x="69723" y="5810"/>
                  </a:lnTo>
                  <a:lnTo>
                    <a:pt x="0" y="5810"/>
                  </a:lnTo>
                  <a:lnTo>
                    <a:pt x="0" y="239839"/>
                  </a:lnTo>
                  <a:lnTo>
                    <a:pt x="72676" y="239839"/>
                  </a:lnTo>
                  <a:lnTo>
                    <a:pt x="72676" y="124111"/>
                  </a:lnTo>
                  <a:cubicBezTo>
                    <a:pt x="72676" y="93631"/>
                    <a:pt x="78486" y="64008"/>
                    <a:pt x="116300" y="64008"/>
                  </a:cubicBezTo>
                  <a:cubicBezTo>
                    <a:pt x="154115" y="64008"/>
                    <a:pt x="154115" y="98869"/>
                    <a:pt x="154115" y="126016"/>
                  </a:cubicBezTo>
                  <a:lnTo>
                    <a:pt x="154115" y="239839"/>
                  </a:lnTo>
                  <a:lnTo>
                    <a:pt x="226790" y="239839"/>
                  </a:lnTo>
                  <a:lnTo>
                    <a:pt x="226790" y="111538"/>
                  </a:lnTo>
                  <a:cubicBezTo>
                    <a:pt x="226790" y="48577"/>
                    <a:pt x="213170" y="95"/>
                    <a:pt x="139541" y="95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 131">
              <a:extLst>
                <a:ext uri="{FF2B5EF4-FFF2-40B4-BE49-F238E27FC236}">
                  <a16:creationId xmlns:a16="http://schemas.microsoft.com/office/drawing/2014/main" id="{D7235AA9-6C56-4AF4-5D5D-249E43C4A4B9}"/>
                </a:ext>
              </a:extLst>
            </p:cNvPr>
            <p:cNvSpPr/>
            <p:nvPr userDrawn="1"/>
          </p:nvSpPr>
          <p:spPr>
            <a:xfrm>
              <a:off x="8639104" y="1690572"/>
              <a:ext cx="1113317" cy="1113318"/>
            </a:xfrm>
            <a:custGeom>
              <a:avLst/>
              <a:gdLst>
                <a:gd name="connsiteX0" fmla="*/ 0 w 543305"/>
                <a:gd name="connsiteY0" fmla="*/ 0 h 543306"/>
                <a:gd name="connsiteX1" fmla="*/ 543306 w 543305"/>
                <a:gd name="connsiteY1" fmla="*/ 0 h 543306"/>
                <a:gd name="connsiteX2" fmla="*/ 543306 w 543305"/>
                <a:gd name="connsiteY2" fmla="*/ 543306 h 543306"/>
                <a:gd name="connsiteX3" fmla="*/ 0 w 543305"/>
                <a:gd name="connsiteY3" fmla="*/ 543306 h 543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3305" h="543306">
                  <a:moveTo>
                    <a:pt x="0" y="0"/>
                  </a:moveTo>
                  <a:lnTo>
                    <a:pt x="543306" y="0"/>
                  </a:lnTo>
                  <a:lnTo>
                    <a:pt x="543306" y="543306"/>
                  </a:lnTo>
                  <a:lnTo>
                    <a:pt x="0" y="543306"/>
                  </a:lnTo>
                  <a:close/>
                </a:path>
              </a:pathLst>
            </a:custGeom>
            <a:solidFill>
              <a:srgbClr val="00793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 132">
              <a:extLst>
                <a:ext uri="{FF2B5EF4-FFF2-40B4-BE49-F238E27FC236}">
                  <a16:creationId xmlns:a16="http://schemas.microsoft.com/office/drawing/2014/main" id="{79F594E5-39F7-5122-ACD7-B01BB6AD6085}"/>
                </a:ext>
              </a:extLst>
            </p:cNvPr>
            <p:cNvSpPr/>
            <p:nvPr userDrawn="1"/>
          </p:nvSpPr>
          <p:spPr>
            <a:xfrm>
              <a:off x="9250999" y="2079375"/>
              <a:ext cx="335713" cy="335714"/>
            </a:xfrm>
            <a:custGeom>
              <a:avLst/>
              <a:gdLst>
                <a:gd name="connsiteX0" fmla="*/ 81915 w 163830"/>
                <a:gd name="connsiteY0" fmla="*/ 0 h 163830"/>
                <a:gd name="connsiteX1" fmla="*/ 0 w 163830"/>
                <a:gd name="connsiteY1" fmla="*/ 81915 h 163830"/>
                <a:gd name="connsiteX2" fmla="*/ 81915 w 163830"/>
                <a:gd name="connsiteY2" fmla="*/ 163830 h 163830"/>
                <a:gd name="connsiteX3" fmla="*/ 163830 w 163830"/>
                <a:gd name="connsiteY3" fmla="*/ 81915 h 163830"/>
                <a:gd name="connsiteX4" fmla="*/ 81915 w 163830"/>
                <a:gd name="connsiteY4" fmla="*/ 0 h 163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830" h="163830">
                  <a:moveTo>
                    <a:pt x="81915" y="0"/>
                  </a:moveTo>
                  <a:cubicBezTo>
                    <a:pt x="36672" y="0"/>
                    <a:pt x="0" y="36671"/>
                    <a:pt x="0" y="81915"/>
                  </a:cubicBezTo>
                  <a:cubicBezTo>
                    <a:pt x="0" y="127159"/>
                    <a:pt x="36672" y="163830"/>
                    <a:pt x="81915" y="163830"/>
                  </a:cubicBezTo>
                  <a:cubicBezTo>
                    <a:pt x="127159" y="163830"/>
                    <a:pt x="163830" y="127159"/>
                    <a:pt x="163830" y="81915"/>
                  </a:cubicBezTo>
                  <a:cubicBezTo>
                    <a:pt x="163830" y="36671"/>
                    <a:pt x="127159" y="0"/>
                    <a:pt x="81915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 133">
              <a:extLst>
                <a:ext uri="{FF2B5EF4-FFF2-40B4-BE49-F238E27FC236}">
                  <a16:creationId xmlns:a16="http://schemas.microsoft.com/office/drawing/2014/main" id="{9221A9C7-C6AD-0626-16DC-BE6C6F74C19B}"/>
                </a:ext>
              </a:extLst>
            </p:cNvPr>
            <p:cNvSpPr/>
            <p:nvPr userDrawn="1"/>
          </p:nvSpPr>
          <p:spPr>
            <a:xfrm>
              <a:off x="8804617" y="2079375"/>
              <a:ext cx="335713" cy="335711"/>
            </a:xfrm>
            <a:custGeom>
              <a:avLst/>
              <a:gdLst>
                <a:gd name="connsiteX0" fmla="*/ 163830 w 163830"/>
                <a:gd name="connsiteY0" fmla="*/ 81915 h 163829"/>
                <a:gd name="connsiteX1" fmla="*/ 81915 w 163830"/>
                <a:gd name="connsiteY1" fmla="*/ 163830 h 163829"/>
                <a:gd name="connsiteX2" fmla="*/ 1 w 163830"/>
                <a:gd name="connsiteY2" fmla="*/ 81915 h 163829"/>
                <a:gd name="connsiteX3" fmla="*/ 81915 w 163830"/>
                <a:gd name="connsiteY3" fmla="*/ 0 h 163829"/>
                <a:gd name="connsiteX4" fmla="*/ 163830 w 163830"/>
                <a:gd name="connsiteY4" fmla="*/ 81915 h 163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830" h="163829">
                  <a:moveTo>
                    <a:pt x="163830" y="81915"/>
                  </a:moveTo>
                  <a:cubicBezTo>
                    <a:pt x="163830" y="127155"/>
                    <a:pt x="127156" y="163830"/>
                    <a:pt x="81915" y="163830"/>
                  </a:cubicBezTo>
                  <a:cubicBezTo>
                    <a:pt x="36675" y="163830"/>
                    <a:pt x="1" y="127155"/>
                    <a:pt x="1" y="81915"/>
                  </a:cubicBezTo>
                  <a:cubicBezTo>
                    <a:pt x="1" y="36675"/>
                    <a:pt x="36675" y="0"/>
                    <a:pt x="81915" y="0"/>
                  </a:cubicBezTo>
                  <a:cubicBezTo>
                    <a:pt x="127156" y="0"/>
                    <a:pt x="163830" y="36675"/>
                    <a:pt x="163830" y="81915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 134">
              <a:extLst>
                <a:ext uri="{FF2B5EF4-FFF2-40B4-BE49-F238E27FC236}">
                  <a16:creationId xmlns:a16="http://schemas.microsoft.com/office/drawing/2014/main" id="{2857E51B-0F39-5587-5067-B466AAFF56CC}"/>
                </a:ext>
              </a:extLst>
            </p:cNvPr>
            <p:cNvSpPr/>
            <p:nvPr userDrawn="1"/>
          </p:nvSpPr>
          <p:spPr>
            <a:xfrm>
              <a:off x="3663327" y="1692523"/>
              <a:ext cx="1113318" cy="1113318"/>
            </a:xfrm>
            <a:custGeom>
              <a:avLst/>
              <a:gdLst>
                <a:gd name="connsiteX0" fmla="*/ 0 w 543306"/>
                <a:gd name="connsiteY0" fmla="*/ 0 h 543306"/>
                <a:gd name="connsiteX1" fmla="*/ 543306 w 543306"/>
                <a:gd name="connsiteY1" fmla="*/ 0 h 543306"/>
                <a:gd name="connsiteX2" fmla="*/ 543306 w 543306"/>
                <a:gd name="connsiteY2" fmla="*/ 543306 h 543306"/>
                <a:gd name="connsiteX3" fmla="*/ 0 w 543306"/>
                <a:gd name="connsiteY3" fmla="*/ 543306 h 543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3306" h="543306">
                  <a:moveTo>
                    <a:pt x="0" y="0"/>
                  </a:moveTo>
                  <a:lnTo>
                    <a:pt x="543306" y="0"/>
                  </a:lnTo>
                  <a:lnTo>
                    <a:pt x="543306" y="543306"/>
                  </a:lnTo>
                  <a:lnTo>
                    <a:pt x="0" y="543306"/>
                  </a:lnTo>
                  <a:close/>
                </a:path>
              </a:pathLst>
            </a:custGeom>
            <a:solidFill>
              <a:srgbClr val="00793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 135">
              <a:extLst>
                <a:ext uri="{FF2B5EF4-FFF2-40B4-BE49-F238E27FC236}">
                  <a16:creationId xmlns:a16="http://schemas.microsoft.com/office/drawing/2014/main" id="{B9A5378C-3AD2-2975-4FF4-12CED3D169DD}"/>
                </a:ext>
              </a:extLst>
            </p:cNvPr>
            <p:cNvSpPr/>
            <p:nvPr userDrawn="1"/>
          </p:nvSpPr>
          <p:spPr>
            <a:xfrm>
              <a:off x="3867878" y="1889462"/>
              <a:ext cx="703825" cy="719246"/>
            </a:xfrm>
            <a:custGeom>
              <a:avLst/>
              <a:gdLst>
                <a:gd name="connsiteX0" fmla="*/ 204406 w 343471"/>
                <a:gd name="connsiteY0" fmla="*/ 148685 h 350996"/>
                <a:gd name="connsiteX1" fmla="*/ 332327 w 343471"/>
                <a:gd name="connsiteY1" fmla="*/ 0 h 350996"/>
                <a:gd name="connsiteX2" fmla="*/ 302038 w 343471"/>
                <a:gd name="connsiteY2" fmla="*/ 0 h 350996"/>
                <a:gd name="connsiteX3" fmla="*/ 190976 w 343471"/>
                <a:gd name="connsiteY3" fmla="*/ 129064 h 350996"/>
                <a:gd name="connsiteX4" fmla="*/ 102298 w 343471"/>
                <a:gd name="connsiteY4" fmla="*/ 0 h 350996"/>
                <a:gd name="connsiteX5" fmla="*/ 0 w 343471"/>
                <a:gd name="connsiteY5" fmla="*/ 0 h 350996"/>
                <a:gd name="connsiteX6" fmla="*/ 134112 w 343471"/>
                <a:gd name="connsiteY6" fmla="*/ 195167 h 350996"/>
                <a:gd name="connsiteX7" fmla="*/ 0 w 343471"/>
                <a:gd name="connsiteY7" fmla="*/ 350996 h 350996"/>
                <a:gd name="connsiteX8" fmla="*/ 30289 w 343471"/>
                <a:gd name="connsiteY8" fmla="*/ 350996 h 350996"/>
                <a:gd name="connsiteX9" fmla="*/ 147542 w 343471"/>
                <a:gd name="connsiteY9" fmla="*/ 214694 h 350996"/>
                <a:gd name="connsiteX10" fmla="*/ 241173 w 343471"/>
                <a:gd name="connsiteY10" fmla="*/ 350996 h 350996"/>
                <a:gd name="connsiteX11" fmla="*/ 343471 w 343471"/>
                <a:gd name="connsiteY11" fmla="*/ 350996 h 350996"/>
                <a:gd name="connsiteX12" fmla="*/ 204406 w 343471"/>
                <a:gd name="connsiteY12" fmla="*/ 148590 h 350996"/>
                <a:gd name="connsiteX13" fmla="*/ 204406 w 343471"/>
                <a:gd name="connsiteY13" fmla="*/ 148590 h 350996"/>
                <a:gd name="connsiteX14" fmla="*/ 162973 w 343471"/>
                <a:gd name="connsiteY14" fmla="*/ 196882 h 350996"/>
                <a:gd name="connsiteX15" fmla="*/ 149352 w 343471"/>
                <a:gd name="connsiteY15" fmla="*/ 177451 h 350996"/>
                <a:gd name="connsiteX16" fmla="*/ 41243 w 343471"/>
                <a:gd name="connsiteY16" fmla="*/ 22765 h 350996"/>
                <a:gd name="connsiteX17" fmla="*/ 87821 w 343471"/>
                <a:gd name="connsiteY17" fmla="*/ 22765 h 350996"/>
                <a:gd name="connsiteX18" fmla="*/ 175070 w 343471"/>
                <a:gd name="connsiteY18" fmla="*/ 147542 h 350996"/>
                <a:gd name="connsiteX19" fmla="*/ 188690 w 343471"/>
                <a:gd name="connsiteY19" fmla="*/ 166973 h 350996"/>
                <a:gd name="connsiteX20" fmla="*/ 302133 w 343471"/>
                <a:gd name="connsiteY20" fmla="*/ 329184 h 350996"/>
                <a:gd name="connsiteX21" fmla="*/ 255556 w 343471"/>
                <a:gd name="connsiteY21" fmla="*/ 329184 h 350996"/>
                <a:gd name="connsiteX22" fmla="*/ 162973 w 343471"/>
                <a:gd name="connsiteY22" fmla="*/ 196787 h 350996"/>
                <a:gd name="connsiteX23" fmla="*/ 162973 w 343471"/>
                <a:gd name="connsiteY23" fmla="*/ 196787 h 350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43471" h="350996">
                  <a:moveTo>
                    <a:pt x="204406" y="148685"/>
                  </a:moveTo>
                  <a:lnTo>
                    <a:pt x="332327" y="0"/>
                  </a:lnTo>
                  <a:lnTo>
                    <a:pt x="302038" y="0"/>
                  </a:lnTo>
                  <a:lnTo>
                    <a:pt x="190976" y="129064"/>
                  </a:lnTo>
                  <a:lnTo>
                    <a:pt x="102298" y="0"/>
                  </a:lnTo>
                  <a:lnTo>
                    <a:pt x="0" y="0"/>
                  </a:lnTo>
                  <a:lnTo>
                    <a:pt x="134112" y="195167"/>
                  </a:lnTo>
                  <a:lnTo>
                    <a:pt x="0" y="350996"/>
                  </a:lnTo>
                  <a:lnTo>
                    <a:pt x="30289" y="350996"/>
                  </a:lnTo>
                  <a:lnTo>
                    <a:pt x="147542" y="214694"/>
                  </a:lnTo>
                  <a:lnTo>
                    <a:pt x="241173" y="350996"/>
                  </a:lnTo>
                  <a:lnTo>
                    <a:pt x="343471" y="350996"/>
                  </a:lnTo>
                  <a:lnTo>
                    <a:pt x="204406" y="148590"/>
                  </a:lnTo>
                  <a:lnTo>
                    <a:pt x="204406" y="148590"/>
                  </a:lnTo>
                  <a:close/>
                  <a:moveTo>
                    <a:pt x="162973" y="196882"/>
                  </a:moveTo>
                  <a:lnTo>
                    <a:pt x="149352" y="177451"/>
                  </a:lnTo>
                  <a:lnTo>
                    <a:pt x="41243" y="22765"/>
                  </a:lnTo>
                  <a:lnTo>
                    <a:pt x="87821" y="22765"/>
                  </a:lnTo>
                  <a:lnTo>
                    <a:pt x="175070" y="147542"/>
                  </a:lnTo>
                  <a:lnTo>
                    <a:pt x="188690" y="166973"/>
                  </a:lnTo>
                  <a:lnTo>
                    <a:pt x="302133" y="329184"/>
                  </a:lnTo>
                  <a:lnTo>
                    <a:pt x="255556" y="329184"/>
                  </a:lnTo>
                  <a:lnTo>
                    <a:pt x="162973" y="196787"/>
                  </a:lnTo>
                  <a:lnTo>
                    <a:pt x="162973" y="19678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248517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-3 key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phic 285">
            <a:extLst>
              <a:ext uri="{FF2B5EF4-FFF2-40B4-BE49-F238E27FC236}">
                <a16:creationId xmlns:a16="http://schemas.microsoft.com/office/drawing/2014/main" id="{33C27B49-A27E-0D8E-47DA-07C46ED6F87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5D5DB1-B0F4-39A7-9E5F-343BB17944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4692" y="365125"/>
            <a:ext cx="11685523" cy="886397"/>
          </a:xfrm>
        </p:spPr>
        <p:txBody>
          <a:bodyPr>
            <a:noAutofit/>
          </a:bodyPr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One-sentence headline stating the main takeaway message </a:t>
            </a:r>
            <a:br>
              <a:rPr lang="en-US" dirty="0"/>
            </a:br>
            <a:r>
              <a:rPr lang="en-US" dirty="0"/>
              <a:t>for the slide; no longer than two lines 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AF7721B-92F3-10FF-5A89-459D1C6BA969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11526723" y="6576851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100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10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6" name="Picture Placeholder 360">
            <a:extLst>
              <a:ext uri="{FF2B5EF4-FFF2-40B4-BE49-F238E27FC236}">
                <a16:creationId xmlns:a16="http://schemas.microsoft.com/office/drawing/2014/main" id="{22CDA623-F17D-C055-60D8-139C9924BE3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773908" y="1647919"/>
            <a:ext cx="2393950" cy="239395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360">
            <a:extLst>
              <a:ext uri="{FF2B5EF4-FFF2-40B4-BE49-F238E27FC236}">
                <a16:creationId xmlns:a16="http://schemas.microsoft.com/office/drawing/2014/main" id="{3347E071-335C-4249-3E65-B4125AADA3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49380" y="1654993"/>
            <a:ext cx="2393950" cy="239395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Picture Placeholder 360">
            <a:extLst>
              <a:ext uri="{FF2B5EF4-FFF2-40B4-BE49-F238E27FC236}">
                <a16:creationId xmlns:a16="http://schemas.microsoft.com/office/drawing/2014/main" id="{3FE91602-2738-A673-EBF8-A0ACA14E65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126285" y="1677066"/>
            <a:ext cx="2393950" cy="239395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Text Placeholder 364">
            <a:extLst>
              <a:ext uri="{FF2B5EF4-FFF2-40B4-BE49-F238E27FC236}">
                <a16:creationId xmlns:a16="http://schemas.microsoft.com/office/drawing/2014/main" id="{9403276D-5FB8-BD3C-65B5-24E0F431ACF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73238" y="4209116"/>
            <a:ext cx="2393950" cy="369332"/>
          </a:xfrm>
        </p:spPr>
        <p:txBody>
          <a:bodyPr tIns="91440" bIns="0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 b="1">
                <a:solidFill>
                  <a:schemeClr val="bg1"/>
                </a:solidFill>
              </a:defRPr>
            </a:lvl2pPr>
            <a:lvl3pPr marL="914400" indent="0" algn="ctr">
              <a:buNone/>
              <a:defRPr sz="2000" b="1">
                <a:solidFill>
                  <a:schemeClr val="bg1"/>
                </a:solidFill>
              </a:defRPr>
            </a:lvl3pPr>
            <a:lvl4pPr marL="1371600" indent="0" algn="ctr">
              <a:buNone/>
              <a:defRPr sz="2000" b="1">
                <a:solidFill>
                  <a:schemeClr val="bg1"/>
                </a:solidFill>
              </a:defRPr>
            </a:lvl4pPr>
            <a:lvl5pPr marL="1828800" indent="0" algn="ctr">
              <a:buNone/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Supporting point 1</a:t>
            </a:r>
          </a:p>
        </p:txBody>
      </p:sp>
      <p:sp>
        <p:nvSpPr>
          <p:cNvPr id="10" name="Text Placeholder 364">
            <a:extLst>
              <a:ext uri="{FF2B5EF4-FFF2-40B4-BE49-F238E27FC236}">
                <a16:creationId xmlns:a16="http://schemas.microsoft.com/office/drawing/2014/main" id="{DEAD8E05-AA79-AD7E-E31D-26EE870F837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49380" y="4209116"/>
            <a:ext cx="2393950" cy="369332"/>
          </a:xfrm>
        </p:spPr>
        <p:txBody>
          <a:bodyPr tIns="91440" bIns="0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 b="1">
                <a:solidFill>
                  <a:schemeClr val="bg1"/>
                </a:solidFill>
              </a:defRPr>
            </a:lvl2pPr>
            <a:lvl3pPr marL="914400" indent="0" algn="ctr">
              <a:buNone/>
              <a:defRPr sz="2000" b="1">
                <a:solidFill>
                  <a:schemeClr val="bg1"/>
                </a:solidFill>
              </a:defRPr>
            </a:lvl3pPr>
            <a:lvl4pPr marL="1371600" indent="0" algn="ctr">
              <a:buNone/>
              <a:defRPr sz="2000" b="1">
                <a:solidFill>
                  <a:schemeClr val="bg1"/>
                </a:solidFill>
              </a:defRPr>
            </a:lvl4pPr>
            <a:lvl5pPr marL="1828800" indent="0" algn="ctr">
              <a:buNone/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Supporting point 2</a:t>
            </a:r>
          </a:p>
        </p:txBody>
      </p:sp>
      <p:sp>
        <p:nvSpPr>
          <p:cNvPr id="11" name="Text Placeholder 364">
            <a:extLst>
              <a:ext uri="{FF2B5EF4-FFF2-40B4-BE49-F238E27FC236}">
                <a16:creationId xmlns:a16="http://schemas.microsoft.com/office/drawing/2014/main" id="{A7759041-293D-A1CE-7012-E2391337B1E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26285" y="4209116"/>
            <a:ext cx="2393950" cy="369332"/>
          </a:xfrm>
        </p:spPr>
        <p:txBody>
          <a:bodyPr tIns="91440" bIns="0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 b="1">
                <a:solidFill>
                  <a:schemeClr val="bg1"/>
                </a:solidFill>
              </a:defRPr>
            </a:lvl2pPr>
            <a:lvl3pPr marL="914400" indent="0" algn="ctr">
              <a:buNone/>
              <a:defRPr sz="2000" b="1">
                <a:solidFill>
                  <a:schemeClr val="bg1"/>
                </a:solidFill>
              </a:defRPr>
            </a:lvl3pPr>
            <a:lvl4pPr marL="1371600" indent="0" algn="ctr">
              <a:buNone/>
              <a:defRPr sz="2000" b="1">
                <a:solidFill>
                  <a:schemeClr val="bg1"/>
                </a:solidFill>
              </a:defRPr>
            </a:lvl4pPr>
            <a:lvl5pPr marL="1828800" indent="0" algn="ctr">
              <a:buNone/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Supporting point 3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3DBEFAA-B830-33A8-15F4-54C28334883F}"/>
              </a:ext>
            </a:extLst>
          </p:cNvPr>
          <p:cNvGrpSpPr/>
          <p:nvPr userDrawn="1"/>
        </p:nvGrpSpPr>
        <p:grpSpPr>
          <a:xfrm>
            <a:off x="282815" y="6416676"/>
            <a:ext cx="1263510" cy="333620"/>
            <a:chOff x="282815" y="6083056"/>
            <a:chExt cx="1263510" cy="33362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2AD78E5-8AB2-2A23-DCE7-0E7411B01C31}"/>
                </a:ext>
              </a:extLst>
            </p:cNvPr>
            <p:cNvSpPr/>
            <p:nvPr userDrawn="1"/>
          </p:nvSpPr>
          <p:spPr>
            <a:xfrm>
              <a:off x="1534042" y="6105545"/>
              <a:ext cx="12283" cy="2886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l"/>
              <a:r>
                <a:rPr lang="en-US" sz="600" b="0" dirty="0">
                  <a:solidFill>
                    <a:schemeClr val="bg1"/>
                  </a:solidFill>
                </a:rPr>
                <a:t>  SECOND</a:t>
              </a:r>
            </a:p>
            <a:p>
              <a:pPr algn="l"/>
              <a:r>
                <a:rPr lang="en-US" sz="600" b="0" dirty="0">
                  <a:solidFill>
                    <a:schemeClr val="bg1"/>
                  </a:solidFill>
                </a:rPr>
                <a:t>  TARGET</a:t>
              </a:r>
            </a:p>
            <a:p>
              <a:pPr algn="l"/>
              <a:r>
                <a:rPr lang="en-US" sz="600" b="0" dirty="0">
                  <a:solidFill>
                    <a:schemeClr val="bg1"/>
                  </a:solidFill>
                </a:rPr>
                <a:t>  STATION</a:t>
              </a:r>
            </a:p>
          </p:txBody>
        </p:sp>
        <p:pic>
          <p:nvPicPr>
            <p:cNvPr id="13" name="Picture 12" descr="White text on a black background&#10;&#10;Description automatically generated">
              <a:extLst>
                <a:ext uri="{FF2B5EF4-FFF2-40B4-BE49-F238E27FC236}">
                  <a16:creationId xmlns:a16="http://schemas.microsoft.com/office/drawing/2014/main" id="{81798D36-9E4C-2CDB-BC61-1102E0778BC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rcRect r="32479"/>
            <a:stretch/>
          </p:blipFill>
          <p:spPr>
            <a:xfrm>
              <a:off x="282815" y="6083056"/>
              <a:ext cx="1238944" cy="3336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527932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xagon 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AAFC910-D2D4-C5E3-4A8E-DB371D1637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39371" y="-23484"/>
            <a:ext cx="6737350" cy="6865418"/>
          </a:xfrm>
          <a:custGeom>
            <a:avLst/>
            <a:gdLst>
              <a:gd name="connsiteX0" fmla="*/ 4765422 w 6737350"/>
              <a:gd name="connsiteY0" fmla="*/ 5955463 h 6865418"/>
              <a:gd name="connsiteX1" fmla="*/ 6080062 w 6737350"/>
              <a:gd name="connsiteY1" fmla="*/ 5955463 h 6865418"/>
              <a:gd name="connsiteX2" fmla="*/ 6604382 w 6737350"/>
              <a:gd name="connsiteY2" fmla="*/ 6863640 h 6865418"/>
              <a:gd name="connsiteX3" fmla="*/ 4240721 w 6737350"/>
              <a:gd name="connsiteY3" fmla="*/ 6864212 h 6865418"/>
              <a:gd name="connsiteX4" fmla="*/ 2712846 w 6737350"/>
              <a:gd name="connsiteY4" fmla="*/ 4762425 h 6865418"/>
              <a:gd name="connsiteX5" fmla="*/ 4027487 w 6737350"/>
              <a:gd name="connsiteY5" fmla="*/ 4762425 h 6865418"/>
              <a:gd name="connsiteX6" fmla="*/ 4684776 w 6737350"/>
              <a:gd name="connsiteY6" fmla="*/ 5900917 h 6865418"/>
              <a:gd name="connsiteX7" fmla="*/ 4128579 w 6737350"/>
              <a:gd name="connsiteY7" fmla="*/ 6864339 h 6865418"/>
              <a:gd name="connsiteX8" fmla="*/ 2612326 w 6737350"/>
              <a:gd name="connsiteY8" fmla="*/ 6865418 h 6865418"/>
              <a:gd name="connsiteX9" fmla="*/ 2055495 w 6737350"/>
              <a:gd name="connsiteY9" fmla="*/ 5900917 h 6865418"/>
              <a:gd name="connsiteX10" fmla="*/ 4765421 w 6737350"/>
              <a:gd name="connsiteY10" fmla="*/ 3584563 h 6865418"/>
              <a:gd name="connsiteX11" fmla="*/ 6080061 w 6737350"/>
              <a:gd name="connsiteY11" fmla="*/ 3584563 h 6865418"/>
              <a:gd name="connsiteX12" fmla="*/ 6737350 w 6737350"/>
              <a:gd name="connsiteY12" fmla="*/ 4723055 h 6865418"/>
              <a:gd name="connsiteX13" fmla="*/ 6080061 w 6737350"/>
              <a:gd name="connsiteY13" fmla="*/ 5861546 h 6865418"/>
              <a:gd name="connsiteX14" fmla="*/ 4765421 w 6737350"/>
              <a:gd name="connsiteY14" fmla="*/ 5861546 h 6865418"/>
              <a:gd name="connsiteX15" fmla="*/ 4108069 w 6737350"/>
              <a:gd name="connsiteY15" fmla="*/ 4723055 h 6865418"/>
              <a:gd name="connsiteX16" fmla="*/ 2712846 w 6737350"/>
              <a:gd name="connsiteY16" fmla="*/ 2395463 h 6865418"/>
              <a:gd name="connsiteX17" fmla="*/ 4027487 w 6737350"/>
              <a:gd name="connsiteY17" fmla="*/ 2395463 h 6865418"/>
              <a:gd name="connsiteX18" fmla="*/ 4684776 w 6737350"/>
              <a:gd name="connsiteY18" fmla="*/ 3533955 h 6865418"/>
              <a:gd name="connsiteX19" fmla="*/ 4027487 w 6737350"/>
              <a:gd name="connsiteY19" fmla="*/ 4672446 h 6865418"/>
              <a:gd name="connsiteX20" fmla="*/ 2712846 w 6737350"/>
              <a:gd name="connsiteY20" fmla="*/ 4672446 h 6865418"/>
              <a:gd name="connsiteX21" fmla="*/ 2055495 w 6737350"/>
              <a:gd name="connsiteY21" fmla="*/ 3533955 h 6865418"/>
              <a:gd name="connsiteX22" fmla="*/ 657289 w 6737350"/>
              <a:gd name="connsiteY22" fmla="*/ 1217538 h 6865418"/>
              <a:gd name="connsiteX23" fmla="*/ 1971929 w 6737350"/>
              <a:gd name="connsiteY23" fmla="*/ 1217538 h 6865418"/>
              <a:gd name="connsiteX24" fmla="*/ 2629281 w 6737350"/>
              <a:gd name="connsiteY24" fmla="*/ 2356092 h 6865418"/>
              <a:gd name="connsiteX25" fmla="*/ 1971929 w 6737350"/>
              <a:gd name="connsiteY25" fmla="*/ 3494584 h 6865418"/>
              <a:gd name="connsiteX26" fmla="*/ 657289 w 6737350"/>
              <a:gd name="connsiteY26" fmla="*/ 3494584 h 6865418"/>
              <a:gd name="connsiteX27" fmla="*/ 0 w 6737350"/>
              <a:gd name="connsiteY27" fmla="*/ 2356092 h 6865418"/>
              <a:gd name="connsiteX28" fmla="*/ 4765421 w 6737350"/>
              <a:gd name="connsiteY28" fmla="*/ 1217537 h 6865418"/>
              <a:gd name="connsiteX29" fmla="*/ 6080061 w 6737350"/>
              <a:gd name="connsiteY29" fmla="*/ 1217537 h 6865418"/>
              <a:gd name="connsiteX30" fmla="*/ 6737350 w 6737350"/>
              <a:gd name="connsiteY30" fmla="*/ 2356092 h 6865418"/>
              <a:gd name="connsiteX31" fmla="*/ 6080061 w 6737350"/>
              <a:gd name="connsiteY31" fmla="*/ 3494584 h 6865418"/>
              <a:gd name="connsiteX32" fmla="*/ 4765421 w 6737350"/>
              <a:gd name="connsiteY32" fmla="*/ 3494584 h 6865418"/>
              <a:gd name="connsiteX33" fmla="*/ 4108069 w 6737350"/>
              <a:gd name="connsiteY33" fmla="*/ 2356092 h 6865418"/>
              <a:gd name="connsiteX34" fmla="*/ 2712846 w 6737350"/>
              <a:gd name="connsiteY34" fmla="*/ 39549 h 6865418"/>
              <a:gd name="connsiteX35" fmla="*/ 4027487 w 6737350"/>
              <a:gd name="connsiteY35" fmla="*/ 39549 h 6865418"/>
              <a:gd name="connsiteX36" fmla="*/ 4684776 w 6737350"/>
              <a:gd name="connsiteY36" fmla="*/ 1178041 h 6865418"/>
              <a:gd name="connsiteX37" fmla="*/ 4027487 w 6737350"/>
              <a:gd name="connsiteY37" fmla="*/ 2316532 h 6865418"/>
              <a:gd name="connsiteX38" fmla="*/ 2712846 w 6737350"/>
              <a:gd name="connsiteY38" fmla="*/ 2316532 h 6865418"/>
              <a:gd name="connsiteX39" fmla="*/ 2055495 w 6737350"/>
              <a:gd name="connsiteY39" fmla="*/ 1178041 h 6865418"/>
              <a:gd name="connsiteX40" fmla="*/ 13492 w 6737350"/>
              <a:gd name="connsiteY40" fmla="*/ 0 h 6865418"/>
              <a:gd name="connsiteX41" fmla="*/ 2631396 w 6737350"/>
              <a:gd name="connsiteY41" fmla="*/ 13447 h 6865418"/>
              <a:gd name="connsiteX42" fmla="*/ 1973010 w 6737350"/>
              <a:gd name="connsiteY42" fmla="*/ 1137655 h 6865418"/>
              <a:gd name="connsiteX43" fmla="*/ 658369 w 6737350"/>
              <a:gd name="connsiteY43" fmla="*/ 1137655 h 6865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6737350" h="6865418">
                <a:moveTo>
                  <a:pt x="4765422" y="5955463"/>
                </a:moveTo>
                <a:lnTo>
                  <a:pt x="6080062" y="5955463"/>
                </a:lnTo>
                <a:lnTo>
                  <a:pt x="6604382" y="6863640"/>
                </a:lnTo>
                <a:lnTo>
                  <a:pt x="4240721" y="6864212"/>
                </a:lnTo>
                <a:close/>
                <a:moveTo>
                  <a:pt x="2712846" y="4762425"/>
                </a:moveTo>
                <a:lnTo>
                  <a:pt x="4027487" y="4762425"/>
                </a:lnTo>
                <a:lnTo>
                  <a:pt x="4684776" y="5900917"/>
                </a:lnTo>
                <a:lnTo>
                  <a:pt x="4128579" y="6864339"/>
                </a:lnTo>
                <a:lnTo>
                  <a:pt x="2612326" y="6865418"/>
                </a:lnTo>
                <a:lnTo>
                  <a:pt x="2055495" y="5900917"/>
                </a:lnTo>
                <a:close/>
                <a:moveTo>
                  <a:pt x="4765421" y="3584563"/>
                </a:moveTo>
                <a:lnTo>
                  <a:pt x="6080061" y="3584563"/>
                </a:lnTo>
                <a:lnTo>
                  <a:pt x="6737350" y="4723055"/>
                </a:lnTo>
                <a:lnTo>
                  <a:pt x="6080061" y="5861546"/>
                </a:lnTo>
                <a:lnTo>
                  <a:pt x="4765421" y="5861546"/>
                </a:lnTo>
                <a:lnTo>
                  <a:pt x="4108069" y="4723055"/>
                </a:lnTo>
                <a:close/>
                <a:moveTo>
                  <a:pt x="2712846" y="2395463"/>
                </a:moveTo>
                <a:lnTo>
                  <a:pt x="4027487" y="2395463"/>
                </a:lnTo>
                <a:lnTo>
                  <a:pt x="4684776" y="3533955"/>
                </a:lnTo>
                <a:lnTo>
                  <a:pt x="4027487" y="4672446"/>
                </a:lnTo>
                <a:lnTo>
                  <a:pt x="2712846" y="4672446"/>
                </a:lnTo>
                <a:lnTo>
                  <a:pt x="2055495" y="3533955"/>
                </a:lnTo>
                <a:close/>
                <a:moveTo>
                  <a:pt x="657289" y="1217538"/>
                </a:moveTo>
                <a:lnTo>
                  <a:pt x="1971929" y="1217538"/>
                </a:lnTo>
                <a:lnTo>
                  <a:pt x="2629281" y="2356092"/>
                </a:lnTo>
                <a:lnTo>
                  <a:pt x="1971929" y="3494584"/>
                </a:lnTo>
                <a:lnTo>
                  <a:pt x="657289" y="3494584"/>
                </a:lnTo>
                <a:lnTo>
                  <a:pt x="0" y="2356092"/>
                </a:lnTo>
                <a:close/>
                <a:moveTo>
                  <a:pt x="4765421" y="1217537"/>
                </a:moveTo>
                <a:lnTo>
                  <a:pt x="6080061" y="1217537"/>
                </a:lnTo>
                <a:lnTo>
                  <a:pt x="6737350" y="2356092"/>
                </a:lnTo>
                <a:lnTo>
                  <a:pt x="6080061" y="3494584"/>
                </a:lnTo>
                <a:lnTo>
                  <a:pt x="4765421" y="3494584"/>
                </a:lnTo>
                <a:lnTo>
                  <a:pt x="4108069" y="2356092"/>
                </a:lnTo>
                <a:close/>
                <a:moveTo>
                  <a:pt x="2712846" y="39549"/>
                </a:moveTo>
                <a:lnTo>
                  <a:pt x="4027487" y="39549"/>
                </a:lnTo>
                <a:lnTo>
                  <a:pt x="4684776" y="1178041"/>
                </a:lnTo>
                <a:lnTo>
                  <a:pt x="4027487" y="2316532"/>
                </a:lnTo>
                <a:lnTo>
                  <a:pt x="2712846" y="2316532"/>
                </a:lnTo>
                <a:lnTo>
                  <a:pt x="2055495" y="1178041"/>
                </a:lnTo>
                <a:close/>
                <a:moveTo>
                  <a:pt x="13492" y="0"/>
                </a:moveTo>
                <a:lnTo>
                  <a:pt x="2631396" y="13447"/>
                </a:lnTo>
                <a:lnTo>
                  <a:pt x="1973010" y="1137655"/>
                </a:lnTo>
                <a:lnTo>
                  <a:pt x="658369" y="113765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D7CE54-A067-C608-8071-D9BFAF60EA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4693" y="365125"/>
            <a:ext cx="4412934" cy="1772793"/>
          </a:xfrm>
        </p:spPr>
        <p:txBody>
          <a:bodyPr anchor="t" anchorCtr="0">
            <a:noAutofit/>
          </a:bodyPr>
          <a:lstStyle/>
          <a:p>
            <a:r>
              <a:rPr lang="en-US" dirty="0"/>
              <a:t>One-sentence headline stating the main takeaway message </a:t>
            </a:r>
            <a:br>
              <a:rPr lang="en-US" dirty="0"/>
            </a:br>
            <a:r>
              <a:rPr lang="en-US" dirty="0"/>
              <a:t>for the 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B9DD14-4659-B8FE-84E6-93F5C544420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14693" y="2514601"/>
            <a:ext cx="4412934" cy="3756990"/>
          </a:xfrm>
        </p:spPr>
        <p:txBody>
          <a:bodyPr anchor="t" anchorCtr="0">
            <a:noAutofit/>
          </a:bodyPr>
          <a:lstStyle>
            <a:lvl1pPr marL="0" indent="0">
              <a:buNone/>
              <a:defRPr sz="2000"/>
            </a:lvl1pPr>
          </a:lstStyle>
          <a:p>
            <a:r>
              <a:rPr lang="en-US" dirty="0"/>
              <a:t>Supporting point 1 </a:t>
            </a:r>
            <a:br>
              <a:rPr lang="en-US" dirty="0"/>
            </a:br>
            <a:r>
              <a:rPr lang="en-US" dirty="0"/>
              <a:t>Supporting point 2</a:t>
            </a:r>
            <a:br>
              <a:rPr lang="en-US" dirty="0"/>
            </a:br>
            <a:r>
              <a:rPr lang="en-US" dirty="0"/>
              <a:t>Supporting point 3</a:t>
            </a:r>
          </a:p>
        </p:txBody>
      </p:sp>
    </p:spTree>
    <p:extLst>
      <p:ext uri="{BB962C8B-B14F-4D97-AF65-F5344CB8AC3E}">
        <p14:creationId xmlns:p14="http://schemas.microsoft.com/office/powerpoint/2010/main" val="35542031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- ORN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85">
            <a:extLst>
              <a:ext uri="{FF2B5EF4-FFF2-40B4-BE49-F238E27FC236}">
                <a16:creationId xmlns:a16="http://schemas.microsoft.com/office/drawing/2014/main" id="{89B1F087-DF83-09A8-95A1-156B3E9031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CE6F3ADE-A89C-6520-CF9E-35DBBF658006}"/>
              </a:ext>
            </a:extLst>
          </p:cNvPr>
          <p:cNvGrpSpPr/>
          <p:nvPr userDrawn="1"/>
        </p:nvGrpSpPr>
        <p:grpSpPr>
          <a:xfrm>
            <a:off x="4258364" y="5999147"/>
            <a:ext cx="3675272" cy="369332"/>
            <a:chOff x="2384568" y="6390825"/>
            <a:chExt cx="3439954" cy="345685"/>
          </a:xfrm>
        </p:grpSpPr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01B8E79D-B334-5A32-32FE-8CC93A632AD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384568" y="6424653"/>
              <a:ext cx="1103769" cy="278048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24FEE0D-24E7-9F86-60D8-E8982B5DB295}"/>
                </a:ext>
              </a:extLst>
            </p:cNvPr>
            <p:cNvSpPr txBox="1"/>
            <p:nvPr userDrawn="1"/>
          </p:nvSpPr>
          <p:spPr>
            <a:xfrm>
              <a:off x="3588247" y="6390825"/>
              <a:ext cx="2236275" cy="3456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0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ORNL IS MANAGED BY UT-BATTELLE LLC </a:t>
              </a:r>
              <a:br>
                <a:rPr lang="en-US" sz="900" b="0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</a:br>
              <a:r>
                <a:rPr lang="en-US" sz="900" b="0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FOR THE US DEPARTMENT OF ENERGY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E44CF28-EFDD-9EBB-061A-0E99DB9ED4BE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481752" y="2771864"/>
            <a:ext cx="4977507" cy="1314272"/>
            <a:chOff x="282815" y="6083056"/>
            <a:chExt cx="1263510" cy="33362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339129E-F6BB-DFD3-FC9E-D7620CF29C51}"/>
                </a:ext>
              </a:extLst>
            </p:cNvPr>
            <p:cNvSpPr/>
            <p:nvPr userDrawn="1"/>
          </p:nvSpPr>
          <p:spPr>
            <a:xfrm>
              <a:off x="1534042" y="6105545"/>
              <a:ext cx="12283" cy="2886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l"/>
              <a:r>
                <a:rPr lang="en-US" sz="2400" b="0" dirty="0">
                  <a:solidFill>
                    <a:schemeClr val="bg1"/>
                  </a:solidFill>
                </a:rPr>
                <a:t>  SECOND</a:t>
              </a:r>
            </a:p>
            <a:p>
              <a:pPr algn="l"/>
              <a:r>
                <a:rPr lang="en-US" sz="2400" b="0" dirty="0">
                  <a:solidFill>
                    <a:schemeClr val="bg1"/>
                  </a:solidFill>
                </a:rPr>
                <a:t>  TARGET</a:t>
              </a:r>
            </a:p>
            <a:p>
              <a:pPr algn="l"/>
              <a:r>
                <a:rPr lang="en-US" sz="2400" b="0" dirty="0">
                  <a:solidFill>
                    <a:schemeClr val="bg1"/>
                  </a:solidFill>
                </a:rPr>
                <a:t>  STATION</a:t>
              </a:r>
            </a:p>
          </p:txBody>
        </p:sp>
        <p:pic>
          <p:nvPicPr>
            <p:cNvPr id="12" name="Picture 11" descr="White text on a black background&#10;&#10;Description automatically generated">
              <a:extLst>
                <a:ext uri="{FF2B5EF4-FFF2-40B4-BE49-F238E27FC236}">
                  <a16:creationId xmlns:a16="http://schemas.microsoft.com/office/drawing/2014/main" id="{CECD16D6-B98E-E26C-9B9A-6BBA9E0E7A0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rcRect r="32479"/>
            <a:stretch/>
          </p:blipFill>
          <p:spPr>
            <a:xfrm>
              <a:off x="282815" y="6083056"/>
              <a:ext cx="1238944" cy="3336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541547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9496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5" y="1653735"/>
            <a:ext cx="11430000" cy="4047778"/>
          </a:xfrm>
        </p:spPr>
        <p:txBody>
          <a:bodyPr/>
          <a:lstStyle>
            <a:lvl1pPr marL="288925" indent="-288925">
              <a:spcBef>
                <a:spcPts val="180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>
                <a:latin typeface="+mn-lt"/>
                <a:cs typeface="Arial" panose="020B0604020202020204" pitchFamily="34" charset="0"/>
              </a:defRPr>
            </a:lvl2pPr>
            <a:lvl3pPr marL="1031875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3pPr>
            <a:lvl4pPr>
              <a:buClr>
                <a:schemeClr val="tx1"/>
              </a:buClr>
              <a:defRPr>
                <a:latin typeface="+mn-lt"/>
                <a:cs typeface="Arial" panose="020B0604020202020204" pitchFamily="34" charset="0"/>
              </a:defRPr>
            </a:lvl4pPr>
            <a:lvl5pPr marL="1482725" indent="-22225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71237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Edi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E25B3089-0A48-0AC4-08EB-C9D35463AC28}"/>
              </a:ext>
            </a:extLst>
          </p:cNvPr>
          <p:cNvSpPr/>
          <p:nvPr userDrawn="1"/>
        </p:nvSpPr>
        <p:spPr>
          <a:xfrm>
            <a:off x="385763" y="6015038"/>
            <a:ext cx="6899620" cy="5759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98CF54AA-7F0F-038A-AAAF-AD02F6AA5AC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896615 w 12192000"/>
              <a:gd name="connsiteY0" fmla="*/ 829307 h 6858000"/>
              <a:gd name="connsiteX1" fmla="*/ 896615 w 12192000"/>
              <a:gd name="connsiteY1" fmla="*/ 6028692 h 6858000"/>
              <a:gd name="connsiteX2" fmla="*/ 6096000 w 12192000"/>
              <a:gd name="connsiteY2" fmla="*/ 6028692 h 6858000"/>
              <a:gd name="connsiteX3" fmla="*/ 6096000 w 12192000"/>
              <a:gd name="connsiteY3" fmla="*/ 829307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896615" y="829307"/>
                </a:moveTo>
                <a:lnTo>
                  <a:pt x="896615" y="6028692"/>
                </a:lnTo>
                <a:lnTo>
                  <a:pt x="6096000" y="6028692"/>
                </a:lnTo>
                <a:lnTo>
                  <a:pt x="6096000" y="829307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2B6A4265-6FDC-7301-BD87-6CE0C2335A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5450" y="2254309"/>
            <a:ext cx="4518085" cy="997196"/>
          </a:xfrm>
        </p:spPr>
        <p:txBody>
          <a:bodyPr wrap="square" anchor="t" anchorCtr="0">
            <a:noAutofit/>
          </a:bodyPr>
          <a:lstStyle>
            <a:lvl1pPr algn="l">
              <a:spcBef>
                <a:spcPts val="1200"/>
              </a:spcBef>
              <a:spcAft>
                <a:spcPts val="60"/>
              </a:spcAft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3" name="Text Placeholder 1961">
            <a:extLst>
              <a:ext uri="{FF2B5EF4-FFF2-40B4-BE49-F238E27FC236}">
                <a16:creationId xmlns:a16="http://schemas.microsoft.com/office/drawing/2014/main" id="{1061D354-0A2B-B951-F1BE-22D610DF35A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15450" y="1934670"/>
            <a:ext cx="4518085" cy="193899"/>
          </a:xfrm>
        </p:spPr>
        <p:txBody>
          <a:bodyPr wrap="square" anchor="t" anchorCtr="0">
            <a:noAutofit/>
          </a:bodyPr>
          <a:lstStyle>
            <a:lvl1pPr marL="0" indent="0" algn="l">
              <a:spcBef>
                <a:spcPts val="1200"/>
              </a:spcBef>
              <a:spcAft>
                <a:spcPts val="60"/>
              </a:spcAft>
              <a:buNone/>
              <a:defRPr sz="1400" b="0" i="0" spc="150" baseline="0">
                <a:solidFill>
                  <a:schemeClr val="tx1"/>
                </a:solidFill>
                <a:latin typeface="+mn-lt"/>
                <a:ea typeface="Roboto Light" panose="02000000000000000000" pitchFamily="2" charset="0"/>
              </a:defRPr>
            </a:lvl1pPr>
            <a:lvl2pPr marL="457200" indent="0" algn="ctr">
              <a:buNone/>
              <a:defRPr sz="1400">
                <a:solidFill>
                  <a:schemeClr val="bg1"/>
                </a:solidFill>
              </a:defRPr>
            </a:lvl2pPr>
            <a:lvl3pPr marL="914400" indent="0" algn="ctr">
              <a:buNone/>
              <a:defRPr sz="1400">
                <a:solidFill>
                  <a:schemeClr val="bg1"/>
                </a:solidFill>
              </a:defRPr>
            </a:lvl3pPr>
            <a:lvl4pPr marL="1371600" indent="0" algn="ctr">
              <a:buNone/>
              <a:defRPr sz="1400">
                <a:solidFill>
                  <a:schemeClr val="bg1"/>
                </a:solidFill>
              </a:defRPr>
            </a:lvl4pPr>
            <a:lvl5pPr marL="1828800" indent="0" algn="ctr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B9E34D55-5962-D71E-5F14-F58404B73863}"/>
              </a:ext>
            </a:extLst>
          </p:cNvPr>
          <p:cNvGrpSpPr/>
          <p:nvPr userDrawn="1"/>
        </p:nvGrpSpPr>
        <p:grpSpPr>
          <a:xfrm>
            <a:off x="1168862" y="5406470"/>
            <a:ext cx="4834263" cy="369332"/>
            <a:chOff x="1168862" y="5508070"/>
            <a:chExt cx="4834263" cy="369332"/>
          </a:xfrm>
        </p:grpSpPr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D4967025-85C6-1E53-9051-CBBA63AE1D9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168862" y="5508070"/>
              <a:ext cx="1311127" cy="316213"/>
            </a:xfrm>
            <a:prstGeom prst="rect">
              <a:avLst/>
            </a:prstGeom>
          </p:spPr>
        </p:pic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6432B67B-E65C-8C4D-ECEE-0E0F031F2333}"/>
                </a:ext>
              </a:extLst>
            </p:cNvPr>
            <p:cNvSpPr txBox="1"/>
            <p:nvPr userDrawn="1"/>
          </p:nvSpPr>
          <p:spPr>
            <a:xfrm>
              <a:off x="2561071" y="5508070"/>
              <a:ext cx="34420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0" dirty="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ORNL IS MANAGED BY UT-BATTELLE LLC </a:t>
              </a:r>
              <a:br>
                <a:rPr lang="en-US" sz="900" b="0" dirty="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</a:br>
              <a:r>
                <a:rPr lang="en-US" sz="900" b="0" dirty="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FOR THE US DEPARTMENT OF ENERGY</a:t>
              </a:r>
            </a:p>
          </p:txBody>
        </p:sp>
      </p:grpSp>
      <p:sp>
        <p:nvSpPr>
          <p:cNvPr id="7" name="Text Placeholder 1963">
            <a:extLst>
              <a:ext uri="{FF2B5EF4-FFF2-40B4-BE49-F238E27FC236}">
                <a16:creationId xmlns:a16="http://schemas.microsoft.com/office/drawing/2014/main" id="{3B1CF4E8-BDC8-B225-DB1D-63D508EC388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215450" y="4383195"/>
            <a:ext cx="4517136" cy="332399"/>
          </a:xfrm>
        </p:spPr>
        <p:txBody>
          <a:bodyPr wrap="square" anchor="t" anchorCtr="0">
            <a:noAutofit/>
          </a:bodyPr>
          <a:lstStyle>
            <a:lvl1pPr marL="0" indent="0" algn="l">
              <a:spcBef>
                <a:spcPts val="1200"/>
              </a:spcBef>
              <a:spcAft>
                <a:spcPts val="60"/>
              </a:spcAft>
              <a:buNone/>
              <a:defRPr sz="24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 algn="ctr">
              <a:buNone/>
              <a:defRPr sz="2400">
                <a:solidFill>
                  <a:schemeClr val="bg1"/>
                </a:solidFill>
              </a:defRPr>
            </a:lvl2pPr>
            <a:lvl3pPr marL="914400" indent="0" algn="ctr">
              <a:buNone/>
              <a:defRPr sz="2400">
                <a:solidFill>
                  <a:schemeClr val="bg1"/>
                </a:solidFill>
              </a:defRPr>
            </a:lvl3pPr>
            <a:lvl4pPr marL="1371600" indent="0" algn="ctr">
              <a:buNone/>
              <a:defRPr sz="2400">
                <a:solidFill>
                  <a:schemeClr val="bg1"/>
                </a:solidFill>
              </a:defRPr>
            </a:lvl4pPr>
            <a:lvl5pPr marL="1828800" indent="0" algn="ctr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47">
            <a:extLst>
              <a:ext uri="{FF2B5EF4-FFF2-40B4-BE49-F238E27FC236}">
                <a16:creationId xmlns:a16="http://schemas.microsoft.com/office/drawing/2014/main" id="{67FCB669-B9C0-1E9C-516B-D8A804C4C36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215450" y="4798918"/>
            <a:ext cx="4517136" cy="246221"/>
          </a:xfrm>
        </p:spPr>
        <p:txBody>
          <a:bodyPr wrap="square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spcAft>
                <a:spcPts val="60"/>
              </a:spcAft>
              <a:buNone/>
              <a:defRPr sz="1600" b="0" i="0">
                <a:solidFill>
                  <a:schemeClr val="tx1"/>
                </a:solidFill>
                <a:latin typeface="+mn-lt"/>
                <a:ea typeface="Roboto Light" panose="02000000000000000000" pitchFamily="2" charset="0"/>
              </a:defRPr>
            </a:lvl1pPr>
            <a:lvl2pPr marL="457200" indent="0" algn="ctr">
              <a:buNone/>
              <a:defRPr sz="16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 marL="914400" indent="0" algn="ctr">
              <a:buNone/>
              <a:defRPr sz="16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 marL="1371600" indent="0" algn="ctr">
              <a:buNone/>
              <a:defRPr sz="16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1828800" indent="0" algn="ctr">
              <a:buNone/>
              <a:defRPr sz="16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9A6F6DA4-481A-E606-D7BA-9C2165FE3EB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15450" y="4031052"/>
            <a:ext cx="4517136" cy="180049"/>
          </a:xfrm>
        </p:spPr>
        <p:txBody>
          <a:bodyPr wrap="square" anchor="t" anchorCtr="0">
            <a:noAutofit/>
          </a:bodyPr>
          <a:lstStyle>
            <a:lvl1pPr marL="0" indent="0" algn="l">
              <a:spcBef>
                <a:spcPts val="1200"/>
              </a:spcBef>
              <a:spcAft>
                <a:spcPts val="60"/>
              </a:spcAft>
              <a:buNone/>
              <a:defRPr sz="1300" b="1" spc="3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D17B51F-DF85-E9E0-712B-297B83E802F9}"/>
              </a:ext>
            </a:extLst>
          </p:cNvPr>
          <p:cNvSpPr/>
          <p:nvPr userDrawn="1"/>
        </p:nvSpPr>
        <p:spPr>
          <a:xfrm>
            <a:off x="1215450" y="3780792"/>
            <a:ext cx="854364" cy="7191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74748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9A50A58-0CD8-C605-A6F9-463F45206DB7}"/>
              </a:ext>
            </a:extLst>
          </p:cNvPr>
          <p:cNvGrpSpPr/>
          <p:nvPr userDrawn="1"/>
        </p:nvGrpSpPr>
        <p:grpSpPr>
          <a:xfrm>
            <a:off x="1199501" y="1119898"/>
            <a:ext cx="1876922" cy="494292"/>
            <a:chOff x="1199501" y="1119898"/>
            <a:chExt cx="1876922" cy="494292"/>
          </a:xfrm>
        </p:grpSpPr>
        <p:pic>
          <p:nvPicPr>
            <p:cNvPr id="4" name="Picture 3" descr="A green text on a black background&#10;&#10;Description automatically generated">
              <a:extLst>
                <a:ext uri="{FF2B5EF4-FFF2-40B4-BE49-F238E27FC236}">
                  <a16:creationId xmlns:a16="http://schemas.microsoft.com/office/drawing/2014/main" id="{DF1AF18E-6297-96B7-1775-A45FDB4F726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rcRect l="1" r="32977"/>
            <a:stretch/>
          </p:blipFill>
          <p:spPr>
            <a:xfrm>
              <a:off x="1199501" y="1119898"/>
              <a:ext cx="1822059" cy="494292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3494451-3E8B-D9F1-9179-B0DF086055E4}"/>
                </a:ext>
              </a:extLst>
            </p:cNvPr>
            <p:cNvSpPr/>
            <p:nvPr userDrawn="1"/>
          </p:nvSpPr>
          <p:spPr>
            <a:xfrm>
              <a:off x="3058135" y="1150204"/>
              <a:ext cx="18288" cy="429768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l"/>
              <a:r>
                <a:rPr lang="en-US" sz="950" b="0" dirty="0">
                  <a:solidFill>
                    <a:schemeClr val="bg2">
                      <a:lumMod val="50000"/>
                    </a:schemeClr>
                  </a:solidFill>
                </a:rPr>
                <a:t>  SECOND</a:t>
              </a:r>
            </a:p>
            <a:p>
              <a:pPr algn="l"/>
              <a:r>
                <a:rPr lang="en-US" sz="950" b="0" dirty="0">
                  <a:solidFill>
                    <a:schemeClr val="bg2">
                      <a:lumMod val="50000"/>
                    </a:schemeClr>
                  </a:solidFill>
                </a:rPr>
                <a:t>  TARGET</a:t>
              </a:r>
            </a:p>
            <a:p>
              <a:pPr algn="l"/>
              <a:r>
                <a:rPr lang="en-US" sz="950" b="0" dirty="0">
                  <a:solidFill>
                    <a:schemeClr val="bg2">
                      <a:lumMod val="50000"/>
                    </a:schemeClr>
                  </a:solidFill>
                </a:rPr>
                <a:t>  STATION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20304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285">
            <a:extLst>
              <a:ext uri="{FF2B5EF4-FFF2-40B4-BE49-F238E27FC236}">
                <a16:creationId xmlns:a16="http://schemas.microsoft.com/office/drawing/2014/main" id="{B10B79AB-DA35-C9D9-2529-6A8AA0E5020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31566" r="18851"/>
          <a:stretch/>
        </p:blipFill>
        <p:spPr>
          <a:xfrm rot="10800000">
            <a:off x="-1" y="0"/>
            <a:ext cx="60452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27FB722-2E40-971C-7B7A-5663B28FCD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7657" y="2292076"/>
            <a:ext cx="4465176" cy="997196"/>
          </a:xfrm>
        </p:spPr>
        <p:txBody>
          <a:bodyPr wrap="square" anchor="t" anchorCtr="0">
            <a:noAutofit/>
          </a:bodyPr>
          <a:lstStyle>
            <a:lvl1pPr algn="l">
              <a:spcBef>
                <a:spcPts val="1200"/>
              </a:spcBef>
              <a:spcAft>
                <a:spcPts val="60"/>
              </a:spcAft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CCE055-46B1-6279-21B5-27B8352AB9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97657" y="4019391"/>
            <a:ext cx="4465176" cy="193899"/>
          </a:xfrm>
        </p:spPr>
        <p:txBody>
          <a:bodyPr wrap="square" anchor="t" anchorCtr="0">
            <a:noAutofit/>
          </a:bodyPr>
          <a:lstStyle>
            <a:lvl1pPr marL="0" indent="0" algn="l">
              <a:spcBef>
                <a:spcPts val="1200"/>
              </a:spcBef>
              <a:spcAft>
                <a:spcPts val="60"/>
              </a:spcAft>
              <a:buNone/>
              <a:defRPr sz="1400" b="1" spc="1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</a:t>
            </a:r>
          </a:p>
        </p:txBody>
      </p:sp>
      <p:sp>
        <p:nvSpPr>
          <p:cNvPr id="1962" name="Text Placeholder 1961">
            <a:extLst>
              <a:ext uri="{FF2B5EF4-FFF2-40B4-BE49-F238E27FC236}">
                <a16:creationId xmlns:a16="http://schemas.microsoft.com/office/drawing/2014/main" id="{05A0F360-5E2B-1313-55AF-9056EF7E8BC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7657" y="1880997"/>
            <a:ext cx="4465176" cy="193899"/>
          </a:xfrm>
        </p:spPr>
        <p:txBody>
          <a:bodyPr wrap="square" anchor="t" anchorCtr="0">
            <a:noAutofit/>
          </a:bodyPr>
          <a:lstStyle>
            <a:lvl1pPr marL="0" indent="0" algn="l">
              <a:spcBef>
                <a:spcPts val="1200"/>
              </a:spcBef>
              <a:spcAft>
                <a:spcPts val="60"/>
              </a:spcAft>
              <a:buNone/>
              <a:defRPr sz="1400" b="0" i="0" spc="150" baseline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1pPr>
            <a:lvl2pPr marL="457200" indent="0" algn="ctr">
              <a:buNone/>
              <a:defRPr sz="1400">
                <a:solidFill>
                  <a:schemeClr val="bg1"/>
                </a:solidFill>
              </a:defRPr>
            </a:lvl2pPr>
            <a:lvl3pPr marL="914400" indent="0" algn="ctr">
              <a:buNone/>
              <a:defRPr sz="1400">
                <a:solidFill>
                  <a:schemeClr val="bg1"/>
                </a:solidFill>
              </a:defRPr>
            </a:lvl3pPr>
            <a:lvl4pPr marL="1371600" indent="0" algn="ctr">
              <a:buNone/>
              <a:defRPr sz="1400">
                <a:solidFill>
                  <a:schemeClr val="bg1"/>
                </a:solidFill>
              </a:defRPr>
            </a:lvl4pPr>
            <a:lvl5pPr marL="1828800" indent="0" algn="ctr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64" name="Text Placeholder 1963">
            <a:extLst>
              <a:ext uri="{FF2B5EF4-FFF2-40B4-BE49-F238E27FC236}">
                <a16:creationId xmlns:a16="http://schemas.microsoft.com/office/drawing/2014/main" id="{D8874D39-76D3-2E6D-F8DD-E0676BF138C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97657" y="4371534"/>
            <a:ext cx="4465176" cy="332399"/>
          </a:xfrm>
        </p:spPr>
        <p:txBody>
          <a:bodyPr wrap="square" anchor="t" anchorCtr="0">
            <a:noAutofit/>
          </a:bodyPr>
          <a:lstStyle>
            <a:lvl1pPr marL="0" indent="0" algn="l">
              <a:spcBef>
                <a:spcPts val="1200"/>
              </a:spcBef>
              <a:spcAft>
                <a:spcPts val="60"/>
              </a:spcAft>
              <a:buNone/>
              <a:defRPr sz="24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 algn="ctr">
              <a:buNone/>
              <a:defRPr sz="2400">
                <a:solidFill>
                  <a:schemeClr val="bg1"/>
                </a:solidFill>
              </a:defRPr>
            </a:lvl2pPr>
            <a:lvl3pPr marL="914400" indent="0" algn="ctr">
              <a:buNone/>
              <a:defRPr sz="2400">
                <a:solidFill>
                  <a:schemeClr val="bg1"/>
                </a:solidFill>
              </a:defRPr>
            </a:lvl3pPr>
            <a:lvl4pPr marL="1371600" indent="0" algn="ctr">
              <a:buNone/>
              <a:defRPr sz="2400">
                <a:solidFill>
                  <a:schemeClr val="bg1"/>
                </a:solidFill>
              </a:defRPr>
            </a:lvl4pPr>
            <a:lvl5pPr marL="1828800" indent="0" algn="ctr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565AA18-2C89-EB56-1919-13EF35EFFBC8}"/>
              </a:ext>
            </a:extLst>
          </p:cNvPr>
          <p:cNvSpPr/>
          <p:nvPr userDrawn="1"/>
        </p:nvSpPr>
        <p:spPr>
          <a:xfrm>
            <a:off x="897656" y="3793881"/>
            <a:ext cx="854364" cy="7191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D529654C-4DCE-CBB4-4BA7-74D0EC3EB963}"/>
              </a:ext>
            </a:extLst>
          </p:cNvPr>
          <p:cNvGrpSpPr/>
          <p:nvPr userDrawn="1"/>
        </p:nvGrpSpPr>
        <p:grpSpPr>
          <a:xfrm>
            <a:off x="897656" y="6161203"/>
            <a:ext cx="4842685" cy="429764"/>
            <a:chOff x="2384568" y="6419574"/>
            <a:chExt cx="4161723" cy="369332"/>
          </a:xfrm>
        </p:grpSpPr>
        <p:pic>
          <p:nvPicPr>
            <p:cNvPr id="41" name="Graphic 40">
              <a:extLst>
                <a:ext uri="{FF2B5EF4-FFF2-40B4-BE49-F238E27FC236}">
                  <a16:creationId xmlns:a16="http://schemas.microsoft.com/office/drawing/2014/main" id="{1E739D28-04EF-E5F5-AE3E-05983A5739A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384568" y="6424653"/>
              <a:ext cx="1103769" cy="278048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2BA706AB-C5B5-40F2-B756-AD0F7D731AE5}"/>
                </a:ext>
              </a:extLst>
            </p:cNvPr>
            <p:cNvSpPr txBox="1"/>
            <p:nvPr userDrawn="1"/>
          </p:nvSpPr>
          <p:spPr>
            <a:xfrm>
              <a:off x="3588247" y="6419574"/>
              <a:ext cx="29580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0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ORNL IS MANAGED BY UT-BATTELLE LLC </a:t>
              </a:r>
              <a:br>
                <a:rPr lang="en-US" sz="900" b="0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</a:br>
              <a:r>
                <a:rPr lang="en-US" sz="900" b="0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FOR THE US DEPARTMENT OF ENERGY</a:t>
              </a:r>
            </a:p>
          </p:txBody>
        </p:sp>
      </p:grp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894AF511-2F91-5CEA-AAAB-75308FF6C4D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97657" y="4881013"/>
            <a:ext cx="4465176" cy="246221"/>
          </a:xfrm>
        </p:spPr>
        <p:txBody>
          <a:bodyPr wrap="square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spcAft>
                <a:spcPts val="60"/>
              </a:spcAft>
              <a:buNone/>
              <a:defRPr sz="16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1pPr>
            <a:lvl2pPr marL="457200" indent="0" algn="ctr">
              <a:buNone/>
              <a:defRPr sz="16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 marL="914400" indent="0" algn="ctr">
              <a:buNone/>
              <a:defRPr sz="16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 marL="1371600" indent="0" algn="ctr">
              <a:buNone/>
              <a:defRPr sz="16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1828800" indent="0" algn="ctr">
              <a:buNone/>
              <a:defRPr sz="16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3D2D23A-F403-7E2C-7D24-BA0C3B867C3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045200" y="0"/>
            <a:ext cx="6146800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D457CE1-09B4-F27E-C27F-4E07AB08828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08286" y="733038"/>
            <a:ext cx="1874859" cy="495042"/>
            <a:chOff x="282815" y="6083056"/>
            <a:chExt cx="1263510" cy="33362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12C64D7-B503-AB6C-4522-73C13D5E355A}"/>
                </a:ext>
              </a:extLst>
            </p:cNvPr>
            <p:cNvSpPr/>
            <p:nvPr userDrawn="1"/>
          </p:nvSpPr>
          <p:spPr>
            <a:xfrm>
              <a:off x="1534042" y="6105545"/>
              <a:ext cx="12283" cy="2886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l"/>
              <a:r>
                <a:rPr lang="en-US" sz="900" b="0" dirty="0">
                  <a:solidFill>
                    <a:schemeClr val="bg1"/>
                  </a:solidFill>
                </a:rPr>
                <a:t>  SECOND</a:t>
              </a:r>
            </a:p>
            <a:p>
              <a:pPr algn="l"/>
              <a:r>
                <a:rPr lang="en-US" sz="900" b="0" dirty="0">
                  <a:solidFill>
                    <a:schemeClr val="bg1"/>
                  </a:solidFill>
                </a:rPr>
                <a:t>  TARGET</a:t>
              </a:r>
            </a:p>
            <a:p>
              <a:pPr algn="l"/>
              <a:r>
                <a:rPr lang="en-US" sz="900" b="0" dirty="0">
                  <a:solidFill>
                    <a:schemeClr val="bg1"/>
                  </a:solidFill>
                </a:rPr>
                <a:t>  STATION</a:t>
              </a:r>
            </a:p>
          </p:txBody>
        </p:sp>
        <p:pic>
          <p:nvPicPr>
            <p:cNvPr id="6" name="Picture 5" descr="White text on a black background&#10;&#10;Description automatically generated">
              <a:extLst>
                <a:ext uri="{FF2B5EF4-FFF2-40B4-BE49-F238E27FC236}">
                  <a16:creationId xmlns:a16="http://schemas.microsoft.com/office/drawing/2014/main" id="{FCEC8B0D-AA5A-86D1-4076-7125ED02B97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rcRect r="32479"/>
            <a:stretch/>
          </p:blipFill>
          <p:spPr>
            <a:xfrm>
              <a:off x="282815" y="6083056"/>
              <a:ext cx="1238944" cy="3336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40133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>
            <a:extLst>
              <a:ext uri="{FF2B5EF4-FFF2-40B4-BE49-F238E27FC236}">
                <a16:creationId xmlns:a16="http://schemas.microsoft.com/office/drawing/2014/main" id="{0FE843FE-B2D6-28A8-6229-2F4F14E7EA05}"/>
              </a:ext>
            </a:extLst>
          </p:cNvPr>
          <p:cNvSpPr/>
          <p:nvPr userDrawn="1"/>
        </p:nvSpPr>
        <p:spPr>
          <a:xfrm>
            <a:off x="-1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5609063 w 12192000"/>
              <a:gd name="connsiteY5" fmla="*/ 1505414 h 6858000"/>
              <a:gd name="connsiteX6" fmla="*/ 5609063 w 12192000"/>
              <a:gd name="connsiteY6" fmla="*/ 5352586 h 6858000"/>
              <a:gd name="connsiteX7" fmla="*/ 11452302 w 12192000"/>
              <a:gd name="connsiteY7" fmla="*/ 5352586 h 6858000"/>
              <a:gd name="connsiteX8" fmla="*/ 11452302 w 12192000"/>
              <a:gd name="connsiteY8" fmla="*/ 1505414 h 6858000"/>
              <a:gd name="connsiteX9" fmla="*/ 5609063 w 12192000"/>
              <a:gd name="connsiteY9" fmla="*/ 150541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5609063" y="1505414"/>
                </a:moveTo>
                <a:lnTo>
                  <a:pt x="5609063" y="5352586"/>
                </a:lnTo>
                <a:lnTo>
                  <a:pt x="11452302" y="5352586"/>
                </a:lnTo>
                <a:lnTo>
                  <a:pt x="11452302" y="1505414"/>
                </a:lnTo>
                <a:lnTo>
                  <a:pt x="5609063" y="1505414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7FB722-2E40-971C-7B7A-5663B28FCD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7657" y="2292076"/>
            <a:ext cx="4465176" cy="997196"/>
          </a:xfrm>
        </p:spPr>
        <p:txBody>
          <a:bodyPr wrap="square" anchor="t" anchorCtr="0">
            <a:noAutofit/>
          </a:bodyPr>
          <a:lstStyle>
            <a:lvl1pPr algn="l">
              <a:spcBef>
                <a:spcPts val="1200"/>
              </a:spcBef>
              <a:spcAft>
                <a:spcPts val="60"/>
              </a:spcAft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CCE055-46B1-6279-21B5-27B8352AB9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97657" y="4019391"/>
            <a:ext cx="4465176" cy="193899"/>
          </a:xfrm>
        </p:spPr>
        <p:txBody>
          <a:bodyPr wrap="square" anchor="t" anchorCtr="0">
            <a:noAutofit/>
          </a:bodyPr>
          <a:lstStyle>
            <a:lvl1pPr marL="0" indent="0" algn="l">
              <a:spcBef>
                <a:spcPts val="1200"/>
              </a:spcBef>
              <a:spcAft>
                <a:spcPts val="60"/>
              </a:spcAft>
              <a:buNone/>
              <a:defRPr sz="1400" b="1" spc="1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</a:t>
            </a:r>
          </a:p>
        </p:txBody>
      </p:sp>
      <p:sp>
        <p:nvSpPr>
          <p:cNvPr id="1962" name="Text Placeholder 1961">
            <a:extLst>
              <a:ext uri="{FF2B5EF4-FFF2-40B4-BE49-F238E27FC236}">
                <a16:creationId xmlns:a16="http://schemas.microsoft.com/office/drawing/2014/main" id="{05A0F360-5E2B-1313-55AF-9056EF7E8BC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7657" y="1880997"/>
            <a:ext cx="4465176" cy="193899"/>
          </a:xfrm>
        </p:spPr>
        <p:txBody>
          <a:bodyPr wrap="square" anchor="t" anchorCtr="0">
            <a:noAutofit/>
          </a:bodyPr>
          <a:lstStyle>
            <a:lvl1pPr marL="0" indent="0" algn="l">
              <a:spcBef>
                <a:spcPts val="1200"/>
              </a:spcBef>
              <a:spcAft>
                <a:spcPts val="60"/>
              </a:spcAft>
              <a:buNone/>
              <a:defRPr sz="1400" b="0" i="0" spc="150" baseline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1pPr>
            <a:lvl2pPr marL="457200" indent="0" algn="ctr">
              <a:buNone/>
              <a:defRPr sz="1400">
                <a:solidFill>
                  <a:schemeClr val="bg1"/>
                </a:solidFill>
              </a:defRPr>
            </a:lvl2pPr>
            <a:lvl3pPr marL="914400" indent="0" algn="ctr">
              <a:buNone/>
              <a:defRPr sz="1400">
                <a:solidFill>
                  <a:schemeClr val="bg1"/>
                </a:solidFill>
              </a:defRPr>
            </a:lvl3pPr>
            <a:lvl4pPr marL="1371600" indent="0" algn="ctr">
              <a:buNone/>
              <a:defRPr sz="1400">
                <a:solidFill>
                  <a:schemeClr val="bg1"/>
                </a:solidFill>
              </a:defRPr>
            </a:lvl4pPr>
            <a:lvl5pPr marL="1828800" indent="0" algn="ctr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64" name="Text Placeholder 1963">
            <a:extLst>
              <a:ext uri="{FF2B5EF4-FFF2-40B4-BE49-F238E27FC236}">
                <a16:creationId xmlns:a16="http://schemas.microsoft.com/office/drawing/2014/main" id="{D8874D39-76D3-2E6D-F8DD-E0676BF138C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97657" y="4371534"/>
            <a:ext cx="4465176" cy="332399"/>
          </a:xfrm>
        </p:spPr>
        <p:txBody>
          <a:bodyPr wrap="square" anchor="t" anchorCtr="0">
            <a:noAutofit/>
          </a:bodyPr>
          <a:lstStyle>
            <a:lvl1pPr marL="0" indent="0" algn="l">
              <a:spcBef>
                <a:spcPts val="1200"/>
              </a:spcBef>
              <a:spcAft>
                <a:spcPts val="60"/>
              </a:spcAft>
              <a:buNone/>
              <a:defRPr sz="24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 algn="ctr">
              <a:buNone/>
              <a:defRPr sz="2400">
                <a:solidFill>
                  <a:schemeClr val="bg1"/>
                </a:solidFill>
              </a:defRPr>
            </a:lvl2pPr>
            <a:lvl3pPr marL="914400" indent="0" algn="ctr">
              <a:buNone/>
              <a:defRPr sz="2400">
                <a:solidFill>
                  <a:schemeClr val="bg1"/>
                </a:solidFill>
              </a:defRPr>
            </a:lvl3pPr>
            <a:lvl4pPr marL="1371600" indent="0" algn="ctr">
              <a:buNone/>
              <a:defRPr sz="2400">
                <a:solidFill>
                  <a:schemeClr val="bg1"/>
                </a:solidFill>
              </a:defRPr>
            </a:lvl4pPr>
            <a:lvl5pPr marL="1828800" indent="0" algn="ctr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565AA18-2C89-EB56-1919-13EF35EFFBC8}"/>
              </a:ext>
            </a:extLst>
          </p:cNvPr>
          <p:cNvSpPr/>
          <p:nvPr userDrawn="1"/>
        </p:nvSpPr>
        <p:spPr>
          <a:xfrm>
            <a:off x="897656" y="3793881"/>
            <a:ext cx="854364" cy="7191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D529654C-4DCE-CBB4-4BA7-74D0EC3EB963}"/>
              </a:ext>
            </a:extLst>
          </p:cNvPr>
          <p:cNvGrpSpPr/>
          <p:nvPr userDrawn="1"/>
        </p:nvGrpSpPr>
        <p:grpSpPr>
          <a:xfrm>
            <a:off x="897656" y="6161203"/>
            <a:ext cx="4842685" cy="429764"/>
            <a:chOff x="2384568" y="6419574"/>
            <a:chExt cx="4161723" cy="369332"/>
          </a:xfrm>
        </p:grpSpPr>
        <p:pic>
          <p:nvPicPr>
            <p:cNvPr id="41" name="Graphic 40">
              <a:extLst>
                <a:ext uri="{FF2B5EF4-FFF2-40B4-BE49-F238E27FC236}">
                  <a16:creationId xmlns:a16="http://schemas.microsoft.com/office/drawing/2014/main" id="{1E739D28-04EF-E5F5-AE3E-05983A5739A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384568" y="6424653"/>
              <a:ext cx="1103769" cy="278048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2BA706AB-C5B5-40F2-B756-AD0F7D731AE5}"/>
                </a:ext>
              </a:extLst>
            </p:cNvPr>
            <p:cNvSpPr txBox="1"/>
            <p:nvPr userDrawn="1"/>
          </p:nvSpPr>
          <p:spPr>
            <a:xfrm>
              <a:off x="3588247" y="6419574"/>
              <a:ext cx="29580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0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ORNL IS MANAGED BY UT-BATTELLE LLC </a:t>
              </a:r>
              <a:br>
                <a:rPr lang="en-US" sz="900" b="0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</a:br>
              <a:r>
                <a:rPr lang="en-US" sz="900" b="0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FOR THE US DEPARTMENT OF ENERGY</a:t>
              </a:r>
            </a:p>
          </p:txBody>
        </p:sp>
      </p:grp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894AF511-2F91-5CEA-AAAB-75308FF6C4D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97657" y="4881013"/>
            <a:ext cx="4465176" cy="246221"/>
          </a:xfrm>
        </p:spPr>
        <p:txBody>
          <a:bodyPr wrap="square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spcAft>
                <a:spcPts val="60"/>
              </a:spcAft>
              <a:buNone/>
              <a:defRPr sz="16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1pPr>
            <a:lvl2pPr marL="457200" indent="0" algn="ctr">
              <a:buNone/>
              <a:defRPr sz="16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 marL="914400" indent="0" algn="ctr">
              <a:buNone/>
              <a:defRPr sz="16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 marL="1371600" indent="0" algn="ctr">
              <a:buNone/>
              <a:defRPr sz="16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1828800" indent="0" algn="ctr">
              <a:buNone/>
              <a:defRPr sz="16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3D2D23A-F403-7E2C-7D24-BA0C3B867C3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609063" y="1516565"/>
            <a:ext cx="5843239" cy="3836021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0B8F149-EAF3-7014-F7A1-E590DEFE56D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08286" y="733038"/>
            <a:ext cx="1874859" cy="495042"/>
            <a:chOff x="282815" y="6083056"/>
            <a:chExt cx="1263510" cy="33362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0A97EBC-2F35-BB23-66C0-926B9B8A6B57}"/>
                </a:ext>
              </a:extLst>
            </p:cNvPr>
            <p:cNvSpPr/>
            <p:nvPr userDrawn="1"/>
          </p:nvSpPr>
          <p:spPr>
            <a:xfrm>
              <a:off x="1534042" y="6105545"/>
              <a:ext cx="12283" cy="2886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l"/>
              <a:r>
                <a:rPr lang="en-US" sz="900" b="0" dirty="0">
                  <a:solidFill>
                    <a:schemeClr val="bg1"/>
                  </a:solidFill>
                </a:rPr>
                <a:t>  SECOND</a:t>
              </a:r>
            </a:p>
            <a:p>
              <a:pPr algn="l"/>
              <a:r>
                <a:rPr lang="en-US" sz="900" b="0" dirty="0">
                  <a:solidFill>
                    <a:schemeClr val="bg1"/>
                  </a:solidFill>
                </a:rPr>
                <a:t>  TARGET</a:t>
              </a:r>
            </a:p>
            <a:p>
              <a:pPr algn="l"/>
              <a:r>
                <a:rPr lang="en-US" sz="900" b="0" dirty="0">
                  <a:solidFill>
                    <a:schemeClr val="bg1"/>
                  </a:solidFill>
                </a:rPr>
                <a:t>  STATION</a:t>
              </a:r>
            </a:p>
          </p:txBody>
        </p:sp>
        <p:pic>
          <p:nvPicPr>
            <p:cNvPr id="7" name="Picture 6" descr="White text on a black background&#10;&#10;Description automatically generated">
              <a:extLst>
                <a:ext uri="{FF2B5EF4-FFF2-40B4-BE49-F238E27FC236}">
                  <a16:creationId xmlns:a16="http://schemas.microsoft.com/office/drawing/2014/main" id="{2E48B2EA-4DA8-1466-7DCF-6D32C78C035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rcRect r="32479"/>
            <a:stretch/>
          </p:blipFill>
          <p:spPr>
            <a:xfrm>
              <a:off x="282815" y="6083056"/>
              <a:ext cx="1238944" cy="3336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68814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id="{A0731A8F-A5F9-DD23-C897-CABCBA301C32}"/>
              </a:ext>
            </a:extLst>
          </p:cNvPr>
          <p:cNvSpPr/>
          <p:nvPr userDrawn="1"/>
        </p:nvSpPr>
        <p:spPr>
          <a:xfrm>
            <a:off x="0" y="2874040"/>
            <a:ext cx="12192000" cy="3983959"/>
          </a:xfrm>
          <a:custGeom>
            <a:avLst/>
            <a:gdLst>
              <a:gd name="connsiteX0" fmla="*/ 0 w 12192000"/>
              <a:gd name="connsiteY0" fmla="*/ 0 h 3728466"/>
              <a:gd name="connsiteX1" fmla="*/ 12192000 w 12192000"/>
              <a:gd name="connsiteY1" fmla="*/ 0 h 3728466"/>
              <a:gd name="connsiteX2" fmla="*/ 12192000 w 12192000"/>
              <a:gd name="connsiteY2" fmla="*/ 3728466 h 3728466"/>
              <a:gd name="connsiteX3" fmla="*/ 0 w 12192000"/>
              <a:gd name="connsiteY3" fmla="*/ 3728466 h 3728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728466">
                <a:moveTo>
                  <a:pt x="0" y="0"/>
                </a:moveTo>
                <a:lnTo>
                  <a:pt x="12192000" y="0"/>
                </a:lnTo>
                <a:lnTo>
                  <a:pt x="12192000" y="3728466"/>
                </a:lnTo>
                <a:lnTo>
                  <a:pt x="0" y="3728466"/>
                </a:lnTo>
                <a:close/>
              </a:path>
            </a:pathLst>
          </a:custGeom>
          <a:solidFill>
            <a:schemeClr val="tx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61" name="Picture Placeholder 360">
            <a:extLst>
              <a:ext uri="{FF2B5EF4-FFF2-40B4-BE49-F238E27FC236}">
                <a16:creationId xmlns:a16="http://schemas.microsoft.com/office/drawing/2014/main" id="{BDA3E75D-82B9-D08B-2F03-A683518AC71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728968" y="1647919"/>
            <a:ext cx="2393950" cy="239395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2" name="Picture Placeholder 360">
            <a:extLst>
              <a:ext uri="{FF2B5EF4-FFF2-40B4-BE49-F238E27FC236}">
                <a16:creationId xmlns:a16="http://schemas.microsoft.com/office/drawing/2014/main" id="{B61B4DFE-D0E9-B57A-176A-09A1C664C95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899025" y="1654993"/>
            <a:ext cx="2393950" cy="239395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63" name="Picture Placeholder 360">
            <a:extLst>
              <a:ext uri="{FF2B5EF4-FFF2-40B4-BE49-F238E27FC236}">
                <a16:creationId xmlns:a16="http://schemas.microsoft.com/office/drawing/2014/main" id="{174E554B-4BD8-EF29-58CE-4FB93A18B3C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058997" y="1677066"/>
            <a:ext cx="2393950" cy="239395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E6634D6-1ACC-26AC-A117-291B7F1845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4692" y="365125"/>
            <a:ext cx="11492432" cy="886397"/>
          </a:xfrm>
        </p:spPr>
        <p:txBody>
          <a:bodyPr>
            <a:noAutofit/>
          </a:bodyPr>
          <a:lstStyle/>
          <a:p>
            <a:r>
              <a:rPr lang="en-US" dirty="0"/>
              <a:t>One-sentence headline with the main takeaway message </a:t>
            </a:r>
            <a:br>
              <a:rPr lang="en-US" dirty="0"/>
            </a:br>
            <a:r>
              <a:rPr lang="en-US" dirty="0"/>
              <a:t>for the slide; no longer than two lines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AB6D4833-11C2-F073-A788-EE5CF0875463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11526723" y="6576851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100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10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9" name="Text Placeholder 364">
            <a:extLst>
              <a:ext uri="{FF2B5EF4-FFF2-40B4-BE49-F238E27FC236}">
                <a16:creationId xmlns:a16="http://schemas.microsoft.com/office/drawing/2014/main" id="{87DB2D28-593F-795D-4528-4F36687F3FC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730374" y="4209116"/>
            <a:ext cx="2393950" cy="369332"/>
          </a:xfrm>
        </p:spPr>
        <p:txBody>
          <a:bodyPr tIns="91440" bIns="0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 b="1">
                <a:solidFill>
                  <a:schemeClr val="bg1"/>
                </a:solidFill>
              </a:defRPr>
            </a:lvl2pPr>
            <a:lvl3pPr marL="914400" indent="0" algn="ctr">
              <a:buNone/>
              <a:defRPr sz="2000" b="1">
                <a:solidFill>
                  <a:schemeClr val="bg1"/>
                </a:solidFill>
              </a:defRPr>
            </a:lvl3pPr>
            <a:lvl4pPr marL="1371600" indent="0" algn="ctr">
              <a:buNone/>
              <a:defRPr sz="2000" b="1">
                <a:solidFill>
                  <a:schemeClr val="bg1"/>
                </a:solidFill>
              </a:defRPr>
            </a:lvl4pPr>
            <a:lvl5pPr marL="1828800" indent="0" algn="ctr">
              <a:buNone/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 of section</a:t>
            </a:r>
          </a:p>
        </p:txBody>
      </p:sp>
      <p:sp>
        <p:nvSpPr>
          <p:cNvPr id="10" name="Text Placeholder 364">
            <a:extLst>
              <a:ext uri="{FF2B5EF4-FFF2-40B4-BE49-F238E27FC236}">
                <a16:creationId xmlns:a16="http://schemas.microsoft.com/office/drawing/2014/main" id="{7376F770-679C-5A79-745B-C16311760FB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906516" y="4209116"/>
            <a:ext cx="2393950" cy="369332"/>
          </a:xfrm>
        </p:spPr>
        <p:txBody>
          <a:bodyPr tIns="91440" bIns="0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 b="1">
                <a:solidFill>
                  <a:schemeClr val="bg1"/>
                </a:solidFill>
              </a:defRPr>
            </a:lvl2pPr>
            <a:lvl3pPr marL="914400" indent="0" algn="ctr">
              <a:buNone/>
              <a:defRPr sz="2000" b="1">
                <a:solidFill>
                  <a:schemeClr val="bg1"/>
                </a:solidFill>
              </a:defRPr>
            </a:lvl3pPr>
            <a:lvl4pPr marL="1371600" indent="0" algn="ctr">
              <a:buNone/>
              <a:defRPr sz="2000" b="1">
                <a:solidFill>
                  <a:schemeClr val="bg1"/>
                </a:solidFill>
              </a:defRPr>
            </a:lvl4pPr>
            <a:lvl5pPr marL="1828800" indent="0" algn="ctr">
              <a:buNone/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 of section</a:t>
            </a:r>
          </a:p>
        </p:txBody>
      </p:sp>
      <p:sp>
        <p:nvSpPr>
          <p:cNvPr id="11" name="Text Placeholder 364">
            <a:extLst>
              <a:ext uri="{FF2B5EF4-FFF2-40B4-BE49-F238E27FC236}">
                <a16:creationId xmlns:a16="http://schemas.microsoft.com/office/drawing/2014/main" id="{BE984742-C45A-DB0D-15F8-E82D7B9C2FC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83421" y="4209116"/>
            <a:ext cx="2393950" cy="369332"/>
          </a:xfrm>
        </p:spPr>
        <p:txBody>
          <a:bodyPr tIns="91440" bIns="0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 b="1">
                <a:solidFill>
                  <a:schemeClr val="bg1"/>
                </a:solidFill>
              </a:defRPr>
            </a:lvl2pPr>
            <a:lvl3pPr marL="914400" indent="0" algn="ctr">
              <a:buNone/>
              <a:defRPr sz="2000" b="1">
                <a:solidFill>
                  <a:schemeClr val="bg1"/>
                </a:solidFill>
              </a:defRPr>
            </a:lvl3pPr>
            <a:lvl4pPr marL="1371600" indent="0" algn="ctr">
              <a:buNone/>
              <a:defRPr sz="2000" b="1">
                <a:solidFill>
                  <a:schemeClr val="bg1"/>
                </a:solidFill>
              </a:defRPr>
            </a:lvl4pPr>
            <a:lvl5pPr marL="1828800" indent="0" algn="ctr">
              <a:buNone/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 of section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3A63230-8701-CDF1-6763-59AB8BC30691}"/>
              </a:ext>
            </a:extLst>
          </p:cNvPr>
          <p:cNvGrpSpPr/>
          <p:nvPr userDrawn="1"/>
        </p:nvGrpSpPr>
        <p:grpSpPr>
          <a:xfrm>
            <a:off x="282815" y="6416676"/>
            <a:ext cx="1263510" cy="333620"/>
            <a:chOff x="282815" y="6083056"/>
            <a:chExt cx="1263510" cy="33362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1D1EC518-48E2-EF98-26E4-1BFB1CB96585}"/>
                </a:ext>
              </a:extLst>
            </p:cNvPr>
            <p:cNvSpPr/>
            <p:nvPr userDrawn="1"/>
          </p:nvSpPr>
          <p:spPr>
            <a:xfrm>
              <a:off x="1534042" y="6105545"/>
              <a:ext cx="12283" cy="2886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l"/>
              <a:r>
                <a:rPr lang="en-US" sz="600" b="0" dirty="0">
                  <a:solidFill>
                    <a:schemeClr val="bg1"/>
                  </a:solidFill>
                </a:rPr>
                <a:t>  SECOND</a:t>
              </a:r>
            </a:p>
            <a:p>
              <a:pPr algn="l"/>
              <a:r>
                <a:rPr lang="en-US" sz="600" b="0" dirty="0">
                  <a:solidFill>
                    <a:schemeClr val="bg1"/>
                  </a:solidFill>
                </a:rPr>
                <a:t>  TARGET</a:t>
              </a:r>
            </a:p>
            <a:p>
              <a:pPr algn="l"/>
              <a:r>
                <a:rPr lang="en-US" sz="600" b="0" dirty="0">
                  <a:solidFill>
                    <a:schemeClr val="bg1"/>
                  </a:solidFill>
                </a:rPr>
                <a:t>  STATION</a:t>
              </a:r>
            </a:p>
          </p:txBody>
        </p:sp>
        <p:pic>
          <p:nvPicPr>
            <p:cNvPr id="5" name="Picture 4" descr="White text on a black background&#10;&#10;Description automatically generated">
              <a:extLst>
                <a:ext uri="{FF2B5EF4-FFF2-40B4-BE49-F238E27FC236}">
                  <a16:creationId xmlns:a16="http://schemas.microsoft.com/office/drawing/2014/main" id="{FFA402AE-02CA-72B2-D8CE-3AD91576015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rcRect r="32479"/>
            <a:stretch/>
          </p:blipFill>
          <p:spPr>
            <a:xfrm>
              <a:off x="282815" y="6083056"/>
              <a:ext cx="1238944" cy="3336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68199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Freeform 123">
            <a:extLst>
              <a:ext uri="{FF2B5EF4-FFF2-40B4-BE49-F238E27FC236}">
                <a16:creationId xmlns:a16="http://schemas.microsoft.com/office/drawing/2014/main" id="{14819B2D-3933-9761-A0E0-F8A47EFAE83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AF7721B-92F3-10FF-5A89-459D1C6BA969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11526723" y="6576851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100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10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127BAF7-7A03-B6B3-4688-2EC146E874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4692" y="365125"/>
            <a:ext cx="11492432" cy="886397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One-sentence headline with the main takeaway message </a:t>
            </a:r>
            <a:br>
              <a:rPr lang="en-US" dirty="0"/>
            </a:br>
            <a:r>
              <a:rPr lang="en-US" dirty="0"/>
              <a:t>for the slide; no longer than two lines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1C9F7CA-63AC-1736-17E3-F8C40F6055EC}"/>
              </a:ext>
            </a:extLst>
          </p:cNvPr>
          <p:cNvSpPr/>
          <p:nvPr userDrawn="1"/>
        </p:nvSpPr>
        <p:spPr>
          <a:xfrm>
            <a:off x="1963516" y="1371576"/>
            <a:ext cx="1743982" cy="1485470"/>
          </a:xfrm>
          <a:prstGeom prst="rect">
            <a:avLst/>
          </a:prstGeom>
          <a:solidFill>
            <a:schemeClr val="accent4"/>
          </a:solidFill>
          <a:ln w="4048" cap="flat">
            <a:noFill/>
            <a:prstDash val="solid"/>
            <a:miter/>
          </a:ln>
        </p:spPr>
        <p:txBody>
          <a:bodyPr lIns="164592" rtlCol="0" anchor="ctr"/>
          <a:lstStyle/>
          <a:p>
            <a:pPr marL="0" indent="0">
              <a:lnSpc>
                <a:spcPct val="90000"/>
              </a:lnSpc>
              <a:spcBef>
                <a:spcPts val="1200"/>
              </a:spcBef>
              <a:spcAft>
                <a:spcPts val="60"/>
              </a:spcAft>
              <a:buNone/>
            </a:pP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874D3E8-F858-C461-E97C-68927EB71CC6}"/>
              </a:ext>
            </a:extLst>
          </p:cNvPr>
          <p:cNvSpPr/>
          <p:nvPr userDrawn="1"/>
        </p:nvSpPr>
        <p:spPr>
          <a:xfrm>
            <a:off x="3707492" y="3038912"/>
            <a:ext cx="1743982" cy="1485470"/>
          </a:xfrm>
          <a:prstGeom prst="rect">
            <a:avLst/>
          </a:prstGeom>
          <a:solidFill>
            <a:schemeClr val="accent5"/>
          </a:solidFill>
          <a:ln w="4048" cap="flat">
            <a:noFill/>
            <a:prstDash val="solid"/>
            <a:miter/>
          </a:ln>
        </p:spPr>
        <p:txBody>
          <a:bodyPr lIns="164592" rtlCol="0" anchor="ctr">
            <a:noAutofit/>
          </a:bodyPr>
          <a:lstStyle/>
          <a:p>
            <a:pPr marL="0" indent="0">
              <a:lnSpc>
                <a:spcPct val="90000"/>
              </a:lnSpc>
              <a:spcBef>
                <a:spcPts val="1200"/>
              </a:spcBef>
              <a:spcAft>
                <a:spcPts val="60"/>
              </a:spcAft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AE38164-6148-444B-7F01-D298BA0E2AB8}"/>
              </a:ext>
            </a:extLst>
          </p:cNvPr>
          <p:cNvSpPr/>
          <p:nvPr userDrawn="1"/>
        </p:nvSpPr>
        <p:spPr>
          <a:xfrm>
            <a:off x="5452154" y="4708229"/>
            <a:ext cx="1743982" cy="1485470"/>
          </a:xfrm>
          <a:prstGeom prst="rect">
            <a:avLst/>
          </a:prstGeom>
          <a:solidFill>
            <a:schemeClr val="bg2"/>
          </a:solidFill>
          <a:ln w="4048" cap="flat">
            <a:noFill/>
            <a:prstDash val="solid"/>
            <a:miter/>
          </a:ln>
        </p:spPr>
        <p:txBody>
          <a:bodyPr lIns="164592" rtlCol="0" anchor="ctr"/>
          <a:lstStyle/>
          <a:p>
            <a:pPr marL="0" indent="0">
              <a:lnSpc>
                <a:spcPct val="90000"/>
              </a:lnSpc>
              <a:spcBef>
                <a:spcPts val="1200"/>
              </a:spcBef>
              <a:spcAft>
                <a:spcPts val="60"/>
              </a:spcAft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Picture Placeholder 122">
            <a:extLst>
              <a:ext uri="{FF2B5EF4-FFF2-40B4-BE49-F238E27FC236}">
                <a16:creationId xmlns:a16="http://schemas.microsoft.com/office/drawing/2014/main" id="{87D78755-2DCD-D8CC-0E1B-26B8798C9E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707498" y="1371575"/>
            <a:ext cx="3075236" cy="1485329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46CF92BF-DF64-B705-2535-AE3730B97BF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962830" y="1371005"/>
            <a:ext cx="1744662" cy="1485900"/>
          </a:xfrm>
        </p:spPr>
        <p:txBody>
          <a:bodyPr lIns="91440" tIns="182880" rIns="91440" bIns="182880">
            <a:no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 of section</a:t>
            </a:r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310FC7CC-84CC-43A4-5964-07BD10E7DE2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707492" y="3038912"/>
            <a:ext cx="1744662" cy="1485900"/>
          </a:xfrm>
        </p:spPr>
        <p:txBody>
          <a:bodyPr lIns="91440" tIns="182880" rIns="91440" bIns="182880">
            <a:no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 of section</a:t>
            </a:r>
          </a:p>
        </p:txBody>
      </p:sp>
      <p:sp>
        <p:nvSpPr>
          <p:cNvPr id="24" name="Text Placeholder 21">
            <a:extLst>
              <a:ext uri="{FF2B5EF4-FFF2-40B4-BE49-F238E27FC236}">
                <a16:creationId xmlns:a16="http://schemas.microsoft.com/office/drawing/2014/main" id="{AD641646-00A1-FBA9-C51B-B35A8988EB0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451474" y="4708229"/>
            <a:ext cx="1744662" cy="1485900"/>
          </a:xfrm>
        </p:spPr>
        <p:txBody>
          <a:bodyPr lIns="91440" tIns="182880" rIns="91440" bIns="182880">
            <a:no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 of section</a:t>
            </a:r>
          </a:p>
        </p:txBody>
      </p:sp>
      <p:sp>
        <p:nvSpPr>
          <p:cNvPr id="32" name="Picture Placeholder 122">
            <a:extLst>
              <a:ext uri="{FF2B5EF4-FFF2-40B4-BE49-F238E27FC236}">
                <a16:creationId xmlns:a16="http://schemas.microsoft.com/office/drawing/2014/main" id="{A646BC9C-4F8B-B5BA-4137-4E5CE8FA2E8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451474" y="3039053"/>
            <a:ext cx="3075236" cy="1485329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22">
            <a:extLst>
              <a:ext uri="{FF2B5EF4-FFF2-40B4-BE49-F238E27FC236}">
                <a16:creationId xmlns:a16="http://schemas.microsoft.com/office/drawing/2014/main" id="{30C68DC1-70B2-C7B0-A2FE-80122E4F85AF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7196136" y="4707799"/>
            <a:ext cx="3075236" cy="1485329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DDC82DE-8578-7019-ED8E-8B6DA77B44A6}"/>
              </a:ext>
            </a:extLst>
          </p:cNvPr>
          <p:cNvGrpSpPr/>
          <p:nvPr userDrawn="1"/>
        </p:nvGrpSpPr>
        <p:grpSpPr>
          <a:xfrm>
            <a:off x="282815" y="6416676"/>
            <a:ext cx="1263510" cy="333620"/>
            <a:chOff x="282815" y="6083056"/>
            <a:chExt cx="1263510" cy="33362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271EB91-8B2C-BD81-EF8A-4D702365BC66}"/>
                </a:ext>
              </a:extLst>
            </p:cNvPr>
            <p:cNvSpPr/>
            <p:nvPr userDrawn="1"/>
          </p:nvSpPr>
          <p:spPr>
            <a:xfrm>
              <a:off x="1534042" y="6105545"/>
              <a:ext cx="12283" cy="2886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l"/>
              <a:r>
                <a:rPr lang="en-US" sz="600" b="0" dirty="0">
                  <a:solidFill>
                    <a:schemeClr val="bg1"/>
                  </a:solidFill>
                </a:rPr>
                <a:t>  SECOND</a:t>
              </a:r>
            </a:p>
            <a:p>
              <a:pPr algn="l"/>
              <a:r>
                <a:rPr lang="en-US" sz="600" b="0" dirty="0">
                  <a:solidFill>
                    <a:schemeClr val="bg1"/>
                  </a:solidFill>
                </a:rPr>
                <a:t>  TARGET</a:t>
              </a:r>
            </a:p>
            <a:p>
              <a:pPr algn="l"/>
              <a:r>
                <a:rPr lang="en-US" sz="600" b="0" dirty="0">
                  <a:solidFill>
                    <a:schemeClr val="bg1"/>
                  </a:solidFill>
                </a:rPr>
                <a:t>  STATION</a:t>
              </a:r>
            </a:p>
          </p:txBody>
        </p:sp>
        <p:pic>
          <p:nvPicPr>
            <p:cNvPr id="8" name="Picture 7" descr="White text on a black background&#10;&#10;Description automatically generated">
              <a:extLst>
                <a:ext uri="{FF2B5EF4-FFF2-40B4-BE49-F238E27FC236}">
                  <a16:creationId xmlns:a16="http://schemas.microsoft.com/office/drawing/2014/main" id="{278565E6-96EC-077A-F58D-5E6AA015B2F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rcRect r="32479"/>
            <a:stretch/>
          </p:blipFill>
          <p:spPr>
            <a:xfrm>
              <a:off x="282815" y="6083056"/>
              <a:ext cx="1238944" cy="3336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83067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Image ser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icture Placeholder 117">
            <a:extLst>
              <a:ext uri="{FF2B5EF4-FFF2-40B4-BE49-F238E27FC236}">
                <a16:creationId xmlns:a16="http://schemas.microsoft.com/office/drawing/2014/main" id="{FCAA6D76-9D9F-EEEC-3A19-B8672A58A5A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45400" y="-6350"/>
            <a:ext cx="4546600" cy="2155825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1" name="Picture Placeholder 120">
            <a:extLst>
              <a:ext uri="{FF2B5EF4-FFF2-40B4-BE49-F238E27FC236}">
                <a16:creationId xmlns:a16="http://schemas.microsoft.com/office/drawing/2014/main" id="{374474B3-1A16-3799-2DA6-5E1F9B62F1F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645400" y="2352675"/>
            <a:ext cx="4546600" cy="2149475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3" name="Picture Placeholder 122">
            <a:extLst>
              <a:ext uri="{FF2B5EF4-FFF2-40B4-BE49-F238E27FC236}">
                <a16:creationId xmlns:a16="http://schemas.microsoft.com/office/drawing/2014/main" id="{0285EA67-185C-FA9B-F112-0DEA71BAF9A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645400" y="4703763"/>
            <a:ext cx="4546600" cy="21542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5D5DB1-B0F4-39A7-9E5F-343BB17944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4693" y="365125"/>
            <a:ext cx="6736022" cy="1006475"/>
          </a:xfrm>
        </p:spPr>
        <p:txBody>
          <a:bodyPr>
            <a:noAutofit/>
          </a:bodyPr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One-sentence headline stating </a:t>
            </a:r>
            <a:br>
              <a:rPr lang="en-US" dirty="0"/>
            </a:br>
            <a:r>
              <a:rPr lang="en-US" dirty="0"/>
              <a:t>the main takeaway message </a:t>
            </a:r>
          </a:p>
        </p:txBody>
      </p:sp>
      <p:sp>
        <p:nvSpPr>
          <p:cNvPr id="113" name="Text Placeholder 112">
            <a:extLst>
              <a:ext uri="{FF2B5EF4-FFF2-40B4-BE49-F238E27FC236}">
                <a16:creationId xmlns:a16="http://schemas.microsoft.com/office/drawing/2014/main" id="{561B3BD0-8400-FE4A-5A3F-210329D8A10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14693" y="1817559"/>
            <a:ext cx="6763894" cy="432482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r>
              <a:rPr lang="en-US" dirty="0"/>
              <a:t>Supporting point 1</a:t>
            </a:r>
            <a:br>
              <a:rPr lang="en-US" dirty="0"/>
            </a:br>
            <a:r>
              <a:rPr lang="en-US" dirty="0"/>
              <a:t>Supporting point 2</a:t>
            </a:r>
            <a:br>
              <a:rPr lang="en-US" dirty="0"/>
            </a:br>
            <a:r>
              <a:rPr lang="en-US" dirty="0"/>
              <a:t>Supporting point 3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AF7721B-92F3-10FF-5A89-459D1C6BA969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11526723" y="6576851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100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10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4968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55F232B-0EDE-9AF7-8505-73A82A1D984A}"/>
              </a:ext>
            </a:extLst>
          </p:cNvPr>
          <p:cNvSpPr/>
          <p:nvPr userDrawn="1"/>
        </p:nvSpPr>
        <p:spPr>
          <a:xfrm>
            <a:off x="0" y="0"/>
            <a:ext cx="467885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D7CE54-A067-C608-8071-D9BFAF60EA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4692" y="365125"/>
            <a:ext cx="3899310" cy="1900997"/>
          </a:xfrm>
        </p:spPr>
        <p:txBody>
          <a:bodyPr/>
          <a:lstStyle/>
          <a:p>
            <a:r>
              <a:rPr lang="en-US" dirty="0"/>
              <a:t>One-sentence headline stating </a:t>
            </a:r>
            <a:br>
              <a:rPr lang="en-US" dirty="0"/>
            </a:br>
            <a:r>
              <a:rPr lang="en-US" dirty="0"/>
              <a:t>the main takeaway message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B9DD14-4659-B8FE-84E6-93F5C544420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14692" y="2631247"/>
            <a:ext cx="3899310" cy="3511136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en-US" dirty="0"/>
              <a:t>Supporting point 1</a:t>
            </a:r>
            <a:br>
              <a:rPr lang="en-US" dirty="0"/>
            </a:br>
            <a:r>
              <a:rPr lang="en-US" dirty="0"/>
              <a:t>Supporting point 2</a:t>
            </a:r>
            <a:br>
              <a:rPr lang="en-US" dirty="0"/>
            </a:br>
            <a:r>
              <a:rPr lang="en-US" dirty="0"/>
              <a:t>Supporting point 3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40400C1-7283-FABD-80B9-45AEE1D1F5D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78363" y="0"/>
            <a:ext cx="7513637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1B1756F-7705-D4FA-B9B5-1B64110BB69A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00029" y="6395035"/>
            <a:ext cx="1260584" cy="331978"/>
            <a:chOff x="1199501" y="1119898"/>
            <a:chExt cx="1876922" cy="494292"/>
          </a:xfrm>
        </p:grpSpPr>
        <p:pic>
          <p:nvPicPr>
            <p:cNvPr id="8" name="Picture 7" descr="A green text on a black background&#10;&#10;Description automatically generated">
              <a:extLst>
                <a:ext uri="{FF2B5EF4-FFF2-40B4-BE49-F238E27FC236}">
                  <a16:creationId xmlns:a16="http://schemas.microsoft.com/office/drawing/2014/main" id="{85844783-A838-DC14-8961-805F289F572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rcRect l="1" r="32977"/>
            <a:stretch/>
          </p:blipFill>
          <p:spPr>
            <a:xfrm>
              <a:off x="1199501" y="1119898"/>
              <a:ext cx="1822059" cy="494292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D2AE0E8-BE7A-C9B6-A1B0-FDE758D40436}"/>
                </a:ext>
              </a:extLst>
            </p:cNvPr>
            <p:cNvSpPr/>
            <p:nvPr userDrawn="1"/>
          </p:nvSpPr>
          <p:spPr>
            <a:xfrm>
              <a:off x="3058135" y="1150204"/>
              <a:ext cx="18288" cy="429768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l"/>
              <a:r>
                <a:rPr lang="en-US" sz="600" b="0" dirty="0">
                  <a:solidFill>
                    <a:schemeClr val="bg2">
                      <a:lumMod val="50000"/>
                    </a:schemeClr>
                  </a:solidFill>
                </a:rPr>
                <a:t>  SECOND</a:t>
              </a:r>
            </a:p>
            <a:p>
              <a:pPr algn="l"/>
              <a:r>
                <a:rPr lang="en-US" sz="600" b="0" dirty="0">
                  <a:solidFill>
                    <a:schemeClr val="bg2">
                      <a:lumMod val="50000"/>
                    </a:schemeClr>
                  </a:solidFill>
                </a:rPr>
                <a:t>  TARGET</a:t>
              </a:r>
            </a:p>
            <a:p>
              <a:pPr algn="l"/>
              <a:r>
                <a:rPr lang="en-US" sz="600" b="0" dirty="0">
                  <a:solidFill>
                    <a:schemeClr val="bg2">
                      <a:lumMod val="50000"/>
                    </a:schemeClr>
                  </a:solidFill>
                </a:rPr>
                <a:t>  STATION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15376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F35F868-627A-BD1B-69F0-645D4B1F1F4A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00029" y="6395035"/>
            <a:ext cx="1260584" cy="331978"/>
            <a:chOff x="1199501" y="1119898"/>
            <a:chExt cx="1876922" cy="494292"/>
          </a:xfrm>
        </p:grpSpPr>
        <p:pic>
          <p:nvPicPr>
            <p:cNvPr id="5" name="Picture 4" descr="A green text on a black background&#10;&#10;Description automatically generated">
              <a:extLst>
                <a:ext uri="{FF2B5EF4-FFF2-40B4-BE49-F238E27FC236}">
                  <a16:creationId xmlns:a16="http://schemas.microsoft.com/office/drawing/2014/main" id="{DB304DB6-749C-A010-7DDC-269798F8938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/>
            <a:srcRect l="1" r="32977"/>
            <a:stretch/>
          </p:blipFill>
          <p:spPr>
            <a:xfrm>
              <a:off x="1199501" y="1119898"/>
              <a:ext cx="1822059" cy="494292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CDC9427-06F5-EF77-471D-ED5E52340277}"/>
                </a:ext>
              </a:extLst>
            </p:cNvPr>
            <p:cNvSpPr/>
            <p:nvPr userDrawn="1"/>
          </p:nvSpPr>
          <p:spPr>
            <a:xfrm>
              <a:off x="3058135" y="1150204"/>
              <a:ext cx="18288" cy="429768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l"/>
              <a:r>
                <a:rPr lang="en-US" sz="600" b="0" dirty="0">
                  <a:solidFill>
                    <a:schemeClr val="bg2">
                      <a:lumMod val="50000"/>
                    </a:schemeClr>
                  </a:solidFill>
                </a:rPr>
                <a:t>  SECOND</a:t>
              </a:r>
            </a:p>
            <a:p>
              <a:pPr algn="l"/>
              <a:r>
                <a:rPr lang="en-US" sz="600" b="0" dirty="0">
                  <a:solidFill>
                    <a:schemeClr val="bg2">
                      <a:lumMod val="50000"/>
                    </a:schemeClr>
                  </a:solidFill>
                </a:rPr>
                <a:t>  TARGET</a:t>
              </a:r>
            </a:p>
            <a:p>
              <a:pPr algn="l"/>
              <a:r>
                <a:rPr lang="en-US" sz="600" b="0" dirty="0">
                  <a:solidFill>
                    <a:schemeClr val="bg2">
                      <a:lumMod val="50000"/>
                    </a:schemeClr>
                  </a:solidFill>
                </a:rPr>
                <a:t>  STATION</a:t>
              </a:r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4753CB-6476-BF2C-3CDC-FAB102C71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692" y="365125"/>
            <a:ext cx="11492432" cy="44319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933DD6-9940-13F2-ECB0-1877733109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4692" y="1817556"/>
            <a:ext cx="11492432" cy="402055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0" name="Rectangle 6">
            <a:extLst>
              <a:ext uri="{FF2B5EF4-FFF2-40B4-BE49-F238E27FC236}">
                <a16:creationId xmlns:a16="http://schemas.microsoft.com/office/drawing/2014/main" id="{25FC33D5-6A3D-626E-929B-EDEF84A7F09B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11526723" y="6576851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1100" b="1" smtClean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1100" b="1" dirty="0">
              <a:solidFill>
                <a:schemeClr val="bg2"/>
              </a:solidFill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41" name="Rectangle 256">
            <a:extLst>
              <a:ext uri="{FF2B5EF4-FFF2-40B4-BE49-F238E27FC236}">
                <a16:creationId xmlns:a16="http://schemas.microsoft.com/office/drawing/2014/main" id="{DF5E4726-94A1-FED7-677B-96B372546603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7599464" y="6576851"/>
            <a:ext cx="3860800" cy="152400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96214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41" r:id="rId2"/>
    <p:sldLayoutId id="2147483939" r:id="rId3"/>
    <p:sldLayoutId id="2147483896" r:id="rId4"/>
    <p:sldLayoutId id="2147483927" r:id="rId5"/>
    <p:sldLayoutId id="2147483928" r:id="rId6"/>
    <p:sldLayoutId id="2147483937" r:id="rId7"/>
    <p:sldLayoutId id="2147483897" r:id="rId8"/>
    <p:sldLayoutId id="2147483894" r:id="rId9"/>
    <p:sldLayoutId id="2147483827" r:id="rId10"/>
    <p:sldLayoutId id="2147483861" r:id="rId11"/>
    <p:sldLayoutId id="2147483934" r:id="rId12"/>
    <p:sldLayoutId id="2147483831" r:id="rId13"/>
    <p:sldLayoutId id="2147483832" r:id="rId14"/>
    <p:sldLayoutId id="2147483833" r:id="rId15"/>
    <p:sldLayoutId id="2147483834" r:id="rId16"/>
    <p:sldLayoutId id="2147483940" r:id="rId17"/>
    <p:sldLayoutId id="2147483905" r:id="rId18"/>
    <p:sldLayoutId id="2147483835" r:id="rId19"/>
    <p:sldLayoutId id="2147483938" r:id="rId20"/>
    <p:sldLayoutId id="2147483868" r:id="rId21"/>
    <p:sldLayoutId id="2147483930" r:id="rId22"/>
    <p:sldLayoutId id="2147483906" r:id="rId23"/>
    <p:sldLayoutId id="2147483829" r:id="rId24"/>
    <p:sldLayoutId id="2147483849" r:id="rId25"/>
    <p:sldLayoutId id="2147483943" r:id="rId2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spcAft>
          <a:spcPts val="6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1000"/>
        </a:spcBef>
        <a:spcAft>
          <a:spcPts val="6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1000"/>
        </a:spcBef>
        <a:spcAft>
          <a:spcPts val="6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1000"/>
        </a:spcBef>
        <a:spcAft>
          <a:spcPts val="6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1000"/>
        </a:spcBef>
        <a:spcAft>
          <a:spcPts val="6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598DD-810A-F110-F871-1AF02502C0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5451" y="2138047"/>
            <a:ext cx="4787244" cy="997196"/>
          </a:xfrm>
        </p:spPr>
        <p:txBody>
          <a:bodyPr/>
          <a:lstStyle/>
          <a:p>
            <a:r>
              <a:rPr lang="en-US" sz="3200" dirty="0"/>
              <a:t>Review Committee Report for STS Vessel Systems &amp; Target Station Shielding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3669A7-3E38-3B62-4B14-244108D2C1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6836" y="5090414"/>
            <a:ext cx="4517136" cy="193899"/>
          </a:xfrm>
        </p:spPr>
        <p:txBody>
          <a:bodyPr/>
          <a:lstStyle/>
          <a:p>
            <a:r>
              <a:rPr lang="en-US" dirty="0"/>
              <a:t>April 21-22, 2025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FD690A-1130-DF51-FB13-82A6412387B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15450" y="1762163"/>
            <a:ext cx="4517136" cy="193899"/>
          </a:xfrm>
        </p:spPr>
        <p:txBody>
          <a:bodyPr/>
          <a:lstStyle/>
          <a:p>
            <a:r>
              <a:rPr lang="en-US" dirty="0"/>
              <a:t>STS Vessel Systems &amp; Target Station Shielding </a:t>
            </a:r>
            <a:r>
              <a:rPr lang="en-US"/>
              <a:t>Preliminary Design Review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E697CA-EF33-FE0A-1738-F115A730751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156836" y="3953023"/>
            <a:ext cx="4575750" cy="9971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AFCDB9B-C287-A332-BB52-25F17BA1A14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215450" y="5719539"/>
            <a:ext cx="4517136" cy="246221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962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0C1B2-D56F-DA2C-E16C-B9F79B80A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961" y="356095"/>
            <a:ext cx="11430000" cy="539496"/>
          </a:xfrm>
        </p:spPr>
        <p:txBody>
          <a:bodyPr/>
          <a:lstStyle/>
          <a:p>
            <a:r>
              <a:rPr lang="en-US" dirty="0"/>
              <a:t>Committee deliverables (delete in final report)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57AEF7-AEE5-F2BB-8E8F-3DA289A77E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+mn-lt"/>
              </a:rPr>
              <a:t>Prepare and present a closeout report</a:t>
            </a:r>
          </a:p>
          <a:p>
            <a:pPr lvl="1"/>
            <a:r>
              <a:rPr lang="en-US" dirty="0"/>
              <a:t>Answers to charge questions</a:t>
            </a:r>
          </a:p>
          <a:p>
            <a:pPr lvl="1"/>
            <a:r>
              <a:rPr lang="en-US" dirty="0"/>
              <a:t>Findings (statements of fact; what the project told the committee)</a:t>
            </a:r>
          </a:p>
          <a:p>
            <a:pPr lvl="1"/>
            <a:r>
              <a:rPr lang="en-US" dirty="0"/>
              <a:t>Comments (the committee’s opinion or assessment of what they heard)</a:t>
            </a:r>
          </a:p>
          <a:p>
            <a:pPr lvl="1"/>
            <a:r>
              <a:rPr lang="en-US" dirty="0"/>
              <a:t>Recommendations, if applicable (specific actions recommended to fix a problem or strengthen the project, </a:t>
            </a:r>
            <a:r>
              <a:rPr lang="en-US"/>
              <a:t>will be tracked </a:t>
            </a:r>
            <a:r>
              <a:rPr lang="en-US" dirty="0"/>
              <a:t>by the project)</a:t>
            </a:r>
          </a:p>
        </p:txBody>
      </p:sp>
    </p:spTree>
    <p:extLst>
      <p:ext uri="{BB962C8B-B14F-4D97-AF65-F5344CB8AC3E}">
        <p14:creationId xmlns:p14="http://schemas.microsoft.com/office/powerpoint/2010/main" val="2138621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78DC8-742A-2378-7D89-B6B0965FA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 to the Charge Questions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940423-5FF0-1C36-5411-CAC17C6AD0EF}"/>
              </a:ext>
            </a:extLst>
          </p:cNvPr>
          <p:cNvSpPr txBox="1"/>
          <p:nvPr/>
        </p:nvSpPr>
        <p:spPr>
          <a:xfrm>
            <a:off x="384875" y="1020147"/>
            <a:ext cx="10905165" cy="36710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200000"/>
              </a:lnSpc>
            </a:pPr>
            <a:r>
              <a:rPr lang="en-US" sz="2400" b="0" i="0" dirty="0">
                <a:solidFill>
                  <a:srgbClr val="555555"/>
                </a:solidFill>
                <a:effectLst/>
                <a:latin typeface="arial" panose="020B0604020202020204" pitchFamily="34" charset="0"/>
              </a:rPr>
              <a:t>1.  Are the requirements as written sensible and verifiable?</a:t>
            </a:r>
          </a:p>
          <a:p>
            <a:pPr algn="l">
              <a:lnSpc>
                <a:spcPct val="200000"/>
              </a:lnSpc>
            </a:pPr>
            <a:r>
              <a:rPr lang="en-US" sz="2400" b="0" i="0" dirty="0">
                <a:solidFill>
                  <a:srgbClr val="555555"/>
                </a:solidFill>
                <a:effectLst/>
                <a:latin typeface="arial" panose="020B0604020202020204" pitchFamily="34" charset="0"/>
              </a:rPr>
              <a:t>2.  Are interfaces adequately identified and defined?</a:t>
            </a:r>
          </a:p>
          <a:p>
            <a:pPr algn="l">
              <a:lnSpc>
                <a:spcPct val="200000"/>
              </a:lnSpc>
            </a:pPr>
            <a:r>
              <a:rPr lang="en-US" sz="2400" b="0" i="0" dirty="0">
                <a:solidFill>
                  <a:srgbClr val="555555"/>
                </a:solidFill>
                <a:effectLst/>
                <a:latin typeface="arial" panose="020B0604020202020204" pitchFamily="34" charset="0"/>
              </a:rPr>
              <a:t>3.  Are relevant PHAR cases appropriately defined and addressed by the preliminary design?</a:t>
            </a:r>
          </a:p>
          <a:p>
            <a:pPr algn="l">
              <a:lnSpc>
                <a:spcPct val="200000"/>
              </a:lnSpc>
            </a:pPr>
            <a:r>
              <a:rPr lang="en-US" sz="2400" b="0" i="0" dirty="0">
                <a:solidFill>
                  <a:srgbClr val="555555"/>
                </a:solidFill>
                <a:effectLst/>
                <a:latin typeface="arial" panose="020B0604020202020204" pitchFamily="34" charset="0"/>
              </a:rPr>
              <a:t>4.  Is the proposed design sufficiently mature to proceed to final design?</a:t>
            </a:r>
          </a:p>
        </p:txBody>
      </p:sp>
    </p:spTree>
    <p:extLst>
      <p:ext uri="{BB962C8B-B14F-4D97-AF65-F5344CB8AC3E}">
        <p14:creationId xmlns:p14="http://schemas.microsoft.com/office/powerpoint/2010/main" val="2496241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FA0C9-A9EF-2971-4911-D37674992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Findings</a:t>
            </a:r>
          </a:p>
        </p:txBody>
      </p:sp>
    </p:spTree>
    <p:extLst>
      <p:ext uri="{BB962C8B-B14F-4D97-AF65-F5344CB8AC3E}">
        <p14:creationId xmlns:p14="http://schemas.microsoft.com/office/powerpoint/2010/main" val="1615478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A11C9-BFDF-9D6B-38A0-65D550090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Comments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531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43228-A5EF-60ED-68E3-CF0A50739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Recommendations</a:t>
            </a:r>
          </a:p>
        </p:txBody>
      </p:sp>
    </p:spTree>
    <p:extLst>
      <p:ext uri="{BB962C8B-B14F-4D97-AF65-F5344CB8AC3E}">
        <p14:creationId xmlns:p14="http://schemas.microsoft.com/office/powerpoint/2010/main" val="1578798465"/>
      </p:ext>
    </p:extLst>
  </p:cSld>
  <p:clrMapOvr>
    <a:masterClrMapping/>
  </p:clrMapOvr>
</p:sld>
</file>

<file path=ppt/theme/theme1.xml><?xml version="1.0" encoding="utf-8"?>
<a:theme xmlns:a="http://schemas.openxmlformats.org/drawingml/2006/main" name="ORNL-Presentation-16x9-SNS">
  <a:themeElements>
    <a:clrScheme name="ORNL-OCT2024">
      <a:dk1>
        <a:srgbClr val="00454D"/>
      </a:dk1>
      <a:lt1>
        <a:srgbClr val="FFFFFF"/>
      </a:lt1>
      <a:dk2>
        <a:srgbClr val="00662C"/>
      </a:dk2>
      <a:lt2>
        <a:srgbClr val="DBDCDB"/>
      </a:lt2>
      <a:accent1>
        <a:srgbClr val="373A36"/>
      </a:accent1>
      <a:accent2>
        <a:srgbClr val="005776"/>
      </a:accent2>
      <a:accent3>
        <a:srgbClr val="006BA6"/>
      </a:accent3>
      <a:accent4>
        <a:srgbClr val="7DBA00"/>
      </a:accent4>
      <a:accent5>
        <a:srgbClr val="00BDB5"/>
      </a:accent5>
      <a:accent6>
        <a:srgbClr val="00B38F"/>
      </a:accent6>
      <a:hlink>
        <a:srgbClr val="00444D"/>
      </a:hlink>
      <a:folHlink>
        <a:srgbClr val="00662C"/>
      </a:folHlink>
    </a:clrScheme>
    <a:fontScheme name="ORNL">
      <a:majorFont>
        <a:latin typeface="Roboto Black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ORNL">
      <a:srgbClr val="00662C"/>
    </a:custClr>
    <a:custClr name="ORNL">
      <a:srgbClr val="00454D"/>
    </a:custClr>
    <a:custClr name="ORNL">
      <a:srgbClr val="DBDCD8"/>
    </a:custClr>
    <a:custClr name="ORNL">
      <a:srgbClr val="373A36"/>
    </a:custClr>
    <a:custClr name="ORNL">
      <a:srgbClr val="FFFFFF"/>
    </a:custClr>
    <a:custClr name="ORNL">
      <a:srgbClr val="005776"/>
    </a:custClr>
    <a:custClr name="ORNL">
      <a:srgbClr val="006BA6"/>
    </a:custClr>
    <a:custClr name="ORNL">
      <a:srgbClr val="7DBA00"/>
    </a:custClr>
    <a:custClr name="ORNL">
      <a:srgbClr val="00BDB5"/>
    </a:custClr>
    <a:custClr name="ORNL">
      <a:srgbClr val="00B38F"/>
    </a:custClr>
    <a:custClr name="ORNL">
      <a:srgbClr val="00492E"/>
    </a:custClr>
    <a:custClr name="ORNL">
      <a:srgbClr val="00572E"/>
    </a:custClr>
    <a:custClr name="ORNL">
      <a:srgbClr val="28A351"/>
    </a:custClr>
    <a:custClr name="ORNL">
      <a:srgbClr val="53D170"/>
    </a:custClr>
    <a:custClr name="ORNL">
      <a:srgbClr val="8FEF9C"/>
    </a:custClr>
    <a:custClr name="ORNL">
      <a:srgbClr val="002837"/>
    </a:custClr>
    <a:custClr name="ORNL">
      <a:srgbClr val="003542"/>
    </a:custClr>
    <a:custClr name="ORNL">
      <a:srgbClr val="259194"/>
    </a:custClr>
    <a:custClr name="ORNL">
      <a:srgbClr val="50C9C2"/>
    </a:custClr>
    <a:custClr name="ORNL">
      <a:srgbClr val="8EEDE0"/>
    </a:custClr>
  </a:custClrLst>
  <a:extLst>
    <a:ext uri="{05A4C25C-085E-4340-85A3-A5531E510DB2}">
      <thm15:themeFamily xmlns:thm15="http://schemas.microsoft.com/office/thememl/2012/main" name="ORNL-Presentation-16x9-SNS" id="{6F4AF29C-6DC8-154A-AE41-3AA8D4DD5A60}" vid="{D19DEBF6-3229-8649-BEEB-7BE13016A95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86ABB0E05FD9643966F5832F47BC72C" ma:contentTypeVersion="17" ma:contentTypeDescription="Create a new document." ma:contentTypeScope="" ma:versionID="808aaa0dfe5160ebe408520ec7b1e420">
  <xsd:schema xmlns:xsd="http://www.w3.org/2001/XMLSchema" xmlns:xs="http://www.w3.org/2001/XMLSchema" xmlns:p="http://schemas.microsoft.com/office/2006/metadata/properties" xmlns:ns2="2bf55837-d00d-4291-8581-63a601f59d2e" xmlns:ns3="e4a3cf16-f000-411a-8b9f-ac8de5bd4628" targetNamespace="http://schemas.microsoft.com/office/2006/metadata/properties" ma:root="true" ma:fieldsID="cfd6017da742e230a5fb8b99d3264058" ns2:_="" ns3:_="">
    <xsd:import namespace="2bf55837-d00d-4291-8581-63a601f59d2e"/>
    <xsd:import namespace="e4a3cf16-f000-411a-8b9f-ac8de5bd462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f55837-d00d-4291-8581-63a601f59d2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e8ac8405-059b-47f8-b48a-bbaeae0205a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4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a3cf16-f000-411a-8b9f-ac8de5bd4628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92377ec8-f349-44bd-a667-3c7fff64c664}" ma:internalName="TaxCatchAll" ma:showField="CatchAllData" ma:web="e4a3cf16-f000-411a-8b9f-ac8de5bd462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4a3cf16-f000-411a-8b9f-ac8de5bd4628" xsi:nil="true"/>
    <lcf76f155ced4ddcb4097134ff3c332f xmlns="2bf55837-d00d-4291-8581-63a601f59d2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39B19A7-8192-457C-9EA4-06318758324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bf55837-d00d-4291-8581-63a601f59d2e"/>
    <ds:schemaRef ds:uri="e4a3cf16-f000-411a-8b9f-ac8de5bd462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9F3DBF9-8A56-4645-A995-7B75741D720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A9D8C29-8E81-46A2-8FB8-EE2042827740}">
  <ds:schemaRefs>
    <ds:schemaRef ds:uri="http://purl.org/dc/terms/"/>
    <ds:schemaRef ds:uri="http://purl.org/dc/dcmitype/"/>
    <ds:schemaRef ds:uri="e4a3cf16-f000-411a-8b9f-ac8de5bd4628"/>
    <ds:schemaRef ds:uri="http://schemas.microsoft.com/office/2006/documentManagement/types"/>
    <ds:schemaRef ds:uri="http://purl.org/dc/elements/1.1/"/>
    <ds:schemaRef ds:uri="c0ae1526-a413-44b3-a9f1-197380d7ad63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schemas.microsoft.com/sharepoint/v3"/>
    <ds:schemaRef ds:uri="2bf55837-d00d-4291-8581-63a601f59d2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ORNL-Presentation-16x9-SNS</Template>
  <TotalTime>59</TotalTime>
  <Words>151</Words>
  <Application>Microsoft Office PowerPoint</Application>
  <PresentationFormat>Widescreen</PresentationFormat>
  <Paragraphs>17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ORNL-Presentation-16x9-SNS</vt:lpstr>
      <vt:lpstr>Review Committee Report for STS Vessel Systems &amp; Target Station Shielding </vt:lpstr>
      <vt:lpstr>Committee deliverables (delete in final report)</vt:lpstr>
      <vt:lpstr>Answer to the Charge Questions</vt:lpstr>
      <vt:lpstr>Findings</vt:lpstr>
      <vt:lpstr>Comments </vt:lpstr>
      <vt:lpstr>Recommendations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Carlson, Noah</dc:creator>
  <cp:lastModifiedBy>Strong, Mike</cp:lastModifiedBy>
  <cp:revision>5</cp:revision>
  <dcterms:created xsi:type="dcterms:W3CDTF">2024-12-09T17:01:33Z</dcterms:created>
  <dcterms:modified xsi:type="dcterms:W3CDTF">2025-04-17T15:26:11Z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0x010100C86ABB0E05FD9643966F5832F47BC72C</vt:lpwstr>
  </property>
  <property fmtid="{D5CDD505-2E9C-101B-9397-08002B2CF9AE}" pid="3" name="MediaServiceImageTags">
    <vt:lpwstr/>
  </property>
</Properties>
</file>