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 id="2147483943" r:id="rId2"/>
  </p:sldMasterIdLst>
  <p:notesMasterIdLst>
    <p:notesMasterId r:id="rId46"/>
  </p:notesMasterIdLst>
  <p:handoutMasterIdLst>
    <p:handoutMasterId r:id="rId47"/>
  </p:handoutMasterIdLst>
  <p:sldIdLst>
    <p:sldId id="2147469122" r:id="rId3"/>
    <p:sldId id="388" r:id="rId4"/>
    <p:sldId id="2147469156" r:id="rId5"/>
    <p:sldId id="2147469129" r:id="rId6"/>
    <p:sldId id="2147469161" r:id="rId7"/>
    <p:sldId id="2147469162" r:id="rId8"/>
    <p:sldId id="2147469125" r:id="rId9"/>
    <p:sldId id="2147469148" r:id="rId10"/>
    <p:sldId id="2147469147" r:id="rId11"/>
    <p:sldId id="2147469130" r:id="rId12"/>
    <p:sldId id="2147469131" r:id="rId13"/>
    <p:sldId id="2147469132" r:id="rId14"/>
    <p:sldId id="2147469133" r:id="rId15"/>
    <p:sldId id="2147469126" r:id="rId16"/>
    <p:sldId id="2147469127" r:id="rId17"/>
    <p:sldId id="2147469137" r:id="rId18"/>
    <p:sldId id="2147469150" r:id="rId19"/>
    <p:sldId id="2147469151" r:id="rId20"/>
    <p:sldId id="2147469163" r:id="rId21"/>
    <p:sldId id="2147469164" r:id="rId22"/>
    <p:sldId id="2147469128" r:id="rId23"/>
    <p:sldId id="2147469165" r:id="rId24"/>
    <p:sldId id="2147469166" r:id="rId25"/>
    <p:sldId id="2147469135" r:id="rId26"/>
    <p:sldId id="2147469167" r:id="rId27"/>
    <p:sldId id="2147469168" r:id="rId28"/>
    <p:sldId id="2147469134" r:id="rId29"/>
    <p:sldId id="2147469169" r:id="rId30"/>
    <p:sldId id="2147469170" r:id="rId31"/>
    <p:sldId id="2147469144" r:id="rId32"/>
    <p:sldId id="2147469171" r:id="rId33"/>
    <p:sldId id="2147469172" r:id="rId34"/>
    <p:sldId id="2147469136" r:id="rId35"/>
    <p:sldId id="2147469152" r:id="rId36"/>
    <p:sldId id="2147469173" r:id="rId37"/>
    <p:sldId id="2147469174" r:id="rId38"/>
    <p:sldId id="2147469153" r:id="rId39"/>
    <p:sldId id="2147469143" r:id="rId40"/>
    <p:sldId id="2147469124" r:id="rId41"/>
    <p:sldId id="449" r:id="rId42"/>
    <p:sldId id="2147469155" r:id="rId43"/>
    <p:sldId id="2147469146" r:id="rId44"/>
    <p:sldId id="214746914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42E"/>
    <a:srgbClr val="ECECEC"/>
    <a:srgbClr val="1B4C67"/>
    <a:srgbClr val="1A6094"/>
    <a:srgbClr val="25B1A6"/>
    <a:srgbClr val="00A77D"/>
    <a:srgbClr val="7EC297"/>
    <a:srgbClr val="6B6E6B"/>
    <a:srgbClr val="A2A6A3"/>
    <a:srgbClr val="79A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B1DB2E-434B-4C4E-9BB1-E0DE14A16B90}" v="3394" dt="2026-02-02T20:57:02.913"/>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43" d="100"/>
          <a:sy n="143" d="100"/>
        </p:scale>
        <p:origin x="240" y="42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heux, Jean-Christophe" userId="f2ed83a6-0ab4-44f4-a8b9-a2a434318a26" providerId="ADAL" clId="{5B913F9E-EF1E-506B-958B-F82280C882F8}"/>
    <pc:docChg chg="undo custSel addSld delSld modSld sldOrd">
      <pc:chgData name="Bilheux, Jean-Christophe" userId="f2ed83a6-0ab4-44f4-a8b9-a2a434318a26" providerId="ADAL" clId="{5B913F9E-EF1E-506B-958B-F82280C882F8}" dt="2026-02-02T20:58:26.351" v="7855" actId="14100"/>
      <pc:docMkLst>
        <pc:docMk/>
      </pc:docMkLst>
      <pc:sldChg chg="addSp delSp modSp mod">
        <pc:chgData name="Bilheux, Jean-Christophe" userId="f2ed83a6-0ab4-44f4-a8b9-a2a434318a26" providerId="ADAL" clId="{5B913F9E-EF1E-506B-958B-F82280C882F8}" dt="2026-02-02T20:36:35.166" v="7792"/>
        <pc:sldMkLst>
          <pc:docMk/>
          <pc:sldMk cId="1254558478" sldId="388"/>
        </pc:sldMkLst>
        <pc:spChg chg="mod">
          <ac:chgData name="Bilheux, Jean-Christophe" userId="f2ed83a6-0ab4-44f4-a8b9-a2a434318a26" providerId="ADAL" clId="{5B913F9E-EF1E-506B-958B-F82280C882F8}" dt="2026-01-29T20:30:22.324" v="7569" actId="1076"/>
          <ac:spMkLst>
            <pc:docMk/>
            <pc:sldMk cId="1254558478" sldId="388"/>
            <ac:spMk id="2" creationId="{00000000-0000-0000-0000-000000000000}"/>
          </ac:spMkLst>
        </pc:spChg>
        <pc:spChg chg="add mod">
          <ac:chgData name="Bilheux, Jean-Christophe" userId="f2ed83a6-0ab4-44f4-a8b9-a2a434318a26" providerId="ADAL" clId="{5B913F9E-EF1E-506B-958B-F82280C882F8}" dt="2026-02-02T20:36:35.166" v="7792"/>
          <ac:spMkLst>
            <pc:docMk/>
            <pc:sldMk cId="1254558478" sldId="388"/>
            <ac:spMk id="5" creationId="{A11654DA-B3C4-F279-3315-385A153C0E0D}"/>
          </ac:spMkLst>
        </pc:spChg>
      </pc:sldChg>
      <pc:sldChg chg="modSp mod ord">
        <pc:chgData name="Bilheux, Jean-Christophe" userId="f2ed83a6-0ab4-44f4-a8b9-a2a434318a26" providerId="ADAL" clId="{5B913F9E-EF1E-506B-958B-F82280C882F8}" dt="2026-01-29T13:04:42.108" v="3753" actId="20578"/>
        <pc:sldMkLst>
          <pc:docMk/>
          <pc:sldMk cId="2570545719" sldId="449"/>
        </pc:sldMkLst>
        <pc:spChg chg="mod">
          <ac:chgData name="Bilheux, Jean-Christophe" userId="f2ed83a6-0ab4-44f4-a8b9-a2a434318a26" providerId="ADAL" clId="{5B913F9E-EF1E-506B-958B-F82280C882F8}" dt="2026-01-27T22:33:40.776" v="3733" actId="1076"/>
          <ac:spMkLst>
            <pc:docMk/>
            <pc:sldMk cId="2570545719" sldId="449"/>
            <ac:spMk id="2" creationId="{BEDE49A1-5E61-A349-91E1-A00750178AB4}"/>
          </ac:spMkLst>
        </pc:spChg>
      </pc:sldChg>
      <pc:sldChg chg="modSp mod">
        <pc:chgData name="Bilheux, Jean-Christophe" userId="f2ed83a6-0ab4-44f4-a8b9-a2a434318a26" providerId="ADAL" clId="{5B913F9E-EF1E-506B-958B-F82280C882F8}" dt="2026-01-29T16:13:05.181" v="5433" actId="1076"/>
        <pc:sldMkLst>
          <pc:docMk/>
          <pc:sldMk cId="3415110669" sldId="2147469122"/>
        </pc:sldMkLst>
        <pc:spChg chg="mod">
          <ac:chgData name="Bilheux, Jean-Christophe" userId="f2ed83a6-0ab4-44f4-a8b9-a2a434318a26" providerId="ADAL" clId="{5B913F9E-EF1E-506B-958B-F82280C882F8}" dt="2026-01-29T16:13:05.181" v="5433" actId="1076"/>
          <ac:spMkLst>
            <pc:docMk/>
            <pc:sldMk cId="3415110669" sldId="2147469122"/>
            <ac:spMk id="3" creationId="{7A0AAA40-06D2-5647-E5AC-C419DD7462C8}"/>
          </ac:spMkLst>
        </pc:spChg>
      </pc:sldChg>
      <pc:sldChg chg="addSp modSp mod modTransition">
        <pc:chgData name="Bilheux, Jean-Christophe" userId="f2ed83a6-0ab4-44f4-a8b9-a2a434318a26" providerId="ADAL" clId="{5B913F9E-EF1E-506B-958B-F82280C882F8}" dt="2026-02-02T20:36:03.508" v="7791"/>
        <pc:sldMkLst>
          <pc:docMk/>
          <pc:sldMk cId="4271776126" sldId="2147469124"/>
        </pc:sldMkLst>
        <pc:spChg chg="mod">
          <ac:chgData name="Bilheux, Jean-Christophe" userId="f2ed83a6-0ab4-44f4-a8b9-a2a434318a26" providerId="ADAL" clId="{5B913F9E-EF1E-506B-958B-F82280C882F8}" dt="2026-01-27T22:33:34.013" v="3731" actId="404"/>
          <ac:spMkLst>
            <pc:docMk/>
            <pc:sldMk cId="4271776126" sldId="2147469124"/>
            <ac:spMk id="2" creationId="{809F7BA8-1DD6-70B7-A8AE-C76AA36B621D}"/>
          </ac:spMkLst>
        </pc:spChg>
        <pc:spChg chg="mod">
          <ac:chgData name="Bilheux, Jean-Christophe" userId="f2ed83a6-0ab4-44f4-a8b9-a2a434318a26" providerId="ADAL" clId="{5B913F9E-EF1E-506B-958B-F82280C882F8}" dt="2026-01-27T21:33:06.762" v="2503" actId="20577"/>
          <ac:spMkLst>
            <pc:docMk/>
            <pc:sldMk cId="4271776126" sldId="2147469124"/>
            <ac:spMk id="4" creationId="{7895725D-C110-176D-2E9D-0E892DF649F8}"/>
          </ac:spMkLst>
        </pc:spChg>
        <pc:spChg chg="mod">
          <ac:chgData name="Bilheux, Jean-Christophe" userId="f2ed83a6-0ab4-44f4-a8b9-a2a434318a26" providerId="ADAL" clId="{5B913F9E-EF1E-506B-958B-F82280C882F8}" dt="2026-01-27T20:13:33.143" v="1847"/>
          <ac:spMkLst>
            <pc:docMk/>
            <pc:sldMk cId="4271776126" sldId="2147469124"/>
            <ac:spMk id="14" creationId="{A593EF15-E0BE-E9A4-CA8C-730A25D1418C}"/>
          </ac:spMkLst>
        </pc:spChg>
        <pc:spChg chg="mod">
          <ac:chgData name="Bilheux, Jean-Christophe" userId="f2ed83a6-0ab4-44f4-a8b9-a2a434318a26" providerId="ADAL" clId="{5B913F9E-EF1E-506B-958B-F82280C882F8}" dt="2026-01-27T20:13:48.544" v="1877" actId="113"/>
          <ac:spMkLst>
            <pc:docMk/>
            <pc:sldMk cId="4271776126" sldId="2147469124"/>
            <ac:spMk id="20" creationId="{EC994D82-355D-A79F-D357-5FF69929BC9A}"/>
          </ac:spMkLst>
        </pc:spChg>
        <pc:spChg chg="add mod">
          <ac:chgData name="Bilheux, Jean-Christophe" userId="f2ed83a6-0ab4-44f4-a8b9-a2a434318a26" providerId="ADAL" clId="{5B913F9E-EF1E-506B-958B-F82280C882F8}" dt="2026-01-27T21:33:54.283" v="2524" actId="1076"/>
          <ac:spMkLst>
            <pc:docMk/>
            <pc:sldMk cId="4271776126" sldId="2147469124"/>
            <ac:spMk id="46" creationId="{1CBDFACF-43FD-CE87-F13F-8BDDA0C7E23A}"/>
          </ac:spMkLst>
        </pc:spChg>
        <pc:spChg chg="add mod">
          <ac:chgData name="Bilheux, Jean-Christophe" userId="f2ed83a6-0ab4-44f4-a8b9-a2a434318a26" providerId="ADAL" clId="{5B913F9E-EF1E-506B-958B-F82280C882F8}" dt="2026-01-27T21:34:09.223" v="2531" actId="1076"/>
          <ac:spMkLst>
            <pc:docMk/>
            <pc:sldMk cId="4271776126" sldId="2147469124"/>
            <ac:spMk id="47" creationId="{CC383F63-0AC8-C44B-C547-3BEFB8FBFEC1}"/>
          </ac:spMkLst>
        </pc:spChg>
        <pc:grpChg chg="add mod">
          <ac:chgData name="Bilheux, Jean-Christophe" userId="f2ed83a6-0ab4-44f4-a8b9-a2a434318a26" providerId="ADAL" clId="{5B913F9E-EF1E-506B-958B-F82280C882F8}" dt="2026-01-27T20:14:03.377" v="1881" actId="14100"/>
          <ac:grpSpMkLst>
            <pc:docMk/>
            <pc:sldMk cId="4271776126" sldId="2147469124"/>
            <ac:grpSpMk id="3" creationId="{FFF3DCDC-05C3-7ED7-7875-A3631F3313D3}"/>
          </ac:grpSpMkLst>
        </pc:grpChg>
        <pc:grpChg chg="mod">
          <ac:chgData name="Bilheux, Jean-Christophe" userId="f2ed83a6-0ab4-44f4-a8b9-a2a434318a26" providerId="ADAL" clId="{5B913F9E-EF1E-506B-958B-F82280C882F8}" dt="2026-01-27T20:14:06.989" v="1882" actId="1076"/>
          <ac:grpSpMkLst>
            <pc:docMk/>
            <pc:sldMk cId="4271776126" sldId="2147469124"/>
            <ac:grpSpMk id="29" creationId="{E8840892-01FF-FF87-D9ED-512A5F9254C0}"/>
          </ac:grpSpMkLst>
        </pc:grpChg>
        <pc:grpChg chg="mod">
          <ac:chgData name="Bilheux, Jean-Christophe" userId="f2ed83a6-0ab4-44f4-a8b9-a2a434318a26" providerId="ADAL" clId="{5B913F9E-EF1E-506B-958B-F82280C882F8}" dt="2026-01-27T20:14:14.099" v="1883" actId="14100"/>
          <ac:grpSpMkLst>
            <pc:docMk/>
            <pc:sldMk cId="4271776126" sldId="2147469124"/>
            <ac:grpSpMk id="31" creationId="{22DFF432-9F0A-9451-1CA2-E5D07479E683}"/>
          </ac:grpSpMkLst>
        </pc:grpChg>
        <pc:picChg chg="add mod">
          <ac:chgData name="Bilheux, Jean-Christophe" userId="f2ed83a6-0ab4-44f4-a8b9-a2a434318a26" providerId="ADAL" clId="{5B913F9E-EF1E-506B-958B-F82280C882F8}" dt="2026-01-27T21:33:02.379" v="2490" actId="1076"/>
          <ac:picMkLst>
            <pc:docMk/>
            <pc:sldMk cId="4271776126" sldId="2147469124"/>
            <ac:picMk id="33" creationId="{A2506A34-C2C1-A5CB-713A-E62049F91632}"/>
          </ac:picMkLst>
        </pc:picChg>
        <pc:picChg chg="add mod">
          <ac:chgData name="Bilheux, Jean-Christophe" userId="f2ed83a6-0ab4-44f4-a8b9-a2a434318a26" providerId="ADAL" clId="{5B913F9E-EF1E-506B-958B-F82280C882F8}" dt="2026-01-27T21:33:40.891" v="2510" actId="1076"/>
          <ac:picMkLst>
            <pc:docMk/>
            <pc:sldMk cId="4271776126" sldId="2147469124"/>
            <ac:picMk id="45" creationId="{583133C3-0DB4-C4CF-17E5-C9D17882E711}"/>
          </ac:picMkLst>
        </pc:picChg>
      </pc:sldChg>
      <pc:sldChg chg="addSp delSp modSp mod modTransition delAnim modAnim">
        <pc:chgData name="Bilheux, Jean-Christophe" userId="f2ed83a6-0ab4-44f4-a8b9-a2a434318a26" providerId="ADAL" clId="{5B913F9E-EF1E-506B-958B-F82280C882F8}" dt="2026-02-02T20:39:12.776" v="7826" actId="14100"/>
        <pc:sldMkLst>
          <pc:docMk/>
          <pc:sldMk cId="2516574845" sldId="2147469125"/>
        </pc:sldMkLst>
        <pc:spChg chg="add mod">
          <ac:chgData name="Bilheux, Jean-Christophe" userId="f2ed83a6-0ab4-44f4-a8b9-a2a434318a26" providerId="ADAL" clId="{5B913F9E-EF1E-506B-958B-F82280C882F8}" dt="2026-02-02T20:39:07.694" v="7825" actId="1076"/>
          <ac:spMkLst>
            <pc:docMk/>
            <pc:sldMk cId="2516574845" sldId="2147469125"/>
            <ac:spMk id="2" creationId="{E61DC137-9293-FCEA-356F-984944B2BFCA}"/>
          </ac:spMkLst>
        </pc:spChg>
        <pc:spChg chg="add mod">
          <ac:chgData name="Bilheux, Jean-Christophe" userId="f2ed83a6-0ab4-44f4-a8b9-a2a434318a26" providerId="ADAL" clId="{5B913F9E-EF1E-506B-958B-F82280C882F8}" dt="2026-01-29T14:10:00.677" v="4376" actId="1076"/>
          <ac:spMkLst>
            <pc:docMk/>
            <pc:sldMk cId="2516574845" sldId="2147469125"/>
            <ac:spMk id="3" creationId="{35BB47F2-F6C5-D145-602C-331C8902994D}"/>
          </ac:spMkLst>
        </pc:spChg>
        <pc:spChg chg="mod">
          <ac:chgData name="Bilheux, Jean-Christophe" userId="f2ed83a6-0ab4-44f4-a8b9-a2a434318a26" providerId="ADAL" clId="{5B913F9E-EF1E-506B-958B-F82280C882F8}" dt="2026-02-02T20:39:12.776" v="7826" actId="14100"/>
          <ac:spMkLst>
            <pc:docMk/>
            <pc:sldMk cId="2516574845" sldId="2147469125"/>
            <ac:spMk id="4" creationId="{C2319F3F-6AB2-9DF7-D6C7-7375C232D005}"/>
          </ac:spMkLst>
        </pc:spChg>
        <pc:spChg chg="add mod">
          <ac:chgData name="Bilheux, Jean-Christophe" userId="f2ed83a6-0ab4-44f4-a8b9-a2a434318a26" providerId="ADAL" clId="{5B913F9E-EF1E-506B-958B-F82280C882F8}" dt="2026-01-29T14:09:58.146" v="4375" actId="1076"/>
          <ac:spMkLst>
            <pc:docMk/>
            <pc:sldMk cId="2516574845" sldId="2147469125"/>
            <ac:spMk id="32" creationId="{E537BF65-F225-6155-9414-E28D0AF239ED}"/>
          </ac:spMkLst>
        </pc:spChg>
        <pc:cxnChg chg="add">
          <ac:chgData name="Bilheux, Jean-Christophe" userId="f2ed83a6-0ab4-44f4-a8b9-a2a434318a26" providerId="ADAL" clId="{5B913F9E-EF1E-506B-958B-F82280C882F8}" dt="2026-01-29T14:10:07.747" v="4377" actId="11529"/>
          <ac:cxnSpMkLst>
            <pc:docMk/>
            <pc:sldMk cId="2516574845" sldId="2147469125"/>
            <ac:cxnSpMk id="34" creationId="{7282572C-F9D9-7E0E-BEB0-17E6C998150A}"/>
          </ac:cxnSpMkLst>
        </pc:cxnChg>
      </pc:sldChg>
      <pc:sldChg chg="addSp delSp modSp mod">
        <pc:chgData name="Bilheux, Jean-Christophe" userId="f2ed83a6-0ab4-44f4-a8b9-a2a434318a26" providerId="ADAL" clId="{5B913F9E-EF1E-506B-958B-F82280C882F8}" dt="2026-01-29T14:25:17.672" v="4774" actId="1076"/>
        <pc:sldMkLst>
          <pc:docMk/>
          <pc:sldMk cId="2609265374" sldId="2147469126"/>
        </pc:sldMkLst>
        <pc:spChg chg="mod">
          <ac:chgData name="Bilheux, Jean-Christophe" userId="f2ed83a6-0ab4-44f4-a8b9-a2a434318a26" providerId="ADAL" clId="{5B913F9E-EF1E-506B-958B-F82280C882F8}" dt="2026-01-27T22:32:51.636" v="3720" actId="404"/>
          <ac:spMkLst>
            <pc:docMk/>
            <pc:sldMk cId="2609265374" sldId="2147469126"/>
            <ac:spMk id="2" creationId="{88B34027-020F-E687-3C9D-0C661A36FA87}"/>
          </ac:spMkLst>
        </pc:spChg>
        <pc:spChg chg="mod">
          <ac:chgData name="Bilheux, Jean-Christophe" userId="f2ed83a6-0ab4-44f4-a8b9-a2a434318a26" providerId="ADAL" clId="{5B913F9E-EF1E-506B-958B-F82280C882F8}" dt="2026-01-29T14:23:51.944" v="4767" actId="20577"/>
          <ac:spMkLst>
            <pc:docMk/>
            <pc:sldMk cId="2609265374" sldId="2147469126"/>
            <ac:spMk id="3" creationId="{2366A0F1-74BC-0D71-EF48-55678C7680CF}"/>
          </ac:spMkLst>
        </pc:spChg>
        <pc:spChg chg="add mod">
          <ac:chgData name="Bilheux, Jean-Christophe" userId="f2ed83a6-0ab4-44f4-a8b9-a2a434318a26" providerId="ADAL" clId="{5B913F9E-EF1E-506B-958B-F82280C882F8}" dt="2026-01-27T17:10:49.839" v="627" actId="1076"/>
          <ac:spMkLst>
            <pc:docMk/>
            <pc:sldMk cId="2609265374" sldId="2147469126"/>
            <ac:spMk id="5" creationId="{242FB23A-572C-35CE-94E4-71881DE4A765}"/>
          </ac:spMkLst>
        </pc:spChg>
        <pc:picChg chg="add mod">
          <ac:chgData name="Bilheux, Jean-Christophe" userId="f2ed83a6-0ab4-44f4-a8b9-a2a434318a26" providerId="ADAL" clId="{5B913F9E-EF1E-506B-958B-F82280C882F8}" dt="2026-01-29T14:25:17.672" v="4774" actId="1076"/>
          <ac:picMkLst>
            <pc:docMk/>
            <pc:sldMk cId="2609265374" sldId="2147469126"/>
            <ac:picMk id="6" creationId="{7B49EE3A-F6F0-0F73-28C9-534D25EBD157}"/>
          </ac:picMkLst>
        </pc:picChg>
        <pc:cxnChg chg="add mod">
          <ac:chgData name="Bilheux, Jean-Christophe" userId="f2ed83a6-0ab4-44f4-a8b9-a2a434318a26" providerId="ADAL" clId="{5B913F9E-EF1E-506B-958B-F82280C882F8}" dt="2026-01-27T17:10:49.839" v="627" actId="1076"/>
          <ac:cxnSpMkLst>
            <pc:docMk/>
            <pc:sldMk cId="2609265374" sldId="2147469126"/>
            <ac:cxnSpMk id="7" creationId="{0783A4B4-0D69-FE14-1EAF-415EF3A3110F}"/>
          </ac:cxnSpMkLst>
        </pc:cxnChg>
      </pc:sldChg>
      <pc:sldChg chg="addSp delSp modSp mod">
        <pc:chgData name="Bilheux, Jean-Christophe" userId="f2ed83a6-0ab4-44f4-a8b9-a2a434318a26" providerId="ADAL" clId="{5B913F9E-EF1E-506B-958B-F82280C882F8}" dt="2026-01-29T14:26:01.326" v="4777" actId="14100"/>
        <pc:sldMkLst>
          <pc:docMk/>
          <pc:sldMk cId="1634017942" sldId="2147469127"/>
        </pc:sldMkLst>
        <pc:spChg chg="mod">
          <ac:chgData name="Bilheux, Jean-Christophe" userId="f2ed83a6-0ab4-44f4-a8b9-a2a434318a26" providerId="ADAL" clId="{5B913F9E-EF1E-506B-958B-F82280C882F8}" dt="2026-01-29T14:26:01.326" v="4777" actId="14100"/>
          <ac:spMkLst>
            <pc:docMk/>
            <pc:sldMk cId="1634017942" sldId="2147469127"/>
            <ac:spMk id="2" creationId="{B119B111-16CC-312A-731F-29DEC0D3F4FE}"/>
          </ac:spMkLst>
        </pc:spChg>
        <pc:spChg chg="add mod">
          <ac:chgData name="Bilheux, Jean-Christophe" userId="f2ed83a6-0ab4-44f4-a8b9-a2a434318a26" providerId="ADAL" clId="{5B913F9E-EF1E-506B-958B-F82280C882F8}" dt="2026-01-27T16:37:31.433" v="167" actId="2085"/>
          <ac:spMkLst>
            <pc:docMk/>
            <pc:sldMk cId="1634017942" sldId="2147469127"/>
            <ac:spMk id="8" creationId="{FBA8BB65-9CA6-BB15-E740-800247F5DAA3}"/>
          </ac:spMkLst>
        </pc:spChg>
        <pc:spChg chg="add mod">
          <ac:chgData name="Bilheux, Jean-Christophe" userId="f2ed83a6-0ab4-44f4-a8b9-a2a434318a26" providerId="ADAL" clId="{5B913F9E-EF1E-506B-958B-F82280C882F8}" dt="2026-01-27T16:45:20.961" v="216" actId="1076"/>
          <ac:spMkLst>
            <pc:docMk/>
            <pc:sldMk cId="1634017942" sldId="2147469127"/>
            <ac:spMk id="9" creationId="{DEE11E67-314E-E401-8B90-CDCB22223DB4}"/>
          </ac:spMkLst>
        </pc:spChg>
        <pc:spChg chg="add">
          <ac:chgData name="Bilheux, Jean-Christophe" userId="f2ed83a6-0ab4-44f4-a8b9-a2a434318a26" providerId="ADAL" clId="{5B913F9E-EF1E-506B-958B-F82280C882F8}" dt="2026-01-27T16:45:59.630" v="217" actId="11529"/>
          <ac:spMkLst>
            <pc:docMk/>
            <pc:sldMk cId="1634017942" sldId="2147469127"/>
            <ac:spMk id="10" creationId="{13C6B02D-E68F-7ABE-AF69-1D2F0BB1AA0E}"/>
          </ac:spMkLst>
        </pc:spChg>
        <pc:picChg chg="add mod">
          <ac:chgData name="Bilheux, Jean-Christophe" userId="f2ed83a6-0ab4-44f4-a8b9-a2a434318a26" providerId="ADAL" clId="{5B913F9E-EF1E-506B-958B-F82280C882F8}" dt="2026-01-27T16:37:10.883" v="164" actId="1076"/>
          <ac:picMkLst>
            <pc:docMk/>
            <pc:sldMk cId="1634017942" sldId="2147469127"/>
            <ac:picMk id="7" creationId="{8CDFAAAC-AD87-1809-D681-3E80295D0ACD}"/>
          </ac:picMkLst>
        </pc:picChg>
      </pc:sldChg>
      <pc:sldChg chg="addSp delSp modSp mod modTransition">
        <pc:chgData name="Bilheux, Jean-Christophe" userId="f2ed83a6-0ab4-44f4-a8b9-a2a434318a26" providerId="ADAL" clId="{5B913F9E-EF1E-506B-958B-F82280C882F8}" dt="2026-02-02T20:29:09.486" v="7658"/>
        <pc:sldMkLst>
          <pc:docMk/>
          <pc:sldMk cId="3594530289" sldId="2147469128"/>
        </pc:sldMkLst>
        <pc:spChg chg="mod">
          <ac:chgData name="Bilheux, Jean-Christophe" userId="f2ed83a6-0ab4-44f4-a8b9-a2a434318a26" providerId="ADAL" clId="{5B913F9E-EF1E-506B-958B-F82280C882F8}" dt="2026-01-29T16:11:14.194" v="5283" actId="1076"/>
          <ac:spMkLst>
            <pc:docMk/>
            <pc:sldMk cId="3594530289" sldId="2147469128"/>
            <ac:spMk id="2" creationId="{47A8444C-EEC1-AF80-2B25-97C0ECC126D7}"/>
          </ac:spMkLst>
        </pc:spChg>
        <pc:spChg chg="add mod">
          <ac:chgData name="Bilheux, Jean-Christophe" userId="f2ed83a6-0ab4-44f4-a8b9-a2a434318a26" providerId="ADAL" clId="{5B913F9E-EF1E-506B-958B-F82280C882F8}" dt="2026-01-29T16:11:42.856" v="5402" actId="1076"/>
          <ac:spMkLst>
            <pc:docMk/>
            <pc:sldMk cId="3594530289" sldId="2147469128"/>
            <ac:spMk id="3" creationId="{6E30BEAD-2740-555D-F5CF-6804C1CB4E99}"/>
          </ac:spMkLst>
        </pc:spChg>
        <pc:spChg chg="add mod">
          <ac:chgData name="Bilheux, Jean-Christophe" userId="f2ed83a6-0ab4-44f4-a8b9-a2a434318a26" providerId="ADAL" clId="{5B913F9E-EF1E-506B-958B-F82280C882F8}" dt="2026-01-29T16:43:28.215" v="5554" actId="113"/>
          <ac:spMkLst>
            <pc:docMk/>
            <pc:sldMk cId="3594530289" sldId="2147469128"/>
            <ac:spMk id="4" creationId="{CF4158B3-C82F-82EE-1EFE-B5F168224B8F}"/>
          </ac:spMkLst>
        </pc:spChg>
        <pc:spChg chg="add mod">
          <ac:chgData name="Bilheux, Jean-Christophe" userId="f2ed83a6-0ab4-44f4-a8b9-a2a434318a26" providerId="ADAL" clId="{5B913F9E-EF1E-506B-958B-F82280C882F8}" dt="2026-01-29T16:11:49.125" v="5404" actId="1076"/>
          <ac:spMkLst>
            <pc:docMk/>
            <pc:sldMk cId="3594530289" sldId="2147469128"/>
            <ac:spMk id="13" creationId="{EAE9EEDD-BA1F-7F24-BD5E-790FB97408CA}"/>
          </ac:spMkLst>
        </pc:spChg>
        <pc:spChg chg="add mod">
          <ac:chgData name="Bilheux, Jean-Christophe" userId="f2ed83a6-0ab4-44f4-a8b9-a2a434318a26" providerId="ADAL" clId="{5B913F9E-EF1E-506B-958B-F82280C882F8}" dt="2026-01-27T21:19:02.612" v="2346" actId="1076"/>
          <ac:spMkLst>
            <pc:docMk/>
            <pc:sldMk cId="3594530289" sldId="2147469128"/>
            <ac:spMk id="16" creationId="{A9E835CC-EC45-1AE2-BB2F-4B807EFEB229}"/>
          </ac:spMkLst>
        </pc:spChg>
        <pc:spChg chg="add mod">
          <ac:chgData name="Bilheux, Jean-Christophe" userId="f2ed83a6-0ab4-44f4-a8b9-a2a434318a26" providerId="ADAL" clId="{5B913F9E-EF1E-506B-958B-F82280C882F8}" dt="2026-01-29T16:43:10.744" v="5551" actId="1076"/>
          <ac:spMkLst>
            <pc:docMk/>
            <pc:sldMk cId="3594530289" sldId="2147469128"/>
            <ac:spMk id="17" creationId="{68617B31-BF52-62F3-70D6-9F045A400CB0}"/>
          </ac:spMkLst>
        </pc:spChg>
        <pc:spChg chg="add mod">
          <ac:chgData name="Bilheux, Jean-Christophe" userId="f2ed83a6-0ab4-44f4-a8b9-a2a434318a26" providerId="ADAL" clId="{5B913F9E-EF1E-506B-958B-F82280C882F8}" dt="2026-01-29T16:43:54.702" v="5571" actId="1076"/>
          <ac:spMkLst>
            <pc:docMk/>
            <pc:sldMk cId="3594530289" sldId="2147469128"/>
            <ac:spMk id="25" creationId="{92B742E8-0BBA-A07E-C38B-B3BFB5A48F83}"/>
          </ac:spMkLst>
        </pc:spChg>
        <pc:picChg chg="add mod">
          <ac:chgData name="Bilheux, Jean-Christophe" userId="f2ed83a6-0ab4-44f4-a8b9-a2a434318a26" providerId="ADAL" clId="{5B913F9E-EF1E-506B-958B-F82280C882F8}" dt="2026-01-29T16:40:51.712" v="5444" actId="1076"/>
          <ac:picMkLst>
            <pc:docMk/>
            <pc:sldMk cId="3594530289" sldId="2147469128"/>
            <ac:picMk id="6" creationId="{D6F672D2-AE92-DAB6-5DDC-774130CAC7B8}"/>
          </ac:picMkLst>
        </pc:picChg>
        <pc:picChg chg="add mod">
          <ac:chgData name="Bilheux, Jean-Christophe" userId="f2ed83a6-0ab4-44f4-a8b9-a2a434318a26" providerId="ADAL" clId="{5B913F9E-EF1E-506B-958B-F82280C882F8}" dt="2026-01-27T16:58:26.686" v="290" actId="1076"/>
          <ac:picMkLst>
            <pc:docMk/>
            <pc:sldMk cId="3594530289" sldId="2147469128"/>
            <ac:picMk id="8" creationId="{83958CAD-3973-70B1-38F2-A79B859E97FD}"/>
          </ac:picMkLst>
        </pc:picChg>
        <pc:picChg chg="add mod">
          <ac:chgData name="Bilheux, Jean-Christophe" userId="f2ed83a6-0ab4-44f4-a8b9-a2a434318a26" providerId="ADAL" clId="{5B913F9E-EF1E-506B-958B-F82280C882F8}" dt="2026-01-29T16:43:40.075" v="5556" actId="1076"/>
          <ac:picMkLst>
            <pc:docMk/>
            <pc:sldMk cId="3594530289" sldId="2147469128"/>
            <ac:picMk id="10" creationId="{D3A44910-226E-BB4C-841E-05E56AF69236}"/>
          </ac:picMkLst>
        </pc:picChg>
        <pc:picChg chg="add mod">
          <ac:chgData name="Bilheux, Jean-Christophe" userId="f2ed83a6-0ab4-44f4-a8b9-a2a434318a26" providerId="ADAL" clId="{5B913F9E-EF1E-506B-958B-F82280C882F8}" dt="2026-01-29T16:43:42.533" v="5557" actId="1076"/>
          <ac:picMkLst>
            <pc:docMk/>
            <pc:sldMk cId="3594530289" sldId="2147469128"/>
            <ac:picMk id="12" creationId="{A5610145-1FA1-820E-4416-88396253D4D8}"/>
          </ac:picMkLst>
        </pc:picChg>
        <pc:picChg chg="add mod">
          <ac:chgData name="Bilheux, Jean-Christophe" userId="f2ed83a6-0ab4-44f4-a8b9-a2a434318a26" providerId="ADAL" clId="{5B913F9E-EF1E-506B-958B-F82280C882F8}" dt="2026-01-27T21:51:12.625" v="3586" actId="1076"/>
          <ac:picMkLst>
            <pc:docMk/>
            <pc:sldMk cId="3594530289" sldId="2147469128"/>
            <ac:picMk id="15" creationId="{325FD66E-3C82-A28F-2FA0-B5DBA7589AB6}"/>
          </ac:picMkLst>
        </pc:picChg>
        <pc:picChg chg="add mod">
          <ac:chgData name="Bilheux, Jean-Christophe" userId="f2ed83a6-0ab4-44f4-a8b9-a2a434318a26" providerId="ADAL" clId="{5B913F9E-EF1E-506B-958B-F82280C882F8}" dt="2026-01-29T16:41:41.207" v="5525" actId="1076"/>
          <ac:picMkLst>
            <pc:docMk/>
            <pc:sldMk cId="3594530289" sldId="2147469128"/>
            <ac:picMk id="19" creationId="{F1BE1F15-A30E-1FD7-7C95-EB881061953E}"/>
          </ac:picMkLst>
        </pc:picChg>
        <pc:cxnChg chg="add">
          <ac:chgData name="Bilheux, Jean-Christophe" userId="f2ed83a6-0ab4-44f4-a8b9-a2a434318a26" providerId="ADAL" clId="{5B913F9E-EF1E-506B-958B-F82280C882F8}" dt="2026-01-29T16:42:04.938" v="5527" actId="11529"/>
          <ac:cxnSpMkLst>
            <pc:docMk/>
            <pc:sldMk cId="3594530289" sldId="2147469128"/>
            <ac:cxnSpMk id="9" creationId="{B28262FA-12D6-ED53-383C-F8FB0A35E3FB}"/>
          </ac:cxnSpMkLst>
        </pc:cxnChg>
        <pc:cxnChg chg="add mod">
          <ac:chgData name="Bilheux, Jean-Christophe" userId="f2ed83a6-0ab4-44f4-a8b9-a2a434318a26" providerId="ADAL" clId="{5B913F9E-EF1E-506B-958B-F82280C882F8}" dt="2026-01-29T16:43:04.135" v="5550" actId="14100"/>
          <ac:cxnSpMkLst>
            <pc:docMk/>
            <pc:sldMk cId="3594530289" sldId="2147469128"/>
            <ac:cxnSpMk id="14" creationId="{F080F27D-2F83-360F-EA8E-2DF2B6A7233C}"/>
          </ac:cxnSpMkLst>
        </pc:cxnChg>
        <pc:cxnChg chg="add">
          <ac:chgData name="Bilheux, Jean-Christophe" userId="f2ed83a6-0ab4-44f4-a8b9-a2a434318a26" providerId="ADAL" clId="{5B913F9E-EF1E-506B-958B-F82280C882F8}" dt="2026-01-29T16:42:29.320" v="5530" actId="11529"/>
          <ac:cxnSpMkLst>
            <pc:docMk/>
            <pc:sldMk cId="3594530289" sldId="2147469128"/>
            <ac:cxnSpMk id="21" creationId="{C3F8E580-5029-8B4C-D241-C1A2716C6CA3}"/>
          </ac:cxnSpMkLst>
        </pc:cxnChg>
      </pc:sldChg>
      <pc:sldChg chg="addSp delSp modSp mod ord modTransition">
        <pc:chgData name="Bilheux, Jean-Christophe" userId="f2ed83a6-0ab4-44f4-a8b9-a2a434318a26" providerId="ADAL" clId="{5B913F9E-EF1E-506B-958B-F82280C882F8}" dt="2026-02-02T20:23:44.727" v="7612"/>
        <pc:sldMkLst>
          <pc:docMk/>
          <pc:sldMk cId="3033741354" sldId="2147469129"/>
        </pc:sldMkLst>
        <pc:spChg chg="mod">
          <ac:chgData name="Bilheux, Jean-Christophe" userId="f2ed83a6-0ab4-44f4-a8b9-a2a434318a26" providerId="ADAL" clId="{5B913F9E-EF1E-506B-958B-F82280C882F8}" dt="2026-01-29T13:05:16.450" v="3787" actId="1076"/>
          <ac:spMkLst>
            <pc:docMk/>
            <pc:sldMk cId="3033741354" sldId="2147469129"/>
            <ac:spMk id="2" creationId="{C52B03B1-90D5-199D-0967-E72490FC0D1B}"/>
          </ac:spMkLst>
        </pc:spChg>
        <pc:spChg chg="add mod">
          <ac:chgData name="Bilheux, Jean-Christophe" userId="f2ed83a6-0ab4-44f4-a8b9-a2a434318a26" providerId="ADAL" clId="{5B913F9E-EF1E-506B-958B-F82280C882F8}" dt="2026-01-29T13:03:51.476" v="3747" actId="20577"/>
          <ac:spMkLst>
            <pc:docMk/>
            <pc:sldMk cId="3033741354" sldId="2147469129"/>
            <ac:spMk id="4" creationId="{80C2A177-1867-BEA0-6B3C-7193F682B64E}"/>
          </ac:spMkLst>
        </pc:spChg>
        <pc:spChg chg="add mod">
          <ac:chgData name="Bilheux, Jean-Christophe" userId="f2ed83a6-0ab4-44f4-a8b9-a2a434318a26" providerId="ADAL" clId="{5B913F9E-EF1E-506B-958B-F82280C882F8}" dt="2026-01-29T13:06:30.184" v="3810" actId="1076"/>
          <ac:spMkLst>
            <pc:docMk/>
            <pc:sldMk cId="3033741354" sldId="2147469129"/>
            <ac:spMk id="6" creationId="{21269FD9-54B0-0772-00F9-897E11082709}"/>
          </ac:spMkLst>
        </pc:spChg>
        <pc:spChg chg="add mod">
          <ac:chgData name="Bilheux, Jean-Christophe" userId="f2ed83a6-0ab4-44f4-a8b9-a2a434318a26" providerId="ADAL" clId="{5B913F9E-EF1E-506B-958B-F82280C882F8}" dt="2026-01-29T13:07:30.799" v="3935" actId="1076"/>
          <ac:spMkLst>
            <pc:docMk/>
            <pc:sldMk cId="3033741354" sldId="2147469129"/>
            <ac:spMk id="10" creationId="{E07E8732-DE7C-CF25-8F98-1C25439006D9}"/>
          </ac:spMkLst>
        </pc:spChg>
        <pc:spChg chg="mod">
          <ac:chgData name="Bilheux, Jean-Christophe" userId="f2ed83a6-0ab4-44f4-a8b9-a2a434318a26" providerId="ADAL" clId="{5B913F9E-EF1E-506B-958B-F82280C882F8}" dt="2026-01-29T13:06:30.184" v="3810" actId="1076"/>
          <ac:spMkLst>
            <pc:docMk/>
            <pc:sldMk cId="3033741354" sldId="2147469129"/>
            <ac:spMk id="17" creationId="{B6549132-9D7B-A894-13EC-13D48895DC6E}"/>
          </ac:spMkLst>
        </pc:spChg>
        <pc:spChg chg="mod">
          <ac:chgData name="Bilheux, Jean-Christophe" userId="f2ed83a6-0ab4-44f4-a8b9-a2a434318a26" providerId="ADAL" clId="{5B913F9E-EF1E-506B-958B-F82280C882F8}" dt="2026-01-29T13:06:23.389" v="3809" actId="20577"/>
          <ac:spMkLst>
            <pc:docMk/>
            <pc:sldMk cId="3033741354" sldId="2147469129"/>
            <ac:spMk id="23" creationId="{8B3C0C60-E358-5BF2-B324-EA6C65A4BF56}"/>
          </ac:spMkLst>
        </pc:spChg>
        <pc:spChg chg="mod">
          <ac:chgData name="Bilheux, Jean-Christophe" userId="f2ed83a6-0ab4-44f4-a8b9-a2a434318a26" providerId="ADAL" clId="{5B913F9E-EF1E-506B-958B-F82280C882F8}" dt="2026-01-29T13:06:09.647" v="3803" actId="1076"/>
          <ac:spMkLst>
            <pc:docMk/>
            <pc:sldMk cId="3033741354" sldId="2147469129"/>
            <ac:spMk id="24" creationId="{67CB754C-377D-0614-8BFE-45AE32A6058B}"/>
          </ac:spMkLst>
        </pc:spChg>
        <pc:picChg chg="mod">
          <ac:chgData name="Bilheux, Jean-Christophe" userId="f2ed83a6-0ab4-44f4-a8b9-a2a434318a26" providerId="ADAL" clId="{5B913F9E-EF1E-506B-958B-F82280C882F8}" dt="2026-01-29T13:06:30.184" v="3810" actId="1076"/>
          <ac:picMkLst>
            <pc:docMk/>
            <pc:sldMk cId="3033741354" sldId="2147469129"/>
            <ac:picMk id="12" creationId="{E381536E-CD1F-FCBC-8D2D-E6F4F5FA8697}"/>
          </ac:picMkLst>
        </pc:picChg>
        <pc:picChg chg="mod">
          <ac:chgData name="Bilheux, Jean-Christophe" userId="f2ed83a6-0ab4-44f4-a8b9-a2a434318a26" providerId="ADAL" clId="{5B913F9E-EF1E-506B-958B-F82280C882F8}" dt="2026-01-29T13:06:30.184" v="3810" actId="1076"/>
          <ac:picMkLst>
            <pc:docMk/>
            <pc:sldMk cId="3033741354" sldId="2147469129"/>
            <ac:picMk id="13" creationId="{8D4B97F4-D1C7-F7AD-9DEC-B953B61C5307}"/>
          </ac:picMkLst>
        </pc:picChg>
        <pc:picChg chg="mod">
          <ac:chgData name="Bilheux, Jean-Christophe" userId="f2ed83a6-0ab4-44f4-a8b9-a2a434318a26" providerId="ADAL" clId="{5B913F9E-EF1E-506B-958B-F82280C882F8}" dt="2026-01-29T13:06:30.184" v="3810" actId="1076"/>
          <ac:picMkLst>
            <pc:docMk/>
            <pc:sldMk cId="3033741354" sldId="2147469129"/>
            <ac:picMk id="14" creationId="{648645D1-8E94-C1E1-13A8-4A080AC9B7EE}"/>
          </ac:picMkLst>
        </pc:picChg>
        <pc:picChg chg="mod">
          <ac:chgData name="Bilheux, Jean-Christophe" userId="f2ed83a6-0ab4-44f4-a8b9-a2a434318a26" providerId="ADAL" clId="{5B913F9E-EF1E-506B-958B-F82280C882F8}" dt="2026-01-29T13:06:30.184" v="3810" actId="1076"/>
          <ac:picMkLst>
            <pc:docMk/>
            <pc:sldMk cId="3033741354" sldId="2147469129"/>
            <ac:picMk id="16" creationId="{54878DE8-EEDB-3947-1998-7D61C2770A55}"/>
          </ac:picMkLst>
        </pc:picChg>
        <pc:picChg chg="mod">
          <ac:chgData name="Bilheux, Jean-Christophe" userId="f2ed83a6-0ab4-44f4-a8b9-a2a434318a26" providerId="ADAL" clId="{5B913F9E-EF1E-506B-958B-F82280C882F8}" dt="2026-01-29T13:06:30.184" v="3810" actId="1076"/>
          <ac:picMkLst>
            <pc:docMk/>
            <pc:sldMk cId="3033741354" sldId="2147469129"/>
            <ac:picMk id="18" creationId="{531EA43C-DD73-7A2C-A1B4-23E41C88D415}"/>
          </ac:picMkLst>
        </pc:picChg>
        <pc:picChg chg="mod">
          <ac:chgData name="Bilheux, Jean-Christophe" userId="f2ed83a6-0ab4-44f4-a8b9-a2a434318a26" providerId="ADAL" clId="{5B913F9E-EF1E-506B-958B-F82280C882F8}" dt="2026-01-29T13:06:14.579" v="3805" actId="1076"/>
          <ac:picMkLst>
            <pc:docMk/>
            <pc:sldMk cId="3033741354" sldId="2147469129"/>
            <ac:picMk id="21" creationId="{1D9CADD7-A2D2-2AE4-B872-5CC71C5B1927}"/>
          </ac:picMkLst>
        </pc:picChg>
        <pc:picChg chg="mod">
          <ac:chgData name="Bilheux, Jean-Christophe" userId="f2ed83a6-0ab4-44f4-a8b9-a2a434318a26" providerId="ADAL" clId="{5B913F9E-EF1E-506B-958B-F82280C882F8}" dt="2026-01-29T13:06:06.471" v="3802" actId="1076"/>
          <ac:picMkLst>
            <pc:docMk/>
            <pc:sldMk cId="3033741354" sldId="2147469129"/>
            <ac:picMk id="25" creationId="{AFAAB322-D3C0-F653-A4A1-5092FFE6002F}"/>
          </ac:picMkLst>
        </pc:picChg>
      </pc:sldChg>
      <pc:sldChg chg="addSp modSp mod">
        <pc:chgData name="Bilheux, Jean-Christophe" userId="f2ed83a6-0ab4-44f4-a8b9-a2a434318a26" providerId="ADAL" clId="{5B913F9E-EF1E-506B-958B-F82280C882F8}" dt="2026-02-02T20:19:40.750" v="7601" actId="20577"/>
        <pc:sldMkLst>
          <pc:docMk/>
          <pc:sldMk cId="4024146315" sldId="2147469130"/>
        </pc:sldMkLst>
        <pc:spChg chg="mod">
          <ac:chgData name="Bilheux, Jean-Christophe" userId="f2ed83a6-0ab4-44f4-a8b9-a2a434318a26" providerId="ADAL" clId="{5B913F9E-EF1E-506B-958B-F82280C882F8}" dt="2026-01-27T22:32:31.580" v="3716" actId="404"/>
          <ac:spMkLst>
            <pc:docMk/>
            <pc:sldMk cId="4024146315" sldId="2147469130"/>
            <ac:spMk id="2" creationId="{D582A1C4-4CC4-D22C-0FD3-DFB330BE1656}"/>
          </ac:spMkLst>
        </pc:spChg>
        <pc:spChg chg="mod">
          <ac:chgData name="Bilheux, Jean-Christophe" userId="f2ed83a6-0ab4-44f4-a8b9-a2a434318a26" providerId="ADAL" clId="{5B913F9E-EF1E-506B-958B-F82280C882F8}" dt="2026-02-02T20:19:40.750" v="7601" actId="20577"/>
          <ac:spMkLst>
            <pc:docMk/>
            <pc:sldMk cId="4024146315" sldId="2147469130"/>
            <ac:spMk id="3" creationId="{CE4B12EC-B0EF-EB60-599E-6CDA5FCC2622}"/>
          </ac:spMkLst>
        </pc:spChg>
        <pc:picChg chg="add mod">
          <ac:chgData name="Bilheux, Jean-Christophe" userId="f2ed83a6-0ab4-44f4-a8b9-a2a434318a26" providerId="ADAL" clId="{5B913F9E-EF1E-506B-958B-F82280C882F8}" dt="2026-01-29T14:02:44.613" v="3961" actId="1076"/>
          <ac:picMkLst>
            <pc:docMk/>
            <pc:sldMk cId="4024146315" sldId="2147469130"/>
            <ac:picMk id="5" creationId="{3F6F6639-2B85-BCF3-DE1E-EBEF5F3BA03D}"/>
          </ac:picMkLst>
        </pc:picChg>
      </pc:sldChg>
      <pc:sldChg chg="addSp modSp mod">
        <pc:chgData name="Bilheux, Jean-Christophe" userId="f2ed83a6-0ab4-44f4-a8b9-a2a434318a26" providerId="ADAL" clId="{5B913F9E-EF1E-506B-958B-F82280C882F8}" dt="2026-01-29T14:22:31.208" v="4678" actId="1076"/>
        <pc:sldMkLst>
          <pc:docMk/>
          <pc:sldMk cId="2029924918" sldId="2147469131"/>
        </pc:sldMkLst>
        <pc:spChg chg="mod">
          <ac:chgData name="Bilheux, Jean-Christophe" userId="f2ed83a6-0ab4-44f4-a8b9-a2a434318a26" providerId="ADAL" clId="{5B913F9E-EF1E-506B-958B-F82280C882F8}" dt="2026-01-29T14:19:05.051" v="4442" actId="14100"/>
          <ac:spMkLst>
            <pc:docMk/>
            <pc:sldMk cId="2029924918" sldId="2147469131"/>
            <ac:spMk id="2" creationId="{7DFF1B37-3452-07A6-CCCA-AF13CC5814D7}"/>
          </ac:spMkLst>
        </pc:spChg>
        <pc:spChg chg="add mod">
          <ac:chgData name="Bilheux, Jean-Christophe" userId="f2ed83a6-0ab4-44f4-a8b9-a2a434318a26" providerId="ADAL" clId="{5B913F9E-EF1E-506B-958B-F82280C882F8}" dt="2026-01-29T14:20:09.037" v="4552" actId="20577"/>
          <ac:spMkLst>
            <pc:docMk/>
            <pc:sldMk cId="2029924918" sldId="2147469131"/>
            <ac:spMk id="3" creationId="{5D0FEBE1-EB0B-9977-B9CD-E97A8F45CD8A}"/>
          </ac:spMkLst>
        </pc:spChg>
        <pc:spChg chg="mod">
          <ac:chgData name="Bilheux, Jean-Christophe" userId="f2ed83a6-0ab4-44f4-a8b9-a2a434318a26" providerId="ADAL" clId="{5B913F9E-EF1E-506B-958B-F82280C882F8}" dt="2026-01-29T14:20:16.966" v="4554" actId="1076"/>
          <ac:spMkLst>
            <pc:docMk/>
            <pc:sldMk cId="2029924918" sldId="2147469131"/>
            <ac:spMk id="14" creationId="{EA49B480-B680-50CD-6C85-7FA8CC7188F0}"/>
          </ac:spMkLst>
        </pc:spChg>
        <pc:spChg chg="mod">
          <ac:chgData name="Bilheux, Jean-Christophe" userId="f2ed83a6-0ab4-44f4-a8b9-a2a434318a26" providerId="ADAL" clId="{5B913F9E-EF1E-506B-958B-F82280C882F8}" dt="2026-01-29T14:20:21.742" v="4556" actId="1076"/>
          <ac:spMkLst>
            <pc:docMk/>
            <pc:sldMk cId="2029924918" sldId="2147469131"/>
            <ac:spMk id="15" creationId="{76D09610-1AA1-E77F-9A2C-880C9EE6579F}"/>
          </ac:spMkLst>
        </pc:spChg>
        <pc:picChg chg="add mod">
          <ac:chgData name="Bilheux, Jean-Christophe" userId="f2ed83a6-0ab4-44f4-a8b9-a2a434318a26" providerId="ADAL" clId="{5B913F9E-EF1E-506B-958B-F82280C882F8}" dt="2026-01-29T14:22:31.208" v="4678" actId="1076"/>
          <ac:picMkLst>
            <pc:docMk/>
            <pc:sldMk cId="2029924918" sldId="2147469131"/>
            <ac:picMk id="4" creationId="{08D22BFC-4ACF-8170-0F30-63D826A4A13D}"/>
          </ac:picMkLst>
        </pc:picChg>
        <pc:picChg chg="mod">
          <ac:chgData name="Bilheux, Jean-Christophe" userId="f2ed83a6-0ab4-44f4-a8b9-a2a434318a26" providerId="ADAL" clId="{5B913F9E-EF1E-506B-958B-F82280C882F8}" dt="2026-01-29T14:20:14.867" v="4553" actId="1076"/>
          <ac:picMkLst>
            <pc:docMk/>
            <pc:sldMk cId="2029924918" sldId="2147469131"/>
            <ac:picMk id="5" creationId="{DC5659E2-A7B9-3D91-27FF-1C637DDDCD24}"/>
          </ac:picMkLst>
        </pc:picChg>
        <pc:picChg chg="mod">
          <ac:chgData name="Bilheux, Jean-Christophe" userId="f2ed83a6-0ab4-44f4-a8b9-a2a434318a26" providerId="ADAL" clId="{5B913F9E-EF1E-506B-958B-F82280C882F8}" dt="2026-01-29T14:20:19.297" v="4555" actId="1076"/>
          <ac:picMkLst>
            <pc:docMk/>
            <pc:sldMk cId="2029924918" sldId="2147469131"/>
            <ac:picMk id="9" creationId="{AE63D9EC-2ED4-2B22-87BF-D484CDADDBD7}"/>
          </ac:picMkLst>
        </pc:picChg>
      </pc:sldChg>
      <pc:sldChg chg="addSp modSp mod">
        <pc:chgData name="Bilheux, Jean-Christophe" userId="f2ed83a6-0ab4-44f4-a8b9-a2a434318a26" providerId="ADAL" clId="{5B913F9E-EF1E-506B-958B-F82280C882F8}" dt="2026-01-29T14:22:06.001" v="4676" actId="1076"/>
        <pc:sldMkLst>
          <pc:docMk/>
          <pc:sldMk cId="1768199978" sldId="2147469132"/>
        </pc:sldMkLst>
        <pc:spChg chg="mod">
          <ac:chgData name="Bilheux, Jean-Christophe" userId="f2ed83a6-0ab4-44f4-a8b9-a2a434318a26" providerId="ADAL" clId="{5B913F9E-EF1E-506B-958B-F82280C882F8}" dt="2026-01-29T14:21:33.533" v="4671" actId="20577"/>
          <ac:spMkLst>
            <pc:docMk/>
            <pc:sldMk cId="1768199978" sldId="2147469132"/>
            <ac:spMk id="2" creationId="{D9F9150D-F2E1-449F-58A0-D55CDE63CC06}"/>
          </ac:spMkLst>
        </pc:spChg>
        <pc:spChg chg="add mod">
          <ac:chgData name="Bilheux, Jean-Christophe" userId="f2ed83a6-0ab4-44f4-a8b9-a2a434318a26" providerId="ADAL" clId="{5B913F9E-EF1E-506B-958B-F82280C882F8}" dt="2026-01-29T14:21:36.353" v="4672" actId="1076"/>
          <ac:spMkLst>
            <pc:docMk/>
            <pc:sldMk cId="1768199978" sldId="2147469132"/>
            <ac:spMk id="3" creationId="{FDC8C6C5-9403-039F-97F8-70AD3C38AEC8}"/>
          </ac:spMkLst>
        </pc:spChg>
        <pc:picChg chg="add mod">
          <ac:chgData name="Bilheux, Jean-Christophe" userId="f2ed83a6-0ab4-44f4-a8b9-a2a434318a26" providerId="ADAL" clId="{5B913F9E-EF1E-506B-958B-F82280C882F8}" dt="2026-01-29T14:22:06.001" v="4676" actId="1076"/>
          <ac:picMkLst>
            <pc:docMk/>
            <pc:sldMk cId="1768199978" sldId="2147469132"/>
            <ac:picMk id="6" creationId="{B9CE02B6-488D-BF6A-6391-91732F6B78A9}"/>
          </ac:picMkLst>
        </pc:picChg>
      </pc:sldChg>
      <pc:sldChg chg="addSp delSp modSp new mod">
        <pc:chgData name="Bilheux, Jean-Christophe" userId="f2ed83a6-0ab4-44f4-a8b9-a2a434318a26" providerId="ADAL" clId="{5B913F9E-EF1E-506B-958B-F82280C882F8}" dt="2026-01-29T14:23:16.633" v="4687" actId="1076"/>
        <pc:sldMkLst>
          <pc:docMk/>
          <pc:sldMk cId="2995686853" sldId="2147469133"/>
        </pc:sldMkLst>
        <pc:spChg chg="mod">
          <ac:chgData name="Bilheux, Jean-Christophe" userId="f2ed83a6-0ab4-44f4-a8b9-a2a434318a26" providerId="ADAL" clId="{5B913F9E-EF1E-506B-958B-F82280C882F8}" dt="2026-01-27T22:32:47.735" v="3719" actId="404"/>
          <ac:spMkLst>
            <pc:docMk/>
            <pc:sldMk cId="2995686853" sldId="2147469133"/>
            <ac:spMk id="2" creationId="{8CD9BA3A-21A1-ECB3-48AD-8BC360763AED}"/>
          </ac:spMkLst>
        </pc:spChg>
        <pc:spChg chg="add mod">
          <ac:chgData name="Bilheux, Jean-Christophe" userId="f2ed83a6-0ab4-44f4-a8b9-a2a434318a26" providerId="ADAL" clId="{5B913F9E-EF1E-506B-958B-F82280C882F8}" dt="2026-01-27T16:01:25.488" v="44" actId="207"/>
          <ac:spMkLst>
            <pc:docMk/>
            <pc:sldMk cId="2995686853" sldId="2147469133"/>
            <ac:spMk id="12" creationId="{87DEDF7E-5032-2D53-F43D-D704BD979151}"/>
          </ac:spMkLst>
        </pc:spChg>
        <pc:spChg chg="add mod">
          <ac:chgData name="Bilheux, Jean-Christophe" userId="f2ed83a6-0ab4-44f4-a8b9-a2a434318a26" providerId="ADAL" clId="{5B913F9E-EF1E-506B-958B-F82280C882F8}" dt="2026-01-27T16:02:43.890" v="70" actId="14100"/>
          <ac:spMkLst>
            <pc:docMk/>
            <pc:sldMk cId="2995686853" sldId="2147469133"/>
            <ac:spMk id="13" creationId="{F15EB303-3A09-9AA7-9996-88340CB59E50}"/>
          </ac:spMkLst>
        </pc:spChg>
        <pc:spChg chg="add mod">
          <ac:chgData name="Bilheux, Jean-Christophe" userId="f2ed83a6-0ab4-44f4-a8b9-a2a434318a26" providerId="ADAL" clId="{5B913F9E-EF1E-506B-958B-F82280C882F8}" dt="2026-01-27T16:02:25.708" v="62" actId="1076"/>
          <ac:spMkLst>
            <pc:docMk/>
            <pc:sldMk cId="2995686853" sldId="2147469133"/>
            <ac:spMk id="16" creationId="{8EB94CBC-1A24-1097-0BC5-6C5E8843AFB9}"/>
          </ac:spMkLst>
        </pc:spChg>
        <pc:spChg chg="add mod">
          <ac:chgData name="Bilheux, Jean-Christophe" userId="f2ed83a6-0ab4-44f4-a8b9-a2a434318a26" providerId="ADAL" clId="{5B913F9E-EF1E-506B-958B-F82280C882F8}" dt="2026-01-27T16:02:49.804" v="71" actId="14100"/>
          <ac:spMkLst>
            <pc:docMk/>
            <pc:sldMk cId="2995686853" sldId="2147469133"/>
            <ac:spMk id="17" creationId="{9B57ADB6-277F-F2D2-8B3C-147CD3F44044}"/>
          </ac:spMkLst>
        </pc:spChg>
        <pc:spChg chg="add mod">
          <ac:chgData name="Bilheux, Jean-Christophe" userId="f2ed83a6-0ab4-44f4-a8b9-a2a434318a26" providerId="ADAL" clId="{5B913F9E-EF1E-506B-958B-F82280C882F8}" dt="2026-01-27T16:02:55.980" v="73" actId="1076"/>
          <ac:spMkLst>
            <pc:docMk/>
            <pc:sldMk cId="2995686853" sldId="2147469133"/>
            <ac:spMk id="18" creationId="{33962E6E-D1A6-78F9-B0F7-13B9D4D50E5C}"/>
          </ac:spMkLst>
        </pc:spChg>
        <pc:picChg chg="add mod">
          <ac:chgData name="Bilheux, Jean-Christophe" userId="f2ed83a6-0ab4-44f4-a8b9-a2a434318a26" providerId="ADAL" clId="{5B913F9E-EF1E-506B-958B-F82280C882F8}" dt="2026-01-29T14:23:16.633" v="4687" actId="1076"/>
          <ac:picMkLst>
            <pc:docMk/>
            <pc:sldMk cId="2995686853" sldId="2147469133"/>
            <ac:picMk id="3" creationId="{34AB53DC-079C-0178-9A23-9982008419B5}"/>
          </ac:picMkLst>
        </pc:picChg>
        <pc:picChg chg="add mod">
          <ac:chgData name="Bilheux, Jean-Christophe" userId="f2ed83a6-0ab4-44f4-a8b9-a2a434318a26" providerId="ADAL" clId="{5B913F9E-EF1E-506B-958B-F82280C882F8}" dt="2026-01-29T14:23:10.697" v="4686" actId="1076"/>
          <ac:picMkLst>
            <pc:docMk/>
            <pc:sldMk cId="2995686853" sldId="2147469133"/>
            <ac:picMk id="4" creationId="{2C23B098-A4A8-C4A6-0AAB-CB0047297226}"/>
          </ac:picMkLst>
        </pc:picChg>
        <pc:picChg chg="add mod">
          <ac:chgData name="Bilheux, Jean-Christophe" userId="f2ed83a6-0ab4-44f4-a8b9-a2a434318a26" providerId="ADAL" clId="{5B913F9E-EF1E-506B-958B-F82280C882F8}" dt="2026-01-27T15:56:43.388" v="22" actId="1076"/>
          <ac:picMkLst>
            <pc:docMk/>
            <pc:sldMk cId="2995686853" sldId="2147469133"/>
            <ac:picMk id="5" creationId="{67913A5C-4CF5-DDA2-C432-28F2C9B02577}"/>
          </ac:picMkLst>
        </pc:picChg>
        <pc:picChg chg="add mod">
          <ac:chgData name="Bilheux, Jean-Christophe" userId="f2ed83a6-0ab4-44f4-a8b9-a2a434318a26" providerId="ADAL" clId="{5B913F9E-EF1E-506B-958B-F82280C882F8}" dt="2026-01-27T16:00:52.922" v="41" actId="1076"/>
          <ac:picMkLst>
            <pc:docMk/>
            <pc:sldMk cId="2995686853" sldId="2147469133"/>
            <ac:picMk id="9" creationId="{8F91BECF-8705-6007-10BC-5B12B4FD491F}"/>
          </ac:picMkLst>
        </pc:picChg>
        <pc:picChg chg="add mod">
          <ac:chgData name="Bilheux, Jean-Christophe" userId="f2ed83a6-0ab4-44f4-a8b9-a2a434318a26" providerId="ADAL" clId="{5B913F9E-EF1E-506B-958B-F82280C882F8}" dt="2026-01-27T16:00:56.441" v="42" actId="1076"/>
          <ac:picMkLst>
            <pc:docMk/>
            <pc:sldMk cId="2995686853" sldId="2147469133"/>
            <ac:picMk id="11" creationId="{3EE12C8F-45D8-0C0B-B31D-0BF49AFC14C3}"/>
          </ac:picMkLst>
        </pc:picChg>
      </pc:sldChg>
      <pc:sldChg chg="addSp delSp modSp new mod modTransition">
        <pc:chgData name="Bilheux, Jean-Christophe" userId="f2ed83a6-0ab4-44f4-a8b9-a2a434318a26" providerId="ADAL" clId="{5B913F9E-EF1E-506B-958B-F82280C882F8}" dt="2026-02-02T20:33:09.221" v="7712"/>
        <pc:sldMkLst>
          <pc:docMk/>
          <pc:sldMk cId="3111963553" sldId="2147469134"/>
        </pc:sldMkLst>
        <pc:spChg chg="mod">
          <ac:chgData name="Bilheux, Jean-Christophe" userId="f2ed83a6-0ab4-44f4-a8b9-a2a434318a26" providerId="ADAL" clId="{5B913F9E-EF1E-506B-958B-F82280C882F8}" dt="2026-01-29T16:56:16.243" v="5842" actId="1076"/>
          <ac:spMkLst>
            <pc:docMk/>
            <pc:sldMk cId="3111963553" sldId="2147469134"/>
            <ac:spMk id="2" creationId="{FE34A4E8-41FB-94C5-E9D5-6AD55E743418}"/>
          </ac:spMkLst>
        </pc:spChg>
        <pc:spChg chg="add mod">
          <ac:chgData name="Bilheux, Jean-Christophe" userId="f2ed83a6-0ab4-44f4-a8b9-a2a434318a26" providerId="ADAL" clId="{5B913F9E-EF1E-506B-958B-F82280C882F8}" dt="2026-01-29T16:56:19.205" v="5843" actId="1076"/>
          <ac:spMkLst>
            <pc:docMk/>
            <pc:sldMk cId="3111963553" sldId="2147469134"/>
            <ac:spMk id="4" creationId="{016CB7A8-C887-4394-EEF7-319AA18720E3}"/>
          </ac:spMkLst>
        </pc:spChg>
        <pc:spChg chg="add mod">
          <ac:chgData name="Bilheux, Jean-Christophe" userId="f2ed83a6-0ab4-44f4-a8b9-a2a434318a26" providerId="ADAL" clId="{5B913F9E-EF1E-506B-958B-F82280C882F8}" dt="2026-01-29T16:57:12.246" v="5855" actId="404"/>
          <ac:spMkLst>
            <pc:docMk/>
            <pc:sldMk cId="3111963553" sldId="2147469134"/>
            <ac:spMk id="8" creationId="{219EFD79-6505-F57D-0A5D-CD2ED49BF316}"/>
          </ac:spMkLst>
        </pc:spChg>
        <pc:spChg chg="add mod">
          <ac:chgData name="Bilheux, Jean-Christophe" userId="f2ed83a6-0ab4-44f4-a8b9-a2a434318a26" providerId="ADAL" clId="{5B913F9E-EF1E-506B-958B-F82280C882F8}" dt="2026-01-29T16:57:15.212" v="5856" actId="404"/>
          <ac:spMkLst>
            <pc:docMk/>
            <pc:sldMk cId="3111963553" sldId="2147469134"/>
            <ac:spMk id="18" creationId="{14C028E2-FE1F-4CAF-16A9-8A8ADACF6FF2}"/>
          </ac:spMkLst>
        </pc:spChg>
        <pc:spChg chg="add mod">
          <ac:chgData name="Bilheux, Jean-Christophe" userId="f2ed83a6-0ab4-44f4-a8b9-a2a434318a26" providerId="ADAL" clId="{5B913F9E-EF1E-506B-958B-F82280C882F8}" dt="2026-01-29T16:57:17.720" v="5857" actId="404"/>
          <ac:spMkLst>
            <pc:docMk/>
            <pc:sldMk cId="3111963553" sldId="2147469134"/>
            <ac:spMk id="23" creationId="{4248C4B6-85D3-94F8-A3A0-3AB4D9CBD10A}"/>
          </ac:spMkLst>
        </pc:spChg>
        <pc:spChg chg="add mod">
          <ac:chgData name="Bilheux, Jean-Christophe" userId="f2ed83a6-0ab4-44f4-a8b9-a2a434318a26" providerId="ADAL" clId="{5B913F9E-EF1E-506B-958B-F82280C882F8}" dt="2026-01-29T16:56:35.047" v="5848" actId="1076"/>
          <ac:spMkLst>
            <pc:docMk/>
            <pc:sldMk cId="3111963553" sldId="2147469134"/>
            <ac:spMk id="24" creationId="{0E43AB84-DE55-917A-36BB-A39BA0A39456}"/>
          </ac:spMkLst>
        </pc:spChg>
        <pc:spChg chg="add mod">
          <ac:chgData name="Bilheux, Jean-Christophe" userId="f2ed83a6-0ab4-44f4-a8b9-a2a434318a26" providerId="ADAL" clId="{5B913F9E-EF1E-506B-958B-F82280C882F8}" dt="2026-01-29T16:56:54.606" v="5854" actId="1076"/>
          <ac:spMkLst>
            <pc:docMk/>
            <pc:sldMk cId="3111963553" sldId="2147469134"/>
            <ac:spMk id="25" creationId="{5266FF77-4437-330B-79E1-FB80E60B14C5}"/>
          </ac:spMkLst>
        </pc:spChg>
        <pc:spChg chg="add mod">
          <ac:chgData name="Bilheux, Jean-Christophe" userId="f2ed83a6-0ab4-44f4-a8b9-a2a434318a26" providerId="ADAL" clId="{5B913F9E-EF1E-506B-958B-F82280C882F8}" dt="2026-01-29T16:56:28.035" v="5846" actId="1076"/>
          <ac:spMkLst>
            <pc:docMk/>
            <pc:sldMk cId="3111963553" sldId="2147469134"/>
            <ac:spMk id="28" creationId="{F777DB4C-1A1F-E77D-AB1B-327E9F92E50E}"/>
          </ac:spMkLst>
        </pc:spChg>
        <pc:picChg chg="add mod">
          <ac:chgData name="Bilheux, Jean-Christophe" userId="f2ed83a6-0ab4-44f4-a8b9-a2a434318a26" providerId="ADAL" clId="{5B913F9E-EF1E-506B-958B-F82280C882F8}" dt="2026-01-29T16:46:39.617" v="5663" actId="1076"/>
          <ac:picMkLst>
            <pc:docMk/>
            <pc:sldMk cId="3111963553" sldId="2147469134"/>
            <ac:picMk id="5" creationId="{7BA6F5AF-53FF-7814-2F29-99146A30CB09}"/>
          </ac:picMkLst>
        </pc:picChg>
        <pc:picChg chg="add mod">
          <ac:chgData name="Bilheux, Jean-Christophe" userId="f2ed83a6-0ab4-44f4-a8b9-a2a434318a26" providerId="ADAL" clId="{5B913F9E-EF1E-506B-958B-F82280C882F8}" dt="2026-01-29T16:48:40.653" v="5686" actId="1076"/>
          <ac:picMkLst>
            <pc:docMk/>
            <pc:sldMk cId="3111963553" sldId="2147469134"/>
            <ac:picMk id="6" creationId="{6A0EAB94-BB13-E1D6-1232-20AB0DB91B17}"/>
          </ac:picMkLst>
        </pc:picChg>
        <pc:picChg chg="add mod">
          <ac:chgData name="Bilheux, Jean-Christophe" userId="f2ed83a6-0ab4-44f4-a8b9-a2a434318a26" providerId="ADAL" clId="{5B913F9E-EF1E-506B-958B-F82280C882F8}" dt="2026-01-29T16:56:31.580" v="5847" actId="1076"/>
          <ac:picMkLst>
            <pc:docMk/>
            <pc:sldMk cId="3111963553" sldId="2147469134"/>
            <ac:picMk id="12" creationId="{76ACD810-753C-25A0-6C49-1FD98850FCA7}"/>
          </ac:picMkLst>
        </pc:picChg>
        <pc:picChg chg="add mod">
          <ac:chgData name="Bilheux, Jean-Christophe" userId="f2ed83a6-0ab4-44f4-a8b9-a2a434318a26" providerId="ADAL" clId="{5B913F9E-EF1E-506B-958B-F82280C882F8}" dt="2026-01-29T16:56:47.856" v="5852" actId="1076"/>
          <ac:picMkLst>
            <pc:docMk/>
            <pc:sldMk cId="3111963553" sldId="2147469134"/>
            <ac:picMk id="17" creationId="{90AFB071-6485-0283-B683-739F66C07BC4}"/>
          </ac:picMkLst>
        </pc:picChg>
        <pc:picChg chg="add mod">
          <ac:chgData name="Bilheux, Jean-Christophe" userId="f2ed83a6-0ab4-44f4-a8b9-a2a434318a26" providerId="ADAL" clId="{5B913F9E-EF1E-506B-958B-F82280C882F8}" dt="2026-01-29T16:53:26.755" v="5709" actId="1076"/>
          <ac:picMkLst>
            <pc:docMk/>
            <pc:sldMk cId="3111963553" sldId="2147469134"/>
            <ac:picMk id="20" creationId="{314AB293-7421-E411-7FC8-71058D977B8E}"/>
          </ac:picMkLst>
        </pc:picChg>
        <pc:picChg chg="add mod">
          <ac:chgData name="Bilheux, Jean-Christophe" userId="f2ed83a6-0ab4-44f4-a8b9-a2a434318a26" providerId="ADAL" clId="{5B913F9E-EF1E-506B-958B-F82280C882F8}" dt="2026-01-29T16:53:49.659" v="5717" actId="1076"/>
          <ac:picMkLst>
            <pc:docMk/>
            <pc:sldMk cId="3111963553" sldId="2147469134"/>
            <ac:picMk id="22" creationId="{32EC8E03-88BB-86FD-2475-FB64CDAE9B5F}"/>
          </ac:picMkLst>
        </pc:picChg>
        <pc:picChg chg="add mod">
          <ac:chgData name="Bilheux, Jean-Christophe" userId="f2ed83a6-0ab4-44f4-a8b9-a2a434318a26" providerId="ADAL" clId="{5B913F9E-EF1E-506B-958B-F82280C882F8}" dt="2026-01-29T16:56:25.299" v="5845" actId="14100"/>
          <ac:picMkLst>
            <pc:docMk/>
            <pc:sldMk cId="3111963553" sldId="2147469134"/>
            <ac:picMk id="27" creationId="{B32C1794-D850-2AE7-12BE-51D5CED82521}"/>
          </ac:picMkLst>
        </pc:picChg>
      </pc:sldChg>
      <pc:sldChg chg="addSp delSp modSp new mod ord modTransition">
        <pc:chgData name="Bilheux, Jean-Christophe" userId="f2ed83a6-0ab4-44f4-a8b9-a2a434318a26" providerId="ADAL" clId="{5B913F9E-EF1E-506B-958B-F82280C882F8}" dt="2026-02-02T20:32:07.927" v="7702"/>
        <pc:sldMkLst>
          <pc:docMk/>
          <pc:sldMk cId="1372945785" sldId="2147469135"/>
        </pc:sldMkLst>
        <pc:spChg chg="mod">
          <ac:chgData name="Bilheux, Jean-Christophe" userId="f2ed83a6-0ab4-44f4-a8b9-a2a434318a26" providerId="ADAL" clId="{5B913F9E-EF1E-506B-958B-F82280C882F8}" dt="2026-02-02T20:30:29.065" v="7673" actId="20577"/>
          <ac:spMkLst>
            <pc:docMk/>
            <pc:sldMk cId="1372945785" sldId="2147469135"/>
            <ac:spMk id="2" creationId="{D11E36A2-DF13-740D-6FC5-2381ED1A48B9}"/>
          </ac:spMkLst>
        </pc:spChg>
        <pc:spChg chg="add mod">
          <ac:chgData name="Bilheux, Jean-Christophe" userId="f2ed83a6-0ab4-44f4-a8b9-a2a434318a26" providerId="ADAL" clId="{5B913F9E-EF1E-506B-958B-F82280C882F8}" dt="2026-02-02T20:30:23.270" v="7660" actId="20577"/>
          <ac:spMkLst>
            <pc:docMk/>
            <pc:sldMk cId="1372945785" sldId="2147469135"/>
            <ac:spMk id="4" creationId="{5F7C3877-6EF2-F753-0325-BFB2E21E0785}"/>
          </ac:spMkLst>
        </pc:spChg>
        <pc:picChg chg="add mod">
          <ac:chgData name="Bilheux, Jean-Christophe" userId="f2ed83a6-0ab4-44f4-a8b9-a2a434318a26" providerId="ADAL" clId="{5B913F9E-EF1E-506B-958B-F82280C882F8}" dt="2026-01-29T18:59:29.173" v="6048" actId="1076"/>
          <ac:picMkLst>
            <pc:docMk/>
            <pc:sldMk cId="1372945785" sldId="2147469135"/>
            <ac:picMk id="9" creationId="{55C6331C-5A0F-C2A1-C3F3-7D1ACBBF9449}"/>
          </ac:picMkLst>
        </pc:picChg>
        <pc:picChg chg="add mod">
          <ac:chgData name="Bilheux, Jean-Christophe" userId="f2ed83a6-0ab4-44f4-a8b9-a2a434318a26" providerId="ADAL" clId="{5B913F9E-EF1E-506B-958B-F82280C882F8}" dt="2026-01-29T18:59:32.698" v="6049" actId="1076"/>
          <ac:picMkLst>
            <pc:docMk/>
            <pc:sldMk cId="1372945785" sldId="2147469135"/>
            <ac:picMk id="12" creationId="{7C980F0D-DB7B-BDC9-7637-59E70351791D}"/>
          </ac:picMkLst>
        </pc:picChg>
        <pc:picChg chg="add mod">
          <ac:chgData name="Bilheux, Jean-Christophe" userId="f2ed83a6-0ab4-44f4-a8b9-a2a434318a26" providerId="ADAL" clId="{5B913F9E-EF1E-506B-958B-F82280C882F8}" dt="2026-01-29T18:59:36.223" v="6050" actId="1076"/>
          <ac:picMkLst>
            <pc:docMk/>
            <pc:sldMk cId="1372945785" sldId="2147469135"/>
            <ac:picMk id="14" creationId="{22D4B410-1886-BE1B-F446-02BE318DE2D8}"/>
          </ac:picMkLst>
        </pc:picChg>
      </pc:sldChg>
      <pc:sldChg chg="addSp modSp add mod ord modTransition">
        <pc:chgData name="Bilheux, Jean-Christophe" userId="f2ed83a6-0ab4-44f4-a8b9-a2a434318a26" providerId="ADAL" clId="{5B913F9E-EF1E-506B-958B-F82280C882F8}" dt="2026-02-02T20:58:26.351" v="7855" actId="14100"/>
        <pc:sldMkLst>
          <pc:docMk/>
          <pc:sldMk cId="3725169215" sldId="2147469136"/>
        </pc:sldMkLst>
        <pc:spChg chg="mod">
          <ac:chgData name="Bilheux, Jean-Christophe" userId="f2ed83a6-0ab4-44f4-a8b9-a2a434318a26" providerId="ADAL" clId="{5B913F9E-EF1E-506B-958B-F82280C882F8}" dt="2026-02-02T20:57:56.998" v="7845" actId="12"/>
          <ac:spMkLst>
            <pc:docMk/>
            <pc:sldMk cId="3725169215" sldId="2147469136"/>
            <ac:spMk id="2" creationId="{78ECD80D-190D-0CE2-5C1C-2CA41F529D0C}"/>
          </ac:spMkLst>
        </pc:spChg>
        <pc:spChg chg="mod">
          <ac:chgData name="Bilheux, Jean-Christophe" userId="f2ed83a6-0ab4-44f4-a8b9-a2a434318a26" providerId="ADAL" clId="{5B913F9E-EF1E-506B-958B-F82280C882F8}" dt="2026-01-27T22:31:28.698" v="3702" actId="403"/>
          <ac:spMkLst>
            <pc:docMk/>
            <pc:sldMk cId="3725169215" sldId="2147469136"/>
            <ac:spMk id="3" creationId="{C76D4AAD-EE39-12E1-5D47-1CF26B28E33C}"/>
          </ac:spMkLst>
        </pc:spChg>
        <pc:picChg chg="add mod">
          <ac:chgData name="Bilheux, Jean-Christophe" userId="f2ed83a6-0ab4-44f4-a8b9-a2a434318a26" providerId="ADAL" clId="{5B913F9E-EF1E-506B-958B-F82280C882F8}" dt="2026-02-02T20:58:05.767" v="7848" actId="1076"/>
          <ac:picMkLst>
            <pc:docMk/>
            <pc:sldMk cId="3725169215" sldId="2147469136"/>
            <ac:picMk id="5" creationId="{A5A19E87-997A-CEB8-83B1-056BD86F3580}"/>
          </ac:picMkLst>
        </pc:picChg>
        <pc:cxnChg chg="add mod">
          <ac:chgData name="Bilheux, Jean-Christophe" userId="f2ed83a6-0ab4-44f4-a8b9-a2a434318a26" providerId="ADAL" clId="{5B913F9E-EF1E-506B-958B-F82280C882F8}" dt="2026-02-02T20:58:26.351" v="7855" actId="14100"/>
          <ac:cxnSpMkLst>
            <pc:docMk/>
            <pc:sldMk cId="3725169215" sldId="2147469136"/>
            <ac:cxnSpMk id="7" creationId="{5DF51C67-F525-570C-4566-6A903DDA3B26}"/>
          </ac:cxnSpMkLst>
        </pc:cxnChg>
      </pc:sldChg>
      <pc:sldChg chg="addSp delSp modSp new mod modTransition delAnim modAnim">
        <pc:chgData name="Bilheux, Jean-Christophe" userId="f2ed83a6-0ab4-44f4-a8b9-a2a434318a26" providerId="ADAL" clId="{5B913F9E-EF1E-506B-958B-F82280C882F8}" dt="2026-01-29T15:38:37.012" v="5163"/>
        <pc:sldMkLst>
          <pc:docMk/>
          <pc:sldMk cId="1880192653" sldId="2147469137"/>
        </pc:sldMkLst>
        <pc:spChg chg="mod">
          <ac:chgData name="Bilheux, Jean-Christophe" userId="f2ed83a6-0ab4-44f4-a8b9-a2a434318a26" providerId="ADAL" clId="{5B913F9E-EF1E-506B-958B-F82280C882F8}" dt="2026-01-29T14:26:27.398" v="4786" actId="20577"/>
          <ac:spMkLst>
            <pc:docMk/>
            <pc:sldMk cId="1880192653" sldId="2147469137"/>
            <ac:spMk id="2" creationId="{2A37C0DD-762F-EAB8-6AB1-D5429FD85EBF}"/>
          </ac:spMkLst>
        </pc:spChg>
        <pc:spChg chg="mod">
          <ac:chgData name="Bilheux, Jean-Christophe" userId="f2ed83a6-0ab4-44f4-a8b9-a2a434318a26" providerId="ADAL" clId="{5B913F9E-EF1E-506B-958B-F82280C882F8}" dt="2026-01-29T15:37:21.284" v="5137" actId="1076"/>
          <ac:spMkLst>
            <pc:docMk/>
            <pc:sldMk cId="1880192653" sldId="2147469137"/>
            <ac:spMk id="3" creationId="{5013A585-A4E6-3CC0-DBB2-BB6C0BF6B6E5}"/>
          </ac:spMkLst>
        </pc:spChg>
        <pc:spChg chg="add mod">
          <ac:chgData name="Bilheux, Jean-Christophe" userId="f2ed83a6-0ab4-44f4-a8b9-a2a434318a26" providerId="ADAL" clId="{5B913F9E-EF1E-506B-958B-F82280C882F8}" dt="2026-01-29T14:28:00.189" v="4892" actId="14100"/>
          <ac:spMkLst>
            <pc:docMk/>
            <pc:sldMk cId="1880192653" sldId="2147469137"/>
            <ac:spMk id="4" creationId="{CC58EE22-E297-23A1-94A3-8629D4CEA24D}"/>
          </ac:spMkLst>
        </pc:spChg>
        <pc:spChg chg="add mod">
          <ac:chgData name="Bilheux, Jean-Christophe" userId="f2ed83a6-0ab4-44f4-a8b9-a2a434318a26" providerId="ADAL" clId="{5B913F9E-EF1E-506B-958B-F82280C882F8}" dt="2026-01-29T15:37:48.956" v="5149" actId="1076"/>
          <ac:spMkLst>
            <pc:docMk/>
            <pc:sldMk cId="1880192653" sldId="2147469137"/>
            <ac:spMk id="19" creationId="{9F208F72-C103-2BA1-3B63-EBED7AF7D0A8}"/>
          </ac:spMkLst>
        </pc:spChg>
        <pc:spChg chg="mod">
          <ac:chgData name="Bilheux, Jean-Christophe" userId="f2ed83a6-0ab4-44f4-a8b9-a2a434318a26" providerId="ADAL" clId="{5B913F9E-EF1E-506B-958B-F82280C882F8}" dt="2026-01-29T15:36:39.912" v="5128"/>
          <ac:spMkLst>
            <pc:docMk/>
            <pc:sldMk cId="1880192653" sldId="2147469137"/>
            <ac:spMk id="24" creationId="{24AF0FA9-DAD6-0F79-F105-F4DF2B33D2B8}"/>
          </ac:spMkLst>
        </pc:spChg>
        <pc:grpChg chg="add mod">
          <ac:chgData name="Bilheux, Jean-Christophe" userId="f2ed83a6-0ab4-44f4-a8b9-a2a434318a26" providerId="ADAL" clId="{5B913F9E-EF1E-506B-958B-F82280C882F8}" dt="2026-01-29T15:36:52.533" v="5131" actId="1076"/>
          <ac:grpSpMkLst>
            <pc:docMk/>
            <pc:sldMk cId="1880192653" sldId="2147469137"/>
            <ac:grpSpMk id="22" creationId="{6CDC3B93-16ED-AD4C-42DF-C68B0E21C523}"/>
          </ac:grpSpMkLst>
        </pc:grpChg>
        <pc:picChg chg="add mod">
          <ac:chgData name="Bilheux, Jean-Christophe" userId="f2ed83a6-0ab4-44f4-a8b9-a2a434318a26" providerId="ADAL" clId="{5B913F9E-EF1E-506B-958B-F82280C882F8}" dt="2026-01-29T15:26:36.996" v="5045" actId="1076"/>
          <ac:picMkLst>
            <pc:docMk/>
            <pc:sldMk cId="1880192653" sldId="2147469137"/>
            <ac:picMk id="6" creationId="{3124C0B9-4955-F0EA-7A8F-069849BCE45C}"/>
          </ac:picMkLst>
        </pc:picChg>
        <pc:picChg chg="add mod">
          <ac:chgData name="Bilheux, Jean-Christophe" userId="f2ed83a6-0ab4-44f4-a8b9-a2a434318a26" providerId="ADAL" clId="{5B913F9E-EF1E-506B-958B-F82280C882F8}" dt="2026-01-29T15:37:47.263" v="5148" actId="1076"/>
          <ac:picMkLst>
            <pc:docMk/>
            <pc:sldMk cId="1880192653" sldId="2147469137"/>
            <ac:picMk id="10" creationId="{890AEE3E-EE75-C4E6-77B4-7E5BC3E838C9}"/>
          </ac:picMkLst>
        </pc:picChg>
        <pc:picChg chg="add mod">
          <ac:chgData name="Bilheux, Jean-Christophe" userId="f2ed83a6-0ab4-44f4-a8b9-a2a434318a26" providerId="ADAL" clId="{5B913F9E-EF1E-506B-958B-F82280C882F8}" dt="2026-01-29T15:37:30.761" v="5141" actId="1076"/>
          <ac:picMkLst>
            <pc:docMk/>
            <pc:sldMk cId="1880192653" sldId="2147469137"/>
            <ac:picMk id="17" creationId="{18A18F65-4447-03BC-1FF5-6C229AD11148}"/>
          </ac:picMkLst>
        </pc:picChg>
        <pc:picChg chg="add mod">
          <ac:chgData name="Bilheux, Jean-Christophe" userId="f2ed83a6-0ab4-44f4-a8b9-a2a434318a26" providerId="ADAL" clId="{5B913F9E-EF1E-506B-958B-F82280C882F8}" dt="2026-01-29T15:37:32.612" v="5142" actId="1076"/>
          <ac:picMkLst>
            <pc:docMk/>
            <pc:sldMk cId="1880192653" sldId="2147469137"/>
            <ac:picMk id="18" creationId="{17009C36-22FC-34DD-714F-1401EB109D5D}"/>
          </ac:picMkLst>
        </pc:picChg>
        <pc:picChg chg="mod">
          <ac:chgData name="Bilheux, Jean-Christophe" userId="f2ed83a6-0ab4-44f4-a8b9-a2a434318a26" providerId="ADAL" clId="{5B913F9E-EF1E-506B-958B-F82280C882F8}" dt="2026-01-29T15:36:39.912" v="5128"/>
          <ac:picMkLst>
            <pc:docMk/>
            <pc:sldMk cId="1880192653" sldId="2147469137"/>
            <ac:picMk id="23" creationId="{E1E2DCAF-FBE3-6D95-50C2-B3820BF678D6}"/>
          </ac:picMkLst>
        </pc:picChg>
      </pc:sldChg>
      <pc:sldChg chg="modSp add mod ord">
        <pc:chgData name="Bilheux, Jean-Christophe" userId="f2ed83a6-0ab4-44f4-a8b9-a2a434318a26" providerId="ADAL" clId="{5B913F9E-EF1E-506B-958B-F82280C882F8}" dt="2026-01-29T20:26:32.622" v="7207" actId="5793"/>
        <pc:sldMkLst>
          <pc:docMk/>
          <pc:sldMk cId="1145254422" sldId="2147469143"/>
        </pc:sldMkLst>
        <pc:spChg chg="mod">
          <ac:chgData name="Bilheux, Jean-Christophe" userId="f2ed83a6-0ab4-44f4-a8b9-a2a434318a26" providerId="ADAL" clId="{5B913F9E-EF1E-506B-958B-F82280C882F8}" dt="2026-01-29T20:26:32.622" v="7207" actId="5793"/>
          <ac:spMkLst>
            <pc:docMk/>
            <pc:sldMk cId="1145254422" sldId="2147469143"/>
            <ac:spMk id="2" creationId="{9D0B3DE4-97F8-2926-3D95-6A240CC67A94}"/>
          </ac:spMkLst>
        </pc:spChg>
        <pc:spChg chg="mod">
          <ac:chgData name="Bilheux, Jean-Christophe" userId="f2ed83a6-0ab4-44f4-a8b9-a2a434318a26" providerId="ADAL" clId="{5B913F9E-EF1E-506B-958B-F82280C882F8}" dt="2026-01-29T20:25:00.787" v="7128" actId="20577"/>
          <ac:spMkLst>
            <pc:docMk/>
            <pc:sldMk cId="1145254422" sldId="2147469143"/>
            <ac:spMk id="3" creationId="{A81C7D72-38EA-7C4B-1D08-D36E852D1AD2}"/>
          </ac:spMkLst>
        </pc:spChg>
      </pc:sldChg>
      <pc:sldChg chg="addSp modSp new mod modTransition">
        <pc:chgData name="Bilheux, Jean-Christophe" userId="f2ed83a6-0ab4-44f4-a8b9-a2a434318a26" providerId="ADAL" clId="{5B913F9E-EF1E-506B-958B-F82280C882F8}" dt="2026-02-02T20:34:23.199" v="7770"/>
        <pc:sldMkLst>
          <pc:docMk/>
          <pc:sldMk cId="2365795844" sldId="2147469144"/>
        </pc:sldMkLst>
        <pc:spChg chg="mod">
          <ac:chgData name="Bilheux, Jean-Christophe" userId="f2ed83a6-0ab4-44f4-a8b9-a2a434318a26" providerId="ADAL" clId="{5B913F9E-EF1E-506B-958B-F82280C882F8}" dt="2026-02-02T20:33:41.533" v="7760" actId="20577"/>
          <ac:spMkLst>
            <pc:docMk/>
            <pc:sldMk cId="2365795844" sldId="2147469144"/>
            <ac:spMk id="2" creationId="{6AEE93C5-D0C8-6080-A598-478629B573E8}"/>
          </ac:spMkLst>
        </pc:spChg>
        <pc:spChg chg="mod">
          <ac:chgData name="Bilheux, Jean-Christophe" userId="f2ed83a6-0ab4-44f4-a8b9-a2a434318a26" providerId="ADAL" clId="{5B913F9E-EF1E-506B-958B-F82280C882F8}" dt="2026-01-27T21:47:41.954" v="3557" actId="20577"/>
          <ac:spMkLst>
            <pc:docMk/>
            <pc:sldMk cId="2365795844" sldId="2147469144"/>
            <ac:spMk id="3" creationId="{73A2D5F5-4FD4-45FF-6CAB-F143790C69FD}"/>
          </ac:spMkLst>
        </pc:spChg>
        <pc:picChg chg="add mod">
          <ac:chgData name="Bilheux, Jean-Christophe" userId="f2ed83a6-0ab4-44f4-a8b9-a2a434318a26" providerId="ADAL" clId="{5B913F9E-EF1E-506B-958B-F82280C882F8}" dt="2026-01-27T21:49:17.124" v="3574" actId="1076"/>
          <ac:picMkLst>
            <pc:docMk/>
            <pc:sldMk cId="2365795844" sldId="2147469144"/>
            <ac:picMk id="5" creationId="{54E4C041-C073-B138-F29F-5B8B9966A240}"/>
          </ac:picMkLst>
        </pc:picChg>
        <pc:picChg chg="add mod">
          <ac:chgData name="Bilheux, Jean-Christophe" userId="f2ed83a6-0ab4-44f4-a8b9-a2a434318a26" providerId="ADAL" clId="{5B913F9E-EF1E-506B-958B-F82280C882F8}" dt="2026-01-27T21:49:18.980" v="3575" actId="1076"/>
          <ac:picMkLst>
            <pc:docMk/>
            <pc:sldMk cId="2365795844" sldId="2147469144"/>
            <ac:picMk id="7" creationId="{EFD71670-56BD-6C7B-3F75-70778E61B530}"/>
          </ac:picMkLst>
        </pc:picChg>
        <pc:picChg chg="add mod">
          <ac:chgData name="Bilheux, Jean-Christophe" userId="f2ed83a6-0ab4-44f4-a8b9-a2a434318a26" providerId="ADAL" clId="{5B913F9E-EF1E-506B-958B-F82280C882F8}" dt="2026-01-27T21:49:20.438" v="3576" actId="1076"/>
          <ac:picMkLst>
            <pc:docMk/>
            <pc:sldMk cId="2365795844" sldId="2147469144"/>
            <ac:picMk id="9" creationId="{0C56ED28-4E03-743F-778F-D8F83A9543E9}"/>
          </ac:picMkLst>
        </pc:picChg>
      </pc:sldChg>
      <pc:sldChg chg="add ord">
        <pc:chgData name="Bilheux, Jean-Christophe" userId="f2ed83a6-0ab4-44f4-a8b9-a2a434318a26" providerId="ADAL" clId="{5B913F9E-EF1E-506B-958B-F82280C882F8}" dt="2026-01-29T13:04:40.233" v="3752" actId="20578"/>
        <pc:sldMkLst>
          <pc:docMk/>
          <pc:sldMk cId="3115485137" sldId="2147469145"/>
        </pc:sldMkLst>
      </pc:sldChg>
      <pc:sldChg chg="delSp modSp new mod">
        <pc:chgData name="Bilheux, Jean-Christophe" userId="f2ed83a6-0ab4-44f4-a8b9-a2a434318a26" providerId="ADAL" clId="{5B913F9E-EF1E-506B-958B-F82280C882F8}" dt="2026-01-29T13:04:53.181" v="3775" actId="478"/>
        <pc:sldMkLst>
          <pc:docMk/>
          <pc:sldMk cId="566049918" sldId="2147469146"/>
        </pc:sldMkLst>
        <pc:spChg chg="mod">
          <ac:chgData name="Bilheux, Jean-Christophe" userId="f2ed83a6-0ab4-44f4-a8b9-a2a434318a26" providerId="ADAL" clId="{5B913F9E-EF1E-506B-958B-F82280C882F8}" dt="2026-01-29T13:04:50.616" v="3774" actId="20577"/>
          <ac:spMkLst>
            <pc:docMk/>
            <pc:sldMk cId="566049918" sldId="2147469146"/>
            <ac:spMk id="2" creationId="{1B480F39-72C4-793B-AB66-CB7136456712}"/>
          </ac:spMkLst>
        </pc:spChg>
      </pc:sldChg>
      <pc:sldChg chg="addSp delSp modSp new mod modAnim">
        <pc:chgData name="Bilheux, Jean-Christophe" userId="f2ed83a6-0ab4-44f4-a8b9-a2a434318a26" providerId="ADAL" clId="{5B913F9E-EF1E-506B-958B-F82280C882F8}" dt="2026-02-02T20:19:15.035" v="7570"/>
        <pc:sldMkLst>
          <pc:docMk/>
          <pc:sldMk cId="3616066857" sldId="2147469147"/>
        </pc:sldMkLst>
        <pc:spChg chg="add mod">
          <ac:chgData name="Bilheux, Jean-Christophe" userId="f2ed83a6-0ab4-44f4-a8b9-a2a434318a26" providerId="ADAL" clId="{5B913F9E-EF1E-506B-958B-F82280C882F8}" dt="2026-01-29T14:11:23.032" v="4391" actId="20577"/>
          <ac:spMkLst>
            <pc:docMk/>
            <pc:sldMk cId="3616066857" sldId="2147469147"/>
            <ac:spMk id="4" creationId="{12E7419A-A0FE-ACA9-D439-01A0D9AA6823}"/>
          </ac:spMkLst>
        </pc:spChg>
        <pc:spChg chg="add mod">
          <ac:chgData name="Bilheux, Jean-Christophe" userId="f2ed83a6-0ab4-44f4-a8b9-a2a434318a26" providerId="ADAL" clId="{5B913F9E-EF1E-506B-958B-F82280C882F8}" dt="2026-01-29T14:11:39.996" v="4407" actId="14100"/>
          <ac:spMkLst>
            <pc:docMk/>
            <pc:sldMk cId="3616066857" sldId="2147469147"/>
            <ac:spMk id="13" creationId="{7EB6C178-37F8-9172-D778-428C1C364308}"/>
          </ac:spMkLst>
        </pc:spChg>
        <pc:picChg chg="add mod">
          <ac:chgData name="Bilheux, Jean-Christophe" userId="f2ed83a6-0ab4-44f4-a8b9-a2a434318a26" providerId="ADAL" clId="{5B913F9E-EF1E-506B-958B-F82280C882F8}" dt="2026-01-29T14:01:24.463" v="3956"/>
          <ac:picMkLst>
            <pc:docMk/>
            <pc:sldMk cId="3616066857" sldId="2147469147"/>
            <ac:picMk id="5" creationId="{480FB4DF-CB17-94AE-A4F5-653A1EA26225}"/>
          </ac:picMkLst>
        </pc:picChg>
        <pc:picChg chg="add mod">
          <ac:chgData name="Bilheux, Jean-Christophe" userId="f2ed83a6-0ab4-44f4-a8b9-a2a434318a26" providerId="ADAL" clId="{5B913F9E-EF1E-506B-958B-F82280C882F8}" dt="2026-01-29T14:01:24.463" v="3956"/>
          <ac:picMkLst>
            <pc:docMk/>
            <pc:sldMk cId="3616066857" sldId="2147469147"/>
            <ac:picMk id="6" creationId="{73976873-3054-FBB7-DD59-4A4E21CD9D88}"/>
          </ac:picMkLst>
        </pc:picChg>
        <pc:picChg chg="add mod">
          <ac:chgData name="Bilheux, Jean-Christophe" userId="f2ed83a6-0ab4-44f4-a8b9-a2a434318a26" providerId="ADAL" clId="{5B913F9E-EF1E-506B-958B-F82280C882F8}" dt="2026-01-29T14:01:24.463" v="3956"/>
          <ac:picMkLst>
            <pc:docMk/>
            <pc:sldMk cId="3616066857" sldId="2147469147"/>
            <ac:picMk id="7" creationId="{3D655BAD-C3CC-6339-0CFE-CE4F0D0217F9}"/>
          </ac:picMkLst>
        </pc:picChg>
        <pc:picChg chg="add mod">
          <ac:chgData name="Bilheux, Jean-Christophe" userId="f2ed83a6-0ab4-44f4-a8b9-a2a434318a26" providerId="ADAL" clId="{5B913F9E-EF1E-506B-958B-F82280C882F8}" dt="2026-01-29T14:01:24.463" v="3956"/>
          <ac:picMkLst>
            <pc:docMk/>
            <pc:sldMk cId="3616066857" sldId="2147469147"/>
            <ac:picMk id="8" creationId="{38C7C667-55EC-4721-3FFF-18DA20EC9B82}"/>
          </ac:picMkLst>
        </pc:picChg>
        <pc:picChg chg="add mod">
          <ac:chgData name="Bilheux, Jean-Christophe" userId="f2ed83a6-0ab4-44f4-a8b9-a2a434318a26" providerId="ADAL" clId="{5B913F9E-EF1E-506B-958B-F82280C882F8}" dt="2026-01-29T14:01:24.463" v="3956"/>
          <ac:picMkLst>
            <pc:docMk/>
            <pc:sldMk cId="3616066857" sldId="2147469147"/>
            <ac:picMk id="9" creationId="{A606B3B2-BB22-08BC-5A94-0DCCDE79A12F}"/>
          </ac:picMkLst>
        </pc:picChg>
        <pc:picChg chg="add mod">
          <ac:chgData name="Bilheux, Jean-Christophe" userId="f2ed83a6-0ab4-44f4-a8b9-a2a434318a26" providerId="ADAL" clId="{5B913F9E-EF1E-506B-958B-F82280C882F8}" dt="2026-01-29T14:01:24.463" v="3956"/>
          <ac:picMkLst>
            <pc:docMk/>
            <pc:sldMk cId="3616066857" sldId="2147469147"/>
            <ac:picMk id="10" creationId="{454D6D90-3593-B5D3-7E40-B71FDB76855C}"/>
          </ac:picMkLst>
        </pc:picChg>
        <pc:picChg chg="add mod">
          <ac:chgData name="Bilheux, Jean-Christophe" userId="f2ed83a6-0ab4-44f4-a8b9-a2a434318a26" providerId="ADAL" clId="{5B913F9E-EF1E-506B-958B-F82280C882F8}" dt="2026-01-29T14:01:24.463" v="3956"/>
          <ac:picMkLst>
            <pc:docMk/>
            <pc:sldMk cId="3616066857" sldId="2147469147"/>
            <ac:picMk id="11" creationId="{74389746-7150-C6F5-B3A2-4888BF47F9AC}"/>
          </ac:picMkLst>
        </pc:picChg>
        <pc:picChg chg="add mod">
          <ac:chgData name="Bilheux, Jean-Christophe" userId="f2ed83a6-0ab4-44f4-a8b9-a2a434318a26" providerId="ADAL" clId="{5B913F9E-EF1E-506B-958B-F82280C882F8}" dt="2026-01-29T14:01:24.463" v="3956"/>
          <ac:picMkLst>
            <pc:docMk/>
            <pc:sldMk cId="3616066857" sldId="2147469147"/>
            <ac:picMk id="12" creationId="{30E0F7B5-1677-F7CF-E67F-A4E62485B9EB}"/>
          </ac:picMkLst>
        </pc:picChg>
      </pc:sldChg>
      <pc:sldChg chg="modSp add mod">
        <pc:chgData name="Bilheux, Jean-Christophe" userId="f2ed83a6-0ab4-44f4-a8b9-a2a434318a26" providerId="ADAL" clId="{5B913F9E-EF1E-506B-958B-F82280C882F8}" dt="2026-01-29T14:12:01.902" v="4440" actId="20577"/>
        <pc:sldMkLst>
          <pc:docMk/>
          <pc:sldMk cId="2380154934" sldId="2147469148"/>
        </pc:sldMkLst>
        <pc:spChg chg="mod">
          <ac:chgData name="Bilheux, Jean-Christophe" userId="f2ed83a6-0ab4-44f4-a8b9-a2a434318a26" providerId="ADAL" clId="{5B913F9E-EF1E-506B-958B-F82280C882F8}" dt="2026-01-29T14:12:01.902" v="4440" actId="20577"/>
          <ac:spMkLst>
            <pc:docMk/>
            <pc:sldMk cId="2380154934" sldId="2147469148"/>
            <ac:spMk id="4" creationId="{C2319F3F-6AB2-9DF7-D6C7-7375C232D005}"/>
          </ac:spMkLst>
        </pc:spChg>
      </pc:sldChg>
      <pc:sldChg chg="addSp modSp add mod modAnim">
        <pc:chgData name="Bilheux, Jean-Christophe" userId="f2ed83a6-0ab4-44f4-a8b9-a2a434318a26" providerId="ADAL" clId="{5B913F9E-EF1E-506B-958B-F82280C882F8}" dt="2026-01-29T15:42:38.398" v="5188"/>
        <pc:sldMkLst>
          <pc:docMk/>
          <pc:sldMk cId="2615845235" sldId="2147469150"/>
        </pc:sldMkLst>
        <pc:picChg chg="add mod">
          <ac:chgData name="Bilheux, Jean-Christophe" userId="f2ed83a6-0ab4-44f4-a8b9-a2a434318a26" providerId="ADAL" clId="{5B913F9E-EF1E-506B-958B-F82280C882F8}" dt="2026-01-29T15:42:24.582" v="5186" actId="1076"/>
          <ac:picMkLst>
            <pc:docMk/>
            <pc:sldMk cId="2615845235" sldId="2147469150"/>
            <ac:picMk id="5" creationId="{E784B4B9-BEC8-FB6F-8DE3-30A2F65DD72C}"/>
          </ac:picMkLst>
        </pc:picChg>
      </pc:sldChg>
      <pc:sldChg chg="addSp delSp modSp add mod modAnim">
        <pc:chgData name="Bilheux, Jean-Christophe" userId="f2ed83a6-0ab4-44f4-a8b9-a2a434318a26" providerId="ADAL" clId="{5B913F9E-EF1E-506B-958B-F82280C882F8}" dt="2026-01-29T15:49:52.360" v="5279"/>
        <pc:sldMkLst>
          <pc:docMk/>
          <pc:sldMk cId="3461627501" sldId="2147469151"/>
        </pc:sldMkLst>
        <pc:spChg chg="mod">
          <ac:chgData name="Bilheux, Jean-Christophe" userId="f2ed83a6-0ab4-44f4-a8b9-a2a434318a26" providerId="ADAL" clId="{5B913F9E-EF1E-506B-958B-F82280C882F8}" dt="2026-01-29T15:44:57.963" v="5214"/>
          <ac:spMkLst>
            <pc:docMk/>
            <pc:sldMk cId="3461627501" sldId="2147469151"/>
            <ac:spMk id="12" creationId="{DF999514-BF25-F797-3955-0E9AEAA33636}"/>
          </ac:spMkLst>
        </pc:spChg>
        <pc:spChg chg="mod">
          <ac:chgData name="Bilheux, Jean-Christophe" userId="f2ed83a6-0ab4-44f4-a8b9-a2a434318a26" providerId="ADAL" clId="{5B913F9E-EF1E-506B-958B-F82280C882F8}" dt="2026-01-29T15:49:06.759" v="5278" actId="20577"/>
          <ac:spMkLst>
            <pc:docMk/>
            <pc:sldMk cId="3461627501" sldId="2147469151"/>
            <ac:spMk id="24" creationId="{56C752EE-7167-067A-C6A3-4E2EBB12D84F}"/>
          </ac:spMkLst>
        </pc:spChg>
        <pc:grpChg chg="add mod">
          <ac:chgData name="Bilheux, Jean-Christophe" userId="f2ed83a6-0ab4-44f4-a8b9-a2a434318a26" providerId="ADAL" clId="{5B913F9E-EF1E-506B-958B-F82280C882F8}" dt="2026-01-29T15:45:38.792" v="5220" actId="1076"/>
          <ac:grpSpMkLst>
            <pc:docMk/>
            <pc:sldMk cId="3461627501" sldId="2147469151"/>
            <ac:grpSpMk id="9" creationId="{90797CFB-A98D-092C-25FC-406A85284F6A}"/>
          </ac:grpSpMkLst>
        </pc:grpChg>
        <pc:grpChg chg="mod">
          <ac:chgData name="Bilheux, Jean-Christophe" userId="f2ed83a6-0ab4-44f4-a8b9-a2a434318a26" providerId="ADAL" clId="{5B913F9E-EF1E-506B-958B-F82280C882F8}" dt="2026-01-29T15:45:27.378" v="5219" actId="166"/>
          <ac:grpSpMkLst>
            <pc:docMk/>
            <pc:sldMk cId="3461627501" sldId="2147469151"/>
            <ac:grpSpMk id="22" creationId="{5BD0F1DF-58DB-FE56-0000-FE5A72A215F7}"/>
          </ac:grpSpMkLst>
        </pc:grpChg>
        <pc:picChg chg="mod">
          <ac:chgData name="Bilheux, Jean-Christophe" userId="f2ed83a6-0ab4-44f4-a8b9-a2a434318a26" providerId="ADAL" clId="{5B913F9E-EF1E-506B-958B-F82280C882F8}" dt="2026-01-29T15:43:33.317" v="5192" actId="1076"/>
          <ac:picMkLst>
            <pc:docMk/>
            <pc:sldMk cId="3461627501" sldId="2147469151"/>
            <ac:picMk id="5" creationId="{1917A15E-2236-2F98-6FD9-FF7EB9F9B17C}"/>
          </ac:picMkLst>
        </pc:picChg>
        <pc:picChg chg="mod">
          <ac:chgData name="Bilheux, Jean-Christophe" userId="f2ed83a6-0ab4-44f4-a8b9-a2a434318a26" providerId="ADAL" clId="{5B913F9E-EF1E-506B-958B-F82280C882F8}" dt="2026-01-29T15:45:08.253" v="5216" actId="166"/>
          <ac:picMkLst>
            <pc:docMk/>
            <pc:sldMk cId="3461627501" sldId="2147469151"/>
            <ac:picMk id="11" creationId="{691B8253-3C44-31AC-3F64-29113F254512}"/>
          </ac:picMkLst>
        </pc:picChg>
        <pc:picChg chg="add mod">
          <ac:chgData name="Bilheux, Jean-Christophe" userId="f2ed83a6-0ab4-44f4-a8b9-a2a434318a26" providerId="ADAL" clId="{5B913F9E-EF1E-506B-958B-F82280C882F8}" dt="2026-01-29T15:47:02.446" v="5232" actId="1076"/>
          <ac:picMkLst>
            <pc:docMk/>
            <pc:sldMk cId="3461627501" sldId="2147469151"/>
            <ac:picMk id="13" creationId="{53C5ECD5-4E83-3D44-8FF5-BC46003B7825}"/>
          </ac:picMkLst>
        </pc:picChg>
        <pc:picChg chg="add mod">
          <ac:chgData name="Bilheux, Jean-Christophe" userId="f2ed83a6-0ab4-44f4-a8b9-a2a434318a26" providerId="ADAL" clId="{5B913F9E-EF1E-506B-958B-F82280C882F8}" dt="2026-01-29T15:47:27.539" v="5241" actId="1076"/>
          <ac:picMkLst>
            <pc:docMk/>
            <pc:sldMk cId="3461627501" sldId="2147469151"/>
            <ac:picMk id="14" creationId="{5010D2A3-F46B-4FA7-255D-C515D1827EA9}"/>
          </ac:picMkLst>
        </pc:picChg>
        <pc:picChg chg="add mod">
          <ac:chgData name="Bilheux, Jean-Christophe" userId="f2ed83a6-0ab4-44f4-a8b9-a2a434318a26" providerId="ADAL" clId="{5B913F9E-EF1E-506B-958B-F82280C882F8}" dt="2026-01-29T15:47:59.469" v="5255" actId="14100"/>
          <ac:picMkLst>
            <pc:docMk/>
            <pc:sldMk cId="3461627501" sldId="2147469151"/>
            <ac:picMk id="15" creationId="{DD4879F1-326A-990D-AD7D-51CCD5A92687}"/>
          </ac:picMkLst>
        </pc:picChg>
        <pc:picChg chg="add mod">
          <ac:chgData name="Bilheux, Jean-Christophe" userId="f2ed83a6-0ab4-44f4-a8b9-a2a434318a26" providerId="ADAL" clId="{5B913F9E-EF1E-506B-958B-F82280C882F8}" dt="2026-01-29T15:48:18.943" v="5268" actId="1076"/>
          <ac:picMkLst>
            <pc:docMk/>
            <pc:sldMk cId="3461627501" sldId="2147469151"/>
            <ac:picMk id="16" creationId="{6FAA4B2F-97B5-CCD4-78E0-4C65DE987050}"/>
          </ac:picMkLst>
        </pc:picChg>
        <pc:picChg chg="mod">
          <ac:chgData name="Bilheux, Jean-Christophe" userId="f2ed83a6-0ab4-44f4-a8b9-a2a434318a26" providerId="ADAL" clId="{5B913F9E-EF1E-506B-958B-F82280C882F8}" dt="2026-01-29T15:44:05.982" v="5204" actId="1038"/>
          <ac:picMkLst>
            <pc:docMk/>
            <pc:sldMk cId="3461627501" sldId="2147469151"/>
            <ac:picMk id="18" creationId="{2AA99A4A-BC15-ED77-6DFB-BBBECB83F351}"/>
          </ac:picMkLst>
        </pc:picChg>
      </pc:sldChg>
      <pc:sldChg chg="modSp add mod">
        <pc:chgData name="Bilheux, Jean-Christophe" userId="f2ed83a6-0ab4-44f4-a8b9-a2a434318a26" providerId="ADAL" clId="{5B913F9E-EF1E-506B-958B-F82280C882F8}" dt="2026-01-29T20:20:15.509" v="6505" actId="20577"/>
        <pc:sldMkLst>
          <pc:docMk/>
          <pc:sldMk cId="1057184900" sldId="2147469152"/>
        </pc:sldMkLst>
        <pc:spChg chg="mod">
          <ac:chgData name="Bilheux, Jean-Christophe" userId="f2ed83a6-0ab4-44f4-a8b9-a2a434318a26" providerId="ADAL" clId="{5B913F9E-EF1E-506B-958B-F82280C882F8}" dt="2026-01-29T20:20:15.509" v="6505" actId="20577"/>
          <ac:spMkLst>
            <pc:docMk/>
            <pc:sldMk cId="1057184900" sldId="2147469152"/>
            <ac:spMk id="2" creationId="{26E472B5-D442-7B26-9ECE-5BB708A1C8F3}"/>
          </ac:spMkLst>
        </pc:spChg>
        <pc:spChg chg="mod">
          <ac:chgData name="Bilheux, Jean-Christophe" userId="f2ed83a6-0ab4-44f4-a8b9-a2a434318a26" providerId="ADAL" clId="{5B913F9E-EF1E-506B-958B-F82280C882F8}" dt="2026-01-29T20:18:55.567" v="6408" actId="20577"/>
          <ac:spMkLst>
            <pc:docMk/>
            <pc:sldMk cId="1057184900" sldId="2147469152"/>
            <ac:spMk id="3" creationId="{261BC364-9842-6C45-9D3F-21C78E4995F0}"/>
          </ac:spMkLst>
        </pc:spChg>
      </pc:sldChg>
      <pc:sldChg chg="modSp add mod modTransition">
        <pc:chgData name="Bilheux, Jean-Christophe" userId="f2ed83a6-0ab4-44f4-a8b9-a2a434318a26" providerId="ADAL" clId="{5B913F9E-EF1E-506B-958B-F82280C882F8}" dt="2026-02-02T20:35:47.022" v="7790"/>
        <pc:sldMkLst>
          <pc:docMk/>
          <pc:sldMk cId="1973880513" sldId="2147469153"/>
        </pc:sldMkLst>
        <pc:spChg chg="mod">
          <ac:chgData name="Bilheux, Jean-Christophe" userId="f2ed83a6-0ab4-44f4-a8b9-a2a434318a26" providerId="ADAL" clId="{5B913F9E-EF1E-506B-958B-F82280C882F8}" dt="2026-01-29T20:24:45.655" v="7093" actId="6549"/>
          <ac:spMkLst>
            <pc:docMk/>
            <pc:sldMk cId="1973880513" sldId="2147469153"/>
            <ac:spMk id="2" creationId="{B71F3E06-6233-7984-1876-A82E807245FB}"/>
          </ac:spMkLst>
        </pc:spChg>
      </pc:sldChg>
      <pc:sldChg chg="addSp delSp modSp add mod">
        <pc:chgData name="Bilheux, Jean-Christophe" userId="f2ed83a6-0ab4-44f4-a8b9-a2a434318a26" providerId="ADAL" clId="{5B913F9E-EF1E-506B-958B-F82280C882F8}" dt="2026-01-29T20:27:36.360" v="7256" actId="6549"/>
        <pc:sldMkLst>
          <pc:docMk/>
          <pc:sldMk cId="3521436091" sldId="2147469155"/>
        </pc:sldMkLst>
        <pc:spChg chg="add mod">
          <ac:chgData name="Bilheux, Jean-Christophe" userId="f2ed83a6-0ab4-44f4-a8b9-a2a434318a26" providerId="ADAL" clId="{5B913F9E-EF1E-506B-958B-F82280C882F8}" dt="2026-01-29T20:27:36.360" v="7256" actId="6549"/>
          <ac:spMkLst>
            <pc:docMk/>
            <pc:sldMk cId="3521436091" sldId="2147469155"/>
            <ac:spMk id="9" creationId="{2AA7BD3B-A98A-CD5B-75A5-96684A8A2CF2}"/>
          </ac:spMkLst>
        </pc:spChg>
      </pc:sldChg>
      <pc:sldChg chg="modSp add mod modTransition">
        <pc:chgData name="Bilheux, Jean-Christophe" userId="f2ed83a6-0ab4-44f4-a8b9-a2a434318a26" providerId="ADAL" clId="{5B913F9E-EF1E-506B-958B-F82280C882F8}" dt="2026-02-02T20:36:39.368" v="7793"/>
        <pc:sldMkLst>
          <pc:docMk/>
          <pc:sldMk cId="2917609117" sldId="2147469156"/>
        </pc:sldMkLst>
        <pc:spChg chg="mod">
          <ac:chgData name="Bilheux, Jean-Christophe" userId="f2ed83a6-0ab4-44f4-a8b9-a2a434318a26" providerId="ADAL" clId="{5B913F9E-EF1E-506B-958B-F82280C882F8}" dt="2026-02-02T20:36:39.368" v="7793"/>
          <ac:spMkLst>
            <pc:docMk/>
            <pc:sldMk cId="2917609117" sldId="2147469156"/>
            <ac:spMk id="5" creationId="{B0898F26-0910-3771-57BB-2DF2D0C4B251}"/>
          </ac:spMkLst>
        </pc:spChg>
      </pc:sldChg>
      <pc:sldChg chg="add del ord modTransition">
        <pc:chgData name="Bilheux, Jean-Christophe" userId="f2ed83a6-0ab4-44f4-a8b9-a2a434318a26" providerId="ADAL" clId="{5B913F9E-EF1E-506B-958B-F82280C882F8}" dt="2026-02-02T20:26:51.881" v="7638" actId="2696"/>
        <pc:sldMkLst>
          <pc:docMk/>
          <pc:sldMk cId="1031221371" sldId="2147469157"/>
        </pc:sldMkLst>
      </pc:sldChg>
      <pc:sldChg chg="add del">
        <pc:chgData name="Bilheux, Jean-Christophe" userId="f2ed83a6-0ab4-44f4-a8b9-a2a434318a26" providerId="ADAL" clId="{5B913F9E-EF1E-506B-958B-F82280C882F8}" dt="2026-02-02T20:22:15.543" v="7606" actId="2890"/>
        <pc:sldMkLst>
          <pc:docMk/>
          <pc:sldMk cId="4270735162" sldId="2147469157"/>
        </pc:sldMkLst>
      </pc:sldChg>
      <pc:sldChg chg="modSp add del mod modTransition">
        <pc:chgData name="Bilheux, Jean-Christophe" userId="f2ed83a6-0ab4-44f4-a8b9-a2a434318a26" providerId="ADAL" clId="{5B913F9E-EF1E-506B-958B-F82280C882F8}" dt="2026-02-02T20:27:06.073" v="7640" actId="2696"/>
        <pc:sldMkLst>
          <pc:docMk/>
          <pc:sldMk cId="3101066036" sldId="2147469158"/>
        </pc:sldMkLst>
        <pc:spChg chg="mod">
          <ac:chgData name="Bilheux, Jean-Christophe" userId="f2ed83a6-0ab4-44f4-a8b9-a2a434318a26" providerId="ADAL" clId="{5B913F9E-EF1E-506B-958B-F82280C882F8}" dt="2026-02-02T20:24:23.374" v="7619" actId="113"/>
          <ac:spMkLst>
            <pc:docMk/>
            <pc:sldMk cId="3101066036" sldId="2147469158"/>
            <ac:spMk id="5" creationId="{48E8BD0B-81DA-17B9-B0D0-4C2FC7F03295}"/>
          </ac:spMkLst>
        </pc:spChg>
      </pc:sldChg>
      <pc:sldChg chg="add del ord modTransition">
        <pc:chgData name="Bilheux, Jean-Christophe" userId="f2ed83a6-0ab4-44f4-a8b9-a2a434318a26" providerId="ADAL" clId="{5B913F9E-EF1E-506B-958B-F82280C882F8}" dt="2026-02-02T20:28:12.350" v="7648" actId="2696"/>
        <pc:sldMkLst>
          <pc:docMk/>
          <pc:sldMk cId="2250549597" sldId="2147469159"/>
        </pc:sldMkLst>
      </pc:sldChg>
      <pc:sldChg chg="modSp add del mod">
        <pc:chgData name="Bilheux, Jean-Christophe" userId="f2ed83a6-0ab4-44f4-a8b9-a2a434318a26" providerId="ADAL" clId="{5B913F9E-EF1E-506B-958B-F82280C882F8}" dt="2026-02-02T20:28:12.392" v="7649" actId="2696"/>
        <pc:sldMkLst>
          <pc:docMk/>
          <pc:sldMk cId="1076795674" sldId="2147469160"/>
        </pc:sldMkLst>
        <pc:spChg chg="mod">
          <ac:chgData name="Bilheux, Jean-Christophe" userId="f2ed83a6-0ab4-44f4-a8b9-a2a434318a26" providerId="ADAL" clId="{5B913F9E-EF1E-506B-958B-F82280C882F8}" dt="2026-02-02T20:25:52.927" v="7632" actId="113"/>
          <ac:spMkLst>
            <pc:docMk/>
            <pc:sldMk cId="1076795674" sldId="2147469160"/>
            <ac:spMk id="5" creationId="{D60104FB-AB30-B47A-79C4-0A227A46ACB9}"/>
          </ac:spMkLst>
        </pc:spChg>
      </pc:sldChg>
      <pc:sldChg chg="modSp add ord modTransition">
        <pc:chgData name="Bilheux, Jean-Christophe" userId="f2ed83a6-0ab4-44f4-a8b9-a2a434318a26" providerId="ADAL" clId="{5B913F9E-EF1E-506B-958B-F82280C882F8}" dt="2026-02-02T20:36:43.128" v="7794"/>
        <pc:sldMkLst>
          <pc:docMk/>
          <pc:sldMk cId="127661915" sldId="2147469161"/>
        </pc:sldMkLst>
        <pc:spChg chg="mod">
          <ac:chgData name="Bilheux, Jean-Christophe" userId="f2ed83a6-0ab4-44f4-a8b9-a2a434318a26" providerId="ADAL" clId="{5B913F9E-EF1E-506B-958B-F82280C882F8}" dt="2026-02-02T20:36:43.128" v="7794"/>
          <ac:spMkLst>
            <pc:docMk/>
            <pc:sldMk cId="127661915" sldId="2147469161"/>
            <ac:spMk id="5" creationId="{E3BBB8C9-2A9B-FBA5-1D1E-D135E9A567B2}"/>
          </ac:spMkLst>
        </pc:spChg>
      </pc:sldChg>
      <pc:sldChg chg="modSp add mod">
        <pc:chgData name="Bilheux, Jean-Christophe" userId="f2ed83a6-0ab4-44f4-a8b9-a2a434318a26" providerId="ADAL" clId="{5B913F9E-EF1E-506B-958B-F82280C882F8}" dt="2026-02-02T20:36:45.550" v="7795"/>
        <pc:sldMkLst>
          <pc:docMk/>
          <pc:sldMk cId="181330197" sldId="2147469162"/>
        </pc:sldMkLst>
        <pc:spChg chg="mod">
          <ac:chgData name="Bilheux, Jean-Christophe" userId="f2ed83a6-0ab4-44f4-a8b9-a2a434318a26" providerId="ADAL" clId="{5B913F9E-EF1E-506B-958B-F82280C882F8}" dt="2026-02-02T20:36:45.550" v="7795"/>
          <ac:spMkLst>
            <pc:docMk/>
            <pc:sldMk cId="181330197" sldId="2147469162"/>
            <ac:spMk id="5" creationId="{209DBF6D-5EC7-EDF2-75BF-DCB8FDE7C748}"/>
          </ac:spMkLst>
        </pc:spChg>
      </pc:sldChg>
      <pc:sldChg chg="modSp add ord modTransition">
        <pc:chgData name="Bilheux, Jean-Christophe" userId="f2ed83a6-0ab4-44f4-a8b9-a2a434318a26" providerId="ADAL" clId="{5B913F9E-EF1E-506B-958B-F82280C882F8}" dt="2026-02-02T20:36:53.224" v="7796"/>
        <pc:sldMkLst>
          <pc:docMk/>
          <pc:sldMk cId="311852933" sldId="2147469163"/>
        </pc:sldMkLst>
        <pc:spChg chg="mod">
          <ac:chgData name="Bilheux, Jean-Christophe" userId="f2ed83a6-0ab4-44f4-a8b9-a2a434318a26" providerId="ADAL" clId="{5B913F9E-EF1E-506B-958B-F82280C882F8}" dt="2026-02-02T20:36:53.224" v="7796"/>
          <ac:spMkLst>
            <pc:docMk/>
            <pc:sldMk cId="311852933" sldId="2147469163"/>
            <ac:spMk id="5" creationId="{CD51D5A7-D98E-5BE9-05CD-4485D8546732}"/>
          </ac:spMkLst>
        </pc:spChg>
      </pc:sldChg>
      <pc:sldChg chg="modSp add mod modTransition">
        <pc:chgData name="Bilheux, Jean-Christophe" userId="f2ed83a6-0ab4-44f4-a8b9-a2a434318a26" providerId="ADAL" clId="{5B913F9E-EF1E-506B-958B-F82280C882F8}" dt="2026-02-02T20:37:49.564" v="7809" actId="20577"/>
        <pc:sldMkLst>
          <pc:docMk/>
          <pc:sldMk cId="3611755869" sldId="2147469164"/>
        </pc:sldMkLst>
        <pc:spChg chg="mod">
          <ac:chgData name="Bilheux, Jean-Christophe" userId="f2ed83a6-0ab4-44f4-a8b9-a2a434318a26" providerId="ADAL" clId="{5B913F9E-EF1E-506B-958B-F82280C882F8}" dt="2026-02-02T20:37:49.564" v="7809" actId="20577"/>
          <ac:spMkLst>
            <pc:docMk/>
            <pc:sldMk cId="3611755869" sldId="2147469164"/>
            <ac:spMk id="5" creationId="{E27B4C34-5F40-3A23-3CB3-9AAEE70D5365}"/>
          </ac:spMkLst>
        </pc:spChg>
      </pc:sldChg>
      <pc:sldChg chg="modSp add mod ord modTransition">
        <pc:chgData name="Bilheux, Jean-Christophe" userId="f2ed83a6-0ab4-44f4-a8b9-a2a434318a26" providerId="ADAL" clId="{5B913F9E-EF1E-506B-958B-F82280C882F8}" dt="2026-02-02T20:37:44.961" v="7808" actId="20577"/>
        <pc:sldMkLst>
          <pc:docMk/>
          <pc:sldMk cId="1293735328" sldId="2147469165"/>
        </pc:sldMkLst>
        <pc:spChg chg="mod">
          <ac:chgData name="Bilheux, Jean-Christophe" userId="f2ed83a6-0ab4-44f4-a8b9-a2a434318a26" providerId="ADAL" clId="{5B913F9E-EF1E-506B-958B-F82280C882F8}" dt="2026-02-02T20:37:44.961" v="7808" actId="20577"/>
          <ac:spMkLst>
            <pc:docMk/>
            <pc:sldMk cId="1293735328" sldId="2147469165"/>
            <ac:spMk id="5" creationId="{85813E39-9859-6BAA-562E-7852164EB55E}"/>
          </ac:spMkLst>
        </pc:spChg>
      </pc:sldChg>
      <pc:sldChg chg="modSp add mod modTransition">
        <pc:chgData name="Bilheux, Jean-Christophe" userId="f2ed83a6-0ab4-44f4-a8b9-a2a434318a26" providerId="ADAL" clId="{5B913F9E-EF1E-506B-958B-F82280C882F8}" dt="2026-02-02T20:37:40.009" v="7807" actId="20577"/>
        <pc:sldMkLst>
          <pc:docMk/>
          <pc:sldMk cId="3715164328" sldId="2147469166"/>
        </pc:sldMkLst>
        <pc:spChg chg="mod">
          <ac:chgData name="Bilheux, Jean-Christophe" userId="f2ed83a6-0ab4-44f4-a8b9-a2a434318a26" providerId="ADAL" clId="{5B913F9E-EF1E-506B-958B-F82280C882F8}" dt="2026-02-02T20:37:40.009" v="7807" actId="20577"/>
          <ac:spMkLst>
            <pc:docMk/>
            <pc:sldMk cId="3715164328" sldId="2147469166"/>
            <ac:spMk id="5" creationId="{06707FC5-4684-ECC6-9AB3-0107A05DD878}"/>
          </ac:spMkLst>
        </pc:spChg>
      </pc:sldChg>
      <pc:sldChg chg="modSp add mod ord modTransition">
        <pc:chgData name="Bilheux, Jean-Christophe" userId="f2ed83a6-0ab4-44f4-a8b9-a2a434318a26" providerId="ADAL" clId="{5B913F9E-EF1E-506B-958B-F82280C882F8}" dt="2026-02-02T20:37:35.661" v="7806" actId="20577"/>
        <pc:sldMkLst>
          <pc:docMk/>
          <pc:sldMk cId="2302747022" sldId="2147469167"/>
        </pc:sldMkLst>
        <pc:spChg chg="mod">
          <ac:chgData name="Bilheux, Jean-Christophe" userId="f2ed83a6-0ab4-44f4-a8b9-a2a434318a26" providerId="ADAL" clId="{5B913F9E-EF1E-506B-958B-F82280C882F8}" dt="2026-02-02T20:37:35.661" v="7806" actId="20577"/>
          <ac:spMkLst>
            <pc:docMk/>
            <pc:sldMk cId="2302747022" sldId="2147469167"/>
            <ac:spMk id="5" creationId="{98A628B6-7829-47C6-D430-AF34E291AADF}"/>
          </ac:spMkLst>
        </pc:spChg>
      </pc:sldChg>
      <pc:sldChg chg="modSp add mod modTransition">
        <pc:chgData name="Bilheux, Jean-Christophe" userId="f2ed83a6-0ab4-44f4-a8b9-a2a434318a26" providerId="ADAL" clId="{5B913F9E-EF1E-506B-958B-F82280C882F8}" dt="2026-02-02T20:37:31.406" v="7805" actId="20577"/>
        <pc:sldMkLst>
          <pc:docMk/>
          <pc:sldMk cId="1971517150" sldId="2147469168"/>
        </pc:sldMkLst>
        <pc:spChg chg="mod">
          <ac:chgData name="Bilheux, Jean-Christophe" userId="f2ed83a6-0ab4-44f4-a8b9-a2a434318a26" providerId="ADAL" clId="{5B913F9E-EF1E-506B-958B-F82280C882F8}" dt="2026-02-02T20:37:31.406" v="7805" actId="20577"/>
          <ac:spMkLst>
            <pc:docMk/>
            <pc:sldMk cId="1971517150" sldId="2147469168"/>
            <ac:spMk id="5" creationId="{31BD514B-3144-8BDA-1DAB-BBE57BA5DA0D}"/>
          </ac:spMkLst>
        </pc:spChg>
      </pc:sldChg>
      <pc:sldChg chg="modSp add mod ord modTransition">
        <pc:chgData name="Bilheux, Jean-Christophe" userId="f2ed83a6-0ab4-44f4-a8b9-a2a434318a26" providerId="ADAL" clId="{5B913F9E-EF1E-506B-958B-F82280C882F8}" dt="2026-02-02T20:37:26.388" v="7804" actId="20577"/>
        <pc:sldMkLst>
          <pc:docMk/>
          <pc:sldMk cId="2750108306" sldId="2147469169"/>
        </pc:sldMkLst>
        <pc:spChg chg="mod">
          <ac:chgData name="Bilheux, Jean-Christophe" userId="f2ed83a6-0ab4-44f4-a8b9-a2a434318a26" providerId="ADAL" clId="{5B913F9E-EF1E-506B-958B-F82280C882F8}" dt="2026-02-02T20:37:26.388" v="7804" actId="20577"/>
          <ac:spMkLst>
            <pc:docMk/>
            <pc:sldMk cId="2750108306" sldId="2147469169"/>
            <ac:spMk id="5" creationId="{CA3118EE-C67B-CFE9-5A32-A4F42632E2B4}"/>
          </ac:spMkLst>
        </pc:spChg>
      </pc:sldChg>
      <pc:sldChg chg="modSp add mod modTransition">
        <pc:chgData name="Bilheux, Jean-Christophe" userId="f2ed83a6-0ab4-44f4-a8b9-a2a434318a26" providerId="ADAL" clId="{5B913F9E-EF1E-506B-958B-F82280C882F8}" dt="2026-02-02T20:37:18.179" v="7803"/>
        <pc:sldMkLst>
          <pc:docMk/>
          <pc:sldMk cId="3736222704" sldId="2147469170"/>
        </pc:sldMkLst>
        <pc:spChg chg="mod">
          <ac:chgData name="Bilheux, Jean-Christophe" userId="f2ed83a6-0ab4-44f4-a8b9-a2a434318a26" providerId="ADAL" clId="{5B913F9E-EF1E-506B-958B-F82280C882F8}" dt="2026-02-02T20:37:18.179" v="7803"/>
          <ac:spMkLst>
            <pc:docMk/>
            <pc:sldMk cId="3736222704" sldId="2147469170"/>
            <ac:spMk id="5" creationId="{06FAFF2A-7C8A-3AC1-B1A7-33E09C4A4542}"/>
          </ac:spMkLst>
        </pc:spChg>
      </pc:sldChg>
      <pc:sldChg chg="add ord modTransition">
        <pc:chgData name="Bilheux, Jean-Christophe" userId="f2ed83a6-0ab4-44f4-a8b9-a2a434318a26" providerId="ADAL" clId="{5B913F9E-EF1E-506B-958B-F82280C882F8}" dt="2026-02-02T20:34:39.773" v="7774"/>
        <pc:sldMkLst>
          <pc:docMk/>
          <pc:sldMk cId="2756470829" sldId="2147469171"/>
        </pc:sldMkLst>
      </pc:sldChg>
      <pc:sldChg chg="modSp add mod modTransition">
        <pc:chgData name="Bilheux, Jean-Christophe" userId="f2ed83a6-0ab4-44f4-a8b9-a2a434318a26" providerId="ADAL" clId="{5B913F9E-EF1E-506B-958B-F82280C882F8}" dt="2026-02-02T20:34:58.790" v="7778"/>
        <pc:sldMkLst>
          <pc:docMk/>
          <pc:sldMk cId="3465220480" sldId="2147469172"/>
        </pc:sldMkLst>
        <pc:spChg chg="mod">
          <ac:chgData name="Bilheux, Jean-Christophe" userId="f2ed83a6-0ab4-44f4-a8b9-a2a434318a26" providerId="ADAL" clId="{5B913F9E-EF1E-506B-958B-F82280C882F8}" dt="2026-02-02T20:34:55.629" v="7777" actId="207"/>
          <ac:spMkLst>
            <pc:docMk/>
            <pc:sldMk cId="3465220480" sldId="2147469172"/>
            <ac:spMk id="5" creationId="{01A2D23D-8426-E442-66E8-27A90592EB95}"/>
          </ac:spMkLst>
        </pc:spChg>
      </pc:sldChg>
      <pc:sldChg chg="add ord modTransition">
        <pc:chgData name="Bilheux, Jean-Christophe" userId="f2ed83a6-0ab4-44f4-a8b9-a2a434318a26" providerId="ADAL" clId="{5B913F9E-EF1E-506B-958B-F82280C882F8}" dt="2026-02-02T20:35:18.746" v="7784"/>
        <pc:sldMkLst>
          <pc:docMk/>
          <pc:sldMk cId="3560301840" sldId="2147469173"/>
        </pc:sldMkLst>
      </pc:sldChg>
      <pc:sldChg chg="modSp add mod modTransition">
        <pc:chgData name="Bilheux, Jean-Christophe" userId="f2ed83a6-0ab4-44f4-a8b9-a2a434318a26" providerId="ADAL" clId="{5B913F9E-EF1E-506B-958B-F82280C882F8}" dt="2026-02-02T20:35:42.680" v="7788"/>
        <pc:sldMkLst>
          <pc:docMk/>
          <pc:sldMk cId="2323860272" sldId="2147469174"/>
        </pc:sldMkLst>
        <pc:spChg chg="mod">
          <ac:chgData name="Bilheux, Jean-Christophe" userId="f2ed83a6-0ab4-44f4-a8b9-a2a434318a26" providerId="ADAL" clId="{5B913F9E-EF1E-506B-958B-F82280C882F8}" dt="2026-02-02T20:35:35.219" v="7787" actId="207"/>
          <ac:spMkLst>
            <pc:docMk/>
            <pc:sldMk cId="2323860272" sldId="2147469174"/>
            <ac:spMk id="5" creationId="{6DFABB98-C60E-4835-D6E8-B3F9AA28BDC0}"/>
          </ac:spMkLst>
        </pc:spChg>
      </pc:sldChg>
    </pc:docChg>
  </pc:docChgLst>
  <pc:docChgLst>
    <pc:chgData name="Bilheux, Jean-Christophe" userId="f2ed83a6-0ab4-44f4-a8b9-a2a434318a26" providerId="ADAL" clId="{4D03E2B1-DBDE-5631-9976-6CA45FBFEC8F}"/>
    <pc:docChg chg="custSel modSld">
      <pc:chgData name="Bilheux, Jean-Christophe" userId="f2ed83a6-0ab4-44f4-a8b9-a2a434318a26" providerId="ADAL" clId="{4D03E2B1-DBDE-5631-9976-6CA45FBFEC8F}" dt="2026-01-30T13:14:21.756" v="401" actId="1076"/>
      <pc:docMkLst>
        <pc:docMk/>
      </pc:docMkLst>
      <pc:sldChg chg="modSp mod">
        <pc:chgData name="Bilheux, Jean-Christophe" userId="f2ed83a6-0ab4-44f4-a8b9-a2a434318a26" providerId="ADAL" clId="{4D03E2B1-DBDE-5631-9976-6CA45FBFEC8F}" dt="2026-01-28T15:49:37.921" v="260" actId="1076"/>
        <pc:sldMkLst>
          <pc:docMk/>
          <pc:sldMk cId="1254558478" sldId="388"/>
        </pc:sldMkLst>
      </pc:sldChg>
      <pc:sldChg chg="modSp mod">
        <pc:chgData name="Bilheux, Jean-Christophe" userId="f2ed83a6-0ab4-44f4-a8b9-a2a434318a26" providerId="ADAL" clId="{4D03E2B1-DBDE-5631-9976-6CA45FBFEC8F}" dt="2026-01-28T15:53:50.669" v="340" actId="1035"/>
        <pc:sldMkLst>
          <pc:docMk/>
          <pc:sldMk cId="4271776126" sldId="2147469124"/>
        </pc:sldMkLst>
        <pc:spChg chg="mod">
          <ac:chgData name="Bilheux, Jean-Christophe" userId="f2ed83a6-0ab4-44f4-a8b9-a2a434318a26" providerId="ADAL" clId="{4D03E2B1-DBDE-5631-9976-6CA45FBFEC8F}" dt="2026-01-28T15:51:36.330" v="273" actId="20577"/>
          <ac:spMkLst>
            <pc:docMk/>
            <pc:sldMk cId="4271776126" sldId="2147469124"/>
            <ac:spMk id="11" creationId="{751DE33B-5FAB-D158-36FD-C0AC53030EF2}"/>
          </ac:spMkLst>
        </pc:spChg>
        <pc:spChg chg="mod">
          <ac:chgData name="Bilheux, Jean-Christophe" userId="f2ed83a6-0ab4-44f4-a8b9-a2a434318a26" providerId="ADAL" clId="{4D03E2B1-DBDE-5631-9976-6CA45FBFEC8F}" dt="2026-01-28T15:51:40.681" v="274" actId="14100"/>
          <ac:spMkLst>
            <pc:docMk/>
            <pc:sldMk cId="4271776126" sldId="2147469124"/>
            <ac:spMk id="15" creationId="{F789C890-BCDE-8F29-1FF4-6F030E8FDB82}"/>
          </ac:spMkLst>
        </pc:spChg>
        <pc:spChg chg="mod">
          <ac:chgData name="Bilheux, Jean-Christophe" userId="f2ed83a6-0ab4-44f4-a8b9-a2a434318a26" providerId="ADAL" clId="{4D03E2B1-DBDE-5631-9976-6CA45FBFEC8F}" dt="2026-01-28T15:53:50.669" v="340" actId="1035"/>
          <ac:spMkLst>
            <pc:docMk/>
            <pc:sldMk cId="4271776126" sldId="2147469124"/>
            <ac:spMk id="41" creationId="{BBE64C44-660C-00E0-75C2-516BF083F671}"/>
          </ac:spMkLst>
        </pc:spChg>
      </pc:sldChg>
      <pc:sldChg chg="modSp mod">
        <pc:chgData name="Bilheux, Jean-Christophe" userId="f2ed83a6-0ab4-44f4-a8b9-a2a434318a26" providerId="ADAL" clId="{4D03E2B1-DBDE-5631-9976-6CA45FBFEC8F}" dt="2026-01-28T16:09:58.841" v="341" actId="1076"/>
        <pc:sldMkLst>
          <pc:docMk/>
          <pc:sldMk cId="3033741354" sldId="2147469129"/>
        </pc:sldMkLst>
        <pc:spChg chg="mod">
          <ac:chgData name="Bilheux, Jean-Christophe" userId="f2ed83a6-0ab4-44f4-a8b9-a2a434318a26" providerId="ADAL" clId="{4D03E2B1-DBDE-5631-9976-6CA45FBFEC8F}" dt="2026-01-28T16:09:58.841" v="341" actId="1076"/>
          <ac:spMkLst>
            <pc:docMk/>
            <pc:sldMk cId="3033741354" sldId="2147469129"/>
            <ac:spMk id="11" creationId="{B07E60B3-E36F-B929-30F3-DFDC7D9D014A}"/>
          </ac:spMkLst>
        </pc:spChg>
      </pc:sldChg>
      <pc:sldChg chg="addSp modSp mod">
        <pc:chgData name="Bilheux, Jean-Christophe" userId="f2ed83a6-0ab4-44f4-a8b9-a2a434318a26" providerId="ADAL" clId="{4D03E2B1-DBDE-5631-9976-6CA45FBFEC8F}" dt="2026-01-30T13:14:21.756" v="401" actId="1076"/>
        <pc:sldMkLst>
          <pc:docMk/>
          <pc:sldMk cId="1372945785" sldId="2147469135"/>
        </pc:sldMkLst>
        <pc:spChg chg="mod">
          <ac:chgData name="Bilheux, Jean-Christophe" userId="f2ed83a6-0ab4-44f4-a8b9-a2a434318a26" providerId="ADAL" clId="{4D03E2B1-DBDE-5631-9976-6CA45FBFEC8F}" dt="2026-01-30T13:14:11.576" v="399" actId="6549"/>
          <ac:spMkLst>
            <pc:docMk/>
            <pc:sldMk cId="1372945785" sldId="2147469135"/>
            <ac:spMk id="2" creationId="{D11E36A2-DF13-740D-6FC5-2381ED1A48B9}"/>
          </ac:spMkLst>
        </pc:spChg>
        <pc:spChg chg="mod">
          <ac:chgData name="Bilheux, Jean-Christophe" userId="f2ed83a6-0ab4-44f4-a8b9-a2a434318a26" providerId="ADAL" clId="{4D03E2B1-DBDE-5631-9976-6CA45FBFEC8F}" dt="2026-01-30T13:14:21.756" v="401" actId="1076"/>
          <ac:spMkLst>
            <pc:docMk/>
            <pc:sldMk cId="1372945785" sldId="2147469135"/>
            <ac:spMk id="4" creationId="{5F7C3877-6EF2-F753-0325-BFB2E21E0785}"/>
          </ac:spMkLst>
        </pc:spChg>
        <pc:picChg chg="add mod">
          <ac:chgData name="Bilheux, Jean-Christophe" userId="f2ed83a6-0ab4-44f4-a8b9-a2a434318a26" providerId="ADAL" clId="{4D03E2B1-DBDE-5631-9976-6CA45FBFEC8F}" dt="2026-01-30T13:14:07.449" v="394" actId="1076"/>
          <ac:picMkLst>
            <pc:docMk/>
            <pc:sldMk cId="1372945785" sldId="2147469135"/>
            <ac:picMk id="5" creationId="{2FD5B7E4-19B1-A119-52CA-52E6BE5D2957}"/>
          </ac:picMkLst>
        </pc:picChg>
        <pc:picChg chg="mod">
          <ac:chgData name="Bilheux, Jean-Christophe" userId="f2ed83a6-0ab4-44f4-a8b9-a2a434318a26" providerId="ADAL" clId="{4D03E2B1-DBDE-5631-9976-6CA45FBFEC8F}" dt="2026-01-30T13:14:14.827" v="400" actId="1076"/>
          <ac:picMkLst>
            <pc:docMk/>
            <pc:sldMk cId="1372945785" sldId="2147469135"/>
            <ac:picMk id="14" creationId="{22D4B410-1886-BE1B-F446-02BE318DE2D8}"/>
          </ac:picMkLst>
        </pc:picChg>
      </pc:sldChg>
      <pc:sldChg chg="modSp mod">
        <pc:chgData name="Bilheux, Jean-Christophe" userId="f2ed83a6-0ab4-44f4-a8b9-a2a434318a26" providerId="ADAL" clId="{4D03E2B1-DBDE-5631-9976-6CA45FBFEC8F}" dt="2026-01-28T17:33:27.391" v="388" actId="6549"/>
        <pc:sldMkLst>
          <pc:docMk/>
          <pc:sldMk cId="3725169215" sldId="2147469136"/>
        </pc:sldMkLst>
        <pc:spChg chg="mod">
          <ac:chgData name="Bilheux, Jean-Christophe" userId="f2ed83a6-0ab4-44f4-a8b9-a2a434318a26" providerId="ADAL" clId="{4D03E2B1-DBDE-5631-9976-6CA45FBFEC8F}" dt="2026-01-28T17:33:27.391" v="388" actId="6549"/>
          <ac:spMkLst>
            <pc:docMk/>
            <pc:sldMk cId="3725169215" sldId="2147469136"/>
            <ac:spMk id="2" creationId="{78ECD80D-190D-0CE2-5C1C-2CA41F529D0C}"/>
          </ac:spMkLst>
        </pc:spChg>
      </pc:sldChg>
      <pc:sldChg chg="modSp">
        <pc:chgData name="Bilheux, Jean-Christophe" userId="f2ed83a6-0ab4-44f4-a8b9-a2a434318a26" providerId="ADAL" clId="{4D03E2B1-DBDE-5631-9976-6CA45FBFEC8F}" dt="2026-01-28T17:33:42.646" v="389"/>
        <pc:sldMkLst>
          <pc:docMk/>
          <pc:sldMk cId="1145254422" sldId="2147469143"/>
        </pc:sldMkLst>
        <pc:spChg chg="mod">
          <ac:chgData name="Bilheux, Jean-Christophe" userId="f2ed83a6-0ab4-44f4-a8b9-a2a434318a26" providerId="ADAL" clId="{4D03E2B1-DBDE-5631-9976-6CA45FBFEC8F}" dt="2026-01-28T17:33:42.646" v="389"/>
          <ac:spMkLst>
            <pc:docMk/>
            <pc:sldMk cId="1145254422" sldId="2147469143"/>
            <ac:spMk id="2" creationId="{9D0B3DE4-97F8-2926-3D95-6A240CC67A94}"/>
          </ac:spMkLst>
        </pc:spChg>
      </pc:sldChg>
    </pc:docChg>
  </pc:docChgLst>
  <pc:docChgLst>
    <pc:chgData name="Bilheux, Jean-Christophe" userId="f2ed83a6-0ab4-44f4-a8b9-a2a434318a26" providerId="ADAL" clId="{F56281E0-7FCF-512F-8CA7-F95ED2763BA4}"/>
    <pc:docChg chg="modSld">
      <pc:chgData name="Bilheux, Jean-Christophe" userId="f2ed83a6-0ab4-44f4-a8b9-a2a434318a26" providerId="ADAL" clId="{F56281E0-7FCF-512F-8CA7-F95ED2763BA4}" dt="2026-02-03T16:40:18.934" v="110" actId="20577"/>
      <pc:docMkLst>
        <pc:docMk/>
      </pc:docMkLst>
      <pc:sldChg chg="modSp mod">
        <pc:chgData name="Bilheux, Jean-Christophe" userId="f2ed83a6-0ab4-44f4-a8b9-a2a434318a26" providerId="ADAL" clId="{F56281E0-7FCF-512F-8CA7-F95ED2763BA4}" dt="2026-02-03T16:40:07.358" v="100" actId="20577"/>
        <pc:sldMkLst>
          <pc:docMk/>
          <pc:sldMk cId="1254558478" sldId="388"/>
        </pc:sldMkLst>
        <pc:spChg chg="mod">
          <ac:chgData name="Bilheux, Jean-Christophe" userId="f2ed83a6-0ab4-44f4-a8b9-a2a434318a26" providerId="ADAL" clId="{F56281E0-7FCF-512F-8CA7-F95ED2763BA4}" dt="2026-02-03T16:40:07.358" v="100" actId="20577"/>
          <ac:spMkLst>
            <pc:docMk/>
            <pc:sldMk cId="1254558478" sldId="388"/>
            <ac:spMk id="5" creationId="{A11654DA-B3C4-F279-3315-385A153C0E0D}"/>
          </ac:spMkLst>
        </pc:spChg>
      </pc:sldChg>
      <pc:sldChg chg="modSp mod">
        <pc:chgData name="Bilheux, Jean-Christophe" userId="f2ed83a6-0ab4-44f4-a8b9-a2a434318a26" providerId="ADAL" clId="{F56281E0-7FCF-512F-8CA7-F95ED2763BA4}" dt="2026-01-28T18:47:23.152" v="15" actId="20577"/>
        <pc:sldMkLst>
          <pc:docMk/>
          <pc:sldMk cId="3415110669" sldId="2147469122"/>
        </pc:sldMkLst>
        <pc:spChg chg="mod">
          <ac:chgData name="Bilheux, Jean-Christophe" userId="f2ed83a6-0ab4-44f4-a8b9-a2a434318a26" providerId="ADAL" clId="{F56281E0-7FCF-512F-8CA7-F95ED2763BA4}" dt="2026-01-28T18:47:23.152" v="15" actId="20577"/>
          <ac:spMkLst>
            <pc:docMk/>
            <pc:sldMk cId="3415110669" sldId="2147469122"/>
            <ac:spMk id="6" creationId="{7D6EB24C-D93A-6853-189A-424EE10D5529}"/>
          </ac:spMkLst>
        </pc:spChg>
      </pc:sldChg>
      <pc:sldChg chg="modSp mod">
        <pc:chgData name="Bilheux, Jean-Christophe" userId="f2ed83a6-0ab4-44f4-a8b9-a2a434318a26" providerId="ADAL" clId="{F56281E0-7FCF-512F-8CA7-F95ED2763BA4}" dt="2026-01-28T19:05:50.914" v="80" actId="1076"/>
        <pc:sldMkLst>
          <pc:docMk/>
          <pc:sldMk cId="4271776126" sldId="2147469124"/>
        </pc:sldMkLst>
        <pc:spChg chg="mod">
          <ac:chgData name="Bilheux, Jean-Christophe" userId="f2ed83a6-0ab4-44f4-a8b9-a2a434318a26" providerId="ADAL" clId="{F56281E0-7FCF-512F-8CA7-F95ED2763BA4}" dt="2026-01-28T18:55:12.591" v="31" actId="20577"/>
          <ac:spMkLst>
            <pc:docMk/>
            <pc:sldMk cId="4271776126" sldId="2147469124"/>
            <ac:spMk id="4" creationId="{7895725D-C110-176D-2E9D-0E892DF649F8}"/>
          </ac:spMkLst>
        </pc:spChg>
        <pc:spChg chg="mod">
          <ac:chgData name="Bilheux, Jean-Christophe" userId="f2ed83a6-0ab4-44f4-a8b9-a2a434318a26" providerId="ADAL" clId="{F56281E0-7FCF-512F-8CA7-F95ED2763BA4}" dt="2026-01-28T19:05:50.914" v="80" actId="1076"/>
          <ac:spMkLst>
            <pc:docMk/>
            <pc:sldMk cId="4271776126" sldId="2147469124"/>
            <ac:spMk id="9" creationId="{73C26F2D-7FE7-1F81-A441-EA33ABFAD6BB}"/>
          </ac:spMkLst>
        </pc:spChg>
      </pc:sldChg>
      <pc:sldChg chg="modSp mod">
        <pc:chgData name="Bilheux, Jean-Christophe" userId="f2ed83a6-0ab4-44f4-a8b9-a2a434318a26" providerId="ADAL" clId="{F56281E0-7FCF-512F-8CA7-F95ED2763BA4}" dt="2026-02-03T16:40:18.934" v="110" actId="20577"/>
        <pc:sldMkLst>
          <pc:docMk/>
          <pc:sldMk cId="2917609117" sldId="2147469156"/>
        </pc:sldMkLst>
        <pc:spChg chg="mod">
          <ac:chgData name="Bilheux, Jean-Christophe" userId="f2ed83a6-0ab4-44f4-a8b9-a2a434318a26" providerId="ADAL" clId="{F56281E0-7FCF-512F-8CA7-F95ED2763BA4}" dt="2026-02-03T16:40:18.934" v="110" actId="20577"/>
          <ac:spMkLst>
            <pc:docMk/>
            <pc:sldMk cId="2917609117" sldId="2147469156"/>
            <ac:spMk id="5" creationId="{B0898F26-0910-3771-57BB-2DF2D0C4B25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84B9D-1341-E244-82BE-1B7E85B59201}" type="doc">
      <dgm:prSet loTypeId="urn:microsoft.com/office/officeart/2005/8/layout/chevron1" loCatId="" qsTypeId="urn:microsoft.com/office/officeart/2005/8/quickstyle/simple1" qsCatId="simple" csTypeId="urn:microsoft.com/office/officeart/2005/8/colors/accent0_1" csCatId="mainScheme" phldr="1"/>
      <dgm:spPr/>
    </dgm:pt>
    <dgm:pt modelId="{3A9F274B-03CA-5D41-8D2E-2E77C74C940D}">
      <dgm:prSet phldrT="[Text]"/>
      <dgm:spPr/>
      <dgm:t>
        <a:bodyPr/>
        <a:lstStyle/>
        <a:p>
          <a:r>
            <a:rPr lang="en-US"/>
            <a:t>⚡ EXTREME PERFORMANCE</a:t>
          </a:r>
        </a:p>
      </dgm:t>
    </dgm:pt>
    <dgm:pt modelId="{FAC32512-CF67-9B4F-AF76-D684D97E3AEF}" type="parTrans" cxnId="{4E3E0755-ECEF-3E42-9A3F-3A350BD055BA}">
      <dgm:prSet/>
      <dgm:spPr/>
      <dgm:t>
        <a:bodyPr/>
        <a:lstStyle/>
        <a:p>
          <a:endParaRPr lang="en-US"/>
        </a:p>
      </dgm:t>
    </dgm:pt>
    <dgm:pt modelId="{953474E2-04BF-C842-AFFD-1A35B484534F}" type="sibTrans" cxnId="{4E3E0755-ECEF-3E42-9A3F-3A350BD055BA}">
      <dgm:prSet/>
      <dgm:spPr/>
      <dgm:t>
        <a:bodyPr/>
        <a:lstStyle/>
        <a:p>
          <a:endParaRPr lang="en-US"/>
        </a:p>
      </dgm:t>
    </dgm:pt>
    <dgm:pt modelId="{9967657F-495B-DA46-87AE-D5001E2232FF}">
      <dgm:prSet phldrT="[Text]"/>
      <dgm:spPr/>
      <dgm:t>
        <a:bodyPr/>
        <a:lstStyle/>
        <a:p>
          <a:r>
            <a:rPr lang="en-US"/>
            <a:t>🔧 HYBRID ARCHITECTURE</a:t>
          </a:r>
        </a:p>
      </dgm:t>
    </dgm:pt>
    <dgm:pt modelId="{4A929200-88CC-0E47-B1D9-8F7FC68CED28}" type="parTrans" cxnId="{78D335D3-2AC4-2943-932B-FFC96CDB494C}">
      <dgm:prSet/>
      <dgm:spPr/>
      <dgm:t>
        <a:bodyPr/>
        <a:lstStyle/>
        <a:p>
          <a:endParaRPr lang="en-US"/>
        </a:p>
      </dgm:t>
    </dgm:pt>
    <dgm:pt modelId="{DD00040D-75CE-664B-9E43-49A65D47680E}" type="sibTrans" cxnId="{78D335D3-2AC4-2943-932B-FFC96CDB494C}">
      <dgm:prSet/>
      <dgm:spPr/>
      <dgm:t>
        <a:bodyPr/>
        <a:lstStyle/>
        <a:p>
          <a:endParaRPr lang="en-US"/>
        </a:p>
      </dgm:t>
    </dgm:pt>
    <dgm:pt modelId="{F9256F30-F053-D148-A068-39A2A01AFA81}">
      <dgm:prSet phldrT="[Text]"/>
      <dgm:spPr/>
      <dgm:t>
        <a:bodyPr/>
        <a:lstStyle/>
        <a:p>
          <a:r>
            <a:rPr lang="en-US"/>
            <a:t>💾 MEMORY EFFICIENT</a:t>
          </a:r>
        </a:p>
      </dgm:t>
    </dgm:pt>
    <dgm:pt modelId="{10B22028-FDA8-4642-B823-D9BC6A83A913}" type="parTrans" cxnId="{CEE3A9BB-C5AD-1848-929B-618447DDED2E}">
      <dgm:prSet/>
      <dgm:spPr/>
      <dgm:t>
        <a:bodyPr/>
        <a:lstStyle/>
        <a:p>
          <a:endParaRPr lang="en-US"/>
        </a:p>
      </dgm:t>
    </dgm:pt>
    <dgm:pt modelId="{415EFC92-319B-5342-B498-F421BD649197}" type="sibTrans" cxnId="{CEE3A9BB-C5AD-1848-929B-618447DDED2E}">
      <dgm:prSet/>
      <dgm:spPr/>
      <dgm:t>
        <a:bodyPr/>
        <a:lstStyle/>
        <a:p>
          <a:endParaRPr lang="en-US"/>
        </a:p>
      </dgm:t>
    </dgm:pt>
    <dgm:pt modelId="{215EFB02-A0F6-4B42-BDCD-9C5FCAF1A998}">
      <dgm:prSet/>
      <dgm:spPr/>
      <dgm:t>
        <a:bodyPr/>
        <a:lstStyle/>
        <a:p>
          <a:r>
            <a:rPr lang="en-US"/>
            <a:t>96 Million hits/second</a:t>
          </a:r>
        </a:p>
      </dgm:t>
    </dgm:pt>
    <dgm:pt modelId="{536D6FD0-7AC2-8B47-BCDF-D712AB4C4BD1}" type="parTrans" cxnId="{30E292B7-AFA8-2E42-9725-A630838441BF}">
      <dgm:prSet/>
      <dgm:spPr/>
      <dgm:t>
        <a:bodyPr/>
        <a:lstStyle/>
        <a:p>
          <a:endParaRPr lang="en-US"/>
        </a:p>
      </dgm:t>
    </dgm:pt>
    <dgm:pt modelId="{B853598F-D8AD-E646-8F0E-D723A4702BC1}" type="sibTrans" cxnId="{30E292B7-AFA8-2E42-9725-A630838441BF}">
      <dgm:prSet/>
      <dgm:spPr/>
      <dgm:t>
        <a:bodyPr/>
        <a:lstStyle/>
        <a:p>
          <a:endParaRPr lang="en-US"/>
        </a:p>
      </dgm:t>
    </dgm:pt>
    <dgm:pt modelId="{321A2637-308E-2B48-8CC6-57C92C605E13}">
      <dgm:prSet/>
      <dgm:spPr/>
      <dgm:t>
        <a:bodyPr/>
        <a:lstStyle/>
        <a:p>
          <a:r>
            <a:rPr lang="en-US"/>
            <a:t>C++ speed + Python ease</a:t>
          </a:r>
        </a:p>
      </dgm:t>
    </dgm:pt>
    <dgm:pt modelId="{BBEBDB0F-BD6A-1F45-82A1-7FA121477F45}" type="parTrans" cxnId="{254DCFDF-723A-8E4D-A871-001000DFA222}">
      <dgm:prSet/>
      <dgm:spPr/>
      <dgm:t>
        <a:bodyPr/>
        <a:lstStyle/>
        <a:p>
          <a:endParaRPr lang="en-US"/>
        </a:p>
      </dgm:t>
    </dgm:pt>
    <dgm:pt modelId="{37FB9E76-6CD9-DC4A-BB86-1EA5CC60D112}" type="sibTrans" cxnId="{254DCFDF-723A-8E4D-A871-001000DFA222}">
      <dgm:prSet/>
      <dgm:spPr/>
      <dgm:t>
        <a:bodyPr/>
        <a:lstStyle/>
        <a:p>
          <a:endParaRPr lang="en-US"/>
        </a:p>
      </dgm:t>
    </dgm:pt>
    <dgm:pt modelId="{0609EF1A-E66A-D845-B8F6-E7E71D6A70D8}">
      <dgm:prSet/>
      <dgm:spPr/>
      <dgm:t>
        <a:bodyPr/>
        <a:lstStyle/>
        <a:p>
          <a:r>
            <a:rPr lang="en-US"/>
            <a:t>500GB+ files, 512MB RAM</a:t>
          </a:r>
        </a:p>
      </dgm:t>
    </dgm:pt>
    <dgm:pt modelId="{725E85AE-32DC-834B-A9AB-83B3DEE11FC3}" type="parTrans" cxnId="{587BB48F-2D6C-BE4D-B534-8518D9A283A3}">
      <dgm:prSet/>
      <dgm:spPr/>
      <dgm:t>
        <a:bodyPr/>
        <a:lstStyle/>
        <a:p>
          <a:endParaRPr lang="en-US"/>
        </a:p>
      </dgm:t>
    </dgm:pt>
    <dgm:pt modelId="{F750F02B-3822-8542-8E8F-82C148C764AF}" type="sibTrans" cxnId="{587BB48F-2D6C-BE4D-B534-8518D9A283A3}">
      <dgm:prSet/>
      <dgm:spPr/>
      <dgm:t>
        <a:bodyPr/>
        <a:lstStyle/>
        <a:p>
          <a:endParaRPr lang="en-US"/>
        </a:p>
      </dgm:t>
    </dgm:pt>
    <dgm:pt modelId="{D572EFEE-12EE-2744-94BC-CD0D87BB00D1}">
      <dgm:prSet/>
      <dgm:spPr/>
      <dgm:t>
        <a:bodyPr/>
        <a:lstStyle/>
        <a:p>
          <a:r>
            <a:rPr lang="en-US"/>
            <a:t>📦 EASY INSTALLATION</a:t>
          </a:r>
        </a:p>
      </dgm:t>
    </dgm:pt>
    <dgm:pt modelId="{AC79B9F4-E1A9-6B4F-8D54-5184C77351F1}" type="parTrans" cxnId="{4B3B6E2D-AE19-B249-9FE1-BB506F867ADC}">
      <dgm:prSet/>
      <dgm:spPr/>
      <dgm:t>
        <a:bodyPr/>
        <a:lstStyle/>
        <a:p>
          <a:endParaRPr lang="en-US"/>
        </a:p>
      </dgm:t>
    </dgm:pt>
    <dgm:pt modelId="{24A58D87-6B36-0A4B-B12C-970E0F6D5C4A}" type="sibTrans" cxnId="{4B3B6E2D-AE19-B249-9FE1-BB506F867ADC}">
      <dgm:prSet/>
      <dgm:spPr/>
      <dgm:t>
        <a:bodyPr/>
        <a:lstStyle/>
        <a:p>
          <a:endParaRPr lang="en-US"/>
        </a:p>
      </dgm:t>
    </dgm:pt>
    <dgm:pt modelId="{FEF76FC8-DC4B-6D46-A7CC-08B1C8610FA3}">
      <dgm:prSet/>
      <dgm:spPr/>
      <dgm:t>
        <a:bodyPr/>
        <a:lstStyle/>
        <a:p>
          <a:r>
            <a:rPr lang="en-US"/>
            <a:t>🔓 OPEN &amp; CONFIGURABLE</a:t>
          </a:r>
        </a:p>
      </dgm:t>
    </dgm:pt>
    <dgm:pt modelId="{8800B807-61A9-B946-89DC-35DBE4F1516A}" type="parTrans" cxnId="{B4B5EE22-C5AF-B54F-8C36-241ACA06FD68}">
      <dgm:prSet/>
      <dgm:spPr/>
      <dgm:t>
        <a:bodyPr/>
        <a:lstStyle/>
        <a:p>
          <a:endParaRPr lang="en-US"/>
        </a:p>
      </dgm:t>
    </dgm:pt>
    <dgm:pt modelId="{1551E1F1-626D-7443-845A-AE3D4E2D0059}" type="sibTrans" cxnId="{B4B5EE22-C5AF-B54F-8C36-241ACA06FD68}">
      <dgm:prSet/>
      <dgm:spPr/>
      <dgm:t>
        <a:bodyPr/>
        <a:lstStyle/>
        <a:p>
          <a:endParaRPr lang="en-US"/>
        </a:p>
      </dgm:t>
    </dgm:pt>
    <dgm:pt modelId="{487CF7CC-CB02-6E49-AB56-459FC80E2717}">
      <dgm:prSet/>
      <dgm:spPr/>
      <dgm:t>
        <a:bodyPr/>
        <a:lstStyle/>
        <a:p>
          <a:r>
            <a:rPr lang="en-US" err="1"/>
            <a:t>PyPI</a:t>
          </a:r>
          <a:r>
            <a:rPr lang="en-US"/>
            <a:t> &amp; Conda packages</a:t>
          </a:r>
        </a:p>
      </dgm:t>
    </dgm:pt>
    <dgm:pt modelId="{A64B7A99-7B43-9547-B7DB-9331EA065809}" type="parTrans" cxnId="{8EDE5128-8F73-FF46-997A-109F21336903}">
      <dgm:prSet/>
      <dgm:spPr/>
      <dgm:t>
        <a:bodyPr/>
        <a:lstStyle/>
        <a:p>
          <a:endParaRPr lang="en-US"/>
        </a:p>
      </dgm:t>
    </dgm:pt>
    <dgm:pt modelId="{36B6DEFA-F1F2-4B45-94B9-1219DA7E2F21}" type="sibTrans" cxnId="{8EDE5128-8F73-FF46-997A-109F21336903}">
      <dgm:prSet/>
      <dgm:spPr/>
      <dgm:t>
        <a:bodyPr/>
        <a:lstStyle/>
        <a:p>
          <a:endParaRPr lang="en-US"/>
        </a:p>
      </dgm:t>
    </dgm:pt>
    <dgm:pt modelId="{22BFC8DF-34C4-924F-A233-BC2519204689}">
      <dgm:prSet/>
      <dgm:spPr/>
      <dgm:t>
        <a:bodyPr/>
        <a:lstStyle/>
        <a:p>
          <a:r>
            <a:rPr lang="en-US"/>
            <a:t>GPL-3.0 • 4 algorithms</a:t>
          </a:r>
        </a:p>
      </dgm:t>
    </dgm:pt>
    <dgm:pt modelId="{2D3BA0E4-EF38-A640-93FE-EC22AB85A652}" type="parTrans" cxnId="{C6C48194-5C33-BD4B-BCA7-80AEAB561965}">
      <dgm:prSet/>
      <dgm:spPr/>
      <dgm:t>
        <a:bodyPr/>
        <a:lstStyle/>
        <a:p>
          <a:endParaRPr lang="en-US"/>
        </a:p>
      </dgm:t>
    </dgm:pt>
    <dgm:pt modelId="{9F7F3ED9-D034-9C4A-BCC7-BBF1FBA957C1}" type="sibTrans" cxnId="{C6C48194-5C33-BD4B-BCA7-80AEAB561965}">
      <dgm:prSet/>
      <dgm:spPr/>
      <dgm:t>
        <a:bodyPr/>
        <a:lstStyle/>
        <a:p>
          <a:endParaRPr lang="en-US"/>
        </a:p>
      </dgm:t>
    </dgm:pt>
    <dgm:pt modelId="{A08B2A61-248D-4746-9451-438B309DF1B9}" type="pres">
      <dgm:prSet presAssocID="{56F84B9D-1341-E244-82BE-1B7E85B59201}" presName="Name0" presStyleCnt="0">
        <dgm:presLayoutVars>
          <dgm:dir/>
          <dgm:animLvl val="lvl"/>
          <dgm:resizeHandles val="exact"/>
        </dgm:presLayoutVars>
      </dgm:prSet>
      <dgm:spPr/>
    </dgm:pt>
    <dgm:pt modelId="{17FF246D-5044-E542-B8D2-46F02664ACC9}" type="pres">
      <dgm:prSet presAssocID="{3A9F274B-03CA-5D41-8D2E-2E77C74C940D}" presName="composite" presStyleCnt="0"/>
      <dgm:spPr/>
    </dgm:pt>
    <dgm:pt modelId="{E8D66B63-AFB7-3344-915A-75DA2B5EE99B}" type="pres">
      <dgm:prSet presAssocID="{3A9F274B-03CA-5D41-8D2E-2E77C74C940D}" presName="parTx" presStyleLbl="node1" presStyleIdx="0" presStyleCnt="5">
        <dgm:presLayoutVars>
          <dgm:chMax val="0"/>
          <dgm:chPref val="0"/>
          <dgm:bulletEnabled val="1"/>
        </dgm:presLayoutVars>
      </dgm:prSet>
      <dgm:spPr/>
    </dgm:pt>
    <dgm:pt modelId="{08A3849C-D08B-7845-9DE1-A8562A5FB769}" type="pres">
      <dgm:prSet presAssocID="{3A9F274B-03CA-5D41-8D2E-2E77C74C940D}" presName="desTx" presStyleLbl="revTx" presStyleIdx="0" presStyleCnt="5">
        <dgm:presLayoutVars>
          <dgm:bulletEnabled val="1"/>
        </dgm:presLayoutVars>
      </dgm:prSet>
      <dgm:spPr/>
    </dgm:pt>
    <dgm:pt modelId="{E55CB278-F9A7-8B41-B2E3-52105219337F}" type="pres">
      <dgm:prSet presAssocID="{953474E2-04BF-C842-AFFD-1A35B484534F}" presName="space" presStyleCnt="0"/>
      <dgm:spPr/>
    </dgm:pt>
    <dgm:pt modelId="{9862D797-CE73-A94A-ABA7-1D088D445E53}" type="pres">
      <dgm:prSet presAssocID="{9967657F-495B-DA46-87AE-D5001E2232FF}" presName="composite" presStyleCnt="0"/>
      <dgm:spPr/>
    </dgm:pt>
    <dgm:pt modelId="{63DC2D71-4F69-8F4F-A9BD-99D13CA3BC6C}" type="pres">
      <dgm:prSet presAssocID="{9967657F-495B-DA46-87AE-D5001E2232FF}" presName="parTx" presStyleLbl="node1" presStyleIdx="1" presStyleCnt="5">
        <dgm:presLayoutVars>
          <dgm:chMax val="0"/>
          <dgm:chPref val="0"/>
          <dgm:bulletEnabled val="1"/>
        </dgm:presLayoutVars>
      </dgm:prSet>
      <dgm:spPr/>
    </dgm:pt>
    <dgm:pt modelId="{466FB39F-03CE-D140-8273-2EC3C6B48B8B}" type="pres">
      <dgm:prSet presAssocID="{9967657F-495B-DA46-87AE-D5001E2232FF}" presName="desTx" presStyleLbl="revTx" presStyleIdx="1" presStyleCnt="5">
        <dgm:presLayoutVars>
          <dgm:bulletEnabled val="1"/>
        </dgm:presLayoutVars>
      </dgm:prSet>
      <dgm:spPr/>
    </dgm:pt>
    <dgm:pt modelId="{537A6C27-F938-224B-9721-4EF5F52A3713}" type="pres">
      <dgm:prSet presAssocID="{DD00040D-75CE-664B-9E43-49A65D47680E}" presName="space" presStyleCnt="0"/>
      <dgm:spPr/>
    </dgm:pt>
    <dgm:pt modelId="{7C8D54DC-5D6A-0A42-88E9-55003071DAE8}" type="pres">
      <dgm:prSet presAssocID="{F9256F30-F053-D148-A068-39A2A01AFA81}" presName="composite" presStyleCnt="0"/>
      <dgm:spPr/>
    </dgm:pt>
    <dgm:pt modelId="{D721B159-F154-BB4F-8B27-685800D9B523}" type="pres">
      <dgm:prSet presAssocID="{F9256F30-F053-D148-A068-39A2A01AFA81}" presName="parTx" presStyleLbl="node1" presStyleIdx="2" presStyleCnt="5">
        <dgm:presLayoutVars>
          <dgm:chMax val="0"/>
          <dgm:chPref val="0"/>
          <dgm:bulletEnabled val="1"/>
        </dgm:presLayoutVars>
      </dgm:prSet>
      <dgm:spPr/>
    </dgm:pt>
    <dgm:pt modelId="{ED80AB15-D9D1-904D-929D-99A4EB6845B0}" type="pres">
      <dgm:prSet presAssocID="{F9256F30-F053-D148-A068-39A2A01AFA81}" presName="desTx" presStyleLbl="revTx" presStyleIdx="2" presStyleCnt="5">
        <dgm:presLayoutVars>
          <dgm:bulletEnabled val="1"/>
        </dgm:presLayoutVars>
      </dgm:prSet>
      <dgm:spPr/>
    </dgm:pt>
    <dgm:pt modelId="{3733D274-868A-1C42-BE43-7D3179218EED}" type="pres">
      <dgm:prSet presAssocID="{415EFC92-319B-5342-B498-F421BD649197}" presName="space" presStyleCnt="0"/>
      <dgm:spPr/>
    </dgm:pt>
    <dgm:pt modelId="{567C1DFC-F6D7-5241-AE32-713C7A673341}" type="pres">
      <dgm:prSet presAssocID="{D572EFEE-12EE-2744-94BC-CD0D87BB00D1}" presName="composite" presStyleCnt="0"/>
      <dgm:spPr/>
    </dgm:pt>
    <dgm:pt modelId="{53FA65EB-7EFE-2345-952D-FB46342952D5}" type="pres">
      <dgm:prSet presAssocID="{D572EFEE-12EE-2744-94BC-CD0D87BB00D1}" presName="parTx" presStyleLbl="node1" presStyleIdx="3" presStyleCnt="5">
        <dgm:presLayoutVars>
          <dgm:chMax val="0"/>
          <dgm:chPref val="0"/>
          <dgm:bulletEnabled val="1"/>
        </dgm:presLayoutVars>
      </dgm:prSet>
      <dgm:spPr/>
    </dgm:pt>
    <dgm:pt modelId="{DE2D670F-4D38-A044-83DE-5A700ECCBD1F}" type="pres">
      <dgm:prSet presAssocID="{D572EFEE-12EE-2744-94BC-CD0D87BB00D1}" presName="desTx" presStyleLbl="revTx" presStyleIdx="3" presStyleCnt="5">
        <dgm:presLayoutVars>
          <dgm:bulletEnabled val="1"/>
        </dgm:presLayoutVars>
      </dgm:prSet>
      <dgm:spPr/>
    </dgm:pt>
    <dgm:pt modelId="{2932D9E0-4C5E-9140-8325-D04A3EE52C73}" type="pres">
      <dgm:prSet presAssocID="{24A58D87-6B36-0A4B-B12C-970E0F6D5C4A}" presName="space" presStyleCnt="0"/>
      <dgm:spPr/>
    </dgm:pt>
    <dgm:pt modelId="{7F7FFA03-EDCB-054F-9EC1-9E918AD9F517}" type="pres">
      <dgm:prSet presAssocID="{FEF76FC8-DC4B-6D46-A7CC-08B1C8610FA3}" presName="composite" presStyleCnt="0"/>
      <dgm:spPr/>
    </dgm:pt>
    <dgm:pt modelId="{CF84E75A-91D2-9344-AE59-B1D86B22C4F6}" type="pres">
      <dgm:prSet presAssocID="{FEF76FC8-DC4B-6D46-A7CC-08B1C8610FA3}" presName="parTx" presStyleLbl="node1" presStyleIdx="4" presStyleCnt="5">
        <dgm:presLayoutVars>
          <dgm:chMax val="0"/>
          <dgm:chPref val="0"/>
          <dgm:bulletEnabled val="1"/>
        </dgm:presLayoutVars>
      </dgm:prSet>
      <dgm:spPr/>
    </dgm:pt>
    <dgm:pt modelId="{1D0D8FE9-DB88-D345-BE0F-8CC794A71EDF}" type="pres">
      <dgm:prSet presAssocID="{FEF76FC8-DC4B-6D46-A7CC-08B1C8610FA3}" presName="desTx" presStyleLbl="revTx" presStyleIdx="4" presStyleCnt="5">
        <dgm:presLayoutVars>
          <dgm:bulletEnabled val="1"/>
        </dgm:presLayoutVars>
      </dgm:prSet>
      <dgm:spPr/>
    </dgm:pt>
  </dgm:ptLst>
  <dgm:cxnLst>
    <dgm:cxn modelId="{29CB2D09-319D-1B4A-8B29-79D7BF622D5E}" type="presOf" srcId="{22BFC8DF-34C4-924F-A233-BC2519204689}" destId="{1D0D8FE9-DB88-D345-BE0F-8CC794A71EDF}" srcOrd="0" destOrd="0" presId="urn:microsoft.com/office/officeart/2005/8/layout/chevron1"/>
    <dgm:cxn modelId="{B4B5EE22-C5AF-B54F-8C36-241ACA06FD68}" srcId="{56F84B9D-1341-E244-82BE-1B7E85B59201}" destId="{FEF76FC8-DC4B-6D46-A7CC-08B1C8610FA3}" srcOrd="4" destOrd="0" parTransId="{8800B807-61A9-B946-89DC-35DBE4F1516A}" sibTransId="{1551E1F1-626D-7443-845A-AE3D4E2D0059}"/>
    <dgm:cxn modelId="{8EDE5128-8F73-FF46-997A-109F21336903}" srcId="{D572EFEE-12EE-2744-94BC-CD0D87BB00D1}" destId="{487CF7CC-CB02-6E49-AB56-459FC80E2717}" srcOrd="0" destOrd="0" parTransId="{A64B7A99-7B43-9547-B7DB-9331EA065809}" sibTransId="{36B6DEFA-F1F2-4B45-94B9-1219DA7E2F21}"/>
    <dgm:cxn modelId="{4B3B6E2D-AE19-B249-9FE1-BB506F867ADC}" srcId="{56F84B9D-1341-E244-82BE-1B7E85B59201}" destId="{D572EFEE-12EE-2744-94BC-CD0D87BB00D1}" srcOrd="3" destOrd="0" parTransId="{AC79B9F4-E1A9-6B4F-8D54-5184C77351F1}" sibTransId="{24A58D87-6B36-0A4B-B12C-970E0F6D5C4A}"/>
    <dgm:cxn modelId="{48037C39-F25D-AE45-93F2-1C2D152D2535}" type="presOf" srcId="{0609EF1A-E66A-D845-B8F6-E7E71D6A70D8}" destId="{ED80AB15-D9D1-904D-929D-99A4EB6845B0}" srcOrd="0" destOrd="0" presId="urn:microsoft.com/office/officeart/2005/8/layout/chevron1"/>
    <dgm:cxn modelId="{DAFD4D3B-A324-DB41-9A1C-A8AC44B99501}" type="presOf" srcId="{3A9F274B-03CA-5D41-8D2E-2E77C74C940D}" destId="{E8D66B63-AFB7-3344-915A-75DA2B5EE99B}" srcOrd="0" destOrd="0" presId="urn:microsoft.com/office/officeart/2005/8/layout/chevron1"/>
    <dgm:cxn modelId="{4E3E0755-ECEF-3E42-9A3F-3A350BD055BA}" srcId="{56F84B9D-1341-E244-82BE-1B7E85B59201}" destId="{3A9F274B-03CA-5D41-8D2E-2E77C74C940D}" srcOrd="0" destOrd="0" parTransId="{FAC32512-CF67-9B4F-AF76-D684D97E3AEF}" sibTransId="{953474E2-04BF-C842-AFFD-1A35B484534F}"/>
    <dgm:cxn modelId="{9ED6A559-716F-3548-BC71-A1638C60DA92}" type="presOf" srcId="{487CF7CC-CB02-6E49-AB56-459FC80E2717}" destId="{DE2D670F-4D38-A044-83DE-5A700ECCBD1F}" srcOrd="0" destOrd="0" presId="urn:microsoft.com/office/officeart/2005/8/layout/chevron1"/>
    <dgm:cxn modelId="{713FDF7C-30AD-2D4E-A14A-7451F29269C7}" type="presOf" srcId="{56F84B9D-1341-E244-82BE-1B7E85B59201}" destId="{A08B2A61-248D-4746-9451-438B309DF1B9}" srcOrd="0" destOrd="0" presId="urn:microsoft.com/office/officeart/2005/8/layout/chevron1"/>
    <dgm:cxn modelId="{587BB48F-2D6C-BE4D-B534-8518D9A283A3}" srcId="{F9256F30-F053-D148-A068-39A2A01AFA81}" destId="{0609EF1A-E66A-D845-B8F6-E7E71D6A70D8}" srcOrd="0" destOrd="0" parTransId="{725E85AE-32DC-834B-A9AB-83B3DEE11FC3}" sibTransId="{F750F02B-3822-8542-8E8F-82C148C764AF}"/>
    <dgm:cxn modelId="{08443193-BF64-E24F-A7EF-6B6EC377980E}" type="presOf" srcId="{321A2637-308E-2B48-8CC6-57C92C605E13}" destId="{466FB39F-03CE-D140-8273-2EC3C6B48B8B}" srcOrd="0" destOrd="0" presId="urn:microsoft.com/office/officeart/2005/8/layout/chevron1"/>
    <dgm:cxn modelId="{C6C48194-5C33-BD4B-BCA7-80AEAB561965}" srcId="{FEF76FC8-DC4B-6D46-A7CC-08B1C8610FA3}" destId="{22BFC8DF-34C4-924F-A233-BC2519204689}" srcOrd="0" destOrd="0" parTransId="{2D3BA0E4-EF38-A640-93FE-EC22AB85A652}" sibTransId="{9F7F3ED9-D034-9C4A-BCC7-BBF1FBA957C1}"/>
    <dgm:cxn modelId="{93183998-8155-1041-9406-D7F52274A181}" type="presOf" srcId="{9967657F-495B-DA46-87AE-D5001E2232FF}" destId="{63DC2D71-4F69-8F4F-A9BD-99D13CA3BC6C}" srcOrd="0" destOrd="0" presId="urn:microsoft.com/office/officeart/2005/8/layout/chevron1"/>
    <dgm:cxn modelId="{7BD21BA2-D3C8-E64D-A1A2-65537729DA97}" type="presOf" srcId="{D572EFEE-12EE-2744-94BC-CD0D87BB00D1}" destId="{53FA65EB-7EFE-2345-952D-FB46342952D5}" srcOrd="0" destOrd="0" presId="urn:microsoft.com/office/officeart/2005/8/layout/chevron1"/>
    <dgm:cxn modelId="{AF17AEB4-4711-8445-8AC6-B57928CC456D}" type="presOf" srcId="{215EFB02-A0F6-4B42-BDCD-9C5FCAF1A998}" destId="{08A3849C-D08B-7845-9DE1-A8562A5FB769}" srcOrd="0" destOrd="0" presId="urn:microsoft.com/office/officeart/2005/8/layout/chevron1"/>
    <dgm:cxn modelId="{30E292B7-AFA8-2E42-9725-A630838441BF}" srcId="{3A9F274B-03CA-5D41-8D2E-2E77C74C940D}" destId="{215EFB02-A0F6-4B42-BDCD-9C5FCAF1A998}" srcOrd="0" destOrd="0" parTransId="{536D6FD0-7AC2-8B47-BCDF-D712AB4C4BD1}" sibTransId="{B853598F-D8AD-E646-8F0E-D723A4702BC1}"/>
    <dgm:cxn modelId="{CEE3A9BB-C5AD-1848-929B-618447DDED2E}" srcId="{56F84B9D-1341-E244-82BE-1B7E85B59201}" destId="{F9256F30-F053-D148-A068-39A2A01AFA81}" srcOrd="2" destOrd="0" parTransId="{10B22028-FDA8-4642-B823-D9BC6A83A913}" sibTransId="{415EFC92-319B-5342-B498-F421BD649197}"/>
    <dgm:cxn modelId="{78D335D3-2AC4-2943-932B-FFC96CDB494C}" srcId="{56F84B9D-1341-E244-82BE-1B7E85B59201}" destId="{9967657F-495B-DA46-87AE-D5001E2232FF}" srcOrd="1" destOrd="0" parTransId="{4A929200-88CC-0E47-B1D9-8F7FC68CED28}" sibTransId="{DD00040D-75CE-664B-9E43-49A65D47680E}"/>
    <dgm:cxn modelId="{254DCFDF-723A-8E4D-A871-001000DFA222}" srcId="{9967657F-495B-DA46-87AE-D5001E2232FF}" destId="{321A2637-308E-2B48-8CC6-57C92C605E13}" srcOrd="0" destOrd="0" parTransId="{BBEBDB0F-BD6A-1F45-82A1-7FA121477F45}" sibTransId="{37FB9E76-6CD9-DC4A-BB86-1EA5CC60D112}"/>
    <dgm:cxn modelId="{E75A16F4-6AD4-274C-BDE5-95292E37E419}" type="presOf" srcId="{FEF76FC8-DC4B-6D46-A7CC-08B1C8610FA3}" destId="{CF84E75A-91D2-9344-AE59-B1D86B22C4F6}" srcOrd="0" destOrd="0" presId="urn:microsoft.com/office/officeart/2005/8/layout/chevron1"/>
    <dgm:cxn modelId="{37E132F9-4513-5140-8D27-0EFEB94ED0EA}" type="presOf" srcId="{F9256F30-F053-D148-A068-39A2A01AFA81}" destId="{D721B159-F154-BB4F-8B27-685800D9B523}" srcOrd="0" destOrd="0" presId="urn:microsoft.com/office/officeart/2005/8/layout/chevron1"/>
    <dgm:cxn modelId="{A136E9DF-94EE-1241-B647-44DD05825FAE}" type="presParOf" srcId="{A08B2A61-248D-4746-9451-438B309DF1B9}" destId="{17FF246D-5044-E542-B8D2-46F02664ACC9}" srcOrd="0" destOrd="0" presId="urn:microsoft.com/office/officeart/2005/8/layout/chevron1"/>
    <dgm:cxn modelId="{3426DB01-E0C3-F04A-A54F-D564995907EE}" type="presParOf" srcId="{17FF246D-5044-E542-B8D2-46F02664ACC9}" destId="{E8D66B63-AFB7-3344-915A-75DA2B5EE99B}" srcOrd="0" destOrd="0" presId="urn:microsoft.com/office/officeart/2005/8/layout/chevron1"/>
    <dgm:cxn modelId="{5D0CA9C0-F1FC-884B-9510-949CF62BA337}" type="presParOf" srcId="{17FF246D-5044-E542-B8D2-46F02664ACC9}" destId="{08A3849C-D08B-7845-9DE1-A8562A5FB769}" srcOrd="1" destOrd="0" presId="urn:microsoft.com/office/officeart/2005/8/layout/chevron1"/>
    <dgm:cxn modelId="{3504178A-3328-9E45-9864-B379AD5EF44A}" type="presParOf" srcId="{A08B2A61-248D-4746-9451-438B309DF1B9}" destId="{E55CB278-F9A7-8B41-B2E3-52105219337F}" srcOrd="1" destOrd="0" presId="urn:microsoft.com/office/officeart/2005/8/layout/chevron1"/>
    <dgm:cxn modelId="{453D29A5-B7CA-1E4B-AFD1-CC0487D674EA}" type="presParOf" srcId="{A08B2A61-248D-4746-9451-438B309DF1B9}" destId="{9862D797-CE73-A94A-ABA7-1D088D445E53}" srcOrd="2" destOrd="0" presId="urn:microsoft.com/office/officeart/2005/8/layout/chevron1"/>
    <dgm:cxn modelId="{7BDE3A66-6C23-B049-ACAD-E39B02161740}" type="presParOf" srcId="{9862D797-CE73-A94A-ABA7-1D088D445E53}" destId="{63DC2D71-4F69-8F4F-A9BD-99D13CA3BC6C}" srcOrd="0" destOrd="0" presId="urn:microsoft.com/office/officeart/2005/8/layout/chevron1"/>
    <dgm:cxn modelId="{95B5378F-F752-2147-961A-89203D7F50DD}" type="presParOf" srcId="{9862D797-CE73-A94A-ABA7-1D088D445E53}" destId="{466FB39F-03CE-D140-8273-2EC3C6B48B8B}" srcOrd="1" destOrd="0" presId="urn:microsoft.com/office/officeart/2005/8/layout/chevron1"/>
    <dgm:cxn modelId="{3B54E161-47CA-5449-8ED5-8E640993D0EE}" type="presParOf" srcId="{A08B2A61-248D-4746-9451-438B309DF1B9}" destId="{537A6C27-F938-224B-9721-4EF5F52A3713}" srcOrd="3" destOrd="0" presId="urn:microsoft.com/office/officeart/2005/8/layout/chevron1"/>
    <dgm:cxn modelId="{CE3F264D-AAD0-9C4E-85D7-983AF5EDCC05}" type="presParOf" srcId="{A08B2A61-248D-4746-9451-438B309DF1B9}" destId="{7C8D54DC-5D6A-0A42-88E9-55003071DAE8}" srcOrd="4" destOrd="0" presId="urn:microsoft.com/office/officeart/2005/8/layout/chevron1"/>
    <dgm:cxn modelId="{F746E126-BB27-D747-9002-683F6431F9AB}" type="presParOf" srcId="{7C8D54DC-5D6A-0A42-88E9-55003071DAE8}" destId="{D721B159-F154-BB4F-8B27-685800D9B523}" srcOrd="0" destOrd="0" presId="urn:microsoft.com/office/officeart/2005/8/layout/chevron1"/>
    <dgm:cxn modelId="{5CE1C93B-54E2-E340-AD38-6B09B617DE71}" type="presParOf" srcId="{7C8D54DC-5D6A-0A42-88E9-55003071DAE8}" destId="{ED80AB15-D9D1-904D-929D-99A4EB6845B0}" srcOrd="1" destOrd="0" presId="urn:microsoft.com/office/officeart/2005/8/layout/chevron1"/>
    <dgm:cxn modelId="{153D5050-5659-7B45-B22E-52D390442EF0}" type="presParOf" srcId="{A08B2A61-248D-4746-9451-438B309DF1B9}" destId="{3733D274-868A-1C42-BE43-7D3179218EED}" srcOrd="5" destOrd="0" presId="urn:microsoft.com/office/officeart/2005/8/layout/chevron1"/>
    <dgm:cxn modelId="{26E8DEE1-B575-434A-BA8D-145F965E7C12}" type="presParOf" srcId="{A08B2A61-248D-4746-9451-438B309DF1B9}" destId="{567C1DFC-F6D7-5241-AE32-713C7A673341}" srcOrd="6" destOrd="0" presId="urn:microsoft.com/office/officeart/2005/8/layout/chevron1"/>
    <dgm:cxn modelId="{C2D8C803-A9AE-F847-BF8C-3E8C5C77EEC2}" type="presParOf" srcId="{567C1DFC-F6D7-5241-AE32-713C7A673341}" destId="{53FA65EB-7EFE-2345-952D-FB46342952D5}" srcOrd="0" destOrd="0" presId="urn:microsoft.com/office/officeart/2005/8/layout/chevron1"/>
    <dgm:cxn modelId="{8B5E70FF-5C57-0549-92C1-B75747E4B67C}" type="presParOf" srcId="{567C1DFC-F6D7-5241-AE32-713C7A673341}" destId="{DE2D670F-4D38-A044-83DE-5A700ECCBD1F}" srcOrd="1" destOrd="0" presId="urn:microsoft.com/office/officeart/2005/8/layout/chevron1"/>
    <dgm:cxn modelId="{753A779E-8668-F042-BB69-17BE0FDED166}" type="presParOf" srcId="{A08B2A61-248D-4746-9451-438B309DF1B9}" destId="{2932D9E0-4C5E-9140-8325-D04A3EE52C73}" srcOrd="7" destOrd="0" presId="urn:microsoft.com/office/officeart/2005/8/layout/chevron1"/>
    <dgm:cxn modelId="{A2CF734B-6FA9-8246-9C91-2E6DA9C85338}" type="presParOf" srcId="{A08B2A61-248D-4746-9451-438B309DF1B9}" destId="{7F7FFA03-EDCB-054F-9EC1-9E918AD9F517}" srcOrd="8" destOrd="0" presId="urn:microsoft.com/office/officeart/2005/8/layout/chevron1"/>
    <dgm:cxn modelId="{19BD5F99-E64F-C240-BBFC-51EBAC09D0BC}" type="presParOf" srcId="{7F7FFA03-EDCB-054F-9EC1-9E918AD9F517}" destId="{CF84E75A-91D2-9344-AE59-B1D86B22C4F6}" srcOrd="0" destOrd="0" presId="urn:microsoft.com/office/officeart/2005/8/layout/chevron1"/>
    <dgm:cxn modelId="{862FF4C7-DAB6-AB4A-8902-57B1F9CFF3A2}" type="presParOf" srcId="{7F7FFA03-EDCB-054F-9EC1-9E918AD9F517}" destId="{1D0D8FE9-DB88-D345-BE0F-8CC794A71EDF}" srcOrd="1"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66B63-AFB7-3344-915A-75DA2B5EE99B}">
      <dsp:nvSpPr>
        <dsp:cNvPr id="0" name=""/>
        <dsp:cNvSpPr/>
      </dsp:nvSpPr>
      <dsp:spPr>
        <a:xfrm>
          <a:off x="1053" y="53100"/>
          <a:ext cx="2494954" cy="648000"/>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 EXTREME PERFORMANCE</a:t>
          </a:r>
        </a:p>
      </dsp:txBody>
      <dsp:txXfrm>
        <a:off x="325053" y="53100"/>
        <a:ext cx="1846954" cy="648000"/>
      </dsp:txXfrm>
    </dsp:sp>
    <dsp:sp modelId="{08A3849C-D08B-7845-9DE1-A8562A5FB769}">
      <dsp:nvSpPr>
        <dsp:cNvPr id="0" name=""/>
        <dsp:cNvSpPr/>
      </dsp:nvSpPr>
      <dsp:spPr>
        <a:xfrm>
          <a:off x="1053" y="782100"/>
          <a:ext cx="1995963" cy="2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a:t>96 Million hits/second</a:t>
          </a:r>
        </a:p>
      </dsp:txBody>
      <dsp:txXfrm>
        <a:off x="1053" y="782100"/>
        <a:ext cx="1995963" cy="216000"/>
      </dsp:txXfrm>
    </dsp:sp>
    <dsp:sp modelId="{63DC2D71-4F69-8F4F-A9BD-99D13CA3BC6C}">
      <dsp:nvSpPr>
        <dsp:cNvPr id="0" name=""/>
        <dsp:cNvSpPr/>
      </dsp:nvSpPr>
      <dsp:spPr>
        <a:xfrm>
          <a:off x="2280007" y="53100"/>
          <a:ext cx="2494954" cy="648000"/>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 HYBRID ARCHITECTURE</a:t>
          </a:r>
        </a:p>
      </dsp:txBody>
      <dsp:txXfrm>
        <a:off x="2604007" y="53100"/>
        <a:ext cx="1846954" cy="648000"/>
      </dsp:txXfrm>
    </dsp:sp>
    <dsp:sp modelId="{466FB39F-03CE-D140-8273-2EC3C6B48B8B}">
      <dsp:nvSpPr>
        <dsp:cNvPr id="0" name=""/>
        <dsp:cNvSpPr/>
      </dsp:nvSpPr>
      <dsp:spPr>
        <a:xfrm>
          <a:off x="2280007" y="782100"/>
          <a:ext cx="1995963" cy="2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a:t>C++ speed + Python ease</a:t>
          </a:r>
        </a:p>
      </dsp:txBody>
      <dsp:txXfrm>
        <a:off x="2280007" y="782100"/>
        <a:ext cx="1995963" cy="216000"/>
      </dsp:txXfrm>
    </dsp:sp>
    <dsp:sp modelId="{D721B159-F154-BB4F-8B27-685800D9B523}">
      <dsp:nvSpPr>
        <dsp:cNvPr id="0" name=""/>
        <dsp:cNvSpPr/>
      </dsp:nvSpPr>
      <dsp:spPr>
        <a:xfrm>
          <a:off x="4558962" y="53100"/>
          <a:ext cx="2494954" cy="648000"/>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 MEMORY EFFICIENT</a:t>
          </a:r>
        </a:p>
      </dsp:txBody>
      <dsp:txXfrm>
        <a:off x="4882962" y="53100"/>
        <a:ext cx="1846954" cy="648000"/>
      </dsp:txXfrm>
    </dsp:sp>
    <dsp:sp modelId="{ED80AB15-D9D1-904D-929D-99A4EB6845B0}">
      <dsp:nvSpPr>
        <dsp:cNvPr id="0" name=""/>
        <dsp:cNvSpPr/>
      </dsp:nvSpPr>
      <dsp:spPr>
        <a:xfrm>
          <a:off x="4558962" y="782100"/>
          <a:ext cx="1995963" cy="2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a:t>500GB+ files, 512MB RAM</a:t>
          </a:r>
        </a:p>
      </dsp:txBody>
      <dsp:txXfrm>
        <a:off x="4558962" y="782100"/>
        <a:ext cx="1995963" cy="216000"/>
      </dsp:txXfrm>
    </dsp:sp>
    <dsp:sp modelId="{53FA65EB-7EFE-2345-952D-FB46342952D5}">
      <dsp:nvSpPr>
        <dsp:cNvPr id="0" name=""/>
        <dsp:cNvSpPr/>
      </dsp:nvSpPr>
      <dsp:spPr>
        <a:xfrm>
          <a:off x="6837917" y="53100"/>
          <a:ext cx="2494954" cy="648000"/>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 EASY INSTALLATION</a:t>
          </a:r>
        </a:p>
      </dsp:txBody>
      <dsp:txXfrm>
        <a:off x="7161917" y="53100"/>
        <a:ext cx="1846954" cy="648000"/>
      </dsp:txXfrm>
    </dsp:sp>
    <dsp:sp modelId="{DE2D670F-4D38-A044-83DE-5A700ECCBD1F}">
      <dsp:nvSpPr>
        <dsp:cNvPr id="0" name=""/>
        <dsp:cNvSpPr/>
      </dsp:nvSpPr>
      <dsp:spPr>
        <a:xfrm>
          <a:off x="6837917" y="782100"/>
          <a:ext cx="1995963" cy="2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err="1"/>
            <a:t>PyPI</a:t>
          </a:r>
          <a:r>
            <a:rPr lang="en-US" sz="1200" kern="1200"/>
            <a:t> &amp; Conda packages</a:t>
          </a:r>
        </a:p>
      </dsp:txBody>
      <dsp:txXfrm>
        <a:off x="6837917" y="782100"/>
        <a:ext cx="1995963" cy="216000"/>
      </dsp:txXfrm>
    </dsp:sp>
    <dsp:sp modelId="{CF84E75A-91D2-9344-AE59-B1D86B22C4F6}">
      <dsp:nvSpPr>
        <dsp:cNvPr id="0" name=""/>
        <dsp:cNvSpPr/>
      </dsp:nvSpPr>
      <dsp:spPr>
        <a:xfrm>
          <a:off x="9116872" y="53100"/>
          <a:ext cx="2494954" cy="648000"/>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 OPEN &amp; CONFIGURABLE</a:t>
          </a:r>
        </a:p>
      </dsp:txBody>
      <dsp:txXfrm>
        <a:off x="9440872" y="53100"/>
        <a:ext cx="1846954" cy="648000"/>
      </dsp:txXfrm>
    </dsp:sp>
    <dsp:sp modelId="{1D0D8FE9-DB88-D345-BE0F-8CC794A71EDF}">
      <dsp:nvSpPr>
        <dsp:cNvPr id="0" name=""/>
        <dsp:cNvSpPr/>
      </dsp:nvSpPr>
      <dsp:spPr>
        <a:xfrm>
          <a:off x="9116872" y="782100"/>
          <a:ext cx="1995963" cy="2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a:t>GPL-3.0 • 4 algorithms</a:t>
          </a:r>
        </a:p>
      </dsp:txBody>
      <dsp:txXfrm>
        <a:off x="9116872" y="782100"/>
        <a:ext cx="1995963" cy="216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2/3/26</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- 2021-P09584: Aerial overview of the Spallation Neutron Source, SNS, and the future location for the SNS Second Target Station, September 30, 2021.  This image has been reviewed by an ORNL Releasing Official and is approved for public release, September 26, 2022.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9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B60BD-EF16-03BA-3123-A535C1D06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FDBFD-48E9-FB39-6391-6443E431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F88A0-0D68-8768-78CE-ED1A6AE416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EA3C24-C879-7983-F2DB-A825348C42B8}"/>
              </a:ext>
            </a:extLst>
          </p:cNvPr>
          <p:cNvSpPr>
            <a:spLocks noGrp="1"/>
          </p:cNvSpPr>
          <p:nvPr>
            <p:ph type="sldNum" sz="quarter" idx="5"/>
          </p:nvPr>
        </p:nvSpPr>
        <p:spPr/>
        <p:txBody>
          <a:bodyPr/>
          <a:lstStyle/>
          <a:p>
            <a:fld id="{CEEA2CD3-FB95-D94F-9F04-F9F995EAB822}" type="slidenum">
              <a:rPr lang="en-US" smtClean="0"/>
              <a:t>23</a:t>
            </a:fld>
            <a:endParaRPr lang="en-US"/>
          </a:p>
        </p:txBody>
      </p:sp>
    </p:spTree>
    <p:extLst>
      <p:ext uri="{BB962C8B-B14F-4D97-AF65-F5344CB8AC3E}">
        <p14:creationId xmlns:p14="http://schemas.microsoft.com/office/powerpoint/2010/main" val="141607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93C3-39BD-7ABD-630E-1DB802714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5FC1B-86FE-0915-EBCA-295A44CDB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E3C7E-127B-F41B-5252-FA278FD81B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08EF71-FF70-5998-545F-FCD81FCD3A4F}"/>
              </a:ext>
            </a:extLst>
          </p:cNvPr>
          <p:cNvSpPr>
            <a:spLocks noGrp="1"/>
          </p:cNvSpPr>
          <p:nvPr>
            <p:ph type="sldNum" sz="quarter" idx="5"/>
          </p:nvPr>
        </p:nvSpPr>
        <p:spPr/>
        <p:txBody>
          <a:bodyPr/>
          <a:lstStyle/>
          <a:p>
            <a:fld id="{CEEA2CD3-FB95-D94F-9F04-F9F995EAB822}" type="slidenum">
              <a:rPr lang="en-US" smtClean="0"/>
              <a:t>25</a:t>
            </a:fld>
            <a:endParaRPr lang="en-US"/>
          </a:p>
        </p:txBody>
      </p:sp>
    </p:spTree>
    <p:extLst>
      <p:ext uri="{BB962C8B-B14F-4D97-AF65-F5344CB8AC3E}">
        <p14:creationId xmlns:p14="http://schemas.microsoft.com/office/powerpoint/2010/main" val="2639184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21CC-9C9D-BE80-4DA0-D00E8E922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3E1ED-E46B-C63C-DD71-D3D01F624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CC9EB-29C5-C8FA-142A-BEF6A85419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99BE56-6E42-6085-F0B3-B71E040C4726}"/>
              </a:ext>
            </a:extLst>
          </p:cNvPr>
          <p:cNvSpPr>
            <a:spLocks noGrp="1"/>
          </p:cNvSpPr>
          <p:nvPr>
            <p:ph type="sldNum" sz="quarter" idx="5"/>
          </p:nvPr>
        </p:nvSpPr>
        <p:spPr/>
        <p:txBody>
          <a:bodyPr/>
          <a:lstStyle/>
          <a:p>
            <a:fld id="{CEEA2CD3-FB95-D94F-9F04-F9F995EAB822}" type="slidenum">
              <a:rPr lang="en-US" smtClean="0"/>
              <a:t>26</a:t>
            </a:fld>
            <a:endParaRPr lang="en-US"/>
          </a:p>
        </p:txBody>
      </p:sp>
    </p:spTree>
    <p:extLst>
      <p:ext uri="{BB962C8B-B14F-4D97-AF65-F5344CB8AC3E}">
        <p14:creationId xmlns:p14="http://schemas.microsoft.com/office/powerpoint/2010/main" val="2734503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8C4B-D884-5554-BA05-BA2432B0D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6FA58-FFB6-9014-2212-76086C808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38B98-9785-8F42-706C-685F443AFD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714468-142A-6C27-8BCC-435B5E3D65AC}"/>
              </a:ext>
            </a:extLst>
          </p:cNvPr>
          <p:cNvSpPr>
            <a:spLocks noGrp="1"/>
          </p:cNvSpPr>
          <p:nvPr>
            <p:ph type="sldNum" sz="quarter" idx="5"/>
          </p:nvPr>
        </p:nvSpPr>
        <p:spPr/>
        <p:txBody>
          <a:bodyPr/>
          <a:lstStyle/>
          <a:p>
            <a:fld id="{CEEA2CD3-FB95-D94F-9F04-F9F995EAB822}" type="slidenum">
              <a:rPr lang="en-US" smtClean="0"/>
              <a:t>28</a:t>
            </a:fld>
            <a:endParaRPr lang="en-US"/>
          </a:p>
        </p:txBody>
      </p:sp>
    </p:spTree>
    <p:extLst>
      <p:ext uri="{BB962C8B-B14F-4D97-AF65-F5344CB8AC3E}">
        <p14:creationId xmlns:p14="http://schemas.microsoft.com/office/powerpoint/2010/main" val="2820901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9B7D-F2A0-F9E6-3E58-EA1D2599F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C96BD-3998-7568-864D-FA788AD89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88E92-10D6-2A13-BACB-919724223D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998AC8-FB7B-A29D-483F-D9FF0EA5C911}"/>
              </a:ext>
            </a:extLst>
          </p:cNvPr>
          <p:cNvSpPr>
            <a:spLocks noGrp="1"/>
          </p:cNvSpPr>
          <p:nvPr>
            <p:ph type="sldNum" sz="quarter" idx="5"/>
          </p:nvPr>
        </p:nvSpPr>
        <p:spPr/>
        <p:txBody>
          <a:bodyPr/>
          <a:lstStyle/>
          <a:p>
            <a:fld id="{CEEA2CD3-FB95-D94F-9F04-F9F995EAB822}" type="slidenum">
              <a:rPr lang="en-US" smtClean="0"/>
              <a:t>29</a:t>
            </a:fld>
            <a:endParaRPr lang="en-US"/>
          </a:p>
        </p:txBody>
      </p:sp>
    </p:spTree>
    <p:extLst>
      <p:ext uri="{BB962C8B-B14F-4D97-AF65-F5344CB8AC3E}">
        <p14:creationId xmlns:p14="http://schemas.microsoft.com/office/powerpoint/2010/main" val="4134219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1B253-0320-3D28-D6D0-9DADF01AC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7CBA9-63EB-7557-1640-1948C2859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1B105-6084-10B1-3CC3-E1310C8F94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69F5EB-42AE-A500-CA67-AC443DF36F8E}"/>
              </a:ext>
            </a:extLst>
          </p:cNvPr>
          <p:cNvSpPr>
            <a:spLocks noGrp="1"/>
          </p:cNvSpPr>
          <p:nvPr>
            <p:ph type="sldNum" sz="quarter" idx="5"/>
          </p:nvPr>
        </p:nvSpPr>
        <p:spPr/>
        <p:txBody>
          <a:bodyPr/>
          <a:lstStyle/>
          <a:p>
            <a:fld id="{CEEA2CD3-FB95-D94F-9F04-F9F995EAB822}" type="slidenum">
              <a:rPr lang="en-US" smtClean="0"/>
              <a:t>31</a:t>
            </a:fld>
            <a:endParaRPr lang="en-US"/>
          </a:p>
        </p:txBody>
      </p:sp>
    </p:spTree>
    <p:extLst>
      <p:ext uri="{BB962C8B-B14F-4D97-AF65-F5344CB8AC3E}">
        <p14:creationId xmlns:p14="http://schemas.microsoft.com/office/powerpoint/2010/main" val="3269406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BB535-DD01-673D-CFFA-04375F842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AAF5A-881D-950E-6E86-A30C136A9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B8413-8FBB-7300-EACB-BA0AC67581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6BDEAF-1E09-6EAC-E880-B30A4E1AD2E2}"/>
              </a:ext>
            </a:extLst>
          </p:cNvPr>
          <p:cNvSpPr>
            <a:spLocks noGrp="1"/>
          </p:cNvSpPr>
          <p:nvPr>
            <p:ph type="sldNum" sz="quarter" idx="5"/>
          </p:nvPr>
        </p:nvSpPr>
        <p:spPr/>
        <p:txBody>
          <a:bodyPr/>
          <a:lstStyle/>
          <a:p>
            <a:fld id="{CEEA2CD3-FB95-D94F-9F04-F9F995EAB822}" type="slidenum">
              <a:rPr lang="en-US" smtClean="0"/>
              <a:t>32</a:t>
            </a:fld>
            <a:endParaRPr lang="en-US"/>
          </a:p>
        </p:txBody>
      </p:sp>
    </p:spTree>
    <p:extLst>
      <p:ext uri="{BB962C8B-B14F-4D97-AF65-F5344CB8AC3E}">
        <p14:creationId xmlns:p14="http://schemas.microsoft.com/office/powerpoint/2010/main" val="214236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28614-13BA-6206-D8A2-7FF255C28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74E7C-E6A7-00BF-8BA9-8646A6232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8F1A7-9D51-0D9E-9ED3-0E5AD3335C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514C61-BAE4-9231-DA61-FC86E58985F8}"/>
              </a:ext>
            </a:extLst>
          </p:cNvPr>
          <p:cNvSpPr>
            <a:spLocks noGrp="1"/>
          </p:cNvSpPr>
          <p:nvPr>
            <p:ph type="sldNum" sz="quarter" idx="5"/>
          </p:nvPr>
        </p:nvSpPr>
        <p:spPr/>
        <p:txBody>
          <a:bodyPr/>
          <a:lstStyle/>
          <a:p>
            <a:fld id="{CEEA2CD3-FB95-D94F-9F04-F9F995EAB822}" type="slidenum">
              <a:rPr lang="en-US" smtClean="0"/>
              <a:t>35</a:t>
            </a:fld>
            <a:endParaRPr lang="en-US"/>
          </a:p>
        </p:txBody>
      </p:sp>
    </p:spTree>
    <p:extLst>
      <p:ext uri="{BB962C8B-B14F-4D97-AF65-F5344CB8AC3E}">
        <p14:creationId xmlns:p14="http://schemas.microsoft.com/office/powerpoint/2010/main" val="1744561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3E87-4683-74D6-8254-91B6CD35C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B6C54-36A9-6BA8-DFB1-A036B29C7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BE677-FFAE-A9AF-11D7-5FE2C8092C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56C1AA-9835-CE75-1AE8-0F71299E4E7A}"/>
              </a:ext>
            </a:extLst>
          </p:cNvPr>
          <p:cNvSpPr>
            <a:spLocks noGrp="1"/>
          </p:cNvSpPr>
          <p:nvPr>
            <p:ph type="sldNum" sz="quarter" idx="5"/>
          </p:nvPr>
        </p:nvSpPr>
        <p:spPr/>
        <p:txBody>
          <a:bodyPr/>
          <a:lstStyle/>
          <a:p>
            <a:fld id="{CEEA2CD3-FB95-D94F-9F04-F9F995EAB822}" type="slidenum">
              <a:rPr lang="en-US" smtClean="0"/>
              <a:t>36</a:t>
            </a:fld>
            <a:endParaRPr lang="en-US"/>
          </a:p>
        </p:txBody>
      </p:sp>
    </p:spTree>
    <p:extLst>
      <p:ext uri="{BB962C8B-B14F-4D97-AF65-F5344CB8AC3E}">
        <p14:creationId xmlns:p14="http://schemas.microsoft.com/office/powerpoint/2010/main" val="198454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39</a:t>
            </a:fld>
            <a:endParaRPr lang="en-US"/>
          </a:p>
        </p:txBody>
      </p:sp>
    </p:spTree>
    <p:extLst>
      <p:ext uri="{BB962C8B-B14F-4D97-AF65-F5344CB8AC3E}">
        <p14:creationId xmlns:p14="http://schemas.microsoft.com/office/powerpoint/2010/main" val="267983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22001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LDRD</a:t>
            </a:r>
          </a:p>
        </p:txBody>
      </p:sp>
      <p:sp>
        <p:nvSpPr>
          <p:cNvPr id="4" name="Slide Number Placeholder 3"/>
          <p:cNvSpPr>
            <a:spLocks noGrp="1"/>
          </p:cNvSpPr>
          <p:nvPr>
            <p:ph type="sldNum" sz="quarter" idx="5"/>
          </p:nvPr>
        </p:nvSpPr>
        <p:spPr/>
        <p:txBody>
          <a:bodyPr/>
          <a:lstStyle/>
          <a:p>
            <a:fld id="{DBFF095A-F86B-4B29-8A9F-DF3D3D1F3E2A}" type="slidenum">
              <a:rPr lang="en-US" smtClean="0"/>
              <a:pPr/>
              <a:t>40</a:t>
            </a:fld>
            <a:endParaRPr lang="en-US"/>
          </a:p>
        </p:txBody>
      </p:sp>
    </p:spTree>
    <p:extLst>
      <p:ext uri="{BB962C8B-B14F-4D97-AF65-F5344CB8AC3E}">
        <p14:creationId xmlns:p14="http://schemas.microsoft.com/office/powerpoint/2010/main" val="492462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ED5CC-0B12-8605-7DA7-BB9B01AA6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217DD-8ED0-83C5-B656-C83677FB0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BC5B5-0D07-A839-BC3A-9AE6C2D431AD}"/>
              </a:ext>
            </a:extLst>
          </p:cNvPr>
          <p:cNvSpPr>
            <a:spLocks noGrp="1"/>
          </p:cNvSpPr>
          <p:nvPr>
            <p:ph type="body" idx="1"/>
          </p:nvPr>
        </p:nvSpPr>
        <p:spPr/>
        <p:txBody>
          <a:bodyPr/>
          <a:lstStyle/>
          <a:p>
            <a:r>
              <a:rPr lang="en-US"/>
              <a:t>Image - 2021-P09584: Aerial overview of the Spallation Neutron Source, SNS, and the future location for the SNS Second Target Station, September 30, 2021.  This image has been reviewed by an ORNL Releasing Official and is approved for public release, September 26, 2022.</a:t>
            </a:r>
          </a:p>
          <a:p>
            <a:endParaRPr lang="en-US"/>
          </a:p>
        </p:txBody>
      </p:sp>
      <p:sp>
        <p:nvSpPr>
          <p:cNvPr id="4" name="Slide Number Placeholder 3">
            <a:extLst>
              <a:ext uri="{FF2B5EF4-FFF2-40B4-BE49-F238E27FC236}">
                <a16:creationId xmlns:a16="http://schemas.microsoft.com/office/drawing/2014/main" id="{927E347A-7F94-F6C3-5E71-2621DC8B10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452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C6830-35E9-2264-3CAA-71990C7E7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6901E-9743-1066-FF4D-AD08D8019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F3CA1-91A2-3FA4-0CE0-069D67C4CB00}"/>
              </a:ext>
            </a:extLst>
          </p:cNvPr>
          <p:cNvSpPr>
            <a:spLocks noGrp="1"/>
          </p:cNvSpPr>
          <p:nvPr>
            <p:ph type="body" idx="1"/>
          </p:nvPr>
        </p:nvSpPr>
        <p:spPr/>
        <p:txBody>
          <a:bodyPr/>
          <a:lstStyle/>
          <a:p>
            <a:r>
              <a:rPr lang="en-US"/>
              <a:t>---</a:t>
            </a:r>
          </a:p>
          <a:p>
            <a:r>
              <a:rPr lang="en-US"/>
              <a:t>OPENING</a:t>
            </a:r>
          </a:p>
          <a:p>
            <a:r>
              <a:rPr lang="en-US"/>
              <a:t>This slide highlights </a:t>
            </a:r>
            <a:r>
              <a:rPr lang="en-US" err="1"/>
              <a:t>TDCSophiread</a:t>
            </a:r>
            <a:r>
              <a:rPr lang="en-US"/>
              <a:t>, our production-grade data processing software that transforms raw TPX3 detector output into scientifically usable neutron events for VENUS.</a:t>
            </a:r>
          </a:p>
          <a:p>
            <a:endParaRPr lang="en-US"/>
          </a:p>
          <a:p>
            <a:r>
              <a:rPr lang="en-US"/>
              <a:t>---</a:t>
            </a:r>
          </a:p>
          <a:p>
            <a:r>
              <a:rPr lang="en-US"/>
              <a:t>HEADER TABS - Five Key Features</a:t>
            </a:r>
          </a:p>
          <a:p>
            <a:r>
              <a:rPr lang="en-US"/>
              <a:t>Five key capabilities define this software:</a:t>
            </a:r>
          </a:p>
          <a:p>
            <a:endParaRPr lang="en-US"/>
          </a:p>
          <a:p>
            <a:r>
              <a:rPr lang="en-US"/>
              <a:t>  Extreme performance — processing 96 million hits per second, which is close to VNEUS’s detector’s theoretical maximum data rate (120 </a:t>
            </a:r>
            <a:r>
              <a:rPr lang="en-US" err="1"/>
              <a:t>mhits</a:t>
            </a:r>
            <a:r>
              <a:rPr lang="en-US"/>
              <a:t>/sec).</a:t>
            </a:r>
          </a:p>
          <a:p>
            <a:endParaRPr lang="en-US"/>
          </a:p>
          <a:p>
            <a:r>
              <a:rPr lang="en-US"/>
              <a:t>  Hybrid architecture — a C++ computational core for speed, wrapped in Python for scientist accessibility.</a:t>
            </a:r>
          </a:p>
          <a:p>
            <a:endParaRPr lang="en-US"/>
          </a:p>
          <a:p>
            <a:r>
              <a:rPr lang="en-US"/>
              <a:t>  Memory efficient — can process files exceeding 500 gigabytes using only 512 megabytes of RAM (bounded memory usage), through intelligent streaming.</a:t>
            </a:r>
          </a:p>
          <a:p>
            <a:endParaRPr lang="en-US"/>
          </a:p>
          <a:p>
            <a:r>
              <a:rPr lang="en-US"/>
              <a:t>  Easy installation — available through standard package managers, pip and conda, with no compilation required.</a:t>
            </a:r>
          </a:p>
          <a:p>
            <a:endParaRPr lang="en-US"/>
          </a:p>
          <a:p>
            <a:r>
              <a:rPr lang="en-US"/>
              <a:t>  Open and configurable — fully open source under GPL-3.0, with four selectable clustering algorithms for different experimental conditions.</a:t>
            </a:r>
          </a:p>
          <a:p>
            <a:endParaRPr lang="en-US"/>
          </a:p>
          <a:p>
            <a:r>
              <a:rPr lang="en-US"/>
              <a:t>---</a:t>
            </a:r>
          </a:p>
          <a:p>
            <a:r>
              <a:rPr lang="en-US"/>
              <a:t>DATA FLOW</a:t>
            </a:r>
          </a:p>
          <a:p>
            <a:endParaRPr lang="en-US"/>
          </a:p>
          <a:p>
            <a:r>
              <a:rPr lang="en-US"/>
              <a:t>The challenge we solve starts here. The TPX3 detector produces a continuous binary stream — millions of packets per second of raw bytes that are completely unreadable in their native form.</a:t>
            </a:r>
          </a:p>
          <a:p>
            <a:r>
              <a:rPr lang="en-US"/>
              <a:t>Each neutron interaction generates multiple pixel hits that arrive out of order and must be reconstructed. Without software to decode and cluster this data, the detector hardware is essentially unusable for science.</a:t>
            </a:r>
          </a:p>
          <a:p>
            <a:r>
              <a:rPr lang="en-US" err="1"/>
              <a:t>TDCSophiread</a:t>
            </a:r>
            <a:r>
              <a:rPr lang="en-US"/>
              <a:t> transforms that binary stream into structured neutron events — each with precise X-Y position and time-of-flight — stored in standard HDF5 format compatible with the neutron science ecosystem.</a:t>
            </a:r>
          </a:p>
          <a:p>
            <a:r>
              <a:rPr lang="en-US"/>
              <a:t>With the neutron events, we can reconstruct multi-dimensional histograms that resolve both energy (</a:t>
            </a:r>
            <a:r>
              <a:rPr lang="en-US" err="1"/>
              <a:t>tof</a:t>
            </a:r>
            <a:r>
              <a:rPr lang="en-US"/>
              <a:t>) as well as spatial features.</a:t>
            </a:r>
          </a:p>
          <a:p>
            <a:r>
              <a:rPr lang="en-US"/>
              <a:t>Currente usage include neutron resonance imaging and Bragg edge strain mapping.</a:t>
            </a:r>
          </a:p>
          <a:p>
            <a:endParaRPr lang="en-US"/>
          </a:p>
          <a:p>
            <a:r>
              <a:rPr lang="en-US"/>
              <a:t>---</a:t>
            </a:r>
          </a:p>
          <a:p>
            <a:r>
              <a:rPr lang="en-US"/>
              <a:t>SOFTWARE ARCHITECTURE</a:t>
            </a:r>
          </a:p>
          <a:p>
            <a:endParaRPr lang="en-US"/>
          </a:p>
          <a:p>
            <a:r>
              <a:rPr lang="en-US"/>
              <a:t>At the top, a Python API provides the user-friendly interface that scientists expect — NumPy arrays, command-line tools, </a:t>
            </a:r>
            <a:r>
              <a:rPr lang="en-US" err="1"/>
              <a:t>Jupyter</a:t>
            </a:r>
            <a:r>
              <a:rPr lang="en-US"/>
              <a:t> notebook compatibility.</a:t>
            </a:r>
          </a:p>
          <a:p>
            <a:endParaRPr lang="en-US"/>
          </a:p>
          <a:p>
            <a:r>
              <a:rPr lang="en-US"/>
              <a:t>Pybind11 bindings connect Python to the C++ core with zero-copy data transfer — no performance penalty for the Python interface.</a:t>
            </a:r>
          </a:p>
          <a:p>
            <a:endParaRPr lang="en-US"/>
          </a:p>
          <a:p>
            <a:r>
              <a:rPr lang="en-US"/>
              <a:t>The C++ engine contains three parallel modules:</a:t>
            </a:r>
          </a:p>
          <a:p>
            <a:r>
              <a:rPr lang="en-US"/>
              <a:t>  - A TPX3 parser handling section discovery and timing correction</a:t>
            </a:r>
          </a:p>
          <a:p>
            <a:r>
              <a:rPr lang="en-US"/>
              <a:t>  - Four clustering algorithms optimized for different experimental conditions</a:t>
            </a:r>
          </a:p>
          <a:p>
            <a:r>
              <a:rPr lang="en-US"/>
              <a:t>  - Streaming HDF5 output that enables processing of arbitrarily large files</a:t>
            </a:r>
          </a:p>
          <a:p>
            <a:endParaRPr lang="en-US"/>
          </a:p>
          <a:p>
            <a:r>
              <a:rPr lang="en-US"/>
              <a:t>All built on a parallel foundation using Intel's Threading Building Blocks library, memory-mapped I/O, and cache-optimized data structures.</a:t>
            </a:r>
          </a:p>
          <a:p>
            <a:endParaRPr lang="en-US"/>
          </a:p>
          <a:p>
            <a:r>
              <a:rPr lang="en-US"/>
              <a:t>This is not a prototype script — it's production software built to professional standards.</a:t>
            </a:r>
          </a:p>
          <a:p>
            <a:endParaRPr lang="en-US"/>
          </a:p>
          <a:p>
            <a:r>
              <a:rPr lang="en-US"/>
              <a:t>---</a:t>
            </a:r>
          </a:p>
          <a:p>
            <a:r>
              <a:rPr lang="en-US"/>
              <a:t>CLOSING</a:t>
            </a:r>
          </a:p>
          <a:p>
            <a:endParaRPr lang="en-US"/>
          </a:p>
          <a:p>
            <a:r>
              <a:rPr lang="en-US" err="1"/>
              <a:t>TDCSophiread</a:t>
            </a:r>
            <a:r>
              <a:rPr lang="en-US"/>
              <a:t> is production-ready software delivering 96 million hits per second, enabling VENUS to process the largest neutron imaging datasets without hardware or software limitations. The development is a joint efforts between the software development team, VENUS instrument team, data acquisition team, and last but not the least, detector group.</a:t>
            </a:r>
          </a:p>
          <a:p>
            <a:endParaRPr lang="en-US"/>
          </a:p>
          <a:p>
            <a:r>
              <a:rPr lang="en-US"/>
              <a:t>The detector investment is only valuable if we can process its output — this software ensures we can do so at full data rates, with results published to </a:t>
            </a:r>
            <a:r>
              <a:rPr lang="en-US" err="1"/>
              <a:t>PyPI</a:t>
            </a:r>
            <a:r>
              <a:rPr lang="en-US"/>
              <a:t>, Conda, and archived on </a:t>
            </a:r>
            <a:r>
              <a:rPr lang="en-US" err="1"/>
              <a:t>Zenodo</a:t>
            </a:r>
            <a:r>
              <a:rPr lang="en-US"/>
              <a:t> for long-term sustainability.</a:t>
            </a:r>
          </a:p>
          <a:p>
            <a:endParaRPr lang="en-US"/>
          </a:p>
          <a:p>
            <a:endParaRPr lang="en-US"/>
          </a:p>
        </p:txBody>
      </p:sp>
      <p:sp>
        <p:nvSpPr>
          <p:cNvPr id="4" name="Slide Number Placeholder 3">
            <a:extLst>
              <a:ext uri="{FF2B5EF4-FFF2-40B4-BE49-F238E27FC236}">
                <a16:creationId xmlns:a16="http://schemas.microsoft.com/office/drawing/2014/main" id="{96EB6335-B7C9-F452-30AB-F8D8038C5D42}"/>
              </a:ext>
            </a:extLst>
          </p:cNvPr>
          <p:cNvSpPr>
            <a:spLocks noGrp="1"/>
          </p:cNvSpPr>
          <p:nvPr>
            <p:ph type="sldNum" sz="quarter" idx="5"/>
          </p:nvPr>
        </p:nvSpPr>
        <p:spPr/>
        <p:txBody>
          <a:bodyPr/>
          <a:lstStyle/>
          <a:p>
            <a:fld id="{CEEA2CD3-FB95-D94F-9F04-F9F995EAB822}" type="slidenum">
              <a:rPr lang="en-US" smtClean="0"/>
              <a:t>43</a:t>
            </a:fld>
            <a:endParaRPr lang="en-US"/>
          </a:p>
        </p:txBody>
      </p:sp>
    </p:spTree>
    <p:extLst>
      <p:ext uri="{BB962C8B-B14F-4D97-AF65-F5344CB8AC3E}">
        <p14:creationId xmlns:p14="http://schemas.microsoft.com/office/powerpoint/2010/main" val="2363524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32F5-63CC-12E7-50A1-2B901DA66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074CC-01CF-CDF1-ED3C-34B74A783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D754F-E691-2481-B809-B2ECD74694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64F7F9-8FE2-2D84-6D3D-8D0B8C1EEBAD}"/>
              </a:ext>
            </a:extLst>
          </p:cNvPr>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173048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a:p>
            <a:r>
              <a:rPr lang="en-US"/>
              <a:t>OPENING</a:t>
            </a:r>
          </a:p>
          <a:p>
            <a:r>
              <a:rPr lang="en-US"/>
              <a:t>This slide highlights </a:t>
            </a:r>
            <a:r>
              <a:rPr lang="en-US" err="1"/>
              <a:t>TDCSophiread</a:t>
            </a:r>
            <a:r>
              <a:rPr lang="en-US"/>
              <a:t>, our production-grade data processing software that transforms raw TPX3 detector output into scientifically usable neutron events for VENUS.</a:t>
            </a:r>
          </a:p>
          <a:p>
            <a:endParaRPr lang="en-US"/>
          </a:p>
          <a:p>
            <a:r>
              <a:rPr lang="en-US"/>
              <a:t>---</a:t>
            </a:r>
          </a:p>
          <a:p>
            <a:r>
              <a:rPr lang="en-US"/>
              <a:t>HEADER TABS - Five Key Features</a:t>
            </a:r>
          </a:p>
          <a:p>
            <a:r>
              <a:rPr lang="en-US"/>
              <a:t>Five key capabilities define this software:</a:t>
            </a:r>
          </a:p>
          <a:p>
            <a:endParaRPr lang="en-US"/>
          </a:p>
          <a:p>
            <a:r>
              <a:rPr lang="en-US"/>
              <a:t>  Extreme performance — processing 96 million hits per second, which is close to VNEUS’s detector’s theoretical maximum data rate (120 </a:t>
            </a:r>
            <a:r>
              <a:rPr lang="en-US" err="1"/>
              <a:t>mhits</a:t>
            </a:r>
            <a:r>
              <a:rPr lang="en-US"/>
              <a:t>/sec).</a:t>
            </a:r>
          </a:p>
          <a:p>
            <a:endParaRPr lang="en-US"/>
          </a:p>
          <a:p>
            <a:r>
              <a:rPr lang="en-US"/>
              <a:t>  Hybrid architecture — a C++ computational core for speed, wrapped in Python for scientist accessibility.</a:t>
            </a:r>
          </a:p>
          <a:p>
            <a:endParaRPr lang="en-US"/>
          </a:p>
          <a:p>
            <a:r>
              <a:rPr lang="en-US"/>
              <a:t>  Memory efficient — can process files exceeding 500 gigabytes using only 512 megabytes of RAM (bounded memory usage), through intelligent streaming.</a:t>
            </a:r>
          </a:p>
          <a:p>
            <a:endParaRPr lang="en-US"/>
          </a:p>
          <a:p>
            <a:r>
              <a:rPr lang="en-US"/>
              <a:t>  Easy installation — available through standard package managers, pip and conda, with no compilation required.</a:t>
            </a:r>
          </a:p>
          <a:p>
            <a:endParaRPr lang="en-US"/>
          </a:p>
          <a:p>
            <a:r>
              <a:rPr lang="en-US"/>
              <a:t>  Open and configurable — fully open source under GPL-3.0, with four selectable clustering algorithms for different experimental conditions.</a:t>
            </a:r>
          </a:p>
          <a:p>
            <a:endParaRPr lang="en-US"/>
          </a:p>
          <a:p>
            <a:r>
              <a:rPr lang="en-US"/>
              <a:t>---</a:t>
            </a:r>
          </a:p>
          <a:p>
            <a:r>
              <a:rPr lang="en-US"/>
              <a:t>DATA FLOW</a:t>
            </a:r>
          </a:p>
          <a:p>
            <a:endParaRPr lang="en-US"/>
          </a:p>
          <a:p>
            <a:r>
              <a:rPr lang="en-US"/>
              <a:t>The challenge we solve starts here. The TPX3 detector produces a continuous binary stream — millions of packets per second of raw bytes that are completely unreadable in their native form.</a:t>
            </a:r>
          </a:p>
          <a:p>
            <a:r>
              <a:rPr lang="en-US"/>
              <a:t>Each neutron interaction generates multiple pixel hits that arrive out of order and must be reconstructed. Without software to decode and cluster this data, the detector hardware is essentially unusable for science.</a:t>
            </a:r>
          </a:p>
          <a:p>
            <a:r>
              <a:rPr lang="en-US" err="1"/>
              <a:t>TDCSophiread</a:t>
            </a:r>
            <a:r>
              <a:rPr lang="en-US"/>
              <a:t> transforms that binary stream into structured neutron events — each with precise X-Y position and time-of-flight — stored in standard HDF5 format compatible with the neutron science ecosystem.</a:t>
            </a:r>
          </a:p>
          <a:p>
            <a:r>
              <a:rPr lang="en-US"/>
              <a:t>With the neutron events, we can reconstruct multi-dimensional histograms that resolve both energy (</a:t>
            </a:r>
            <a:r>
              <a:rPr lang="en-US" err="1"/>
              <a:t>tof</a:t>
            </a:r>
            <a:r>
              <a:rPr lang="en-US"/>
              <a:t>) as well as spatial features.</a:t>
            </a:r>
          </a:p>
          <a:p>
            <a:r>
              <a:rPr lang="en-US"/>
              <a:t>Currente usage include neutron resonance imaging and Bragg edge strain mapping.</a:t>
            </a:r>
          </a:p>
          <a:p>
            <a:endParaRPr lang="en-US"/>
          </a:p>
          <a:p>
            <a:r>
              <a:rPr lang="en-US"/>
              <a:t>---</a:t>
            </a:r>
          </a:p>
          <a:p>
            <a:r>
              <a:rPr lang="en-US"/>
              <a:t>SOFTWARE ARCHITECTURE</a:t>
            </a:r>
          </a:p>
          <a:p>
            <a:endParaRPr lang="en-US"/>
          </a:p>
          <a:p>
            <a:r>
              <a:rPr lang="en-US"/>
              <a:t>At the top, a Python API provides the user-friendly interface that scientists expect — NumPy arrays, command-line tools, </a:t>
            </a:r>
            <a:r>
              <a:rPr lang="en-US" err="1"/>
              <a:t>Jupyter</a:t>
            </a:r>
            <a:r>
              <a:rPr lang="en-US"/>
              <a:t> notebook compatibility.</a:t>
            </a:r>
          </a:p>
          <a:p>
            <a:endParaRPr lang="en-US"/>
          </a:p>
          <a:p>
            <a:r>
              <a:rPr lang="en-US"/>
              <a:t>Pybind11 bindings connect Python to the C++ core with zero-copy data transfer — no performance penalty for the Python interface.</a:t>
            </a:r>
          </a:p>
          <a:p>
            <a:endParaRPr lang="en-US"/>
          </a:p>
          <a:p>
            <a:r>
              <a:rPr lang="en-US"/>
              <a:t>The C++ engine contains three parallel modules:</a:t>
            </a:r>
          </a:p>
          <a:p>
            <a:r>
              <a:rPr lang="en-US"/>
              <a:t>  - A TPX3 parser handling section discovery and timing correction</a:t>
            </a:r>
          </a:p>
          <a:p>
            <a:r>
              <a:rPr lang="en-US"/>
              <a:t>  - Four clustering algorithms optimized for different experimental conditions</a:t>
            </a:r>
          </a:p>
          <a:p>
            <a:r>
              <a:rPr lang="en-US"/>
              <a:t>  - Streaming HDF5 output that enables processing of arbitrarily large files</a:t>
            </a:r>
          </a:p>
          <a:p>
            <a:endParaRPr lang="en-US"/>
          </a:p>
          <a:p>
            <a:r>
              <a:rPr lang="en-US"/>
              <a:t>All built on a parallel foundation using Intel's Threading Building Blocks library, memory-mapped I/O, and cache-optimized data structures.</a:t>
            </a:r>
          </a:p>
          <a:p>
            <a:endParaRPr lang="en-US"/>
          </a:p>
          <a:p>
            <a:r>
              <a:rPr lang="en-US"/>
              <a:t>This is not a prototype script — it's production software built to professional standards.</a:t>
            </a:r>
          </a:p>
          <a:p>
            <a:endParaRPr lang="en-US"/>
          </a:p>
          <a:p>
            <a:r>
              <a:rPr lang="en-US"/>
              <a:t>---</a:t>
            </a:r>
          </a:p>
          <a:p>
            <a:r>
              <a:rPr lang="en-US"/>
              <a:t>CLOSING</a:t>
            </a:r>
          </a:p>
          <a:p>
            <a:endParaRPr lang="en-US"/>
          </a:p>
          <a:p>
            <a:r>
              <a:rPr lang="en-US" err="1"/>
              <a:t>TDCSophiread</a:t>
            </a:r>
            <a:r>
              <a:rPr lang="en-US"/>
              <a:t> is production-ready software delivering 96 million hits per second, enabling VENUS to process the largest neutron imaging datasets without hardware or software limitations. The development is a joint efforts between the software development team, VENUS instrument team, data acquisition team, and last but not the least, detector group.</a:t>
            </a:r>
          </a:p>
          <a:p>
            <a:endParaRPr lang="en-US"/>
          </a:p>
          <a:p>
            <a:r>
              <a:rPr lang="en-US"/>
              <a:t>The detector investment is only valuable if we can process its output — this software ensures we can do so at full data rates, with results published to </a:t>
            </a:r>
            <a:r>
              <a:rPr lang="en-US" err="1"/>
              <a:t>PyPI</a:t>
            </a:r>
            <a:r>
              <a:rPr lang="en-US"/>
              <a:t>, Conda, and archived on </a:t>
            </a:r>
            <a:r>
              <a:rPr lang="en-US" err="1"/>
              <a:t>Zenodo</a:t>
            </a:r>
            <a:r>
              <a:rPr lang="en-US"/>
              <a:t> for long-term sustainability.</a:t>
            </a:r>
          </a:p>
          <a:p>
            <a:endParaRPr lang="en-US"/>
          </a:p>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4</a:t>
            </a:fld>
            <a:endParaRPr lang="en-US"/>
          </a:p>
        </p:txBody>
      </p:sp>
    </p:spTree>
    <p:extLst>
      <p:ext uri="{BB962C8B-B14F-4D97-AF65-F5344CB8AC3E}">
        <p14:creationId xmlns:p14="http://schemas.microsoft.com/office/powerpoint/2010/main" val="293029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B1B65-34BE-3C11-AD46-9578A35A0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B16CF-A89E-490F-91AE-B669BCC82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1A2D8-8693-0922-0727-87C2CB4DC7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EC89F5-9238-1583-7943-CAE4AE374FB3}"/>
              </a:ext>
            </a:extLst>
          </p:cNvPr>
          <p:cNvSpPr>
            <a:spLocks noGrp="1"/>
          </p:cNvSpPr>
          <p:nvPr>
            <p:ph type="sldNum" sz="quarter" idx="5"/>
          </p:nvPr>
        </p:nvSpPr>
        <p:spPr/>
        <p:txBody>
          <a:bodyPr/>
          <a:lstStyle/>
          <a:p>
            <a:fld id="{CEEA2CD3-FB95-D94F-9F04-F9F995EAB822}" type="slidenum">
              <a:rPr lang="en-US" smtClean="0"/>
              <a:t>5</a:t>
            </a:fld>
            <a:endParaRPr lang="en-US"/>
          </a:p>
        </p:txBody>
      </p:sp>
    </p:spTree>
    <p:extLst>
      <p:ext uri="{BB962C8B-B14F-4D97-AF65-F5344CB8AC3E}">
        <p14:creationId xmlns:p14="http://schemas.microsoft.com/office/powerpoint/2010/main" val="2431106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7C789-B3C4-A45A-F51A-E74767D37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25E16-25B4-09D1-7840-5E3810E6E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D6EC3-1084-1F98-5F6B-AB631A9378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63D24C-27AC-D633-9997-023833E9842B}"/>
              </a:ext>
            </a:extLst>
          </p:cNvPr>
          <p:cNvSpPr>
            <a:spLocks noGrp="1"/>
          </p:cNvSpPr>
          <p:nvPr>
            <p:ph type="sldNum" sz="quarter" idx="5"/>
          </p:nvPr>
        </p:nvSpPr>
        <p:spPr/>
        <p:txBody>
          <a:bodyPr/>
          <a:lstStyle/>
          <a:p>
            <a:fld id="{CEEA2CD3-FB95-D94F-9F04-F9F995EAB822}" type="slidenum">
              <a:rPr lang="en-US" smtClean="0"/>
              <a:t>6</a:t>
            </a:fld>
            <a:endParaRPr lang="en-US"/>
          </a:p>
        </p:txBody>
      </p:sp>
    </p:spTree>
    <p:extLst>
      <p:ext uri="{BB962C8B-B14F-4D97-AF65-F5344CB8AC3E}">
        <p14:creationId xmlns:p14="http://schemas.microsoft.com/office/powerpoint/2010/main" val="50565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E590D-A971-271E-ACA7-D160D112C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FF9F8-5EF5-DB0D-4AD7-45B73B975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1624B-7D3D-C57D-144A-396AD35ABC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6A1D27-03FA-FF84-6DC0-1DC24FB38423}"/>
              </a:ext>
            </a:extLst>
          </p:cNvPr>
          <p:cNvSpPr>
            <a:spLocks noGrp="1"/>
          </p:cNvSpPr>
          <p:nvPr>
            <p:ph type="sldNum" sz="quarter" idx="5"/>
          </p:nvPr>
        </p:nvSpPr>
        <p:spPr/>
        <p:txBody>
          <a:bodyPr/>
          <a:lstStyle/>
          <a:p>
            <a:fld id="{CEEA2CD3-FB95-D94F-9F04-F9F995EAB822}" type="slidenum">
              <a:rPr lang="en-US" smtClean="0"/>
              <a:t>19</a:t>
            </a:fld>
            <a:endParaRPr lang="en-US"/>
          </a:p>
        </p:txBody>
      </p:sp>
    </p:spTree>
    <p:extLst>
      <p:ext uri="{BB962C8B-B14F-4D97-AF65-F5344CB8AC3E}">
        <p14:creationId xmlns:p14="http://schemas.microsoft.com/office/powerpoint/2010/main" val="11479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D672-B367-6B1A-7668-096BEC885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F9BE0-0252-32B2-F744-71241B3D5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DF0FE-CAFF-5C7A-2E69-50C8EEDF86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5D9EEF-F772-31CB-7EA1-9124CFBB2D89}"/>
              </a:ext>
            </a:extLst>
          </p:cNvPr>
          <p:cNvSpPr>
            <a:spLocks noGrp="1"/>
          </p:cNvSpPr>
          <p:nvPr>
            <p:ph type="sldNum" sz="quarter" idx="5"/>
          </p:nvPr>
        </p:nvSpPr>
        <p:spPr/>
        <p:txBody>
          <a:bodyPr/>
          <a:lstStyle/>
          <a:p>
            <a:fld id="{CEEA2CD3-FB95-D94F-9F04-F9F995EAB822}" type="slidenum">
              <a:rPr lang="en-US" smtClean="0"/>
              <a:t>20</a:t>
            </a:fld>
            <a:endParaRPr lang="en-US"/>
          </a:p>
        </p:txBody>
      </p:sp>
    </p:spTree>
    <p:extLst>
      <p:ext uri="{BB962C8B-B14F-4D97-AF65-F5344CB8AC3E}">
        <p14:creationId xmlns:p14="http://schemas.microsoft.com/office/powerpoint/2010/main" val="53693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16652-4F7C-682A-0366-93FBAF81C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F7BF8-EDDB-7784-C07E-0682F129A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A788A-1AA7-7122-BE7A-A180E6771A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4FA8F1-4DB3-EEE1-3DCC-5FB481253F35}"/>
              </a:ext>
            </a:extLst>
          </p:cNvPr>
          <p:cNvSpPr>
            <a:spLocks noGrp="1"/>
          </p:cNvSpPr>
          <p:nvPr>
            <p:ph type="sldNum" sz="quarter" idx="5"/>
          </p:nvPr>
        </p:nvSpPr>
        <p:spPr/>
        <p:txBody>
          <a:bodyPr/>
          <a:lstStyle/>
          <a:p>
            <a:fld id="{CEEA2CD3-FB95-D94F-9F04-F9F995EAB822}" type="slidenum">
              <a:rPr lang="en-US" smtClean="0"/>
              <a:t>22</a:t>
            </a:fld>
            <a:endParaRPr lang="en-US"/>
          </a:p>
        </p:txBody>
      </p:sp>
    </p:spTree>
    <p:extLst>
      <p:ext uri="{BB962C8B-B14F-4D97-AF65-F5344CB8AC3E}">
        <p14:creationId xmlns:p14="http://schemas.microsoft.com/office/powerpoint/2010/main" val="1638793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4" name="Picture 3"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1100C7B5-670B-B19C-E660-BA4D146F4D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52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pic>
        <p:nvPicPr>
          <p:cNvPr id="2" name="Picture 1" descr="A close up of a logo&#10;&#10;Description automatically generated">
            <a:extLst>
              <a:ext uri="{FF2B5EF4-FFF2-40B4-BE49-F238E27FC236}">
                <a16:creationId xmlns:a16="http://schemas.microsoft.com/office/drawing/2014/main" id="{E96E7B10-2A73-E301-8E69-B6EA33F6AF3B}"/>
              </a:ext>
            </a:extLst>
          </p:cNvPr>
          <p:cNvPicPr>
            <a:picLocks noChangeAspect="1"/>
          </p:cNvPicPr>
          <p:nvPr userDrawn="1"/>
        </p:nvPicPr>
        <p:blipFill>
          <a:blip r:embed="rId4"/>
          <a:stretch>
            <a:fillRect/>
          </a:stretch>
        </p:blipFill>
        <p:spPr>
          <a:xfrm>
            <a:off x="1215450" y="1246489"/>
            <a:ext cx="2945744" cy="420820"/>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a:t>One-sentence headline stating </a:t>
            </a:r>
            <a:br>
              <a:rPr lang="en-US"/>
            </a:br>
            <a:r>
              <a:rPr lang="en-US"/>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a:t>Supporting point 1</a:t>
            </a:r>
          </a:p>
          <a:p>
            <a:r>
              <a:rPr lang="en-US"/>
              <a:t>Supporting point 2</a:t>
            </a:r>
          </a:p>
          <a:p>
            <a:r>
              <a:rPr lang="en-US"/>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EC76B14E-5D30-3C22-9C03-8F894621CE11}"/>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89475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26E143F3-F70B-A834-FFE7-7F173E76A8AF}"/>
              </a:ext>
            </a:extLst>
          </p:cNvPr>
          <p:cNvPicPr>
            <a:picLocks noChangeAspect="1"/>
          </p:cNvPicPr>
          <p:nvPr userDrawn="1"/>
        </p:nvPicPr>
        <p:blipFill>
          <a:blip r:embed="rId3"/>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 for the slide; no longer than two lines </a:t>
            </a:r>
          </a:p>
        </p:txBody>
      </p:sp>
      <p:pic>
        <p:nvPicPr>
          <p:cNvPr id="2" name="Picture 1" descr="White text on a black background&#10;&#10;Description automatically generated">
            <a:extLst>
              <a:ext uri="{FF2B5EF4-FFF2-40B4-BE49-F238E27FC236}">
                <a16:creationId xmlns:a16="http://schemas.microsoft.com/office/drawing/2014/main" id="{9DCCAB1C-8156-9F44-C0AE-36AF31152D7E}"/>
              </a:ext>
            </a:extLst>
          </p:cNvPr>
          <p:cNvPicPr>
            <a:picLocks noChangeAspect="1"/>
          </p:cNvPicPr>
          <p:nvPr userDrawn="1"/>
        </p:nvPicPr>
        <p:blipFill>
          <a:blip r:embed="rId3"/>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841886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90023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3</a:t>
            </a:r>
          </a:p>
        </p:txBody>
      </p:sp>
      <p:pic>
        <p:nvPicPr>
          <p:cNvPr id="5" name="Picture 4" descr="White text on a black background&#10;&#10;Description automatically generated">
            <a:extLst>
              <a:ext uri="{FF2B5EF4-FFF2-40B4-BE49-F238E27FC236}">
                <a16:creationId xmlns:a16="http://schemas.microsoft.com/office/drawing/2014/main" id="{1631EDF7-6ED1-3EAC-B1A8-5CB4EF6CA209}"/>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3494019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a:t>Click icon to add picture</a:t>
            </a:r>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1</a:t>
            </a:r>
          </a:p>
        </p:txBody>
      </p:sp>
    </p:spTree>
    <p:extLst>
      <p:ext uri="{BB962C8B-B14F-4D97-AF65-F5344CB8AC3E}">
        <p14:creationId xmlns:p14="http://schemas.microsoft.com/office/powerpoint/2010/main" val="95061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4851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a:t>One-sentence headline stating the main takeaway message </a:t>
            </a:r>
            <a:br>
              <a:rPr lang="en-US"/>
            </a:br>
            <a:r>
              <a:rPr lang="en-US"/>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3</a:t>
            </a:r>
          </a:p>
        </p:txBody>
      </p:sp>
      <p:pic>
        <p:nvPicPr>
          <p:cNvPr id="5" name="Picture 4" descr="White text on a black background&#10;&#10;Description automatically generated">
            <a:extLst>
              <a:ext uri="{FF2B5EF4-FFF2-40B4-BE49-F238E27FC236}">
                <a16:creationId xmlns:a16="http://schemas.microsoft.com/office/drawing/2014/main" id="{EEDA3226-149C-E274-E6C5-3633BA7FA283}"/>
              </a:ext>
            </a:extLst>
          </p:cNvPr>
          <p:cNvPicPr>
            <a:picLocks noChangeAspect="1"/>
          </p:cNvPicPr>
          <p:nvPr userDrawn="1"/>
        </p:nvPicPr>
        <p:blipFill>
          <a:blip r:embed="rId3"/>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52793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a:t>One-sentence headline stating the main takeaway message </a:t>
            </a:r>
            <a:br>
              <a:rPr lang="en-US"/>
            </a:br>
            <a:r>
              <a:rPr lang="en-US"/>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a:t>Supporting point 1 </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3554203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pic>
        <p:nvPicPr>
          <p:cNvPr id="7" name="Picture 6" descr="White text on a black background&#10;&#10;Description automatically generated">
            <a:extLst>
              <a:ext uri="{FF2B5EF4-FFF2-40B4-BE49-F238E27FC236}">
                <a16:creationId xmlns:a16="http://schemas.microsoft.com/office/drawing/2014/main" id="{473673D7-4DEA-C61E-0435-454F45ABA542}"/>
              </a:ext>
            </a:extLst>
          </p:cNvPr>
          <p:cNvPicPr>
            <a:picLocks noChangeAspect="1"/>
          </p:cNvPicPr>
          <p:nvPr userDrawn="1"/>
        </p:nvPicPr>
        <p:blipFill>
          <a:blip r:embed="rId5"/>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5891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57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4" name="Picture 3"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1100C7B5-670B-B19C-E660-BA4D146F4D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578763" y="829307"/>
            <a:ext cx="5199385" cy="5199385"/>
          </a:xfrm>
          <a:prstGeom prst="rect">
            <a:avLst/>
          </a:prstGeom>
          <a:solidFill>
            <a:schemeClr val="bg1">
              <a:alpha val="852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919888"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919888"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919888"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919888"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919888"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919888"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873300"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pic>
        <p:nvPicPr>
          <p:cNvPr id="7" name="Picture 6">
            <a:extLst>
              <a:ext uri="{FF2B5EF4-FFF2-40B4-BE49-F238E27FC236}">
                <a16:creationId xmlns:a16="http://schemas.microsoft.com/office/drawing/2014/main" id="{9B42DB3F-6E72-DCCC-629A-6FFEE660772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73300" y="1101010"/>
            <a:ext cx="3380239" cy="509017"/>
          </a:xfrm>
          <a:prstGeom prst="rect">
            <a:avLst/>
          </a:prstGeom>
        </p:spPr>
      </p:pic>
    </p:spTree>
    <p:extLst>
      <p:ext uri="{BB962C8B-B14F-4D97-AF65-F5344CB8AC3E}">
        <p14:creationId xmlns:p14="http://schemas.microsoft.com/office/powerpoint/2010/main" val="3400369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51232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pic>
        <p:nvPicPr>
          <p:cNvPr id="3" name="Picture 2" descr="A green text on a black background&#10;&#10;Description automatically generated">
            <a:extLst>
              <a:ext uri="{FF2B5EF4-FFF2-40B4-BE49-F238E27FC236}">
                <a16:creationId xmlns:a16="http://schemas.microsoft.com/office/drawing/2014/main" id="{4031F79D-C646-6AC5-1D9C-6DA5C9267267}"/>
              </a:ext>
            </a:extLst>
          </p:cNvPr>
          <p:cNvPicPr>
            <a:picLocks noChangeAspect="1"/>
          </p:cNvPicPr>
          <p:nvPr userDrawn="1"/>
        </p:nvPicPr>
        <p:blipFill>
          <a:blip r:embed="rId3"/>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pic>
        <p:nvPicPr>
          <p:cNvPr id="3" name="Picture 2" descr="A green text on a black background&#10;&#10;Description automatically generated">
            <a:extLst>
              <a:ext uri="{FF2B5EF4-FFF2-40B4-BE49-F238E27FC236}">
                <a16:creationId xmlns:a16="http://schemas.microsoft.com/office/drawing/2014/main" id="{4031F79D-C646-6AC5-1D9C-6DA5C92672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3118680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10" name="Picture 9" descr="White text on a black background&#10;&#10;Description automatically generated">
            <a:extLst>
              <a:ext uri="{FF2B5EF4-FFF2-40B4-BE49-F238E27FC236}">
                <a16:creationId xmlns:a16="http://schemas.microsoft.com/office/drawing/2014/main" id="{C1AF27E2-3B02-3CE4-03B6-F1EC3A54F9B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8287" y="733038"/>
            <a:ext cx="2722731" cy="495042"/>
          </a:xfrm>
          <a:prstGeom prst="rect">
            <a:avLst/>
          </a:prstGeom>
        </p:spPr>
      </p:pic>
    </p:spTree>
    <p:extLst>
      <p:ext uri="{BB962C8B-B14F-4D97-AF65-F5344CB8AC3E}">
        <p14:creationId xmlns:p14="http://schemas.microsoft.com/office/powerpoint/2010/main" val="334059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p>
        </p:txBody>
      </p:sp>
      <p:pic>
        <p:nvPicPr>
          <p:cNvPr id="5" name="Picture 4" descr="White text on a black background&#10;&#10;Description automatically generated">
            <a:extLst>
              <a:ext uri="{FF2B5EF4-FFF2-40B4-BE49-F238E27FC236}">
                <a16:creationId xmlns:a16="http://schemas.microsoft.com/office/drawing/2014/main" id="{8973CE71-AA63-30DC-3679-1180486DBF9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8287" y="733038"/>
            <a:ext cx="2722731" cy="495042"/>
          </a:xfrm>
          <a:prstGeom prst="rect">
            <a:avLst/>
          </a:prstGeom>
        </p:spPr>
      </p:pic>
    </p:spTree>
    <p:extLst>
      <p:ext uri="{BB962C8B-B14F-4D97-AF65-F5344CB8AC3E}">
        <p14:creationId xmlns:p14="http://schemas.microsoft.com/office/powerpoint/2010/main" val="4136535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a:t>One-sentence headline with the main takeaway message </a:t>
            </a:r>
            <a:br>
              <a:rPr lang="en-US"/>
            </a:br>
            <a:r>
              <a:rPr lang="en-US"/>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pic>
        <p:nvPicPr>
          <p:cNvPr id="4" name="Picture 3" descr="White text on a black background&#10;&#10;Description automatically generated">
            <a:extLst>
              <a:ext uri="{FF2B5EF4-FFF2-40B4-BE49-F238E27FC236}">
                <a16:creationId xmlns:a16="http://schemas.microsoft.com/office/drawing/2014/main" id="{967D1451-C6E1-BB5E-F3C6-7FCAE68622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4171417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a:t>One-sentence headline with the main takeaway message </a:t>
            </a:r>
            <a:br>
              <a:rPr lang="en-US"/>
            </a:br>
            <a:r>
              <a:rPr lang="en-US"/>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p>
        </p:txBody>
      </p:sp>
      <p:pic>
        <p:nvPicPr>
          <p:cNvPr id="2" name="Picture 1" descr="White text on a black background&#10;&#10;Description automatically generated">
            <a:extLst>
              <a:ext uri="{FF2B5EF4-FFF2-40B4-BE49-F238E27FC236}">
                <a16:creationId xmlns:a16="http://schemas.microsoft.com/office/drawing/2014/main" id="{A4809F1C-6FAF-A1CB-809F-5AC23C8A51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918400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a:t>One-sentence headline stating </a:t>
            </a:r>
            <a:br>
              <a:rPr lang="en-US"/>
            </a:br>
            <a:r>
              <a:rPr lang="en-US"/>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12724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a:t>One-sentence headline stating </a:t>
            </a:r>
            <a:br>
              <a:rPr lang="en-US"/>
            </a:br>
            <a:r>
              <a:rPr lang="en-US"/>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a:t>Supporting point 1</a:t>
            </a:r>
            <a:br>
              <a:rPr lang="en-US"/>
            </a:br>
            <a:r>
              <a:rPr lang="en-US"/>
              <a:t>Supporting point 2</a:t>
            </a:r>
            <a:br>
              <a:rPr lang="en-US"/>
            </a:br>
            <a:r>
              <a:rPr lang="en-US"/>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BC75436C-1B70-7E6A-9589-C6FEFD6971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029" y="6395036"/>
            <a:ext cx="1825868" cy="331977"/>
          </a:xfrm>
          <a:prstGeom prst="rect">
            <a:avLst/>
          </a:prstGeom>
        </p:spPr>
      </p:pic>
    </p:spTree>
    <p:extLst>
      <p:ext uri="{BB962C8B-B14F-4D97-AF65-F5344CB8AC3E}">
        <p14:creationId xmlns:p14="http://schemas.microsoft.com/office/powerpoint/2010/main" val="1828769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a:t>One-sentence headline stating </a:t>
            </a:r>
            <a:br>
              <a:rPr lang="en-US"/>
            </a:br>
            <a:r>
              <a:rPr lang="en-US"/>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a:t>Supporting point 1</a:t>
            </a:r>
          </a:p>
          <a:p>
            <a:r>
              <a:rPr lang="en-US"/>
              <a:t>Supporting point 2</a:t>
            </a:r>
          </a:p>
          <a:p>
            <a:r>
              <a:rPr lang="en-US"/>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EC76B14E-5D30-3C22-9C03-8F894621CE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867265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26E143F3-F70B-A834-FFE7-7F173E76A8A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367495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 for the slide; no longer than two lines </a:t>
            </a:r>
          </a:p>
        </p:txBody>
      </p:sp>
      <p:pic>
        <p:nvPicPr>
          <p:cNvPr id="2" name="Picture 1" descr="White text on a black background&#10;&#10;Description automatically generated">
            <a:extLst>
              <a:ext uri="{FF2B5EF4-FFF2-40B4-BE49-F238E27FC236}">
                <a16:creationId xmlns:a16="http://schemas.microsoft.com/office/drawing/2014/main" id="{9DCCAB1C-8156-9F44-C0AE-36AF31152D7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63612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10" name="Picture 9" descr="White text on a black background&#10;&#10;Description automatically generated">
            <a:extLst>
              <a:ext uri="{FF2B5EF4-FFF2-40B4-BE49-F238E27FC236}">
                <a16:creationId xmlns:a16="http://schemas.microsoft.com/office/drawing/2014/main" id="{C1AF27E2-3B02-3CE4-03B6-F1EC3A54F9B5}"/>
              </a:ext>
            </a:extLst>
          </p:cNvPr>
          <p:cNvPicPr>
            <a:picLocks noChangeAspect="1"/>
          </p:cNvPicPr>
          <p:nvPr userDrawn="1"/>
        </p:nvPicPr>
        <p:blipFill>
          <a:blip r:embed="rId5"/>
          <a:stretch>
            <a:fillRect/>
          </a:stretch>
        </p:blipFill>
        <p:spPr>
          <a:xfrm>
            <a:off x="908287" y="733038"/>
            <a:ext cx="2722731" cy="495042"/>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Tree>
    <p:extLst>
      <p:ext uri="{BB962C8B-B14F-4D97-AF65-F5344CB8AC3E}">
        <p14:creationId xmlns:p14="http://schemas.microsoft.com/office/powerpoint/2010/main" val="4094092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3320486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Tree>
    <p:extLst>
      <p:ext uri="{BB962C8B-B14F-4D97-AF65-F5344CB8AC3E}">
        <p14:creationId xmlns:p14="http://schemas.microsoft.com/office/powerpoint/2010/main" val="3361121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Tree>
    <p:extLst>
      <p:ext uri="{BB962C8B-B14F-4D97-AF65-F5344CB8AC3E}">
        <p14:creationId xmlns:p14="http://schemas.microsoft.com/office/powerpoint/2010/main" val="1748676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1624580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3</a:t>
            </a:r>
          </a:p>
        </p:txBody>
      </p:sp>
      <p:pic>
        <p:nvPicPr>
          <p:cNvPr id="5" name="Picture 4" descr="White text on a black background&#10;&#10;Description automatically generated">
            <a:extLst>
              <a:ext uri="{FF2B5EF4-FFF2-40B4-BE49-F238E27FC236}">
                <a16:creationId xmlns:a16="http://schemas.microsoft.com/office/drawing/2014/main" id="{1631EDF7-6ED1-3EAC-B1A8-5CB4EF6CA2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375192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1862586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a:t>Click icon to add picture</a:t>
            </a:r>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1</a:t>
            </a:r>
          </a:p>
        </p:txBody>
      </p:sp>
    </p:spTree>
    <p:extLst>
      <p:ext uri="{BB962C8B-B14F-4D97-AF65-F5344CB8AC3E}">
        <p14:creationId xmlns:p14="http://schemas.microsoft.com/office/powerpoint/2010/main" val="3780780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228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461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p>
        </p:txBody>
      </p:sp>
      <p:pic>
        <p:nvPicPr>
          <p:cNvPr id="5" name="Picture 4" descr="White text on a black background&#10;&#10;Description automatically generated">
            <a:extLst>
              <a:ext uri="{FF2B5EF4-FFF2-40B4-BE49-F238E27FC236}">
                <a16:creationId xmlns:a16="http://schemas.microsoft.com/office/drawing/2014/main" id="{8973CE71-AA63-30DC-3679-1180486DBF98}"/>
              </a:ext>
            </a:extLst>
          </p:cNvPr>
          <p:cNvPicPr>
            <a:picLocks noChangeAspect="1"/>
          </p:cNvPicPr>
          <p:nvPr userDrawn="1"/>
        </p:nvPicPr>
        <p:blipFill>
          <a:blip r:embed="rId5"/>
          <a:stretch>
            <a:fillRect/>
          </a:stretch>
        </p:blipFill>
        <p:spPr>
          <a:xfrm>
            <a:off x="908287" y="733038"/>
            <a:ext cx="2722731" cy="495042"/>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a:t>One-sentence headline stating the main takeaway message </a:t>
            </a:r>
            <a:br>
              <a:rPr lang="en-US"/>
            </a:br>
            <a:r>
              <a:rPr lang="en-US"/>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3</a:t>
            </a:r>
          </a:p>
        </p:txBody>
      </p:sp>
      <p:pic>
        <p:nvPicPr>
          <p:cNvPr id="5" name="Picture 4" descr="White text on a black background&#10;&#10;Description automatically generated">
            <a:extLst>
              <a:ext uri="{FF2B5EF4-FFF2-40B4-BE49-F238E27FC236}">
                <a16:creationId xmlns:a16="http://schemas.microsoft.com/office/drawing/2014/main" id="{EEDA3226-149C-E274-E6C5-3633BA7FA2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08193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a:t>One-sentence headline stating the main takeaway message </a:t>
            </a:r>
            <a:br>
              <a:rPr lang="en-US"/>
            </a:br>
            <a:r>
              <a:rPr lang="en-US"/>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a:t>Supporting point 1 </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1920037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pic>
        <p:nvPicPr>
          <p:cNvPr id="7" name="Picture 6" descr="White text on a black background&#10;&#10;Description automatically generated">
            <a:extLst>
              <a:ext uri="{FF2B5EF4-FFF2-40B4-BE49-F238E27FC236}">
                <a16:creationId xmlns:a16="http://schemas.microsoft.com/office/drawing/2014/main" id="{473673D7-4DEA-C61E-0435-454F45ABA542}"/>
              </a:ext>
            </a:extLst>
          </p:cNvPr>
          <p:cNvPicPr>
            <a:picLocks noChangeAspect="1"/>
          </p:cNvPicPr>
          <p:nvPr userDrawn="1"/>
        </p:nvPicPr>
        <p:blipFill>
          <a:blip r:embed="rId5"/>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3091875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480131"/>
          </a:xfrm>
        </p:spPr>
        <p:txBody>
          <a:bodyPr/>
          <a:lstStyle>
            <a:lvl1pPr>
              <a:lnSpc>
                <a:spcPct val="90000"/>
              </a:lnSpc>
              <a:defRPr sz="28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2745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9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a:t>One-sentence headline with the main takeaway message </a:t>
            </a:r>
            <a:br>
              <a:rPr lang="en-US"/>
            </a:br>
            <a:r>
              <a:rPr lang="en-US"/>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pic>
        <p:nvPicPr>
          <p:cNvPr id="4" name="Picture 3" descr="White text on a black background&#10;&#10;Description automatically generated">
            <a:extLst>
              <a:ext uri="{FF2B5EF4-FFF2-40B4-BE49-F238E27FC236}">
                <a16:creationId xmlns:a16="http://schemas.microsoft.com/office/drawing/2014/main" id="{967D1451-C6E1-BB5E-F3C6-7FCAE686225C}"/>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a:t>One-sentence headline with the main takeaway message </a:t>
            </a:r>
            <a:br>
              <a:rPr lang="en-US"/>
            </a:br>
            <a:r>
              <a:rPr lang="en-US"/>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p>
        </p:txBody>
      </p:sp>
      <p:pic>
        <p:nvPicPr>
          <p:cNvPr id="2" name="Picture 1" descr="White text on a black background&#10;&#10;Description automatically generated">
            <a:extLst>
              <a:ext uri="{FF2B5EF4-FFF2-40B4-BE49-F238E27FC236}">
                <a16:creationId xmlns:a16="http://schemas.microsoft.com/office/drawing/2014/main" id="{A4809F1C-6FAF-A1CB-809F-5AC23C8A515E}"/>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8306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a:t>One-sentence headline stating </a:t>
            </a:r>
            <a:br>
              <a:rPr lang="en-US"/>
            </a:br>
            <a:r>
              <a:rPr lang="en-US"/>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a:t>One-sentence headline stating </a:t>
            </a:r>
            <a:br>
              <a:rPr lang="en-US"/>
            </a:br>
            <a:r>
              <a:rPr lang="en-US"/>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a:t>Supporting point 1</a:t>
            </a:r>
            <a:br>
              <a:rPr lang="en-US"/>
            </a:br>
            <a:r>
              <a:rPr lang="en-US"/>
              <a:t>Supporting point 2</a:t>
            </a:r>
            <a:br>
              <a:rPr lang="en-US"/>
            </a:br>
            <a:r>
              <a:rPr lang="en-US"/>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BC75436C-1B70-7E6A-9589-C6FEFD6971D9}"/>
              </a:ext>
            </a:extLst>
          </p:cNvPr>
          <p:cNvPicPr>
            <a:picLocks noChangeAspect="1"/>
          </p:cNvPicPr>
          <p:nvPr userDrawn="1"/>
        </p:nvPicPr>
        <p:blipFill>
          <a:blip r:embed="rId2"/>
          <a:stretch>
            <a:fillRect/>
          </a:stretch>
        </p:blipFill>
        <p:spPr>
          <a:xfrm>
            <a:off x="30002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a:solidFill>
                  <a:schemeClr val="bg2"/>
                </a:solidFill>
                <a:latin typeface="Roboto" panose="02000000000000000000" pitchFamily="2" charset="0"/>
                <a:ea typeface="Roboto" panose="02000000000000000000" pitchFamily="2" charset="0"/>
                <a:cs typeface="Arial" pitchFamily="34" charset="0"/>
              </a:rPr>
              <a:t> </a:t>
            </a:r>
          </a:p>
        </p:txBody>
      </p:sp>
      <p:pic>
        <p:nvPicPr>
          <p:cNvPr id="5" name="Picture 4">
            <a:extLst>
              <a:ext uri="{FF2B5EF4-FFF2-40B4-BE49-F238E27FC236}">
                <a16:creationId xmlns:a16="http://schemas.microsoft.com/office/drawing/2014/main" id="{76F88C11-872A-01DF-14E0-475DECAB942E}"/>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45975" y="6428231"/>
            <a:ext cx="2783206" cy="419112"/>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41" r:id="rId2"/>
    <p:sldLayoutId id="2147483939" r:id="rId3"/>
    <p:sldLayoutId id="2147483896" r:id="rId4"/>
    <p:sldLayoutId id="2147483927" r:id="rId5"/>
    <p:sldLayoutId id="2147483928" r:id="rId6"/>
    <p:sldLayoutId id="2147483937" r:id="rId7"/>
    <p:sldLayoutId id="2147483897" r:id="rId8"/>
    <p:sldLayoutId id="2147483894" r:id="rId9"/>
    <p:sldLayoutId id="2147483827" r:id="rId10"/>
    <p:sldLayoutId id="2147483861" r:id="rId11"/>
    <p:sldLayoutId id="2147483934" r:id="rId12"/>
    <p:sldLayoutId id="2147483831" r:id="rId13"/>
    <p:sldLayoutId id="2147483832" r:id="rId14"/>
    <p:sldLayoutId id="2147483833" r:id="rId15"/>
    <p:sldLayoutId id="2147483834" r:id="rId16"/>
    <p:sldLayoutId id="2147483940" r:id="rId17"/>
    <p:sldLayoutId id="2147483905" r:id="rId18"/>
    <p:sldLayoutId id="2147483835" r:id="rId19"/>
    <p:sldLayoutId id="2147483938" r:id="rId20"/>
    <p:sldLayoutId id="2147483868" r:id="rId21"/>
    <p:sldLayoutId id="2147483930" r:id="rId22"/>
    <p:sldLayoutId id="2147483906" r:id="rId23"/>
    <p:sldLayoutId id="2147483829" r:id="rId24"/>
    <p:sldLayoutId id="2147483849" r:id="rId25"/>
    <p:sldLayoutId id="2147483942" r:id="rId26"/>
    <p:sldLayoutId id="2147483971" r:id="rId27"/>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Picture 3">
            <a:extLst>
              <a:ext uri="{FF2B5EF4-FFF2-40B4-BE49-F238E27FC236}">
                <a16:creationId xmlns:a16="http://schemas.microsoft.com/office/drawing/2014/main" id="{9AE65683-E4B7-9F06-C999-A15CCF65403C}"/>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45975" y="6428231"/>
            <a:ext cx="2783206" cy="419112"/>
          </a:xfrm>
          <a:prstGeom prst="rect">
            <a:avLst/>
          </a:prstGeom>
        </p:spPr>
      </p:pic>
    </p:spTree>
    <p:extLst>
      <p:ext uri="{BB962C8B-B14F-4D97-AF65-F5344CB8AC3E}">
        <p14:creationId xmlns:p14="http://schemas.microsoft.com/office/powerpoint/2010/main" val="256824420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sv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8.svg"/><Relationship Id="rId2" Type="http://schemas.openxmlformats.org/officeDocument/2006/relationships/image" Target="../media/image49.pn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image" Target="../media/image86.png"/><Relationship Id="rId21" Type="http://schemas.openxmlformats.org/officeDocument/2006/relationships/diagramLayout" Target="../diagrams/layout1.xml"/><Relationship Id="rId7" Type="http://schemas.openxmlformats.org/officeDocument/2006/relationships/image" Target="../media/image89.pn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22.xml"/><Relationship Id="rId16" Type="http://schemas.openxmlformats.org/officeDocument/2006/relationships/image" Target="../media/image20.png"/><Relationship Id="rId20" Type="http://schemas.openxmlformats.org/officeDocument/2006/relationships/diagramData" Target="../diagrams/data1.xml"/><Relationship Id="rId1" Type="http://schemas.openxmlformats.org/officeDocument/2006/relationships/slideLayout" Target="../slideLayouts/slideLayout26.xml"/><Relationship Id="rId6" Type="http://schemas.openxmlformats.org/officeDocument/2006/relationships/image" Target="../media/image88.png"/><Relationship Id="rId11" Type="http://schemas.openxmlformats.org/officeDocument/2006/relationships/image" Target="../media/image16.png"/><Relationship Id="rId24" Type="http://schemas.microsoft.com/office/2007/relationships/diagramDrawing" Target="../diagrams/drawing1.xml"/><Relationship Id="rId5" Type="http://schemas.microsoft.com/office/2007/relationships/hdphoto" Target="../media/hdphoto2.wdp"/><Relationship Id="rId15" Type="http://schemas.microsoft.com/office/2007/relationships/hdphoto" Target="../media/hdphoto1.wdp"/><Relationship Id="rId23" Type="http://schemas.openxmlformats.org/officeDocument/2006/relationships/diagramColors" Target="../diagrams/colors1.xml"/><Relationship Id="rId10" Type="http://schemas.microsoft.com/office/2007/relationships/hdphoto" Target="../media/hdphoto3.wdp"/><Relationship Id="rId19"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19.png"/><Relationship Id="rId22"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6.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gif"/><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gif"/><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C8E2A-0D6C-8C12-E74D-3F1E5EB69D7B}"/>
              </a:ext>
            </a:extLst>
          </p:cNvPr>
          <p:cNvSpPr>
            <a:spLocks noGrp="1"/>
          </p:cNvSpPr>
          <p:nvPr>
            <p:ph type="ctrTitle"/>
          </p:nvPr>
        </p:nvSpPr>
        <p:spPr>
          <a:xfrm>
            <a:off x="729723" y="2088110"/>
            <a:ext cx="4897465" cy="997196"/>
          </a:xfrm>
        </p:spPr>
        <p:txBody>
          <a:bodyPr/>
          <a:lstStyle/>
          <a:p>
            <a:r>
              <a:rPr lang="en-US" sz="3200"/>
              <a:t>Neutron Imaging Software	</a:t>
            </a:r>
            <a:endParaRPr lang="en-US" sz="2800"/>
          </a:p>
        </p:txBody>
      </p:sp>
      <p:sp>
        <p:nvSpPr>
          <p:cNvPr id="6" name="Text Placeholder 5">
            <a:extLst>
              <a:ext uri="{FF2B5EF4-FFF2-40B4-BE49-F238E27FC236}">
                <a16:creationId xmlns:a16="http://schemas.microsoft.com/office/drawing/2014/main" id="{7D6EB24C-D93A-6853-189A-424EE10D5529}"/>
              </a:ext>
            </a:extLst>
          </p:cNvPr>
          <p:cNvSpPr>
            <a:spLocks noGrp="1"/>
          </p:cNvSpPr>
          <p:nvPr>
            <p:ph type="body" sz="quarter" idx="15"/>
          </p:nvPr>
        </p:nvSpPr>
        <p:spPr/>
        <p:txBody>
          <a:bodyPr/>
          <a:lstStyle/>
          <a:p>
            <a:r>
              <a:rPr lang="en-US"/>
              <a:t>Feb 3-4, 2026</a:t>
            </a:r>
          </a:p>
        </p:txBody>
      </p:sp>
      <p:sp>
        <p:nvSpPr>
          <p:cNvPr id="3" name="Text Placeholder 5">
            <a:extLst>
              <a:ext uri="{FF2B5EF4-FFF2-40B4-BE49-F238E27FC236}">
                <a16:creationId xmlns:a16="http://schemas.microsoft.com/office/drawing/2014/main" id="{7A0AAA40-06D2-5647-E5AC-C419DD7462C8}"/>
              </a:ext>
            </a:extLst>
          </p:cNvPr>
          <p:cNvSpPr txBox="1">
            <a:spLocks/>
          </p:cNvSpPr>
          <p:nvPr/>
        </p:nvSpPr>
        <p:spPr>
          <a:xfrm>
            <a:off x="729723" y="3001105"/>
            <a:ext cx="4517136" cy="332399"/>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mn-cs"/>
              </a:defRPr>
            </a:lvl1pPr>
            <a:lvl2pPr marL="457200" indent="0" algn="ctr" defTabSz="914400" rtl="0" eaLnBrk="1" latinLnBrk="0" hangingPunct="1">
              <a:lnSpc>
                <a:spcPct val="90000"/>
              </a:lnSpc>
              <a:spcBef>
                <a:spcPts val="1000"/>
              </a:spcBef>
              <a:spcAft>
                <a:spcPts val="60"/>
              </a:spcAft>
              <a:buFont typeface="Arial" panose="020B0604020202020204" pitchFamily="34" charset="0"/>
              <a:buNone/>
              <a:defRPr sz="2400" kern="1200">
                <a:solidFill>
                  <a:schemeClr val="bg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1000"/>
              </a:spcBef>
              <a:spcAft>
                <a:spcPts val="60"/>
              </a:spcAft>
              <a:buFont typeface="Arial" panose="020B0604020202020204" pitchFamily="34" charset="0"/>
              <a:buNone/>
              <a:defRPr sz="2400" kern="1200">
                <a:solidFill>
                  <a:schemeClr val="bg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1000"/>
              </a:spcBef>
              <a:spcAft>
                <a:spcPts val="60"/>
              </a:spcAft>
              <a:buFont typeface="Arial" panose="020B0604020202020204" pitchFamily="34" charset="0"/>
              <a:buNone/>
              <a:defRPr sz="2400" kern="1200">
                <a:solidFill>
                  <a:schemeClr val="bg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1000"/>
              </a:spcBef>
              <a:spcAft>
                <a:spcPts val="60"/>
              </a:spcAft>
              <a:buFont typeface="Arial" panose="020B0604020202020204" pitchFamily="34" charset="0"/>
              <a:buNone/>
              <a:defRPr sz="2400" kern="1200">
                <a:solidFill>
                  <a:schemeClr val="bg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Presented by Jean Bilheux</a:t>
            </a:r>
          </a:p>
          <a:p>
            <a:r>
              <a:rPr lang="en-US" sz="1600"/>
              <a:t>Computer Instrument Scientist</a:t>
            </a:r>
          </a:p>
        </p:txBody>
      </p:sp>
    </p:spTree>
    <p:extLst>
      <p:ext uri="{BB962C8B-B14F-4D97-AF65-F5344CB8AC3E}">
        <p14:creationId xmlns:p14="http://schemas.microsoft.com/office/powerpoint/2010/main" val="3415110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A1C4-4CC4-D22C-0FD3-DFB330BE1656}"/>
              </a:ext>
            </a:extLst>
          </p:cNvPr>
          <p:cNvSpPr>
            <a:spLocks noGrp="1"/>
          </p:cNvSpPr>
          <p:nvPr>
            <p:ph type="title"/>
          </p:nvPr>
        </p:nvSpPr>
        <p:spPr/>
        <p:txBody>
          <a:bodyPr/>
          <a:lstStyle/>
          <a:p>
            <a:r>
              <a:rPr lang="en-US" sz="2800"/>
              <a:t>Why the choice of the notebooks</a:t>
            </a:r>
          </a:p>
        </p:txBody>
      </p:sp>
      <p:sp>
        <p:nvSpPr>
          <p:cNvPr id="3" name="Content Placeholder 2">
            <a:extLst>
              <a:ext uri="{FF2B5EF4-FFF2-40B4-BE49-F238E27FC236}">
                <a16:creationId xmlns:a16="http://schemas.microsoft.com/office/drawing/2014/main" id="{CE4B12EC-B0EF-EB60-599E-6CDA5FCC2622}"/>
              </a:ext>
            </a:extLst>
          </p:cNvPr>
          <p:cNvSpPr>
            <a:spLocks noGrp="1"/>
          </p:cNvSpPr>
          <p:nvPr>
            <p:ph idx="1"/>
          </p:nvPr>
        </p:nvSpPr>
        <p:spPr>
          <a:xfrm>
            <a:off x="429767" y="1617159"/>
            <a:ext cx="11430000" cy="4047778"/>
          </a:xfrm>
        </p:spPr>
        <p:txBody>
          <a:bodyPr/>
          <a:lstStyle/>
          <a:p>
            <a:r>
              <a:rPr lang="en-US"/>
              <a:t>Easy to access</a:t>
            </a:r>
          </a:p>
          <a:p>
            <a:r>
              <a:rPr lang="en-US"/>
              <a:t>Easy to run, simple workflow</a:t>
            </a:r>
          </a:p>
          <a:p>
            <a:r>
              <a:rPr lang="en-US"/>
              <a:t>Easy to deploy – always using the latest version</a:t>
            </a:r>
          </a:p>
          <a:p>
            <a:r>
              <a:rPr lang="en-US"/>
              <a:t>Easy to modify and quickly make available the changes</a:t>
            </a:r>
          </a:p>
          <a:p>
            <a:r>
              <a:rPr lang="en-US"/>
              <a:t>Possibility to customize them for user needs</a:t>
            </a:r>
          </a:p>
          <a:p>
            <a:endParaRPr lang="en-US"/>
          </a:p>
          <a:p>
            <a:r>
              <a:rPr lang="en-US"/>
              <a:t>Excellent feedback from users</a:t>
            </a:r>
          </a:p>
        </p:txBody>
      </p:sp>
      <p:pic>
        <p:nvPicPr>
          <p:cNvPr id="5" name="Picture 4" descr="Graphical user interface&#10;&#10;AI-generated content may be incorrect.">
            <a:extLst>
              <a:ext uri="{FF2B5EF4-FFF2-40B4-BE49-F238E27FC236}">
                <a16:creationId xmlns:a16="http://schemas.microsoft.com/office/drawing/2014/main" id="{3F6F6639-2B85-BCF3-DE1E-EBEF5F3BA03D}"/>
              </a:ext>
            </a:extLst>
          </p:cNvPr>
          <p:cNvPicPr>
            <a:picLocks noChangeAspect="1"/>
          </p:cNvPicPr>
          <p:nvPr/>
        </p:nvPicPr>
        <p:blipFill>
          <a:blip r:embed="rId2"/>
          <a:stretch>
            <a:fillRect/>
          </a:stretch>
        </p:blipFill>
        <p:spPr>
          <a:xfrm>
            <a:off x="9261366" y="158848"/>
            <a:ext cx="2689773" cy="2916621"/>
          </a:xfrm>
          <a:prstGeom prst="rect">
            <a:avLst/>
          </a:prstGeom>
        </p:spPr>
      </p:pic>
    </p:spTree>
    <p:extLst>
      <p:ext uri="{BB962C8B-B14F-4D97-AF65-F5344CB8AC3E}">
        <p14:creationId xmlns:p14="http://schemas.microsoft.com/office/powerpoint/2010/main" val="402414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1B37-3452-07A6-CCCA-AF13CC5814D7}"/>
              </a:ext>
            </a:extLst>
          </p:cNvPr>
          <p:cNvSpPr>
            <a:spLocks noGrp="1"/>
          </p:cNvSpPr>
          <p:nvPr>
            <p:ph type="title"/>
          </p:nvPr>
        </p:nvSpPr>
        <p:spPr>
          <a:xfrm>
            <a:off x="429767" y="274320"/>
            <a:ext cx="5371943" cy="539496"/>
          </a:xfrm>
        </p:spPr>
        <p:txBody>
          <a:bodyPr/>
          <a:lstStyle/>
          <a:p>
            <a:r>
              <a:rPr lang="en-US" sz="2800"/>
              <a:t>Experiment dedicated notebooks</a:t>
            </a:r>
          </a:p>
        </p:txBody>
      </p:sp>
      <p:pic>
        <p:nvPicPr>
          <p:cNvPr id="5" name="Picture 4" descr="Graphical user interface&#10;&#10;AI-generated content may be incorrect.">
            <a:extLst>
              <a:ext uri="{FF2B5EF4-FFF2-40B4-BE49-F238E27FC236}">
                <a16:creationId xmlns:a16="http://schemas.microsoft.com/office/drawing/2014/main" id="{DC5659E2-A7B9-3D91-27FF-1C637DDDCD24}"/>
              </a:ext>
            </a:extLst>
          </p:cNvPr>
          <p:cNvPicPr>
            <a:picLocks noChangeAspect="1"/>
          </p:cNvPicPr>
          <p:nvPr/>
        </p:nvPicPr>
        <p:blipFill>
          <a:blip r:embed="rId2"/>
          <a:stretch>
            <a:fillRect/>
          </a:stretch>
        </p:blipFill>
        <p:spPr>
          <a:xfrm>
            <a:off x="132028" y="1307616"/>
            <a:ext cx="2735890" cy="3650234"/>
          </a:xfrm>
          <a:prstGeom prst="rect">
            <a:avLst/>
          </a:prstGeom>
        </p:spPr>
      </p:pic>
      <p:pic>
        <p:nvPicPr>
          <p:cNvPr id="9" name="Picture 8" descr="Graphical user interface&#10;&#10;AI-generated content may be incorrect.">
            <a:extLst>
              <a:ext uri="{FF2B5EF4-FFF2-40B4-BE49-F238E27FC236}">
                <a16:creationId xmlns:a16="http://schemas.microsoft.com/office/drawing/2014/main" id="{AE63D9EC-2ED4-2B22-87BF-D484CDADDBD7}"/>
              </a:ext>
            </a:extLst>
          </p:cNvPr>
          <p:cNvPicPr>
            <a:picLocks noChangeAspect="1"/>
          </p:cNvPicPr>
          <p:nvPr/>
        </p:nvPicPr>
        <p:blipFill>
          <a:blip r:embed="rId3"/>
          <a:stretch>
            <a:fillRect/>
          </a:stretch>
        </p:blipFill>
        <p:spPr>
          <a:xfrm>
            <a:off x="2998778" y="3876024"/>
            <a:ext cx="1809497" cy="1351248"/>
          </a:xfrm>
          <a:prstGeom prst="rect">
            <a:avLst/>
          </a:prstGeom>
        </p:spPr>
      </p:pic>
      <p:pic>
        <p:nvPicPr>
          <p:cNvPr id="11" name="Picture 10" descr="Graphical user interface, application, table&#10;&#10;AI-generated content may be incorrect.">
            <a:extLst>
              <a:ext uri="{FF2B5EF4-FFF2-40B4-BE49-F238E27FC236}">
                <a16:creationId xmlns:a16="http://schemas.microsoft.com/office/drawing/2014/main" id="{2E0C9566-D187-4279-CF1E-847C91BEFF25}"/>
              </a:ext>
            </a:extLst>
          </p:cNvPr>
          <p:cNvPicPr>
            <a:picLocks noChangeAspect="1"/>
          </p:cNvPicPr>
          <p:nvPr/>
        </p:nvPicPr>
        <p:blipFill>
          <a:blip r:embed="rId4"/>
          <a:stretch>
            <a:fillRect/>
          </a:stretch>
        </p:blipFill>
        <p:spPr>
          <a:xfrm>
            <a:off x="4959281" y="2193304"/>
            <a:ext cx="2056865" cy="4466336"/>
          </a:xfrm>
          <a:prstGeom prst="rect">
            <a:avLst/>
          </a:prstGeom>
        </p:spPr>
      </p:pic>
      <p:pic>
        <p:nvPicPr>
          <p:cNvPr id="13" name="Picture 12" descr="Graphical user interface, application&#10;&#10;AI-generated content may be incorrect.">
            <a:extLst>
              <a:ext uri="{FF2B5EF4-FFF2-40B4-BE49-F238E27FC236}">
                <a16:creationId xmlns:a16="http://schemas.microsoft.com/office/drawing/2014/main" id="{516637B1-9A8E-B82B-40D0-4858A952E025}"/>
              </a:ext>
            </a:extLst>
          </p:cNvPr>
          <p:cNvPicPr>
            <a:picLocks noChangeAspect="1"/>
          </p:cNvPicPr>
          <p:nvPr/>
        </p:nvPicPr>
        <p:blipFill>
          <a:blip r:embed="rId5"/>
          <a:stretch>
            <a:fillRect/>
          </a:stretch>
        </p:blipFill>
        <p:spPr>
          <a:xfrm>
            <a:off x="6561225" y="1307616"/>
            <a:ext cx="5712376" cy="4242767"/>
          </a:xfrm>
          <a:prstGeom prst="rect">
            <a:avLst/>
          </a:prstGeom>
        </p:spPr>
      </p:pic>
      <p:sp>
        <p:nvSpPr>
          <p:cNvPr id="14" name="Right Arrow 13">
            <a:extLst>
              <a:ext uri="{FF2B5EF4-FFF2-40B4-BE49-F238E27FC236}">
                <a16:creationId xmlns:a16="http://schemas.microsoft.com/office/drawing/2014/main" id="{EA49B480-B680-50CD-6C85-7FA8CC7188F0}"/>
              </a:ext>
            </a:extLst>
          </p:cNvPr>
          <p:cNvSpPr/>
          <p:nvPr/>
        </p:nvSpPr>
        <p:spPr>
          <a:xfrm>
            <a:off x="2669883" y="3876024"/>
            <a:ext cx="536448" cy="2286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76D09610-1AA1-E77F-9A2C-880C9EE6579F}"/>
              </a:ext>
            </a:extLst>
          </p:cNvPr>
          <p:cNvSpPr/>
          <p:nvPr/>
        </p:nvSpPr>
        <p:spPr>
          <a:xfrm>
            <a:off x="4540051" y="4957850"/>
            <a:ext cx="536448" cy="2286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5009B280-372B-723F-158F-AEB55314CCF3}"/>
              </a:ext>
            </a:extLst>
          </p:cNvPr>
          <p:cNvSpPr/>
          <p:nvPr/>
        </p:nvSpPr>
        <p:spPr>
          <a:xfrm rot="18771416">
            <a:off x="6470555" y="5379530"/>
            <a:ext cx="2320122" cy="3417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0FEBE1-EB0B-9977-B9CD-E97A8F45CD8A}"/>
              </a:ext>
            </a:extLst>
          </p:cNvPr>
          <p:cNvSpPr txBox="1"/>
          <p:nvPr/>
        </p:nvSpPr>
        <p:spPr>
          <a:xfrm>
            <a:off x="7212724" y="167485"/>
            <a:ext cx="5060877" cy="646331"/>
          </a:xfrm>
          <a:prstGeom prst="rect">
            <a:avLst/>
          </a:prstGeom>
          <a:noFill/>
        </p:spPr>
        <p:txBody>
          <a:bodyPr wrap="square" rtlCol="0">
            <a:spAutoFit/>
          </a:bodyPr>
          <a:lstStyle/>
          <a:p>
            <a:r>
              <a:rPr lang="en-US"/>
              <a:t>Notebooks implemented for a single experiment and only accessible by that team.</a:t>
            </a:r>
          </a:p>
        </p:txBody>
      </p:sp>
      <p:pic>
        <p:nvPicPr>
          <p:cNvPr id="4" name="Picture 3" descr="A logo with text on it&#10;&#10;AI-generated content may be incorrect.">
            <a:extLst>
              <a:ext uri="{FF2B5EF4-FFF2-40B4-BE49-F238E27FC236}">
                <a16:creationId xmlns:a16="http://schemas.microsoft.com/office/drawing/2014/main" id="{08D22BFC-4ACF-8170-0F30-63D826A4A13D}"/>
              </a:ext>
            </a:extLst>
          </p:cNvPr>
          <p:cNvPicPr>
            <a:picLocks noChangeAspect="1"/>
          </p:cNvPicPr>
          <p:nvPr/>
        </p:nvPicPr>
        <p:blipFill>
          <a:blip r:embed="rId6"/>
          <a:stretch>
            <a:fillRect/>
          </a:stretch>
        </p:blipFill>
        <p:spPr>
          <a:xfrm>
            <a:off x="9188032" y="5797915"/>
            <a:ext cx="2442437" cy="1060085"/>
          </a:xfrm>
          <a:prstGeom prst="rect">
            <a:avLst/>
          </a:prstGeom>
        </p:spPr>
      </p:pic>
    </p:spTree>
    <p:extLst>
      <p:ext uri="{BB962C8B-B14F-4D97-AF65-F5344CB8AC3E}">
        <p14:creationId xmlns:p14="http://schemas.microsoft.com/office/powerpoint/2010/main" val="202992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BCDD-88E9-23A9-6D5E-C8785DAC745C}"/>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1C0038B6-411A-BF16-BAA0-EB5B901614A4}"/>
              </a:ext>
            </a:extLst>
          </p:cNvPr>
          <p:cNvPicPr>
            <a:picLocks noChangeAspect="1"/>
          </p:cNvPicPr>
          <p:nvPr/>
        </p:nvPicPr>
        <p:blipFill>
          <a:blip r:embed="rId2"/>
          <a:stretch>
            <a:fillRect/>
          </a:stretch>
        </p:blipFill>
        <p:spPr>
          <a:xfrm>
            <a:off x="153614" y="813816"/>
            <a:ext cx="2608044" cy="3502624"/>
          </a:xfrm>
          <a:prstGeom prst="rect">
            <a:avLst/>
          </a:prstGeom>
        </p:spPr>
      </p:pic>
      <p:pic>
        <p:nvPicPr>
          <p:cNvPr id="4" name="Picture 3" descr="Text&#10;&#10;AI-generated content may be incorrect.">
            <a:extLst>
              <a:ext uri="{FF2B5EF4-FFF2-40B4-BE49-F238E27FC236}">
                <a16:creationId xmlns:a16="http://schemas.microsoft.com/office/drawing/2014/main" id="{DB8CD3D3-12F6-506E-0C29-8FEB4CD99AFB}"/>
              </a:ext>
            </a:extLst>
          </p:cNvPr>
          <p:cNvPicPr>
            <a:picLocks noChangeAspect="1"/>
          </p:cNvPicPr>
          <p:nvPr/>
        </p:nvPicPr>
        <p:blipFill>
          <a:blip r:embed="rId3"/>
          <a:stretch>
            <a:fillRect/>
          </a:stretch>
        </p:blipFill>
        <p:spPr>
          <a:xfrm>
            <a:off x="7899719" y="876822"/>
            <a:ext cx="4138667" cy="5104356"/>
          </a:xfrm>
          <a:prstGeom prst="rect">
            <a:avLst/>
          </a:prstGeom>
        </p:spPr>
      </p:pic>
      <p:sp>
        <p:nvSpPr>
          <p:cNvPr id="2" name="Title 1">
            <a:extLst>
              <a:ext uri="{FF2B5EF4-FFF2-40B4-BE49-F238E27FC236}">
                <a16:creationId xmlns:a16="http://schemas.microsoft.com/office/drawing/2014/main" id="{D9F9150D-F2E1-449F-58A0-D55CDE63CC06}"/>
              </a:ext>
            </a:extLst>
          </p:cNvPr>
          <p:cNvSpPr>
            <a:spLocks noGrp="1"/>
          </p:cNvSpPr>
          <p:nvPr>
            <p:ph type="title"/>
          </p:nvPr>
        </p:nvSpPr>
        <p:spPr/>
        <p:txBody>
          <a:bodyPr/>
          <a:lstStyle/>
          <a:p>
            <a:r>
              <a:rPr lang="en-US" sz="2800"/>
              <a:t>Experiment dedicated notebooks</a:t>
            </a:r>
          </a:p>
        </p:txBody>
      </p:sp>
      <p:pic>
        <p:nvPicPr>
          <p:cNvPr id="9" name="Picture 8" descr="Graphical user interface&#10;&#10;AI-generated content may be incorrect.">
            <a:extLst>
              <a:ext uri="{FF2B5EF4-FFF2-40B4-BE49-F238E27FC236}">
                <a16:creationId xmlns:a16="http://schemas.microsoft.com/office/drawing/2014/main" id="{ADEADCA6-95F1-59E5-5E24-F073978F5310}"/>
              </a:ext>
            </a:extLst>
          </p:cNvPr>
          <p:cNvPicPr>
            <a:picLocks noChangeAspect="1"/>
          </p:cNvPicPr>
          <p:nvPr/>
        </p:nvPicPr>
        <p:blipFill>
          <a:blip r:embed="rId4"/>
          <a:stretch>
            <a:fillRect/>
          </a:stretch>
        </p:blipFill>
        <p:spPr>
          <a:xfrm>
            <a:off x="3009406" y="3429000"/>
            <a:ext cx="1809497" cy="1351248"/>
          </a:xfrm>
          <a:prstGeom prst="rect">
            <a:avLst/>
          </a:prstGeom>
        </p:spPr>
      </p:pic>
      <p:pic>
        <p:nvPicPr>
          <p:cNvPr id="11" name="Picture 10" descr="Graphical user interface, application, table&#10;&#10;AI-generated content may be incorrect.">
            <a:extLst>
              <a:ext uri="{FF2B5EF4-FFF2-40B4-BE49-F238E27FC236}">
                <a16:creationId xmlns:a16="http://schemas.microsoft.com/office/drawing/2014/main" id="{47A68678-32C3-B654-D037-D738D456288A}"/>
              </a:ext>
            </a:extLst>
          </p:cNvPr>
          <p:cNvPicPr>
            <a:picLocks noChangeAspect="1"/>
          </p:cNvPicPr>
          <p:nvPr/>
        </p:nvPicPr>
        <p:blipFill>
          <a:blip r:embed="rId5"/>
          <a:stretch>
            <a:fillRect/>
          </a:stretch>
        </p:blipFill>
        <p:spPr>
          <a:xfrm>
            <a:off x="4959281" y="2193304"/>
            <a:ext cx="2056865" cy="4466336"/>
          </a:xfrm>
          <a:prstGeom prst="rect">
            <a:avLst/>
          </a:prstGeom>
        </p:spPr>
      </p:pic>
      <p:sp>
        <p:nvSpPr>
          <p:cNvPr id="14" name="Right Arrow 13">
            <a:extLst>
              <a:ext uri="{FF2B5EF4-FFF2-40B4-BE49-F238E27FC236}">
                <a16:creationId xmlns:a16="http://schemas.microsoft.com/office/drawing/2014/main" id="{05178F05-4B56-3F7B-A369-19C65ACFCEA8}"/>
              </a:ext>
            </a:extLst>
          </p:cNvPr>
          <p:cNvSpPr/>
          <p:nvPr/>
        </p:nvSpPr>
        <p:spPr>
          <a:xfrm>
            <a:off x="2649100" y="3429000"/>
            <a:ext cx="536448" cy="2286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9CD879F-DD80-3326-008D-B3E8BE48460F}"/>
              </a:ext>
            </a:extLst>
          </p:cNvPr>
          <p:cNvSpPr/>
          <p:nvPr/>
        </p:nvSpPr>
        <p:spPr>
          <a:xfrm>
            <a:off x="4577941" y="4470316"/>
            <a:ext cx="536448" cy="2286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F89298B4-8F9E-E8C3-22EB-FAFEA7649D58}"/>
              </a:ext>
            </a:extLst>
          </p:cNvPr>
          <p:cNvSpPr/>
          <p:nvPr/>
        </p:nvSpPr>
        <p:spPr>
          <a:xfrm rot="18771416">
            <a:off x="6470555" y="5379530"/>
            <a:ext cx="2320122" cy="3417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C8C6C5-9403-039F-97F8-70AD3C38AEC8}"/>
              </a:ext>
            </a:extLst>
          </p:cNvPr>
          <p:cNvSpPr txBox="1"/>
          <p:nvPr/>
        </p:nvSpPr>
        <p:spPr>
          <a:xfrm>
            <a:off x="7626725" y="87831"/>
            <a:ext cx="4233042" cy="646331"/>
          </a:xfrm>
          <a:prstGeom prst="rect">
            <a:avLst/>
          </a:prstGeom>
          <a:noFill/>
        </p:spPr>
        <p:txBody>
          <a:bodyPr wrap="square" rtlCol="0">
            <a:spAutoFit/>
          </a:bodyPr>
          <a:lstStyle/>
          <a:p>
            <a:r>
              <a:rPr lang="en-US"/>
              <a:t>Version of notebook available showing only widgets to the user – NO CODE!</a:t>
            </a:r>
          </a:p>
        </p:txBody>
      </p:sp>
      <p:pic>
        <p:nvPicPr>
          <p:cNvPr id="6" name="Graphic 5">
            <a:extLst>
              <a:ext uri="{FF2B5EF4-FFF2-40B4-BE49-F238E27FC236}">
                <a16:creationId xmlns:a16="http://schemas.microsoft.com/office/drawing/2014/main" id="{B9CE02B6-488D-BF6A-6391-91732F6B78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6843" y="6269735"/>
            <a:ext cx="1174844" cy="389905"/>
          </a:xfrm>
          <a:prstGeom prst="rect">
            <a:avLst/>
          </a:prstGeom>
        </p:spPr>
      </p:pic>
    </p:spTree>
    <p:extLst>
      <p:ext uri="{BB962C8B-B14F-4D97-AF65-F5344CB8AC3E}">
        <p14:creationId xmlns:p14="http://schemas.microsoft.com/office/powerpoint/2010/main" val="1768199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BA3A-21A1-ECB3-48AD-8BC360763AED}"/>
              </a:ext>
            </a:extLst>
          </p:cNvPr>
          <p:cNvSpPr>
            <a:spLocks noGrp="1"/>
          </p:cNvSpPr>
          <p:nvPr>
            <p:ph type="title"/>
          </p:nvPr>
        </p:nvSpPr>
        <p:spPr/>
        <p:txBody>
          <a:bodyPr/>
          <a:lstStyle/>
          <a:p>
            <a:r>
              <a:rPr lang="en-US" sz="2800"/>
              <a:t> </a:t>
            </a:r>
            <a:r>
              <a:rPr lang="en-US" sz="2800" err="1"/>
              <a:t>Jupyter</a:t>
            </a:r>
            <a:r>
              <a:rPr lang="en-US" sz="2800"/>
              <a:t>					Marimo</a:t>
            </a:r>
          </a:p>
        </p:txBody>
      </p:sp>
      <p:pic>
        <p:nvPicPr>
          <p:cNvPr id="5" name="Picture 4" descr="Graphical user interface, application&#10;&#10;AI-generated content may be incorrect.">
            <a:extLst>
              <a:ext uri="{FF2B5EF4-FFF2-40B4-BE49-F238E27FC236}">
                <a16:creationId xmlns:a16="http://schemas.microsoft.com/office/drawing/2014/main" id="{67913A5C-4CF5-DDA2-C432-28F2C9B02577}"/>
              </a:ext>
            </a:extLst>
          </p:cNvPr>
          <p:cNvPicPr>
            <a:picLocks noChangeAspect="1"/>
          </p:cNvPicPr>
          <p:nvPr/>
        </p:nvPicPr>
        <p:blipFill>
          <a:blip r:embed="rId2"/>
          <a:stretch>
            <a:fillRect/>
          </a:stretch>
        </p:blipFill>
        <p:spPr>
          <a:xfrm>
            <a:off x="5909030" y="699247"/>
            <a:ext cx="5418915" cy="5459506"/>
          </a:xfrm>
          <a:prstGeom prst="rect">
            <a:avLst/>
          </a:prstGeom>
        </p:spPr>
      </p:pic>
      <p:pic>
        <p:nvPicPr>
          <p:cNvPr id="9" name="Picture 8">
            <a:extLst>
              <a:ext uri="{FF2B5EF4-FFF2-40B4-BE49-F238E27FC236}">
                <a16:creationId xmlns:a16="http://schemas.microsoft.com/office/drawing/2014/main" id="{8F91BECF-8705-6007-10BC-5B12B4FD491F}"/>
              </a:ext>
            </a:extLst>
          </p:cNvPr>
          <p:cNvPicPr>
            <a:picLocks noChangeAspect="1"/>
          </p:cNvPicPr>
          <p:nvPr/>
        </p:nvPicPr>
        <p:blipFill>
          <a:blip r:embed="rId3"/>
          <a:stretch>
            <a:fillRect/>
          </a:stretch>
        </p:blipFill>
        <p:spPr>
          <a:xfrm>
            <a:off x="910704" y="968187"/>
            <a:ext cx="3265425" cy="3040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Graphical user interface, application&#10;&#10;AI-generated content may be incorrect.">
            <a:extLst>
              <a:ext uri="{FF2B5EF4-FFF2-40B4-BE49-F238E27FC236}">
                <a16:creationId xmlns:a16="http://schemas.microsoft.com/office/drawing/2014/main" id="{3EE12C8F-45D8-0C0B-B31D-0BF49AFC14C3}"/>
              </a:ext>
            </a:extLst>
          </p:cNvPr>
          <p:cNvPicPr>
            <a:picLocks noChangeAspect="1"/>
          </p:cNvPicPr>
          <p:nvPr/>
        </p:nvPicPr>
        <p:blipFill>
          <a:blip r:embed="rId4"/>
          <a:stretch>
            <a:fillRect/>
          </a:stretch>
        </p:blipFill>
        <p:spPr>
          <a:xfrm>
            <a:off x="1384631" y="3623781"/>
            <a:ext cx="3453746" cy="2266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ight Arrow 11">
            <a:extLst>
              <a:ext uri="{FF2B5EF4-FFF2-40B4-BE49-F238E27FC236}">
                <a16:creationId xmlns:a16="http://schemas.microsoft.com/office/drawing/2014/main" id="{87DEDF7E-5032-2D53-F43D-D704BD979151}"/>
              </a:ext>
            </a:extLst>
          </p:cNvPr>
          <p:cNvSpPr/>
          <p:nvPr/>
        </p:nvSpPr>
        <p:spPr>
          <a:xfrm>
            <a:off x="4838377" y="2947595"/>
            <a:ext cx="949237" cy="481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15EB303-3A09-9AA7-9996-88340CB59E50}"/>
              </a:ext>
            </a:extLst>
          </p:cNvPr>
          <p:cNvSpPr/>
          <p:nvPr/>
        </p:nvSpPr>
        <p:spPr>
          <a:xfrm>
            <a:off x="852808" y="2229633"/>
            <a:ext cx="3323321" cy="71796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8EB94CBC-1A24-1097-0BC5-6C5E8843AFB9}"/>
              </a:ext>
            </a:extLst>
          </p:cNvPr>
          <p:cNvSpPr/>
          <p:nvPr/>
        </p:nvSpPr>
        <p:spPr>
          <a:xfrm>
            <a:off x="1311746" y="3623781"/>
            <a:ext cx="3599515" cy="46516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9B57ADB6-277F-F2D2-8B3C-147CD3F44044}"/>
              </a:ext>
            </a:extLst>
          </p:cNvPr>
          <p:cNvSpPr/>
          <p:nvPr/>
        </p:nvSpPr>
        <p:spPr>
          <a:xfrm>
            <a:off x="1311745" y="4203617"/>
            <a:ext cx="3599515" cy="29322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3962E6E-D1A6-78F9-B0F7-13B9D4D50E5C}"/>
              </a:ext>
            </a:extLst>
          </p:cNvPr>
          <p:cNvSpPr/>
          <p:nvPr/>
        </p:nvSpPr>
        <p:spPr>
          <a:xfrm>
            <a:off x="1311745" y="5653923"/>
            <a:ext cx="3599515" cy="29322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text on it&#10;&#10;AI-generated content may be incorrect.">
            <a:extLst>
              <a:ext uri="{FF2B5EF4-FFF2-40B4-BE49-F238E27FC236}">
                <a16:creationId xmlns:a16="http://schemas.microsoft.com/office/drawing/2014/main" id="{34AB53DC-079C-0178-9A23-9982008419B5}"/>
              </a:ext>
            </a:extLst>
          </p:cNvPr>
          <p:cNvPicPr>
            <a:picLocks noChangeAspect="1"/>
          </p:cNvPicPr>
          <p:nvPr/>
        </p:nvPicPr>
        <p:blipFill>
          <a:blip r:embed="rId5"/>
          <a:stretch>
            <a:fillRect/>
          </a:stretch>
        </p:blipFill>
        <p:spPr>
          <a:xfrm>
            <a:off x="3177131" y="253400"/>
            <a:ext cx="1242999" cy="539496"/>
          </a:xfrm>
          <a:prstGeom prst="rect">
            <a:avLst/>
          </a:prstGeom>
        </p:spPr>
      </p:pic>
      <p:pic>
        <p:nvPicPr>
          <p:cNvPr id="4" name="Graphic 3">
            <a:extLst>
              <a:ext uri="{FF2B5EF4-FFF2-40B4-BE49-F238E27FC236}">
                <a16:creationId xmlns:a16="http://schemas.microsoft.com/office/drawing/2014/main" id="{2C23B098-A4A8-C4A6-0AAB-CB00472972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1988" y="1432619"/>
            <a:ext cx="1174844" cy="389905"/>
          </a:xfrm>
          <a:prstGeom prst="rect">
            <a:avLst/>
          </a:prstGeom>
        </p:spPr>
      </p:pic>
    </p:spTree>
    <p:extLst>
      <p:ext uri="{BB962C8B-B14F-4D97-AF65-F5344CB8AC3E}">
        <p14:creationId xmlns:p14="http://schemas.microsoft.com/office/powerpoint/2010/main" val="2995686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4027-020F-E687-3C9D-0C661A36FA87}"/>
              </a:ext>
            </a:extLst>
          </p:cNvPr>
          <p:cNvSpPr>
            <a:spLocks noGrp="1"/>
          </p:cNvSpPr>
          <p:nvPr>
            <p:ph type="title"/>
          </p:nvPr>
        </p:nvSpPr>
        <p:spPr/>
        <p:txBody>
          <a:bodyPr/>
          <a:lstStyle/>
          <a:p>
            <a:r>
              <a:rPr lang="en-US" sz="2800"/>
              <a:t>New notebooks (within the past few months)</a:t>
            </a:r>
          </a:p>
        </p:txBody>
      </p:sp>
      <p:sp>
        <p:nvSpPr>
          <p:cNvPr id="3" name="Content Placeholder 2">
            <a:extLst>
              <a:ext uri="{FF2B5EF4-FFF2-40B4-BE49-F238E27FC236}">
                <a16:creationId xmlns:a16="http://schemas.microsoft.com/office/drawing/2014/main" id="{2366A0F1-74BC-0D71-EF48-55678C7680CF}"/>
              </a:ext>
            </a:extLst>
          </p:cNvPr>
          <p:cNvSpPr>
            <a:spLocks noGrp="1"/>
          </p:cNvSpPr>
          <p:nvPr>
            <p:ph idx="1"/>
          </p:nvPr>
        </p:nvSpPr>
        <p:spPr>
          <a:xfrm>
            <a:off x="429767" y="1261231"/>
            <a:ext cx="9416760" cy="5036996"/>
          </a:xfrm>
        </p:spPr>
        <p:txBody>
          <a:bodyPr/>
          <a:lstStyle/>
          <a:p>
            <a:r>
              <a:rPr lang="en-US"/>
              <a:t>CT reconstruction (MARS, VENUS)</a:t>
            </a:r>
          </a:p>
          <a:p>
            <a:r>
              <a:rPr lang="en-US"/>
              <a:t>TOF normalization</a:t>
            </a:r>
          </a:p>
          <a:p>
            <a:r>
              <a:rPr lang="en-US"/>
              <a:t>Resonance (collaboration with LANL)</a:t>
            </a:r>
          </a:p>
          <a:p>
            <a:pPr lvl="1"/>
            <a:r>
              <a:rPr lang="en-US"/>
              <a:t>Normalization</a:t>
            </a:r>
          </a:p>
          <a:p>
            <a:pPr lvl="1"/>
            <a:r>
              <a:rPr lang="en-US"/>
              <a:t>fitting</a:t>
            </a:r>
          </a:p>
          <a:p>
            <a:r>
              <a:rPr lang="en-US"/>
              <a:t>VENUS commissioning</a:t>
            </a:r>
          </a:p>
          <a:p>
            <a:pPr lvl="1"/>
            <a:r>
              <a:rPr lang="en-US"/>
              <a:t>Monitor counts</a:t>
            </a:r>
          </a:p>
          <a:p>
            <a:pPr lvl="1"/>
            <a:r>
              <a:rPr lang="en-US"/>
              <a:t>Display </a:t>
            </a:r>
            <a:r>
              <a:rPr lang="en-US" err="1"/>
              <a:t>NeXus</a:t>
            </a:r>
            <a:r>
              <a:rPr lang="en-US"/>
              <a:t> metadata (to compare runs)</a:t>
            </a:r>
          </a:p>
          <a:p>
            <a:pPr lvl="1"/>
            <a:r>
              <a:rPr lang="en-US"/>
              <a:t>Extract list of </a:t>
            </a:r>
            <a:r>
              <a:rPr lang="en-US" err="1"/>
              <a:t>NeXus</a:t>
            </a:r>
            <a:r>
              <a:rPr lang="en-US"/>
              <a:t> with predefined proton charge conditions</a:t>
            </a:r>
          </a:p>
        </p:txBody>
      </p:sp>
      <p:sp>
        <p:nvSpPr>
          <p:cNvPr id="5" name="Content Placeholder 2">
            <a:extLst>
              <a:ext uri="{FF2B5EF4-FFF2-40B4-BE49-F238E27FC236}">
                <a16:creationId xmlns:a16="http://schemas.microsoft.com/office/drawing/2014/main" id="{242FB23A-572C-35CE-94E4-71881DE4A765}"/>
              </a:ext>
            </a:extLst>
          </p:cNvPr>
          <p:cNvSpPr txBox="1">
            <a:spLocks/>
          </p:cNvSpPr>
          <p:nvPr/>
        </p:nvSpPr>
        <p:spPr>
          <a:xfrm>
            <a:off x="7797159" y="1261231"/>
            <a:ext cx="4728869" cy="2659416"/>
          </a:xfrm>
          <a:prstGeom prst="rect">
            <a:avLst/>
          </a:prstGeom>
        </p:spPr>
        <p:txBody>
          <a:bodyPr vert="horz" lIns="0" tIns="0" rIns="0" bIns="0" rtlCol="0">
            <a:noAutofit/>
          </a:bodyPr>
          <a:lstStyle>
            <a:lvl1pPr marL="288925" indent="-288925" algn="l" defTabSz="914400" rtl="0" eaLnBrk="1" latinLnBrk="0" hangingPunct="1">
              <a:lnSpc>
                <a:spcPct val="90000"/>
              </a:lnSpc>
              <a:spcBef>
                <a:spcPts val="1800"/>
              </a:spcBef>
              <a:spcAft>
                <a:spcPts val="6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800" kern="1200">
                <a:solidFill>
                  <a:schemeClr val="tx1"/>
                </a:solidFill>
                <a:latin typeface="+mn-lt"/>
                <a:ea typeface="Roboto" panose="02000000000000000000" pitchFamily="2" charset="0"/>
                <a:cs typeface="Arial" panose="020B0604020202020204" pitchFamily="34" charset="0"/>
              </a:defRPr>
            </a:lvl2pPr>
            <a:lvl3pPr marL="1031875"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4pPr>
            <a:lvl5pPr marL="1482725" indent="-22225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Timepix3</a:t>
            </a:r>
          </a:p>
          <a:p>
            <a:pPr lvl="1"/>
            <a:r>
              <a:rPr lang="en-US"/>
              <a:t>From event to histogram </a:t>
            </a:r>
            <a:r>
              <a:rPr lang="en-US" err="1"/>
              <a:t>NeXus</a:t>
            </a:r>
            <a:endParaRPr lang="en-US"/>
          </a:p>
          <a:p>
            <a:pPr lvl="1"/>
            <a:r>
              <a:rPr lang="en-US" err="1"/>
              <a:t>NeXus</a:t>
            </a:r>
            <a:r>
              <a:rPr lang="en-US"/>
              <a:t> event </a:t>
            </a:r>
            <a:r>
              <a:rPr lang="en-US" err="1"/>
              <a:t>rebinning</a:t>
            </a:r>
            <a:endParaRPr lang="en-US"/>
          </a:p>
          <a:p>
            <a:pPr lvl="1"/>
            <a:r>
              <a:rPr lang="en-US" err="1"/>
              <a:t>Histo</a:t>
            </a:r>
            <a:r>
              <a:rPr lang="en-US"/>
              <a:t> </a:t>
            </a:r>
            <a:r>
              <a:rPr lang="en-US" err="1"/>
              <a:t>NeXus</a:t>
            </a:r>
            <a:r>
              <a:rPr lang="en-US"/>
              <a:t> to profile</a:t>
            </a:r>
          </a:p>
          <a:p>
            <a:pPr lvl="1"/>
            <a:r>
              <a:rPr lang="en-US"/>
              <a:t>Image statistics</a:t>
            </a:r>
          </a:p>
          <a:p>
            <a:pPr lvl="1"/>
            <a:r>
              <a:rPr lang="en-US"/>
              <a:t>From raw to profile</a:t>
            </a:r>
          </a:p>
        </p:txBody>
      </p:sp>
      <p:cxnSp>
        <p:nvCxnSpPr>
          <p:cNvPr id="7" name="Straight Connector 6">
            <a:extLst>
              <a:ext uri="{FF2B5EF4-FFF2-40B4-BE49-F238E27FC236}">
                <a16:creationId xmlns:a16="http://schemas.microsoft.com/office/drawing/2014/main" id="{0783A4B4-0D69-FE14-1EAF-415EF3A3110F}"/>
              </a:ext>
            </a:extLst>
          </p:cNvPr>
          <p:cNvCxnSpPr>
            <a:cxnSpLocks/>
          </p:cNvCxnSpPr>
          <p:nvPr/>
        </p:nvCxnSpPr>
        <p:spPr>
          <a:xfrm>
            <a:off x="7515616" y="1261231"/>
            <a:ext cx="0" cy="4575898"/>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descr="A picture containing text, sign, clipart&#10;&#10;AI-generated content may be incorrect.">
            <a:extLst>
              <a:ext uri="{FF2B5EF4-FFF2-40B4-BE49-F238E27FC236}">
                <a16:creationId xmlns:a16="http://schemas.microsoft.com/office/drawing/2014/main" id="{7B49EE3A-F6F0-0F73-28C9-534D25EBD157}"/>
              </a:ext>
            </a:extLst>
          </p:cNvPr>
          <p:cNvPicPr>
            <a:picLocks noChangeAspect="1"/>
          </p:cNvPicPr>
          <p:nvPr/>
        </p:nvPicPr>
        <p:blipFill>
          <a:blip r:embed="rId2"/>
          <a:stretch>
            <a:fillRect/>
          </a:stretch>
        </p:blipFill>
        <p:spPr>
          <a:xfrm>
            <a:off x="5953716" y="2924722"/>
            <a:ext cx="1135115" cy="397199"/>
          </a:xfrm>
          <a:prstGeom prst="rect">
            <a:avLst/>
          </a:prstGeom>
        </p:spPr>
      </p:pic>
    </p:spTree>
    <p:extLst>
      <p:ext uri="{BB962C8B-B14F-4D97-AF65-F5344CB8AC3E}">
        <p14:creationId xmlns:p14="http://schemas.microsoft.com/office/powerpoint/2010/main" val="260926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screenshot&#10;&#10;AI-generated content may be incorrect.">
            <a:extLst>
              <a:ext uri="{FF2B5EF4-FFF2-40B4-BE49-F238E27FC236}">
                <a16:creationId xmlns:a16="http://schemas.microsoft.com/office/drawing/2014/main" id="{8CDFAAAC-AD87-1809-D681-3E80295D0ACD}"/>
              </a:ext>
            </a:extLst>
          </p:cNvPr>
          <p:cNvPicPr>
            <a:picLocks noChangeAspect="1"/>
          </p:cNvPicPr>
          <p:nvPr/>
        </p:nvPicPr>
        <p:blipFill>
          <a:blip r:embed="rId2"/>
          <a:stretch>
            <a:fillRect/>
          </a:stretch>
        </p:blipFill>
        <p:spPr>
          <a:xfrm>
            <a:off x="1160744" y="0"/>
            <a:ext cx="9670093" cy="6816843"/>
          </a:xfrm>
          <a:prstGeom prst="rect">
            <a:avLst/>
          </a:prstGeom>
        </p:spPr>
      </p:pic>
      <p:sp>
        <p:nvSpPr>
          <p:cNvPr id="2" name="Title 1">
            <a:extLst>
              <a:ext uri="{FF2B5EF4-FFF2-40B4-BE49-F238E27FC236}">
                <a16:creationId xmlns:a16="http://schemas.microsoft.com/office/drawing/2014/main" id="{B119B111-16CC-312A-731F-29DEC0D3F4FE}"/>
              </a:ext>
            </a:extLst>
          </p:cNvPr>
          <p:cNvSpPr>
            <a:spLocks noGrp="1"/>
          </p:cNvSpPr>
          <p:nvPr>
            <p:ph type="title"/>
          </p:nvPr>
        </p:nvSpPr>
        <p:spPr>
          <a:xfrm>
            <a:off x="3831808" y="112101"/>
            <a:ext cx="4697338" cy="408161"/>
          </a:xfrm>
        </p:spPr>
        <p:txBody>
          <a:bodyPr/>
          <a:lstStyle/>
          <a:p>
            <a:r>
              <a:rPr lang="en-US" sz="2800"/>
              <a:t>CT reconstruction notebook</a:t>
            </a:r>
          </a:p>
        </p:txBody>
      </p:sp>
      <p:sp>
        <p:nvSpPr>
          <p:cNvPr id="8" name="Rectangle 7">
            <a:extLst>
              <a:ext uri="{FF2B5EF4-FFF2-40B4-BE49-F238E27FC236}">
                <a16:creationId xmlns:a16="http://schemas.microsoft.com/office/drawing/2014/main" id="{FBA8BB65-9CA6-BB15-E740-800247F5DAA3}"/>
              </a:ext>
            </a:extLst>
          </p:cNvPr>
          <p:cNvSpPr/>
          <p:nvPr/>
        </p:nvSpPr>
        <p:spPr>
          <a:xfrm>
            <a:off x="0" y="6225436"/>
            <a:ext cx="1361163" cy="876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E11E67-314E-E401-8B90-CDCB22223DB4}"/>
              </a:ext>
            </a:extLst>
          </p:cNvPr>
          <p:cNvSpPr txBox="1"/>
          <p:nvPr/>
        </p:nvSpPr>
        <p:spPr>
          <a:xfrm>
            <a:off x="11031256" y="5035463"/>
            <a:ext cx="1361163" cy="1477328"/>
          </a:xfrm>
          <a:prstGeom prst="rect">
            <a:avLst/>
          </a:prstGeom>
          <a:noFill/>
        </p:spPr>
        <p:txBody>
          <a:bodyPr wrap="square" rtlCol="0">
            <a:spAutoFit/>
          </a:bodyPr>
          <a:lstStyle/>
          <a:p>
            <a:r>
              <a:rPr lang="en-US" err="1"/>
              <a:t>svMBIR</a:t>
            </a:r>
            <a:endParaRPr lang="en-US"/>
          </a:p>
          <a:p>
            <a:r>
              <a:rPr lang="en-US" err="1"/>
              <a:t>MBIRjax</a:t>
            </a:r>
            <a:endParaRPr lang="en-US"/>
          </a:p>
          <a:p>
            <a:r>
              <a:rPr lang="en-US"/>
              <a:t>Astra</a:t>
            </a:r>
          </a:p>
          <a:p>
            <a:r>
              <a:rPr lang="en-US" err="1"/>
              <a:t>Tomopy</a:t>
            </a:r>
            <a:endParaRPr lang="en-US"/>
          </a:p>
          <a:p>
            <a:r>
              <a:rPr lang="en-US"/>
              <a:t>…</a:t>
            </a:r>
          </a:p>
        </p:txBody>
      </p:sp>
      <p:sp>
        <p:nvSpPr>
          <p:cNvPr id="10" name="Left Brace 9">
            <a:extLst>
              <a:ext uri="{FF2B5EF4-FFF2-40B4-BE49-F238E27FC236}">
                <a16:creationId xmlns:a16="http://schemas.microsoft.com/office/drawing/2014/main" id="{13C6B02D-E68F-7ABE-AF69-1D2F0BB1AA0E}"/>
              </a:ext>
            </a:extLst>
          </p:cNvPr>
          <p:cNvSpPr/>
          <p:nvPr/>
        </p:nvSpPr>
        <p:spPr>
          <a:xfrm>
            <a:off x="10830837" y="5035463"/>
            <a:ext cx="200419" cy="14773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34017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AI-generated content may be incorrect.">
            <a:extLst>
              <a:ext uri="{FF2B5EF4-FFF2-40B4-BE49-F238E27FC236}">
                <a16:creationId xmlns:a16="http://schemas.microsoft.com/office/drawing/2014/main" id="{3124C0B9-4955-F0EA-7A8F-069849BCE45C}"/>
              </a:ext>
            </a:extLst>
          </p:cNvPr>
          <p:cNvPicPr>
            <a:picLocks noChangeAspect="1"/>
          </p:cNvPicPr>
          <p:nvPr/>
        </p:nvPicPr>
        <p:blipFill>
          <a:blip r:embed="rId2"/>
          <a:stretch>
            <a:fillRect/>
          </a:stretch>
        </p:blipFill>
        <p:spPr>
          <a:xfrm>
            <a:off x="827571" y="512467"/>
            <a:ext cx="4810268" cy="6071213"/>
          </a:xfrm>
          <a:prstGeom prst="rect">
            <a:avLst/>
          </a:prstGeom>
        </p:spPr>
      </p:pic>
      <p:sp>
        <p:nvSpPr>
          <p:cNvPr id="2" name="Title 1">
            <a:extLst>
              <a:ext uri="{FF2B5EF4-FFF2-40B4-BE49-F238E27FC236}">
                <a16:creationId xmlns:a16="http://schemas.microsoft.com/office/drawing/2014/main" id="{2A37C0DD-762F-EAB8-6AB1-D5429FD85EBF}"/>
              </a:ext>
            </a:extLst>
          </p:cNvPr>
          <p:cNvSpPr>
            <a:spLocks noGrp="1"/>
          </p:cNvSpPr>
          <p:nvPr>
            <p:ph type="title"/>
          </p:nvPr>
        </p:nvSpPr>
        <p:spPr/>
        <p:txBody>
          <a:bodyPr/>
          <a:lstStyle/>
          <a:p>
            <a:r>
              <a:rPr lang="en-US" sz="2800" err="1"/>
              <a:t>Normalization_tof</a:t>
            </a:r>
            <a:r>
              <a:rPr lang="en-US" sz="2800"/>
              <a:t> notebook</a:t>
            </a:r>
          </a:p>
        </p:txBody>
      </p:sp>
      <p:sp>
        <p:nvSpPr>
          <p:cNvPr id="4" name="TextBox 3">
            <a:extLst>
              <a:ext uri="{FF2B5EF4-FFF2-40B4-BE49-F238E27FC236}">
                <a16:creationId xmlns:a16="http://schemas.microsoft.com/office/drawing/2014/main" id="{CC58EE22-E297-23A1-94A3-8629D4CEA24D}"/>
              </a:ext>
            </a:extLst>
          </p:cNvPr>
          <p:cNvSpPr txBox="1"/>
          <p:nvPr/>
        </p:nvSpPr>
        <p:spPr>
          <a:xfrm>
            <a:off x="5620405" y="268329"/>
            <a:ext cx="5407573" cy="646331"/>
          </a:xfrm>
          <a:prstGeom prst="rect">
            <a:avLst/>
          </a:prstGeom>
          <a:noFill/>
        </p:spPr>
        <p:txBody>
          <a:bodyPr wrap="square" rtlCol="0">
            <a:spAutoFit/>
          </a:bodyPr>
          <a:lstStyle/>
          <a:p>
            <a:r>
              <a:rPr lang="en-US"/>
              <a:t>Notebooks, not like UI, can be quickly modified as the requirements changed </a:t>
            </a:r>
          </a:p>
        </p:txBody>
      </p:sp>
      <p:pic>
        <p:nvPicPr>
          <p:cNvPr id="17" name="Picture 16" descr="Graphical user interface, application&#10;&#10;AI-generated content may be incorrect.">
            <a:extLst>
              <a:ext uri="{FF2B5EF4-FFF2-40B4-BE49-F238E27FC236}">
                <a16:creationId xmlns:a16="http://schemas.microsoft.com/office/drawing/2014/main" id="{18A18F65-4447-03BC-1FF5-6C229AD11148}"/>
              </a:ext>
            </a:extLst>
          </p:cNvPr>
          <p:cNvPicPr>
            <a:picLocks noChangeAspect="1"/>
          </p:cNvPicPr>
          <p:nvPr/>
        </p:nvPicPr>
        <p:blipFill>
          <a:blip r:embed="rId3"/>
          <a:stretch>
            <a:fillRect/>
          </a:stretch>
        </p:blipFill>
        <p:spPr>
          <a:xfrm>
            <a:off x="5892533" y="914660"/>
            <a:ext cx="4402391" cy="5337818"/>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17009C36-22FC-34DD-714F-1401EB109D5D}"/>
              </a:ext>
            </a:extLst>
          </p:cNvPr>
          <p:cNvPicPr>
            <a:picLocks noChangeAspect="1"/>
          </p:cNvPicPr>
          <p:nvPr/>
        </p:nvPicPr>
        <p:blipFill>
          <a:blip r:embed="rId4"/>
          <a:stretch>
            <a:fillRect/>
          </a:stretch>
        </p:blipFill>
        <p:spPr>
          <a:xfrm>
            <a:off x="7532147" y="1374501"/>
            <a:ext cx="4402391" cy="5337818"/>
          </a:xfrm>
          <a:prstGeom prst="rect">
            <a:avLst/>
          </a:prstGeom>
        </p:spPr>
      </p:pic>
      <p:sp>
        <p:nvSpPr>
          <p:cNvPr id="19" name="Right Arrow 18">
            <a:extLst>
              <a:ext uri="{FF2B5EF4-FFF2-40B4-BE49-F238E27FC236}">
                <a16:creationId xmlns:a16="http://schemas.microsoft.com/office/drawing/2014/main" id="{9F208F72-C103-2BA1-3B63-EBED7AF7D0A8}"/>
              </a:ext>
            </a:extLst>
          </p:cNvPr>
          <p:cNvSpPr/>
          <p:nvPr/>
        </p:nvSpPr>
        <p:spPr>
          <a:xfrm>
            <a:off x="5273021" y="3137756"/>
            <a:ext cx="694767" cy="30350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CDC3B93-16ED-AD4C-42DF-C68B0E21C523}"/>
              </a:ext>
            </a:extLst>
          </p:cNvPr>
          <p:cNvGrpSpPr/>
          <p:nvPr/>
        </p:nvGrpSpPr>
        <p:grpSpPr>
          <a:xfrm>
            <a:off x="841004" y="514650"/>
            <a:ext cx="4796836" cy="6054260"/>
            <a:chOff x="7395164" y="711776"/>
            <a:chExt cx="4796836" cy="6054260"/>
          </a:xfrm>
        </p:grpSpPr>
        <p:pic>
          <p:nvPicPr>
            <p:cNvPr id="23" name="Picture 22" descr="A picture containing text&#10;&#10;AI-generated content may be incorrect.">
              <a:extLst>
                <a:ext uri="{FF2B5EF4-FFF2-40B4-BE49-F238E27FC236}">
                  <a16:creationId xmlns:a16="http://schemas.microsoft.com/office/drawing/2014/main" id="{E1E2DCAF-FBE3-6D95-50C2-B3820BF678D6}"/>
                </a:ext>
              </a:extLst>
            </p:cNvPr>
            <p:cNvPicPr>
              <a:picLocks noChangeAspect="1"/>
            </p:cNvPicPr>
            <p:nvPr/>
          </p:nvPicPr>
          <p:blipFill>
            <a:blip r:embed="rId5"/>
            <a:stretch>
              <a:fillRect/>
            </a:stretch>
          </p:blipFill>
          <p:spPr>
            <a:xfrm>
              <a:off x="7395164" y="711776"/>
              <a:ext cx="4796836" cy="6054260"/>
            </a:xfrm>
            <a:prstGeom prst="rect">
              <a:avLst/>
            </a:prstGeom>
          </p:spPr>
        </p:pic>
        <p:sp>
          <p:nvSpPr>
            <p:cNvPr id="24" name="Content Placeholder 2">
              <a:extLst>
                <a:ext uri="{FF2B5EF4-FFF2-40B4-BE49-F238E27FC236}">
                  <a16:creationId xmlns:a16="http://schemas.microsoft.com/office/drawing/2014/main" id="{24AF0FA9-DAD6-0F79-F105-F4DF2B33D2B8}"/>
                </a:ext>
              </a:extLst>
            </p:cNvPr>
            <p:cNvSpPr txBox="1">
              <a:spLocks/>
            </p:cNvSpPr>
            <p:nvPr/>
          </p:nvSpPr>
          <p:spPr>
            <a:xfrm rot="226048">
              <a:off x="8364978" y="1680216"/>
              <a:ext cx="3414053" cy="3309332"/>
            </a:xfrm>
            <a:prstGeom prst="rect">
              <a:avLst/>
            </a:prstGeom>
          </p:spPr>
          <p:txBody>
            <a:bodyPr vert="horz" lIns="0" tIns="0" rIns="0" bIns="0" rtlCol="0">
              <a:noAutofit/>
            </a:bodyPr>
            <a:lstStyle>
              <a:lvl1pPr marL="288925" indent="-288925" algn="l" defTabSz="914400" rtl="0" eaLnBrk="1" latinLnBrk="0" hangingPunct="1">
                <a:lnSpc>
                  <a:spcPct val="90000"/>
                </a:lnSpc>
                <a:spcBef>
                  <a:spcPts val="1800"/>
                </a:spcBef>
                <a:spcAft>
                  <a:spcPts val="6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800" kern="1200">
                  <a:solidFill>
                    <a:schemeClr val="tx1"/>
                  </a:solidFill>
                  <a:latin typeface="+mn-lt"/>
                  <a:ea typeface="Roboto" panose="02000000000000000000" pitchFamily="2" charset="0"/>
                  <a:cs typeface="Arial" panose="020B0604020202020204" pitchFamily="34" charset="0"/>
                </a:defRPr>
              </a:lvl2pPr>
              <a:lvl3pPr marL="1031875"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4pPr>
              <a:lvl5pPr marL="1482725" indent="-22225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entury Gothic" panose="020B0502020202020204" pitchFamily="34" charset="0"/>
                <a:buNone/>
              </a:pPr>
              <a:r>
                <a:rPr lang="en-US" sz="1800" u="sng">
                  <a:latin typeface="Charm" pitchFamily="2" charset="-34"/>
                  <a:cs typeface="Charm" pitchFamily="2" charset="-34"/>
                </a:rPr>
                <a:t>Requirements</a:t>
              </a:r>
            </a:p>
            <a:p>
              <a:pPr marL="0" indent="0">
                <a:buFont typeface="Century Gothic" panose="020B0502020202020204" pitchFamily="34" charset="0"/>
                <a:buNone/>
              </a:pPr>
              <a:endParaRPr lang="en-US" sz="1800">
                <a:latin typeface="Charm" pitchFamily="2" charset="-34"/>
                <a:cs typeface="Charm" pitchFamily="2" charset="-34"/>
              </a:endParaRPr>
            </a:p>
            <a:p>
              <a:r>
                <a:rPr lang="en-US" sz="1800">
                  <a:latin typeface="Charm" pitchFamily="2" charset="-34"/>
                  <a:cs typeface="Charm" pitchFamily="2" charset="-34"/>
                </a:rPr>
                <a:t>Browse or enter  sample run number</a:t>
              </a:r>
            </a:p>
            <a:p>
              <a:r>
                <a:rPr lang="en-US" sz="1800">
                  <a:latin typeface="Charm" pitchFamily="2" charset="-34"/>
                  <a:cs typeface="Charm" pitchFamily="2" charset="-34"/>
                </a:rPr>
                <a:t>Browse or enter open beam run number</a:t>
              </a:r>
            </a:p>
            <a:p>
              <a:r>
                <a:rPr lang="en-US" sz="1800">
                  <a:latin typeface="Charm" pitchFamily="2" charset="-34"/>
                  <a:cs typeface="Charm" pitchFamily="2" charset="-34"/>
                </a:rPr>
                <a:t>Preview open beam (optional)</a:t>
              </a:r>
            </a:p>
            <a:p>
              <a:r>
                <a:rPr lang="en-US" sz="1800">
                  <a:latin typeface="Charm" pitchFamily="2" charset="-34"/>
                  <a:cs typeface="Charm" pitchFamily="2" charset="-34"/>
                </a:rPr>
                <a:t>Select output folder</a:t>
              </a:r>
            </a:p>
            <a:p>
              <a:r>
                <a:rPr lang="en-US" sz="1800">
                  <a:latin typeface="Charm" pitchFamily="2" charset="-34"/>
                  <a:cs typeface="Charm" pitchFamily="2" charset="-34"/>
                </a:rPr>
                <a:t>Run normalization</a:t>
              </a:r>
            </a:p>
            <a:p>
              <a:pPr marL="0" indent="0">
                <a:buFont typeface="Century Gothic" panose="020B0502020202020204" pitchFamily="34" charset="0"/>
                <a:buNone/>
              </a:pPr>
              <a:endParaRPr lang="en-US" sz="1800">
                <a:latin typeface="Charm" pitchFamily="2" charset="-34"/>
                <a:cs typeface="Charm" pitchFamily="2" charset="-34"/>
              </a:endParaRPr>
            </a:p>
            <a:p>
              <a:pPr marL="0" indent="0">
                <a:buFont typeface="Century Gothic" panose="020B0502020202020204" pitchFamily="34" charset="0"/>
                <a:buNone/>
              </a:pPr>
              <a:endParaRPr lang="en-US" sz="1800">
                <a:latin typeface="Charm" pitchFamily="2" charset="-34"/>
                <a:cs typeface="Charm" pitchFamily="2" charset="-34"/>
              </a:endParaRPr>
            </a:p>
          </p:txBody>
        </p:sp>
      </p:grpSp>
      <p:pic>
        <p:nvPicPr>
          <p:cNvPr id="10" name="Picture 9" descr="A picture containing text&#10;&#10;AI-generated content may be incorrect.">
            <a:extLst>
              <a:ext uri="{FF2B5EF4-FFF2-40B4-BE49-F238E27FC236}">
                <a16:creationId xmlns:a16="http://schemas.microsoft.com/office/drawing/2014/main" id="{890AEE3E-EE75-C4E6-77B4-7E5BC3E838C9}"/>
              </a:ext>
            </a:extLst>
          </p:cNvPr>
          <p:cNvPicPr>
            <a:picLocks noChangeAspect="1"/>
          </p:cNvPicPr>
          <p:nvPr/>
        </p:nvPicPr>
        <p:blipFill>
          <a:blip r:embed="rId5"/>
          <a:stretch>
            <a:fillRect/>
          </a:stretch>
        </p:blipFill>
        <p:spPr>
          <a:xfrm>
            <a:off x="825533" y="522035"/>
            <a:ext cx="4796836" cy="6054260"/>
          </a:xfrm>
          <a:prstGeom prst="rect">
            <a:avLst/>
          </a:prstGeom>
        </p:spPr>
      </p:pic>
      <p:sp>
        <p:nvSpPr>
          <p:cNvPr id="3" name="Content Placeholder 2">
            <a:extLst>
              <a:ext uri="{FF2B5EF4-FFF2-40B4-BE49-F238E27FC236}">
                <a16:creationId xmlns:a16="http://schemas.microsoft.com/office/drawing/2014/main" id="{5013A585-A4E6-3CC0-DBB2-BB6C0BF6B6E5}"/>
              </a:ext>
            </a:extLst>
          </p:cNvPr>
          <p:cNvSpPr>
            <a:spLocks noGrp="1"/>
          </p:cNvSpPr>
          <p:nvPr>
            <p:ph idx="1"/>
          </p:nvPr>
        </p:nvSpPr>
        <p:spPr>
          <a:xfrm rot="226048">
            <a:off x="1997251" y="1859564"/>
            <a:ext cx="3001554" cy="3309332"/>
          </a:xfrm>
        </p:spPr>
        <p:txBody>
          <a:bodyPr/>
          <a:lstStyle/>
          <a:p>
            <a:pPr marL="0" indent="0">
              <a:buNone/>
            </a:pPr>
            <a:r>
              <a:rPr lang="en-US" sz="2000" u="sng">
                <a:latin typeface="Charm" pitchFamily="2" charset="-34"/>
                <a:cs typeface="Charm" pitchFamily="2" charset="-34"/>
              </a:rPr>
              <a:t>Requirements</a:t>
            </a:r>
          </a:p>
          <a:p>
            <a:pPr marL="0" indent="0">
              <a:buNone/>
            </a:pPr>
            <a:endParaRPr lang="en-US" sz="2000">
              <a:latin typeface="Charm" pitchFamily="2" charset="-34"/>
              <a:cs typeface="Charm" pitchFamily="2" charset="-34"/>
            </a:endParaRPr>
          </a:p>
          <a:p>
            <a:r>
              <a:rPr lang="en-US" sz="2000">
                <a:latin typeface="Charm" pitchFamily="2" charset="-34"/>
                <a:cs typeface="Charm" pitchFamily="2" charset="-34"/>
              </a:rPr>
              <a:t>Browse sample</a:t>
            </a:r>
          </a:p>
          <a:p>
            <a:r>
              <a:rPr lang="en-US" sz="2000">
                <a:latin typeface="Charm" pitchFamily="2" charset="-34"/>
                <a:cs typeface="Charm" pitchFamily="2" charset="-34"/>
              </a:rPr>
              <a:t>Browse open beam</a:t>
            </a:r>
          </a:p>
          <a:p>
            <a:r>
              <a:rPr lang="en-US" sz="2000">
                <a:latin typeface="Charm" pitchFamily="2" charset="-34"/>
                <a:cs typeface="Charm" pitchFamily="2" charset="-34"/>
              </a:rPr>
              <a:t>Select output folder</a:t>
            </a:r>
          </a:p>
          <a:p>
            <a:r>
              <a:rPr lang="en-US" sz="2000">
                <a:latin typeface="Charm" pitchFamily="2" charset="-34"/>
                <a:cs typeface="Charm" pitchFamily="2" charset="-34"/>
              </a:rPr>
              <a:t>Run normalization</a:t>
            </a:r>
          </a:p>
          <a:p>
            <a:pPr marL="0" indent="0">
              <a:buNone/>
            </a:pPr>
            <a:endParaRPr lang="en-US" sz="2000">
              <a:latin typeface="Charm" pitchFamily="2" charset="-34"/>
              <a:cs typeface="Charm" pitchFamily="2" charset="-34"/>
            </a:endParaRPr>
          </a:p>
          <a:p>
            <a:pPr marL="0" indent="0">
              <a:buNone/>
            </a:pPr>
            <a:endParaRPr lang="en-US" sz="2000">
              <a:latin typeface="Charm" pitchFamily="2" charset="-34"/>
              <a:cs typeface="Charm" pitchFamily="2" charset="-34"/>
            </a:endParaRPr>
          </a:p>
        </p:txBody>
      </p:sp>
    </p:spTree>
    <p:extLst>
      <p:ext uri="{BB962C8B-B14F-4D97-AF65-F5344CB8AC3E}">
        <p14:creationId xmlns:p14="http://schemas.microsoft.com/office/powerpoint/2010/main" val="188019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nodeType="afterEffect">
                                  <p:stCondLst>
                                    <p:cond delay="150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275FA-9621-5D1C-4325-6144E0CD92D5}"/>
            </a:ext>
          </a:extLst>
        </p:cNvPr>
        <p:cNvGrpSpPr/>
        <p:nvPr/>
      </p:nvGrpSpPr>
      <p:grpSpPr>
        <a:xfrm>
          <a:off x="0" y="0"/>
          <a:ext cx="0" cy="0"/>
          <a:chOff x="0" y="0"/>
          <a:chExt cx="0" cy="0"/>
        </a:xfrm>
      </p:grpSpPr>
      <p:pic>
        <p:nvPicPr>
          <p:cNvPr id="6" name="Picture 5" descr="Text, letter&#10;&#10;AI-generated content may be incorrect.">
            <a:extLst>
              <a:ext uri="{FF2B5EF4-FFF2-40B4-BE49-F238E27FC236}">
                <a16:creationId xmlns:a16="http://schemas.microsoft.com/office/drawing/2014/main" id="{2F82FD2D-CDD9-01E2-DEF6-675BB1D5BE85}"/>
              </a:ext>
            </a:extLst>
          </p:cNvPr>
          <p:cNvPicPr>
            <a:picLocks noChangeAspect="1"/>
          </p:cNvPicPr>
          <p:nvPr/>
        </p:nvPicPr>
        <p:blipFill>
          <a:blip r:embed="rId2"/>
          <a:stretch>
            <a:fillRect/>
          </a:stretch>
        </p:blipFill>
        <p:spPr>
          <a:xfrm>
            <a:off x="827571" y="512467"/>
            <a:ext cx="4810268" cy="6071213"/>
          </a:xfrm>
          <a:prstGeom prst="rect">
            <a:avLst/>
          </a:prstGeom>
        </p:spPr>
      </p:pic>
      <p:sp>
        <p:nvSpPr>
          <p:cNvPr id="2" name="Title 1">
            <a:extLst>
              <a:ext uri="{FF2B5EF4-FFF2-40B4-BE49-F238E27FC236}">
                <a16:creationId xmlns:a16="http://schemas.microsoft.com/office/drawing/2014/main" id="{BF996217-799D-6B53-F1F7-AA36D7CD466E}"/>
              </a:ext>
            </a:extLst>
          </p:cNvPr>
          <p:cNvSpPr>
            <a:spLocks noGrp="1"/>
          </p:cNvSpPr>
          <p:nvPr>
            <p:ph type="title"/>
          </p:nvPr>
        </p:nvSpPr>
        <p:spPr/>
        <p:txBody>
          <a:bodyPr/>
          <a:lstStyle/>
          <a:p>
            <a:r>
              <a:rPr lang="en-US" sz="2800" err="1"/>
              <a:t>Normalization_tof</a:t>
            </a:r>
            <a:r>
              <a:rPr lang="en-US" sz="2800"/>
              <a:t> notebook</a:t>
            </a:r>
          </a:p>
        </p:txBody>
      </p:sp>
      <p:sp>
        <p:nvSpPr>
          <p:cNvPr id="4" name="TextBox 3">
            <a:extLst>
              <a:ext uri="{FF2B5EF4-FFF2-40B4-BE49-F238E27FC236}">
                <a16:creationId xmlns:a16="http://schemas.microsoft.com/office/drawing/2014/main" id="{78D537CC-EE85-5BA4-2451-C06A98B8F819}"/>
              </a:ext>
            </a:extLst>
          </p:cNvPr>
          <p:cNvSpPr txBox="1"/>
          <p:nvPr/>
        </p:nvSpPr>
        <p:spPr>
          <a:xfrm>
            <a:off x="5620405" y="268329"/>
            <a:ext cx="5407573" cy="646331"/>
          </a:xfrm>
          <a:prstGeom prst="rect">
            <a:avLst/>
          </a:prstGeom>
          <a:noFill/>
        </p:spPr>
        <p:txBody>
          <a:bodyPr wrap="square" rtlCol="0">
            <a:spAutoFit/>
          </a:bodyPr>
          <a:lstStyle/>
          <a:p>
            <a:r>
              <a:rPr lang="en-US"/>
              <a:t>Notebooks, not like UI, can be quickly modified as the requirements changed </a:t>
            </a:r>
          </a:p>
        </p:txBody>
      </p:sp>
      <p:pic>
        <p:nvPicPr>
          <p:cNvPr id="17" name="Picture 16" descr="Graphical user interface, application&#10;&#10;AI-generated content may be incorrect.">
            <a:extLst>
              <a:ext uri="{FF2B5EF4-FFF2-40B4-BE49-F238E27FC236}">
                <a16:creationId xmlns:a16="http://schemas.microsoft.com/office/drawing/2014/main" id="{7F640AC2-C06E-9784-FD7A-FC7BF3E355A9}"/>
              </a:ext>
            </a:extLst>
          </p:cNvPr>
          <p:cNvPicPr>
            <a:picLocks noChangeAspect="1"/>
          </p:cNvPicPr>
          <p:nvPr/>
        </p:nvPicPr>
        <p:blipFill>
          <a:blip r:embed="rId3"/>
          <a:stretch>
            <a:fillRect/>
          </a:stretch>
        </p:blipFill>
        <p:spPr>
          <a:xfrm>
            <a:off x="5892533" y="914660"/>
            <a:ext cx="4402391" cy="5337818"/>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87923ECF-4B23-0DF5-E50C-066C47C02925}"/>
              </a:ext>
            </a:extLst>
          </p:cNvPr>
          <p:cNvPicPr>
            <a:picLocks noChangeAspect="1"/>
          </p:cNvPicPr>
          <p:nvPr/>
        </p:nvPicPr>
        <p:blipFill>
          <a:blip r:embed="rId4"/>
          <a:stretch>
            <a:fillRect/>
          </a:stretch>
        </p:blipFill>
        <p:spPr>
          <a:xfrm>
            <a:off x="7532147" y="1374501"/>
            <a:ext cx="4402391" cy="5337818"/>
          </a:xfrm>
          <a:prstGeom prst="rect">
            <a:avLst/>
          </a:prstGeom>
        </p:spPr>
      </p:pic>
      <p:sp>
        <p:nvSpPr>
          <p:cNvPr id="19" name="Right Arrow 18">
            <a:extLst>
              <a:ext uri="{FF2B5EF4-FFF2-40B4-BE49-F238E27FC236}">
                <a16:creationId xmlns:a16="http://schemas.microsoft.com/office/drawing/2014/main" id="{D3ABA2CE-8044-70B5-8261-1CB0E18E4632}"/>
              </a:ext>
            </a:extLst>
          </p:cNvPr>
          <p:cNvSpPr/>
          <p:nvPr/>
        </p:nvSpPr>
        <p:spPr>
          <a:xfrm>
            <a:off x="5273021" y="3137756"/>
            <a:ext cx="694767" cy="30350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EE57642-A570-A2B9-4613-BDB87B0A432D}"/>
              </a:ext>
            </a:extLst>
          </p:cNvPr>
          <p:cNvGrpSpPr/>
          <p:nvPr/>
        </p:nvGrpSpPr>
        <p:grpSpPr>
          <a:xfrm>
            <a:off x="841004" y="514650"/>
            <a:ext cx="4796836" cy="6054260"/>
            <a:chOff x="7395164" y="711776"/>
            <a:chExt cx="4796836" cy="6054260"/>
          </a:xfrm>
        </p:grpSpPr>
        <p:pic>
          <p:nvPicPr>
            <p:cNvPr id="23" name="Picture 22" descr="A picture containing text&#10;&#10;AI-generated content may be incorrect.">
              <a:extLst>
                <a:ext uri="{FF2B5EF4-FFF2-40B4-BE49-F238E27FC236}">
                  <a16:creationId xmlns:a16="http://schemas.microsoft.com/office/drawing/2014/main" id="{1C9FC4F1-15C4-C6CB-2C19-E5F86663970E}"/>
                </a:ext>
              </a:extLst>
            </p:cNvPr>
            <p:cNvPicPr>
              <a:picLocks noChangeAspect="1"/>
            </p:cNvPicPr>
            <p:nvPr/>
          </p:nvPicPr>
          <p:blipFill>
            <a:blip r:embed="rId5"/>
            <a:stretch>
              <a:fillRect/>
            </a:stretch>
          </p:blipFill>
          <p:spPr>
            <a:xfrm>
              <a:off x="7395164" y="711776"/>
              <a:ext cx="4796836" cy="6054260"/>
            </a:xfrm>
            <a:prstGeom prst="rect">
              <a:avLst/>
            </a:prstGeom>
          </p:spPr>
        </p:pic>
        <p:sp>
          <p:nvSpPr>
            <p:cNvPr id="24" name="Content Placeholder 2">
              <a:extLst>
                <a:ext uri="{FF2B5EF4-FFF2-40B4-BE49-F238E27FC236}">
                  <a16:creationId xmlns:a16="http://schemas.microsoft.com/office/drawing/2014/main" id="{31E13E91-2E2E-D726-4CC1-BC5C6C6F3045}"/>
                </a:ext>
              </a:extLst>
            </p:cNvPr>
            <p:cNvSpPr txBox="1">
              <a:spLocks/>
            </p:cNvSpPr>
            <p:nvPr/>
          </p:nvSpPr>
          <p:spPr>
            <a:xfrm rot="226048">
              <a:off x="8364978" y="1680216"/>
              <a:ext cx="3414053" cy="3309332"/>
            </a:xfrm>
            <a:prstGeom prst="rect">
              <a:avLst/>
            </a:prstGeom>
          </p:spPr>
          <p:txBody>
            <a:bodyPr vert="horz" lIns="0" tIns="0" rIns="0" bIns="0" rtlCol="0">
              <a:noAutofit/>
            </a:bodyPr>
            <a:lstStyle>
              <a:lvl1pPr marL="288925" indent="-288925" algn="l" defTabSz="914400" rtl="0" eaLnBrk="1" latinLnBrk="0" hangingPunct="1">
                <a:lnSpc>
                  <a:spcPct val="90000"/>
                </a:lnSpc>
                <a:spcBef>
                  <a:spcPts val="1800"/>
                </a:spcBef>
                <a:spcAft>
                  <a:spcPts val="6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800" kern="1200">
                  <a:solidFill>
                    <a:schemeClr val="tx1"/>
                  </a:solidFill>
                  <a:latin typeface="+mn-lt"/>
                  <a:ea typeface="Roboto" panose="02000000000000000000" pitchFamily="2" charset="0"/>
                  <a:cs typeface="Arial" panose="020B0604020202020204" pitchFamily="34" charset="0"/>
                </a:defRPr>
              </a:lvl2pPr>
              <a:lvl3pPr marL="1031875"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4pPr>
              <a:lvl5pPr marL="1482725" indent="-22225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entury Gothic" panose="020B0502020202020204" pitchFamily="34" charset="0"/>
                <a:buNone/>
              </a:pPr>
              <a:r>
                <a:rPr lang="en-US" sz="1800" u="sng">
                  <a:latin typeface="Charm" pitchFamily="2" charset="-34"/>
                  <a:cs typeface="Charm" pitchFamily="2" charset="-34"/>
                </a:rPr>
                <a:t>Requirements</a:t>
              </a:r>
            </a:p>
            <a:p>
              <a:pPr marL="0" indent="0">
                <a:buFont typeface="Century Gothic" panose="020B0502020202020204" pitchFamily="34" charset="0"/>
                <a:buNone/>
              </a:pPr>
              <a:endParaRPr lang="en-US" sz="1800">
                <a:latin typeface="Charm" pitchFamily="2" charset="-34"/>
                <a:cs typeface="Charm" pitchFamily="2" charset="-34"/>
              </a:endParaRPr>
            </a:p>
            <a:p>
              <a:r>
                <a:rPr lang="en-US" sz="1800">
                  <a:latin typeface="Charm" pitchFamily="2" charset="-34"/>
                  <a:cs typeface="Charm" pitchFamily="2" charset="-34"/>
                </a:rPr>
                <a:t>Browse or enter  sample run number</a:t>
              </a:r>
            </a:p>
            <a:p>
              <a:r>
                <a:rPr lang="en-US" sz="1800">
                  <a:latin typeface="Charm" pitchFamily="2" charset="-34"/>
                  <a:cs typeface="Charm" pitchFamily="2" charset="-34"/>
                </a:rPr>
                <a:t>Browse or enter open beam run number</a:t>
              </a:r>
            </a:p>
            <a:p>
              <a:r>
                <a:rPr lang="en-US" sz="1800">
                  <a:latin typeface="Charm" pitchFamily="2" charset="-34"/>
                  <a:cs typeface="Charm" pitchFamily="2" charset="-34"/>
                </a:rPr>
                <a:t>Preview open beam (optional)</a:t>
              </a:r>
            </a:p>
            <a:p>
              <a:r>
                <a:rPr lang="en-US" sz="1800">
                  <a:latin typeface="Charm" pitchFamily="2" charset="-34"/>
                  <a:cs typeface="Charm" pitchFamily="2" charset="-34"/>
                </a:rPr>
                <a:t>Select output folder</a:t>
              </a:r>
            </a:p>
            <a:p>
              <a:r>
                <a:rPr lang="en-US" sz="1800">
                  <a:latin typeface="Charm" pitchFamily="2" charset="-34"/>
                  <a:cs typeface="Charm" pitchFamily="2" charset="-34"/>
                </a:rPr>
                <a:t>Run normalization</a:t>
              </a:r>
            </a:p>
            <a:p>
              <a:pPr marL="0" indent="0">
                <a:buFont typeface="Century Gothic" panose="020B0502020202020204" pitchFamily="34" charset="0"/>
                <a:buNone/>
              </a:pPr>
              <a:endParaRPr lang="en-US" sz="1800">
                <a:latin typeface="Charm" pitchFamily="2" charset="-34"/>
                <a:cs typeface="Charm" pitchFamily="2" charset="-34"/>
              </a:endParaRPr>
            </a:p>
            <a:p>
              <a:pPr marL="0" indent="0">
                <a:buFont typeface="Century Gothic" panose="020B0502020202020204" pitchFamily="34" charset="0"/>
                <a:buNone/>
              </a:pPr>
              <a:endParaRPr lang="en-US" sz="1800">
                <a:latin typeface="Charm" pitchFamily="2" charset="-34"/>
                <a:cs typeface="Charm" pitchFamily="2" charset="-34"/>
              </a:endParaRPr>
            </a:p>
          </p:txBody>
        </p:sp>
      </p:grpSp>
      <p:pic>
        <p:nvPicPr>
          <p:cNvPr id="10" name="Picture 9" descr="A picture containing text&#10;&#10;AI-generated content may be incorrect.">
            <a:extLst>
              <a:ext uri="{FF2B5EF4-FFF2-40B4-BE49-F238E27FC236}">
                <a16:creationId xmlns:a16="http://schemas.microsoft.com/office/drawing/2014/main" id="{19D08F0C-D743-8077-0F1A-22991AE2C0C5}"/>
              </a:ext>
            </a:extLst>
          </p:cNvPr>
          <p:cNvPicPr>
            <a:picLocks noChangeAspect="1"/>
          </p:cNvPicPr>
          <p:nvPr/>
        </p:nvPicPr>
        <p:blipFill>
          <a:blip r:embed="rId5"/>
          <a:stretch>
            <a:fillRect/>
          </a:stretch>
        </p:blipFill>
        <p:spPr>
          <a:xfrm>
            <a:off x="825533" y="522035"/>
            <a:ext cx="4796836" cy="6054260"/>
          </a:xfrm>
          <a:prstGeom prst="rect">
            <a:avLst/>
          </a:prstGeom>
        </p:spPr>
      </p:pic>
      <p:sp>
        <p:nvSpPr>
          <p:cNvPr id="3" name="Content Placeholder 2">
            <a:extLst>
              <a:ext uri="{FF2B5EF4-FFF2-40B4-BE49-F238E27FC236}">
                <a16:creationId xmlns:a16="http://schemas.microsoft.com/office/drawing/2014/main" id="{78655F3A-4D37-49F6-E385-EB990EF8CE96}"/>
              </a:ext>
            </a:extLst>
          </p:cNvPr>
          <p:cNvSpPr>
            <a:spLocks noGrp="1"/>
          </p:cNvSpPr>
          <p:nvPr>
            <p:ph idx="1"/>
          </p:nvPr>
        </p:nvSpPr>
        <p:spPr>
          <a:xfrm rot="226048">
            <a:off x="1997251" y="1859564"/>
            <a:ext cx="3001554" cy="3309332"/>
          </a:xfrm>
        </p:spPr>
        <p:txBody>
          <a:bodyPr/>
          <a:lstStyle/>
          <a:p>
            <a:pPr marL="0" indent="0">
              <a:buNone/>
            </a:pPr>
            <a:r>
              <a:rPr lang="en-US" sz="2000" u="sng">
                <a:latin typeface="Charm" pitchFamily="2" charset="-34"/>
                <a:cs typeface="Charm" pitchFamily="2" charset="-34"/>
              </a:rPr>
              <a:t>Requirements</a:t>
            </a:r>
          </a:p>
          <a:p>
            <a:pPr marL="0" indent="0">
              <a:buNone/>
            </a:pPr>
            <a:endParaRPr lang="en-US" sz="2000">
              <a:latin typeface="Charm" pitchFamily="2" charset="-34"/>
              <a:cs typeface="Charm" pitchFamily="2" charset="-34"/>
            </a:endParaRPr>
          </a:p>
          <a:p>
            <a:r>
              <a:rPr lang="en-US" sz="2000">
                <a:latin typeface="Charm" pitchFamily="2" charset="-34"/>
                <a:cs typeface="Charm" pitchFamily="2" charset="-34"/>
              </a:rPr>
              <a:t>Browse sample</a:t>
            </a:r>
          </a:p>
          <a:p>
            <a:r>
              <a:rPr lang="en-US" sz="2000">
                <a:latin typeface="Charm" pitchFamily="2" charset="-34"/>
                <a:cs typeface="Charm" pitchFamily="2" charset="-34"/>
              </a:rPr>
              <a:t>Browse open beam</a:t>
            </a:r>
          </a:p>
          <a:p>
            <a:r>
              <a:rPr lang="en-US" sz="2000">
                <a:latin typeface="Charm" pitchFamily="2" charset="-34"/>
                <a:cs typeface="Charm" pitchFamily="2" charset="-34"/>
              </a:rPr>
              <a:t>Select output folder</a:t>
            </a:r>
          </a:p>
          <a:p>
            <a:r>
              <a:rPr lang="en-US" sz="2000">
                <a:latin typeface="Charm" pitchFamily="2" charset="-34"/>
                <a:cs typeface="Charm" pitchFamily="2" charset="-34"/>
              </a:rPr>
              <a:t>Run normalization</a:t>
            </a:r>
          </a:p>
          <a:p>
            <a:pPr marL="0" indent="0">
              <a:buNone/>
            </a:pPr>
            <a:endParaRPr lang="en-US" sz="2000">
              <a:latin typeface="Charm" pitchFamily="2" charset="-34"/>
              <a:cs typeface="Charm" pitchFamily="2" charset="-34"/>
            </a:endParaRPr>
          </a:p>
          <a:p>
            <a:pPr marL="0" indent="0">
              <a:buNone/>
            </a:pPr>
            <a:endParaRPr lang="en-US" sz="2000">
              <a:latin typeface="Charm" pitchFamily="2" charset="-34"/>
              <a:cs typeface="Charm" pitchFamily="2" charset="-34"/>
            </a:endParaRPr>
          </a:p>
        </p:txBody>
      </p:sp>
      <p:pic>
        <p:nvPicPr>
          <p:cNvPr id="5" name="Picture 4">
            <a:extLst>
              <a:ext uri="{FF2B5EF4-FFF2-40B4-BE49-F238E27FC236}">
                <a16:creationId xmlns:a16="http://schemas.microsoft.com/office/drawing/2014/main" id="{E784B4B9-BEC8-FB6F-8DE3-30A2F65DD72C}"/>
              </a:ext>
            </a:extLst>
          </p:cNvPr>
          <p:cNvPicPr>
            <a:picLocks noChangeAspect="1"/>
          </p:cNvPicPr>
          <p:nvPr/>
        </p:nvPicPr>
        <p:blipFill>
          <a:blip r:embed="rId6"/>
          <a:stretch>
            <a:fillRect/>
          </a:stretch>
        </p:blipFill>
        <p:spPr>
          <a:xfrm>
            <a:off x="7607402" y="1374501"/>
            <a:ext cx="4535394" cy="5499081"/>
          </a:xfrm>
          <a:prstGeom prst="rect">
            <a:avLst/>
          </a:prstGeom>
        </p:spPr>
      </p:pic>
    </p:spTree>
    <p:extLst>
      <p:ext uri="{BB962C8B-B14F-4D97-AF65-F5344CB8AC3E}">
        <p14:creationId xmlns:p14="http://schemas.microsoft.com/office/powerpoint/2010/main" val="261584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2000"/>
                                        <p:tgtEl>
                                          <p:spTgt spid="3">
                                            <p:txEl>
                                              <p:pRg st="0" end="0"/>
                                            </p:txEl>
                                          </p:spTgt>
                                        </p:tgtEl>
                                        <p:attrNameLst>
                                          <p:attrName>ppt_y</p:attrName>
                                        </p:attrNameLst>
                                      </p:cBhvr>
                                      <p:tavLst>
                                        <p:tav tm="0">
                                          <p:val>
                                            <p:strVal val="ppt_y"/>
                                          </p:val>
                                        </p:tav>
                                        <p:tav tm="100000">
                                          <p:val>
                                            <p:strVal val="1+ppt_h/2"/>
                                          </p:val>
                                        </p:tav>
                                      </p:tavLst>
                                    </p:anim>
                                    <p:set>
                                      <p:cBhvr>
                                        <p:cTn id="8" dur="1" fill="hold">
                                          <p:stCondLst>
                                            <p:cond delay="1999"/>
                                          </p:stCondLst>
                                        </p:cTn>
                                        <p:tgtEl>
                                          <p:spTgt spid="3">
                                            <p:txEl>
                                              <p:pRg st="0" end="0"/>
                                            </p:txEl>
                                          </p:spTgt>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20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1" dur="2000"/>
                                        <p:tgtEl>
                                          <p:spTgt spid="3">
                                            <p:txEl>
                                              <p:pRg st="2" end="2"/>
                                            </p:txEl>
                                          </p:spTgt>
                                        </p:tgtEl>
                                        <p:attrNameLst>
                                          <p:attrName>ppt_y</p:attrName>
                                        </p:attrNameLst>
                                      </p:cBhvr>
                                      <p:tavLst>
                                        <p:tav tm="0">
                                          <p:val>
                                            <p:strVal val="ppt_y"/>
                                          </p:val>
                                        </p:tav>
                                        <p:tav tm="100000">
                                          <p:val>
                                            <p:strVal val="1+ppt_h/2"/>
                                          </p:val>
                                        </p:tav>
                                      </p:tavLst>
                                    </p:anim>
                                    <p:set>
                                      <p:cBhvr>
                                        <p:cTn id="12" dur="1" fill="hold">
                                          <p:stCondLst>
                                            <p:cond delay="1999"/>
                                          </p:stCondLst>
                                        </p:cTn>
                                        <p:tgtEl>
                                          <p:spTgt spid="3">
                                            <p:txEl>
                                              <p:pRg st="2" end="2"/>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2000"/>
                                        <p:tgtEl>
                                          <p:spTgt spid="3">
                                            <p:txEl>
                                              <p:pRg st="3" end="3"/>
                                            </p:txEl>
                                          </p:spTgt>
                                        </p:tgtEl>
                                        <p:attrNameLst>
                                          <p:attrName>ppt_y</p:attrName>
                                        </p:attrNameLst>
                                      </p:cBhvr>
                                      <p:tavLst>
                                        <p:tav tm="0">
                                          <p:val>
                                            <p:strVal val="ppt_y"/>
                                          </p:val>
                                        </p:tav>
                                        <p:tav tm="100000">
                                          <p:val>
                                            <p:strVal val="1+ppt_h/2"/>
                                          </p:val>
                                        </p:tav>
                                      </p:tavLst>
                                    </p:anim>
                                    <p:set>
                                      <p:cBhvr>
                                        <p:cTn id="16" dur="1" fill="hold">
                                          <p:stCondLst>
                                            <p:cond delay="1999"/>
                                          </p:stCondLst>
                                        </p:cTn>
                                        <p:tgtEl>
                                          <p:spTgt spid="3">
                                            <p:txEl>
                                              <p:pRg st="3" end="3"/>
                                            </p:tx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20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2000"/>
                                        <p:tgtEl>
                                          <p:spTgt spid="3">
                                            <p:txEl>
                                              <p:pRg st="4" end="4"/>
                                            </p:txEl>
                                          </p:spTgt>
                                        </p:tgtEl>
                                        <p:attrNameLst>
                                          <p:attrName>ppt_y</p:attrName>
                                        </p:attrNameLst>
                                      </p:cBhvr>
                                      <p:tavLst>
                                        <p:tav tm="0">
                                          <p:val>
                                            <p:strVal val="ppt_y"/>
                                          </p:val>
                                        </p:tav>
                                        <p:tav tm="100000">
                                          <p:val>
                                            <p:strVal val="1+ppt_h/2"/>
                                          </p:val>
                                        </p:tav>
                                      </p:tavLst>
                                    </p:anim>
                                    <p:set>
                                      <p:cBhvr>
                                        <p:cTn id="20" dur="1" fill="hold">
                                          <p:stCondLst>
                                            <p:cond delay="1999"/>
                                          </p:stCondLst>
                                        </p:cTn>
                                        <p:tgtEl>
                                          <p:spTgt spid="3">
                                            <p:txEl>
                                              <p:pRg st="4" end="4"/>
                                            </p:tx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20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2000"/>
                                        <p:tgtEl>
                                          <p:spTgt spid="3">
                                            <p:txEl>
                                              <p:pRg st="5" end="5"/>
                                            </p:txEl>
                                          </p:spTgt>
                                        </p:tgtEl>
                                        <p:attrNameLst>
                                          <p:attrName>ppt_y</p:attrName>
                                        </p:attrNameLst>
                                      </p:cBhvr>
                                      <p:tavLst>
                                        <p:tav tm="0">
                                          <p:val>
                                            <p:strVal val="ppt_y"/>
                                          </p:val>
                                        </p:tav>
                                        <p:tav tm="100000">
                                          <p:val>
                                            <p:strVal val="1+ppt_h/2"/>
                                          </p:val>
                                        </p:tav>
                                      </p:tavLst>
                                    </p:anim>
                                    <p:set>
                                      <p:cBhvr>
                                        <p:cTn id="24" dur="1" fill="hold">
                                          <p:stCondLst>
                                            <p:cond delay="1999"/>
                                          </p:stCondLst>
                                        </p:cTn>
                                        <p:tgtEl>
                                          <p:spTgt spid="3">
                                            <p:txEl>
                                              <p:pRg st="5" end="5"/>
                                            </p:txEl>
                                          </p:spTgt>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000"/>
                                        <p:tgtEl>
                                          <p:spTgt spid="10"/>
                                        </p:tgtEl>
                                        <p:attrNameLst>
                                          <p:attrName>ppt_x</p:attrName>
                                        </p:attrNameLst>
                                      </p:cBhvr>
                                      <p:tavLst>
                                        <p:tav tm="0">
                                          <p:val>
                                            <p:strVal val="ppt_x"/>
                                          </p:val>
                                        </p:tav>
                                        <p:tav tm="100000">
                                          <p:val>
                                            <p:strVal val="ppt_x"/>
                                          </p:val>
                                        </p:tav>
                                      </p:tavLst>
                                    </p:anim>
                                    <p:anim calcmode="lin" valueType="num">
                                      <p:cBhvr additive="base">
                                        <p:cTn id="27" dur="2000"/>
                                        <p:tgtEl>
                                          <p:spTgt spid="10"/>
                                        </p:tgtEl>
                                        <p:attrNameLst>
                                          <p:attrName>ppt_y</p:attrName>
                                        </p:attrNameLst>
                                      </p:cBhvr>
                                      <p:tavLst>
                                        <p:tav tm="0">
                                          <p:val>
                                            <p:strVal val="ppt_y"/>
                                          </p:val>
                                        </p:tav>
                                        <p:tav tm="100000">
                                          <p:val>
                                            <p:strVal val="1+ppt_h/2"/>
                                          </p:val>
                                        </p:tav>
                                      </p:tavLst>
                                    </p:anim>
                                    <p:set>
                                      <p:cBhvr>
                                        <p:cTn id="28" dur="1" fill="hold">
                                          <p:stCondLst>
                                            <p:cond delay="1999"/>
                                          </p:stCondLst>
                                        </p:cTn>
                                        <p:tgtEl>
                                          <p:spTgt spid="10"/>
                                        </p:tgtEl>
                                        <p:attrNameLst>
                                          <p:attrName>style.visibility</p:attrName>
                                        </p:attrNameLst>
                                      </p:cBhvr>
                                      <p:to>
                                        <p:strVal val="hidden"/>
                                      </p:to>
                                    </p:set>
                                  </p:childTnLst>
                                </p:cTn>
                              </p:par>
                            </p:childTnLst>
                          </p:cTn>
                        </p:par>
                        <p:par>
                          <p:cTn id="29" fill="hold">
                            <p:stCondLst>
                              <p:cond delay="2000"/>
                            </p:stCondLst>
                            <p:childTnLst>
                              <p:par>
                                <p:cTn id="30" presetID="0" presetClass="path" presetSubtype="0" accel="50000" decel="50000" fill="hold" nodeType="afterEffect">
                                  <p:stCondLst>
                                    <p:cond delay="0"/>
                                  </p:stCondLst>
                                  <p:childTnLst>
                                    <p:animMotion origin="layout" path="M -0.01146 -0.04583 L -0.0638 -0.02176 " pathEditMode="relative" rAng="0" ptsTypes="AA">
                                      <p:cBhvr>
                                        <p:cTn id="31" dur="2000" fill="hold"/>
                                        <p:tgtEl>
                                          <p:spTgt spid="18"/>
                                        </p:tgtEl>
                                        <p:attrNameLst>
                                          <p:attrName>ppt_x</p:attrName>
                                          <p:attrName>ppt_y</p:attrName>
                                        </p:attrNameLst>
                                      </p:cBhvr>
                                      <p:rCtr x="-2617" y="1204"/>
                                    </p:animMotion>
                                  </p:childTnLst>
                                </p:cTn>
                              </p:par>
                            </p:childTnLst>
                          </p:cTn>
                        </p:par>
                        <p:par>
                          <p:cTn id="32" fill="hold">
                            <p:stCondLst>
                              <p:cond delay="4000"/>
                            </p:stCondLst>
                            <p:childTnLst>
                              <p:par>
                                <p:cTn id="33" presetID="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8C589-B4F9-A717-F95D-6E031FEAFD14}"/>
            </a:ext>
          </a:extLst>
        </p:cNvPr>
        <p:cNvGrpSpPr/>
        <p:nvPr/>
      </p:nvGrpSpPr>
      <p:grpSpPr>
        <a:xfrm>
          <a:off x="0" y="0"/>
          <a:ext cx="0" cy="0"/>
          <a:chOff x="0" y="0"/>
          <a:chExt cx="0" cy="0"/>
        </a:xfrm>
      </p:grpSpPr>
      <p:pic>
        <p:nvPicPr>
          <p:cNvPr id="6" name="Picture 5" descr="Text, letter&#10;&#10;AI-generated content may be incorrect.">
            <a:extLst>
              <a:ext uri="{FF2B5EF4-FFF2-40B4-BE49-F238E27FC236}">
                <a16:creationId xmlns:a16="http://schemas.microsoft.com/office/drawing/2014/main" id="{947CC2B2-CA45-2ABD-8088-099E2FD9D231}"/>
              </a:ext>
            </a:extLst>
          </p:cNvPr>
          <p:cNvPicPr>
            <a:picLocks noChangeAspect="1"/>
          </p:cNvPicPr>
          <p:nvPr/>
        </p:nvPicPr>
        <p:blipFill>
          <a:blip r:embed="rId2"/>
          <a:stretch>
            <a:fillRect/>
          </a:stretch>
        </p:blipFill>
        <p:spPr>
          <a:xfrm>
            <a:off x="827571" y="512467"/>
            <a:ext cx="4810268" cy="6071213"/>
          </a:xfrm>
          <a:prstGeom prst="rect">
            <a:avLst/>
          </a:prstGeom>
        </p:spPr>
      </p:pic>
      <p:sp>
        <p:nvSpPr>
          <p:cNvPr id="2" name="Title 1">
            <a:extLst>
              <a:ext uri="{FF2B5EF4-FFF2-40B4-BE49-F238E27FC236}">
                <a16:creationId xmlns:a16="http://schemas.microsoft.com/office/drawing/2014/main" id="{FD6F70A9-A827-903D-DC1D-8716EA05DB40}"/>
              </a:ext>
            </a:extLst>
          </p:cNvPr>
          <p:cNvSpPr>
            <a:spLocks noGrp="1"/>
          </p:cNvSpPr>
          <p:nvPr>
            <p:ph type="title"/>
          </p:nvPr>
        </p:nvSpPr>
        <p:spPr/>
        <p:txBody>
          <a:bodyPr/>
          <a:lstStyle/>
          <a:p>
            <a:r>
              <a:rPr lang="en-US" sz="2800" err="1"/>
              <a:t>Normalization_tof</a:t>
            </a:r>
            <a:r>
              <a:rPr lang="en-US" sz="2800"/>
              <a:t> notebook</a:t>
            </a:r>
          </a:p>
        </p:txBody>
      </p:sp>
      <p:sp>
        <p:nvSpPr>
          <p:cNvPr id="4" name="TextBox 3">
            <a:extLst>
              <a:ext uri="{FF2B5EF4-FFF2-40B4-BE49-F238E27FC236}">
                <a16:creationId xmlns:a16="http://schemas.microsoft.com/office/drawing/2014/main" id="{AB9F8847-1D4C-CE03-8BF9-327A08E86EBB}"/>
              </a:ext>
            </a:extLst>
          </p:cNvPr>
          <p:cNvSpPr txBox="1"/>
          <p:nvPr/>
        </p:nvSpPr>
        <p:spPr>
          <a:xfrm>
            <a:off x="5620405" y="268329"/>
            <a:ext cx="5407573" cy="646331"/>
          </a:xfrm>
          <a:prstGeom prst="rect">
            <a:avLst/>
          </a:prstGeom>
          <a:noFill/>
        </p:spPr>
        <p:txBody>
          <a:bodyPr wrap="square" rtlCol="0">
            <a:spAutoFit/>
          </a:bodyPr>
          <a:lstStyle/>
          <a:p>
            <a:r>
              <a:rPr lang="en-US"/>
              <a:t>Notebooks, not like UI, can be quickly modified as the requirements changed </a:t>
            </a:r>
          </a:p>
        </p:txBody>
      </p:sp>
      <p:pic>
        <p:nvPicPr>
          <p:cNvPr id="17" name="Picture 16" descr="Graphical user interface, application&#10;&#10;AI-generated content may be incorrect.">
            <a:extLst>
              <a:ext uri="{FF2B5EF4-FFF2-40B4-BE49-F238E27FC236}">
                <a16:creationId xmlns:a16="http://schemas.microsoft.com/office/drawing/2014/main" id="{DB95F260-AC60-5A7B-85A8-7ACEDF65DAC0}"/>
              </a:ext>
            </a:extLst>
          </p:cNvPr>
          <p:cNvPicPr>
            <a:picLocks noChangeAspect="1"/>
          </p:cNvPicPr>
          <p:nvPr/>
        </p:nvPicPr>
        <p:blipFill>
          <a:blip r:embed="rId3"/>
          <a:stretch>
            <a:fillRect/>
          </a:stretch>
        </p:blipFill>
        <p:spPr>
          <a:xfrm>
            <a:off x="5892533" y="914660"/>
            <a:ext cx="4402391" cy="5337818"/>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2AA99A4A-BC15-ED77-6DFB-BBBECB83F351}"/>
              </a:ext>
            </a:extLst>
          </p:cNvPr>
          <p:cNvPicPr>
            <a:picLocks noChangeAspect="1"/>
          </p:cNvPicPr>
          <p:nvPr/>
        </p:nvPicPr>
        <p:blipFill>
          <a:blip r:embed="rId4"/>
          <a:stretch>
            <a:fillRect/>
          </a:stretch>
        </p:blipFill>
        <p:spPr>
          <a:xfrm>
            <a:off x="6760207" y="1218227"/>
            <a:ext cx="4402391" cy="5337818"/>
          </a:xfrm>
          <a:prstGeom prst="rect">
            <a:avLst/>
          </a:prstGeom>
        </p:spPr>
      </p:pic>
      <p:sp>
        <p:nvSpPr>
          <p:cNvPr id="19" name="Right Arrow 18">
            <a:extLst>
              <a:ext uri="{FF2B5EF4-FFF2-40B4-BE49-F238E27FC236}">
                <a16:creationId xmlns:a16="http://schemas.microsoft.com/office/drawing/2014/main" id="{CC899BD0-0CF6-2608-9F35-AE8ADE3060AE}"/>
              </a:ext>
            </a:extLst>
          </p:cNvPr>
          <p:cNvSpPr/>
          <p:nvPr/>
        </p:nvSpPr>
        <p:spPr>
          <a:xfrm>
            <a:off x="5273021" y="3137756"/>
            <a:ext cx="694767" cy="30350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17A15E-2236-2F98-6FD9-FF7EB9F9B17C}"/>
              </a:ext>
            </a:extLst>
          </p:cNvPr>
          <p:cNvPicPr>
            <a:picLocks noChangeAspect="1"/>
          </p:cNvPicPr>
          <p:nvPr/>
        </p:nvPicPr>
        <p:blipFill>
          <a:blip r:embed="rId5"/>
          <a:stretch>
            <a:fillRect/>
          </a:stretch>
        </p:blipFill>
        <p:spPr>
          <a:xfrm>
            <a:off x="7607402" y="1374501"/>
            <a:ext cx="4535394" cy="5499081"/>
          </a:xfrm>
          <a:prstGeom prst="rect">
            <a:avLst/>
          </a:prstGeom>
        </p:spPr>
      </p:pic>
      <p:grpSp>
        <p:nvGrpSpPr>
          <p:cNvPr id="9" name="Group 8">
            <a:extLst>
              <a:ext uri="{FF2B5EF4-FFF2-40B4-BE49-F238E27FC236}">
                <a16:creationId xmlns:a16="http://schemas.microsoft.com/office/drawing/2014/main" id="{90797CFB-A98D-092C-25FC-406A85284F6A}"/>
              </a:ext>
            </a:extLst>
          </p:cNvPr>
          <p:cNvGrpSpPr/>
          <p:nvPr/>
        </p:nvGrpSpPr>
        <p:grpSpPr>
          <a:xfrm>
            <a:off x="841003" y="529420"/>
            <a:ext cx="4846436" cy="6054260"/>
            <a:chOff x="7021684" y="1155573"/>
            <a:chExt cx="4846436" cy="6054260"/>
          </a:xfrm>
        </p:grpSpPr>
        <p:pic>
          <p:nvPicPr>
            <p:cNvPr id="11" name="Picture 10" descr="A picture containing text&#10;&#10;AI-generated content may be incorrect.">
              <a:extLst>
                <a:ext uri="{FF2B5EF4-FFF2-40B4-BE49-F238E27FC236}">
                  <a16:creationId xmlns:a16="http://schemas.microsoft.com/office/drawing/2014/main" id="{691B8253-3C44-31AC-3F64-29113F254512}"/>
                </a:ext>
              </a:extLst>
            </p:cNvPr>
            <p:cNvPicPr>
              <a:picLocks noChangeAspect="1"/>
            </p:cNvPicPr>
            <p:nvPr/>
          </p:nvPicPr>
          <p:blipFill>
            <a:blip r:embed="rId6"/>
            <a:stretch>
              <a:fillRect/>
            </a:stretch>
          </p:blipFill>
          <p:spPr>
            <a:xfrm>
              <a:off x="7021684" y="1155573"/>
              <a:ext cx="4796836" cy="6054260"/>
            </a:xfrm>
            <a:prstGeom prst="rect">
              <a:avLst/>
            </a:prstGeom>
          </p:spPr>
        </p:pic>
        <p:sp>
          <p:nvSpPr>
            <p:cNvPr id="12" name="Content Placeholder 2">
              <a:extLst>
                <a:ext uri="{FF2B5EF4-FFF2-40B4-BE49-F238E27FC236}">
                  <a16:creationId xmlns:a16="http://schemas.microsoft.com/office/drawing/2014/main" id="{DF999514-BF25-F797-3955-0E9AEAA33636}"/>
                </a:ext>
              </a:extLst>
            </p:cNvPr>
            <p:cNvSpPr txBox="1">
              <a:spLocks/>
            </p:cNvSpPr>
            <p:nvPr/>
          </p:nvSpPr>
          <p:spPr>
            <a:xfrm rot="226048">
              <a:off x="7837111" y="2196017"/>
              <a:ext cx="4031009" cy="3309332"/>
            </a:xfrm>
            <a:prstGeom prst="rect">
              <a:avLst/>
            </a:prstGeom>
          </p:spPr>
          <p:txBody>
            <a:bodyPr vert="horz" lIns="0" tIns="0" rIns="0" bIns="0" numCol="2" rtlCol="0">
              <a:noAutofit/>
            </a:bodyPr>
            <a:lstStyle>
              <a:lvl1pPr marL="288925" indent="-288925" algn="l" defTabSz="914400" rtl="0" eaLnBrk="1" latinLnBrk="0" hangingPunct="1">
                <a:lnSpc>
                  <a:spcPct val="90000"/>
                </a:lnSpc>
                <a:spcBef>
                  <a:spcPts val="1800"/>
                </a:spcBef>
                <a:spcAft>
                  <a:spcPts val="6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800" kern="1200">
                  <a:solidFill>
                    <a:schemeClr val="tx1"/>
                  </a:solidFill>
                  <a:latin typeface="+mn-lt"/>
                  <a:ea typeface="Roboto" panose="02000000000000000000" pitchFamily="2" charset="0"/>
                  <a:cs typeface="Arial" panose="020B0604020202020204" pitchFamily="34" charset="0"/>
                </a:defRPr>
              </a:lvl2pPr>
              <a:lvl3pPr marL="1031875"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4pPr>
              <a:lvl5pPr marL="1482725" indent="-22225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entury Gothic" panose="020B0502020202020204" pitchFamily="34" charset="0"/>
                <a:buNone/>
              </a:pPr>
              <a:r>
                <a:rPr lang="en-US" sz="1800" u="sng">
                  <a:latin typeface="Charm" pitchFamily="2" charset="-34"/>
                  <a:cs typeface="Charm" pitchFamily="2" charset="-34"/>
                </a:rPr>
                <a:t>Requirements</a:t>
              </a:r>
            </a:p>
            <a:p>
              <a:pPr>
                <a:lnSpc>
                  <a:spcPct val="100000"/>
                </a:lnSpc>
              </a:pPr>
              <a:r>
                <a:rPr lang="en-US" sz="1050">
                  <a:latin typeface="Charm" pitchFamily="2" charset="-34"/>
                  <a:cs typeface="Charm" pitchFamily="2" charset="-34"/>
                </a:rPr>
                <a:t>Make it work for all naming convention</a:t>
              </a:r>
            </a:p>
            <a:p>
              <a:pPr>
                <a:lnSpc>
                  <a:spcPct val="100000"/>
                </a:lnSpc>
              </a:pPr>
              <a:r>
                <a:rPr lang="en-US" sz="1050">
                  <a:latin typeface="Charm" pitchFamily="2" charset="-34"/>
                  <a:cs typeface="Charm" pitchFamily="2" charset="-34"/>
                </a:rPr>
                <a:t>Browse or enter  sample run number</a:t>
              </a:r>
            </a:p>
            <a:p>
              <a:pPr>
                <a:lnSpc>
                  <a:spcPct val="100000"/>
                </a:lnSpc>
              </a:pPr>
              <a:r>
                <a:rPr lang="en-US" sz="1050">
                  <a:latin typeface="Charm" pitchFamily="2" charset="-34"/>
                  <a:cs typeface="Charm" pitchFamily="2" charset="-34"/>
                </a:rPr>
                <a:t>Browse or enter open beam run number</a:t>
              </a:r>
            </a:p>
            <a:p>
              <a:pPr>
                <a:lnSpc>
                  <a:spcPct val="100000"/>
                </a:lnSpc>
              </a:pPr>
              <a:r>
                <a:rPr lang="en-US" sz="1050">
                  <a:latin typeface="Charm" pitchFamily="2" charset="-34"/>
                  <a:cs typeface="Charm" pitchFamily="2" charset="-34"/>
                </a:rPr>
                <a:t>Preview open beam (optional)</a:t>
              </a:r>
            </a:p>
            <a:p>
              <a:pPr>
                <a:lnSpc>
                  <a:spcPct val="100000"/>
                </a:lnSpc>
              </a:pPr>
              <a:r>
                <a:rPr lang="en-US" sz="1050">
                  <a:latin typeface="Charm" pitchFamily="2" charset="-34"/>
                  <a:cs typeface="Charm" pitchFamily="2" charset="-34"/>
                </a:rPr>
                <a:t>Browse or enter dark current (optional)</a:t>
              </a:r>
            </a:p>
            <a:p>
              <a:pPr>
                <a:lnSpc>
                  <a:spcPct val="100000"/>
                </a:lnSpc>
              </a:pPr>
              <a:r>
                <a:rPr lang="en-US" sz="1050">
                  <a:latin typeface="Charm" pitchFamily="2" charset="-34"/>
                  <a:cs typeface="Charm" pitchFamily="2" charset="-34"/>
                </a:rPr>
                <a:t>Allow to define manual spectra file</a:t>
              </a:r>
            </a:p>
            <a:p>
              <a:pPr>
                <a:lnSpc>
                  <a:spcPct val="100000"/>
                </a:lnSpc>
              </a:pPr>
              <a:r>
                <a:rPr lang="en-US" sz="1050">
                  <a:latin typeface="Charm" pitchFamily="2" charset="-34"/>
                  <a:cs typeface="Charm" pitchFamily="2" charset="-34"/>
                </a:rPr>
                <a:t>Add normalization settings</a:t>
              </a:r>
            </a:p>
            <a:p>
              <a:pPr>
                <a:lnSpc>
                  <a:spcPct val="100000"/>
                </a:lnSpc>
              </a:pPr>
              <a:r>
                <a:rPr lang="en-US" sz="1050">
                  <a:latin typeface="Charm" pitchFamily="2" charset="-34"/>
                  <a:cs typeface="Charm" pitchFamily="2" charset="-34"/>
                </a:rPr>
                <a:t>normalize by pixel</a:t>
              </a:r>
            </a:p>
            <a:p>
              <a:pPr>
                <a:lnSpc>
                  <a:spcPct val="100000"/>
                </a:lnSpc>
              </a:pPr>
              <a:r>
                <a:rPr lang="en-US" sz="1050">
                  <a:latin typeface="Charm" pitchFamily="2" charset="-34"/>
                  <a:cs typeface="Charm" pitchFamily="2" charset="-34"/>
                </a:rPr>
                <a:t>normalize by ROI</a:t>
              </a:r>
            </a:p>
            <a:p>
              <a:pPr>
                <a:lnSpc>
                  <a:spcPct val="100000"/>
                </a:lnSpc>
              </a:pPr>
              <a:r>
                <a:rPr lang="en-US" sz="1050">
                  <a:latin typeface="Charm" pitchFamily="2" charset="-34"/>
                  <a:cs typeface="Charm" pitchFamily="2" charset="-34"/>
                </a:rPr>
                <a:t>Remove container</a:t>
              </a:r>
            </a:p>
            <a:p>
              <a:pPr>
                <a:lnSpc>
                  <a:spcPct val="100000"/>
                </a:lnSpc>
              </a:pPr>
              <a:r>
                <a:rPr lang="en-US" sz="1050">
                  <a:latin typeface="Charm" pitchFamily="2" charset="-34"/>
                  <a:cs typeface="Charm" pitchFamily="2" charset="-34"/>
                </a:rPr>
                <a:t>Instrument settings</a:t>
              </a:r>
            </a:p>
            <a:p>
              <a:pPr>
                <a:lnSpc>
                  <a:spcPct val="100000"/>
                </a:lnSpc>
              </a:pPr>
              <a:r>
                <a:rPr lang="en-US" sz="1050">
                  <a:latin typeface="Charm" pitchFamily="2" charset="-34"/>
                  <a:cs typeface="Charm" pitchFamily="2" charset="-34"/>
                </a:rPr>
                <a:t>Filtering options</a:t>
              </a:r>
            </a:p>
            <a:p>
              <a:pPr>
                <a:lnSpc>
                  <a:spcPct val="100000"/>
                </a:lnSpc>
              </a:pPr>
              <a:r>
                <a:rPr lang="en-US" sz="1050">
                  <a:latin typeface="Charm" pitchFamily="2" charset="-34"/>
                  <a:cs typeface="Charm" pitchFamily="2" charset="-34"/>
                </a:rPr>
                <a:t>Select what to export</a:t>
              </a:r>
            </a:p>
            <a:p>
              <a:pPr marL="0" indent="0">
                <a:lnSpc>
                  <a:spcPct val="100000"/>
                </a:lnSpc>
                <a:buNone/>
              </a:pPr>
              <a:r>
                <a:rPr lang="en-US" sz="1050">
                  <a:latin typeface="Charm" pitchFamily="2" charset="-34"/>
                  <a:cs typeface="Charm" pitchFamily="2" charset="-34"/>
                </a:rPr>
                <a:t>Select output folder</a:t>
              </a:r>
            </a:p>
            <a:p>
              <a:pPr marL="0" indent="0">
                <a:lnSpc>
                  <a:spcPct val="100000"/>
                </a:lnSpc>
                <a:buNone/>
              </a:pPr>
              <a:r>
                <a:rPr lang="en-US" sz="1050">
                  <a:latin typeface="Charm" pitchFamily="2" charset="-34"/>
                  <a:cs typeface="Charm" pitchFamily="2" charset="-34"/>
                </a:rPr>
                <a:t>Run normalization</a:t>
              </a:r>
            </a:p>
            <a:p>
              <a:pPr marL="0" indent="0">
                <a:buFont typeface="Century Gothic" panose="020B0502020202020204" pitchFamily="34" charset="0"/>
                <a:buNone/>
              </a:pPr>
              <a:endParaRPr lang="en-US" sz="1800">
                <a:latin typeface="Charm" pitchFamily="2" charset="-34"/>
                <a:cs typeface="Charm" pitchFamily="2" charset="-34"/>
              </a:endParaRPr>
            </a:p>
            <a:p>
              <a:pPr marL="0" indent="0">
                <a:buFont typeface="Century Gothic" panose="020B0502020202020204" pitchFamily="34" charset="0"/>
                <a:buNone/>
              </a:pPr>
              <a:endParaRPr lang="en-US" sz="1800">
                <a:latin typeface="Charm" pitchFamily="2" charset="-34"/>
                <a:cs typeface="Charm" pitchFamily="2" charset="-34"/>
              </a:endParaRPr>
            </a:p>
          </p:txBody>
        </p:sp>
      </p:grpSp>
      <p:grpSp>
        <p:nvGrpSpPr>
          <p:cNvPr id="22" name="Group 21">
            <a:extLst>
              <a:ext uri="{FF2B5EF4-FFF2-40B4-BE49-F238E27FC236}">
                <a16:creationId xmlns:a16="http://schemas.microsoft.com/office/drawing/2014/main" id="{5BD0F1DF-58DB-FE56-0000-FE5A72A215F7}"/>
              </a:ext>
            </a:extLst>
          </p:cNvPr>
          <p:cNvGrpSpPr/>
          <p:nvPr/>
        </p:nvGrpSpPr>
        <p:grpSpPr>
          <a:xfrm>
            <a:off x="841003" y="512467"/>
            <a:ext cx="4796836" cy="6054260"/>
            <a:chOff x="7395164" y="711776"/>
            <a:chExt cx="4796836" cy="6054260"/>
          </a:xfrm>
        </p:grpSpPr>
        <p:pic>
          <p:nvPicPr>
            <p:cNvPr id="23" name="Picture 22" descr="A picture containing text&#10;&#10;AI-generated content may be incorrect.">
              <a:extLst>
                <a:ext uri="{FF2B5EF4-FFF2-40B4-BE49-F238E27FC236}">
                  <a16:creationId xmlns:a16="http://schemas.microsoft.com/office/drawing/2014/main" id="{947D0A62-182C-0D4B-F4D8-37C8A1BF6BDC}"/>
                </a:ext>
              </a:extLst>
            </p:cNvPr>
            <p:cNvPicPr>
              <a:picLocks noChangeAspect="1"/>
            </p:cNvPicPr>
            <p:nvPr/>
          </p:nvPicPr>
          <p:blipFill>
            <a:blip r:embed="rId6"/>
            <a:stretch>
              <a:fillRect/>
            </a:stretch>
          </p:blipFill>
          <p:spPr>
            <a:xfrm>
              <a:off x="7395164" y="711776"/>
              <a:ext cx="4796836" cy="6054260"/>
            </a:xfrm>
            <a:prstGeom prst="rect">
              <a:avLst/>
            </a:prstGeom>
          </p:spPr>
        </p:pic>
        <p:sp>
          <p:nvSpPr>
            <p:cNvPr id="24" name="Content Placeholder 2">
              <a:extLst>
                <a:ext uri="{FF2B5EF4-FFF2-40B4-BE49-F238E27FC236}">
                  <a16:creationId xmlns:a16="http://schemas.microsoft.com/office/drawing/2014/main" id="{56C752EE-7167-067A-C6A3-4E2EBB12D84F}"/>
                </a:ext>
              </a:extLst>
            </p:cNvPr>
            <p:cNvSpPr txBox="1">
              <a:spLocks/>
            </p:cNvSpPr>
            <p:nvPr/>
          </p:nvSpPr>
          <p:spPr>
            <a:xfrm rot="226048">
              <a:off x="8364978" y="1680216"/>
              <a:ext cx="3414053" cy="3309332"/>
            </a:xfrm>
            <a:prstGeom prst="rect">
              <a:avLst/>
            </a:prstGeom>
          </p:spPr>
          <p:txBody>
            <a:bodyPr vert="horz" lIns="0" tIns="0" rIns="0" bIns="0" rtlCol="0">
              <a:noAutofit/>
            </a:bodyPr>
            <a:lstStyle>
              <a:lvl1pPr marL="288925" indent="-288925" algn="l" defTabSz="914400" rtl="0" eaLnBrk="1" latinLnBrk="0" hangingPunct="1">
                <a:lnSpc>
                  <a:spcPct val="90000"/>
                </a:lnSpc>
                <a:spcBef>
                  <a:spcPts val="1800"/>
                </a:spcBef>
                <a:spcAft>
                  <a:spcPts val="6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800" kern="1200">
                  <a:solidFill>
                    <a:schemeClr val="tx1"/>
                  </a:solidFill>
                  <a:latin typeface="+mn-lt"/>
                  <a:ea typeface="Roboto" panose="02000000000000000000" pitchFamily="2" charset="0"/>
                  <a:cs typeface="Arial" panose="020B0604020202020204" pitchFamily="34" charset="0"/>
                </a:defRPr>
              </a:lvl2pPr>
              <a:lvl3pPr marL="1031875" indent="-288925" algn="l" defTabSz="914400" rtl="0" eaLnBrk="1" latinLnBrk="0" hangingPunct="1">
                <a:lnSpc>
                  <a:spcPct val="90000"/>
                </a:lnSpc>
                <a:spcBef>
                  <a:spcPts val="1000"/>
                </a:spcBef>
                <a:spcAft>
                  <a:spcPts val="60"/>
                </a:spcAft>
                <a:buClr>
                  <a:schemeClr val="tx1"/>
                </a:buClr>
                <a:buSzPct val="90000"/>
                <a:buFont typeface="Century Gothic" panose="020B0502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4pPr>
              <a:lvl5pPr marL="1482725" indent="-222250" algn="l" defTabSz="914400" rtl="0" eaLnBrk="1" latinLnBrk="0" hangingPunct="1">
                <a:lnSpc>
                  <a:spcPct val="90000"/>
                </a:lnSpc>
                <a:spcBef>
                  <a:spcPts val="1000"/>
                </a:spcBef>
                <a:spcAft>
                  <a:spcPts val="60"/>
                </a:spcAft>
                <a:buClr>
                  <a:schemeClr val="tx1"/>
                </a:buClr>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entury Gothic" panose="020B0502020202020204" pitchFamily="34" charset="0"/>
                <a:buNone/>
              </a:pPr>
              <a:r>
                <a:rPr lang="en-US" sz="1800" u="sng">
                  <a:latin typeface="Charm" pitchFamily="2" charset="-34"/>
                  <a:cs typeface="Charm" pitchFamily="2" charset="-34"/>
                </a:rPr>
                <a:t>Requirements</a:t>
              </a:r>
            </a:p>
            <a:p>
              <a:pPr marL="0" indent="0">
                <a:buFont typeface="Century Gothic" panose="020B0502020202020204" pitchFamily="34" charset="0"/>
                <a:buNone/>
              </a:pPr>
              <a:endParaRPr lang="en-US" sz="1800">
                <a:latin typeface="Charm" pitchFamily="2" charset="-34"/>
                <a:cs typeface="Charm" pitchFamily="2" charset="-34"/>
              </a:endParaRPr>
            </a:p>
            <a:p>
              <a:r>
                <a:rPr lang="en-US" sz="1800">
                  <a:latin typeface="Charm" pitchFamily="2" charset="-34"/>
                  <a:cs typeface="Charm" pitchFamily="2" charset="-34"/>
                </a:rPr>
                <a:t>Browse or enter  sample run number</a:t>
              </a:r>
            </a:p>
            <a:p>
              <a:r>
                <a:rPr lang="en-US" sz="1800">
                  <a:latin typeface="Charm" pitchFamily="2" charset="-34"/>
                  <a:cs typeface="Charm" pitchFamily="2" charset="-34"/>
                </a:rPr>
                <a:t>Browse or enter open beam run number</a:t>
              </a:r>
            </a:p>
            <a:p>
              <a:r>
                <a:rPr lang="en-US" sz="1800">
                  <a:latin typeface="Charm" pitchFamily="2" charset="-34"/>
                  <a:cs typeface="Charm" pitchFamily="2" charset="-34"/>
                </a:rPr>
                <a:t>Preview open beam (optional)</a:t>
              </a:r>
            </a:p>
            <a:p>
              <a:r>
                <a:rPr lang="en-US" sz="1800">
                  <a:latin typeface="Charm" pitchFamily="2" charset="-34"/>
                  <a:cs typeface="Charm" pitchFamily="2" charset="-34"/>
                </a:rPr>
                <a:t>Select output folder</a:t>
              </a:r>
            </a:p>
            <a:p>
              <a:r>
                <a:rPr lang="en-US" sz="1800">
                  <a:latin typeface="Charm" pitchFamily="2" charset="-34"/>
                  <a:cs typeface="Charm" pitchFamily="2" charset="-34"/>
                </a:rPr>
                <a:t>Run normalization</a:t>
              </a:r>
            </a:p>
            <a:p>
              <a:pPr marL="0" indent="0">
                <a:buFont typeface="Century Gothic" panose="020B0502020202020204" pitchFamily="34" charset="0"/>
                <a:buNone/>
              </a:pPr>
              <a:endParaRPr lang="en-US" sz="1800">
                <a:latin typeface="Charm" pitchFamily="2" charset="-34"/>
                <a:cs typeface="Charm" pitchFamily="2" charset="-34"/>
              </a:endParaRPr>
            </a:p>
            <a:p>
              <a:pPr marL="0" indent="0">
                <a:buFont typeface="Century Gothic" panose="020B0502020202020204" pitchFamily="34" charset="0"/>
                <a:buNone/>
              </a:pPr>
              <a:endParaRPr lang="en-US" sz="1800">
                <a:latin typeface="Charm" pitchFamily="2" charset="-34"/>
                <a:cs typeface="Charm" pitchFamily="2" charset="-34"/>
              </a:endParaRPr>
            </a:p>
          </p:txBody>
        </p:sp>
      </p:grpSp>
      <p:pic>
        <p:nvPicPr>
          <p:cNvPr id="13" name="Picture 12" descr="Graphical user interface, application&#10;&#10;AI-generated content may be incorrect.">
            <a:extLst>
              <a:ext uri="{FF2B5EF4-FFF2-40B4-BE49-F238E27FC236}">
                <a16:creationId xmlns:a16="http://schemas.microsoft.com/office/drawing/2014/main" id="{53C5ECD5-4E83-3D44-8FF5-BC46003B7825}"/>
              </a:ext>
            </a:extLst>
          </p:cNvPr>
          <p:cNvPicPr>
            <a:picLocks noChangeAspect="1"/>
          </p:cNvPicPr>
          <p:nvPr/>
        </p:nvPicPr>
        <p:blipFill>
          <a:blip r:embed="rId7"/>
          <a:stretch>
            <a:fillRect/>
          </a:stretch>
        </p:blipFill>
        <p:spPr>
          <a:xfrm>
            <a:off x="7457376" y="1441006"/>
            <a:ext cx="4402391" cy="5337818"/>
          </a:xfrm>
          <a:prstGeom prst="rect">
            <a:avLst/>
          </a:prstGeom>
        </p:spPr>
      </p:pic>
      <p:pic>
        <p:nvPicPr>
          <p:cNvPr id="14" name="Picture 13" descr="Graphical user interface, application, Teams&#10;&#10;AI-generated content may be incorrect.">
            <a:extLst>
              <a:ext uri="{FF2B5EF4-FFF2-40B4-BE49-F238E27FC236}">
                <a16:creationId xmlns:a16="http://schemas.microsoft.com/office/drawing/2014/main" id="{5010D2A3-F46B-4FA7-255D-C515D1827EA9}"/>
              </a:ext>
            </a:extLst>
          </p:cNvPr>
          <p:cNvPicPr>
            <a:picLocks noChangeAspect="1"/>
          </p:cNvPicPr>
          <p:nvPr/>
        </p:nvPicPr>
        <p:blipFill>
          <a:blip r:embed="rId8"/>
          <a:stretch>
            <a:fillRect/>
          </a:stretch>
        </p:blipFill>
        <p:spPr>
          <a:xfrm>
            <a:off x="6382632" y="772350"/>
            <a:ext cx="4402391" cy="5337817"/>
          </a:xfrm>
          <a:prstGeom prst="rect">
            <a:avLst/>
          </a:prstGeom>
        </p:spPr>
      </p:pic>
      <p:pic>
        <p:nvPicPr>
          <p:cNvPr id="15" name="Picture 14" descr="Graphical user interface, application&#10;&#10;AI-generated content may be incorrect.">
            <a:extLst>
              <a:ext uri="{FF2B5EF4-FFF2-40B4-BE49-F238E27FC236}">
                <a16:creationId xmlns:a16="http://schemas.microsoft.com/office/drawing/2014/main" id="{DD4879F1-326A-990D-AD7D-51CCD5A92687}"/>
              </a:ext>
            </a:extLst>
          </p:cNvPr>
          <p:cNvPicPr>
            <a:picLocks noChangeAspect="1"/>
          </p:cNvPicPr>
          <p:nvPr/>
        </p:nvPicPr>
        <p:blipFill>
          <a:blip r:embed="rId9"/>
          <a:stretch>
            <a:fillRect/>
          </a:stretch>
        </p:blipFill>
        <p:spPr>
          <a:xfrm>
            <a:off x="6760207" y="1015504"/>
            <a:ext cx="4439660" cy="5383006"/>
          </a:xfrm>
          <a:prstGeom prst="rect">
            <a:avLst/>
          </a:prstGeom>
        </p:spPr>
      </p:pic>
      <p:pic>
        <p:nvPicPr>
          <p:cNvPr id="16" name="Picture 15" descr="Graphical user interface, application, Word&#10;&#10;AI-generated content may be incorrect.">
            <a:extLst>
              <a:ext uri="{FF2B5EF4-FFF2-40B4-BE49-F238E27FC236}">
                <a16:creationId xmlns:a16="http://schemas.microsoft.com/office/drawing/2014/main" id="{6FAA4B2F-97B5-CCD4-78E0-4C65DE987050}"/>
              </a:ext>
            </a:extLst>
          </p:cNvPr>
          <p:cNvPicPr>
            <a:picLocks noChangeAspect="1"/>
          </p:cNvPicPr>
          <p:nvPr/>
        </p:nvPicPr>
        <p:blipFill>
          <a:blip r:embed="rId10"/>
          <a:stretch>
            <a:fillRect/>
          </a:stretch>
        </p:blipFill>
        <p:spPr>
          <a:xfrm>
            <a:off x="7438741" y="1287846"/>
            <a:ext cx="4439660" cy="5383006"/>
          </a:xfrm>
          <a:prstGeom prst="rect">
            <a:avLst/>
          </a:prstGeom>
        </p:spPr>
      </p:pic>
    </p:spTree>
    <p:extLst>
      <p:ext uri="{BB962C8B-B14F-4D97-AF65-F5344CB8AC3E}">
        <p14:creationId xmlns:p14="http://schemas.microsoft.com/office/powerpoint/2010/main" val="34616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2"/>
                                        </p:tgtEl>
                                        <p:attrNameLst>
                                          <p:attrName>ppt_w</p:attrName>
                                        </p:attrNameLst>
                                      </p:cBhvr>
                                      <p:tavLst>
                                        <p:tav tm="0">
                                          <p:val>
                                            <p:strVal val="ppt_w"/>
                                          </p:val>
                                        </p:tav>
                                        <p:tav tm="100000">
                                          <p:val>
                                            <p:fltVal val="0"/>
                                          </p:val>
                                        </p:tav>
                                      </p:tavLst>
                                    </p:anim>
                                    <p:anim calcmode="lin" valueType="num">
                                      <p:cBhvr>
                                        <p:cTn id="7" dur="1000"/>
                                        <p:tgtEl>
                                          <p:spTgt spid="22"/>
                                        </p:tgtEl>
                                        <p:attrNameLst>
                                          <p:attrName>ppt_h</p:attrName>
                                        </p:attrNameLst>
                                      </p:cBhvr>
                                      <p:tavLst>
                                        <p:tav tm="0">
                                          <p:val>
                                            <p:strVal val="ppt_h"/>
                                          </p:val>
                                        </p:tav>
                                        <p:tav tm="100000">
                                          <p:val>
                                            <p:fltVal val="0"/>
                                          </p:val>
                                        </p:tav>
                                      </p:tavLst>
                                    </p:anim>
                                    <p:anim calcmode="lin" valueType="num">
                                      <p:cBhvr>
                                        <p:cTn id="8" dur="1000"/>
                                        <p:tgtEl>
                                          <p:spTgt spid="22"/>
                                        </p:tgtEl>
                                        <p:attrNameLst>
                                          <p:attrName>style.rotation</p:attrName>
                                        </p:attrNameLst>
                                      </p:cBhvr>
                                      <p:tavLst>
                                        <p:tav tm="0">
                                          <p:val>
                                            <p:fltVal val="0"/>
                                          </p:val>
                                        </p:tav>
                                        <p:tav tm="100000">
                                          <p:val>
                                            <p:fltVal val="90"/>
                                          </p:val>
                                        </p:tav>
                                      </p:tavLst>
                                    </p:anim>
                                    <p:animEffect transition="out" filter="fade">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0.03542 -0.03449 L -0.04714 -0.02176 " pathEditMode="relative" rAng="0" ptsTypes="AA">
                                      <p:cBhvr>
                                        <p:cTn id="13" dur="2000" fill="hold"/>
                                        <p:tgtEl>
                                          <p:spTgt spid="18"/>
                                        </p:tgtEl>
                                        <p:attrNameLst>
                                          <p:attrName>ppt_x</p:attrName>
                                          <p:attrName>ppt_y</p:attrName>
                                        </p:attrNameLst>
                                      </p:cBhvr>
                                      <p:rCtr x="-586" y="625"/>
                                    </p:animMotion>
                                  </p:childTnLst>
                                </p:cTn>
                              </p:par>
                              <p:par>
                                <p:cTn id="14" presetID="0" presetClass="path" presetSubtype="0" accel="50000" decel="50000" fill="hold" nodeType="withEffect">
                                  <p:stCondLst>
                                    <p:cond delay="0"/>
                                  </p:stCondLst>
                                  <p:childTnLst>
                                    <p:animMotion origin="layout" path="M -0.01276 -0.00486 L -0.07149 -0.01644 " pathEditMode="relative" rAng="0" ptsTypes="AA">
                                      <p:cBhvr>
                                        <p:cTn id="15" dur="2000" fill="hold"/>
                                        <p:tgtEl>
                                          <p:spTgt spid="5"/>
                                        </p:tgtEl>
                                        <p:attrNameLst>
                                          <p:attrName>ppt_x</p:attrName>
                                          <p:attrName>ppt_y</p:attrName>
                                        </p:attrNameLst>
                                      </p:cBhvr>
                                      <p:rCtr x="-2943" y="-579"/>
                                    </p:animMotion>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par>
                          <p:cTn id="20" fill="hold">
                            <p:stCondLst>
                              <p:cond delay="3500"/>
                            </p:stCondLst>
                            <p:childTnLst>
                              <p:par>
                                <p:cTn id="21" presetID="9" presetClass="entr" presetSubtype="0" fill="hold" nodeType="after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par>
                          <p:cTn id="24" fill="hold">
                            <p:stCondLst>
                              <p:cond delay="5000"/>
                            </p:stCondLst>
                            <p:childTnLst>
                              <p:par>
                                <p:cTn id="25" presetID="9" presetClass="entr" presetSubtype="0" fill="hold" nodeType="after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par>
                          <p:cTn id="28" fill="hold">
                            <p:stCondLst>
                              <p:cond delay="6500"/>
                            </p:stCondLst>
                            <p:childTnLst>
                              <p:par>
                                <p:cTn id="29" presetID="9" presetClass="entr" presetSubtype="0" fill="hold" nodeType="after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8B31-B3C9-B2E9-FDFD-4696EFC42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FA3AD-BBB3-A445-F17D-6BF3734E39A3}"/>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CD51D5A7-D98E-5BE9-05CD-4485D8546732}"/>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FF0000"/>
                </a:solidFill>
              </a:rPr>
              <a:t>Data analysis and processing</a:t>
            </a:r>
          </a:p>
          <a:p>
            <a:pPr lvl="2"/>
            <a:r>
              <a:rPr lang="en-US">
                <a:solidFill>
                  <a:srgbClr val="FF0000"/>
                </a:solidFill>
              </a:rPr>
              <a:t>Notebooks</a:t>
            </a:r>
          </a:p>
          <a:p>
            <a:pPr lvl="2"/>
            <a:r>
              <a:rPr lang="en-US"/>
              <a:t>standalone</a:t>
            </a:r>
          </a:p>
          <a:p>
            <a:pPr lvl="1"/>
            <a:r>
              <a:rPr lang="en-US"/>
              <a:t>Data Visualization</a:t>
            </a:r>
          </a:p>
          <a:p>
            <a:pPr lvl="1"/>
            <a:r>
              <a:rPr lang="en-US">
                <a:solidFill>
                  <a:srgbClr val="30342E"/>
                </a:solidFill>
              </a:rPr>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311852933"/>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A11654DA-B3C4-F279-3315-385A153C0E0D}"/>
              </a:ext>
            </a:extLst>
          </p:cNvPr>
          <p:cNvSpPr>
            <a:spLocks noGrp="1"/>
          </p:cNvSpPr>
          <p:nvPr>
            <p:ph idx="1"/>
          </p:nvPr>
        </p:nvSpPr>
        <p:spPr>
          <a:xfrm>
            <a:off x="1149621" y="1405111"/>
            <a:ext cx="7190338" cy="4047778"/>
          </a:xfrm>
        </p:spPr>
        <p:txBody>
          <a:bodyPr/>
          <a:lstStyle/>
          <a:p>
            <a:r>
              <a:rPr lang="en-US" dirty="0"/>
              <a:t>What we have now</a:t>
            </a:r>
          </a:p>
          <a:p>
            <a:pPr lvl="1"/>
            <a:r>
              <a:rPr lang="en-US" dirty="0"/>
              <a:t>Process the timepix3 raw data</a:t>
            </a:r>
          </a:p>
          <a:p>
            <a:pPr lvl="1"/>
            <a:r>
              <a:rPr lang="en-US" dirty="0"/>
              <a:t>Data analysis and processing</a:t>
            </a:r>
          </a:p>
          <a:p>
            <a:pPr lvl="2"/>
            <a:r>
              <a:rPr lang="en-US" dirty="0"/>
              <a:t>Notebooks</a:t>
            </a:r>
          </a:p>
          <a:p>
            <a:pPr lvl="2"/>
            <a:r>
              <a:rPr lang="en-US" dirty="0"/>
              <a:t>standalone</a:t>
            </a:r>
          </a:p>
          <a:p>
            <a:pPr lvl="1"/>
            <a:r>
              <a:rPr lang="en-US" dirty="0"/>
              <a:t>Data Visualization</a:t>
            </a:r>
          </a:p>
          <a:p>
            <a:pPr lvl="1"/>
            <a:r>
              <a:rPr lang="en-US" dirty="0">
                <a:solidFill>
                  <a:srgbClr val="30342E"/>
                </a:solidFill>
              </a:rPr>
              <a:t>Web Applications</a:t>
            </a:r>
          </a:p>
          <a:p>
            <a:pPr lvl="1"/>
            <a:r>
              <a:rPr lang="en-US" dirty="0">
                <a:solidFill>
                  <a:srgbClr val="30342E"/>
                </a:solidFill>
              </a:rPr>
              <a:t>Documentation / tutorials</a:t>
            </a:r>
          </a:p>
          <a:p>
            <a:r>
              <a:rPr lang="en-US" dirty="0"/>
              <a:t>What we have been doing recently</a:t>
            </a:r>
          </a:p>
          <a:p>
            <a:r>
              <a:rPr lang="en-US" dirty="0"/>
              <a:t>What we are planning on doing</a:t>
            </a:r>
          </a:p>
          <a:p>
            <a:pPr lvl="1"/>
            <a:endParaRPr lang="en-US" dirty="0"/>
          </a:p>
        </p:txBody>
      </p:sp>
    </p:spTree>
    <p:extLst>
      <p:ext uri="{BB962C8B-B14F-4D97-AF65-F5344CB8AC3E}">
        <p14:creationId xmlns:p14="http://schemas.microsoft.com/office/powerpoint/2010/main" val="125455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897FE-DC7E-8DDB-E46C-B563CB6A9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A6D82-43C9-9B57-F3BB-4752B2C6A2B5}"/>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E27B4C34-5F40-3A23-3CB3-9AAEE70D5365}"/>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FF0000"/>
                </a:solidFill>
              </a:rPr>
              <a:t>Data analysis and processing</a:t>
            </a:r>
          </a:p>
          <a:p>
            <a:pPr lvl="2"/>
            <a:r>
              <a:rPr lang="en-US"/>
              <a:t>Notebooks</a:t>
            </a:r>
          </a:p>
          <a:p>
            <a:pPr lvl="2"/>
            <a:r>
              <a:rPr lang="en-US">
                <a:solidFill>
                  <a:srgbClr val="FF0000"/>
                </a:solidFill>
              </a:rPr>
              <a:t>standalone</a:t>
            </a:r>
          </a:p>
          <a:p>
            <a:pPr lvl="1"/>
            <a:r>
              <a:rPr lang="en-US"/>
              <a:t>Data Visualization</a:t>
            </a:r>
          </a:p>
          <a:p>
            <a:pPr lvl="1"/>
            <a:r>
              <a:rPr lang="en-US"/>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36117558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444C-EEC1-AF80-2B25-97C0ECC126D7}"/>
              </a:ext>
            </a:extLst>
          </p:cNvPr>
          <p:cNvSpPr>
            <a:spLocks noGrp="1"/>
          </p:cNvSpPr>
          <p:nvPr>
            <p:ph type="title"/>
          </p:nvPr>
        </p:nvSpPr>
        <p:spPr>
          <a:xfrm>
            <a:off x="142853" y="135694"/>
            <a:ext cx="4292005" cy="372492"/>
          </a:xfrm>
        </p:spPr>
        <p:txBody>
          <a:bodyPr/>
          <a:lstStyle/>
          <a:p>
            <a:r>
              <a:rPr lang="en-US" sz="2800"/>
              <a:t>Standalone Applications</a:t>
            </a:r>
          </a:p>
        </p:txBody>
      </p:sp>
      <p:sp>
        <p:nvSpPr>
          <p:cNvPr id="4" name="TextBox 3">
            <a:extLst>
              <a:ext uri="{FF2B5EF4-FFF2-40B4-BE49-F238E27FC236}">
                <a16:creationId xmlns:a16="http://schemas.microsoft.com/office/drawing/2014/main" id="{CF4158B3-C82F-82EE-1EFE-B5F168224B8F}"/>
              </a:ext>
            </a:extLst>
          </p:cNvPr>
          <p:cNvSpPr txBox="1"/>
          <p:nvPr/>
        </p:nvSpPr>
        <p:spPr>
          <a:xfrm>
            <a:off x="140492" y="1234604"/>
            <a:ext cx="5560361" cy="3416320"/>
          </a:xfrm>
          <a:prstGeom prst="rect">
            <a:avLst/>
          </a:prstGeom>
          <a:noFill/>
        </p:spPr>
        <p:txBody>
          <a:bodyPr wrap="square" rtlCol="0">
            <a:spAutoFit/>
          </a:bodyPr>
          <a:lstStyle/>
          <a:p>
            <a:endParaRPr lang="en-US" b="1"/>
          </a:p>
          <a:p>
            <a:pPr marL="285750" indent="-285750">
              <a:buFont typeface="Arial" panose="020B0604020202020204" pitchFamily="34" charset="0"/>
              <a:buChar char="•"/>
            </a:pPr>
            <a:r>
              <a:rPr lang="en-US" b="1" err="1"/>
              <a:t>iBeatles</a:t>
            </a:r>
            <a:r>
              <a:rPr lang="en-US"/>
              <a:t> (strain mapping)</a:t>
            </a:r>
          </a:p>
          <a:p>
            <a:pPr marL="742950" lvl="1" indent="-285750">
              <a:buFont typeface="Arial" panose="020B0604020202020204" pitchFamily="34" charset="0"/>
              <a:buChar char="•"/>
            </a:pPr>
            <a:r>
              <a:rPr lang="en-US"/>
              <a:t>GUI</a:t>
            </a:r>
          </a:p>
          <a:p>
            <a:pPr marL="742950" lvl="1" indent="-285750">
              <a:buFont typeface="Arial" panose="020B0604020202020204" pitchFamily="34" charset="0"/>
              <a:buChar char="•"/>
            </a:pPr>
            <a:r>
              <a:rPr lang="en-US"/>
              <a:t>CLI</a:t>
            </a:r>
          </a:p>
          <a:p>
            <a:pPr marL="742950" lvl="1" indent="-285750">
              <a:buFont typeface="Arial" panose="020B0604020202020204" pitchFamily="34" charset="0"/>
              <a:buChar char="•"/>
            </a:pPr>
            <a:r>
              <a:rPr lang="en-US"/>
              <a:t>Conda -&gt; </a:t>
            </a:r>
            <a:r>
              <a:rPr lang="en-US" err="1"/>
              <a:t>pixi</a:t>
            </a:r>
            <a:endParaRPr lang="en-US"/>
          </a:p>
          <a:p>
            <a:pPr marL="742950" lvl="1" indent="-285750">
              <a:buFont typeface="Arial" panose="020B0604020202020204" pitchFamily="34" charset="0"/>
              <a:buChar char="•"/>
            </a:pPr>
            <a:r>
              <a:rPr lang="en-US"/>
              <a:t>GitHub action</a:t>
            </a:r>
          </a:p>
          <a:p>
            <a:pPr marL="285750" indent="-285750">
              <a:buFont typeface="Arial" panose="020B0604020202020204" pitchFamily="34" charset="0"/>
              <a:buChar char="•"/>
            </a:pPr>
            <a:r>
              <a:rPr lang="en-US"/>
              <a:t>Angel 2.0 – Grating interferometry</a:t>
            </a:r>
          </a:p>
          <a:p>
            <a:pPr marL="285750" indent="-285750">
              <a:buFont typeface="Arial" panose="020B0604020202020204" pitchFamily="34" charset="0"/>
              <a:buChar char="•"/>
            </a:pPr>
            <a:r>
              <a:rPr lang="en-US" b="1"/>
              <a:t>Shutter values generator </a:t>
            </a:r>
            <a:r>
              <a:rPr lang="en-US"/>
              <a:t>(for timepix1)</a:t>
            </a:r>
          </a:p>
          <a:p>
            <a:pPr marL="285750" indent="-285750">
              <a:buFont typeface="Arial" panose="020B0604020202020204" pitchFamily="34" charset="0"/>
              <a:buChar char="•"/>
            </a:pPr>
            <a:r>
              <a:rPr lang="en-US" err="1"/>
              <a:t>HyperCTui</a:t>
            </a:r>
            <a:r>
              <a:rPr lang="en-US"/>
              <a:t> – AI CT reconstruction</a:t>
            </a:r>
          </a:p>
          <a:p>
            <a:pPr marL="285750" indent="-285750">
              <a:buFont typeface="Arial" panose="020B0604020202020204" pitchFamily="34" charset="0"/>
              <a:buChar char="•"/>
            </a:pPr>
            <a:r>
              <a:rPr lang="en-US" b="1"/>
              <a:t>BM3DGUI</a:t>
            </a:r>
            <a:r>
              <a:rPr lang="en-US"/>
              <a:t> – Ring artifact removal</a:t>
            </a:r>
          </a:p>
          <a:p>
            <a:pPr marL="285750" indent="-285750">
              <a:buFont typeface="Arial" panose="020B0604020202020204" pitchFamily="34" charset="0"/>
              <a:buChar char="•"/>
            </a:pPr>
            <a:endParaRPr lang="en-US"/>
          </a:p>
          <a:p>
            <a:endParaRPr lang="en-US"/>
          </a:p>
        </p:txBody>
      </p:sp>
      <p:pic>
        <p:nvPicPr>
          <p:cNvPr id="8" name="Picture 7" descr="A screenshot of a computer&#10;&#10;AI-generated content may be incorrect.">
            <a:extLst>
              <a:ext uri="{FF2B5EF4-FFF2-40B4-BE49-F238E27FC236}">
                <a16:creationId xmlns:a16="http://schemas.microsoft.com/office/drawing/2014/main" id="{83958CAD-3973-70B1-38F2-A79B859E97FD}"/>
              </a:ext>
            </a:extLst>
          </p:cNvPr>
          <p:cNvPicPr>
            <a:picLocks noChangeAspect="1"/>
          </p:cNvPicPr>
          <p:nvPr/>
        </p:nvPicPr>
        <p:blipFill>
          <a:blip r:embed="rId2"/>
          <a:stretch>
            <a:fillRect/>
          </a:stretch>
        </p:blipFill>
        <p:spPr>
          <a:xfrm>
            <a:off x="6144767" y="249719"/>
            <a:ext cx="5904380" cy="3179281"/>
          </a:xfrm>
          <a:prstGeom prst="rect">
            <a:avLst/>
          </a:prstGeom>
        </p:spPr>
      </p:pic>
      <p:pic>
        <p:nvPicPr>
          <p:cNvPr id="10" name="Picture 9" descr="A computer screen capture&#10;&#10;AI-generated content may be incorrect.">
            <a:extLst>
              <a:ext uri="{FF2B5EF4-FFF2-40B4-BE49-F238E27FC236}">
                <a16:creationId xmlns:a16="http://schemas.microsoft.com/office/drawing/2014/main" id="{D3A44910-226E-BB4C-841E-05E56AF69236}"/>
              </a:ext>
            </a:extLst>
          </p:cNvPr>
          <p:cNvPicPr>
            <a:picLocks noChangeAspect="1"/>
          </p:cNvPicPr>
          <p:nvPr/>
        </p:nvPicPr>
        <p:blipFill>
          <a:blip r:embed="rId3"/>
          <a:stretch>
            <a:fillRect/>
          </a:stretch>
        </p:blipFill>
        <p:spPr>
          <a:xfrm>
            <a:off x="8802025" y="3720819"/>
            <a:ext cx="3389975" cy="2736284"/>
          </a:xfrm>
          <a:prstGeom prst="rect">
            <a:avLst/>
          </a:prstGeom>
        </p:spPr>
      </p:pic>
      <p:pic>
        <p:nvPicPr>
          <p:cNvPr id="12" name="Picture 11" descr="Graphical user interface, text, application, email&#10;&#10;AI-generated content may be incorrect.">
            <a:extLst>
              <a:ext uri="{FF2B5EF4-FFF2-40B4-BE49-F238E27FC236}">
                <a16:creationId xmlns:a16="http://schemas.microsoft.com/office/drawing/2014/main" id="{A5610145-1FA1-820E-4416-88396253D4D8}"/>
              </a:ext>
            </a:extLst>
          </p:cNvPr>
          <p:cNvPicPr>
            <a:picLocks noChangeAspect="1"/>
          </p:cNvPicPr>
          <p:nvPr/>
        </p:nvPicPr>
        <p:blipFill>
          <a:blip r:embed="rId4"/>
          <a:stretch>
            <a:fillRect/>
          </a:stretch>
        </p:blipFill>
        <p:spPr>
          <a:xfrm>
            <a:off x="10216915" y="2020935"/>
            <a:ext cx="1832232" cy="2073058"/>
          </a:xfrm>
          <a:prstGeom prst="rect">
            <a:avLst/>
          </a:prstGeom>
        </p:spPr>
      </p:pic>
      <p:sp>
        <p:nvSpPr>
          <p:cNvPr id="13" name="TextBox 12">
            <a:extLst>
              <a:ext uri="{FF2B5EF4-FFF2-40B4-BE49-F238E27FC236}">
                <a16:creationId xmlns:a16="http://schemas.microsoft.com/office/drawing/2014/main" id="{EAE9EEDD-BA1F-7F24-BD5E-790FB97408CA}"/>
              </a:ext>
            </a:extLst>
          </p:cNvPr>
          <p:cNvSpPr txBox="1"/>
          <p:nvPr/>
        </p:nvSpPr>
        <p:spPr>
          <a:xfrm>
            <a:off x="1098882" y="5153504"/>
            <a:ext cx="1189973" cy="646331"/>
          </a:xfrm>
          <a:prstGeom prst="rect">
            <a:avLst/>
          </a:prstGeom>
          <a:noFill/>
        </p:spPr>
        <p:txBody>
          <a:bodyPr wrap="square" rtlCol="0">
            <a:spAutoFit/>
          </a:bodyPr>
          <a:lstStyle/>
          <a:p>
            <a:r>
              <a:rPr lang="en-US"/>
              <a:t>Bm3dgui here</a:t>
            </a:r>
          </a:p>
        </p:txBody>
      </p:sp>
      <p:pic>
        <p:nvPicPr>
          <p:cNvPr id="15" name="Picture 14" descr="A picture containing graphical user interface&#10;&#10;AI-generated content may be incorrect.">
            <a:extLst>
              <a:ext uri="{FF2B5EF4-FFF2-40B4-BE49-F238E27FC236}">
                <a16:creationId xmlns:a16="http://schemas.microsoft.com/office/drawing/2014/main" id="{325FD66E-3C82-A28F-2FA0-B5DBA7589AB6}"/>
              </a:ext>
            </a:extLst>
          </p:cNvPr>
          <p:cNvPicPr>
            <a:picLocks noChangeAspect="1"/>
          </p:cNvPicPr>
          <p:nvPr/>
        </p:nvPicPr>
        <p:blipFill>
          <a:blip r:embed="rId5"/>
          <a:stretch>
            <a:fillRect/>
          </a:stretch>
        </p:blipFill>
        <p:spPr>
          <a:xfrm>
            <a:off x="4142878" y="3986447"/>
            <a:ext cx="4313076" cy="2246394"/>
          </a:xfrm>
          <a:prstGeom prst="rect">
            <a:avLst/>
          </a:prstGeom>
        </p:spPr>
      </p:pic>
      <p:sp>
        <p:nvSpPr>
          <p:cNvPr id="16" name="TextBox 15">
            <a:extLst>
              <a:ext uri="{FF2B5EF4-FFF2-40B4-BE49-F238E27FC236}">
                <a16:creationId xmlns:a16="http://schemas.microsoft.com/office/drawing/2014/main" id="{A9E835CC-EC45-1AE2-BB2F-4B807EFEB229}"/>
              </a:ext>
            </a:extLst>
          </p:cNvPr>
          <p:cNvSpPr txBox="1"/>
          <p:nvPr/>
        </p:nvSpPr>
        <p:spPr>
          <a:xfrm>
            <a:off x="6144767" y="3057464"/>
            <a:ext cx="1487668" cy="369332"/>
          </a:xfrm>
          <a:prstGeom prst="rect">
            <a:avLst/>
          </a:prstGeom>
          <a:noFill/>
        </p:spPr>
        <p:txBody>
          <a:bodyPr wrap="square" rtlCol="0">
            <a:spAutoFit/>
          </a:bodyPr>
          <a:lstStyle/>
          <a:p>
            <a:r>
              <a:rPr lang="en-US" err="1"/>
              <a:t>iBeatles</a:t>
            </a:r>
            <a:endParaRPr lang="en-US"/>
          </a:p>
        </p:txBody>
      </p:sp>
      <p:sp>
        <p:nvSpPr>
          <p:cNvPr id="17" name="TextBox 16">
            <a:extLst>
              <a:ext uri="{FF2B5EF4-FFF2-40B4-BE49-F238E27FC236}">
                <a16:creationId xmlns:a16="http://schemas.microsoft.com/office/drawing/2014/main" id="{68617B31-BF52-62F3-70D6-9F045A400CB0}"/>
              </a:ext>
            </a:extLst>
          </p:cNvPr>
          <p:cNvSpPr txBox="1"/>
          <p:nvPr/>
        </p:nvSpPr>
        <p:spPr>
          <a:xfrm>
            <a:off x="7000719" y="6272437"/>
            <a:ext cx="2020431" cy="369332"/>
          </a:xfrm>
          <a:prstGeom prst="rect">
            <a:avLst/>
          </a:prstGeom>
          <a:noFill/>
        </p:spPr>
        <p:txBody>
          <a:bodyPr wrap="square" rtlCol="0">
            <a:spAutoFit/>
          </a:bodyPr>
          <a:lstStyle/>
          <a:p>
            <a:r>
              <a:rPr lang="en-US" err="1"/>
              <a:t>ShutterValues</a:t>
            </a:r>
            <a:endParaRPr lang="en-US"/>
          </a:p>
        </p:txBody>
      </p:sp>
      <p:sp>
        <p:nvSpPr>
          <p:cNvPr id="3" name="TextBox 2">
            <a:extLst>
              <a:ext uri="{FF2B5EF4-FFF2-40B4-BE49-F238E27FC236}">
                <a16:creationId xmlns:a16="http://schemas.microsoft.com/office/drawing/2014/main" id="{6E30BEAD-2740-555D-F5CF-6804C1CB4E99}"/>
              </a:ext>
            </a:extLst>
          </p:cNvPr>
          <p:cNvSpPr txBox="1"/>
          <p:nvPr/>
        </p:nvSpPr>
        <p:spPr>
          <a:xfrm>
            <a:off x="142853" y="684425"/>
            <a:ext cx="5391807" cy="646331"/>
          </a:xfrm>
          <a:prstGeom prst="rect">
            <a:avLst/>
          </a:prstGeom>
          <a:noFill/>
        </p:spPr>
        <p:txBody>
          <a:bodyPr wrap="square" rtlCol="0">
            <a:spAutoFit/>
          </a:bodyPr>
          <a:lstStyle/>
          <a:p>
            <a:r>
              <a:rPr lang="en-US"/>
              <a:t>For more complex data analysis, standalone application are required.</a:t>
            </a:r>
          </a:p>
        </p:txBody>
      </p:sp>
      <p:pic>
        <p:nvPicPr>
          <p:cNvPr id="6" name="Picture 5" descr="A picture containing diagram&#10;&#10;AI-generated content may be incorrect.">
            <a:extLst>
              <a:ext uri="{FF2B5EF4-FFF2-40B4-BE49-F238E27FC236}">
                <a16:creationId xmlns:a16="http://schemas.microsoft.com/office/drawing/2014/main" id="{D6F672D2-AE92-DAB6-5DDC-774130CAC7B8}"/>
              </a:ext>
            </a:extLst>
          </p:cNvPr>
          <p:cNvPicPr>
            <a:picLocks noChangeAspect="1"/>
          </p:cNvPicPr>
          <p:nvPr/>
        </p:nvPicPr>
        <p:blipFill>
          <a:blip r:embed="rId6"/>
          <a:stretch>
            <a:fillRect/>
          </a:stretch>
        </p:blipFill>
        <p:spPr>
          <a:xfrm>
            <a:off x="140492" y="4361887"/>
            <a:ext cx="3451201" cy="2556445"/>
          </a:xfrm>
          <a:prstGeom prst="rect">
            <a:avLst/>
          </a:prstGeom>
        </p:spPr>
      </p:pic>
      <p:pic>
        <p:nvPicPr>
          <p:cNvPr id="19" name="Picture 18" descr="A picture containing background pattern&#10;&#10;AI-generated content may be incorrect.">
            <a:extLst>
              <a:ext uri="{FF2B5EF4-FFF2-40B4-BE49-F238E27FC236}">
                <a16:creationId xmlns:a16="http://schemas.microsoft.com/office/drawing/2014/main" id="{F1BE1F15-A30E-1FD7-7C95-EB881061953E}"/>
              </a:ext>
            </a:extLst>
          </p:cNvPr>
          <p:cNvPicPr>
            <a:picLocks noChangeAspect="1"/>
          </p:cNvPicPr>
          <p:nvPr/>
        </p:nvPicPr>
        <p:blipFill>
          <a:blip r:embed="rId7"/>
          <a:stretch>
            <a:fillRect/>
          </a:stretch>
        </p:blipFill>
        <p:spPr>
          <a:xfrm>
            <a:off x="3106666" y="6026842"/>
            <a:ext cx="629762" cy="614927"/>
          </a:xfrm>
          <a:prstGeom prst="rect">
            <a:avLst/>
          </a:prstGeom>
        </p:spPr>
      </p:pic>
      <p:cxnSp>
        <p:nvCxnSpPr>
          <p:cNvPr id="9" name="Straight Arrow Connector 8">
            <a:extLst>
              <a:ext uri="{FF2B5EF4-FFF2-40B4-BE49-F238E27FC236}">
                <a16:creationId xmlns:a16="http://schemas.microsoft.com/office/drawing/2014/main" id="{B28262FA-12D6-ED53-383C-F8FB0A35E3FB}"/>
              </a:ext>
            </a:extLst>
          </p:cNvPr>
          <p:cNvCxnSpPr/>
          <p:nvPr/>
        </p:nvCxnSpPr>
        <p:spPr>
          <a:xfrm>
            <a:off x="3247697" y="1702676"/>
            <a:ext cx="3051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080F27D-2F83-360F-EA8E-2DF2B6A7233C}"/>
              </a:ext>
            </a:extLst>
          </p:cNvPr>
          <p:cNvCxnSpPr>
            <a:cxnSpLocks/>
          </p:cNvCxnSpPr>
          <p:nvPr/>
        </p:nvCxnSpPr>
        <p:spPr>
          <a:xfrm>
            <a:off x="4611414" y="3325358"/>
            <a:ext cx="798655" cy="1006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F8E580-5029-8B4C-D241-C1A2716C6CA3}"/>
              </a:ext>
            </a:extLst>
          </p:cNvPr>
          <p:cNvCxnSpPr/>
          <p:nvPr/>
        </p:nvCxnSpPr>
        <p:spPr>
          <a:xfrm>
            <a:off x="1615966" y="4043855"/>
            <a:ext cx="0" cy="575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B742E8-0BBA-A07E-C38B-B3BFB5A48F83}"/>
              </a:ext>
            </a:extLst>
          </p:cNvPr>
          <p:cNvSpPr txBox="1"/>
          <p:nvPr/>
        </p:nvSpPr>
        <p:spPr>
          <a:xfrm>
            <a:off x="10497012" y="6048175"/>
            <a:ext cx="1832231" cy="369332"/>
          </a:xfrm>
          <a:prstGeom prst="rect">
            <a:avLst/>
          </a:prstGeom>
          <a:noFill/>
        </p:spPr>
        <p:txBody>
          <a:bodyPr wrap="square" rtlCol="0">
            <a:spAutoFit/>
          </a:bodyPr>
          <a:lstStyle/>
          <a:p>
            <a:r>
              <a:rPr lang="en-US"/>
              <a:t>TOF binning</a:t>
            </a:r>
          </a:p>
        </p:txBody>
      </p:sp>
    </p:spTree>
    <p:extLst>
      <p:ext uri="{BB962C8B-B14F-4D97-AF65-F5344CB8AC3E}">
        <p14:creationId xmlns:p14="http://schemas.microsoft.com/office/powerpoint/2010/main" val="3594530289"/>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97660-6ECF-C3C8-F595-3F12D859B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A583B-3B97-FA79-98F5-2C88A2A2E3B8}"/>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85813E39-9859-6BAA-562E-7852164EB55E}"/>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FF0000"/>
                </a:solidFill>
              </a:rPr>
              <a:t>Data analysis and processing</a:t>
            </a:r>
          </a:p>
          <a:p>
            <a:pPr lvl="2"/>
            <a:r>
              <a:rPr lang="en-US"/>
              <a:t>Notebooks</a:t>
            </a:r>
          </a:p>
          <a:p>
            <a:pPr lvl="2"/>
            <a:r>
              <a:rPr lang="en-US">
                <a:solidFill>
                  <a:srgbClr val="FF0000"/>
                </a:solidFill>
              </a:rPr>
              <a:t>standalone</a:t>
            </a:r>
          </a:p>
          <a:p>
            <a:pPr lvl="1"/>
            <a:r>
              <a:rPr lang="en-US"/>
              <a:t>Data Visualization</a:t>
            </a:r>
          </a:p>
          <a:p>
            <a:pPr lvl="1"/>
            <a:r>
              <a:rPr lang="en-US"/>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1293735328"/>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047C8-D9A2-BCD8-F4BC-02CC20A3E1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CCB80-CCAA-98CD-E5A3-ACAE164D0D00}"/>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06707FC5-4684-ECC6-9AB3-0107A05DD878}"/>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30342E"/>
                </a:solidFill>
              </a:rPr>
              <a:t>Data analysis and processing</a:t>
            </a:r>
          </a:p>
          <a:p>
            <a:pPr lvl="2"/>
            <a:r>
              <a:rPr lang="en-US"/>
              <a:t>Notebooks</a:t>
            </a:r>
          </a:p>
          <a:p>
            <a:pPr lvl="2"/>
            <a:r>
              <a:rPr lang="en-US">
                <a:solidFill>
                  <a:srgbClr val="30342E"/>
                </a:solidFill>
              </a:rPr>
              <a:t>standalone</a:t>
            </a:r>
          </a:p>
          <a:p>
            <a:pPr lvl="1"/>
            <a:r>
              <a:rPr lang="en-US">
                <a:solidFill>
                  <a:srgbClr val="FF0000"/>
                </a:solidFill>
              </a:rPr>
              <a:t>Data Visualization</a:t>
            </a:r>
          </a:p>
          <a:p>
            <a:pPr lvl="1"/>
            <a:r>
              <a:rPr lang="en-US"/>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37151643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36A2-DF13-740D-6FC5-2381ED1A48B9}"/>
              </a:ext>
            </a:extLst>
          </p:cNvPr>
          <p:cNvSpPr>
            <a:spLocks noGrp="1"/>
          </p:cNvSpPr>
          <p:nvPr>
            <p:ph type="title"/>
          </p:nvPr>
        </p:nvSpPr>
        <p:spPr/>
        <p:txBody>
          <a:bodyPr/>
          <a:lstStyle/>
          <a:p>
            <a:r>
              <a:rPr lang="en-US" sz="2800"/>
              <a:t>Visualization</a:t>
            </a:r>
          </a:p>
        </p:txBody>
      </p:sp>
      <p:sp>
        <p:nvSpPr>
          <p:cNvPr id="4" name="TextBox 3">
            <a:extLst>
              <a:ext uri="{FF2B5EF4-FFF2-40B4-BE49-F238E27FC236}">
                <a16:creationId xmlns:a16="http://schemas.microsoft.com/office/drawing/2014/main" id="{5F7C3877-6EF2-F753-0325-BFB2E21E0785}"/>
              </a:ext>
            </a:extLst>
          </p:cNvPr>
          <p:cNvSpPr txBox="1"/>
          <p:nvPr/>
        </p:nvSpPr>
        <p:spPr>
          <a:xfrm>
            <a:off x="561197" y="813816"/>
            <a:ext cx="4666909" cy="3693319"/>
          </a:xfrm>
          <a:prstGeom prst="rect">
            <a:avLst/>
          </a:prstGeom>
          <a:noFill/>
        </p:spPr>
        <p:txBody>
          <a:bodyPr wrap="square" rtlCol="0">
            <a:spAutoFit/>
          </a:bodyPr>
          <a:lstStyle/>
          <a:p>
            <a:endParaRPr lang="en-US" b="1"/>
          </a:p>
          <a:p>
            <a:pPr marL="285750" indent="-285750">
              <a:buFont typeface="Arial" panose="020B0604020202020204" pitchFamily="34" charset="0"/>
              <a:buChar char="•"/>
            </a:pPr>
            <a:r>
              <a:rPr lang="en-US"/>
              <a:t>3D visualization: </a:t>
            </a:r>
          </a:p>
          <a:p>
            <a:pPr marL="742950" lvl="1" indent="-285750">
              <a:buFont typeface="Arial" panose="020B0604020202020204" pitchFamily="34" charset="0"/>
              <a:buChar char="•"/>
            </a:pPr>
            <a:r>
              <a:rPr lang="en-US"/>
              <a:t>AMIRA </a:t>
            </a:r>
          </a:p>
          <a:p>
            <a:pPr marL="1200150" lvl="2" indent="-285750">
              <a:buFont typeface="Arial" panose="020B0604020202020204" pitchFamily="34" charset="0"/>
              <a:buChar char="•"/>
            </a:pPr>
            <a:r>
              <a:rPr lang="en-US"/>
              <a:t>4 licenses at MARS</a:t>
            </a:r>
          </a:p>
          <a:p>
            <a:pPr marL="1200150" lvl="2" indent="-285750">
              <a:buFont typeface="Arial" panose="020B0604020202020204" pitchFamily="34" charset="0"/>
              <a:buChar char="•"/>
            </a:pPr>
            <a:r>
              <a:rPr lang="en-US"/>
              <a:t>3 licenses at VENUS</a:t>
            </a:r>
          </a:p>
          <a:p>
            <a:pPr marL="742950" lvl="1" indent="-285750">
              <a:buFont typeface="Arial" panose="020B0604020202020204" pitchFamily="34" charset="0"/>
              <a:buChar char="•"/>
            </a:pPr>
            <a:r>
              <a:rPr lang="en-US"/>
              <a:t>VG Studio – node license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2D visualization and data processing</a:t>
            </a:r>
          </a:p>
          <a:p>
            <a:pPr marL="742950" lvl="1" indent="-285750">
              <a:buFont typeface="Arial" panose="020B0604020202020204" pitchFamily="34" charset="0"/>
              <a:buChar char="•"/>
            </a:pPr>
            <a:r>
              <a:rPr lang="en-US"/>
              <a:t>ImageJ (free)</a:t>
            </a:r>
          </a:p>
          <a:p>
            <a:endParaRPr lang="en-US"/>
          </a:p>
          <a:p>
            <a:endParaRPr lang="en-US"/>
          </a:p>
          <a:p>
            <a:pPr marL="285750" indent="-285750">
              <a:buFont typeface="Arial" panose="020B0604020202020204" pitchFamily="34" charset="0"/>
              <a:buChar char="•"/>
            </a:pPr>
            <a:endParaRPr lang="en-US"/>
          </a:p>
          <a:p>
            <a:endParaRPr lang="en-US"/>
          </a:p>
        </p:txBody>
      </p:sp>
      <p:pic>
        <p:nvPicPr>
          <p:cNvPr id="9" name="Picture 8">
            <a:extLst>
              <a:ext uri="{FF2B5EF4-FFF2-40B4-BE49-F238E27FC236}">
                <a16:creationId xmlns:a16="http://schemas.microsoft.com/office/drawing/2014/main" id="{55C6331C-5A0F-C2A1-C3F3-7D1ACBBF9449}"/>
              </a:ext>
            </a:extLst>
          </p:cNvPr>
          <p:cNvPicPr>
            <a:picLocks noChangeAspect="1"/>
          </p:cNvPicPr>
          <p:nvPr/>
        </p:nvPicPr>
        <p:blipFill>
          <a:blip r:embed="rId2"/>
          <a:stretch>
            <a:fillRect/>
          </a:stretch>
        </p:blipFill>
        <p:spPr>
          <a:xfrm>
            <a:off x="6610391" y="3326524"/>
            <a:ext cx="5513292" cy="3445807"/>
          </a:xfrm>
          <a:prstGeom prst="rect">
            <a:avLst/>
          </a:prstGeom>
        </p:spPr>
      </p:pic>
      <p:pic>
        <p:nvPicPr>
          <p:cNvPr id="12" name="Picture 11">
            <a:extLst>
              <a:ext uri="{FF2B5EF4-FFF2-40B4-BE49-F238E27FC236}">
                <a16:creationId xmlns:a16="http://schemas.microsoft.com/office/drawing/2014/main" id="{7C980F0D-DB7B-BDC9-7637-59E70351791D}"/>
              </a:ext>
            </a:extLst>
          </p:cNvPr>
          <p:cNvPicPr>
            <a:picLocks noChangeAspect="1"/>
          </p:cNvPicPr>
          <p:nvPr/>
        </p:nvPicPr>
        <p:blipFill>
          <a:blip r:embed="rId3"/>
          <a:stretch>
            <a:fillRect/>
          </a:stretch>
        </p:blipFill>
        <p:spPr>
          <a:xfrm>
            <a:off x="5062045" y="6321690"/>
            <a:ext cx="1362403" cy="450641"/>
          </a:xfrm>
          <a:prstGeom prst="rect">
            <a:avLst/>
          </a:prstGeom>
        </p:spPr>
      </p:pic>
      <p:pic>
        <p:nvPicPr>
          <p:cNvPr id="14" name="Picture 13">
            <a:extLst>
              <a:ext uri="{FF2B5EF4-FFF2-40B4-BE49-F238E27FC236}">
                <a16:creationId xmlns:a16="http://schemas.microsoft.com/office/drawing/2014/main" id="{22D4B410-1886-BE1B-F446-02BE318DE2D8}"/>
              </a:ext>
            </a:extLst>
          </p:cNvPr>
          <p:cNvPicPr>
            <a:picLocks noChangeAspect="1"/>
          </p:cNvPicPr>
          <p:nvPr/>
        </p:nvPicPr>
        <p:blipFill>
          <a:blip r:embed="rId4"/>
          <a:stretch>
            <a:fillRect/>
          </a:stretch>
        </p:blipFill>
        <p:spPr>
          <a:xfrm>
            <a:off x="5507094" y="2595806"/>
            <a:ext cx="1103297" cy="366329"/>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2FD5B7E4-19B1-A119-52CA-52E6BE5D2957}"/>
              </a:ext>
            </a:extLst>
          </p:cNvPr>
          <p:cNvPicPr>
            <a:picLocks noChangeAspect="1"/>
          </p:cNvPicPr>
          <p:nvPr/>
        </p:nvPicPr>
        <p:blipFill>
          <a:blip r:embed="rId5"/>
          <a:stretch>
            <a:fillRect/>
          </a:stretch>
        </p:blipFill>
        <p:spPr>
          <a:xfrm>
            <a:off x="6682388" y="197629"/>
            <a:ext cx="5369297" cy="2766446"/>
          </a:xfrm>
          <a:prstGeom prst="rect">
            <a:avLst/>
          </a:prstGeom>
        </p:spPr>
      </p:pic>
    </p:spTree>
    <p:extLst>
      <p:ext uri="{BB962C8B-B14F-4D97-AF65-F5344CB8AC3E}">
        <p14:creationId xmlns:p14="http://schemas.microsoft.com/office/powerpoint/2010/main" val="137294578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70871-3188-288E-F683-18F9C2C04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EEFBC-93E3-2B8F-A47B-A32B7A261804}"/>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98A628B6-7829-47C6-D430-AF34E291AADF}"/>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30342E"/>
                </a:solidFill>
              </a:rPr>
              <a:t>Data analysis and processing</a:t>
            </a:r>
          </a:p>
          <a:p>
            <a:pPr lvl="2"/>
            <a:r>
              <a:rPr lang="en-US"/>
              <a:t>Notebooks</a:t>
            </a:r>
          </a:p>
          <a:p>
            <a:pPr lvl="2"/>
            <a:r>
              <a:rPr lang="en-US">
                <a:solidFill>
                  <a:srgbClr val="30342E"/>
                </a:solidFill>
              </a:rPr>
              <a:t>standalone</a:t>
            </a:r>
          </a:p>
          <a:p>
            <a:pPr lvl="1"/>
            <a:r>
              <a:rPr lang="en-US">
                <a:solidFill>
                  <a:srgbClr val="FF0000"/>
                </a:solidFill>
              </a:rPr>
              <a:t>Data Visualization</a:t>
            </a:r>
          </a:p>
          <a:p>
            <a:pPr lvl="1"/>
            <a:r>
              <a:rPr lang="en-US"/>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2302747022"/>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A817-C5D9-3977-E4CD-FC0FD2DB7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261EE-4839-2E2D-5856-23CE4B86B0D4}"/>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31BD514B-3144-8BDA-1DAB-BBE57BA5DA0D}"/>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30342E"/>
                </a:solidFill>
              </a:rPr>
              <a:t>Data analysis and processing</a:t>
            </a:r>
          </a:p>
          <a:p>
            <a:pPr lvl="2"/>
            <a:r>
              <a:rPr lang="en-US"/>
              <a:t>Notebooks</a:t>
            </a:r>
          </a:p>
          <a:p>
            <a:pPr lvl="2"/>
            <a:r>
              <a:rPr lang="en-US">
                <a:solidFill>
                  <a:srgbClr val="30342E"/>
                </a:solidFill>
              </a:rPr>
              <a:t>standalone</a:t>
            </a:r>
          </a:p>
          <a:p>
            <a:pPr lvl="1"/>
            <a:r>
              <a:rPr lang="en-US">
                <a:solidFill>
                  <a:srgbClr val="30342E"/>
                </a:solidFill>
              </a:rPr>
              <a:t>Data Visualization</a:t>
            </a:r>
          </a:p>
          <a:p>
            <a:pPr lvl="1"/>
            <a:r>
              <a:rPr lang="en-US">
                <a:solidFill>
                  <a:srgbClr val="FF0000"/>
                </a:solidFill>
              </a:rPr>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1971517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A4E8-41FB-94C5-E9D5-6AD55E743418}"/>
              </a:ext>
            </a:extLst>
          </p:cNvPr>
          <p:cNvSpPr>
            <a:spLocks noGrp="1"/>
          </p:cNvSpPr>
          <p:nvPr>
            <p:ph type="title"/>
          </p:nvPr>
        </p:nvSpPr>
        <p:spPr>
          <a:xfrm>
            <a:off x="109333" y="88242"/>
            <a:ext cx="11430000" cy="539496"/>
          </a:xfrm>
        </p:spPr>
        <p:txBody>
          <a:bodyPr/>
          <a:lstStyle/>
          <a:p>
            <a:r>
              <a:rPr lang="en-US" sz="2800"/>
              <a:t>Web applications</a:t>
            </a:r>
          </a:p>
        </p:txBody>
      </p:sp>
      <p:sp>
        <p:nvSpPr>
          <p:cNvPr id="4" name="TextBox 3">
            <a:extLst>
              <a:ext uri="{FF2B5EF4-FFF2-40B4-BE49-F238E27FC236}">
                <a16:creationId xmlns:a16="http://schemas.microsoft.com/office/drawing/2014/main" id="{016CB7A8-C887-4394-EEF7-319AA18720E3}"/>
              </a:ext>
            </a:extLst>
          </p:cNvPr>
          <p:cNvSpPr txBox="1"/>
          <p:nvPr/>
        </p:nvSpPr>
        <p:spPr>
          <a:xfrm>
            <a:off x="208892" y="559679"/>
            <a:ext cx="5355769" cy="3970318"/>
          </a:xfrm>
          <a:prstGeom prst="rect">
            <a:avLst/>
          </a:prstGeom>
          <a:noFill/>
        </p:spPr>
        <p:txBody>
          <a:bodyPr wrap="square" rtlCol="0">
            <a:spAutoFit/>
          </a:bodyPr>
          <a:lstStyle/>
          <a:p>
            <a:pPr marL="285750" indent="-285750">
              <a:buFont typeface="Arial" panose="020B0604020202020204" pitchFamily="34" charset="0"/>
              <a:buChar char="•"/>
            </a:pPr>
            <a:r>
              <a:rPr lang="en-US"/>
              <a:t>NEUIT (</a:t>
            </a:r>
            <a:r>
              <a:rPr lang="en-US" err="1"/>
              <a:t>neuit.ornl.gov</a:t>
            </a:r>
            <a:r>
              <a:rPr lang="en-US"/>
              <a:t>)</a:t>
            </a:r>
          </a:p>
          <a:p>
            <a:pPr marL="742950" lvl="1" indent="-285750">
              <a:buFont typeface="Arial" panose="020B0604020202020204" pitchFamily="34" charset="0"/>
              <a:buChar char="•"/>
            </a:pPr>
            <a:r>
              <a:rPr lang="en-US"/>
              <a:t>Transmission evaluation (ICON added)</a:t>
            </a:r>
          </a:p>
          <a:p>
            <a:pPr marL="742950" lvl="1" indent="-285750">
              <a:buFont typeface="Arial" panose="020B0604020202020204" pitchFamily="34" charset="0"/>
              <a:buChar char="•"/>
            </a:pPr>
            <a:r>
              <a:rPr lang="en-US"/>
              <a:t>Resonance evaluation</a:t>
            </a:r>
          </a:p>
          <a:p>
            <a:pPr marL="742950" lvl="1" indent="-285750">
              <a:buFont typeface="Arial" panose="020B0604020202020204" pitchFamily="34" charset="0"/>
              <a:buChar char="•"/>
            </a:pPr>
            <a:r>
              <a:rPr lang="en-US"/>
              <a:t>Composition converter</a:t>
            </a:r>
          </a:p>
          <a:p>
            <a:pPr marL="742950" lvl="1" indent="-285750">
              <a:buFont typeface="Arial" panose="020B0604020202020204" pitchFamily="34" charset="0"/>
              <a:buChar char="•"/>
            </a:pPr>
            <a:r>
              <a:rPr lang="en-US"/>
              <a:t>TOF plotter</a:t>
            </a:r>
          </a:p>
          <a:p>
            <a:pPr marL="742950" lvl="1" indent="-285750">
              <a:buFont typeface="Arial" panose="020B0604020202020204" pitchFamily="34" charset="0"/>
              <a:buChar char="•"/>
            </a:pPr>
            <a:r>
              <a:rPr lang="en-US"/>
              <a:t>Bragg edge simulator</a:t>
            </a:r>
          </a:p>
          <a:p>
            <a:pPr marL="742950" lvl="1" indent="-285750">
              <a:buFont typeface="Arial" panose="020B0604020202020204" pitchFamily="34" charset="0"/>
              <a:buChar char="•"/>
            </a:pPr>
            <a:r>
              <a:rPr lang="en-US"/>
              <a:t>Golden angles</a:t>
            </a:r>
          </a:p>
          <a:p>
            <a:pPr marL="742950" lvl="1" indent="-285750">
              <a:buFont typeface="Arial" panose="020B0604020202020204" pitchFamily="34" charset="0"/>
              <a:buChar char="•"/>
            </a:pPr>
            <a:r>
              <a:rPr lang="en-US"/>
              <a:t>From XRD to Bragg peaks</a:t>
            </a:r>
          </a:p>
          <a:p>
            <a:pPr marL="742950" lvl="1" indent="-285750">
              <a:buFont typeface="Arial" panose="020B0604020202020204" pitchFamily="34" charset="0"/>
              <a:buChar char="•"/>
            </a:pPr>
            <a:r>
              <a:rPr lang="en-US"/>
              <a:t>Interactive periodic table</a:t>
            </a:r>
          </a:p>
          <a:p>
            <a:pPr marL="285750" indent="-285750">
              <a:buFont typeface="Arial" panose="020B0604020202020204" pitchFamily="34" charset="0"/>
              <a:buChar char="•"/>
            </a:pPr>
            <a:r>
              <a:rPr lang="en-US" err="1"/>
              <a:t>ONCat</a:t>
            </a:r>
            <a:r>
              <a:rPr lang="en-US"/>
              <a:t> – Web cataloguing tool (</a:t>
            </a:r>
            <a:r>
              <a:rPr lang="en-US" err="1"/>
              <a:t>oncat.ornl.gov</a:t>
            </a:r>
            <a:r>
              <a:rPr lang="en-US"/>
              <a:t>)</a:t>
            </a:r>
          </a:p>
          <a:p>
            <a:pPr marL="285750" indent="-285750">
              <a:buFont typeface="Arial" panose="020B0604020202020204" pitchFamily="34" charset="0"/>
              <a:buChar char="•"/>
            </a:pPr>
            <a:r>
              <a:rPr lang="en-US"/>
              <a:t>CT visualization (NOVA)</a:t>
            </a:r>
          </a:p>
          <a:p>
            <a:pPr marL="285750" indent="-285750">
              <a:buFont typeface="Arial" panose="020B0604020202020204" pitchFamily="34" charset="0"/>
              <a:buChar char="•"/>
            </a:pPr>
            <a:r>
              <a:rPr lang="en-US" err="1"/>
              <a:t>NeXus</a:t>
            </a:r>
            <a:r>
              <a:rPr lang="en-US"/>
              <a:t> metadata viewer - </a:t>
            </a:r>
            <a:r>
              <a:rPr lang="en-US" err="1"/>
              <a:t>PVViewer</a:t>
            </a:r>
            <a:r>
              <a:rPr lang="en-US"/>
              <a:t> (NOVA)</a:t>
            </a:r>
          </a:p>
          <a:p>
            <a:pPr marL="285750" indent="-285750">
              <a:buFont typeface="Arial" panose="020B0604020202020204" pitchFamily="34" charset="0"/>
              <a:buChar char="•"/>
            </a:pPr>
            <a:endParaRPr lang="en-US"/>
          </a:p>
          <a:p>
            <a:endParaRPr lang="en-US"/>
          </a:p>
        </p:txBody>
      </p:sp>
      <p:pic>
        <p:nvPicPr>
          <p:cNvPr id="6" name="Picture 5">
            <a:extLst>
              <a:ext uri="{FF2B5EF4-FFF2-40B4-BE49-F238E27FC236}">
                <a16:creationId xmlns:a16="http://schemas.microsoft.com/office/drawing/2014/main" id="{6A0EAB94-BB13-E1D6-1232-20AB0DB91B17}"/>
              </a:ext>
            </a:extLst>
          </p:cNvPr>
          <p:cNvPicPr>
            <a:picLocks noChangeAspect="1"/>
          </p:cNvPicPr>
          <p:nvPr/>
        </p:nvPicPr>
        <p:blipFill>
          <a:blip r:embed="rId2"/>
          <a:stretch>
            <a:fillRect/>
          </a:stretch>
        </p:blipFill>
        <p:spPr>
          <a:xfrm>
            <a:off x="81219" y="4237025"/>
            <a:ext cx="3510455" cy="2537621"/>
          </a:xfrm>
          <a:prstGeom prst="rect">
            <a:avLst/>
          </a:prstGeom>
        </p:spPr>
      </p:pic>
      <p:pic>
        <p:nvPicPr>
          <p:cNvPr id="5" name="Picture 4" descr="A picture containing text, screenshot, screen&#10;&#10;AI-generated content may be incorrect.">
            <a:extLst>
              <a:ext uri="{FF2B5EF4-FFF2-40B4-BE49-F238E27FC236}">
                <a16:creationId xmlns:a16="http://schemas.microsoft.com/office/drawing/2014/main" id="{7BA6F5AF-53FF-7814-2F29-99146A30CB09}"/>
              </a:ext>
            </a:extLst>
          </p:cNvPr>
          <p:cNvPicPr>
            <a:picLocks noChangeAspect="1"/>
          </p:cNvPicPr>
          <p:nvPr/>
        </p:nvPicPr>
        <p:blipFill>
          <a:blip r:embed="rId3"/>
          <a:stretch>
            <a:fillRect/>
          </a:stretch>
        </p:blipFill>
        <p:spPr>
          <a:xfrm>
            <a:off x="8655506" y="181303"/>
            <a:ext cx="3427161" cy="3429000"/>
          </a:xfrm>
          <a:prstGeom prst="rect">
            <a:avLst/>
          </a:prstGeom>
        </p:spPr>
      </p:pic>
      <p:pic>
        <p:nvPicPr>
          <p:cNvPr id="12" name="Picture 11">
            <a:extLst>
              <a:ext uri="{FF2B5EF4-FFF2-40B4-BE49-F238E27FC236}">
                <a16:creationId xmlns:a16="http://schemas.microsoft.com/office/drawing/2014/main" id="{76ACD810-753C-25A0-6C49-1FD98850FCA7}"/>
              </a:ext>
            </a:extLst>
          </p:cNvPr>
          <p:cNvPicPr>
            <a:picLocks noChangeAspect="1"/>
          </p:cNvPicPr>
          <p:nvPr/>
        </p:nvPicPr>
        <p:blipFill>
          <a:blip r:embed="rId4"/>
          <a:stretch>
            <a:fillRect/>
          </a:stretch>
        </p:blipFill>
        <p:spPr>
          <a:xfrm>
            <a:off x="5426820" y="166756"/>
            <a:ext cx="2557139" cy="2016955"/>
          </a:xfrm>
          <a:prstGeom prst="rect">
            <a:avLst/>
          </a:prstGeom>
        </p:spPr>
      </p:pic>
      <p:pic>
        <p:nvPicPr>
          <p:cNvPr id="17" name="Picture 16" descr="A computer screen capture&#10;&#10;AI-generated content may be incorrect.">
            <a:extLst>
              <a:ext uri="{FF2B5EF4-FFF2-40B4-BE49-F238E27FC236}">
                <a16:creationId xmlns:a16="http://schemas.microsoft.com/office/drawing/2014/main" id="{90AFB071-6485-0283-B683-739F66C07BC4}"/>
              </a:ext>
            </a:extLst>
          </p:cNvPr>
          <p:cNvPicPr>
            <a:picLocks noChangeAspect="1"/>
          </p:cNvPicPr>
          <p:nvPr/>
        </p:nvPicPr>
        <p:blipFill>
          <a:blip r:embed="rId5"/>
          <a:stretch>
            <a:fillRect/>
          </a:stretch>
        </p:blipFill>
        <p:spPr>
          <a:xfrm>
            <a:off x="8245626" y="3769895"/>
            <a:ext cx="3737482" cy="3049580"/>
          </a:xfrm>
          <a:prstGeom prst="rect">
            <a:avLst/>
          </a:prstGeom>
        </p:spPr>
      </p:pic>
      <p:sp>
        <p:nvSpPr>
          <p:cNvPr id="18" name="TextBox 17">
            <a:extLst>
              <a:ext uri="{FF2B5EF4-FFF2-40B4-BE49-F238E27FC236}">
                <a16:creationId xmlns:a16="http://schemas.microsoft.com/office/drawing/2014/main" id="{14C028E2-FE1F-4CAF-16A9-8A8ADACF6FF2}"/>
              </a:ext>
            </a:extLst>
          </p:cNvPr>
          <p:cNvSpPr txBox="1"/>
          <p:nvPr/>
        </p:nvSpPr>
        <p:spPr>
          <a:xfrm>
            <a:off x="2298635" y="6182683"/>
            <a:ext cx="1603331" cy="338554"/>
          </a:xfrm>
          <a:prstGeom prst="rect">
            <a:avLst/>
          </a:prstGeom>
          <a:noFill/>
        </p:spPr>
        <p:txBody>
          <a:bodyPr wrap="square" rtlCol="0">
            <a:spAutoFit/>
          </a:bodyPr>
          <a:lstStyle/>
          <a:p>
            <a:r>
              <a:rPr lang="en-US" sz="1600" err="1"/>
              <a:t>PVViewer</a:t>
            </a:r>
            <a:endParaRPr lang="en-US"/>
          </a:p>
        </p:txBody>
      </p:sp>
      <p:pic>
        <p:nvPicPr>
          <p:cNvPr id="20" name="Picture 19" descr="Graphical user interface, website&#10;&#10;AI-generated content may be incorrect.">
            <a:extLst>
              <a:ext uri="{FF2B5EF4-FFF2-40B4-BE49-F238E27FC236}">
                <a16:creationId xmlns:a16="http://schemas.microsoft.com/office/drawing/2014/main" id="{314AB293-7421-E411-7FC8-71058D977B8E}"/>
              </a:ext>
            </a:extLst>
          </p:cNvPr>
          <p:cNvPicPr>
            <a:picLocks noChangeAspect="1"/>
          </p:cNvPicPr>
          <p:nvPr/>
        </p:nvPicPr>
        <p:blipFill>
          <a:blip r:embed="rId6"/>
          <a:stretch>
            <a:fillRect/>
          </a:stretch>
        </p:blipFill>
        <p:spPr>
          <a:xfrm>
            <a:off x="3591674" y="4157536"/>
            <a:ext cx="3052496" cy="2457833"/>
          </a:xfrm>
          <a:prstGeom prst="rect">
            <a:avLst/>
          </a:prstGeom>
        </p:spPr>
      </p:pic>
      <p:pic>
        <p:nvPicPr>
          <p:cNvPr id="22" name="Picture 21" descr="Graphical user interface, website&#10;&#10;AI-generated content may be incorrect.">
            <a:extLst>
              <a:ext uri="{FF2B5EF4-FFF2-40B4-BE49-F238E27FC236}">
                <a16:creationId xmlns:a16="http://schemas.microsoft.com/office/drawing/2014/main" id="{32EC8E03-88BB-86FD-2475-FB64CDAE9B5F}"/>
              </a:ext>
            </a:extLst>
          </p:cNvPr>
          <p:cNvPicPr>
            <a:picLocks noChangeAspect="1"/>
          </p:cNvPicPr>
          <p:nvPr/>
        </p:nvPicPr>
        <p:blipFill>
          <a:blip r:embed="rId7"/>
          <a:stretch>
            <a:fillRect/>
          </a:stretch>
        </p:blipFill>
        <p:spPr>
          <a:xfrm>
            <a:off x="5289188" y="4633298"/>
            <a:ext cx="2709964" cy="2182030"/>
          </a:xfrm>
          <a:prstGeom prst="rect">
            <a:avLst/>
          </a:prstGeom>
        </p:spPr>
      </p:pic>
      <p:sp>
        <p:nvSpPr>
          <p:cNvPr id="8" name="TextBox 7">
            <a:extLst>
              <a:ext uri="{FF2B5EF4-FFF2-40B4-BE49-F238E27FC236}">
                <a16:creationId xmlns:a16="http://schemas.microsoft.com/office/drawing/2014/main" id="{219EFD79-6505-F57D-0A5D-CD2ED49BF316}"/>
              </a:ext>
            </a:extLst>
          </p:cNvPr>
          <p:cNvSpPr txBox="1"/>
          <p:nvPr/>
        </p:nvSpPr>
        <p:spPr>
          <a:xfrm>
            <a:off x="9312298" y="3515252"/>
            <a:ext cx="2605408" cy="338554"/>
          </a:xfrm>
          <a:prstGeom prst="rect">
            <a:avLst/>
          </a:prstGeom>
          <a:noFill/>
        </p:spPr>
        <p:txBody>
          <a:bodyPr wrap="square" rtlCol="0">
            <a:spAutoFit/>
          </a:bodyPr>
          <a:lstStyle/>
          <a:p>
            <a:pPr algn="r"/>
            <a:r>
              <a:rPr lang="en-US" sz="1600"/>
              <a:t>CT visualization</a:t>
            </a:r>
          </a:p>
        </p:txBody>
      </p:sp>
      <p:sp>
        <p:nvSpPr>
          <p:cNvPr id="23" name="TextBox 22">
            <a:extLst>
              <a:ext uri="{FF2B5EF4-FFF2-40B4-BE49-F238E27FC236}">
                <a16:creationId xmlns:a16="http://schemas.microsoft.com/office/drawing/2014/main" id="{4248C4B6-85D3-94F8-A3A0-3AB4D9CBD10A}"/>
              </a:ext>
            </a:extLst>
          </p:cNvPr>
          <p:cNvSpPr txBox="1"/>
          <p:nvPr/>
        </p:nvSpPr>
        <p:spPr>
          <a:xfrm>
            <a:off x="4530971" y="6445996"/>
            <a:ext cx="895849" cy="338554"/>
          </a:xfrm>
          <a:prstGeom prst="rect">
            <a:avLst/>
          </a:prstGeom>
          <a:noFill/>
        </p:spPr>
        <p:txBody>
          <a:bodyPr wrap="square" rtlCol="0">
            <a:spAutoFit/>
          </a:bodyPr>
          <a:lstStyle/>
          <a:p>
            <a:r>
              <a:rPr lang="en-US" sz="1600" err="1"/>
              <a:t>ONCat</a:t>
            </a:r>
            <a:endParaRPr lang="en-US"/>
          </a:p>
        </p:txBody>
      </p:sp>
      <p:sp>
        <p:nvSpPr>
          <p:cNvPr id="24" name="TextBox 23">
            <a:extLst>
              <a:ext uri="{FF2B5EF4-FFF2-40B4-BE49-F238E27FC236}">
                <a16:creationId xmlns:a16="http://schemas.microsoft.com/office/drawing/2014/main" id="{0E43AB84-DE55-917A-36BB-A39BA0A39456}"/>
              </a:ext>
            </a:extLst>
          </p:cNvPr>
          <p:cNvSpPr txBox="1"/>
          <p:nvPr/>
        </p:nvSpPr>
        <p:spPr>
          <a:xfrm>
            <a:off x="5426820" y="-63964"/>
            <a:ext cx="2743712" cy="338554"/>
          </a:xfrm>
          <a:prstGeom prst="rect">
            <a:avLst/>
          </a:prstGeom>
          <a:noFill/>
        </p:spPr>
        <p:txBody>
          <a:bodyPr wrap="square" rtlCol="0">
            <a:spAutoFit/>
          </a:bodyPr>
          <a:lstStyle/>
          <a:p>
            <a:r>
              <a:rPr lang="en-US" sz="1600"/>
              <a:t>Interactive Periodic Table</a:t>
            </a:r>
          </a:p>
        </p:txBody>
      </p:sp>
      <p:sp>
        <p:nvSpPr>
          <p:cNvPr id="25" name="TextBox 24">
            <a:extLst>
              <a:ext uri="{FF2B5EF4-FFF2-40B4-BE49-F238E27FC236}">
                <a16:creationId xmlns:a16="http://schemas.microsoft.com/office/drawing/2014/main" id="{5266FF77-4437-330B-79E1-FB80E60B14C5}"/>
              </a:ext>
            </a:extLst>
          </p:cNvPr>
          <p:cNvSpPr txBox="1"/>
          <p:nvPr/>
        </p:nvSpPr>
        <p:spPr>
          <a:xfrm>
            <a:off x="9972335" y="-59459"/>
            <a:ext cx="2743712" cy="338554"/>
          </a:xfrm>
          <a:prstGeom prst="rect">
            <a:avLst/>
          </a:prstGeom>
          <a:noFill/>
        </p:spPr>
        <p:txBody>
          <a:bodyPr wrap="square" rtlCol="0">
            <a:spAutoFit/>
          </a:bodyPr>
          <a:lstStyle/>
          <a:p>
            <a:r>
              <a:rPr lang="en-US" sz="1600"/>
              <a:t>Bragg edge simulator</a:t>
            </a:r>
          </a:p>
        </p:txBody>
      </p:sp>
      <p:pic>
        <p:nvPicPr>
          <p:cNvPr id="27" name="Picture 26" descr="A screenshot of a computer&#10;&#10;AI-generated content may be incorrect.">
            <a:extLst>
              <a:ext uri="{FF2B5EF4-FFF2-40B4-BE49-F238E27FC236}">
                <a16:creationId xmlns:a16="http://schemas.microsoft.com/office/drawing/2014/main" id="{B32C1794-D850-2AE7-12BE-51D5CED82521}"/>
              </a:ext>
            </a:extLst>
          </p:cNvPr>
          <p:cNvPicPr>
            <a:picLocks noChangeAspect="1"/>
          </p:cNvPicPr>
          <p:nvPr/>
        </p:nvPicPr>
        <p:blipFill>
          <a:blip r:embed="rId8"/>
          <a:stretch>
            <a:fillRect/>
          </a:stretch>
        </p:blipFill>
        <p:spPr>
          <a:xfrm>
            <a:off x="5426820" y="2147317"/>
            <a:ext cx="2595306" cy="2089708"/>
          </a:xfrm>
          <a:prstGeom prst="rect">
            <a:avLst/>
          </a:prstGeom>
        </p:spPr>
      </p:pic>
      <p:sp>
        <p:nvSpPr>
          <p:cNvPr id="28" name="TextBox 27">
            <a:extLst>
              <a:ext uri="{FF2B5EF4-FFF2-40B4-BE49-F238E27FC236}">
                <a16:creationId xmlns:a16="http://schemas.microsoft.com/office/drawing/2014/main" id="{F777DB4C-1A1F-E77D-AB1B-327E9F92E50E}"/>
              </a:ext>
            </a:extLst>
          </p:cNvPr>
          <p:cNvSpPr txBox="1"/>
          <p:nvPr/>
        </p:nvSpPr>
        <p:spPr>
          <a:xfrm>
            <a:off x="5426820" y="2332881"/>
            <a:ext cx="2298057" cy="584775"/>
          </a:xfrm>
          <a:prstGeom prst="rect">
            <a:avLst/>
          </a:prstGeom>
          <a:noFill/>
        </p:spPr>
        <p:txBody>
          <a:bodyPr wrap="square" rtlCol="0">
            <a:spAutoFit/>
          </a:bodyPr>
          <a:lstStyle/>
          <a:p>
            <a:r>
              <a:rPr lang="en-US" sz="1600"/>
              <a:t>Neutron transmission calculator</a:t>
            </a:r>
          </a:p>
        </p:txBody>
      </p:sp>
    </p:spTree>
    <p:extLst>
      <p:ext uri="{BB962C8B-B14F-4D97-AF65-F5344CB8AC3E}">
        <p14:creationId xmlns:p14="http://schemas.microsoft.com/office/powerpoint/2010/main" val="311196355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1BFE7-DDEE-7DCE-346B-65284CC89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1F68C-3DE1-B216-3D08-79C3C887CF8D}"/>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CA3118EE-C67B-CFE9-5A32-A4F42632E2B4}"/>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30342E"/>
                </a:solidFill>
              </a:rPr>
              <a:t>Data analysis and processing</a:t>
            </a:r>
          </a:p>
          <a:p>
            <a:pPr lvl="2"/>
            <a:r>
              <a:rPr lang="en-US"/>
              <a:t>Notebooks</a:t>
            </a:r>
          </a:p>
          <a:p>
            <a:pPr lvl="2"/>
            <a:r>
              <a:rPr lang="en-US">
                <a:solidFill>
                  <a:srgbClr val="30342E"/>
                </a:solidFill>
              </a:rPr>
              <a:t>standalone</a:t>
            </a:r>
          </a:p>
          <a:p>
            <a:pPr lvl="1"/>
            <a:r>
              <a:rPr lang="en-US">
                <a:solidFill>
                  <a:srgbClr val="30342E"/>
                </a:solidFill>
              </a:rPr>
              <a:t>Data Visualization</a:t>
            </a:r>
          </a:p>
          <a:p>
            <a:pPr lvl="1"/>
            <a:r>
              <a:rPr lang="en-US">
                <a:solidFill>
                  <a:srgbClr val="FF0000"/>
                </a:solidFill>
              </a:rPr>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2750108306"/>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33209-2DC7-FC6D-6A08-466A35FE8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95D37-2B07-8F6E-2BE6-E866F8B02A17}"/>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06FAFF2A-7C8A-3AC1-B1A7-33E09C4A4542}"/>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30342E"/>
                </a:solidFill>
              </a:rPr>
              <a:t>Data analysis and processing</a:t>
            </a:r>
          </a:p>
          <a:p>
            <a:pPr lvl="2"/>
            <a:r>
              <a:rPr lang="en-US"/>
              <a:t>Notebooks</a:t>
            </a:r>
          </a:p>
          <a:p>
            <a:pPr lvl="2"/>
            <a:r>
              <a:rPr lang="en-US">
                <a:solidFill>
                  <a:srgbClr val="30342E"/>
                </a:solidFill>
              </a:rPr>
              <a:t>standalone</a:t>
            </a:r>
          </a:p>
          <a:p>
            <a:pPr lvl="1"/>
            <a:r>
              <a:rPr lang="en-US">
                <a:solidFill>
                  <a:srgbClr val="30342E"/>
                </a:solidFill>
              </a:rPr>
              <a:t>Data Visualization</a:t>
            </a:r>
          </a:p>
          <a:p>
            <a:pPr lvl="1"/>
            <a:r>
              <a:rPr lang="en-US">
                <a:solidFill>
                  <a:srgbClr val="30342E"/>
                </a:solidFill>
              </a:rPr>
              <a:t>Web Applications</a:t>
            </a:r>
          </a:p>
          <a:p>
            <a:pPr lvl="1"/>
            <a:r>
              <a:rPr lang="en-US">
                <a:solidFill>
                  <a:srgbClr val="FF0000"/>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37362227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D8C8-2638-6B38-A4EC-DD40EF507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B2983-3326-3254-6784-6C1DCD16F3C6}"/>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B0898F26-0910-3771-57BB-2DF2D0C4B251}"/>
              </a:ext>
            </a:extLst>
          </p:cNvPr>
          <p:cNvSpPr>
            <a:spLocks noGrp="1"/>
          </p:cNvSpPr>
          <p:nvPr>
            <p:ph idx="1"/>
          </p:nvPr>
        </p:nvSpPr>
        <p:spPr>
          <a:xfrm>
            <a:off x="1149621" y="1405111"/>
            <a:ext cx="7190338" cy="4047778"/>
          </a:xfrm>
        </p:spPr>
        <p:txBody>
          <a:bodyPr/>
          <a:lstStyle/>
          <a:p>
            <a:r>
              <a:rPr lang="en-US" dirty="0">
                <a:solidFill>
                  <a:srgbClr val="FF0000"/>
                </a:solidFill>
              </a:rPr>
              <a:t>What we have now</a:t>
            </a:r>
          </a:p>
          <a:p>
            <a:pPr lvl="1"/>
            <a:r>
              <a:rPr lang="en-US" dirty="0">
                <a:solidFill>
                  <a:srgbClr val="FF0000"/>
                </a:solidFill>
              </a:rPr>
              <a:t>Process the timepix3 raw data</a:t>
            </a:r>
          </a:p>
          <a:p>
            <a:pPr lvl="1"/>
            <a:r>
              <a:rPr lang="en-US" dirty="0"/>
              <a:t>Data analysis and processing</a:t>
            </a:r>
          </a:p>
          <a:p>
            <a:pPr lvl="2"/>
            <a:r>
              <a:rPr lang="en-US" dirty="0"/>
              <a:t>Notebooks</a:t>
            </a:r>
          </a:p>
          <a:p>
            <a:pPr lvl="2"/>
            <a:r>
              <a:rPr lang="en-US" dirty="0"/>
              <a:t>standalone</a:t>
            </a:r>
          </a:p>
          <a:p>
            <a:pPr lvl="1"/>
            <a:r>
              <a:rPr lang="en-US" dirty="0"/>
              <a:t>Data Visualization</a:t>
            </a:r>
          </a:p>
          <a:p>
            <a:pPr lvl="1"/>
            <a:r>
              <a:rPr lang="en-US" dirty="0">
                <a:solidFill>
                  <a:srgbClr val="30342E"/>
                </a:solidFill>
              </a:rPr>
              <a:t>Web Applications</a:t>
            </a:r>
          </a:p>
          <a:p>
            <a:pPr lvl="1"/>
            <a:r>
              <a:rPr lang="en-US" dirty="0">
                <a:solidFill>
                  <a:srgbClr val="30342E"/>
                </a:solidFill>
              </a:rPr>
              <a:t>Documentation / tutorials</a:t>
            </a:r>
          </a:p>
          <a:p>
            <a:r>
              <a:rPr lang="en-US" dirty="0"/>
              <a:t>What we have been doing recently</a:t>
            </a:r>
          </a:p>
          <a:p>
            <a:r>
              <a:rPr lang="en-US" dirty="0"/>
              <a:t>What we are planning on doing</a:t>
            </a:r>
          </a:p>
          <a:p>
            <a:pPr lvl="1"/>
            <a:endParaRPr lang="en-US" dirty="0"/>
          </a:p>
        </p:txBody>
      </p:sp>
    </p:spTree>
    <p:extLst>
      <p:ext uri="{BB962C8B-B14F-4D97-AF65-F5344CB8AC3E}">
        <p14:creationId xmlns:p14="http://schemas.microsoft.com/office/powerpoint/2010/main" val="29176091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93C5-D0C8-6080-A598-478629B573E8}"/>
              </a:ext>
            </a:extLst>
          </p:cNvPr>
          <p:cNvSpPr>
            <a:spLocks noGrp="1"/>
          </p:cNvSpPr>
          <p:nvPr>
            <p:ph type="title"/>
          </p:nvPr>
        </p:nvSpPr>
        <p:spPr/>
        <p:txBody>
          <a:bodyPr/>
          <a:lstStyle/>
          <a:p>
            <a:r>
              <a:rPr lang="en-US" sz="2800"/>
              <a:t>Documentation  - Tutorials</a:t>
            </a:r>
          </a:p>
        </p:txBody>
      </p:sp>
      <p:sp>
        <p:nvSpPr>
          <p:cNvPr id="3" name="Content Placeholder 2">
            <a:extLst>
              <a:ext uri="{FF2B5EF4-FFF2-40B4-BE49-F238E27FC236}">
                <a16:creationId xmlns:a16="http://schemas.microsoft.com/office/drawing/2014/main" id="{73A2D5F5-4FD4-45FF-6CAB-F143790C69FD}"/>
              </a:ext>
            </a:extLst>
          </p:cNvPr>
          <p:cNvSpPr>
            <a:spLocks noGrp="1"/>
          </p:cNvSpPr>
          <p:nvPr>
            <p:ph idx="1"/>
          </p:nvPr>
        </p:nvSpPr>
        <p:spPr>
          <a:xfrm>
            <a:off x="514799" y="1059709"/>
            <a:ext cx="11430000" cy="4047778"/>
          </a:xfrm>
        </p:spPr>
        <p:txBody>
          <a:bodyPr/>
          <a:lstStyle/>
          <a:p>
            <a:r>
              <a:rPr lang="en-US"/>
              <a:t>All our tools are open source</a:t>
            </a:r>
          </a:p>
          <a:p>
            <a:pPr lvl="1"/>
            <a:r>
              <a:rPr lang="en-US" err="1"/>
              <a:t>github.com</a:t>
            </a:r>
            <a:r>
              <a:rPr lang="en-US"/>
              <a:t>/</a:t>
            </a:r>
            <a:r>
              <a:rPr lang="en-US" err="1"/>
              <a:t>ornlneutronimaging</a:t>
            </a:r>
            <a:endParaRPr lang="en-US"/>
          </a:p>
          <a:p>
            <a:pPr lvl="1"/>
            <a:r>
              <a:rPr lang="en-US" err="1"/>
              <a:t>Librairies</a:t>
            </a:r>
            <a:r>
              <a:rPr lang="en-US"/>
              <a:t> available via pip install</a:t>
            </a:r>
          </a:p>
          <a:p>
            <a:r>
              <a:rPr lang="en-US" err="1"/>
              <a:t>www.neutronimaging.ornl.gov</a:t>
            </a:r>
            <a:r>
              <a:rPr lang="en-US"/>
              <a:t> </a:t>
            </a:r>
          </a:p>
          <a:p>
            <a:pPr lvl="1"/>
            <a:r>
              <a:rPr lang="en-US"/>
              <a:t>Guidance to users to use our tools</a:t>
            </a:r>
          </a:p>
          <a:p>
            <a:pPr lvl="1"/>
            <a:r>
              <a:rPr lang="en-US"/>
              <a:t>Access their data</a:t>
            </a:r>
          </a:p>
          <a:p>
            <a:pPr lvl="1"/>
            <a:r>
              <a:rPr lang="en-US"/>
              <a:t>Tutorials </a:t>
            </a:r>
          </a:p>
          <a:p>
            <a:pPr lvl="1"/>
            <a:r>
              <a:rPr lang="en-US"/>
              <a:t>Contacts</a:t>
            </a:r>
          </a:p>
          <a:p>
            <a:endParaRPr lang="en-US"/>
          </a:p>
        </p:txBody>
      </p:sp>
      <p:pic>
        <p:nvPicPr>
          <p:cNvPr id="5" name="Picture 4" descr="Graphical user interface, text&#10;&#10;AI-generated content may be incorrect.">
            <a:extLst>
              <a:ext uri="{FF2B5EF4-FFF2-40B4-BE49-F238E27FC236}">
                <a16:creationId xmlns:a16="http://schemas.microsoft.com/office/drawing/2014/main" id="{54E4C041-C073-B138-F29F-5B8B9966A240}"/>
              </a:ext>
            </a:extLst>
          </p:cNvPr>
          <p:cNvPicPr>
            <a:picLocks noChangeAspect="1"/>
          </p:cNvPicPr>
          <p:nvPr/>
        </p:nvPicPr>
        <p:blipFill>
          <a:blip r:embed="rId2"/>
          <a:stretch>
            <a:fillRect/>
          </a:stretch>
        </p:blipFill>
        <p:spPr>
          <a:xfrm>
            <a:off x="3652070" y="3354531"/>
            <a:ext cx="4085817" cy="3269586"/>
          </a:xfrm>
          <a:prstGeom prst="rect">
            <a:avLst/>
          </a:prstGeom>
        </p:spPr>
      </p:pic>
      <p:pic>
        <p:nvPicPr>
          <p:cNvPr id="7" name="Picture 6" descr="Graphical user interface, text&#10;&#10;AI-generated content may be incorrect.">
            <a:extLst>
              <a:ext uri="{FF2B5EF4-FFF2-40B4-BE49-F238E27FC236}">
                <a16:creationId xmlns:a16="http://schemas.microsoft.com/office/drawing/2014/main" id="{EFD71670-56BD-6C7B-3F75-70778E61B530}"/>
              </a:ext>
            </a:extLst>
          </p:cNvPr>
          <p:cNvPicPr>
            <a:picLocks noChangeAspect="1"/>
          </p:cNvPicPr>
          <p:nvPr/>
        </p:nvPicPr>
        <p:blipFill>
          <a:blip r:embed="rId3"/>
          <a:stretch>
            <a:fillRect/>
          </a:stretch>
        </p:blipFill>
        <p:spPr>
          <a:xfrm>
            <a:off x="6569858" y="3561440"/>
            <a:ext cx="3702145" cy="2962561"/>
          </a:xfrm>
          <a:prstGeom prst="rect">
            <a:avLst/>
          </a:prstGeom>
        </p:spPr>
      </p:pic>
      <p:pic>
        <p:nvPicPr>
          <p:cNvPr id="9" name="Picture 8" descr="Graphical user interface, text, application&#10;&#10;AI-generated content may be incorrect.">
            <a:extLst>
              <a:ext uri="{FF2B5EF4-FFF2-40B4-BE49-F238E27FC236}">
                <a16:creationId xmlns:a16="http://schemas.microsoft.com/office/drawing/2014/main" id="{0C56ED28-4E03-743F-778F-D8F83A9543E9}"/>
              </a:ext>
            </a:extLst>
          </p:cNvPr>
          <p:cNvPicPr>
            <a:picLocks noChangeAspect="1"/>
          </p:cNvPicPr>
          <p:nvPr/>
        </p:nvPicPr>
        <p:blipFill>
          <a:blip r:embed="rId4"/>
          <a:stretch>
            <a:fillRect/>
          </a:stretch>
        </p:blipFill>
        <p:spPr>
          <a:xfrm>
            <a:off x="7037069" y="80092"/>
            <a:ext cx="3618739" cy="2895817"/>
          </a:xfrm>
          <a:prstGeom prst="rect">
            <a:avLst/>
          </a:prstGeom>
        </p:spPr>
      </p:pic>
    </p:spTree>
    <p:extLst>
      <p:ext uri="{BB962C8B-B14F-4D97-AF65-F5344CB8AC3E}">
        <p14:creationId xmlns:p14="http://schemas.microsoft.com/office/powerpoint/2010/main" val="2365795844"/>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7EEC9-634A-628B-71AA-0099C7AEF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AD931-06C1-6399-8611-D9E4BC156B5B}"/>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48B5AB63-81FC-4A5D-C69C-AD4C9EF4C5DD}"/>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30342E"/>
                </a:solidFill>
              </a:rPr>
              <a:t>Data analysis and processing</a:t>
            </a:r>
          </a:p>
          <a:p>
            <a:pPr lvl="2"/>
            <a:r>
              <a:rPr lang="en-US"/>
              <a:t>Notebooks</a:t>
            </a:r>
          </a:p>
          <a:p>
            <a:pPr lvl="2"/>
            <a:r>
              <a:rPr lang="en-US">
                <a:solidFill>
                  <a:srgbClr val="30342E"/>
                </a:solidFill>
              </a:rPr>
              <a:t>standalone</a:t>
            </a:r>
          </a:p>
          <a:p>
            <a:pPr lvl="1"/>
            <a:r>
              <a:rPr lang="en-US">
                <a:solidFill>
                  <a:srgbClr val="30342E"/>
                </a:solidFill>
              </a:rPr>
              <a:t>Data Visualization</a:t>
            </a:r>
          </a:p>
          <a:p>
            <a:pPr lvl="1"/>
            <a:r>
              <a:rPr lang="en-US">
                <a:solidFill>
                  <a:srgbClr val="30342E"/>
                </a:solidFill>
              </a:rPr>
              <a:t>Web Applications</a:t>
            </a:r>
          </a:p>
          <a:p>
            <a:pPr lvl="1"/>
            <a:r>
              <a:rPr lang="en-US">
                <a:solidFill>
                  <a:srgbClr val="FF0000"/>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2756470829"/>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8408-6F24-0577-DE65-8E511E346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324A0-78EA-F95D-FC28-20BB0FAC4BE7}"/>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01A2D23D-8426-E442-66E8-27A90592EB95}"/>
              </a:ext>
            </a:extLst>
          </p:cNvPr>
          <p:cNvSpPr>
            <a:spLocks noGrp="1"/>
          </p:cNvSpPr>
          <p:nvPr>
            <p:ph idx="1"/>
          </p:nvPr>
        </p:nvSpPr>
        <p:spPr>
          <a:xfrm>
            <a:off x="1149621" y="1405111"/>
            <a:ext cx="7190338" cy="4047778"/>
          </a:xfrm>
        </p:spPr>
        <p:txBody>
          <a:bodyPr/>
          <a:lstStyle/>
          <a:p>
            <a:r>
              <a:rPr lang="en-US">
                <a:solidFill>
                  <a:srgbClr val="30342E"/>
                </a:solidFill>
              </a:rPr>
              <a:t>What we have now</a:t>
            </a:r>
          </a:p>
          <a:p>
            <a:pPr lvl="1"/>
            <a:r>
              <a:rPr lang="en-US">
                <a:solidFill>
                  <a:srgbClr val="30342E"/>
                </a:solidFill>
              </a:rPr>
              <a:t>Process the raw data</a:t>
            </a:r>
          </a:p>
          <a:p>
            <a:pPr lvl="1"/>
            <a:r>
              <a:rPr lang="en-US">
                <a:solidFill>
                  <a:srgbClr val="30342E"/>
                </a:solidFill>
              </a:rPr>
              <a:t>Data analysis and processing</a:t>
            </a:r>
          </a:p>
          <a:p>
            <a:pPr lvl="2"/>
            <a:r>
              <a:rPr lang="en-US">
                <a:solidFill>
                  <a:srgbClr val="30342E"/>
                </a:solidFill>
              </a:rPr>
              <a:t>Notebooks</a:t>
            </a:r>
          </a:p>
          <a:p>
            <a:pPr lvl="2"/>
            <a:r>
              <a:rPr lang="en-US">
                <a:solidFill>
                  <a:srgbClr val="30342E"/>
                </a:solidFill>
              </a:rPr>
              <a:t>standalone</a:t>
            </a:r>
          </a:p>
          <a:p>
            <a:pPr lvl="1"/>
            <a:r>
              <a:rPr lang="en-US">
                <a:solidFill>
                  <a:srgbClr val="30342E"/>
                </a:solidFill>
              </a:rPr>
              <a:t>Data Visualization</a:t>
            </a:r>
          </a:p>
          <a:p>
            <a:pPr lvl="1"/>
            <a:r>
              <a:rPr lang="en-US">
                <a:solidFill>
                  <a:srgbClr val="30342E"/>
                </a:solidFill>
              </a:rPr>
              <a:t>Web Applications</a:t>
            </a:r>
          </a:p>
          <a:p>
            <a:pPr lvl="1"/>
            <a:r>
              <a:rPr lang="en-US">
                <a:solidFill>
                  <a:srgbClr val="30342E"/>
                </a:solidFill>
              </a:rPr>
              <a:t>Documentation / tutorials</a:t>
            </a:r>
          </a:p>
          <a:p>
            <a:r>
              <a:rPr lang="en-US">
                <a:solidFill>
                  <a:srgbClr val="FF0000"/>
                </a:solidFill>
              </a:rPr>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34652204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1A5D3-AB70-7FFE-1828-D4EDE2EBAF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ECD80D-190D-0CE2-5C1C-2CA41F529D0C}"/>
              </a:ext>
            </a:extLst>
          </p:cNvPr>
          <p:cNvSpPr txBox="1"/>
          <p:nvPr/>
        </p:nvSpPr>
        <p:spPr>
          <a:xfrm>
            <a:off x="466941" y="879755"/>
            <a:ext cx="10532903" cy="4801314"/>
          </a:xfrm>
          <a:prstGeom prst="rect">
            <a:avLst/>
          </a:prstGeom>
          <a:noFill/>
        </p:spPr>
        <p:txBody>
          <a:bodyPr wrap="square" rtlCol="0">
            <a:spAutoFit/>
          </a:bodyPr>
          <a:lstStyle/>
          <a:p>
            <a:endParaRPr lang="en-US" b="1"/>
          </a:p>
          <a:p>
            <a:pPr marL="285750" indent="-285750">
              <a:buFont typeface="Arial" panose="020B0604020202020204" pitchFamily="34" charset="0"/>
              <a:buChar char="•"/>
            </a:pPr>
            <a:r>
              <a:rPr lang="en-US"/>
              <a:t>Modernization of some of our tools (deployment, infrastructure, documentation, …)</a:t>
            </a:r>
          </a:p>
          <a:p>
            <a:pPr marL="742950" lvl="1" indent="-285750">
              <a:buFont typeface="Arial" panose="020B0604020202020204" pitchFamily="34" charset="0"/>
              <a:buChar char="•"/>
            </a:pPr>
            <a:r>
              <a:rPr lang="en-US" err="1"/>
              <a:t>BraggEdge</a:t>
            </a:r>
            <a:r>
              <a:rPr lang="en-US"/>
              <a:t> library</a:t>
            </a:r>
          </a:p>
          <a:p>
            <a:pPr marL="742950" lvl="1" indent="-285750">
              <a:buFont typeface="Arial" panose="020B0604020202020204" pitchFamily="34" charset="0"/>
              <a:buChar char="•"/>
            </a:pPr>
            <a:r>
              <a:rPr lang="en-US" err="1"/>
              <a:t>iBeatles</a:t>
            </a:r>
            <a:endParaRPr lang="en-US"/>
          </a:p>
          <a:p>
            <a:pPr marL="742950" lvl="1" indent="-285750">
              <a:buFont typeface="Arial" panose="020B0604020202020204" pitchFamily="34" charset="0"/>
              <a:buChar char="•"/>
            </a:pPr>
            <a:r>
              <a:rPr lang="en-US"/>
              <a:t>Python notebooks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Timepix3 software to process the raw data into stack of TIFF</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err="1"/>
              <a:t>Timepix</a:t>
            </a:r>
            <a:r>
              <a:rPr lang="en-US"/>
              <a:t> geometry correction – correct gaps between the chips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Suite of VENUS notebook implemented during commissioning</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BM3D ring artifact filtering – GPU capable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Resonance notebooks (normalization and filtering) – </a:t>
            </a:r>
          </a:p>
          <a:p>
            <a:r>
              <a:rPr lang="en-US"/>
              <a:t>collaboration with LANL</a:t>
            </a:r>
          </a:p>
          <a:p>
            <a:endParaRPr lang="en-US"/>
          </a:p>
        </p:txBody>
      </p:sp>
      <p:sp>
        <p:nvSpPr>
          <p:cNvPr id="3" name="Title 1">
            <a:extLst>
              <a:ext uri="{FF2B5EF4-FFF2-40B4-BE49-F238E27FC236}">
                <a16:creationId xmlns:a16="http://schemas.microsoft.com/office/drawing/2014/main" id="{C76D4AAD-EE39-12E1-5D47-1CF26B28E33C}"/>
              </a:ext>
            </a:extLst>
          </p:cNvPr>
          <p:cNvSpPr txBox="1">
            <a:spLocks/>
          </p:cNvSpPr>
          <p:nvPr/>
        </p:nvSpPr>
        <p:spPr>
          <a:xfrm>
            <a:off x="124446" y="89382"/>
            <a:ext cx="11430000"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sz="2800"/>
              <a:t>Recent work</a:t>
            </a:r>
          </a:p>
        </p:txBody>
      </p:sp>
      <p:pic>
        <p:nvPicPr>
          <p:cNvPr id="5" name="Picture 4" descr="A picture containing diagram&#10;&#10;AI-generated content may be incorrect.">
            <a:extLst>
              <a:ext uri="{FF2B5EF4-FFF2-40B4-BE49-F238E27FC236}">
                <a16:creationId xmlns:a16="http://schemas.microsoft.com/office/drawing/2014/main" id="{A5A19E87-997A-CEB8-83B1-056BD86F3580}"/>
              </a:ext>
            </a:extLst>
          </p:cNvPr>
          <p:cNvPicPr>
            <a:picLocks noChangeAspect="1"/>
          </p:cNvPicPr>
          <p:nvPr/>
        </p:nvPicPr>
        <p:blipFill>
          <a:blip r:embed="rId2"/>
          <a:stretch>
            <a:fillRect/>
          </a:stretch>
        </p:blipFill>
        <p:spPr>
          <a:xfrm>
            <a:off x="7087257" y="3094774"/>
            <a:ext cx="5234021" cy="3877053"/>
          </a:xfrm>
          <a:prstGeom prst="rect">
            <a:avLst/>
          </a:prstGeom>
        </p:spPr>
      </p:pic>
      <p:cxnSp>
        <p:nvCxnSpPr>
          <p:cNvPr id="7" name="Straight Arrow Connector 6">
            <a:extLst>
              <a:ext uri="{FF2B5EF4-FFF2-40B4-BE49-F238E27FC236}">
                <a16:creationId xmlns:a16="http://schemas.microsoft.com/office/drawing/2014/main" id="{5DF51C67-F525-570C-4566-6A903DDA3B26}"/>
              </a:ext>
            </a:extLst>
          </p:cNvPr>
          <p:cNvCxnSpPr>
            <a:cxnSpLocks/>
          </p:cNvCxnSpPr>
          <p:nvPr/>
        </p:nvCxnSpPr>
        <p:spPr>
          <a:xfrm>
            <a:off x="5234152" y="4414345"/>
            <a:ext cx="22229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169215"/>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B0DD7-276B-7FC8-3EC9-03E78B2E30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E472B5-D442-7B26-9ECE-5BB708A1C8F3}"/>
              </a:ext>
            </a:extLst>
          </p:cNvPr>
          <p:cNvSpPr txBox="1"/>
          <p:nvPr/>
        </p:nvSpPr>
        <p:spPr>
          <a:xfrm>
            <a:off x="1988313" y="942816"/>
            <a:ext cx="8215373" cy="5078313"/>
          </a:xfrm>
          <a:prstGeom prst="rect">
            <a:avLst/>
          </a:prstGeom>
          <a:noFill/>
        </p:spPr>
        <p:txBody>
          <a:bodyPr wrap="square" rtlCol="0">
            <a:spAutoFit/>
          </a:bodyPr>
          <a:lstStyle/>
          <a:p>
            <a:pPr marL="285750" indent="-285750">
              <a:buFont typeface="Arial" panose="020B0604020202020204" pitchFamily="34" charset="0"/>
              <a:buChar char="•"/>
            </a:pPr>
            <a:r>
              <a:rPr lang="en-US"/>
              <a:t>CT reconstruction suite of notebooks</a:t>
            </a:r>
          </a:p>
          <a:p>
            <a:pPr marL="742950" lvl="1" indent="-285750">
              <a:buFont typeface="Arial" panose="020B0604020202020204" pitchFamily="34" charset="0"/>
              <a:buChar char="•"/>
            </a:pPr>
            <a:r>
              <a:rPr lang="en-US"/>
              <a:t>New algorithms (</a:t>
            </a:r>
            <a:r>
              <a:rPr lang="en-US" err="1"/>
              <a:t>svMBIR</a:t>
            </a:r>
            <a:r>
              <a:rPr lang="en-US"/>
              <a:t>, </a:t>
            </a:r>
            <a:r>
              <a:rPr lang="en-US" err="1"/>
              <a:t>MBIRjax</a:t>
            </a:r>
            <a:r>
              <a:rPr lang="en-US"/>
              <a:t>)</a:t>
            </a:r>
          </a:p>
          <a:p>
            <a:pPr marL="742950" lvl="1" indent="-285750">
              <a:buFont typeface="Arial" panose="020B0604020202020204" pitchFamily="34" charset="0"/>
              <a:buChar char="•"/>
            </a:pPr>
            <a:r>
              <a:rPr lang="en-US"/>
              <a:t>Parallel processing for large data sets</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Taking advantage of copilot/ML tools for programming (huge gain of time)</a:t>
            </a:r>
          </a:p>
          <a:p>
            <a:pPr marL="742950" lvl="1" indent="-285750">
              <a:buFont typeface="Arial" panose="020B0604020202020204" pitchFamily="34" charset="0"/>
              <a:buChar char="•"/>
            </a:pPr>
            <a:r>
              <a:rPr lang="en-US"/>
              <a:t>Create documentation</a:t>
            </a:r>
          </a:p>
          <a:p>
            <a:pPr marL="742950" lvl="1" indent="-285750">
              <a:buFont typeface="Arial" panose="020B0604020202020204" pitchFamily="34" charset="0"/>
              <a:buChar char="•"/>
            </a:pPr>
            <a:r>
              <a:rPr lang="en-US"/>
              <a:t>Create unit tests</a:t>
            </a:r>
          </a:p>
          <a:p>
            <a:pPr marL="742950" lvl="1" indent="-285750">
              <a:buFont typeface="Arial" panose="020B0604020202020204" pitchFamily="34" charset="0"/>
              <a:buChar char="•"/>
            </a:pPr>
            <a:r>
              <a:rPr lang="en-US"/>
              <a:t>Find and fix programming errors</a:t>
            </a:r>
          </a:p>
          <a:p>
            <a:pPr marL="742950" lvl="1" indent="-285750">
              <a:buFont typeface="Arial" panose="020B0604020202020204" pitchFamily="34" charset="0"/>
              <a:buChar char="•"/>
            </a:pPr>
            <a:r>
              <a:rPr lang="en-US"/>
              <a:t>Implement tools</a:t>
            </a:r>
          </a:p>
          <a:p>
            <a:pPr marL="742950" lvl="1" indent="-285750">
              <a:buFont typeface="Arial" panose="020B0604020202020204" pitchFamily="34" charset="0"/>
              <a:buChar char="•"/>
            </a:pPr>
            <a:r>
              <a:rPr lang="en-US"/>
              <a:t>Create requirement documents</a:t>
            </a:r>
          </a:p>
          <a:p>
            <a:pPr marL="742950" lvl="1" indent="-285750">
              <a:buFont typeface="Arial" panose="020B0604020202020204" pitchFamily="34" charset="0"/>
              <a:buChar char="•"/>
            </a:pPr>
            <a:r>
              <a:rPr lang="en-US"/>
              <a:t>…</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3D strain mapping – ongoing international collaboration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err="1"/>
              <a:t>NeXus</a:t>
            </a:r>
            <a:r>
              <a:rPr lang="en-US"/>
              <a:t> metadata viewer</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Web 3D visualization tool</a:t>
            </a:r>
          </a:p>
          <a:p>
            <a:endParaRPr lang="en-US"/>
          </a:p>
        </p:txBody>
      </p:sp>
      <p:sp>
        <p:nvSpPr>
          <p:cNvPr id="3" name="Title 1">
            <a:extLst>
              <a:ext uri="{FF2B5EF4-FFF2-40B4-BE49-F238E27FC236}">
                <a16:creationId xmlns:a16="http://schemas.microsoft.com/office/drawing/2014/main" id="{261BC364-9842-6C45-9D3F-21C78E4995F0}"/>
              </a:ext>
            </a:extLst>
          </p:cNvPr>
          <p:cNvSpPr txBox="1">
            <a:spLocks/>
          </p:cNvSpPr>
          <p:nvPr/>
        </p:nvSpPr>
        <p:spPr>
          <a:xfrm>
            <a:off x="124446" y="89382"/>
            <a:ext cx="11430000"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sz="2800"/>
              <a:t>Recent work (continued)</a:t>
            </a:r>
          </a:p>
        </p:txBody>
      </p:sp>
    </p:spTree>
    <p:extLst>
      <p:ext uri="{BB962C8B-B14F-4D97-AF65-F5344CB8AC3E}">
        <p14:creationId xmlns:p14="http://schemas.microsoft.com/office/powerpoint/2010/main" val="1057184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92B2B-9331-9D3C-E2AB-4771849C5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0992C-709A-82EC-E723-F81EFFB36B38}"/>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84239AF9-6EB8-645A-3754-A21E006AECB9}"/>
              </a:ext>
            </a:extLst>
          </p:cNvPr>
          <p:cNvSpPr>
            <a:spLocks noGrp="1"/>
          </p:cNvSpPr>
          <p:nvPr>
            <p:ph idx="1"/>
          </p:nvPr>
        </p:nvSpPr>
        <p:spPr>
          <a:xfrm>
            <a:off x="1149621" y="1405111"/>
            <a:ext cx="7190338" cy="4047778"/>
          </a:xfrm>
        </p:spPr>
        <p:txBody>
          <a:bodyPr/>
          <a:lstStyle/>
          <a:p>
            <a:r>
              <a:rPr lang="en-US">
                <a:solidFill>
                  <a:srgbClr val="30342E"/>
                </a:solidFill>
              </a:rPr>
              <a:t>What we have now</a:t>
            </a:r>
          </a:p>
          <a:p>
            <a:pPr lvl="1"/>
            <a:r>
              <a:rPr lang="en-US">
                <a:solidFill>
                  <a:srgbClr val="30342E"/>
                </a:solidFill>
              </a:rPr>
              <a:t>Process the raw data</a:t>
            </a:r>
          </a:p>
          <a:p>
            <a:pPr lvl="1"/>
            <a:r>
              <a:rPr lang="en-US">
                <a:solidFill>
                  <a:srgbClr val="30342E"/>
                </a:solidFill>
              </a:rPr>
              <a:t>Data analysis and processing</a:t>
            </a:r>
          </a:p>
          <a:p>
            <a:pPr lvl="2"/>
            <a:r>
              <a:rPr lang="en-US">
                <a:solidFill>
                  <a:srgbClr val="30342E"/>
                </a:solidFill>
              </a:rPr>
              <a:t>Notebooks</a:t>
            </a:r>
          </a:p>
          <a:p>
            <a:pPr lvl="2"/>
            <a:r>
              <a:rPr lang="en-US">
                <a:solidFill>
                  <a:srgbClr val="30342E"/>
                </a:solidFill>
              </a:rPr>
              <a:t>standalone</a:t>
            </a:r>
          </a:p>
          <a:p>
            <a:pPr lvl="1"/>
            <a:r>
              <a:rPr lang="en-US">
                <a:solidFill>
                  <a:srgbClr val="30342E"/>
                </a:solidFill>
              </a:rPr>
              <a:t>Data Visualization</a:t>
            </a:r>
          </a:p>
          <a:p>
            <a:pPr lvl="1"/>
            <a:r>
              <a:rPr lang="en-US">
                <a:solidFill>
                  <a:srgbClr val="30342E"/>
                </a:solidFill>
              </a:rPr>
              <a:t>Web Applications</a:t>
            </a:r>
          </a:p>
          <a:p>
            <a:pPr lvl="1"/>
            <a:r>
              <a:rPr lang="en-US">
                <a:solidFill>
                  <a:srgbClr val="30342E"/>
                </a:solidFill>
              </a:rPr>
              <a:t>Documentation / tutorials</a:t>
            </a:r>
          </a:p>
          <a:p>
            <a:r>
              <a:rPr lang="en-US">
                <a:solidFill>
                  <a:srgbClr val="FF0000"/>
                </a:solidFill>
              </a:rPr>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3560301840"/>
      </p:ext>
    </p:extLst>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B9BEA-2A90-A621-D62A-BDD8CB187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74A33-DA9A-D104-78F4-07283E298665}"/>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6DFABB98-C60E-4835-D6E8-B3F9AA28BDC0}"/>
              </a:ext>
            </a:extLst>
          </p:cNvPr>
          <p:cNvSpPr>
            <a:spLocks noGrp="1"/>
          </p:cNvSpPr>
          <p:nvPr>
            <p:ph idx="1"/>
          </p:nvPr>
        </p:nvSpPr>
        <p:spPr>
          <a:xfrm>
            <a:off x="1149621" y="1405111"/>
            <a:ext cx="7190338" cy="4047778"/>
          </a:xfrm>
        </p:spPr>
        <p:txBody>
          <a:bodyPr/>
          <a:lstStyle/>
          <a:p>
            <a:r>
              <a:rPr lang="en-US">
                <a:solidFill>
                  <a:srgbClr val="30342E"/>
                </a:solidFill>
              </a:rPr>
              <a:t>What we have now</a:t>
            </a:r>
          </a:p>
          <a:p>
            <a:pPr lvl="1"/>
            <a:r>
              <a:rPr lang="en-US">
                <a:solidFill>
                  <a:srgbClr val="30342E"/>
                </a:solidFill>
              </a:rPr>
              <a:t>Process the raw data</a:t>
            </a:r>
          </a:p>
          <a:p>
            <a:pPr lvl="1"/>
            <a:r>
              <a:rPr lang="en-US">
                <a:solidFill>
                  <a:srgbClr val="30342E"/>
                </a:solidFill>
              </a:rPr>
              <a:t>Data analysis and processing</a:t>
            </a:r>
          </a:p>
          <a:p>
            <a:pPr lvl="2"/>
            <a:r>
              <a:rPr lang="en-US">
                <a:solidFill>
                  <a:srgbClr val="30342E"/>
                </a:solidFill>
              </a:rPr>
              <a:t>Notebooks</a:t>
            </a:r>
          </a:p>
          <a:p>
            <a:pPr lvl="2"/>
            <a:r>
              <a:rPr lang="en-US">
                <a:solidFill>
                  <a:srgbClr val="30342E"/>
                </a:solidFill>
              </a:rPr>
              <a:t>standalone</a:t>
            </a:r>
          </a:p>
          <a:p>
            <a:pPr lvl="1"/>
            <a:r>
              <a:rPr lang="en-US">
                <a:solidFill>
                  <a:srgbClr val="30342E"/>
                </a:solidFill>
              </a:rPr>
              <a:t>Data Visualization</a:t>
            </a:r>
          </a:p>
          <a:p>
            <a:pPr lvl="1"/>
            <a:r>
              <a:rPr lang="en-US">
                <a:solidFill>
                  <a:srgbClr val="30342E"/>
                </a:solidFill>
              </a:rPr>
              <a:t>Web Applications</a:t>
            </a:r>
          </a:p>
          <a:p>
            <a:pPr lvl="1"/>
            <a:r>
              <a:rPr lang="en-US">
                <a:solidFill>
                  <a:srgbClr val="30342E"/>
                </a:solidFill>
              </a:rPr>
              <a:t>Documentation / tutorials</a:t>
            </a:r>
          </a:p>
          <a:p>
            <a:r>
              <a:rPr lang="en-US">
                <a:solidFill>
                  <a:srgbClr val="30342E"/>
                </a:solidFill>
              </a:rPr>
              <a:t>What we have been doing recently</a:t>
            </a:r>
          </a:p>
          <a:p>
            <a:r>
              <a:rPr lang="en-US">
                <a:solidFill>
                  <a:srgbClr val="FF0000"/>
                </a:solidFill>
              </a:rPr>
              <a:t>What we are planning on doing</a:t>
            </a:r>
          </a:p>
          <a:p>
            <a:pPr lvl="1"/>
            <a:endParaRPr lang="en-US"/>
          </a:p>
        </p:txBody>
      </p:sp>
    </p:spTree>
    <p:extLst>
      <p:ext uri="{BB962C8B-B14F-4D97-AF65-F5344CB8AC3E}">
        <p14:creationId xmlns:p14="http://schemas.microsoft.com/office/powerpoint/2010/main" val="23238602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017C2-1E11-40F7-1133-F436B9465A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1F3E06-6233-7984-1876-A82E807245FB}"/>
              </a:ext>
            </a:extLst>
          </p:cNvPr>
          <p:cNvSpPr txBox="1"/>
          <p:nvPr/>
        </p:nvSpPr>
        <p:spPr>
          <a:xfrm>
            <a:off x="2024062" y="775716"/>
            <a:ext cx="7915275" cy="5355312"/>
          </a:xfrm>
          <a:prstGeom prst="rect">
            <a:avLst/>
          </a:prstGeom>
          <a:noFill/>
        </p:spPr>
        <p:txBody>
          <a:bodyPr wrap="square" rtlCol="0">
            <a:spAutoFit/>
          </a:bodyPr>
          <a:lstStyle/>
          <a:p>
            <a:endParaRPr lang="en-US" b="1"/>
          </a:p>
          <a:p>
            <a:pPr marL="285750" indent="-285750">
              <a:buFont typeface="Arial" panose="020B0604020202020204" pitchFamily="34" charset="0"/>
              <a:buChar char="•"/>
            </a:pPr>
            <a:r>
              <a:rPr lang="en-US" err="1"/>
              <a:t>NeuNorm</a:t>
            </a:r>
            <a:r>
              <a:rPr lang="en-US"/>
              <a:t> – full modernization of our main normalization code</a:t>
            </a:r>
          </a:p>
          <a:p>
            <a:pPr marL="742950" lvl="1" indent="-285750">
              <a:buFont typeface="Arial" panose="020B0604020202020204" pitchFamily="34" charset="0"/>
              <a:buChar char="•"/>
            </a:pPr>
            <a:r>
              <a:rPr lang="en-US"/>
              <a:t>Make it work for white and TOF beams</a:t>
            </a:r>
          </a:p>
          <a:p>
            <a:pPr marL="742950" lvl="1" indent="-285750">
              <a:buFont typeface="Arial" panose="020B0604020202020204" pitchFamily="34" charset="0"/>
              <a:buChar char="•"/>
            </a:pPr>
            <a:r>
              <a:rPr lang="en-US"/>
              <a:t>Add uncertainties</a:t>
            </a:r>
          </a:p>
          <a:p>
            <a:pPr marL="742950" lvl="1" indent="-285750">
              <a:buFont typeface="Arial" panose="020B0604020202020204" pitchFamily="34" charset="0"/>
              <a:buChar char="•"/>
            </a:pPr>
            <a:r>
              <a:rPr lang="en-US"/>
              <a:t>Add new requirements we collected over the past few years</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err="1"/>
              <a:t>iBeatles</a:t>
            </a:r>
            <a:r>
              <a:rPr lang="en-US"/>
              <a:t> – move to a more flexible code structure (+130,000 lines of code) where UI and code are not tangled.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Imaging notebooks – refactoring of structure</a:t>
            </a:r>
          </a:p>
          <a:p>
            <a:pPr marL="742950" lvl="1" indent="-285750">
              <a:buFont typeface="Arial" panose="020B0604020202020204" pitchFamily="34" charset="0"/>
              <a:buChar char="•"/>
            </a:pPr>
            <a:r>
              <a:rPr lang="en-US"/>
              <a:t>80+ notebooks that needs to be subdivided in sub-categories</a:t>
            </a:r>
          </a:p>
          <a:p>
            <a:pPr marL="742950" lvl="1" indent="-285750">
              <a:buFont typeface="Arial" panose="020B0604020202020204" pitchFamily="34" charset="0"/>
              <a:buChar char="•"/>
            </a:pPr>
            <a:r>
              <a:rPr lang="en-US"/>
              <a:t>Common tools will move to libraries (widgets, utilities…)</a:t>
            </a:r>
          </a:p>
          <a:p>
            <a:pPr marL="742950" lvl="1" indent="-285750">
              <a:buFont typeface="Arial" panose="020B0604020202020204" pitchFamily="34" charset="0"/>
              <a:buChar char="•"/>
            </a:pPr>
            <a:r>
              <a:rPr lang="en-US"/>
              <a:t>Notebooks were initially implemented for white beam imaging, they need to be modified to work with TOF data </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Resonance – needs to be modified to work with 2D mapping for CT resonance reconstruction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ML Segmentation (GENESIS)</a:t>
            </a:r>
          </a:p>
        </p:txBody>
      </p:sp>
      <p:sp>
        <p:nvSpPr>
          <p:cNvPr id="3" name="Title 1">
            <a:extLst>
              <a:ext uri="{FF2B5EF4-FFF2-40B4-BE49-F238E27FC236}">
                <a16:creationId xmlns:a16="http://schemas.microsoft.com/office/drawing/2014/main" id="{6F8EB8CF-85A5-0B51-24B9-A58C03ECCBC8}"/>
              </a:ext>
            </a:extLst>
          </p:cNvPr>
          <p:cNvSpPr txBox="1">
            <a:spLocks/>
          </p:cNvSpPr>
          <p:nvPr/>
        </p:nvSpPr>
        <p:spPr>
          <a:xfrm>
            <a:off x="266700" y="236220"/>
            <a:ext cx="11430000"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sz="2800"/>
              <a:t>Future work</a:t>
            </a:r>
          </a:p>
        </p:txBody>
      </p:sp>
    </p:spTree>
    <p:extLst>
      <p:ext uri="{BB962C8B-B14F-4D97-AF65-F5344CB8AC3E}">
        <p14:creationId xmlns:p14="http://schemas.microsoft.com/office/powerpoint/2010/main" val="1973880513"/>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C6594-7653-C49F-1D34-60DE962BB5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0B3DE4-97F8-2926-3D95-6A240CC67A94}"/>
              </a:ext>
            </a:extLst>
          </p:cNvPr>
          <p:cNvSpPr txBox="1"/>
          <p:nvPr/>
        </p:nvSpPr>
        <p:spPr>
          <a:xfrm>
            <a:off x="2024062" y="980668"/>
            <a:ext cx="7915275" cy="3693319"/>
          </a:xfrm>
          <a:prstGeom prst="rect">
            <a:avLst/>
          </a:prstGeom>
          <a:noFill/>
        </p:spPr>
        <p:txBody>
          <a:bodyPr wrap="square" rtlCol="0">
            <a:spAutoFit/>
          </a:bodyPr>
          <a:lstStyle/>
          <a:p>
            <a:endParaRPr lang="en-US" b="1"/>
          </a:p>
          <a:p>
            <a:pPr marL="285750" indent="-285750">
              <a:buFont typeface="Arial" panose="020B0604020202020204" pitchFamily="34" charset="0"/>
              <a:buChar char="•"/>
            </a:pPr>
            <a:r>
              <a:rPr lang="en-US"/>
              <a:t>Add </a:t>
            </a:r>
            <a:r>
              <a:rPr lang="en-US" err="1"/>
              <a:t>laminography</a:t>
            </a:r>
            <a:r>
              <a:rPr lang="en-US"/>
              <a:t> CT reconstruction capability to notebooks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Add our in-house ring artifact filter (ORNLbm3d) to CT workflow</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Add uncertainties to all tools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Switch to </a:t>
            </a:r>
            <a:r>
              <a:rPr lang="en-US" err="1"/>
              <a:t>scitiff</a:t>
            </a:r>
            <a:r>
              <a:rPr lang="en-US"/>
              <a:t> format (ESS standard)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Use of ML to replace scripts at the beam line</a:t>
            </a:r>
          </a:p>
          <a:p>
            <a:pPr marL="742950" lvl="1" indent="-285750">
              <a:buFont typeface="Arial" panose="020B0604020202020204" pitchFamily="34" charset="0"/>
              <a:buChar char="•"/>
            </a:pPr>
            <a:r>
              <a:rPr lang="en-US"/>
              <a:t>Ex: I want to run this sample for 2 hours at this position, then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Etc.</a:t>
            </a:r>
          </a:p>
        </p:txBody>
      </p:sp>
      <p:sp>
        <p:nvSpPr>
          <p:cNvPr id="3" name="Title 1">
            <a:extLst>
              <a:ext uri="{FF2B5EF4-FFF2-40B4-BE49-F238E27FC236}">
                <a16:creationId xmlns:a16="http://schemas.microsoft.com/office/drawing/2014/main" id="{A81C7D72-38EA-7C4B-1D08-D36E852D1AD2}"/>
              </a:ext>
            </a:extLst>
          </p:cNvPr>
          <p:cNvSpPr txBox="1">
            <a:spLocks/>
          </p:cNvSpPr>
          <p:nvPr/>
        </p:nvSpPr>
        <p:spPr>
          <a:xfrm>
            <a:off x="266700" y="236220"/>
            <a:ext cx="11430000"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sz="2800"/>
              <a:t>Future work (continued)</a:t>
            </a:r>
          </a:p>
        </p:txBody>
      </p:sp>
    </p:spTree>
    <p:extLst>
      <p:ext uri="{BB962C8B-B14F-4D97-AF65-F5344CB8AC3E}">
        <p14:creationId xmlns:p14="http://schemas.microsoft.com/office/powerpoint/2010/main" val="1145254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05B097FC-E33B-0C9F-6983-ACEDE823C8DE}"/>
              </a:ext>
            </a:extLst>
          </p:cNvPr>
          <p:cNvSpPr/>
          <p:nvPr/>
        </p:nvSpPr>
        <p:spPr>
          <a:xfrm>
            <a:off x="5306980" y="5925223"/>
            <a:ext cx="6885020" cy="932777"/>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F7BA8-1DD6-70B7-A8AE-C76AA36B621D}"/>
              </a:ext>
            </a:extLst>
          </p:cNvPr>
          <p:cNvSpPr>
            <a:spLocks noGrp="1"/>
          </p:cNvSpPr>
          <p:nvPr>
            <p:ph type="title"/>
          </p:nvPr>
        </p:nvSpPr>
        <p:spPr/>
        <p:txBody>
          <a:bodyPr/>
          <a:lstStyle/>
          <a:p>
            <a:r>
              <a:rPr lang="en-US" sz="2800"/>
              <a:t>Contributors</a:t>
            </a:r>
          </a:p>
        </p:txBody>
      </p:sp>
      <p:sp>
        <p:nvSpPr>
          <p:cNvPr id="4" name="TextBox 3">
            <a:extLst>
              <a:ext uri="{FF2B5EF4-FFF2-40B4-BE49-F238E27FC236}">
                <a16:creationId xmlns:a16="http://schemas.microsoft.com/office/drawing/2014/main" id="{7895725D-C110-176D-2E9D-0E892DF649F8}"/>
              </a:ext>
            </a:extLst>
          </p:cNvPr>
          <p:cNvSpPr txBox="1"/>
          <p:nvPr/>
        </p:nvSpPr>
        <p:spPr>
          <a:xfrm>
            <a:off x="4435378" y="2260417"/>
            <a:ext cx="2529093" cy="923330"/>
          </a:xfrm>
          <a:prstGeom prst="rect">
            <a:avLst/>
          </a:prstGeom>
          <a:noFill/>
        </p:spPr>
        <p:txBody>
          <a:bodyPr wrap="square" rtlCol="0">
            <a:spAutoFit/>
          </a:bodyPr>
          <a:lstStyle/>
          <a:p>
            <a:r>
              <a:rPr lang="en-US" b="1"/>
              <a:t>Jean Bilheux</a:t>
            </a:r>
          </a:p>
          <a:p>
            <a:r>
              <a:rPr lang="en-US" b="1"/>
              <a:t>            Chen Zhang</a:t>
            </a:r>
          </a:p>
          <a:p>
            <a:r>
              <a:rPr lang="en-US" b="1"/>
              <a:t>	  </a:t>
            </a:r>
            <a:r>
              <a:rPr lang="en-US" sz="1400" b="1"/>
              <a:t>(matrix)</a:t>
            </a:r>
            <a:endParaRPr lang="en-US"/>
          </a:p>
        </p:txBody>
      </p:sp>
      <p:grpSp>
        <p:nvGrpSpPr>
          <p:cNvPr id="34" name="Group 33">
            <a:extLst>
              <a:ext uri="{FF2B5EF4-FFF2-40B4-BE49-F238E27FC236}">
                <a16:creationId xmlns:a16="http://schemas.microsoft.com/office/drawing/2014/main" id="{0B252A03-05C1-CFC1-58AB-383453E16040}"/>
              </a:ext>
            </a:extLst>
          </p:cNvPr>
          <p:cNvGrpSpPr/>
          <p:nvPr/>
        </p:nvGrpSpPr>
        <p:grpSpPr>
          <a:xfrm>
            <a:off x="8908274" y="537578"/>
            <a:ext cx="2324102" cy="1292024"/>
            <a:chOff x="8750408" y="799823"/>
            <a:chExt cx="2324102" cy="1292024"/>
          </a:xfrm>
        </p:grpSpPr>
        <p:sp>
          <p:nvSpPr>
            <p:cNvPr id="19" name="Rounded Rectangle 18">
              <a:extLst>
                <a:ext uri="{FF2B5EF4-FFF2-40B4-BE49-F238E27FC236}">
                  <a16:creationId xmlns:a16="http://schemas.microsoft.com/office/drawing/2014/main" id="{A29088AD-3ABD-56DB-FA99-720377BC1EEE}"/>
                </a:ext>
              </a:extLst>
            </p:cNvPr>
            <p:cNvSpPr/>
            <p:nvPr/>
          </p:nvSpPr>
          <p:spPr>
            <a:xfrm>
              <a:off x="8750408" y="799823"/>
              <a:ext cx="2324102" cy="1292024"/>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5" name="TextBox 4">
              <a:extLst>
                <a:ext uri="{FF2B5EF4-FFF2-40B4-BE49-F238E27FC236}">
                  <a16:creationId xmlns:a16="http://schemas.microsoft.com/office/drawing/2014/main" id="{1EABA98D-7F3F-48FF-CC69-22FC465EF0F5}"/>
                </a:ext>
              </a:extLst>
            </p:cNvPr>
            <p:cNvSpPr txBox="1"/>
            <p:nvPr/>
          </p:nvSpPr>
          <p:spPr>
            <a:xfrm>
              <a:off x="8851788" y="967633"/>
              <a:ext cx="2222722" cy="923330"/>
            </a:xfrm>
            <a:prstGeom prst="rect">
              <a:avLst/>
            </a:prstGeom>
            <a:noFill/>
          </p:spPr>
          <p:txBody>
            <a:bodyPr wrap="square" rtlCol="0">
              <a:spAutoFit/>
            </a:bodyPr>
            <a:lstStyle/>
            <a:p>
              <a:r>
                <a:rPr lang="en-US" b="1"/>
                <a:t>Pleiades</a:t>
              </a:r>
            </a:p>
            <a:p>
              <a:r>
                <a:rPr lang="en-US"/>
                <a:t>Alex Long (LANL)</a:t>
              </a:r>
            </a:p>
            <a:p>
              <a:r>
                <a:rPr lang="en-US" err="1"/>
                <a:t>Tsviki</a:t>
              </a:r>
              <a:r>
                <a:rPr lang="en-US"/>
                <a:t> Hirsh (LANL)</a:t>
              </a:r>
            </a:p>
          </p:txBody>
        </p:sp>
      </p:grpSp>
      <p:grpSp>
        <p:nvGrpSpPr>
          <p:cNvPr id="35" name="Group 34">
            <a:extLst>
              <a:ext uri="{FF2B5EF4-FFF2-40B4-BE49-F238E27FC236}">
                <a16:creationId xmlns:a16="http://schemas.microsoft.com/office/drawing/2014/main" id="{E5D1FE99-C73C-DAF8-BC9C-454871188517}"/>
              </a:ext>
            </a:extLst>
          </p:cNvPr>
          <p:cNvGrpSpPr/>
          <p:nvPr/>
        </p:nvGrpSpPr>
        <p:grpSpPr>
          <a:xfrm>
            <a:off x="7923115" y="2166357"/>
            <a:ext cx="3093057" cy="1153003"/>
            <a:chOff x="8523797" y="2301934"/>
            <a:chExt cx="3093057" cy="1153003"/>
          </a:xfrm>
        </p:grpSpPr>
        <p:sp>
          <p:nvSpPr>
            <p:cNvPr id="22" name="Rounded Rectangle 21">
              <a:extLst>
                <a:ext uri="{FF2B5EF4-FFF2-40B4-BE49-F238E27FC236}">
                  <a16:creationId xmlns:a16="http://schemas.microsoft.com/office/drawing/2014/main" id="{BECF5A4A-B68A-73AE-3B14-69B5B55B4461}"/>
                </a:ext>
              </a:extLst>
            </p:cNvPr>
            <p:cNvSpPr/>
            <p:nvPr/>
          </p:nvSpPr>
          <p:spPr>
            <a:xfrm>
              <a:off x="8553889" y="2301934"/>
              <a:ext cx="2584174" cy="1153003"/>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6" name="TextBox 5">
              <a:extLst>
                <a:ext uri="{FF2B5EF4-FFF2-40B4-BE49-F238E27FC236}">
                  <a16:creationId xmlns:a16="http://schemas.microsoft.com/office/drawing/2014/main" id="{54F52470-AA5D-3E8E-D4A1-2907642D9903}"/>
                </a:ext>
              </a:extLst>
            </p:cNvPr>
            <p:cNvSpPr txBox="1"/>
            <p:nvPr/>
          </p:nvSpPr>
          <p:spPr>
            <a:xfrm>
              <a:off x="8523797" y="2401401"/>
              <a:ext cx="3093057" cy="923330"/>
            </a:xfrm>
            <a:prstGeom prst="rect">
              <a:avLst/>
            </a:prstGeom>
            <a:noFill/>
          </p:spPr>
          <p:txBody>
            <a:bodyPr wrap="square" rtlCol="0">
              <a:spAutoFit/>
            </a:bodyPr>
            <a:lstStyle/>
            <a:p>
              <a:r>
                <a:rPr lang="en-US" b="1"/>
                <a:t>Angel 2.0</a:t>
              </a:r>
            </a:p>
            <a:p>
              <a:r>
                <a:rPr lang="en-US"/>
                <a:t>Simon Sebolt (FRMII)</a:t>
              </a:r>
            </a:p>
            <a:p>
              <a:r>
                <a:rPr lang="en-US"/>
                <a:t>Tobias Neuwirth (FRMII)</a:t>
              </a:r>
            </a:p>
          </p:txBody>
        </p:sp>
      </p:grpSp>
      <p:grpSp>
        <p:nvGrpSpPr>
          <p:cNvPr id="32" name="Group 31">
            <a:extLst>
              <a:ext uri="{FF2B5EF4-FFF2-40B4-BE49-F238E27FC236}">
                <a16:creationId xmlns:a16="http://schemas.microsoft.com/office/drawing/2014/main" id="{12BDBE8A-C41F-00C5-75EC-E1249EAD043F}"/>
              </a:ext>
            </a:extLst>
          </p:cNvPr>
          <p:cNvGrpSpPr/>
          <p:nvPr/>
        </p:nvGrpSpPr>
        <p:grpSpPr>
          <a:xfrm>
            <a:off x="3450466" y="268387"/>
            <a:ext cx="3109360" cy="1622575"/>
            <a:chOff x="3450466" y="268387"/>
            <a:chExt cx="3109360" cy="1622575"/>
          </a:xfrm>
        </p:grpSpPr>
        <p:sp>
          <p:nvSpPr>
            <p:cNvPr id="24" name="Rounded Rectangle 23">
              <a:extLst>
                <a:ext uri="{FF2B5EF4-FFF2-40B4-BE49-F238E27FC236}">
                  <a16:creationId xmlns:a16="http://schemas.microsoft.com/office/drawing/2014/main" id="{4A21E06F-33D4-31ED-FAEE-248DBF89ADD3}"/>
                </a:ext>
              </a:extLst>
            </p:cNvPr>
            <p:cNvSpPr/>
            <p:nvPr/>
          </p:nvSpPr>
          <p:spPr>
            <a:xfrm>
              <a:off x="3450466" y="268387"/>
              <a:ext cx="3005593" cy="1622575"/>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7" name="TextBox 6">
              <a:extLst>
                <a:ext uri="{FF2B5EF4-FFF2-40B4-BE49-F238E27FC236}">
                  <a16:creationId xmlns:a16="http://schemas.microsoft.com/office/drawing/2014/main" id="{44887FFD-D20D-A620-78A0-A3A0361DF882}"/>
                </a:ext>
              </a:extLst>
            </p:cNvPr>
            <p:cNvSpPr txBox="1"/>
            <p:nvPr/>
          </p:nvSpPr>
          <p:spPr>
            <a:xfrm>
              <a:off x="3554233" y="305566"/>
              <a:ext cx="3005593" cy="1477328"/>
            </a:xfrm>
            <a:prstGeom prst="rect">
              <a:avLst/>
            </a:prstGeom>
            <a:noFill/>
          </p:spPr>
          <p:txBody>
            <a:bodyPr wrap="square" rtlCol="0">
              <a:spAutoFit/>
            </a:bodyPr>
            <a:lstStyle/>
            <a:p>
              <a:r>
                <a:rPr lang="en-US" b="1" err="1"/>
                <a:t>Svmbir</a:t>
              </a:r>
              <a:r>
                <a:rPr lang="en-US" b="1"/>
                <a:t> / </a:t>
              </a:r>
              <a:r>
                <a:rPr lang="en-US" b="1" err="1"/>
                <a:t>mbirjax</a:t>
              </a:r>
              <a:endParaRPr lang="en-US" b="1"/>
            </a:p>
            <a:p>
              <a:r>
                <a:rPr lang="en-US"/>
                <a:t>Venkat Venkatakrishnan</a:t>
              </a:r>
            </a:p>
            <a:p>
              <a:r>
                <a:rPr lang="en-US"/>
                <a:t>Charlie Bouman (Purdue)</a:t>
              </a:r>
            </a:p>
            <a:p>
              <a:r>
                <a:rPr lang="en-US"/>
                <a:t>Greg Buzzard (Purdue)</a:t>
              </a:r>
            </a:p>
            <a:p>
              <a:r>
                <a:rPr lang="en-US"/>
                <a:t>Samin Chowdhury (Purdue)</a:t>
              </a:r>
            </a:p>
          </p:txBody>
        </p:sp>
      </p:grpSp>
      <p:grpSp>
        <p:nvGrpSpPr>
          <p:cNvPr id="28" name="Group 27">
            <a:extLst>
              <a:ext uri="{FF2B5EF4-FFF2-40B4-BE49-F238E27FC236}">
                <a16:creationId xmlns:a16="http://schemas.microsoft.com/office/drawing/2014/main" id="{86AB4014-86F4-5B46-C5FC-C876BA5F0AEE}"/>
              </a:ext>
            </a:extLst>
          </p:cNvPr>
          <p:cNvGrpSpPr/>
          <p:nvPr/>
        </p:nvGrpSpPr>
        <p:grpSpPr>
          <a:xfrm>
            <a:off x="5816491" y="3632444"/>
            <a:ext cx="2740140" cy="1952591"/>
            <a:chOff x="5884535" y="3956071"/>
            <a:chExt cx="2740140" cy="1952591"/>
          </a:xfrm>
        </p:grpSpPr>
        <p:sp>
          <p:nvSpPr>
            <p:cNvPr id="25" name="Rounded Rectangle 24">
              <a:extLst>
                <a:ext uri="{FF2B5EF4-FFF2-40B4-BE49-F238E27FC236}">
                  <a16:creationId xmlns:a16="http://schemas.microsoft.com/office/drawing/2014/main" id="{0299BC4B-6ECB-66CC-A098-5F838F44E1E5}"/>
                </a:ext>
              </a:extLst>
            </p:cNvPr>
            <p:cNvSpPr/>
            <p:nvPr/>
          </p:nvSpPr>
          <p:spPr>
            <a:xfrm>
              <a:off x="5884535" y="3956071"/>
              <a:ext cx="2258446" cy="1952591"/>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8" name="TextBox 7">
              <a:extLst>
                <a:ext uri="{FF2B5EF4-FFF2-40B4-BE49-F238E27FC236}">
                  <a16:creationId xmlns:a16="http://schemas.microsoft.com/office/drawing/2014/main" id="{4418E684-7449-C727-6CB9-EEA4B3FF9687}"/>
                </a:ext>
              </a:extLst>
            </p:cNvPr>
            <p:cNvSpPr txBox="1"/>
            <p:nvPr/>
          </p:nvSpPr>
          <p:spPr>
            <a:xfrm>
              <a:off x="6040501" y="4207255"/>
              <a:ext cx="2584174" cy="1477328"/>
            </a:xfrm>
            <a:prstGeom prst="rect">
              <a:avLst/>
            </a:prstGeom>
            <a:noFill/>
          </p:spPr>
          <p:txBody>
            <a:bodyPr wrap="square" rtlCol="0">
              <a:spAutoFit/>
            </a:bodyPr>
            <a:lstStyle/>
            <a:p>
              <a:r>
                <a:rPr lang="en-US" b="1"/>
                <a:t>AI segmentation</a:t>
              </a:r>
            </a:p>
            <a:p>
              <a:r>
                <a:rPr lang="en-US"/>
                <a:t>Obaid Rahman</a:t>
              </a:r>
            </a:p>
            <a:p>
              <a:r>
                <a:rPr lang="en-US"/>
                <a:t>Anika Tabassum</a:t>
              </a:r>
            </a:p>
            <a:p>
              <a:r>
                <a:rPr lang="en-US"/>
                <a:t>Xiao Wang</a:t>
              </a:r>
            </a:p>
            <a:p>
              <a:r>
                <a:rPr lang="en-US"/>
                <a:t>Amir </a:t>
              </a:r>
              <a:r>
                <a:rPr lang="en-US" err="1"/>
                <a:t>Ziabari</a:t>
              </a:r>
              <a:endParaRPr lang="en-US"/>
            </a:p>
          </p:txBody>
        </p:sp>
      </p:grpSp>
      <p:grpSp>
        <p:nvGrpSpPr>
          <p:cNvPr id="36" name="Group 35">
            <a:extLst>
              <a:ext uri="{FF2B5EF4-FFF2-40B4-BE49-F238E27FC236}">
                <a16:creationId xmlns:a16="http://schemas.microsoft.com/office/drawing/2014/main" id="{AC7F74DF-0B58-BB19-E9D4-8FEB49F29AB3}"/>
              </a:ext>
            </a:extLst>
          </p:cNvPr>
          <p:cNvGrpSpPr/>
          <p:nvPr/>
        </p:nvGrpSpPr>
        <p:grpSpPr>
          <a:xfrm>
            <a:off x="8553889" y="3592343"/>
            <a:ext cx="3305878" cy="2059897"/>
            <a:chOff x="8553889" y="3772212"/>
            <a:chExt cx="3305878" cy="2059897"/>
          </a:xfrm>
        </p:grpSpPr>
        <p:sp>
          <p:nvSpPr>
            <p:cNvPr id="23" name="Rounded Rectangle 22">
              <a:extLst>
                <a:ext uri="{FF2B5EF4-FFF2-40B4-BE49-F238E27FC236}">
                  <a16:creationId xmlns:a16="http://schemas.microsoft.com/office/drawing/2014/main" id="{87ED4634-826C-C39C-7602-9FF37F90EA3A}"/>
                </a:ext>
              </a:extLst>
            </p:cNvPr>
            <p:cNvSpPr/>
            <p:nvPr/>
          </p:nvSpPr>
          <p:spPr>
            <a:xfrm>
              <a:off x="8553889" y="3772212"/>
              <a:ext cx="3259760" cy="2059897"/>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9" name="TextBox 8">
              <a:extLst>
                <a:ext uri="{FF2B5EF4-FFF2-40B4-BE49-F238E27FC236}">
                  <a16:creationId xmlns:a16="http://schemas.microsoft.com/office/drawing/2014/main" id="{73C26F2D-7FE7-1F81-A441-EA33ABFAD6BB}"/>
                </a:ext>
              </a:extLst>
            </p:cNvPr>
            <p:cNvSpPr txBox="1"/>
            <p:nvPr/>
          </p:nvSpPr>
          <p:spPr>
            <a:xfrm>
              <a:off x="8600008" y="3902418"/>
              <a:ext cx="3259759" cy="1754326"/>
            </a:xfrm>
            <a:prstGeom prst="rect">
              <a:avLst/>
            </a:prstGeom>
            <a:noFill/>
          </p:spPr>
          <p:txBody>
            <a:bodyPr wrap="square" rtlCol="0">
              <a:spAutoFit/>
            </a:bodyPr>
            <a:lstStyle/>
            <a:p>
              <a:r>
                <a:rPr lang="en-US" b="1"/>
                <a:t>3D strain mapping</a:t>
              </a:r>
            </a:p>
            <a:p>
              <a:r>
                <a:rPr lang="en-US"/>
                <a:t>Samin Chowdhury (Purdue)</a:t>
              </a:r>
            </a:p>
            <a:p>
              <a:r>
                <a:rPr lang="en-US"/>
                <a:t>Charlie Bouman (Purdue)</a:t>
              </a:r>
            </a:p>
            <a:p>
              <a:r>
                <a:rPr lang="en-US"/>
                <a:t>Greg Buzzard (Purdue)</a:t>
              </a:r>
            </a:p>
            <a:p>
              <a:r>
                <a:rPr lang="en-US"/>
                <a:t>Xiaogang Yang (BNL)</a:t>
              </a:r>
            </a:p>
            <a:p>
              <a:r>
                <a:rPr lang="en-US"/>
                <a:t>Prof </a:t>
              </a:r>
              <a:r>
                <a:rPr lang="en-US" err="1"/>
                <a:t>Wensrich</a:t>
              </a:r>
              <a:r>
                <a:rPr lang="en-US"/>
                <a:t> (Uni. Australia)</a:t>
              </a:r>
            </a:p>
          </p:txBody>
        </p:sp>
      </p:grpSp>
      <p:grpSp>
        <p:nvGrpSpPr>
          <p:cNvPr id="30" name="Group 29">
            <a:extLst>
              <a:ext uri="{FF2B5EF4-FFF2-40B4-BE49-F238E27FC236}">
                <a16:creationId xmlns:a16="http://schemas.microsoft.com/office/drawing/2014/main" id="{86D0064A-EEAF-ED74-3682-4349B8904F13}"/>
              </a:ext>
            </a:extLst>
          </p:cNvPr>
          <p:cNvGrpSpPr/>
          <p:nvPr/>
        </p:nvGrpSpPr>
        <p:grpSpPr>
          <a:xfrm>
            <a:off x="298178" y="2980749"/>
            <a:ext cx="2743198" cy="3045010"/>
            <a:chOff x="298178" y="2980749"/>
            <a:chExt cx="2743198" cy="3045010"/>
          </a:xfrm>
        </p:grpSpPr>
        <p:sp>
          <p:nvSpPr>
            <p:cNvPr id="17" name="Rounded Rectangle 16">
              <a:extLst>
                <a:ext uri="{FF2B5EF4-FFF2-40B4-BE49-F238E27FC236}">
                  <a16:creationId xmlns:a16="http://schemas.microsoft.com/office/drawing/2014/main" id="{DA13F5E6-49C6-B4FB-D977-A207D9374D21}"/>
                </a:ext>
              </a:extLst>
            </p:cNvPr>
            <p:cNvSpPr/>
            <p:nvPr/>
          </p:nvSpPr>
          <p:spPr>
            <a:xfrm>
              <a:off x="298178" y="2980749"/>
              <a:ext cx="2031663" cy="304501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10" name="TextBox 9">
              <a:extLst>
                <a:ext uri="{FF2B5EF4-FFF2-40B4-BE49-F238E27FC236}">
                  <a16:creationId xmlns:a16="http://schemas.microsoft.com/office/drawing/2014/main" id="{808D5F92-E581-0CFA-ABE1-BB60FC166AC7}"/>
                </a:ext>
              </a:extLst>
            </p:cNvPr>
            <p:cNvSpPr txBox="1"/>
            <p:nvPr/>
          </p:nvSpPr>
          <p:spPr>
            <a:xfrm>
              <a:off x="457202" y="3163437"/>
              <a:ext cx="2584174" cy="2862322"/>
            </a:xfrm>
            <a:prstGeom prst="rect">
              <a:avLst/>
            </a:prstGeom>
            <a:noFill/>
          </p:spPr>
          <p:txBody>
            <a:bodyPr wrap="square" rtlCol="0">
              <a:spAutoFit/>
            </a:bodyPr>
            <a:lstStyle/>
            <a:p>
              <a:r>
                <a:rPr lang="en-US" b="1"/>
                <a:t>Nova</a:t>
              </a:r>
            </a:p>
            <a:p>
              <a:r>
                <a:rPr lang="en-US"/>
                <a:t>Sergey Yakubov</a:t>
              </a:r>
            </a:p>
            <a:p>
              <a:r>
                <a:rPr lang="en-US"/>
                <a:t>Dave Pugmire</a:t>
              </a:r>
            </a:p>
            <a:p>
              <a:r>
                <a:rPr lang="en-US"/>
                <a:t>Ken Moreland</a:t>
              </a:r>
            </a:p>
            <a:p>
              <a:r>
                <a:rPr lang="en-US"/>
                <a:t>Greg Cage</a:t>
              </a:r>
            </a:p>
            <a:p>
              <a:r>
                <a:rPr lang="en-US"/>
                <a:t>John Duggan</a:t>
              </a:r>
            </a:p>
            <a:p>
              <a:r>
                <a:rPr lang="en-US"/>
                <a:t>Andrew Ayres</a:t>
              </a:r>
            </a:p>
            <a:p>
              <a:r>
                <a:rPr lang="en-US"/>
                <a:t>Greg Watson</a:t>
              </a:r>
            </a:p>
            <a:p>
              <a:r>
                <a:rPr lang="en-US"/>
                <a:t>Kristin Maroun</a:t>
              </a:r>
            </a:p>
            <a:p>
              <a:endParaRPr lang="en-US"/>
            </a:p>
          </p:txBody>
        </p:sp>
      </p:grpSp>
      <p:grpSp>
        <p:nvGrpSpPr>
          <p:cNvPr id="38" name="Group 37">
            <a:extLst>
              <a:ext uri="{FF2B5EF4-FFF2-40B4-BE49-F238E27FC236}">
                <a16:creationId xmlns:a16="http://schemas.microsoft.com/office/drawing/2014/main" id="{F15E5899-F915-BA93-A29F-F1E9BC5C2074}"/>
              </a:ext>
            </a:extLst>
          </p:cNvPr>
          <p:cNvGrpSpPr/>
          <p:nvPr/>
        </p:nvGrpSpPr>
        <p:grpSpPr>
          <a:xfrm>
            <a:off x="6559826" y="377687"/>
            <a:ext cx="1963971" cy="1224402"/>
            <a:chOff x="6559826" y="377687"/>
            <a:chExt cx="1963971" cy="1224402"/>
          </a:xfrm>
        </p:grpSpPr>
        <p:sp>
          <p:nvSpPr>
            <p:cNvPr id="15" name="Rounded Rectangle 14">
              <a:extLst>
                <a:ext uri="{FF2B5EF4-FFF2-40B4-BE49-F238E27FC236}">
                  <a16:creationId xmlns:a16="http://schemas.microsoft.com/office/drawing/2014/main" id="{F789C890-BCDE-8F29-1FF4-6F030E8FDB82}"/>
                </a:ext>
              </a:extLst>
            </p:cNvPr>
            <p:cNvSpPr/>
            <p:nvPr/>
          </p:nvSpPr>
          <p:spPr>
            <a:xfrm>
              <a:off x="6559826" y="377687"/>
              <a:ext cx="1963971" cy="1224402"/>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11" name="TextBox 10">
              <a:extLst>
                <a:ext uri="{FF2B5EF4-FFF2-40B4-BE49-F238E27FC236}">
                  <a16:creationId xmlns:a16="http://schemas.microsoft.com/office/drawing/2014/main" id="{751DE33B-5FAB-D158-36FD-C0AC53030EF2}"/>
                </a:ext>
              </a:extLst>
            </p:cNvPr>
            <p:cNvSpPr txBox="1"/>
            <p:nvPr/>
          </p:nvSpPr>
          <p:spPr>
            <a:xfrm>
              <a:off x="6786437" y="598625"/>
              <a:ext cx="1737360" cy="923330"/>
            </a:xfrm>
            <a:prstGeom prst="rect">
              <a:avLst/>
            </a:prstGeom>
            <a:noFill/>
          </p:spPr>
          <p:txBody>
            <a:bodyPr wrap="square" rtlCol="0">
              <a:spAutoFit/>
            </a:bodyPr>
            <a:lstStyle/>
            <a:p>
              <a:r>
                <a:rPr lang="en-US" b="1" err="1"/>
                <a:t>iNEUIT</a:t>
              </a:r>
              <a:endParaRPr lang="en-US" b="1"/>
            </a:p>
            <a:p>
              <a:r>
                <a:rPr lang="en-US"/>
                <a:t>Yuxuan Zhang</a:t>
              </a:r>
            </a:p>
            <a:p>
              <a:r>
                <a:rPr lang="en-US"/>
                <a:t>Mark Zambito</a:t>
              </a:r>
            </a:p>
          </p:txBody>
        </p:sp>
      </p:grpSp>
      <p:grpSp>
        <p:nvGrpSpPr>
          <p:cNvPr id="31" name="Group 30">
            <a:extLst>
              <a:ext uri="{FF2B5EF4-FFF2-40B4-BE49-F238E27FC236}">
                <a16:creationId xmlns:a16="http://schemas.microsoft.com/office/drawing/2014/main" id="{22DFF432-9F0A-9451-1CA2-E5D07479E683}"/>
              </a:ext>
            </a:extLst>
          </p:cNvPr>
          <p:cNvGrpSpPr/>
          <p:nvPr/>
        </p:nvGrpSpPr>
        <p:grpSpPr>
          <a:xfrm>
            <a:off x="1314009" y="1265074"/>
            <a:ext cx="2765010" cy="1538752"/>
            <a:chOff x="1314009" y="1265074"/>
            <a:chExt cx="2804768" cy="1538752"/>
          </a:xfrm>
        </p:grpSpPr>
        <p:sp>
          <p:nvSpPr>
            <p:cNvPr id="18" name="Rounded Rectangle 17">
              <a:extLst>
                <a:ext uri="{FF2B5EF4-FFF2-40B4-BE49-F238E27FC236}">
                  <a16:creationId xmlns:a16="http://schemas.microsoft.com/office/drawing/2014/main" id="{3FF7309B-7E27-5B92-31BD-65B02CE31C89}"/>
                </a:ext>
              </a:extLst>
            </p:cNvPr>
            <p:cNvSpPr/>
            <p:nvPr/>
          </p:nvSpPr>
          <p:spPr>
            <a:xfrm>
              <a:off x="1314009" y="1265074"/>
              <a:ext cx="1886391" cy="1397782"/>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12" name="TextBox 11">
              <a:extLst>
                <a:ext uri="{FF2B5EF4-FFF2-40B4-BE49-F238E27FC236}">
                  <a16:creationId xmlns:a16="http://schemas.microsoft.com/office/drawing/2014/main" id="{FD8BC388-6163-6FC5-EC3E-6FB3735999ED}"/>
                </a:ext>
              </a:extLst>
            </p:cNvPr>
            <p:cNvSpPr txBox="1"/>
            <p:nvPr/>
          </p:nvSpPr>
          <p:spPr>
            <a:xfrm>
              <a:off x="1534603" y="1326498"/>
              <a:ext cx="2584174" cy="1477328"/>
            </a:xfrm>
            <a:prstGeom prst="rect">
              <a:avLst/>
            </a:prstGeom>
            <a:noFill/>
          </p:spPr>
          <p:txBody>
            <a:bodyPr wrap="square" rtlCol="0">
              <a:spAutoFit/>
            </a:bodyPr>
            <a:lstStyle/>
            <a:p>
              <a:r>
                <a:rPr lang="en-US" b="1" err="1"/>
                <a:t>HyperCT</a:t>
              </a:r>
              <a:r>
                <a:rPr lang="en-US" b="1"/>
                <a:t>	</a:t>
              </a:r>
            </a:p>
            <a:p>
              <a:r>
                <a:rPr lang="en-US"/>
                <a:t>Greg Guyotte</a:t>
              </a:r>
            </a:p>
            <a:p>
              <a:r>
                <a:rPr lang="en-US"/>
                <a:t>Shimin Tang</a:t>
              </a:r>
            </a:p>
            <a:p>
              <a:r>
                <a:rPr lang="en-US"/>
                <a:t>Ray Gregory</a:t>
              </a:r>
            </a:p>
            <a:p>
              <a:endParaRPr lang="en-US"/>
            </a:p>
          </p:txBody>
        </p:sp>
      </p:grpSp>
      <p:grpSp>
        <p:nvGrpSpPr>
          <p:cNvPr id="29" name="Group 28">
            <a:extLst>
              <a:ext uri="{FF2B5EF4-FFF2-40B4-BE49-F238E27FC236}">
                <a16:creationId xmlns:a16="http://schemas.microsoft.com/office/drawing/2014/main" id="{E8840892-01FF-FF87-D9ED-512A5F9254C0}"/>
              </a:ext>
            </a:extLst>
          </p:cNvPr>
          <p:cNvGrpSpPr/>
          <p:nvPr/>
        </p:nvGrpSpPr>
        <p:grpSpPr>
          <a:xfrm>
            <a:off x="2668691" y="3399183"/>
            <a:ext cx="2780053" cy="2059897"/>
            <a:chOff x="3004521" y="4325472"/>
            <a:chExt cx="2780053" cy="2059897"/>
          </a:xfrm>
        </p:grpSpPr>
        <p:sp>
          <p:nvSpPr>
            <p:cNvPr id="16" name="Rounded Rectangle 15">
              <a:extLst>
                <a:ext uri="{FF2B5EF4-FFF2-40B4-BE49-F238E27FC236}">
                  <a16:creationId xmlns:a16="http://schemas.microsoft.com/office/drawing/2014/main" id="{7FB291E4-73C4-CFE4-ED37-6DEF4EDE0908}"/>
                </a:ext>
              </a:extLst>
            </p:cNvPr>
            <p:cNvSpPr/>
            <p:nvPr/>
          </p:nvSpPr>
          <p:spPr>
            <a:xfrm>
              <a:off x="3004521" y="4325472"/>
              <a:ext cx="2369145" cy="2059897"/>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13" name="TextBox 12">
              <a:extLst>
                <a:ext uri="{FF2B5EF4-FFF2-40B4-BE49-F238E27FC236}">
                  <a16:creationId xmlns:a16="http://schemas.microsoft.com/office/drawing/2014/main" id="{19C2ABE1-D520-B8EB-2A96-29F2DC1303D3}"/>
                </a:ext>
              </a:extLst>
            </p:cNvPr>
            <p:cNvSpPr txBox="1"/>
            <p:nvPr/>
          </p:nvSpPr>
          <p:spPr>
            <a:xfrm>
              <a:off x="3200400" y="4455411"/>
              <a:ext cx="2584174" cy="1754326"/>
            </a:xfrm>
            <a:prstGeom prst="rect">
              <a:avLst/>
            </a:prstGeom>
            <a:noFill/>
          </p:spPr>
          <p:txBody>
            <a:bodyPr wrap="square" rtlCol="0">
              <a:spAutoFit/>
            </a:bodyPr>
            <a:lstStyle/>
            <a:p>
              <a:r>
                <a:rPr lang="en-US" b="1"/>
                <a:t>timepix3</a:t>
              </a:r>
            </a:p>
            <a:p>
              <a:r>
                <a:rPr lang="en-US"/>
                <a:t>Zach Thurman</a:t>
              </a:r>
            </a:p>
            <a:p>
              <a:r>
                <a:rPr lang="en-US"/>
                <a:t>Greg Guyotte</a:t>
              </a:r>
            </a:p>
            <a:p>
              <a:r>
                <a:rPr lang="en-US"/>
                <a:t>Jim Kohl</a:t>
              </a:r>
            </a:p>
            <a:p>
              <a:r>
                <a:rPr lang="en-US"/>
                <a:t>Kaz </a:t>
              </a:r>
              <a:r>
                <a:rPr lang="en-US" err="1"/>
                <a:t>Gofron</a:t>
              </a:r>
              <a:endParaRPr lang="en-US"/>
            </a:p>
            <a:p>
              <a:r>
                <a:rPr lang="en-US"/>
                <a:t>Klemen Vodopivec</a:t>
              </a:r>
            </a:p>
          </p:txBody>
        </p:sp>
      </p:grpSp>
      <p:sp>
        <p:nvSpPr>
          <p:cNvPr id="26" name="Rounded Rectangle 25">
            <a:extLst>
              <a:ext uri="{FF2B5EF4-FFF2-40B4-BE49-F238E27FC236}">
                <a16:creationId xmlns:a16="http://schemas.microsoft.com/office/drawing/2014/main" id="{C9A0D97B-E0A6-5613-F545-4585DB73B14F}"/>
              </a:ext>
            </a:extLst>
          </p:cNvPr>
          <p:cNvSpPr/>
          <p:nvPr/>
        </p:nvSpPr>
        <p:spPr>
          <a:xfrm>
            <a:off x="9963149" y="6279590"/>
            <a:ext cx="2106046" cy="43056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27" name="Rounded Rectangle 26">
            <a:extLst>
              <a:ext uri="{FF2B5EF4-FFF2-40B4-BE49-F238E27FC236}">
                <a16:creationId xmlns:a16="http://schemas.microsoft.com/office/drawing/2014/main" id="{7043102F-9572-6651-9DB2-4178B91852D1}"/>
              </a:ext>
            </a:extLst>
          </p:cNvPr>
          <p:cNvSpPr/>
          <p:nvPr/>
        </p:nvSpPr>
        <p:spPr>
          <a:xfrm>
            <a:off x="7739930" y="6279590"/>
            <a:ext cx="2106046" cy="430565"/>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37" name="Rounded Rectangle 36">
            <a:extLst>
              <a:ext uri="{FF2B5EF4-FFF2-40B4-BE49-F238E27FC236}">
                <a16:creationId xmlns:a16="http://schemas.microsoft.com/office/drawing/2014/main" id="{CAA70732-6340-FC46-FAAC-DE166BACA1C4}"/>
              </a:ext>
            </a:extLst>
          </p:cNvPr>
          <p:cNvSpPr/>
          <p:nvPr/>
        </p:nvSpPr>
        <p:spPr>
          <a:xfrm>
            <a:off x="5432738" y="6278468"/>
            <a:ext cx="2106046" cy="432807"/>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39" name="TextBox 38">
            <a:extLst>
              <a:ext uri="{FF2B5EF4-FFF2-40B4-BE49-F238E27FC236}">
                <a16:creationId xmlns:a16="http://schemas.microsoft.com/office/drawing/2014/main" id="{ACE3416E-4822-267C-6DBD-55F08F15FA78}"/>
              </a:ext>
            </a:extLst>
          </p:cNvPr>
          <p:cNvSpPr txBox="1"/>
          <p:nvPr/>
        </p:nvSpPr>
        <p:spPr>
          <a:xfrm>
            <a:off x="6133166" y="6356143"/>
            <a:ext cx="831305" cy="369332"/>
          </a:xfrm>
          <a:prstGeom prst="rect">
            <a:avLst/>
          </a:prstGeom>
          <a:noFill/>
        </p:spPr>
        <p:txBody>
          <a:bodyPr wrap="square" rtlCol="0">
            <a:spAutoFit/>
          </a:bodyPr>
          <a:lstStyle/>
          <a:p>
            <a:r>
              <a:rPr lang="en-US"/>
              <a:t>ORNL</a:t>
            </a:r>
          </a:p>
        </p:txBody>
      </p:sp>
      <p:sp>
        <p:nvSpPr>
          <p:cNvPr id="40" name="TextBox 39">
            <a:extLst>
              <a:ext uri="{FF2B5EF4-FFF2-40B4-BE49-F238E27FC236}">
                <a16:creationId xmlns:a16="http://schemas.microsoft.com/office/drawing/2014/main" id="{AA2F8E05-7E12-72D3-59BF-3E805CBDA101}"/>
              </a:ext>
            </a:extLst>
          </p:cNvPr>
          <p:cNvSpPr txBox="1"/>
          <p:nvPr/>
        </p:nvSpPr>
        <p:spPr>
          <a:xfrm>
            <a:off x="7983358" y="6340823"/>
            <a:ext cx="1736860" cy="369332"/>
          </a:xfrm>
          <a:prstGeom prst="rect">
            <a:avLst/>
          </a:prstGeom>
          <a:noFill/>
        </p:spPr>
        <p:txBody>
          <a:bodyPr wrap="square" rtlCol="0">
            <a:spAutoFit/>
          </a:bodyPr>
          <a:lstStyle/>
          <a:p>
            <a:r>
              <a:rPr lang="en-US"/>
              <a:t>Outside ORNL</a:t>
            </a:r>
          </a:p>
        </p:txBody>
      </p:sp>
      <p:sp>
        <p:nvSpPr>
          <p:cNvPr id="41" name="TextBox 40">
            <a:extLst>
              <a:ext uri="{FF2B5EF4-FFF2-40B4-BE49-F238E27FC236}">
                <a16:creationId xmlns:a16="http://schemas.microsoft.com/office/drawing/2014/main" id="{BBE64C44-660C-00E0-75C2-516BF083F671}"/>
              </a:ext>
            </a:extLst>
          </p:cNvPr>
          <p:cNvSpPr txBox="1"/>
          <p:nvPr/>
        </p:nvSpPr>
        <p:spPr>
          <a:xfrm>
            <a:off x="9915576" y="6337280"/>
            <a:ext cx="2812960" cy="338554"/>
          </a:xfrm>
          <a:prstGeom prst="rect">
            <a:avLst/>
          </a:prstGeom>
          <a:noFill/>
        </p:spPr>
        <p:txBody>
          <a:bodyPr wrap="square" rtlCol="0">
            <a:spAutoFit/>
          </a:bodyPr>
          <a:lstStyle/>
          <a:p>
            <a:r>
              <a:rPr lang="en-US" sz="1600"/>
              <a:t>ORNL &amp; Outside ORNL</a:t>
            </a:r>
          </a:p>
        </p:txBody>
      </p:sp>
      <p:sp>
        <p:nvSpPr>
          <p:cNvPr id="42" name="TextBox 41">
            <a:extLst>
              <a:ext uri="{FF2B5EF4-FFF2-40B4-BE49-F238E27FC236}">
                <a16:creationId xmlns:a16="http://schemas.microsoft.com/office/drawing/2014/main" id="{8CC94276-1883-893F-D468-D4183882030C}"/>
              </a:ext>
            </a:extLst>
          </p:cNvPr>
          <p:cNvSpPr txBox="1"/>
          <p:nvPr/>
        </p:nvSpPr>
        <p:spPr>
          <a:xfrm>
            <a:off x="7291925" y="5898119"/>
            <a:ext cx="4652950" cy="369332"/>
          </a:xfrm>
          <a:prstGeom prst="rect">
            <a:avLst/>
          </a:prstGeom>
          <a:noFill/>
        </p:spPr>
        <p:txBody>
          <a:bodyPr wrap="square" rtlCol="0">
            <a:spAutoFit/>
          </a:bodyPr>
          <a:lstStyle/>
          <a:p>
            <a:r>
              <a:rPr lang="en-US"/>
              <a:t>Collaborations color legend</a:t>
            </a:r>
          </a:p>
        </p:txBody>
      </p:sp>
      <p:grpSp>
        <p:nvGrpSpPr>
          <p:cNvPr id="3" name="Group 2">
            <a:extLst>
              <a:ext uri="{FF2B5EF4-FFF2-40B4-BE49-F238E27FC236}">
                <a16:creationId xmlns:a16="http://schemas.microsoft.com/office/drawing/2014/main" id="{FFF3DCDC-05C3-7ED7-7875-A3631F3313D3}"/>
              </a:ext>
            </a:extLst>
          </p:cNvPr>
          <p:cNvGrpSpPr/>
          <p:nvPr/>
        </p:nvGrpSpPr>
        <p:grpSpPr>
          <a:xfrm>
            <a:off x="2771032" y="5883231"/>
            <a:ext cx="2661706" cy="721373"/>
            <a:chOff x="1314009" y="1265074"/>
            <a:chExt cx="2804768" cy="1397782"/>
          </a:xfrm>
        </p:grpSpPr>
        <p:sp>
          <p:nvSpPr>
            <p:cNvPr id="14" name="Rounded Rectangle 13">
              <a:extLst>
                <a:ext uri="{FF2B5EF4-FFF2-40B4-BE49-F238E27FC236}">
                  <a16:creationId xmlns:a16="http://schemas.microsoft.com/office/drawing/2014/main" id="{A593EF15-E0BE-E9A4-CA8C-730A25D1418C}"/>
                </a:ext>
              </a:extLst>
            </p:cNvPr>
            <p:cNvSpPr/>
            <p:nvPr/>
          </p:nvSpPr>
          <p:spPr>
            <a:xfrm>
              <a:off x="1314009" y="1265074"/>
              <a:ext cx="1886391" cy="1397782"/>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20000"/>
                      <a:lumOff val="80000"/>
                    </a:schemeClr>
                  </a:solidFill>
                </a:ln>
              </a:endParaRPr>
            </a:p>
          </p:txBody>
        </p:sp>
        <p:sp>
          <p:nvSpPr>
            <p:cNvPr id="20" name="TextBox 19">
              <a:extLst>
                <a:ext uri="{FF2B5EF4-FFF2-40B4-BE49-F238E27FC236}">
                  <a16:creationId xmlns:a16="http://schemas.microsoft.com/office/drawing/2014/main" id="{EC994D82-355D-A79F-D357-5FF69929BC9A}"/>
                </a:ext>
              </a:extLst>
            </p:cNvPr>
            <p:cNvSpPr txBox="1"/>
            <p:nvPr/>
          </p:nvSpPr>
          <p:spPr>
            <a:xfrm>
              <a:off x="1534603" y="1326498"/>
              <a:ext cx="2584174" cy="646331"/>
            </a:xfrm>
            <a:prstGeom prst="rect">
              <a:avLst/>
            </a:prstGeom>
            <a:noFill/>
          </p:spPr>
          <p:txBody>
            <a:bodyPr wrap="square" rtlCol="0">
              <a:spAutoFit/>
            </a:bodyPr>
            <a:lstStyle/>
            <a:p>
              <a:r>
                <a:rPr lang="en-US" b="1" err="1"/>
                <a:t>ONCat</a:t>
              </a:r>
              <a:r>
                <a:rPr lang="en-US" b="1"/>
                <a:t>	</a:t>
              </a:r>
            </a:p>
            <a:p>
              <a:r>
                <a:rPr lang="en-US"/>
                <a:t>Peter Parker</a:t>
              </a:r>
            </a:p>
          </p:txBody>
        </p:sp>
      </p:grpSp>
      <p:pic>
        <p:nvPicPr>
          <p:cNvPr id="33" name="Picture 32" descr="A picture containing doll&#10;&#10;AI-generated content may be incorrect.">
            <a:extLst>
              <a:ext uri="{FF2B5EF4-FFF2-40B4-BE49-F238E27FC236}">
                <a16:creationId xmlns:a16="http://schemas.microsoft.com/office/drawing/2014/main" id="{A2506A34-C2C1-A5CB-713A-E62049F91632}"/>
              </a:ext>
            </a:extLst>
          </p:cNvPr>
          <p:cNvPicPr>
            <a:picLocks noChangeAspect="1"/>
          </p:cNvPicPr>
          <p:nvPr/>
        </p:nvPicPr>
        <p:blipFill>
          <a:blip r:embed="rId3"/>
          <a:stretch>
            <a:fillRect/>
          </a:stretch>
        </p:blipFill>
        <p:spPr>
          <a:xfrm>
            <a:off x="3880586" y="2129651"/>
            <a:ext cx="591105" cy="813681"/>
          </a:xfrm>
          <a:prstGeom prst="rect">
            <a:avLst/>
          </a:prstGeom>
        </p:spPr>
      </p:pic>
      <p:pic>
        <p:nvPicPr>
          <p:cNvPr id="45" name="Picture 44">
            <a:extLst>
              <a:ext uri="{FF2B5EF4-FFF2-40B4-BE49-F238E27FC236}">
                <a16:creationId xmlns:a16="http://schemas.microsoft.com/office/drawing/2014/main" id="{583133C3-0DB4-C4CF-17E5-C9D17882E711}"/>
              </a:ext>
            </a:extLst>
          </p:cNvPr>
          <p:cNvPicPr>
            <a:picLocks noChangeAspect="1"/>
          </p:cNvPicPr>
          <p:nvPr/>
        </p:nvPicPr>
        <p:blipFill>
          <a:blip r:embed="rId4">
            <a:alphaModFix amt="50000"/>
          </a:blip>
          <a:stretch>
            <a:fillRect/>
          </a:stretch>
        </p:blipFill>
        <p:spPr>
          <a:xfrm>
            <a:off x="6470931" y="2112099"/>
            <a:ext cx="669867" cy="813681"/>
          </a:xfrm>
          <a:prstGeom prst="rect">
            <a:avLst/>
          </a:prstGeom>
        </p:spPr>
      </p:pic>
      <p:sp>
        <p:nvSpPr>
          <p:cNvPr id="46" name="TextBox 45">
            <a:extLst>
              <a:ext uri="{FF2B5EF4-FFF2-40B4-BE49-F238E27FC236}">
                <a16:creationId xmlns:a16="http://schemas.microsoft.com/office/drawing/2014/main" id="{1CBDFACF-43FD-CE87-F13F-8BDDA0C7E23A}"/>
              </a:ext>
            </a:extLst>
          </p:cNvPr>
          <p:cNvSpPr txBox="1"/>
          <p:nvPr/>
        </p:nvSpPr>
        <p:spPr>
          <a:xfrm>
            <a:off x="4018039" y="2886060"/>
            <a:ext cx="563207" cy="215444"/>
          </a:xfrm>
          <a:prstGeom prst="rect">
            <a:avLst/>
          </a:prstGeom>
          <a:noFill/>
        </p:spPr>
        <p:txBody>
          <a:bodyPr wrap="square" rtlCol="0">
            <a:spAutoFit/>
          </a:bodyPr>
          <a:lstStyle/>
          <a:p>
            <a:r>
              <a:rPr lang="en-US" sz="800"/>
              <a:t>100%</a:t>
            </a:r>
          </a:p>
        </p:txBody>
      </p:sp>
      <p:sp>
        <p:nvSpPr>
          <p:cNvPr id="47" name="TextBox 46">
            <a:extLst>
              <a:ext uri="{FF2B5EF4-FFF2-40B4-BE49-F238E27FC236}">
                <a16:creationId xmlns:a16="http://schemas.microsoft.com/office/drawing/2014/main" id="{CC383F63-0AC8-C44B-C547-3BEFB8FBFEC1}"/>
              </a:ext>
            </a:extLst>
          </p:cNvPr>
          <p:cNvSpPr txBox="1"/>
          <p:nvPr/>
        </p:nvSpPr>
        <p:spPr>
          <a:xfrm>
            <a:off x="6672100" y="2865289"/>
            <a:ext cx="563207" cy="215444"/>
          </a:xfrm>
          <a:prstGeom prst="rect">
            <a:avLst/>
          </a:prstGeom>
          <a:noFill/>
        </p:spPr>
        <p:txBody>
          <a:bodyPr wrap="square" rtlCol="0">
            <a:spAutoFit/>
          </a:bodyPr>
          <a:lstStyle/>
          <a:p>
            <a:r>
              <a:rPr lang="en-US" sz="800"/>
              <a:t>50%</a:t>
            </a:r>
          </a:p>
        </p:txBody>
      </p:sp>
    </p:spTree>
    <p:extLst>
      <p:ext uri="{BB962C8B-B14F-4D97-AF65-F5344CB8AC3E}">
        <p14:creationId xmlns:p14="http://schemas.microsoft.com/office/powerpoint/2010/main" val="4271776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03B1-90D5-199D-0967-E72490FC0D1B}"/>
              </a:ext>
            </a:extLst>
          </p:cNvPr>
          <p:cNvSpPr>
            <a:spLocks noGrp="1"/>
          </p:cNvSpPr>
          <p:nvPr>
            <p:ph type="title"/>
          </p:nvPr>
        </p:nvSpPr>
        <p:spPr>
          <a:xfrm>
            <a:off x="6540965" y="147603"/>
            <a:ext cx="5152454" cy="424732"/>
          </a:xfrm>
        </p:spPr>
        <p:txBody>
          <a:bodyPr/>
          <a:lstStyle/>
          <a:p>
            <a:r>
              <a:rPr lang="en-US" sz="1800" b="0">
                <a:latin typeface="+mn-lt"/>
              </a:rPr>
              <a:t>High-Performance Neutron Event Reconstruction</a:t>
            </a:r>
            <a:endParaRPr lang="en-US" sz="1800" b="0" i="1"/>
          </a:p>
        </p:txBody>
      </p:sp>
      <p:sp>
        <p:nvSpPr>
          <p:cNvPr id="11" name="TextBox 10">
            <a:extLst>
              <a:ext uri="{FF2B5EF4-FFF2-40B4-BE49-F238E27FC236}">
                <a16:creationId xmlns:a16="http://schemas.microsoft.com/office/drawing/2014/main" id="{B07E60B3-E36F-B929-30F3-DFDC7D9D014A}"/>
              </a:ext>
            </a:extLst>
          </p:cNvPr>
          <p:cNvSpPr txBox="1"/>
          <p:nvPr/>
        </p:nvSpPr>
        <p:spPr>
          <a:xfrm>
            <a:off x="3066965" y="6337049"/>
            <a:ext cx="8634015" cy="400110"/>
          </a:xfrm>
          <a:prstGeom prst="rect">
            <a:avLst/>
          </a:prstGeom>
          <a:noFill/>
        </p:spPr>
        <p:txBody>
          <a:bodyPr wrap="square" rtlCol="0">
            <a:spAutoFit/>
          </a:bodyPr>
          <a:lstStyle/>
          <a:p>
            <a:r>
              <a:rPr lang="en-US" sz="1000" i="1"/>
              <a:t>Production-ready software delivering </a:t>
            </a:r>
            <a:r>
              <a:rPr lang="en-US" sz="1000" b="1" i="1"/>
              <a:t>96 million hits/second</a:t>
            </a:r>
            <a:r>
              <a:rPr lang="en-US" sz="1000" i="1"/>
              <a:t> throughput, enabling VENUS to process the largest neutron imaging datasets without hardware limitations.</a:t>
            </a:r>
          </a:p>
        </p:txBody>
      </p:sp>
      <p:pic>
        <p:nvPicPr>
          <p:cNvPr id="12" name="Picture 11">
            <a:extLst>
              <a:ext uri="{FF2B5EF4-FFF2-40B4-BE49-F238E27FC236}">
                <a16:creationId xmlns:a16="http://schemas.microsoft.com/office/drawing/2014/main" id="{E381536E-CD1F-FCBC-8D2D-E6F4F5FA8697}"/>
              </a:ext>
            </a:extLst>
          </p:cNvPr>
          <p:cNvPicPr>
            <a:picLocks noChangeAspect="1"/>
          </p:cNvPicPr>
          <p:nvPr/>
        </p:nvPicPr>
        <p:blipFill>
          <a:blip r:embed="rId3"/>
          <a:stretch>
            <a:fillRect/>
          </a:stretch>
        </p:blipFill>
        <p:spPr>
          <a:xfrm>
            <a:off x="645507" y="1982234"/>
            <a:ext cx="3176016" cy="1557469"/>
          </a:xfrm>
          <a:prstGeom prst="rect">
            <a:avLst/>
          </a:prstGeom>
        </p:spPr>
      </p:pic>
      <p:pic>
        <p:nvPicPr>
          <p:cNvPr id="13" name="Picture 12">
            <a:extLst>
              <a:ext uri="{FF2B5EF4-FFF2-40B4-BE49-F238E27FC236}">
                <a16:creationId xmlns:a16="http://schemas.microsoft.com/office/drawing/2014/main" id="{8D4B97F4-D1C7-F7AD-9DEC-B953B61C5307}"/>
              </a:ext>
            </a:extLst>
          </p:cNvPr>
          <p:cNvPicPr>
            <a:picLocks noChangeAspect="1"/>
          </p:cNvPicPr>
          <p:nvPr/>
        </p:nvPicPr>
        <p:blipFill>
          <a:blip r:embed="rId4"/>
          <a:stretch>
            <a:fillRect/>
          </a:stretch>
        </p:blipFill>
        <p:spPr>
          <a:xfrm>
            <a:off x="3407225" y="1841120"/>
            <a:ext cx="414298" cy="546761"/>
          </a:xfrm>
          <a:prstGeom prst="rect">
            <a:avLst/>
          </a:prstGeom>
        </p:spPr>
      </p:pic>
      <p:pic>
        <p:nvPicPr>
          <p:cNvPr id="14" name="Picture 13">
            <a:extLst>
              <a:ext uri="{FF2B5EF4-FFF2-40B4-BE49-F238E27FC236}">
                <a16:creationId xmlns:a16="http://schemas.microsoft.com/office/drawing/2014/main" id="{648645D1-8E94-C1E1-13A8-4A080AC9B7EE}"/>
              </a:ext>
            </a:extLst>
          </p:cNvPr>
          <p:cNvPicPr>
            <a:picLocks noChangeAspect="1"/>
          </p:cNvPicPr>
          <p:nvPr/>
        </p:nvPicPr>
        <p:blipFill>
          <a:blip r:embed="rId5"/>
          <a:stretch>
            <a:fillRect/>
          </a:stretch>
        </p:blipFill>
        <p:spPr>
          <a:xfrm>
            <a:off x="4757951" y="1954225"/>
            <a:ext cx="2496312" cy="1577568"/>
          </a:xfrm>
          <a:prstGeom prst="rect">
            <a:avLst/>
          </a:prstGeom>
        </p:spPr>
      </p:pic>
      <p:pic>
        <p:nvPicPr>
          <p:cNvPr id="16" name="Picture 15">
            <a:extLst>
              <a:ext uri="{FF2B5EF4-FFF2-40B4-BE49-F238E27FC236}">
                <a16:creationId xmlns:a16="http://schemas.microsoft.com/office/drawing/2014/main" id="{54878DE8-EEDB-3947-1998-7D61C2770A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0534" t="16280" r="20889" b="16941"/>
          <a:stretch>
            <a:fillRect/>
          </a:stretch>
        </p:blipFill>
        <p:spPr>
          <a:xfrm>
            <a:off x="7026704" y="1824364"/>
            <a:ext cx="450911" cy="514033"/>
          </a:xfrm>
          <a:prstGeom prst="rect">
            <a:avLst/>
          </a:prstGeom>
        </p:spPr>
      </p:pic>
      <p:sp>
        <p:nvSpPr>
          <p:cNvPr id="17" name="Right Arrow 16">
            <a:extLst>
              <a:ext uri="{FF2B5EF4-FFF2-40B4-BE49-F238E27FC236}">
                <a16:creationId xmlns:a16="http://schemas.microsoft.com/office/drawing/2014/main" id="{B6549132-9D7B-A894-13EC-13D48895DC6E}"/>
              </a:ext>
            </a:extLst>
          </p:cNvPr>
          <p:cNvSpPr/>
          <p:nvPr/>
        </p:nvSpPr>
        <p:spPr>
          <a:xfrm>
            <a:off x="4123119" y="2683523"/>
            <a:ext cx="411480" cy="1548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31EA43C-DD73-7A2C-A1B4-23E41C88D415}"/>
              </a:ext>
            </a:extLst>
          </p:cNvPr>
          <p:cNvPicPr>
            <a:picLocks noChangeAspect="1"/>
          </p:cNvPicPr>
          <p:nvPr/>
        </p:nvPicPr>
        <p:blipFill>
          <a:blip r:embed="rId8"/>
          <a:stretch>
            <a:fillRect/>
          </a:stretch>
        </p:blipFill>
        <p:spPr>
          <a:xfrm>
            <a:off x="8635594" y="1581391"/>
            <a:ext cx="2342468" cy="2359152"/>
          </a:xfrm>
          <a:prstGeom prst="rect">
            <a:avLst/>
          </a:prstGeom>
        </p:spPr>
      </p:pic>
      <p:pic>
        <p:nvPicPr>
          <p:cNvPr id="21" name="Picture 20">
            <a:extLst>
              <a:ext uri="{FF2B5EF4-FFF2-40B4-BE49-F238E27FC236}">
                <a16:creationId xmlns:a16="http://schemas.microsoft.com/office/drawing/2014/main" id="{1D9CADD7-A2D2-2AE4-B872-5CC71C5B1927}"/>
              </a:ext>
            </a:extLst>
          </p:cNvPr>
          <p:cNvPicPr>
            <a:picLocks noChangeAspect="1"/>
          </p:cNvPicPr>
          <p:nvPr/>
        </p:nvPicPr>
        <p:blipFill>
          <a:blip r:embed="rId9"/>
          <a:stretch>
            <a:fillRect/>
          </a:stretch>
        </p:blipFill>
        <p:spPr>
          <a:xfrm>
            <a:off x="1925003" y="3941961"/>
            <a:ext cx="3465633" cy="2164654"/>
          </a:xfrm>
          <a:prstGeom prst="rect">
            <a:avLst/>
          </a:prstGeom>
        </p:spPr>
      </p:pic>
      <p:sp>
        <p:nvSpPr>
          <p:cNvPr id="23" name="TextBox 22">
            <a:extLst>
              <a:ext uri="{FF2B5EF4-FFF2-40B4-BE49-F238E27FC236}">
                <a16:creationId xmlns:a16="http://schemas.microsoft.com/office/drawing/2014/main" id="{8B3C0C60-E358-5BF2-B324-EA6C65A4BF56}"/>
              </a:ext>
            </a:extLst>
          </p:cNvPr>
          <p:cNvSpPr txBox="1"/>
          <p:nvPr/>
        </p:nvSpPr>
        <p:spPr>
          <a:xfrm>
            <a:off x="3126727" y="5459000"/>
            <a:ext cx="1319592" cy="369332"/>
          </a:xfrm>
          <a:prstGeom prst="rect">
            <a:avLst/>
          </a:prstGeom>
          <a:noFill/>
        </p:spPr>
        <p:txBody>
          <a:bodyPr wrap="none" rtlCol="0">
            <a:spAutoFit/>
          </a:bodyPr>
          <a:lstStyle/>
          <a:p>
            <a:r>
              <a:rPr lang="en-US"/>
              <a:t>Resonance</a:t>
            </a:r>
          </a:p>
        </p:txBody>
      </p:sp>
      <p:pic>
        <p:nvPicPr>
          <p:cNvPr id="25" name="Picture 24">
            <a:extLst>
              <a:ext uri="{FF2B5EF4-FFF2-40B4-BE49-F238E27FC236}">
                <a16:creationId xmlns:a16="http://schemas.microsoft.com/office/drawing/2014/main" id="{AFAAB322-D3C0-F653-A4A1-5092FFE6002F}"/>
              </a:ext>
            </a:extLst>
          </p:cNvPr>
          <p:cNvPicPr>
            <a:picLocks noChangeAspect="1"/>
          </p:cNvPicPr>
          <p:nvPr/>
        </p:nvPicPr>
        <p:blipFill>
          <a:blip r:embed="rId10"/>
          <a:stretch>
            <a:fillRect/>
          </a:stretch>
        </p:blipFill>
        <p:spPr>
          <a:xfrm>
            <a:off x="6540052" y="4059858"/>
            <a:ext cx="3020667" cy="1928859"/>
          </a:xfrm>
          <a:prstGeom prst="rect">
            <a:avLst/>
          </a:prstGeom>
        </p:spPr>
      </p:pic>
      <p:sp>
        <p:nvSpPr>
          <p:cNvPr id="24" name="TextBox 23">
            <a:extLst>
              <a:ext uri="{FF2B5EF4-FFF2-40B4-BE49-F238E27FC236}">
                <a16:creationId xmlns:a16="http://schemas.microsoft.com/office/drawing/2014/main" id="{67CB754C-377D-0614-8BFE-45AE32A6058B}"/>
              </a:ext>
            </a:extLst>
          </p:cNvPr>
          <p:cNvSpPr txBox="1"/>
          <p:nvPr/>
        </p:nvSpPr>
        <p:spPr>
          <a:xfrm>
            <a:off x="7453339" y="5428817"/>
            <a:ext cx="1353256" cy="369332"/>
          </a:xfrm>
          <a:prstGeom prst="rect">
            <a:avLst/>
          </a:prstGeom>
          <a:noFill/>
        </p:spPr>
        <p:txBody>
          <a:bodyPr wrap="none" rtlCol="0">
            <a:spAutoFit/>
          </a:bodyPr>
          <a:lstStyle/>
          <a:p>
            <a:r>
              <a:rPr lang="en-US"/>
              <a:t>Bragg edge</a:t>
            </a:r>
          </a:p>
        </p:txBody>
      </p:sp>
      <p:sp>
        <p:nvSpPr>
          <p:cNvPr id="4" name="Title 1">
            <a:extLst>
              <a:ext uri="{FF2B5EF4-FFF2-40B4-BE49-F238E27FC236}">
                <a16:creationId xmlns:a16="http://schemas.microsoft.com/office/drawing/2014/main" id="{80C2A177-1867-BEA0-6B3C-7193F682B64E}"/>
              </a:ext>
            </a:extLst>
          </p:cNvPr>
          <p:cNvSpPr txBox="1">
            <a:spLocks/>
          </p:cNvSpPr>
          <p:nvPr/>
        </p:nvSpPr>
        <p:spPr>
          <a:xfrm>
            <a:off x="160344" y="45770"/>
            <a:ext cx="11430000"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sz="2800">
                <a:latin typeface="+mn-lt"/>
              </a:rPr>
              <a:t>Timepix3 Detector software</a:t>
            </a:r>
          </a:p>
        </p:txBody>
      </p:sp>
      <p:sp>
        <p:nvSpPr>
          <p:cNvPr id="6" name="Right Arrow 5">
            <a:extLst>
              <a:ext uri="{FF2B5EF4-FFF2-40B4-BE49-F238E27FC236}">
                <a16:creationId xmlns:a16="http://schemas.microsoft.com/office/drawing/2014/main" id="{21269FD9-54B0-0772-00F9-897E11082709}"/>
              </a:ext>
            </a:extLst>
          </p:cNvPr>
          <p:cNvSpPr/>
          <p:nvPr/>
        </p:nvSpPr>
        <p:spPr>
          <a:xfrm>
            <a:off x="7700967" y="2570586"/>
            <a:ext cx="411480" cy="1548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7E8732-DE7C-CF25-8F98-1C25439006D9}"/>
              </a:ext>
            </a:extLst>
          </p:cNvPr>
          <p:cNvSpPr txBox="1"/>
          <p:nvPr/>
        </p:nvSpPr>
        <p:spPr>
          <a:xfrm>
            <a:off x="645507" y="986557"/>
            <a:ext cx="10202810" cy="369332"/>
          </a:xfrm>
          <a:prstGeom prst="rect">
            <a:avLst/>
          </a:prstGeom>
          <a:noFill/>
        </p:spPr>
        <p:txBody>
          <a:bodyPr wrap="square" rtlCol="0">
            <a:spAutoFit/>
          </a:bodyPr>
          <a:lstStyle/>
          <a:p>
            <a:pPr marL="285750" indent="-285750">
              <a:buFont typeface="Arial" panose="020B0604020202020204" pitchFamily="34" charset="0"/>
              <a:buChar char="•"/>
            </a:pPr>
            <a:r>
              <a:rPr lang="en-US"/>
              <a:t>Software that convert the binary Timepix3 detector file format into </a:t>
            </a:r>
            <a:r>
              <a:rPr lang="en-US" err="1"/>
              <a:t>NeXus</a:t>
            </a:r>
            <a:r>
              <a:rPr lang="en-US"/>
              <a:t> and TIFF file formats</a:t>
            </a:r>
          </a:p>
        </p:txBody>
      </p:sp>
    </p:spTree>
    <p:extLst>
      <p:ext uri="{BB962C8B-B14F-4D97-AF65-F5344CB8AC3E}">
        <p14:creationId xmlns:p14="http://schemas.microsoft.com/office/powerpoint/2010/main" val="3033741354"/>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49A1-5E61-A349-91E1-A00750178AB4}"/>
              </a:ext>
            </a:extLst>
          </p:cNvPr>
          <p:cNvSpPr>
            <a:spLocks noGrp="1"/>
          </p:cNvSpPr>
          <p:nvPr>
            <p:ph type="title"/>
          </p:nvPr>
        </p:nvSpPr>
        <p:spPr>
          <a:xfrm>
            <a:off x="240943" y="247050"/>
            <a:ext cx="11430000" cy="539496"/>
          </a:xfrm>
        </p:spPr>
        <p:txBody>
          <a:bodyPr/>
          <a:lstStyle/>
          <a:p>
            <a:r>
              <a:rPr lang="en-US" sz="2800" b="1"/>
              <a:t>Acknowledgements</a:t>
            </a:r>
          </a:p>
        </p:txBody>
      </p:sp>
      <p:pic>
        <p:nvPicPr>
          <p:cNvPr id="23" name="Picture 22">
            <a:extLst>
              <a:ext uri="{FF2B5EF4-FFF2-40B4-BE49-F238E27FC236}">
                <a16:creationId xmlns:a16="http://schemas.microsoft.com/office/drawing/2014/main" id="{0FB58158-12EC-B942-A626-C1564424FFAE}"/>
              </a:ext>
            </a:extLst>
          </p:cNvPr>
          <p:cNvPicPr>
            <a:picLocks noChangeAspect="1"/>
          </p:cNvPicPr>
          <p:nvPr/>
        </p:nvPicPr>
        <p:blipFill>
          <a:blip r:embed="rId3"/>
          <a:stretch>
            <a:fillRect/>
          </a:stretch>
        </p:blipFill>
        <p:spPr>
          <a:xfrm>
            <a:off x="8477569" y="177996"/>
            <a:ext cx="3549873" cy="608550"/>
          </a:xfrm>
          <a:prstGeom prst="rect">
            <a:avLst/>
          </a:prstGeom>
        </p:spPr>
      </p:pic>
      <p:sp>
        <p:nvSpPr>
          <p:cNvPr id="9" name="TextBox 8">
            <a:extLst>
              <a:ext uri="{FF2B5EF4-FFF2-40B4-BE49-F238E27FC236}">
                <a16:creationId xmlns:a16="http://schemas.microsoft.com/office/drawing/2014/main" id="{4C030EA4-18D9-B644-B4E8-D28393D56983}"/>
              </a:ext>
            </a:extLst>
          </p:cNvPr>
          <p:cNvSpPr txBox="1"/>
          <p:nvPr/>
        </p:nvSpPr>
        <p:spPr>
          <a:xfrm>
            <a:off x="843063" y="1887039"/>
            <a:ext cx="10765277" cy="3083921"/>
          </a:xfrm>
          <a:prstGeom prst="rect">
            <a:avLst/>
          </a:prstGeom>
          <a:noFill/>
        </p:spPr>
        <p:txBody>
          <a:bodyPr wrap="square" rtlCol="0">
            <a:spAutoFit/>
          </a:bodyPr>
          <a:lstStyle/>
          <a:p>
            <a:pPr algn="l">
              <a:lnSpc>
                <a:spcPct val="90000"/>
              </a:lnSpc>
            </a:pPr>
            <a:r>
              <a:rPr lang="en-US">
                <a:latin typeface="+mn-lt"/>
              </a:rPr>
              <a:t>Research sponsored by the </a:t>
            </a:r>
            <a:r>
              <a:rPr lang="en-US" b="1">
                <a:latin typeface="+mn-lt"/>
              </a:rPr>
              <a:t>Laboratory Directed Research and Development Program</a:t>
            </a:r>
            <a:r>
              <a:rPr lang="en-US">
                <a:latin typeface="+mn-lt"/>
              </a:rPr>
              <a:t> of Oak Ridge National Laboratory, managed by UT-Battelle LLC, for DOE.</a:t>
            </a:r>
          </a:p>
          <a:p>
            <a:pPr algn="l">
              <a:lnSpc>
                <a:spcPct val="90000"/>
              </a:lnSpc>
            </a:pPr>
            <a:endParaRPr lang="en-US">
              <a:latin typeface="+mn-lt"/>
            </a:endParaRPr>
          </a:p>
          <a:p>
            <a:pPr algn="l">
              <a:lnSpc>
                <a:spcPct val="90000"/>
              </a:lnSpc>
            </a:pPr>
            <a:r>
              <a:rPr lang="en-US">
                <a:latin typeface="+mn-lt"/>
              </a:rPr>
              <a:t>Resources at the </a:t>
            </a:r>
            <a:r>
              <a:rPr lang="en-US" b="1">
                <a:latin typeface="+mn-lt"/>
              </a:rPr>
              <a:t>High Flux Isotope Reactor (HFIR) </a:t>
            </a:r>
            <a:r>
              <a:rPr lang="en-US">
                <a:latin typeface="+mn-lt"/>
              </a:rPr>
              <a:t>and</a:t>
            </a:r>
            <a:r>
              <a:rPr lang="en-US" b="1">
                <a:latin typeface="+mn-lt"/>
              </a:rPr>
              <a:t> Spallation Neutron source (SNS)</a:t>
            </a:r>
            <a:r>
              <a:rPr lang="en-US">
                <a:latin typeface="+mn-lt"/>
              </a:rPr>
              <a:t>, U.S. DOE Office of Science User Facilities operated by ORNL, were used in the research.</a:t>
            </a:r>
          </a:p>
          <a:p>
            <a:pPr algn="l">
              <a:lnSpc>
                <a:spcPct val="90000"/>
              </a:lnSpc>
            </a:pPr>
            <a:endParaRPr lang="en-US">
              <a:latin typeface="+mn-lt"/>
            </a:endParaRPr>
          </a:p>
          <a:p>
            <a:pPr algn="l">
              <a:lnSpc>
                <a:spcPct val="90000"/>
              </a:lnSpc>
            </a:pPr>
            <a:r>
              <a:rPr lang="en-US">
                <a:latin typeface="+mn-lt"/>
              </a:rPr>
              <a:t>Research at </a:t>
            </a:r>
            <a:r>
              <a:rPr lang="en-US" b="1">
                <a:latin typeface="+mn-lt"/>
              </a:rPr>
              <a:t>Manufacturing Demonstration Facility (MDF)</a:t>
            </a:r>
            <a:r>
              <a:rPr lang="en-US">
                <a:latin typeface="+mn-lt"/>
              </a:rPr>
              <a:t> was sponsored by the U.S. Department of Energy, Office of Energy Efficiency and Renewable Energy, Advanced Manufacturing Office, under contract DE-AC05-00OR22725 with UT-Battelle, LLC.</a:t>
            </a:r>
          </a:p>
          <a:p>
            <a:pPr algn="l">
              <a:lnSpc>
                <a:spcPct val="90000"/>
              </a:lnSpc>
            </a:pPr>
            <a:endParaRPr lang="en-US">
              <a:latin typeface="+mn-lt"/>
            </a:endParaRPr>
          </a:p>
          <a:p>
            <a:pPr algn="l">
              <a:lnSpc>
                <a:spcPct val="90000"/>
              </a:lnSpc>
            </a:pPr>
            <a:r>
              <a:rPr lang="en-US">
                <a:latin typeface="+mn-lt"/>
              </a:rPr>
              <a:t>Research at </a:t>
            </a:r>
            <a:r>
              <a:rPr lang="en-US" b="1">
                <a:latin typeface="+mn-lt"/>
              </a:rPr>
              <a:t>National Transportation Research Facility</a:t>
            </a:r>
            <a:r>
              <a:rPr lang="en-US">
                <a:latin typeface="+mn-lt"/>
              </a:rPr>
              <a:t> was sponsored by the U.S. Department of Energy, Office of Energy Efficiency and Renewable Energy, Vehicle Technologies Office.</a:t>
            </a:r>
          </a:p>
        </p:txBody>
      </p:sp>
    </p:spTree>
    <p:extLst>
      <p:ext uri="{BB962C8B-B14F-4D97-AF65-F5344CB8AC3E}">
        <p14:creationId xmlns:p14="http://schemas.microsoft.com/office/powerpoint/2010/main" val="2570545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19EE8-0AE7-87AD-4BA3-A2CB9348C33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AA7BD3B-A98A-CD5B-75A5-96684A8A2CF2}"/>
              </a:ext>
            </a:extLst>
          </p:cNvPr>
          <p:cNvSpPr txBox="1"/>
          <p:nvPr/>
        </p:nvSpPr>
        <p:spPr>
          <a:xfrm>
            <a:off x="2175642" y="2333685"/>
            <a:ext cx="4808483" cy="2308324"/>
          </a:xfrm>
          <a:prstGeom prst="rect">
            <a:avLst/>
          </a:prstGeom>
          <a:noFill/>
        </p:spPr>
        <p:txBody>
          <a:bodyPr wrap="square" rtlCol="0">
            <a:spAutoFit/>
          </a:bodyPr>
          <a:lstStyle/>
          <a:p>
            <a:r>
              <a:rPr lang="en-US" sz="3600"/>
              <a:t>Thank you</a:t>
            </a:r>
          </a:p>
          <a:p>
            <a:endParaRPr lang="en-US" sz="3600"/>
          </a:p>
          <a:p>
            <a:endParaRPr lang="en-US" sz="3600"/>
          </a:p>
          <a:p>
            <a:r>
              <a:rPr lang="en-US" sz="3600"/>
              <a:t>Questions ?</a:t>
            </a:r>
          </a:p>
        </p:txBody>
      </p:sp>
    </p:spTree>
    <p:extLst>
      <p:ext uri="{BB962C8B-B14F-4D97-AF65-F5344CB8AC3E}">
        <p14:creationId xmlns:p14="http://schemas.microsoft.com/office/powerpoint/2010/main" val="3521436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0F39-72C4-793B-AB66-CB7136456712}"/>
              </a:ext>
            </a:extLst>
          </p:cNvPr>
          <p:cNvSpPr>
            <a:spLocks noGrp="1"/>
          </p:cNvSpPr>
          <p:nvPr>
            <p:ph type="title"/>
          </p:nvPr>
        </p:nvSpPr>
        <p:spPr/>
        <p:txBody>
          <a:bodyPr/>
          <a:lstStyle/>
          <a:p>
            <a:r>
              <a:rPr lang="en-US"/>
              <a:t>Extra slides</a:t>
            </a:r>
          </a:p>
        </p:txBody>
      </p:sp>
    </p:spTree>
    <p:extLst>
      <p:ext uri="{BB962C8B-B14F-4D97-AF65-F5344CB8AC3E}">
        <p14:creationId xmlns:p14="http://schemas.microsoft.com/office/powerpoint/2010/main" val="566049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95CB-5DC1-6FA9-1943-14C501866707}"/>
            </a:ext>
          </a:extLst>
        </p:cNvPr>
        <p:cNvGrpSpPr/>
        <p:nvPr/>
      </p:nvGrpSpPr>
      <p:grpSpPr>
        <a:xfrm>
          <a:off x="0" y="0"/>
          <a:ext cx="0" cy="0"/>
          <a:chOff x="0" y="0"/>
          <a:chExt cx="0" cy="0"/>
        </a:xfrm>
      </p:grpSpPr>
      <p:pic>
        <p:nvPicPr>
          <p:cNvPr id="34" name="Picture 33" descr="Diagram, text&#10;&#10;AI-generated content may be incorrect.">
            <a:extLst>
              <a:ext uri="{FF2B5EF4-FFF2-40B4-BE49-F238E27FC236}">
                <a16:creationId xmlns:a16="http://schemas.microsoft.com/office/drawing/2014/main" id="{F5798907-BBF6-8898-3067-46F03BA13FFD}"/>
              </a:ext>
            </a:extLst>
          </p:cNvPr>
          <p:cNvPicPr>
            <a:picLocks noChangeAspect="1"/>
          </p:cNvPicPr>
          <p:nvPr/>
        </p:nvPicPr>
        <p:blipFill>
          <a:blip r:embed="rId3"/>
          <a:stretch>
            <a:fillRect/>
          </a:stretch>
        </p:blipFill>
        <p:spPr>
          <a:xfrm>
            <a:off x="8102034" y="1707672"/>
            <a:ext cx="3413414" cy="4364415"/>
          </a:xfrm>
          <a:prstGeom prst="rect">
            <a:avLst/>
          </a:prstGeom>
        </p:spPr>
      </p:pic>
      <p:sp>
        <p:nvSpPr>
          <p:cNvPr id="2" name="Title 1">
            <a:extLst>
              <a:ext uri="{FF2B5EF4-FFF2-40B4-BE49-F238E27FC236}">
                <a16:creationId xmlns:a16="http://schemas.microsoft.com/office/drawing/2014/main" id="{E5F06902-2499-5BCF-2D17-954F1C08FE09}"/>
              </a:ext>
            </a:extLst>
          </p:cNvPr>
          <p:cNvSpPr>
            <a:spLocks noGrp="1"/>
          </p:cNvSpPr>
          <p:nvPr>
            <p:ph type="title"/>
          </p:nvPr>
        </p:nvSpPr>
        <p:spPr>
          <a:xfrm>
            <a:off x="6879202" y="102180"/>
            <a:ext cx="5152454" cy="424732"/>
          </a:xfrm>
        </p:spPr>
        <p:txBody>
          <a:bodyPr/>
          <a:lstStyle/>
          <a:p>
            <a:r>
              <a:rPr lang="en-US" sz="1800" b="0">
                <a:latin typeface="+mn-lt"/>
              </a:rPr>
              <a:t>High-Performance Neutron Event Reconstruction</a:t>
            </a:r>
            <a:endParaRPr lang="en-US" sz="1800" b="0" i="1"/>
          </a:p>
        </p:txBody>
      </p:sp>
      <p:pic>
        <p:nvPicPr>
          <p:cNvPr id="3" name="Picture 2">
            <a:extLst>
              <a:ext uri="{FF2B5EF4-FFF2-40B4-BE49-F238E27FC236}">
                <a16:creationId xmlns:a16="http://schemas.microsoft.com/office/drawing/2014/main" id="{20AA739F-5F7F-444F-4481-C7CBB8792C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176047" y="4734961"/>
            <a:ext cx="457200" cy="457200"/>
          </a:xfrm>
          <a:prstGeom prst="rect">
            <a:avLst/>
          </a:prstGeom>
        </p:spPr>
      </p:pic>
      <p:pic>
        <p:nvPicPr>
          <p:cNvPr id="5" name="Picture 4">
            <a:extLst>
              <a:ext uri="{FF2B5EF4-FFF2-40B4-BE49-F238E27FC236}">
                <a16:creationId xmlns:a16="http://schemas.microsoft.com/office/drawing/2014/main" id="{93177F9D-F61D-DCB1-4D85-7BDF3E6C54B2}"/>
              </a:ext>
            </a:extLst>
          </p:cNvPr>
          <p:cNvPicPr>
            <a:picLocks noChangeAspect="1"/>
          </p:cNvPicPr>
          <p:nvPr/>
        </p:nvPicPr>
        <p:blipFill>
          <a:blip r:embed="rId6"/>
          <a:stretch>
            <a:fillRect/>
          </a:stretch>
        </p:blipFill>
        <p:spPr>
          <a:xfrm>
            <a:off x="11204061" y="1714382"/>
            <a:ext cx="365760" cy="365760"/>
          </a:xfrm>
          <a:prstGeom prst="rect">
            <a:avLst/>
          </a:prstGeom>
        </p:spPr>
      </p:pic>
      <p:pic>
        <p:nvPicPr>
          <p:cNvPr id="7" name="Picture 6">
            <a:extLst>
              <a:ext uri="{FF2B5EF4-FFF2-40B4-BE49-F238E27FC236}">
                <a16:creationId xmlns:a16="http://schemas.microsoft.com/office/drawing/2014/main" id="{C33239E6-30D9-E538-45B0-39FD2E2AD878}"/>
              </a:ext>
            </a:extLst>
          </p:cNvPr>
          <p:cNvPicPr>
            <a:picLocks noChangeAspect="1"/>
          </p:cNvPicPr>
          <p:nvPr/>
        </p:nvPicPr>
        <p:blipFill>
          <a:blip r:embed="rId7"/>
          <a:stretch>
            <a:fillRect/>
          </a:stretch>
        </p:blipFill>
        <p:spPr>
          <a:xfrm>
            <a:off x="8404912" y="1689012"/>
            <a:ext cx="414297" cy="365760"/>
          </a:xfrm>
          <a:prstGeom prst="rect">
            <a:avLst/>
          </a:prstGeom>
        </p:spPr>
      </p:pic>
      <p:pic>
        <p:nvPicPr>
          <p:cNvPr id="8" name="Picture 7">
            <a:extLst>
              <a:ext uri="{FF2B5EF4-FFF2-40B4-BE49-F238E27FC236}">
                <a16:creationId xmlns:a16="http://schemas.microsoft.com/office/drawing/2014/main" id="{E75EFA2C-1DCF-64EC-5C34-609FCCB0E9BD}"/>
              </a:ext>
            </a:extLst>
          </p:cNvPr>
          <p:cNvPicPr>
            <a:picLocks noChangeAspect="1"/>
          </p:cNvPicPr>
          <p:nvPr/>
        </p:nvPicPr>
        <p:blipFill>
          <a:blip r:embed="rId8"/>
          <a:stretch>
            <a:fillRect/>
          </a:stretch>
        </p:blipFill>
        <p:spPr>
          <a:xfrm>
            <a:off x="11204762" y="2358193"/>
            <a:ext cx="365059" cy="424732"/>
          </a:xfrm>
          <a:prstGeom prst="rect">
            <a:avLst/>
          </a:prstGeom>
        </p:spPr>
      </p:pic>
      <p:pic>
        <p:nvPicPr>
          <p:cNvPr id="9" name="Picture 8">
            <a:extLst>
              <a:ext uri="{FF2B5EF4-FFF2-40B4-BE49-F238E27FC236}">
                <a16:creationId xmlns:a16="http://schemas.microsoft.com/office/drawing/2014/main" id="{1164F652-1ADE-52AB-9E70-DECB3C3AC94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031" b="94969" l="23585" r="72013">
                        <a14:foregroundMark x1="28931" y1="57862" x2="23899" y2="57862"/>
                        <a14:foregroundMark x1="23899" y1="57862" x2="26101" y2="65409"/>
                        <a14:foregroundMark x1="50629" y1="8805" x2="59119" y2="8176"/>
                        <a14:foregroundMark x1="67296" y1="32075" x2="66981" y2="42767"/>
                        <a14:foregroundMark x1="66981" y1="42767" x2="70755" y2="34591"/>
                        <a14:foregroundMark x1="70755" y1="34591" x2="69811" y2="44654"/>
                        <a14:foregroundMark x1="69811" y1="44654" x2="69182" y2="45283"/>
                        <a14:foregroundMark x1="72013" y1="32704" x2="72013" y2="38994"/>
                        <a14:foregroundMark x1="50000" y1="81761" x2="48113" y2="91195"/>
                        <a14:foregroundMark x1="48113" y1="91195" x2="58176" y2="92453"/>
                        <a14:foregroundMark x1="44969" y1="90566" x2="56289" y2="92453"/>
                        <a14:foregroundMark x1="56289" y1="92453" x2="43396" y2="91195"/>
                        <a14:foregroundMark x1="41509" y1="91824" x2="42138" y2="93711"/>
                        <a14:foregroundMark x1="50629" y1="94340" x2="52516" y2="94969"/>
                        <a14:foregroundMark x1="58491" y1="91824" x2="59434" y2="93082"/>
                      </a14:backgroundRemoval>
                    </a14:imgEffect>
                  </a14:imgLayer>
                </a14:imgProps>
              </a:ext>
            </a:extLst>
          </a:blip>
          <a:srcRect l="21774" r="25925"/>
          <a:stretch>
            <a:fillRect/>
          </a:stretch>
        </p:blipFill>
        <p:spPr>
          <a:xfrm>
            <a:off x="7961104" y="1673860"/>
            <a:ext cx="414298" cy="396064"/>
          </a:xfrm>
          <a:prstGeom prst="rect">
            <a:avLst/>
          </a:prstGeom>
        </p:spPr>
      </p:pic>
      <p:sp>
        <p:nvSpPr>
          <p:cNvPr id="11" name="TextBox 10">
            <a:extLst>
              <a:ext uri="{FF2B5EF4-FFF2-40B4-BE49-F238E27FC236}">
                <a16:creationId xmlns:a16="http://schemas.microsoft.com/office/drawing/2014/main" id="{59A8F3B3-57A6-761E-268C-C0793E727EFB}"/>
              </a:ext>
            </a:extLst>
          </p:cNvPr>
          <p:cNvSpPr txBox="1"/>
          <p:nvPr/>
        </p:nvSpPr>
        <p:spPr>
          <a:xfrm>
            <a:off x="3066965" y="6337049"/>
            <a:ext cx="8634015" cy="400110"/>
          </a:xfrm>
          <a:prstGeom prst="rect">
            <a:avLst/>
          </a:prstGeom>
          <a:noFill/>
        </p:spPr>
        <p:txBody>
          <a:bodyPr wrap="square" rtlCol="0">
            <a:spAutoFit/>
          </a:bodyPr>
          <a:lstStyle/>
          <a:p>
            <a:r>
              <a:rPr lang="en-US" sz="1000" i="1"/>
              <a:t>Production-ready software delivering </a:t>
            </a:r>
            <a:r>
              <a:rPr lang="en-US" sz="1000" b="1" i="1"/>
              <a:t>96 million hits/second</a:t>
            </a:r>
            <a:r>
              <a:rPr lang="en-US" sz="1000" i="1"/>
              <a:t> throughput, enabling VENUS to process the largest neutron imaging datasets without hardware limitations.</a:t>
            </a:r>
          </a:p>
        </p:txBody>
      </p:sp>
      <p:pic>
        <p:nvPicPr>
          <p:cNvPr id="12" name="Picture 11">
            <a:extLst>
              <a:ext uri="{FF2B5EF4-FFF2-40B4-BE49-F238E27FC236}">
                <a16:creationId xmlns:a16="http://schemas.microsoft.com/office/drawing/2014/main" id="{EC3C0CA1-58F9-F26A-24D4-635B5E6352CD}"/>
              </a:ext>
            </a:extLst>
          </p:cNvPr>
          <p:cNvPicPr>
            <a:picLocks noChangeAspect="1"/>
          </p:cNvPicPr>
          <p:nvPr/>
        </p:nvPicPr>
        <p:blipFill>
          <a:blip r:embed="rId11"/>
          <a:stretch>
            <a:fillRect/>
          </a:stretch>
        </p:blipFill>
        <p:spPr>
          <a:xfrm>
            <a:off x="493107" y="1753217"/>
            <a:ext cx="3176016" cy="1557469"/>
          </a:xfrm>
          <a:prstGeom prst="rect">
            <a:avLst/>
          </a:prstGeom>
        </p:spPr>
      </p:pic>
      <p:pic>
        <p:nvPicPr>
          <p:cNvPr id="13" name="Picture 12">
            <a:extLst>
              <a:ext uri="{FF2B5EF4-FFF2-40B4-BE49-F238E27FC236}">
                <a16:creationId xmlns:a16="http://schemas.microsoft.com/office/drawing/2014/main" id="{7C4BE410-B815-0269-AA44-103040EE1185}"/>
              </a:ext>
            </a:extLst>
          </p:cNvPr>
          <p:cNvPicPr>
            <a:picLocks noChangeAspect="1"/>
          </p:cNvPicPr>
          <p:nvPr/>
        </p:nvPicPr>
        <p:blipFill>
          <a:blip r:embed="rId12"/>
          <a:stretch>
            <a:fillRect/>
          </a:stretch>
        </p:blipFill>
        <p:spPr>
          <a:xfrm>
            <a:off x="3254825" y="1612103"/>
            <a:ext cx="414298" cy="546761"/>
          </a:xfrm>
          <a:prstGeom prst="rect">
            <a:avLst/>
          </a:prstGeom>
        </p:spPr>
      </p:pic>
      <p:pic>
        <p:nvPicPr>
          <p:cNvPr id="14" name="Picture 13">
            <a:extLst>
              <a:ext uri="{FF2B5EF4-FFF2-40B4-BE49-F238E27FC236}">
                <a16:creationId xmlns:a16="http://schemas.microsoft.com/office/drawing/2014/main" id="{1C71F234-A269-8BD1-75A1-9885A7A5827E}"/>
              </a:ext>
            </a:extLst>
          </p:cNvPr>
          <p:cNvPicPr>
            <a:picLocks noChangeAspect="1"/>
          </p:cNvPicPr>
          <p:nvPr/>
        </p:nvPicPr>
        <p:blipFill>
          <a:blip r:embed="rId13"/>
          <a:stretch>
            <a:fillRect/>
          </a:stretch>
        </p:blipFill>
        <p:spPr>
          <a:xfrm>
            <a:off x="4237091" y="1707672"/>
            <a:ext cx="2496312" cy="1577568"/>
          </a:xfrm>
          <a:prstGeom prst="rect">
            <a:avLst/>
          </a:prstGeom>
        </p:spPr>
      </p:pic>
      <p:pic>
        <p:nvPicPr>
          <p:cNvPr id="16" name="Picture 15">
            <a:extLst>
              <a:ext uri="{FF2B5EF4-FFF2-40B4-BE49-F238E27FC236}">
                <a16:creationId xmlns:a16="http://schemas.microsoft.com/office/drawing/2014/main" id="{BE1F9824-031C-E7A1-2175-47E77B5992A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0534" t="16280" r="20889" b="16941"/>
          <a:stretch>
            <a:fillRect/>
          </a:stretch>
        </p:blipFill>
        <p:spPr>
          <a:xfrm>
            <a:off x="6528533" y="1678271"/>
            <a:ext cx="450911" cy="514033"/>
          </a:xfrm>
          <a:prstGeom prst="rect">
            <a:avLst/>
          </a:prstGeom>
        </p:spPr>
      </p:pic>
      <p:sp>
        <p:nvSpPr>
          <p:cNvPr id="17" name="Right Arrow 16">
            <a:extLst>
              <a:ext uri="{FF2B5EF4-FFF2-40B4-BE49-F238E27FC236}">
                <a16:creationId xmlns:a16="http://schemas.microsoft.com/office/drawing/2014/main" id="{FB3C38E5-69B1-573F-E317-6DF396B9B25D}"/>
              </a:ext>
            </a:extLst>
          </p:cNvPr>
          <p:cNvSpPr/>
          <p:nvPr/>
        </p:nvSpPr>
        <p:spPr>
          <a:xfrm>
            <a:off x="3747367" y="2454507"/>
            <a:ext cx="411480" cy="15488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920337B-7C46-6853-5B20-3B880AF26029}"/>
              </a:ext>
            </a:extLst>
          </p:cNvPr>
          <p:cNvPicPr>
            <a:picLocks noChangeAspect="1"/>
          </p:cNvPicPr>
          <p:nvPr/>
        </p:nvPicPr>
        <p:blipFill>
          <a:blip r:embed="rId16"/>
          <a:stretch>
            <a:fillRect/>
          </a:stretch>
        </p:blipFill>
        <p:spPr>
          <a:xfrm>
            <a:off x="4818820" y="3711774"/>
            <a:ext cx="2342468" cy="2359152"/>
          </a:xfrm>
          <a:prstGeom prst="rect">
            <a:avLst/>
          </a:prstGeom>
        </p:spPr>
      </p:pic>
      <p:sp>
        <p:nvSpPr>
          <p:cNvPr id="19" name="Right Arrow 18">
            <a:extLst>
              <a:ext uri="{FF2B5EF4-FFF2-40B4-BE49-F238E27FC236}">
                <a16:creationId xmlns:a16="http://schemas.microsoft.com/office/drawing/2014/main" id="{C91F8B8E-A312-0E6A-DA98-95301BE24EA7}"/>
              </a:ext>
            </a:extLst>
          </p:cNvPr>
          <p:cNvSpPr/>
          <p:nvPr/>
        </p:nvSpPr>
        <p:spPr>
          <a:xfrm rot="5400000">
            <a:off x="5631270" y="3556052"/>
            <a:ext cx="411480" cy="1548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D08F6A0-6940-636D-3FC2-6095E5C2A17D}"/>
              </a:ext>
            </a:extLst>
          </p:cNvPr>
          <p:cNvPicPr>
            <a:picLocks noChangeAspect="1"/>
          </p:cNvPicPr>
          <p:nvPr/>
        </p:nvPicPr>
        <p:blipFill>
          <a:blip r:embed="rId17"/>
          <a:stretch>
            <a:fillRect/>
          </a:stretch>
        </p:blipFill>
        <p:spPr>
          <a:xfrm>
            <a:off x="379363" y="3633495"/>
            <a:ext cx="3465633" cy="2164654"/>
          </a:xfrm>
          <a:prstGeom prst="rect">
            <a:avLst/>
          </a:prstGeom>
        </p:spPr>
      </p:pic>
      <p:sp>
        <p:nvSpPr>
          <p:cNvPr id="22" name="Right Arrow 21">
            <a:extLst>
              <a:ext uri="{FF2B5EF4-FFF2-40B4-BE49-F238E27FC236}">
                <a16:creationId xmlns:a16="http://schemas.microsoft.com/office/drawing/2014/main" id="{248F6D1D-7A7D-129E-7C1C-4856A2145E2A}"/>
              </a:ext>
            </a:extLst>
          </p:cNvPr>
          <p:cNvSpPr/>
          <p:nvPr/>
        </p:nvSpPr>
        <p:spPr>
          <a:xfrm rot="10800000">
            <a:off x="4343852" y="4813906"/>
            <a:ext cx="411480" cy="1548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CCD8029-645E-D772-62A7-A731B2D6CDCF}"/>
              </a:ext>
            </a:extLst>
          </p:cNvPr>
          <p:cNvSpPr txBox="1"/>
          <p:nvPr/>
        </p:nvSpPr>
        <p:spPr>
          <a:xfrm>
            <a:off x="2316514" y="3755612"/>
            <a:ext cx="1255472" cy="369332"/>
          </a:xfrm>
          <a:prstGeom prst="rect">
            <a:avLst/>
          </a:prstGeom>
          <a:noFill/>
        </p:spPr>
        <p:txBody>
          <a:bodyPr wrap="none" rtlCol="0">
            <a:spAutoFit/>
          </a:bodyPr>
          <a:lstStyle/>
          <a:p>
            <a:r>
              <a:rPr lang="en-US"/>
              <a:t>resonance</a:t>
            </a:r>
          </a:p>
        </p:txBody>
      </p:sp>
      <p:pic>
        <p:nvPicPr>
          <p:cNvPr id="25" name="Picture 24">
            <a:extLst>
              <a:ext uri="{FF2B5EF4-FFF2-40B4-BE49-F238E27FC236}">
                <a16:creationId xmlns:a16="http://schemas.microsoft.com/office/drawing/2014/main" id="{81FC6D44-60B6-C50D-7B45-F1D4CBA46254}"/>
              </a:ext>
            </a:extLst>
          </p:cNvPr>
          <p:cNvPicPr>
            <a:picLocks noChangeAspect="1"/>
          </p:cNvPicPr>
          <p:nvPr/>
        </p:nvPicPr>
        <p:blipFill>
          <a:blip r:embed="rId18"/>
          <a:stretch>
            <a:fillRect/>
          </a:stretch>
        </p:blipFill>
        <p:spPr>
          <a:xfrm>
            <a:off x="1198136" y="4266567"/>
            <a:ext cx="3020667" cy="1928859"/>
          </a:xfrm>
          <a:prstGeom prst="rect">
            <a:avLst/>
          </a:prstGeom>
        </p:spPr>
      </p:pic>
      <p:sp>
        <p:nvSpPr>
          <p:cNvPr id="24" name="TextBox 23">
            <a:extLst>
              <a:ext uri="{FF2B5EF4-FFF2-40B4-BE49-F238E27FC236}">
                <a16:creationId xmlns:a16="http://schemas.microsoft.com/office/drawing/2014/main" id="{1FD81321-1411-0786-83BF-E472758BCBBA}"/>
              </a:ext>
            </a:extLst>
          </p:cNvPr>
          <p:cNvSpPr txBox="1"/>
          <p:nvPr/>
        </p:nvSpPr>
        <p:spPr>
          <a:xfrm>
            <a:off x="2218730" y="5253153"/>
            <a:ext cx="1353256" cy="369332"/>
          </a:xfrm>
          <a:prstGeom prst="rect">
            <a:avLst/>
          </a:prstGeom>
          <a:noFill/>
        </p:spPr>
        <p:txBody>
          <a:bodyPr wrap="none" rtlCol="0">
            <a:spAutoFit/>
          </a:bodyPr>
          <a:lstStyle/>
          <a:p>
            <a:r>
              <a:rPr lang="en-US"/>
              <a:t>Bragg edge</a:t>
            </a:r>
          </a:p>
        </p:txBody>
      </p:sp>
      <p:pic>
        <p:nvPicPr>
          <p:cNvPr id="35" name="Picture 34">
            <a:extLst>
              <a:ext uri="{FF2B5EF4-FFF2-40B4-BE49-F238E27FC236}">
                <a16:creationId xmlns:a16="http://schemas.microsoft.com/office/drawing/2014/main" id="{E935490D-C994-0546-7B2C-8473F75E8658}"/>
              </a:ext>
            </a:extLst>
          </p:cNvPr>
          <p:cNvPicPr>
            <a:picLocks noChangeAspect="1"/>
          </p:cNvPicPr>
          <p:nvPr/>
        </p:nvPicPr>
        <p:blipFill>
          <a:blip r:embed="rId19"/>
          <a:stretch>
            <a:fillRect/>
          </a:stretch>
        </p:blipFill>
        <p:spPr>
          <a:xfrm>
            <a:off x="11176047" y="3119910"/>
            <a:ext cx="414297" cy="426022"/>
          </a:xfrm>
          <a:prstGeom prst="rect">
            <a:avLst/>
          </a:prstGeom>
        </p:spPr>
      </p:pic>
      <p:graphicFrame>
        <p:nvGraphicFramePr>
          <p:cNvPr id="36" name="Diagram 35">
            <a:extLst>
              <a:ext uri="{FF2B5EF4-FFF2-40B4-BE49-F238E27FC236}">
                <a16:creationId xmlns:a16="http://schemas.microsoft.com/office/drawing/2014/main" id="{3B93CA88-FA15-E7CF-0B67-229F61461F79}"/>
              </a:ext>
            </a:extLst>
          </p:cNvPr>
          <p:cNvGraphicFramePr/>
          <p:nvPr/>
        </p:nvGraphicFramePr>
        <p:xfrm>
          <a:off x="183614" y="572335"/>
          <a:ext cx="11612880" cy="1051201"/>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4" name="Title 1">
            <a:extLst>
              <a:ext uri="{FF2B5EF4-FFF2-40B4-BE49-F238E27FC236}">
                <a16:creationId xmlns:a16="http://schemas.microsoft.com/office/drawing/2014/main" id="{5BC82709-EB92-68B5-ADDA-BF28EAE104E8}"/>
              </a:ext>
            </a:extLst>
          </p:cNvPr>
          <p:cNvSpPr txBox="1">
            <a:spLocks/>
          </p:cNvSpPr>
          <p:nvPr/>
        </p:nvSpPr>
        <p:spPr>
          <a:xfrm>
            <a:off x="160344" y="45770"/>
            <a:ext cx="11430000"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sz="2800">
                <a:latin typeface="+mn-lt"/>
              </a:rPr>
              <a:t>Timepix3 Detector software</a:t>
            </a:r>
          </a:p>
        </p:txBody>
      </p:sp>
    </p:spTree>
    <p:extLst>
      <p:ext uri="{BB962C8B-B14F-4D97-AF65-F5344CB8AC3E}">
        <p14:creationId xmlns:p14="http://schemas.microsoft.com/office/powerpoint/2010/main" val="311548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FD19D-52A5-A57A-AD38-A365688F3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44CE3-383A-131F-167A-A8BFABA6F3E9}"/>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E3BBB8C9-2A9B-FBA5-1D1E-D135E9A567B2}"/>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solidFill>
                  <a:srgbClr val="FF0000"/>
                </a:solidFill>
              </a:rPr>
              <a:t>Process the raw data</a:t>
            </a:r>
          </a:p>
          <a:p>
            <a:pPr lvl="1"/>
            <a:r>
              <a:rPr lang="en-US"/>
              <a:t>Data analysis and processing</a:t>
            </a:r>
          </a:p>
          <a:p>
            <a:pPr lvl="2"/>
            <a:r>
              <a:rPr lang="en-US"/>
              <a:t>Notebooks</a:t>
            </a:r>
          </a:p>
          <a:p>
            <a:pPr lvl="2"/>
            <a:r>
              <a:rPr lang="en-US"/>
              <a:t>standalone</a:t>
            </a:r>
          </a:p>
          <a:p>
            <a:pPr lvl="1"/>
            <a:r>
              <a:rPr lang="en-US"/>
              <a:t>Data Visualization</a:t>
            </a:r>
          </a:p>
          <a:p>
            <a:pPr lvl="1"/>
            <a:r>
              <a:rPr lang="en-US">
                <a:solidFill>
                  <a:srgbClr val="30342E"/>
                </a:solidFill>
              </a:rPr>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127661915"/>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BE62-3809-3905-0AAC-FF5DCEFB3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E98F9-0648-F90A-B541-9CC46A700752}"/>
              </a:ext>
            </a:extLst>
          </p:cNvPr>
          <p:cNvSpPr>
            <a:spLocks noGrp="1"/>
          </p:cNvSpPr>
          <p:nvPr>
            <p:ph type="title"/>
          </p:nvPr>
        </p:nvSpPr>
        <p:spPr>
          <a:xfrm>
            <a:off x="381000" y="271483"/>
            <a:ext cx="11430000" cy="406265"/>
          </a:xfrm>
        </p:spPr>
        <p:txBody>
          <a:bodyPr/>
          <a:lstStyle/>
          <a:p>
            <a:pPr lvl="1"/>
            <a:r>
              <a:rPr lang="en-US" sz="2800" b="1">
                <a:solidFill>
                  <a:schemeClr val="tx1"/>
                </a:solidFill>
                <a:latin typeface="+mn-lt"/>
              </a:rPr>
              <a:t>Table of contents</a:t>
            </a:r>
          </a:p>
        </p:txBody>
      </p:sp>
      <p:sp>
        <p:nvSpPr>
          <p:cNvPr id="5" name="Content Placeholder 4">
            <a:extLst>
              <a:ext uri="{FF2B5EF4-FFF2-40B4-BE49-F238E27FC236}">
                <a16:creationId xmlns:a16="http://schemas.microsoft.com/office/drawing/2014/main" id="{209DBF6D-5EC7-EDF2-75BF-DCB8FDE7C748}"/>
              </a:ext>
            </a:extLst>
          </p:cNvPr>
          <p:cNvSpPr>
            <a:spLocks noGrp="1"/>
          </p:cNvSpPr>
          <p:nvPr>
            <p:ph idx="1"/>
          </p:nvPr>
        </p:nvSpPr>
        <p:spPr>
          <a:xfrm>
            <a:off x="1149621" y="1405111"/>
            <a:ext cx="7190338" cy="4047778"/>
          </a:xfrm>
        </p:spPr>
        <p:txBody>
          <a:bodyPr/>
          <a:lstStyle/>
          <a:p>
            <a:r>
              <a:rPr lang="en-US">
                <a:solidFill>
                  <a:srgbClr val="FF0000"/>
                </a:solidFill>
              </a:rPr>
              <a:t>What we have now</a:t>
            </a:r>
          </a:p>
          <a:p>
            <a:pPr lvl="1"/>
            <a:r>
              <a:rPr lang="en-US"/>
              <a:t>Process the raw data</a:t>
            </a:r>
          </a:p>
          <a:p>
            <a:pPr lvl="1"/>
            <a:r>
              <a:rPr lang="en-US">
                <a:solidFill>
                  <a:srgbClr val="FF0000"/>
                </a:solidFill>
              </a:rPr>
              <a:t>Data analysis and processing</a:t>
            </a:r>
          </a:p>
          <a:p>
            <a:pPr lvl="2"/>
            <a:r>
              <a:rPr lang="en-US">
                <a:solidFill>
                  <a:srgbClr val="FF0000"/>
                </a:solidFill>
              </a:rPr>
              <a:t>Notebooks</a:t>
            </a:r>
          </a:p>
          <a:p>
            <a:pPr lvl="2"/>
            <a:r>
              <a:rPr lang="en-US"/>
              <a:t>standalone</a:t>
            </a:r>
          </a:p>
          <a:p>
            <a:pPr lvl="1"/>
            <a:r>
              <a:rPr lang="en-US"/>
              <a:t>Data Visualization</a:t>
            </a:r>
          </a:p>
          <a:p>
            <a:pPr lvl="1"/>
            <a:r>
              <a:rPr lang="en-US">
                <a:solidFill>
                  <a:srgbClr val="30342E"/>
                </a:solidFill>
              </a:rPr>
              <a:t>Web Applications</a:t>
            </a:r>
          </a:p>
          <a:p>
            <a:pPr lvl="1"/>
            <a:r>
              <a:rPr lang="en-US">
                <a:solidFill>
                  <a:srgbClr val="30342E"/>
                </a:solidFill>
              </a:rPr>
              <a:t>Documentation / tutorials</a:t>
            </a:r>
          </a:p>
          <a:p>
            <a:r>
              <a:rPr lang="en-US"/>
              <a:t>What we have been doing recently</a:t>
            </a:r>
          </a:p>
          <a:p>
            <a:r>
              <a:rPr lang="en-US"/>
              <a:t>What we are planning on doing</a:t>
            </a:r>
          </a:p>
          <a:p>
            <a:pPr lvl="1"/>
            <a:endParaRPr lang="en-US"/>
          </a:p>
        </p:txBody>
      </p:sp>
    </p:spTree>
    <p:extLst>
      <p:ext uri="{BB962C8B-B14F-4D97-AF65-F5344CB8AC3E}">
        <p14:creationId xmlns:p14="http://schemas.microsoft.com/office/powerpoint/2010/main" val="1813301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319F3F-6AB2-9DF7-D6C7-7375C232D005}"/>
              </a:ext>
            </a:extLst>
          </p:cNvPr>
          <p:cNvSpPr txBox="1">
            <a:spLocks/>
          </p:cNvSpPr>
          <p:nvPr/>
        </p:nvSpPr>
        <p:spPr bwMode="auto">
          <a:xfrm>
            <a:off x="115576" y="0"/>
            <a:ext cx="6876431" cy="480131"/>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2pPr>
            <a:lvl3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3pPr>
            <a:lvl4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4pPr>
            <a:lvl5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9pPr>
          </a:lstStyle>
          <a:p>
            <a:r>
              <a:rPr lang="en-US" sz="2800" b="1" err="1">
                <a:latin typeface="+mn-lt"/>
              </a:rPr>
              <a:t>Jupyter</a:t>
            </a:r>
            <a:r>
              <a:rPr lang="en-US" sz="2800" b="1">
                <a:latin typeface="+mn-lt"/>
              </a:rPr>
              <a:t> notebooks –  What do they do ?</a:t>
            </a:r>
          </a:p>
        </p:txBody>
      </p:sp>
      <p:sp>
        <p:nvSpPr>
          <p:cNvPr id="3" name="TextBox 2">
            <a:extLst>
              <a:ext uri="{FF2B5EF4-FFF2-40B4-BE49-F238E27FC236}">
                <a16:creationId xmlns:a16="http://schemas.microsoft.com/office/drawing/2014/main" id="{35BB47F2-F6C5-D145-602C-331C8902994D}"/>
              </a:ext>
            </a:extLst>
          </p:cNvPr>
          <p:cNvSpPr txBox="1"/>
          <p:nvPr/>
        </p:nvSpPr>
        <p:spPr>
          <a:xfrm>
            <a:off x="2096814" y="890752"/>
            <a:ext cx="4225159" cy="53553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t>Data normalization</a:t>
            </a:r>
          </a:p>
          <a:p>
            <a:pPr marL="285750" indent="-285750">
              <a:lnSpc>
                <a:spcPct val="150000"/>
              </a:lnSpc>
              <a:buFont typeface="Arial" panose="020B0604020202020204" pitchFamily="34" charset="0"/>
              <a:buChar char="•"/>
            </a:pPr>
            <a:r>
              <a:rPr lang="en-US"/>
              <a:t>Basic data visualization</a:t>
            </a:r>
          </a:p>
          <a:p>
            <a:pPr marL="285750" indent="-285750">
              <a:lnSpc>
                <a:spcPct val="150000"/>
              </a:lnSpc>
              <a:buFont typeface="Arial" panose="020B0604020202020204" pitchFamily="34" charset="0"/>
              <a:buChar char="•"/>
            </a:pPr>
            <a:r>
              <a:rPr lang="en-US"/>
              <a:t>File Processing</a:t>
            </a:r>
          </a:p>
          <a:p>
            <a:pPr marL="742950" lvl="1" indent="-285750">
              <a:lnSpc>
                <a:spcPct val="150000"/>
              </a:lnSpc>
              <a:buFont typeface="Arial" panose="020B0604020202020204" pitchFamily="34" charset="0"/>
              <a:buChar char="•"/>
            </a:pPr>
            <a:r>
              <a:rPr lang="en-US"/>
              <a:t>Renaming</a:t>
            </a:r>
          </a:p>
          <a:p>
            <a:pPr marL="742950" lvl="1" indent="-285750">
              <a:lnSpc>
                <a:spcPct val="150000"/>
              </a:lnSpc>
              <a:buFont typeface="Arial" panose="020B0604020202020204" pitchFamily="34" charset="0"/>
              <a:buChar char="•"/>
            </a:pPr>
            <a:r>
              <a:rPr lang="en-US"/>
              <a:t>Grouping</a:t>
            </a:r>
          </a:p>
          <a:p>
            <a:pPr marL="742950" lvl="1" indent="-285750">
              <a:lnSpc>
                <a:spcPct val="150000"/>
              </a:lnSpc>
              <a:buFont typeface="Arial" panose="020B0604020202020204" pitchFamily="34" charset="0"/>
              <a:buChar char="•"/>
            </a:pPr>
            <a:r>
              <a:rPr lang="en-US"/>
              <a:t>Dealing </a:t>
            </a:r>
          </a:p>
          <a:p>
            <a:pPr marL="742950" lvl="1" indent="-285750">
              <a:lnSpc>
                <a:spcPct val="150000"/>
              </a:lnSpc>
              <a:buFont typeface="Arial" panose="020B0604020202020204" pitchFamily="34" charset="0"/>
              <a:buChar char="•"/>
            </a:pPr>
            <a:r>
              <a:rPr lang="en-US"/>
              <a:t>…</a:t>
            </a:r>
          </a:p>
          <a:p>
            <a:pPr marL="285750" indent="-285750">
              <a:lnSpc>
                <a:spcPct val="150000"/>
              </a:lnSpc>
              <a:buFont typeface="Arial" panose="020B0604020202020204" pitchFamily="34" charset="0"/>
              <a:buChar char="•"/>
            </a:pPr>
            <a:r>
              <a:rPr lang="en-US"/>
              <a:t>Image processing</a:t>
            </a:r>
          </a:p>
          <a:p>
            <a:pPr marL="742950" lvl="1" indent="-285750">
              <a:lnSpc>
                <a:spcPct val="150000"/>
              </a:lnSpc>
              <a:buFont typeface="Arial" panose="020B0604020202020204" pitchFamily="34" charset="0"/>
              <a:buChar char="•"/>
            </a:pPr>
            <a:r>
              <a:rPr lang="en-US"/>
              <a:t>Combining</a:t>
            </a:r>
          </a:p>
          <a:p>
            <a:pPr marL="742950" lvl="1" indent="-285750">
              <a:lnSpc>
                <a:spcPct val="150000"/>
              </a:lnSpc>
              <a:buFont typeface="Arial" panose="020B0604020202020204" pitchFamily="34" charset="0"/>
              <a:buChar char="•"/>
            </a:pPr>
            <a:r>
              <a:rPr lang="en-US"/>
              <a:t>Binning</a:t>
            </a:r>
          </a:p>
          <a:p>
            <a:pPr marL="742950" lvl="1" indent="-285750">
              <a:lnSpc>
                <a:spcPct val="150000"/>
              </a:lnSpc>
              <a:buFont typeface="Arial" panose="020B0604020202020204" pitchFamily="34" charset="0"/>
              <a:buChar char="•"/>
            </a:pPr>
            <a:r>
              <a:rPr lang="en-US"/>
              <a:t>Filtering	</a:t>
            </a:r>
          </a:p>
          <a:p>
            <a:pPr marL="742950" lvl="1" indent="-285750">
              <a:lnSpc>
                <a:spcPct val="150000"/>
              </a:lnSpc>
              <a:buFont typeface="Arial" panose="020B0604020202020204" pitchFamily="34" charset="0"/>
              <a:buChar char="•"/>
            </a:pPr>
            <a:r>
              <a:rPr lang="en-US"/>
              <a:t>….</a:t>
            </a:r>
          </a:p>
          <a:p>
            <a:pPr marL="285750" indent="-285750">
              <a:buFont typeface="Arial" panose="020B0604020202020204" pitchFamily="34" charset="0"/>
              <a:buChar char="•"/>
            </a:pPr>
            <a:endParaRPr lang="en-US"/>
          </a:p>
        </p:txBody>
      </p:sp>
      <p:sp>
        <p:nvSpPr>
          <p:cNvPr id="32" name="TextBox 31">
            <a:extLst>
              <a:ext uri="{FF2B5EF4-FFF2-40B4-BE49-F238E27FC236}">
                <a16:creationId xmlns:a16="http://schemas.microsoft.com/office/drawing/2014/main" id="{E537BF65-F225-6155-9414-E28D0AF239ED}"/>
              </a:ext>
            </a:extLst>
          </p:cNvPr>
          <p:cNvSpPr txBox="1"/>
          <p:nvPr/>
        </p:nvSpPr>
        <p:spPr>
          <a:xfrm>
            <a:off x="7060326" y="1166842"/>
            <a:ext cx="4225159"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t>Data processing</a:t>
            </a:r>
          </a:p>
          <a:p>
            <a:pPr marL="742950" lvl="1" indent="-285750">
              <a:lnSpc>
                <a:spcPct val="150000"/>
              </a:lnSpc>
              <a:buFont typeface="Arial" panose="020B0604020202020204" pitchFamily="34" charset="0"/>
              <a:buChar char="•"/>
            </a:pPr>
            <a:r>
              <a:rPr lang="en-US"/>
              <a:t>Water intake</a:t>
            </a:r>
          </a:p>
          <a:p>
            <a:pPr marL="742950" lvl="1" indent="-285750">
              <a:lnSpc>
                <a:spcPct val="150000"/>
              </a:lnSpc>
              <a:buFont typeface="Arial" panose="020B0604020202020204" pitchFamily="34" charset="0"/>
              <a:buChar char="•"/>
            </a:pPr>
            <a:r>
              <a:rPr lang="en-US"/>
              <a:t>Profile</a:t>
            </a:r>
          </a:p>
          <a:p>
            <a:pPr marL="1200150" lvl="2" indent="-285750">
              <a:lnSpc>
                <a:spcPct val="150000"/>
              </a:lnSpc>
              <a:buFont typeface="Arial" panose="020B0604020202020204" pitchFamily="34" charset="0"/>
              <a:buChar char="•"/>
            </a:pPr>
            <a:r>
              <a:rPr lang="en-US"/>
              <a:t>Radial</a:t>
            </a:r>
          </a:p>
          <a:p>
            <a:pPr marL="1200150" lvl="2" indent="-285750">
              <a:lnSpc>
                <a:spcPct val="150000"/>
              </a:lnSpc>
              <a:buFont typeface="Arial" panose="020B0604020202020204" pitchFamily="34" charset="0"/>
              <a:buChar char="•"/>
            </a:pPr>
            <a:r>
              <a:rPr lang="en-US"/>
              <a:t>Linear</a:t>
            </a:r>
          </a:p>
          <a:p>
            <a:pPr marL="1200150" lvl="2" indent="-285750">
              <a:lnSpc>
                <a:spcPct val="150000"/>
              </a:lnSpc>
              <a:buFont typeface="Arial" panose="020B0604020202020204" pitchFamily="34" charset="0"/>
              <a:buChar char="•"/>
            </a:pPr>
            <a:r>
              <a:rPr lang="en-US"/>
              <a:t>Circular</a:t>
            </a:r>
          </a:p>
          <a:p>
            <a:pPr marL="742950" lvl="1" indent="-285750">
              <a:lnSpc>
                <a:spcPct val="150000"/>
              </a:lnSpc>
              <a:buFont typeface="Arial" panose="020B0604020202020204" pitchFamily="34" charset="0"/>
              <a:buChar char="•"/>
            </a:pPr>
            <a:r>
              <a:rPr lang="en-US"/>
              <a:t>…</a:t>
            </a:r>
          </a:p>
          <a:p>
            <a:pPr marL="285750" indent="-285750">
              <a:lnSpc>
                <a:spcPct val="150000"/>
              </a:lnSpc>
              <a:buFont typeface="Arial" panose="020B0604020202020204" pitchFamily="34" charset="0"/>
              <a:buChar char="•"/>
            </a:pPr>
            <a:r>
              <a:rPr lang="en-US"/>
              <a:t>Debugging </a:t>
            </a:r>
          </a:p>
          <a:p>
            <a:pPr marL="285750" indent="-285750">
              <a:lnSpc>
                <a:spcPct val="150000"/>
              </a:lnSpc>
              <a:buFont typeface="Arial" panose="020B0604020202020204" pitchFamily="34" charset="0"/>
              <a:buChar char="•"/>
            </a:pPr>
            <a:r>
              <a:rPr lang="en-US"/>
              <a:t>Browsing / comparing data</a:t>
            </a:r>
          </a:p>
          <a:p>
            <a:pPr marL="285750" indent="-285750">
              <a:lnSpc>
                <a:spcPct val="150000"/>
              </a:lnSpc>
              <a:buFont typeface="Arial" panose="020B0604020202020204" pitchFamily="34" charset="0"/>
              <a:buChar char="•"/>
            </a:pPr>
            <a:r>
              <a:rPr lang="en-US"/>
              <a:t>…</a:t>
            </a:r>
          </a:p>
          <a:p>
            <a:pPr marL="285750" indent="-285750">
              <a:buFont typeface="Arial" panose="020B0604020202020204" pitchFamily="34" charset="0"/>
              <a:buChar char="•"/>
            </a:pPr>
            <a:endParaRPr lang="en-US"/>
          </a:p>
        </p:txBody>
      </p:sp>
      <p:cxnSp>
        <p:nvCxnSpPr>
          <p:cNvPr id="34" name="Straight Connector 33">
            <a:extLst>
              <a:ext uri="{FF2B5EF4-FFF2-40B4-BE49-F238E27FC236}">
                <a16:creationId xmlns:a16="http://schemas.microsoft.com/office/drawing/2014/main" id="{7282572C-F9D9-7E0E-BEB0-17E6C998150A}"/>
              </a:ext>
            </a:extLst>
          </p:cNvPr>
          <p:cNvCxnSpPr/>
          <p:nvPr/>
        </p:nvCxnSpPr>
        <p:spPr>
          <a:xfrm>
            <a:off x="5830576" y="1056290"/>
            <a:ext cx="0" cy="4729655"/>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1DC137-9293-FCEA-356F-984944B2BFCA}"/>
              </a:ext>
            </a:extLst>
          </p:cNvPr>
          <p:cNvSpPr txBox="1"/>
          <p:nvPr/>
        </p:nvSpPr>
        <p:spPr>
          <a:xfrm>
            <a:off x="10288316" y="55399"/>
            <a:ext cx="1994338" cy="369332"/>
          </a:xfrm>
          <a:prstGeom prst="rect">
            <a:avLst/>
          </a:prstGeom>
          <a:noFill/>
        </p:spPr>
        <p:txBody>
          <a:bodyPr wrap="square" rtlCol="0">
            <a:spAutoFit/>
          </a:bodyPr>
          <a:lstStyle/>
          <a:p>
            <a:r>
              <a:rPr lang="en-US"/>
              <a:t>+80 notebooks</a:t>
            </a:r>
          </a:p>
        </p:txBody>
      </p:sp>
    </p:spTree>
    <p:extLst>
      <p:ext uri="{BB962C8B-B14F-4D97-AF65-F5344CB8AC3E}">
        <p14:creationId xmlns:p14="http://schemas.microsoft.com/office/powerpoint/2010/main" val="251657484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319F3F-6AB2-9DF7-D6C7-7375C232D005}"/>
              </a:ext>
            </a:extLst>
          </p:cNvPr>
          <p:cNvSpPr txBox="1">
            <a:spLocks/>
          </p:cNvSpPr>
          <p:nvPr/>
        </p:nvSpPr>
        <p:spPr bwMode="auto">
          <a:xfrm>
            <a:off x="115576" y="0"/>
            <a:ext cx="11430000" cy="480131"/>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2pPr>
            <a:lvl3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3pPr>
            <a:lvl4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4pPr>
            <a:lvl5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9pPr>
          </a:lstStyle>
          <a:p>
            <a:r>
              <a:rPr lang="en-US" sz="2800" b="1">
                <a:latin typeface="+mn-lt"/>
              </a:rPr>
              <a:t>List of our Notebooks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BD90FC6E-2520-8FCF-D873-EC52A6F550B3}"/>
              </a:ext>
            </a:extLst>
          </p:cNvPr>
          <p:cNvPicPr>
            <a:picLocks noChangeAspect="1"/>
          </p:cNvPicPr>
          <p:nvPr/>
        </p:nvPicPr>
        <p:blipFill>
          <a:blip r:embed="rId4"/>
          <a:stretch>
            <a:fillRect/>
          </a:stretch>
        </p:blipFill>
        <p:spPr>
          <a:xfrm>
            <a:off x="4308690" y="269748"/>
            <a:ext cx="1420907" cy="1222398"/>
          </a:xfrm>
          <a:prstGeom prst="rect">
            <a:avLst/>
          </a:prstGeom>
        </p:spPr>
      </p:pic>
      <p:cxnSp>
        <p:nvCxnSpPr>
          <p:cNvPr id="6" name="Straight Connector 5">
            <a:extLst>
              <a:ext uri="{FF2B5EF4-FFF2-40B4-BE49-F238E27FC236}">
                <a16:creationId xmlns:a16="http://schemas.microsoft.com/office/drawing/2014/main" id="{44846751-0719-098B-9118-81F612DBF682}"/>
              </a:ext>
            </a:extLst>
          </p:cNvPr>
          <p:cNvCxnSpPr>
            <a:endCxn id="10" idx="1"/>
          </p:cNvCxnSpPr>
          <p:nvPr/>
        </p:nvCxnSpPr>
        <p:spPr>
          <a:xfrm>
            <a:off x="2503706" y="880947"/>
            <a:ext cx="1804984" cy="0"/>
          </a:xfrm>
          <a:prstGeom prst="line">
            <a:avLst/>
          </a:prstGeom>
          <a:ln w="25400">
            <a:solidFill>
              <a:schemeClr val="accent3"/>
            </a:solidFill>
          </a:ln>
        </p:spPr>
        <p:style>
          <a:lnRef idx="2">
            <a:schemeClr val="accent3"/>
          </a:lnRef>
          <a:fillRef idx="0">
            <a:schemeClr val="accent3"/>
          </a:fillRef>
          <a:effectRef idx="1">
            <a:schemeClr val="accent3"/>
          </a:effectRef>
          <a:fontRef idx="minor">
            <a:schemeClr val="tx1"/>
          </a:fontRef>
        </p:style>
      </p:cxnSp>
      <p:pic>
        <p:nvPicPr>
          <p:cNvPr id="7" name="Picture 6" descr="Graphical user interface, text, application, chat or text message&#10;&#10;Description automatically generated">
            <a:extLst>
              <a:ext uri="{FF2B5EF4-FFF2-40B4-BE49-F238E27FC236}">
                <a16:creationId xmlns:a16="http://schemas.microsoft.com/office/drawing/2014/main" id="{7B73464E-14BF-9C53-51AB-C9D0BDE3E5F8}"/>
              </a:ext>
            </a:extLst>
          </p:cNvPr>
          <p:cNvPicPr>
            <a:picLocks noChangeAspect="1"/>
          </p:cNvPicPr>
          <p:nvPr/>
        </p:nvPicPr>
        <p:blipFill>
          <a:blip r:embed="rId5"/>
          <a:stretch>
            <a:fillRect/>
          </a:stretch>
        </p:blipFill>
        <p:spPr>
          <a:xfrm>
            <a:off x="4308690" y="1696369"/>
            <a:ext cx="1420907" cy="802209"/>
          </a:xfrm>
          <a:prstGeom prst="rect">
            <a:avLst/>
          </a:prstGeom>
        </p:spPr>
      </p:pic>
      <p:cxnSp>
        <p:nvCxnSpPr>
          <p:cNvPr id="8" name="Elbow Connector 7">
            <a:extLst>
              <a:ext uri="{FF2B5EF4-FFF2-40B4-BE49-F238E27FC236}">
                <a16:creationId xmlns:a16="http://schemas.microsoft.com/office/drawing/2014/main" id="{C2D00AE0-8D19-9C51-AECE-A488EAAE0B5C}"/>
              </a:ext>
            </a:extLst>
          </p:cNvPr>
          <p:cNvCxnSpPr>
            <a:cxnSpLocks/>
            <a:endCxn id="12" idx="1"/>
          </p:cNvCxnSpPr>
          <p:nvPr/>
        </p:nvCxnSpPr>
        <p:spPr>
          <a:xfrm>
            <a:off x="2503706" y="1054003"/>
            <a:ext cx="1804984" cy="1043471"/>
          </a:xfrm>
          <a:prstGeom prst="bentConnector3">
            <a:avLst/>
          </a:prstGeom>
          <a:ln w="25400"/>
        </p:spPr>
        <p:style>
          <a:lnRef idx="1">
            <a:schemeClr val="accent3"/>
          </a:lnRef>
          <a:fillRef idx="0">
            <a:schemeClr val="accent3"/>
          </a:fillRef>
          <a:effectRef idx="0">
            <a:schemeClr val="accent3"/>
          </a:effectRef>
          <a:fontRef idx="minor">
            <a:schemeClr val="tx1"/>
          </a:fontRef>
        </p:style>
      </p:cxnSp>
      <p:pic>
        <p:nvPicPr>
          <p:cNvPr id="9" name="Picture 8" descr="Text&#10;&#10;Description automatically generated">
            <a:extLst>
              <a:ext uri="{FF2B5EF4-FFF2-40B4-BE49-F238E27FC236}">
                <a16:creationId xmlns:a16="http://schemas.microsoft.com/office/drawing/2014/main" id="{239E8361-4E1D-58ED-8781-2F7C73D5B719}"/>
              </a:ext>
            </a:extLst>
          </p:cNvPr>
          <p:cNvPicPr>
            <a:picLocks noChangeAspect="1"/>
          </p:cNvPicPr>
          <p:nvPr/>
        </p:nvPicPr>
        <p:blipFill>
          <a:blip r:embed="rId6"/>
          <a:stretch>
            <a:fillRect/>
          </a:stretch>
        </p:blipFill>
        <p:spPr>
          <a:xfrm>
            <a:off x="4308690" y="3709470"/>
            <a:ext cx="1420907" cy="340808"/>
          </a:xfrm>
          <a:prstGeom prst="rect">
            <a:avLst/>
          </a:prstGeom>
        </p:spPr>
      </p:pic>
      <p:cxnSp>
        <p:nvCxnSpPr>
          <p:cNvPr id="10" name="Elbow Connector 9">
            <a:extLst>
              <a:ext uri="{FF2B5EF4-FFF2-40B4-BE49-F238E27FC236}">
                <a16:creationId xmlns:a16="http://schemas.microsoft.com/office/drawing/2014/main" id="{352EC521-11DF-A5EA-0FB2-3FA5E94032F0}"/>
              </a:ext>
            </a:extLst>
          </p:cNvPr>
          <p:cNvCxnSpPr>
            <a:endCxn id="14" idx="1"/>
          </p:cNvCxnSpPr>
          <p:nvPr/>
        </p:nvCxnSpPr>
        <p:spPr>
          <a:xfrm flipV="1">
            <a:off x="2431805" y="3879874"/>
            <a:ext cx="1876885" cy="315198"/>
          </a:xfrm>
          <a:prstGeom prst="bentConnector3">
            <a:avLst/>
          </a:prstGeom>
          <a:ln w="25400">
            <a:solidFill>
              <a:schemeClr val="accent3"/>
            </a:solidFill>
            <a:miter lim="800000"/>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3FFDCE7D-605E-7FC7-2681-6EF26E6A441B}"/>
              </a:ext>
            </a:extLst>
          </p:cNvPr>
          <p:cNvPicPr>
            <a:picLocks noChangeAspect="1"/>
          </p:cNvPicPr>
          <p:nvPr/>
        </p:nvPicPr>
        <p:blipFill>
          <a:blip r:embed="rId7"/>
          <a:stretch>
            <a:fillRect/>
          </a:stretch>
        </p:blipFill>
        <p:spPr>
          <a:xfrm>
            <a:off x="4308690" y="4428076"/>
            <a:ext cx="1420907" cy="447612"/>
          </a:xfrm>
          <a:prstGeom prst="rect">
            <a:avLst/>
          </a:prstGeom>
        </p:spPr>
      </p:pic>
      <p:cxnSp>
        <p:nvCxnSpPr>
          <p:cNvPr id="12" name="Straight Connector 11">
            <a:extLst>
              <a:ext uri="{FF2B5EF4-FFF2-40B4-BE49-F238E27FC236}">
                <a16:creationId xmlns:a16="http://schemas.microsoft.com/office/drawing/2014/main" id="{648925E7-62C4-6535-7812-5B59197CEB81}"/>
              </a:ext>
            </a:extLst>
          </p:cNvPr>
          <p:cNvCxnSpPr>
            <a:endCxn id="16" idx="1"/>
          </p:cNvCxnSpPr>
          <p:nvPr/>
        </p:nvCxnSpPr>
        <p:spPr>
          <a:xfrm>
            <a:off x="2503706" y="4651882"/>
            <a:ext cx="1804984" cy="0"/>
          </a:xfrm>
          <a:prstGeom prst="line">
            <a:avLst/>
          </a:prstGeom>
          <a:ln w="25400">
            <a:solidFill>
              <a:schemeClr val="accent3"/>
            </a:solidFill>
            <a:miter lim="800000"/>
          </a:ln>
        </p:spPr>
        <p:style>
          <a:lnRef idx="1">
            <a:schemeClr val="accent1"/>
          </a:lnRef>
          <a:fillRef idx="0">
            <a:schemeClr val="accent1"/>
          </a:fillRef>
          <a:effectRef idx="0">
            <a:schemeClr val="accent1"/>
          </a:effectRef>
          <a:fontRef idx="minor">
            <a:schemeClr val="tx1"/>
          </a:fontRef>
        </p:style>
      </p:cxnSp>
      <p:pic>
        <p:nvPicPr>
          <p:cNvPr id="13" name="Picture 12" descr="Graphical user interface, text&#10;&#10;Description automatically generated">
            <a:extLst>
              <a:ext uri="{FF2B5EF4-FFF2-40B4-BE49-F238E27FC236}">
                <a16:creationId xmlns:a16="http://schemas.microsoft.com/office/drawing/2014/main" id="{8BE8B140-2E11-D7B5-0674-1C814E629C0B}"/>
              </a:ext>
            </a:extLst>
          </p:cNvPr>
          <p:cNvPicPr>
            <a:picLocks noChangeAspect="1"/>
          </p:cNvPicPr>
          <p:nvPr/>
        </p:nvPicPr>
        <p:blipFill>
          <a:blip r:embed="rId8"/>
          <a:stretch>
            <a:fillRect/>
          </a:stretch>
        </p:blipFill>
        <p:spPr>
          <a:xfrm>
            <a:off x="4291594" y="4951294"/>
            <a:ext cx="1438004" cy="504097"/>
          </a:xfrm>
          <a:prstGeom prst="rect">
            <a:avLst/>
          </a:prstGeom>
        </p:spPr>
      </p:pic>
      <p:cxnSp>
        <p:nvCxnSpPr>
          <p:cNvPr id="14" name="Elbow Connector 13">
            <a:extLst>
              <a:ext uri="{FF2B5EF4-FFF2-40B4-BE49-F238E27FC236}">
                <a16:creationId xmlns:a16="http://schemas.microsoft.com/office/drawing/2014/main" id="{ED62E626-5D7E-319D-E38F-5E1D9E665587}"/>
              </a:ext>
            </a:extLst>
          </p:cNvPr>
          <p:cNvCxnSpPr>
            <a:cxnSpLocks/>
            <a:endCxn id="18" idx="1"/>
          </p:cNvCxnSpPr>
          <p:nvPr/>
        </p:nvCxnSpPr>
        <p:spPr>
          <a:xfrm>
            <a:off x="2431805" y="4841125"/>
            <a:ext cx="1859789" cy="362218"/>
          </a:xfrm>
          <a:prstGeom prst="bentConnector3">
            <a:avLst/>
          </a:prstGeom>
          <a:ln w="25400"/>
        </p:spPr>
        <p:style>
          <a:lnRef idx="1">
            <a:schemeClr val="accent3"/>
          </a:lnRef>
          <a:fillRef idx="0">
            <a:schemeClr val="accent3"/>
          </a:fillRef>
          <a:effectRef idx="0">
            <a:schemeClr val="accent3"/>
          </a:effectRef>
          <a:fontRef idx="minor">
            <a:schemeClr val="tx1"/>
          </a:fontRef>
        </p:style>
      </p:cxnSp>
      <p:pic>
        <p:nvPicPr>
          <p:cNvPr id="15" name="Picture 14" descr="Graphical user interface, text&#10;&#10;Description automatically generated">
            <a:extLst>
              <a:ext uri="{FF2B5EF4-FFF2-40B4-BE49-F238E27FC236}">
                <a16:creationId xmlns:a16="http://schemas.microsoft.com/office/drawing/2014/main" id="{5E8BB7E3-D89C-29EE-8EF7-79C74B72C9E7}"/>
              </a:ext>
            </a:extLst>
          </p:cNvPr>
          <p:cNvPicPr>
            <a:picLocks noChangeAspect="1"/>
          </p:cNvPicPr>
          <p:nvPr/>
        </p:nvPicPr>
        <p:blipFill>
          <a:blip r:embed="rId9"/>
          <a:stretch>
            <a:fillRect/>
          </a:stretch>
        </p:blipFill>
        <p:spPr>
          <a:xfrm>
            <a:off x="4291594" y="5870180"/>
            <a:ext cx="1438003" cy="370075"/>
          </a:xfrm>
          <a:prstGeom prst="rect">
            <a:avLst/>
          </a:prstGeom>
        </p:spPr>
      </p:pic>
      <p:cxnSp>
        <p:nvCxnSpPr>
          <p:cNvPr id="16" name="Elbow Connector 15">
            <a:extLst>
              <a:ext uri="{FF2B5EF4-FFF2-40B4-BE49-F238E27FC236}">
                <a16:creationId xmlns:a16="http://schemas.microsoft.com/office/drawing/2014/main" id="{F5C3BBCF-99E8-B022-9F1C-E3B157A42152}"/>
              </a:ext>
            </a:extLst>
          </p:cNvPr>
          <p:cNvCxnSpPr>
            <a:endCxn id="20" idx="1"/>
          </p:cNvCxnSpPr>
          <p:nvPr/>
        </p:nvCxnSpPr>
        <p:spPr>
          <a:xfrm>
            <a:off x="2431805" y="5297936"/>
            <a:ext cx="1859789" cy="757282"/>
          </a:xfrm>
          <a:prstGeom prst="bentConnector3">
            <a:avLst/>
          </a:prstGeom>
          <a:ln w="25400">
            <a:solidFill>
              <a:schemeClr val="accent3"/>
            </a:solidFill>
            <a:miter lim="800000"/>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3C21695E-EB68-BC6F-140F-2444932F35D5}"/>
              </a:ext>
            </a:extLst>
          </p:cNvPr>
          <p:cNvCxnSpPr>
            <a:cxnSpLocks/>
            <a:endCxn id="12" idx="1"/>
          </p:cNvCxnSpPr>
          <p:nvPr/>
        </p:nvCxnSpPr>
        <p:spPr>
          <a:xfrm>
            <a:off x="2503706" y="1054003"/>
            <a:ext cx="1804984" cy="1043471"/>
          </a:xfrm>
          <a:prstGeom prst="bentConnector3">
            <a:avLst/>
          </a:prstGeom>
          <a:ln w="25400"/>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id="{8B7126AC-EEA5-7A6E-29D0-D3BC9DB4BDBF}"/>
              </a:ext>
            </a:extLst>
          </p:cNvPr>
          <p:cNvCxnSpPr>
            <a:endCxn id="10" idx="1"/>
          </p:cNvCxnSpPr>
          <p:nvPr/>
        </p:nvCxnSpPr>
        <p:spPr>
          <a:xfrm>
            <a:off x="2503706" y="880947"/>
            <a:ext cx="1804984" cy="0"/>
          </a:xfrm>
          <a:prstGeom prst="line">
            <a:avLst/>
          </a:prstGeom>
          <a:ln w="25400">
            <a:solidFill>
              <a:schemeClr val="accent3"/>
            </a:solidFill>
          </a:ln>
        </p:spPr>
        <p:style>
          <a:lnRef idx="2">
            <a:schemeClr val="accent3"/>
          </a:lnRef>
          <a:fillRef idx="0">
            <a:schemeClr val="accent3"/>
          </a:fillRef>
          <a:effectRef idx="1">
            <a:schemeClr val="accent3"/>
          </a:effectRef>
          <a:fontRef idx="minor">
            <a:schemeClr val="tx1"/>
          </a:fontRef>
        </p:style>
      </p:cxnSp>
      <p:cxnSp>
        <p:nvCxnSpPr>
          <p:cNvPr id="19" name="Elbow Connector 18">
            <a:extLst>
              <a:ext uri="{FF2B5EF4-FFF2-40B4-BE49-F238E27FC236}">
                <a16:creationId xmlns:a16="http://schemas.microsoft.com/office/drawing/2014/main" id="{8DBF7ED4-21FD-742B-5F98-39F38B2681DE}"/>
              </a:ext>
            </a:extLst>
          </p:cNvPr>
          <p:cNvCxnSpPr>
            <a:endCxn id="14" idx="1"/>
          </p:cNvCxnSpPr>
          <p:nvPr/>
        </p:nvCxnSpPr>
        <p:spPr>
          <a:xfrm flipV="1">
            <a:off x="2431805" y="3879874"/>
            <a:ext cx="1876885" cy="315198"/>
          </a:xfrm>
          <a:prstGeom prst="bentConnector3">
            <a:avLst/>
          </a:prstGeom>
          <a:ln w="25400">
            <a:solidFill>
              <a:schemeClr val="accent3"/>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3CCE9F-DA87-2436-DD25-860AE653F1D6}"/>
              </a:ext>
            </a:extLst>
          </p:cNvPr>
          <p:cNvCxnSpPr>
            <a:endCxn id="16" idx="1"/>
          </p:cNvCxnSpPr>
          <p:nvPr/>
        </p:nvCxnSpPr>
        <p:spPr>
          <a:xfrm>
            <a:off x="2503706" y="4651882"/>
            <a:ext cx="1804984" cy="0"/>
          </a:xfrm>
          <a:prstGeom prst="line">
            <a:avLst/>
          </a:prstGeom>
          <a:ln w="25400">
            <a:solidFill>
              <a:schemeClr val="accent3"/>
            </a:solidFill>
            <a:miter lim="800000"/>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3EB0BBBF-92DD-971D-D17A-7012A5EABE88}"/>
              </a:ext>
            </a:extLst>
          </p:cNvPr>
          <p:cNvCxnSpPr>
            <a:cxnSpLocks/>
            <a:endCxn id="18" idx="1"/>
          </p:cNvCxnSpPr>
          <p:nvPr/>
        </p:nvCxnSpPr>
        <p:spPr>
          <a:xfrm>
            <a:off x="2431805" y="4841125"/>
            <a:ext cx="1859789" cy="362218"/>
          </a:xfrm>
          <a:prstGeom prst="bentConnector3">
            <a:avLst/>
          </a:prstGeom>
          <a:ln w="25400"/>
        </p:spPr>
        <p:style>
          <a:lnRef idx="1">
            <a:schemeClr val="accent3"/>
          </a:lnRef>
          <a:fillRef idx="0">
            <a:schemeClr val="accent3"/>
          </a:fillRef>
          <a:effectRef idx="0">
            <a:schemeClr val="accent3"/>
          </a:effectRef>
          <a:fontRef idx="minor">
            <a:schemeClr val="tx1"/>
          </a:fontRef>
        </p:style>
      </p:cxnSp>
      <p:cxnSp>
        <p:nvCxnSpPr>
          <p:cNvPr id="22" name="Elbow Connector 21">
            <a:extLst>
              <a:ext uri="{FF2B5EF4-FFF2-40B4-BE49-F238E27FC236}">
                <a16:creationId xmlns:a16="http://schemas.microsoft.com/office/drawing/2014/main" id="{C2591642-E7F0-78F8-A8AA-BA15F8F9ABD5}"/>
              </a:ext>
            </a:extLst>
          </p:cNvPr>
          <p:cNvCxnSpPr>
            <a:endCxn id="20" idx="1"/>
          </p:cNvCxnSpPr>
          <p:nvPr/>
        </p:nvCxnSpPr>
        <p:spPr>
          <a:xfrm>
            <a:off x="2431805" y="5297936"/>
            <a:ext cx="1859789" cy="757282"/>
          </a:xfrm>
          <a:prstGeom prst="bentConnector3">
            <a:avLst/>
          </a:prstGeom>
          <a:ln w="25400">
            <a:solidFill>
              <a:schemeClr val="accent3"/>
            </a:solidFill>
            <a:miter lim="800000"/>
          </a:ln>
        </p:spPr>
        <p:style>
          <a:lnRef idx="1">
            <a:schemeClr val="accent1"/>
          </a:lnRef>
          <a:fillRef idx="0">
            <a:schemeClr val="accent1"/>
          </a:fillRef>
          <a:effectRef idx="0">
            <a:schemeClr val="accent1"/>
          </a:effectRef>
          <a:fontRef idx="minor">
            <a:schemeClr val="tx1"/>
          </a:fontRef>
        </p:style>
      </p:cxnSp>
      <p:pic>
        <p:nvPicPr>
          <p:cNvPr id="23" name="Picture 22" descr="Text&#10;&#10;Description automatically generated">
            <a:extLst>
              <a:ext uri="{FF2B5EF4-FFF2-40B4-BE49-F238E27FC236}">
                <a16:creationId xmlns:a16="http://schemas.microsoft.com/office/drawing/2014/main" id="{449A0443-A8C9-4F5E-F481-688D9AFBDB06}"/>
              </a:ext>
            </a:extLst>
          </p:cNvPr>
          <p:cNvPicPr>
            <a:picLocks noChangeAspect="1"/>
          </p:cNvPicPr>
          <p:nvPr/>
        </p:nvPicPr>
        <p:blipFill>
          <a:blip r:embed="rId10"/>
          <a:stretch>
            <a:fillRect/>
          </a:stretch>
        </p:blipFill>
        <p:spPr>
          <a:xfrm>
            <a:off x="858240" y="617743"/>
            <a:ext cx="1645466" cy="5622513"/>
          </a:xfrm>
          <a:prstGeom prst="rect">
            <a:avLst/>
          </a:prstGeom>
        </p:spPr>
      </p:pic>
      <p:pic>
        <p:nvPicPr>
          <p:cNvPr id="2" name="ipts_notebook">
            <a:hlinkClick r:id="" action="ppaction://media"/>
            <a:extLst>
              <a:ext uri="{FF2B5EF4-FFF2-40B4-BE49-F238E27FC236}">
                <a16:creationId xmlns:a16="http://schemas.microsoft.com/office/drawing/2014/main" id="{D005581F-BE52-46A3-EB3E-177BB3E7B02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696820" y="999213"/>
            <a:ext cx="4402345" cy="42041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015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E7419A-A0FE-ACA9-D439-01A0D9AA6823}"/>
              </a:ext>
            </a:extLst>
          </p:cNvPr>
          <p:cNvSpPr txBox="1">
            <a:spLocks/>
          </p:cNvSpPr>
          <p:nvPr/>
        </p:nvSpPr>
        <p:spPr bwMode="auto">
          <a:xfrm>
            <a:off x="115576" y="0"/>
            <a:ext cx="11430000" cy="480131"/>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2pPr>
            <a:lvl3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3pPr>
            <a:lvl4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4pPr>
            <a:lvl5pPr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ea typeface="+mj-ea"/>
                <a:cs typeface="+mj-cs"/>
              </a:defRPr>
            </a:lvl9pPr>
          </a:lstStyle>
          <a:p>
            <a:r>
              <a:rPr lang="en-US" sz="2800" b="1" err="1">
                <a:latin typeface="+mn-lt"/>
              </a:rPr>
              <a:t>Jupyter</a:t>
            </a:r>
            <a:r>
              <a:rPr lang="en-US" sz="2800" b="1">
                <a:latin typeface="+mn-lt"/>
              </a:rPr>
              <a:t> notebooks</a:t>
            </a:r>
          </a:p>
        </p:txBody>
      </p:sp>
      <p:pic>
        <p:nvPicPr>
          <p:cNvPr id="5" name="Picture 4">
            <a:extLst>
              <a:ext uri="{FF2B5EF4-FFF2-40B4-BE49-F238E27FC236}">
                <a16:creationId xmlns:a16="http://schemas.microsoft.com/office/drawing/2014/main" id="{480FB4DF-CB17-94AE-A4F5-653A1EA26225}"/>
              </a:ext>
            </a:extLst>
          </p:cNvPr>
          <p:cNvPicPr>
            <a:picLocks noChangeAspect="1"/>
          </p:cNvPicPr>
          <p:nvPr/>
        </p:nvPicPr>
        <p:blipFill>
          <a:blip r:embed="rId2"/>
          <a:stretch>
            <a:fillRect/>
          </a:stretch>
        </p:blipFill>
        <p:spPr>
          <a:xfrm>
            <a:off x="3297314" y="1033395"/>
            <a:ext cx="2569299" cy="19605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3976873-3054-FBB7-DD59-4A4E21CD9D88}"/>
              </a:ext>
            </a:extLst>
          </p:cNvPr>
          <p:cNvPicPr>
            <a:picLocks noChangeAspect="1"/>
          </p:cNvPicPr>
          <p:nvPr/>
        </p:nvPicPr>
        <p:blipFill>
          <a:blip r:embed="rId3"/>
          <a:stretch>
            <a:fillRect/>
          </a:stretch>
        </p:blipFill>
        <p:spPr>
          <a:xfrm>
            <a:off x="582153" y="953964"/>
            <a:ext cx="2427142" cy="25323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D655BAD-C3CC-6339-0CFE-CE4F0D0217F9}"/>
              </a:ext>
            </a:extLst>
          </p:cNvPr>
          <p:cNvPicPr>
            <a:picLocks noChangeAspect="1"/>
          </p:cNvPicPr>
          <p:nvPr/>
        </p:nvPicPr>
        <p:blipFill>
          <a:blip r:embed="rId4"/>
          <a:stretch>
            <a:fillRect/>
          </a:stretch>
        </p:blipFill>
        <p:spPr>
          <a:xfrm>
            <a:off x="543309" y="3636765"/>
            <a:ext cx="2427143" cy="27872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8C7C667-55EC-4721-3FFF-18DA20EC9B82}"/>
              </a:ext>
            </a:extLst>
          </p:cNvPr>
          <p:cNvPicPr>
            <a:picLocks noChangeAspect="1"/>
          </p:cNvPicPr>
          <p:nvPr/>
        </p:nvPicPr>
        <p:blipFill>
          <a:blip r:embed="rId5"/>
          <a:stretch>
            <a:fillRect/>
          </a:stretch>
        </p:blipFill>
        <p:spPr>
          <a:xfrm>
            <a:off x="6400515" y="4641397"/>
            <a:ext cx="2414277" cy="20968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606B3B2-BB22-08BC-5A94-0DCCDE79A12F}"/>
              </a:ext>
            </a:extLst>
          </p:cNvPr>
          <p:cNvPicPr>
            <a:picLocks noChangeAspect="1"/>
          </p:cNvPicPr>
          <p:nvPr/>
        </p:nvPicPr>
        <p:blipFill>
          <a:blip r:embed="rId6"/>
          <a:stretch>
            <a:fillRect/>
          </a:stretch>
        </p:blipFill>
        <p:spPr>
          <a:xfrm>
            <a:off x="6400515" y="0"/>
            <a:ext cx="3016577" cy="2066790"/>
          </a:xfrm>
          <a:prstGeom prst="rect">
            <a:avLst/>
          </a:prstGeom>
          <a:ln>
            <a:noFill/>
          </a:ln>
          <a:effectLst>
            <a:outerShdw blurRad="292100" dist="139700" dir="2700000" algn="tl" rotWithShape="0">
              <a:srgbClr val="333333">
                <a:alpha val="65000"/>
              </a:srgbClr>
            </a:outerShdw>
          </a:effectLst>
        </p:spPr>
      </p:pic>
      <p:pic>
        <p:nvPicPr>
          <p:cNvPr id="10" name="Picture 9" descr="A screenshot of a computer&#10;&#10;Description automatically generated">
            <a:extLst>
              <a:ext uri="{FF2B5EF4-FFF2-40B4-BE49-F238E27FC236}">
                <a16:creationId xmlns:a16="http://schemas.microsoft.com/office/drawing/2014/main" id="{454D6D90-3593-B5D3-7E40-B71FDB76855C}"/>
              </a:ext>
            </a:extLst>
          </p:cNvPr>
          <p:cNvPicPr>
            <a:picLocks noChangeAspect="1"/>
          </p:cNvPicPr>
          <p:nvPr/>
        </p:nvPicPr>
        <p:blipFill>
          <a:blip r:embed="rId7"/>
          <a:stretch>
            <a:fillRect/>
          </a:stretch>
        </p:blipFill>
        <p:spPr>
          <a:xfrm>
            <a:off x="9474054" y="59392"/>
            <a:ext cx="2555677" cy="6858000"/>
          </a:xfrm>
          <a:prstGeom prst="rect">
            <a:avLst/>
          </a:prstGeom>
          <a:ln>
            <a:noFill/>
          </a:ln>
          <a:effectLst>
            <a:outerShdw blurRad="292100" dist="139700" dir="2700000" algn="tl" rotWithShape="0">
              <a:srgbClr val="333333">
                <a:alpha val="65000"/>
              </a:srgbClr>
            </a:outerShdw>
          </a:effectLst>
        </p:spPr>
      </p:pic>
      <p:pic>
        <p:nvPicPr>
          <p:cNvPr id="11" name="Picture 10" descr="A screenshot of a computer&#10;&#10;Description automatically generated">
            <a:extLst>
              <a:ext uri="{FF2B5EF4-FFF2-40B4-BE49-F238E27FC236}">
                <a16:creationId xmlns:a16="http://schemas.microsoft.com/office/drawing/2014/main" id="{74389746-7150-C6F5-B3A2-4888BF47F9AC}"/>
              </a:ext>
            </a:extLst>
          </p:cNvPr>
          <p:cNvPicPr>
            <a:picLocks noChangeAspect="1"/>
          </p:cNvPicPr>
          <p:nvPr/>
        </p:nvPicPr>
        <p:blipFill>
          <a:blip r:embed="rId8"/>
          <a:stretch>
            <a:fillRect/>
          </a:stretch>
        </p:blipFill>
        <p:spPr>
          <a:xfrm>
            <a:off x="6376122" y="2027194"/>
            <a:ext cx="2752951" cy="2442193"/>
          </a:xfrm>
          <a:prstGeom prst="rect">
            <a:avLst/>
          </a:prstGeom>
          <a:ln>
            <a:noFill/>
          </a:ln>
          <a:effectLst>
            <a:outerShdw blurRad="292100" dist="139700" dir="2700000" algn="tl" rotWithShape="0">
              <a:srgbClr val="333333">
                <a:alpha val="65000"/>
              </a:srgbClr>
            </a:outerShdw>
          </a:effectLst>
        </p:spPr>
      </p:pic>
      <p:pic>
        <p:nvPicPr>
          <p:cNvPr id="12" name="Picture 11" descr="A screenshot of a computer&#10;&#10;Description automatically generated">
            <a:extLst>
              <a:ext uri="{FF2B5EF4-FFF2-40B4-BE49-F238E27FC236}">
                <a16:creationId xmlns:a16="http://schemas.microsoft.com/office/drawing/2014/main" id="{30E0F7B5-1677-F7CF-E67F-A4E62485B9EB}"/>
              </a:ext>
            </a:extLst>
          </p:cNvPr>
          <p:cNvPicPr>
            <a:picLocks noChangeAspect="1"/>
          </p:cNvPicPr>
          <p:nvPr/>
        </p:nvPicPr>
        <p:blipFill>
          <a:blip r:embed="rId9"/>
          <a:stretch>
            <a:fillRect/>
          </a:stretch>
        </p:blipFill>
        <p:spPr>
          <a:xfrm>
            <a:off x="3315433" y="3188770"/>
            <a:ext cx="2570304" cy="335901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7EB6C178-37F8-9172-D778-428C1C364308}"/>
              </a:ext>
            </a:extLst>
          </p:cNvPr>
          <p:cNvSpPr txBox="1"/>
          <p:nvPr/>
        </p:nvSpPr>
        <p:spPr>
          <a:xfrm>
            <a:off x="3708746" y="75198"/>
            <a:ext cx="1895895" cy="369332"/>
          </a:xfrm>
          <a:prstGeom prst="rect">
            <a:avLst/>
          </a:prstGeom>
          <a:noFill/>
        </p:spPr>
        <p:txBody>
          <a:bodyPr wrap="square" rtlCol="0">
            <a:spAutoFit/>
          </a:bodyPr>
          <a:lstStyle/>
          <a:p>
            <a:r>
              <a:rPr lang="en-US"/>
              <a:t>Some examples</a:t>
            </a:r>
          </a:p>
        </p:txBody>
      </p:sp>
    </p:spTree>
    <p:extLst>
      <p:ext uri="{BB962C8B-B14F-4D97-AF65-F5344CB8AC3E}">
        <p14:creationId xmlns:p14="http://schemas.microsoft.com/office/powerpoint/2010/main" val="3616066857"/>
      </p:ext>
    </p:extLst>
  </p:cSld>
  <p:clrMapOvr>
    <a:masterClrMapping/>
  </p:clrMapOvr>
</p:sld>
</file>

<file path=ppt/theme/theme1.xml><?xml version="1.0" encoding="utf-8"?>
<a:theme xmlns:a="http://schemas.openxmlformats.org/drawingml/2006/main" name="ORNL-Presentation-16x9-SNS">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SNS" id="{6F4AF29C-6DC8-154A-AE41-3AA8D4DD5A60}" vid="{D19DEBF6-3229-8649-BEEB-7BE13016A95F}"/>
    </a:ext>
  </a:extLst>
</a:theme>
</file>

<file path=ppt/theme/theme2.xml><?xml version="1.0" encoding="utf-8"?>
<a:theme xmlns:a="http://schemas.openxmlformats.org/drawingml/2006/main" name="1_ORNL-Presentation-16x9-SNS">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SNS" id="{6F4AF29C-6DC8-154A-AE41-3AA8D4DD5A60}" vid="{D19DEBF6-3229-8649-BEEB-7BE13016A95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0</TotalTime>
  <Words>3103</Words>
  <Application>Microsoft Macintosh PowerPoint</Application>
  <PresentationFormat>Widescreen</PresentationFormat>
  <Paragraphs>632</Paragraphs>
  <Slides>43</Slides>
  <Notes>22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Calibri</vt:lpstr>
      <vt:lpstr>Century Gothic</vt:lpstr>
      <vt:lpstr>Charm</vt:lpstr>
      <vt:lpstr>Roboto</vt:lpstr>
      <vt:lpstr>Roboto Light</vt:lpstr>
      <vt:lpstr>ORNL-Presentation-16x9-SNS</vt:lpstr>
      <vt:lpstr>1_ORNL-Presentation-16x9-SNS</vt:lpstr>
      <vt:lpstr>Neutron Imaging Software </vt:lpstr>
      <vt:lpstr>Table of contents</vt:lpstr>
      <vt:lpstr>Table of contents</vt:lpstr>
      <vt:lpstr>High-Performance Neutron Event Reconstruction</vt:lpstr>
      <vt:lpstr>Table of contents</vt:lpstr>
      <vt:lpstr>Table of contents</vt:lpstr>
      <vt:lpstr>PowerPoint Presentation</vt:lpstr>
      <vt:lpstr>PowerPoint Presentation</vt:lpstr>
      <vt:lpstr>PowerPoint Presentation</vt:lpstr>
      <vt:lpstr>Why the choice of the notebooks</vt:lpstr>
      <vt:lpstr>Experiment dedicated notebooks</vt:lpstr>
      <vt:lpstr>Experiment dedicated notebooks</vt:lpstr>
      <vt:lpstr> Jupyter     Marimo</vt:lpstr>
      <vt:lpstr>New notebooks (within the past few months)</vt:lpstr>
      <vt:lpstr>CT reconstruction notebook</vt:lpstr>
      <vt:lpstr>Normalization_tof notebook</vt:lpstr>
      <vt:lpstr>Normalization_tof notebook</vt:lpstr>
      <vt:lpstr>Normalization_tof notebook</vt:lpstr>
      <vt:lpstr>Table of contents</vt:lpstr>
      <vt:lpstr>Table of contents</vt:lpstr>
      <vt:lpstr>Standalone Applications</vt:lpstr>
      <vt:lpstr>Table of contents</vt:lpstr>
      <vt:lpstr>Table of contents</vt:lpstr>
      <vt:lpstr>Visualization</vt:lpstr>
      <vt:lpstr>Table of contents</vt:lpstr>
      <vt:lpstr>Table of contents</vt:lpstr>
      <vt:lpstr>Web applications</vt:lpstr>
      <vt:lpstr>Table of contents</vt:lpstr>
      <vt:lpstr>Table of contents</vt:lpstr>
      <vt:lpstr>Documentation  - Tutorials</vt:lpstr>
      <vt:lpstr>Table of contents</vt:lpstr>
      <vt:lpstr>Table of contents</vt:lpstr>
      <vt:lpstr>PowerPoint Presentation</vt:lpstr>
      <vt:lpstr>PowerPoint Presentation</vt:lpstr>
      <vt:lpstr>Table of contents</vt:lpstr>
      <vt:lpstr>Table of contents</vt:lpstr>
      <vt:lpstr>PowerPoint Presentation</vt:lpstr>
      <vt:lpstr>PowerPoint Presentation</vt:lpstr>
      <vt:lpstr>Contributors</vt:lpstr>
      <vt:lpstr>Acknowledgements</vt:lpstr>
      <vt:lpstr>PowerPoint Presentation</vt:lpstr>
      <vt:lpstr>Extra slides</vt:lpstr>
      <vt:lpstr>High-Performance Neutron Event Reconstruction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Bultman, Jennifer</dc:creator>
  <cp:lastModifiedBy>Bilheux, Jean-Christophe</cp:lastModifiedBy>
  <cp:revision>1</cp:revision>
  <dcterms:created xsi:type="dcterms:W3CDTF">2024-12-13T13:19:08Z</dcterms:created>
  <dcterms:modified xsi:type="dcterms:W3CDTF">2026-02-03T16:40:26Z</dcterms:modified>
</cp:coreProperties>
</file>